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86" autoAdjust="0"/>
    <p:restoredTop sz="94656"/>
  </p:normalViewPr>
  <p:slideViewPr>
    <p:cSldViewPr snapToGrid="0" snapToObjects="1" showGuides="1">
      <p:cViewPr varScale="1">
        <p:scale>
          <a:sx n="112" d="100"/>
          <a:sy n="112" d="100"/>
        </p:scale>
        <p:origin x="894"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F2206B4-DD82-4FE5-9D23-B95E01960C41}"/>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42960659-7ABD-4EBA-B0B6-F60D04D2FF9D}"/>
              </a:ext>
            </a:extLst>
          </p:cNvPr>
          <p:cNvPicPr>
            <a:picLocks/>
          </p:cNvPicPr>
          <p:nvPr/>
        </p:nvPicPr>
        <p:blipFill>
          <a:blip r:embed="rId2"/>
          <a:srcRect l="7512" t="23333" r="45000"/>
          <a:stretch>
            <a:fillRect/>
          </a:stretch>
        </p:blipFill>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205DCDC6-678B-4FCC-9EF1-7EF30E4DB7CB}"/>
              </a:ext>
            </a:extLst>
          </p:cNvPr>
          <p:cNvPicPr>
            <a:picLocks/>
          </p:cNvPicPr>
          <p:nvPr/>
        </p:nvPicPr>
        <p:blipFill>
          <a:blip r:embed="rId2"/>
          <a:srcRect l="60073"/>
          <a:stretch>
            <a:fillRect/>
          </a:stretch>
        </p:blipFill>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pic>
        <p:nvPicPr>
          <p:cNvPr id="63" name="PpHolder8">
            <a:extLst>
              <a:ext uri="{FF2B5EF4-FFF2-40B4-BE49-F238E27FC236}">
                <a16:creationId xmlns:a16="http://schemas.microsoft.com/office/drawing/2014/main" id="{C277280E-9839-47BA-83AD-1F9798030079}"/>
              </a:ext>
            </a:extLst>
          </p:cNvPr>
          <p:cNvPicPr>
            <a:picLocks/>
          </p:cNvPicPr>
          <p:nvPr/>
        </p:nvPicPr>
        <p:blipFill>
          <a:blip r:embed="rId2"/>
          <a:srcRect t="10000" r="72500" b="10000"/>
          <a:stretch>
            <a:fillRect/>
          </a:stretch>
        </p:blipFill>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30" y="0"/>
                  <a:pt x="3352800" y="1228173"/>
                  <a:pt x="3352800" y="2743200"/>
                </a:cubicBezTo>
                <a:cubicBezTo>
                  <a:pt x="3352800" y="4258228"/>
                  <a:pt x="2124630"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32B6FA0-87C3-4A7E-AD5B-98BC429EA259}"/>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pic>
        <p:nvPicPr>
          <p:cNvPr id="92" name="PpHolder17">
            <a:extLst>
              <a:ext uri="{FF2B5EF4-FFF2-40B4-BE49-F238E27FC236}">
                <a16:creationId xmlns:a16="http://schemas.microsoft.com/office/drawing/2014/main" id="{FE4660A8-C4A2-437D-888E-0D2C1CD0FD78}"/>
              </a:ext>
            </a:extLst>
          </p:cNvPr>
          <p:cNvPicPr>
            <a:picLocks/>
          </p:cNvPicPr>
          <p:nvPr/>
        </p:nvPicPr>
        <p:blipFill>
          <a:blip r:embed="rId2"/>
          <a:srcRect l="10313" t="59174" r="74837" b="14426"/>
          <a:stretch>
            <a:fillRect/>
          </a:stretch>
        </p:blipFill>
        <p:spPr>
          <a:xfrm>
            <a:off x="1257306" y="4058131"/>
            <a:ext cx="1810511" cy="1810512"/>
          </a:xfrm>
          <a:custGeom>
            <a:avLst/>
            <a:gdLst>
              <a:gd name="connsiteX0" fmla="*/ 905256 w 1810511"/>
              <a:gd name="connsiteY0" fmla="*/ 0 h 1810512"/>
              <a:gd name="connsiteX1" fmla="*/ 1810511 w 1810511"/>
              <a:gd name="connsiteY1" fmla="*/ 905256 h 1810512"/>
              <a:gd name="connsiteX2" fmla="*/ 905256 w 1810511"/>
              <a:gd name="connsiteY2" fmla="*/ 1810512 h 1810512"/>
              <a:gd name="connsiteX3" fmla="*/ 0 w 1810511"/>
              <a:gd name="connsiteY3" fmla="*/ 905256 h 1810512"/>
              <a:gd name="connsiteX4" fmla="*/ 905256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6" y="0"/>
                </a:moveTo>
                <a:cubicBezTo>
                  <a:pt x="1405215" y="0"/>
                  <a:pt x="1810511" y="405297"/>
                  <a:pt x="1810511" y="905256"/>
                </a:cubicBezTo>
                <a:cubicBezTo>
                  <a:pt x="1810511" y="1405215"/>
                  <a:pt x="1405215" y="1810512"/>
                  <a:pt x="905256" y="1810512"/>
                </a:cubicBezTo>
                <a:cubicBezTo>
                  <a:pt x="405297" y="1810512"/>
                  <a:pt x="0" y="1405215"/>
                  <a:pt x="0" y="905256"/>
                </a:cubicBezTo>
                <a:cubicBezTo>
                  <a:pt x="0" y="405297"/>
                  <a:pt x="405297" y="0"/>
                  <a:pt x="905256" y="0"/>
                </a:cubicBezTo>
                <a:close/>
              </a:path>
            </a:pathLst>
          </a:custGeom>
        </p:spPr>
      </p:pic>
      <p:pic>
        <p:nvPicPr>
          <p:cNvPr id="90" name="PpHolder18">
            <a:extLst>
              <a:ext uri="{FF2B5EF4-FFF2-40B4-BE49-F238E27FC236}">
                <a16:creationId xmlns:a16="http://schemas.microsoft.com/office/drawing/2014/main" id="{1F19E314-5D2B-4D3E-9843-8318EE9A1E26}"/>
              </a:ext>
            </a:extLst>
          </p:cNvPr>
          <p:cNvPicPr>
            <a:picLocks/>
          </p:cNvPicPr>
          <p:nvPr/>
        </p:nvPicPr>
        <p:blipFill>
          <a:blip r:embed="rId2"/>
          <a:srcRect l="53240" t="23447" r="31910" b="50153"/>
          <a:stretch>
            <a:fillRect/>
          </a:stretch>
        </p:blipFill>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p:spPr>
      </p:pic>
      <p:pic>
        <p:nvPicPr>
          <p:cNvPr id="86" name="PpHolder19">
            <a:extLst>
              <a:ext uri="{FF2B5EF4-FFF2-40B4-BE49-F238E27FC236}">
                <a16:creationId xmlns:a16="http://schemas.microsoft.com/office/drawing/2014/main" id="{05378E92-14CE-4DEF-8D93-AC398E559708}"/>
              </a:ext>
            </a:extLst>
          </p:cNvPr>
          <p:cNvPicPr>
            <a:picLocks/>
          </p:cNvPicPr>
          <p:nvPr/>
        </p:nvPicPr>
        <p:blipFill>
          <a:blip r:embed="rId2"/>
          <a:srcRect l="34315" t="28047" r="55860" b="54486"/>
          <a:stretch>
            <a:fillRect/>
          </a:stretch>
        </p:blipFill>
        <p:spPr>
          <a:xfrm>
            <a:off x="4183743" y="1923495"/>
            <a:ext cx="1197864" cy="1197866"/>
          </a:xfrm>
          <a:custGeom>
            <a:avLst/>
            <a:gdLst>
              <a:gd name="connsiteX0" fmla="*/ 598933 w 1197864"/>
              <a:gd name="connsiteY0" fmla="*/ 0 h 1197866"/>
              <a:gd name="connsiteX1" fmla="*/ 1197864 w 1197864"/>
              <a:gd name="connsiteY1" fmla="*/ 598934 h 1197866"/>
              <a:gd name="connsiteX2" fmla="*/ 598933 w 1197864"/>
              <a:gd name="connsiteY2" fmla="*/ 1197866 h 1197866"/>
              <a:gd name="connsiteX3" fmla="*/ 0 w 1197864"/>
              <a:gd name="connsiteY3" fmla="*/ 598934 h 1197866"/>
              <a:gd name="connsiteX4" fmla="*/ 598933 w 1197864"/>
              <a:gd name="connsiteY4" fmla="*/ 0 h 119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6">
                <a:moveTo>
                  <a:pt x="598933" y="0"/>
                </a:moveTo>
                <a:cubicBezTo>
                  <a:pt x="929714" y="0"/>
                  <a:pt x="1197864" y="268151"/>
                  <a:pt x="1197864" y="598934"/>
                </a:cubicBezTo>
                <a:cubicBezTo>
                  <a:pt x="1197864" y="929713"/>
                  <a:pt x="929714" y="1197866"/>
                  <a:pt x="598933" y="1197866"/>
                </a:cubicBezTo>
                <a:cubicBezTo>
                  <a:pt x="268152" y="1197866"/>
                  <a:pt x="0" y="929713"/>
                  <a:pt x="0" y="598934"/>
                </a:cubicBezTo>
                <a:cubicBezTo>
                  <a:pt x="0" y="268151"/>
                  <a:pt x="268152" y="0"/>
                  <a:pt x="598933" y="0"/>
                </a:cubicBezTo>
                <a:close/>
              </a:path>
            </a:pathLst>
          </a:custGeom>
        </p:spPr>
      </p:pic>
      <p:pic>
        <p:nvPicPr>
          <p:cNvPr id="84" name="PpHolder20">
            <a:extLst>
              <a:ext uri="{FF2B5EF4-FFF2-40B4-BE49-F238E27FC236}">
                <a16:creationId xmlns:a16="http://schemas.microsoft.com/office/drawing/2014/main" id="{26480976-6090-46F5-B9BC-A753B8442BC0}"/>
              </a:ext>
            </a:extLst>
          </p:cNvPr>
          <p:cNvPicPr>
            <a:picLocks/>
          </p:cNvPicPr>
          <p:nvPr/>
        </p:nvPicPr>
        <p:blipFill>
          <a:blip r:embed="rId2"/>
          <a:srcRect l="12882" t="28126" r="77293" b="54407"/>
          <a:stretch>
            <a:fillRect/>
          </a:stretch>
        </p:blipFill>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p:spPr>
      </p:pic>
      <p:pic>
        <p:nvPicPr>
          <p:cNvPr id="80" name="PpHolder21">
            <a:extLst>
              <a:ext uri="{FF2B5EF4-FFF2-40B4-BE49-F238E27FC236}">
                <a16:creationId xmlns:a16="http://schemas.microsoft.com/office/drawing/2014/main" id="{FBE21A0E-C773-4192-8AD5-7DE02789175E}"/>
              </a:ext>
            </a:extLst>
          </p:cNvPr>
          <p:cNvPicPr>
            <a:picLocks/>
          </p:cNvPicPr>
          <p:nvPr/>
        </p:nvPicPr>
        <p:blipFill>
          <a:blip r:embed="rId2"/>
          <a:srcRect l="77344" t="27994" r="12831" b="54540"/>
          <a:stretch>
            <a:fillRect/>
          </a:stretch>
        </p:blipFill>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7" name="PpHolder22">
            <a:extLst>
              <a:ext uri="{FF2B5EF4-FFF2-40B4-BE49-F238E27FC236}">
                <a16:creationId xmlns:a16="http://schemas.microsoft.com/office/drawing/2014/main" id="{52C92003-CCED-4D49-8E04-B8972B91059E}"/>
              </a:ext>
            </a:extLst>
          </p:cNvPr>
          <p:cNvPicPr>
            <a:picLocks/>
          </p:cNvPicPr>
          <p:nvPr/>
        </p:nvPicPr>
        <p:blipFill>
          <a:blip r:embed="rId2"/>
          <a:srcRect l="34356" t="63682" r="55819" b="18851"/>
          <a:stretch>
            <a:fillRect/>
          </a:stretch>
        </p:blipFill>
        <p:spPr>
          <a:xfrm>
            <a:off x="4188651" y="4367309"/>
            <a:ext cx="1197864" cy="1197864"/>
          </a:xfrm>
          <a:custGeom>
            <a:avLst/>
            <a:gdLst>
              <a:gd name="connsiteX0" fmla="*/ 598933 w 1197864"/>
              <a:gd name="connsiteY0" fmla="*/ 0 h 1197864"/>
              <a:gd name="connsiteX1" fmla="*/ 1197864 w 1197864"/>
              <a:gd name="connsiteY1" fmla="*/ 598932 h 1197864"/>
              <a:gd name="connsiteX2" fmla="*/ 598933 w 1197864"/>
              <a:gd name="connsiteY2" fmla="*/ 1197864 h 1197864"/>
              <a:gd name="connsiteX3" fmla="*/ 0 w 1197864"/>
              <a:gd name="connsiteY3" fmla="*/ 598932 h 1197864"/>
              <a:gd name="connsiteX4" fmla="*/ 598933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3" y="0"/>
                </a:moveTo>
                <a:cubicBezTo>
                  <a:pt x="929715" y="0"/>
                  <a:pt x="1197864" y="268151"/>
                  <a:pt x="1197864" y="598932"/>
                </a:cubicBezTo>
                <a:cubicBezTo>
                  <a:pt x="1197864" y="929713"/>
                  <a:pt x="929715" y="1197864"/>
                  <a:pt x="598933" y="1197864"/>
                </a:cubicBezTo>
                <a:cubicBezTo>
                  <a:pt x="268152" y="1197864"/>
                  <a:pt x="0" y="929713"/>
                  <a:pt x="0" y="598932"/>
                </a:cubicBezTo>
                <a:cubicBezTo>
                  <a:pt x="0" y="268151"/>
                  <a:pt x="268152" y="0"/>
                  <a:pt x="598933" y="0"/>
                </a:cubicBezTo>
                <a:close/>
              </a:path>
            </a:pathLst>
          </a:custGeom>
        </p:spPr>
      </p:pic>
      <p:pic>
        <p:nvPicPr>
          <p:cNvPr id="74" name="PpHolder23">
            <a:extLst>
              <a:ext uri="{FF2B5EF4-FFF2-40B4-BE49-F238E27FC236}">
                <a16:creationId xmlns:a16="http://schemas.microsoft.com/office/drawing/2014/main" id="{7606D08F-F113-4A4A-813A-65014215C75D}"/>
              </a:ext>
            </a:extLst>
          </p:cNvPr>
          <p:cNvPicPr>
            <a:picLocks/>
          </p:cNvPicPr>
          <p:nvPr/>
        </p:nvPicPr>
        <p:blipFill>
          <a:blip r:embed="rId2"/>
          <a:srcRect l="55834" t="63682" r="34341" b="18851"/>
          <a:stretch>
            <a:fillRect/>
          </a:stretch>
        </p:blipFill>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2" name="PpHolder24">
            <a:extLst>
              <a:ext uri="{FF2B5EF4-FFF2-40B4-BE49-F238E27FC236}">
                <a16:creationId xmlns:a16="http://schemas.microsoft.com/office/drawing/2014/main" id="{B361EE83-1CA8-4F0B-AA30-EFB5E75907BB}"/>
              </a:ext>
            </a:extLst>
          </p:cNvPr>
          <p:cNvPicPr>
            <a:picLocks/>
          </p:cNvPicPr>
          <p:nvPr/>
        </p:nvPicPr>
        <p:blipFill>
          <a:blip r:embed="rId2"/>
          <a:srcRect l="77298" t="63613" r="12877" b="18920"/>
          <a:stretch>
            <a:fillRect/>
          </a:stretch>
        </p:blipFill>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pHolder1">
            <a:extLst>
              <a:ext uri="{FF2B5EF4-FFF2-40B4-BE49-F238E27FC236}">
                <a16:creationId xmlns:a16="http://schemas.microsoft.com/office/drawing/2014/main" id="{EC8E5D6C-8BF3-48E7-BF3F-B4EDF55EA7F5}"/>
              </a:ext>
            </a:extLst>
          </p:cNvPr>
          <p:cNvPicPr>
            <a:picLocks/>
          </p:cNvPicPr>
          <p:nvPr/>
        </p:nvPicPr>
        <p:blipFill>
          <a:blip r:embed="rId2"/>
          <a:srcRect l="4999" t="27929" r="80151" b="45671"/>
          <a:stretch>
            <a:fillRect/>
          </a:stretch>
        </p:blipFill>
        <p:spPr>
          <a:xfrm>
            <a:off x="609478" y="1915348"/>
            <a:ext cx="1810512" cy="1810512"/>
          </a:xfrm>
          <a:custGeom>
            <a:avLst/>
            <a:gdLst>
              <a:gd name="connsiteX0" fmla="*/ 905258 w 1810512"/>
              <a:gd name="connsiteY0" fmla="*/ 0 h 1810512"/>
              <a:gd name="connsiteX1" fmla="*/ 1810512 w 1810512"/>
              <a:gd name="connsiteY1" fmla="*/ 905256 h 1810512"/>
              <a:gd name="connsiteX2" fmla="*/ 905258 w 1810512"/>
              <a:gd name="connsiteY2" fmla="*/ 1810512 h 1810512"/>
              <a:gd name="connsiteX3" fmla="*/ 0 w 1810512"/>
              <a:gd name="connsiteY3" fmla="*/ 905256 h 1810512"/>
              <a:gd name="connsiteX4" fmla="*/ 905258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8" y="0"/>
                </a:moveTo>
                <a:cubicBezTo>
                  <a:pt x="1405215" y="0"/>
                  <a:pt x="1810512" y="405298"/>
                  <a:pt x="1810512" y="905256"/>
                </a:cubicBezTo>
                <a:cubicBezTo>
                  <a:pt x="1810512" y="1405216"/>
                  <a:pt x="1405215" y="1810512"/>
                  <a:pt x="905258" y="1810512"/>
                </a:cubicBezTo>
                <a:cubicBezTo>
                  <a:pt x="405298" y="1810512"/>
                  <a:pt x="0" y="1405216"/>
                  <a:pt x="0" y="905256"/>
                </a:cubicBezTo>
                <a:cubicBezTo>
                  <a:pt x="0" y="405298"/>
                  <a:pt x="405298" y="0"/>
                  <a:pt x="905258"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20">
            <a:extLst>
              <a:ext uri="{FF2B5EF4-FFF2-40B4-BE49-F238E27FC236}">
                <a16:creationId xmlns:a16="http://schemas.microsoft.com/office/drawing/2014/main" id="{A208740D-680D-4757-8FF2-CD885370A9F4}"/>
              </a:ext>
            </a:extLst>
          </p:cNvPr>
          <p:cNvPicPr>
            <a:picLocks/>
          </p:cNvPicPr>
          <p:nvPr/>
        </p:nvPicPr>
        <p:blipFill>
          <a:blip r:embed="rId2"/>
          <a:srcRect l="30117" t="27929" r="55033" b="45671"/>
          <a:stretch>
            <a:fillRect/>
          </a:stretch>
        </p:blipFill>
        <p:spPr>
          <a:xfrm>
            <a:off x="3671921" y="1915348"/>
            <a:ext cx="1810514" cy="1810512"/>
          </a:xfrm>
          <a:custGeom>
            <a:avLst/>
            <a:gdLst>
              <a:gd name="connsiteX0" fmla="*/ 905258 w 1810514"/>
              <a:gd name="connsiteY0" fmla="*/ 0 h 1810512"/>
              <a:gd name="connsiteX1" fmla="*/ 1810514 w 1810514"/>
              <a:gd name="connsiteY1" fmla="*/ 905256 h 1810512"/>
              <a:gd name="connsiteX2" fmla="*/ 905258 w 1810514"/>
              <a:gd name="connsiteY2" fmla="*/ 1810512 h 1810512"/>
              <a:gd name="connsiteX3" fmla="*/ 0 w 1810514"/>
              <a:gd name="connsiteY3" fmla="*/ 905256 h 1810512"/>
              <a:gd name="connsiteX4" fmla="*/ 905258 w 1810514"/>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4" h="1810512">
                <a:moveTo>
                  <a:pt x="905258" y="0"/>
                </a:moveTo>
                <a:cubicBezTo>
                  <a:pt x="1405217" y="0"/>
                  <a:pt x="1810514" y="405298"/>
                  <a:pt x="1810514" y="905256"/>
                </a:cubicBezTo>
                <a:cubicBezTo>
                  <a:pt x="1810514" y="1405216"/>
                  <a:pt x="1405217" y="1810512"/>
                  <a:pt x="905258" y="1810512"/>
                </a:cubicBezTo>
                <a:cubicBezTo>
                  <a:pt x="405299" y="1810512"/>
                  <a:pt x="0" y="1405216"/>
                  <a:pt x="0" y="905256"/>
                </a:cubicBezTo>
                <a:cubicBezTo>
                  <a:pt x="0" y="405298"/>
                  <a:pt x="405299" y="0"/>
                  <a:pt x="905258" y="0"/>
                </a:cubicBezTo>
                <a:close/>
              </a:path>
            </a:pathLst>
          </a:custGeom>
        </p:spPr>
      </p:pic>
      <p:pic>
        <p:nvPicPr>
          <p:cNvPr id="87" name="PpHolder21">
            <a:extLst>
              <a:ext uri="{FF2B5EF4-FFF2-40B4-BE49-F238E27FC236}">
                <a16:creationId xmlns:a16="http://schemas.microsoft.com/office/drawing/2014/main" id="{42AFEB24-8D74-42F3-A68D-D53129A136E7}"/>
              </a:ext>
            </a:extLst>
          </p:cNvPr>
          <p:cNvPicPr>
            <a:picLocks/>
          </p:cNvPicPr>
          <p:nvPr/>
        </p:nvPicPr>
        <p:blipFill>
          <a:blip r:embed="rId2"/>
          <a:srcRect l="55098" t="27929" r="30052" b="45671"/>
          <a:stretch>
            <a:fillRect/>
          </a:stretch>
        </p:blipFill>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pic>
        <p:nvPicPr>
          <p:cNvPr id="86" name="PpHolder22">
            <a:extLst>
              <a:ext uri="{FF2B5EF4-FFF2-40B4-BE49-F238E27FC236}">
                <a16:creationId xmlns:a16="http://schemas.microsoft.com/office/drawing/2014/main" id="{227013E9-FB7B-4542-AAFB-7E2D7A50C257}"/>
              </a:ext>
            </a:extLst>
          </p:cNvPr>
          <p:cNvPicPr>
            <a:picLocks/>
          </p:cNvPicPr>
          <p:nvPr/>
        </p:nvPicPr>
        <p:blipFill>
          <a:blip r:embed="rId2"/>
          <a:srcRect l="80052" t="27929" r="5098" b="45671"/>
          <a:stretch>
            <a:fillRect/>
          </a:stretch>
        </p:blipFill>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1" name="PpHolder9">
            <a:extLst>
              <a:ext uri="{FF2B5EF4-FFF2-40B4-BE49-F238E27FC236}">
                <a16:creationId xmlns:a16="http://schemas.microsoft.com/office/drawing/2014/main" id="{7D3BFC8B-13AD-4051-9A4F-F7DC2E0C54F8}"/>
              </a:ext>
            </a:extLst>
          </p:cNvPr>
          <p:cNvPicPr>
            <a:picLocks/>
          </p:cNvPicPr>
          <p:nvPr/>
        </p:nvPicPr>
        <p:blipFill>
          <a:blip r:embed="rId2"/>
          <a:srcRect l="72500" t="27778" b="45556"/>
          <a:stretch>
            <a:fillRect/>
          </a:stretch>
        </p:blipFill>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p:spPr>
      </p:pic>
      <p:pic>
        <p:nvPicPr>
          <p:cNvPr id="90" name="PpHolder10">
            <a:extLst>
              <a:ext uri="{FF2B5EF4-FFF2-40B4-BE49-F238E27FC236}">
                <a16:creationId xmlns:a16="http://schemas.microsoft.com/office/drawing/2014/main" id="{E063CBA1-6938-4370-B4CA-09C5841603DC}"/>
              </a:ext>
            </a:extLst>
          </p:cNvPr>
          <p:cNvPicPr>
            <a:picLocks/>
          </p:cNvPicPr>
          <p:nvPr/>
        </p:nvPicPr>
        <p:blipFill>
          <a:blip r:embed="rId2"/>
          <a:srcRect t="27778" r="72500" b="45556"/>
          <a:stretch>
            <a:fillRect/>
          </a:stretch>
        </p:blipFill>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p:spPr>
      </p:pic>
      <p:pic>
        <p:nvPicPr>
          <p:cNvPr id="89" name="PpHolder11">
            <a:extLst>
              <a:ext uri="{FF2B5EF4-FFF2-40B4-BE49-F238E27FC236}">
                <a16:creationId xmlns:a16="http://schemas.microsoft.com/office/drawing/2014/main" id="{647AA9AD-3C8F-4997-BEB6-1B9B0B68F743}"/>
              </a:ext>
            </a:extLst>
          </p:cNvPr>
          <p:cNvPicPr>
            <a:picLocks/>
          </p:cNvPicPr>
          <p:nvPr/>
        </p:nvPicPr>
        <p:blipFill>
          <a:blip r:embed="rId2"/>
          <a:srcRect t="59018" r="72500" b="14315"/>
          <a:stretch>
            <a:fillRect/>
          </a:stretch>
        </p:blipFill>
        <p:spPr>
          <a:xfrm>
            <a:off x="4"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1" y="0"/>
                  <a:pt x="3352801" y="55980"/>
                  <a:pt x="3352801" y="125035"/>
                </a:cubicBezTo>
                <a:lnTo>
                  <a:pt x="3352801" y="1703765"/>
                </a:lnTo>
                <a:cubicBezTo>
                  <a:pt x="3352801" y="1772820"/>
                  <a:pt x="3278161" y="1828800"/>
                  <a:pt x="3186087" y="1828800"/>
                </a:cubicBezTo>
                <a:lnTo>
                  <a:pt x="0" y="1828800"/>
                </a:lnTo>
                <a:close/>
              </a:path>
            </a:pathLst>
          </a:custGeom>
        </p:spPr>
      </p:pic>
      <p:pic>
        <p:nvPicPr>
          <p:cNvPr id="88" name="PpHolder12">
            <a:extLst>
              <a:ext uri="{FF2B5EF4-FFF2-40B4-BE49-F238E27FC236}">
                <a16:creationId xmlns:a16="http://schemas.microsoft.com/office/drawing/2014/main" id="{5C3BE534-7FD0-405C-A0B9-39C3E2321F1B}"/>
              </a:ext>
            </a:extLst>
          </p:cNvPr>
          <p:cNvPicPr>
            <a:picLocks/>
          </p:cNvPicPr>
          <p:nvPr/>
        </p:nvPicPr>
        <p:blipFill>
          <a:blip r:embed="rId2"/>
          <a:srcRect l="72500" t="59018" b="14315"/>
          <a:stretch>
            <a:fillRect/>
          </a:stretch>
        </p:blipFill>
        <p:spPr>
          <a:xfrm>
            <a:off x="8839202" y="4047478"/>
            <a:ext cx="3352799" cy="1828800"/>
          </a:xfrm>
          <a:custGeom>
            <a:avLst/>
            <a:gdLst>
              <a:gd name="connsiteX0" fmla="*/ 166713 w 3352799"/>
              <a:gd name="connsiteY0" fmla="*/ 0 h 1828800"/>
              <a:gd name="connsiteX1" fmla="*/ 3352799 w 3352799"/>
              <a:gd name="connsiteY1" fmla="*/ 0 h 1828800"/>
              <a:gd name="connsiteX2" fmla="*/ 3352799 w 3352799"/>
              <a:gd name="connsiteY2" fmla="*/ 1828800 h 1828800"/>
              <a:gd name="connsiteX3" fmla="*/ 166713 w 3352799"/>
              <a:gd name="connsiteY3" fmla="*/ 1828800 h 1828800"/>
              <a:gd name="connsiteX4" fmla="*/ 0 w 3352799"/>
              <a:gd name="connsiteY4" fmla="*/ 1703765 h 1828800"/>
              <a:gd name="connsiteX5" fmla="*/ 0 w 3352799"/>
              <a:gd name="connsiteY5" fmla="*/ 125035 h 1828800"/>
              <a:gd name="connsiteX6" fmla="*/ 166713 w 3352799"/>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799" h="1828800">
                <a:moveTo>
                  <a:pt x="166713" y="0"/>
                </a:moveTo>
                <a:lnTo>
                  <a:pt x="3352799" y="0"/>
                </a:lnTo>
                <a:lnTo>
                  <a:pt x="3352799" y="1828800"/>
                </a:lnTo>
                <a:lnTo>
                  <a:pt x="166713" y="1828800"/>
                </a:lnTo>
                <a:cubicBezTo>
                  <a:pt x="74640" y="1828800"/>
                  <a:pt x="0" y="1772820"/>
                  <a:pt x="0" y="1703765"/>
                </a:cubicBezTo>
                <a:lnTo>
                  <a:pt x="0" y="125035"/>
                </a:lnTo>
                <a:cubicBezTo>
                  <a:pt x="0" y="55980"/>
                  <a:pt x="74640" y="0"/>
                  <a:pt x="166713"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ABFF9E9-B9BC-4894-9184-C7EEFE63DF5D}"/>
              </a:ext>
            </a:extLst>
          </p:cNvPr>
          <p:cNvPicPr>
            <a:picLocks/>
          </p:cNvPicPr>
          <p:nvPr/>
        </p:nvPicPr>
        <p:blipFill>
          <a:blip r:embed="rId2"/>
          <a:srcRect b="27767"/>
          <a:stretch>
            <a:fillRect/>
          </a:stretch>
        </p:blipFill>
        <p:spPr>
          <a:xfrm>
            <a:off x="4" y="0"/>
            <a:ext cx="12191997" cy="4953736"/>
          </a:xfrm>
          <a:custGeom>
            <a:avLst/>
            <a:gdLst>
              <a:gd name="connsiteX0" fmla="*/ 0 w 12191997"/>
              <a:gd name="connsiteY0" fmla="*/ 0 h 4953736"/>
              <a:gd name="connsiteX1" fmla="*/ 12191997 w 12191997"/>
              <a:gd name="connsiteY1" fmla="*/ 0 h 4953736"/>
              <a:gd name="connsiteX2" fmla="*/ 12191997 w 12191997"/>
              <a:gd name="connsiteY2" fmla="*/ 4953736 h 4953736"/>
              <a:gd name="connsiteX3" fmla="*/ 0 w 12191997"/>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7" h="4953736">
                <a:moveTo>
                  <a:pt x="0" y="0"/>
                </a:moveTo>
                <a:lnTo>
                  <a:pt x="12191997" y="0"/>
                </a:lnTo>
                <a:lnTo>
                  <a:pt x="12191997" y="4953736"/>
                </a:lnTo>
                <a:lnTo>
                  <a:pt x="0" y="495373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E1D3D5DC-8955-4E38-8273-1D76C3DF2198}"/>
              </a:ext>
            </a:extLst>
          </p:cNvPr>
          <p:cNvPicPr>
            <a:picLocks/>
          </p:cNvPicPr>
          <p:nvPr/>
        </p:nvPicPr>
        <p:blipFill>
          <a:blip r:embed="rId2"/>
          <a:srcRect l="4987" r="32500" b="27767"/>
          <a:stretch>
            <a:fillRect/>
          </a:stretch>
        </p:blipFill>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p:spPr>
      </p:pic>
      <p:pic>
        <p:nvPicPr>
          <p:cNvPr id="29" name="PpHolder2">
            <a:extLst>
              <a:ext uri="{FF2B5EF4-FFF2-40B4-BE49-F238E27FC236}">
                <a16:creationId xmlns:a16="http://schemas.microsoft.com/office/drawing/2014/main" id="{0DDA948D-7AA5-4F82-B196-8622F75BCB15}"/>
              </a:ext>
            </a:extLst>
          </p:cNvPr>
          <p:cNvPicPr>
            <a:picLocks/>
          </p:cNvPicPr>
          <p:nvPr/>
        </p:nvPicPr>
        <p:blipFill>
          <a:blip r:embed="rId2"/>
          <a:srcRect l="70095" b="27767"/>
          <a:stretch>
            <a:fillRect/>
          </a:stretch>
        </p:blipFill>
        <p:spPr>
          <a:xfrm>
            <a:off x="8545950" y="4"/>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pHolder1">
            <a:extLst>
              <a:ext uri="{FF2B5EF4-FFF2-40B4-BE49-F238E27FC236}">
                <a16:creationId xmlns:a16="http://schemas.microsoft.com/office/drawing/2014/main" id="{69456A0F-2E67-4D57-B1FF-CF6689C09772}"/>
              </a:ext>
            </a:extLst>
          </p:cNvPr>
          <p:cNvPicPr>
            <a:picLocks/>
          </p:cNvPicPr>
          <p:nvPr/>
        </p:nvPicPr>
        <p:blipFill>
          <a:blip r:embed="rId2"/>
          <a:srcRect l="45013" b="18889"/>
          <a:stretch>
            <a:fillRect/>
          </a:stretch>
        </p:blipFill>
        <p:spPr>
          <a:xfrm>
            <a:off x="5487994" y="0"/>
            <a:ext cx="6704007" cy="5562600"/>
          </a:xfrm>
          <a:custGeom>
            <a:avLst/>
            <a:gdLst>
              <a:gd name="connsiteX0" fmla="*/ 0 w 6704007"/>
              <a:gd name="connsiteY0" fmla="*/ 0 h 5562600"/>
              <a:gd name="connsiteX1" fmla="*/ 6704007 w 6704007"/>
              <a:gd name="connsiteY1" fmla="*/ 0 h 5562600"/>
              <a:gd name="connsiteX2" fmla="*/ 6704007 w 6704007"/>
              <a:gd name="connsiteY2" fmla="*/ 5562600 h 5562600"/>
              <a:gd name="connsiteX3" fmla="*/ 0 w 6704007"/>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7" h="5562600">
                <a:moveTo>
                  <a:pt x="0" y="0"/>
                </a:moveTo>
                <a:lnTo>
                  <a:pt x="6704007" y="0"/>
                </a:lnTo>
                <a:lnTo>
                  <a:pt x="6704007" y="5562600"/>
                </a:lnTo>
                <a:lnTo>
                  <a:pt x="0" y="5562600"/>
                </a:lnTo>
                <a:close/>
              </a:path>
            </a:pathLst>
          </a:custGeom>
        </p:spPr>
      </p:pic>
      <p:pic>
        <p:nvPicPr>
          <p:cNvPr id="34" name="PpHolder2">
            <a:extLst>
              <a:ext uri="{FF2B5EF4-FFF2-40B4-BE49-F238E27FC236}">
                <a16:creationId xmlns:a16="http://schemas.microsoft.com/office/drawing/2014/main" id="{F9F2D662-8949-4FDD-8C80-A0271ECBF1FC}"/>
              </a:ext>
            </a:extLst>
          </p:cNvPr>
          <p:cNvPicPr>
            <a:picLocks/>
          </p:cNvPicPr>
          <p:nvPr/>
        </p:nvPicPr>
        <p:blipFill>
          <a:blip r:embed="rId2"/>
          <a:srcRect r="57500" b="27767"/>
          <a:stretch>
            <a:fillRect/>
          </a:stretch>
        </p:blipFill>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581560BB-16D8-420C-8BCD-886CE69D4A9C}"/>
              </a:ext>
            </a:extLst>
          </p:cNvPr>
          <p:cNvPicPr>
            <a:picLocks/>
          </p:cNvPicPr>
          <p:nvPr/>
        </p:nvPicPr>
        <p:blipFill>
          <a:blip r:embed="rId2"/>
          <a:srcRect l="15000" t="14444"/>
          <a:stretch>
            <a:fillRect/>
          </a:stretch>
        </p:blipFill>
        <p:spPr>
          <a:xfrm>
            <a:off x="1828796" y="990600"/>
            <a:ext cx="10363204" cy="5867400"/>
          </a:xfrm>
          <a:custGeom>
            <a:avLst/>
            <a:gdLst>
              <a:gd name="connsiteX0" fmla="*/ 4143351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1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1" y="0"/>
                </a:moveTo>
                <a:lnTo>
                  <a:pt x="10363204" y="0"/>
                </a:lnTo>
                <a:lnTo>
                  <a:pt x="10363204" y="5867400"/>
                </a:lnTo>
                <a:lnTo>
                  <a:pt x="0" y="5867400"/>
                </a:lnTo>
                <a:lnTo>
                  <a:pt x="0" y="273355"/>
                </a:lnTo>
                <a:cubicBezTo>
                  <a:pt x="0" y="122386"/>
                  <a:pt x="122385" y="1"/>
                  <a:pt x="273354" y="1"/>
                </a:cubicBezTo>
                <a:lnTo>
                  <a:pt x="4143351"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pHolder15">
            <a:extLst>
              <a:ext uri="{FF2B5EF4-FFF2-40B4-BE49-F238E27FC236}">
                <a16:creationId xmlns:a16="http://schemas.microsoft.com/office/drawing/2014/main" id="{71EFA2EC-C90B-409A-8961-AFD52026706D}"/>
              </a:ext>
            </a:extLst>
          </p:cNvPr>
          <p:cNvPicPr>
            <a:picLocks/>
          </p:cNvPicPr>
          <p:nvPr/>
        </p:nvPicPr>
        <p:blipFill>
          <a:blip r:embed="rId2"/>
          <a:srcRect l="9987" t="32327" r="77513" b="45451"/>
          <a:stretch>
            <a:fillRect/>
          </a:stretch>
        </p:blipFill>
        <p:spPr>
          <a:xfrm>
            <a:off x="1217616" y="2216964"/>
            <a:ext cx="1524000" cy="1524000"/>
          </a:xfrm>
          <a:custGeom>
            <a:avLst/>
            <a:gdLst>
              <a:gd name="connsiteX0" fmla="*/ 762000 w 1524000"/>
              <a:gd name="connsiteY0" fmla="*/ 0 h 1524000"/>
              <a:gd name="connsiteX1" fmla="*/ 1524000 w 1524000"/>
              <a:gd name="connsiteY1" fmla="*/ 762000 h 1524000"/>
              <a:gd name="connsiteX2" fmla="*/ 762000 w 1524000"/>
              <a:gd name="connsiteY2" fmla="*/ 1524000 h 1524000"/>
              <a:gd name="connsiteX3" fmla="*/ 0 w 1524000"/>
              <a:gd name="connsiteY3" fmla="*/ 762000 h 1524000"/>
              <a:gd name="connsiteX4" fmla="*/ 762000 w 1524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762000" y="0"/>
                </a:moveTo>
                <a:cubicBezTo>
                  <a:pt x="1182841" y="0"/>
                  <a:pt x="1524000" y="341159"/>
                  <a:pt x="1524000" y="762000"/>
                </a:cubicBezTo>
                <a:cubicBezTo>
                  <a:pt x="1524000" y="1182841"/>
                  <a:pt x="1182841" y="1524000"/>
                  <a:pt x="762000" y="1524000"/>
                </a:cubicBezTo>
                <a:cubicBezTo>
                  <a:pt x="341159" y="1524000"/>
                  <a:pt x="0" y="1182841"/>
                  <a:pt x="0" y="762000"/>
                </a:cubicBezTo>
                <a:cubicBezTo>
                  <a:pt x="0" y="341159"/>
                  <a:pt x="341159" y="0"/>
                  <a:pt x="762000"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pic>
        <p:nvPicPr>
          <p:cNvPr id="36" name="PpHolder7">
            <a:extLst>
              <a:ext uri="{FF2B5EF4-FFF2-40B4-BE49-F238E27FC236}">
                <a16:creationId xmlns:a16="http://schemas.microsoft.com/office/drawing/2014/main" id="{44A20DF4-6659-461B-9607-5FDDF80F8A0F}"/>
              </a:ext>
            </a:extLst>
          </p:cNvPr>
          <p:cNvPicPr>
            <a:picLocks/>
          </p:cNvPicPr>
          <p:nvPr/>
        </p:nvPicPr>
        <p:blipFill>
          <a:blip r:embed="rId3"/>
          <a:srcRect l="49049" t="20453" r="7451" b="31780"/>
          <a:stretch>
            <a:fillRect/>
          </a:stretch>
        </p:blipFill>
        <p:spPr>
          <a:xfrm>
            <a:off x="5980088" y="1342239"/>
            <a:ext cx="5303518" cy="3336295"/>
          </a:xfrm>
          <a:custGeom>
            <a:avLst/>
            <a:gdLst>
              <a:gd name="connsiteX0" fmla="*/ 0 w 5303518"/>
              <a:gd name="connsiteY0" fmla="*/ 0 h 3275862"/>
              <a:gd name="connsiteX1" fmla="*/ 5303518 w 5303518"/>
              <a:gd name="connsiteY1" fmla="*/ 0 h 3275862"/>
              <a:gd name="connsiteX2" fmla="*/ 5303518 w 5303518"/>
              <a:gd name="connsiteY2" fmla="*/ 3275862 h 3275862"/>
              <a:gd name="connsiteX3" fmla="*/ 0 w 5303518"/>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8" h="3275862">
                <a:moveTo>
                  <a:pt x="0" y="0"/>
                </a:moveTo>
                <a:lnTo>
                  <a:pt x="5303518" y="0"/>
                </a:lnTo>
                <a:lnTo>
                  <a:pt x="5303518" y="3275862"/>
                </a:lnTo>
                <a:lnTo>
                  <a:pt x="0" y="3275862"/>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13C29217-3362-436F-BE38-EDC3DD9ADE87}"/>
              </a:ext>
            </a:extLst>
          </p:cNvPr>
          <p:cNvPicPr>
            <a:picLocks/>
          </p:cNvPicPr>
          <p:nvPr/>
        </p:nvPicPr>
        <p:blipFill>
          <a:blip r:embed="rId3"/>
          <a:srcRect l="33239" t="38521" r="33239" b="24013"/>
          <a:stretch>
            <a:fillRect/>
          </a:stretch>
        </p:blipFill>
        <p:spPr>
          <a:xfrm>
            <a:off x="4052492" y="2641780"/>
            <a:ext cx="4087023" cy="2569412"/>
          </a:xfrm>
          <a:custGeom>
            <a:avLst/>
            <a:gdLst>
              <a:gd name="connsiteX0" fmla="*/ 0 w 4087023"/>
              <a:gd name="connsiteY0" fmla="*/ 0 h 2569412"/>
              <a:gd name="connsiteX1" fmla="*/ 4087023 w 4087023"/>
              <a:gd name="connsiteY1" fmla="*/ 0 h 2569412"/>
              <a:gd name="connsiteX2" fmla="*/ 4087023 w 4087023"/>
              <a:gd name="connsiteY2" fmla="*/ 2569412 h 2569412"/>
              <a:gd name="connsiteX3" fmla="*/ 0 w 4087023"/>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3" h="2569412">
                <a:moveTo>
                  <a:pt x="0" y="0"/>
                </a:moveTo>
                <a:lnTo>
                  <a:pt x="4087023" y="0"/>
                </a:lnTo>
                <a:lnTo>
                  <a:pt x="4087023" y="2569412"/>
                </a:lnTo>
                <a:lnTo>
                  <a:pt x="0" y="2569412"/>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4DDB2710-C964-4AE4-B298-B89F7E594AEE}"/>
              </a:ext>
            </a:extLst>
          </p:cNvPr>
          <p:cNvPicPr>
            <a:picLocks/>
          </p:cNvPicPr>
          <p:nvPr/>
        </p:nvPicPr>
        <p:blipFill>
          <a:blip r:embed="rId2"/>
          <a:srcRect t="23225" b="45664"/>
          <a:stretch>
            <a:fillRect/>
          </a:stretch>
        </p:blipFill>
        <p:spPr>
          <a:xfrm>
            <a:off x="4" y="1592793"/>
            <a:ext cx="12191997" cy="2133600"/>
          </a:xfrm>
          <a:custGeom>
            <a:avLst/>
            <a:gdLst>
              <a:gd name="connsiteX0" fmla="*/ 0 w 12191997"/>
              <a:gd name="connsiteY0" fmla="*/ 0 h 2133600"/>
              <a:gd name="connsiteX1" fmla="*/ 12191997 w 12191997"/>
              <a:gd name="connsiteY1" fmla="*/ 0 h 2133600"/>
              <a:gd name="connsiteX2" fmla="*/ 12191997 w 12191997"/>
              <a:gd name="connsiteY2" fmla="*/ 2133600 h 2133600"/>
              <a:gd name="connsiteX3" fmla="*/ 0 w 12191997"/>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7" h="2133600">
                <a:moveTo>
                  <a:pt x="0" y="0"/>
                </a:moveTo>
                <a:lnTo>
                  <a:pt x="12191997" y="0"/>
                </a:lnTo>
                <a:lnTo>
                  <a:pt x="12191997" y="2133600"/>
                </a:lnTo>
                <a:lnTo>
                  <a:pt x="0" y="2133600"/>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0" y="1600200"/>
            <a:ext cx="12191999" cy="2133600"/>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B761ACC6-1D9D-44C3-B8D8-B6288C78C95C}"/>
              </a:ext>
            </a:extLst>
          </p:cNvPr>
          <p:cNvPicPr>
            <a:picLocks/>
          </p:cNvPicPr>
          <p:nvPr/>
        </p:nvPicPr>
        <p:blipFill>
          <a:blip r:embed="rId2"/>
          <a:srcRect l="7431" t="23333" r="7431" b="40800"/>
          <a:stretch>
            <a:fillRect/>
          </a:stretch>
        </p:blipFill>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20214"/>
            <a:ext cx="10379952" cy="243972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8E16A29F-D97A-478A-A496-DB5FC045D23B}"/>
              </a:ext>
            </a:extLst>
          </p:cNvPr>
          <p:cNvPicPr>
            <a:picLocks/>
          </p:cNvPicPr>
          <p:nvPr/>
        </p:nvPicPr>
        <p:blipFill>
          <a:blip r:embed="rId2"/>
          <a:srcRect l="47621" r="9932" b="23333"/>
          <a:stretch>
            <a:fillRect/>
          </a:stretch>
        </p:blipFill>
        <p:spPr>
          <a:xfrm>
            <a:off x="5805926" y="0"/>
            <a:ext cx="5175152" cy="5257800"/>
          </a:xfrm>
          <a:custGeom>
            <a:avLst/>
            <a:gdLst>
              <a:gd name="connsiteX0" fmla="*/ 0 w 5175152"/>
              <a:gd name="connsiteY0" fmla="*/ 0 h 5257800"/>
              <a:gd name="connsiteX1" fmla="*/ 5175152 w 5175152"/>
              <a:gd name="connsiteY1" fmla="*/ 0 h 5257800"/>
              <a:gd name="connsiteX2" fmla="*/ 5175152 w 5175152"/>
              <a:gd name="connsiteY2" fmla="*/ 4361237 h 5257800"/>
              <a:gd name="connsiteX3" fmla="*/ 4312609 w 5175152"/>
              <a:gd name="connsiteY3" fmla="*/ 5257800 h 5257800"/>
              <a:gd name="connsiteX4" fmla="*/ 862541 w 5175152"/>
              <a:gd name="connsiteY4" fmla="*/ 5257800 h 5257800"/>
              <a:gd name="connsiteX5" fmla="*/ 0 w 5175152"/>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2" h="5257800">
                <a:moveTo>
                  <a:pt x="0" y="0"/>
                </a:moveTo>
                <a:lnTo>
                  <a:pt x="5175152" y="0"/>
                </a:lnTo>
                <a:lnTo>
                  <a:pt x="5175152" y="4361237"/>
                </a:lnTo>
                <a:cubicBezTo>
                  <a:pt x="5175152" y="4856395"/>
                  <a:pt x="4788978" y="5257800"/>
                  <a:pt x="4312609" y="5257800"/>
                </a:cubicBezTo>
                <a:lnTo>
                  <a:pt x="862541" y="5257800"/>
                </a:lnTo>
                <a:cubicBezTo>
                  <a:pt x="386172" y="5257800"/>
                  <a:pt x="0" y="4856395"/>
                  <a:pt x="0" y="4361237"/>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pic>
        <p:nvPicPr>
          <p:cNvPr id="48" name="PpHolder14">
            <a:extLst>
              <a:ext uri="{FF2B5EF4-FFF2-40B4-BE49-F238E27FC236}">
                <a16:creationId xmlns:a16="http://schemas.microsoft.com/office/drawing/2014/main" id="{32D70747-3C14-4E2E-A00A-38D4EF743CFF}"/>
              </a:ext>
            </a:extLst>
          </p:cNvPr>
          <p:cNvPicPr>
            <a:picLocks/>
          </p:cNvPicPr>
          <p:nvPr/>
        </p:nvPicPr>
        <p:blipFill>
          <a:blip r:embed="rId2"/>
          <a:srcRect l="80080" t="59067" r="10020" b="23333"/>
          <a:stretch>
            <a:fillRect/>
          </a:stretch>
        </p:blipFill>
        <p:spPr>
          <a:xfrm>
            <a:off x="9763318" y="4050792"/>
            <a:ext cx="1207008" cy="1207008"/>
          </a:xfrm>
          <a:custGeom>
            <a:avLst/>
            <a:gdLst>
              <a:gd name="connsiteX0" fmla="*/ 603505 w 1207008"/>
              <a:gd name="connsiteY0" fmla="*/ 0 h 1207008"/>
              <a:gd name="connsiteX1" fmla="*/ 1207008 w 1207008"/>
              <a:gd name="connsiteY1" fmla="*/ 603504 h 1207008"/>
              <a:gd name="connsiteX2" fmla="*/ 603505 w 1207008"/>
              <a:gd name="connsiteY2" fmla="*/ 1207008 h 1207008"/>
              <a:gd name="connsiteX3" fmla="*/ 0 w 1207008"/>
              <a:gd name="connsiteY3" fmla="*/ 603504 h 1207008"/>
              <a:gd name="connsiteX4" fmla="*/ 603505 w 1207008"/>
              <a:gd name="connsiteY4" fmla="*/ 0 h 1207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008" h="1207008">
                <a:moveTo>
                  <a:pt x="603505" y="0"/>
                </a:moveTo>
                <a:cubicBezTo>
                  <a:pt x="936810" y="0"/>
                  <a:pt x="1207008" y="270199"/>
                  <a:pt x="1207008" y="603504"/>
                </a:cubicBezTo>
                <a:cubicBezTo>
                  <a:pt x="1207008" y="936811"/>
                  <a:pt x="936810" y="1207008"/>
                  <a:pt x="603505" y="1207008"/>
                </a:cubicBezTo>
                <a:cubicBezTo>
                  <a:pt x="270199" y="1207008"/>
                  <a:pt x="0" y="936811"/>
                  <a:pt x="0" y="603504"/>
                </a:cubicBezTo>
                <a:cubicBezTo>
                  <a:pt x="0" y="270199"/>
                  <a:pt x="270199" y="0"/>
                  <a:pt x="603505"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AA905C3A-2312-4C79-8418-A4B0DB3F25BF}"/>
              </a:ext>
            </a:extLst>
          </p:cNvPr>
          <p:cNvPicPr>
            <a:picLocks/>
          </p:cNvPicPr>
          <p:nvPr/>
        </p:nvPicPr>
        <p:blipFill>
          <a:blip r:embed="rId2"/>
          <a:srcRect/>
          <a:stretch>
            <a:fillRect/>
          </a:stretch>
        </p:blipFill>
        <p:spPr>
          <a:xfrm>
            <a:off x="2" y="0"/>
            <a:ext cx="12191998" cy="6858000"/>
          </a:xfrm>
          <a:custGeom>
            <a:avLst/>
            <a:gdLst>
              <a:gd name="connsiteX0" fmla="*/ 0 w 12191998"/>
              <a:gd name="connsiteY0" fmla="*/ 0 h 6858000"/>
              <a:gd name="connsiteX1" fmla="*/ 12191998 w 12191998"/>
              <a:gd name="connsiteY1" fmla="*/ 0 h 6858000"/>
              <a:gd name="connsiteX2" fmla="*/ 12191998 w 12191998"/>
              <a:gd name="connsiteY2" fmla="*/ 6858000 h 6858000"/>
              <a:gd name="connsiteX3" fmla="*/ 0 w 12191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8" h="6858000">
                <a:moveTo>
                  <a:pt x="0" y="0"/>
                </a:moveTo>
                <a:lnTo>
                  <a:pt x="12191998" y="0"/>
                </a:lnTo>
                <a:lnTo>
                  <a:pt x="12191998" y="6858000"/>
                </a:lnTo>
                <a:lnTo>
                  <a:pt x="0" y="6858000"/>
                </a:lnTo>
                <a:close/>
              </a:path>
            </a:pathLst>
          </a:custGeom>
        </p:spPr>
      </p:pic>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96313616-B922-44E1-AF90-867A3F3CDBCF}"/>
              </a:ext>
            </a:extLst>
          </p:cNvPr>
          <p:cNvPicPr>
            <a:picLocks/>
          </p:cNvPicPr>
          <p:nvPr/>
        </p:nvPicPr>
        <p:blipFill>
          <a:blip r:embed="rId2"/>
          <a:srcRect l="47500"/>
          <a:stretch>
            <a:fillRect/>
          </a:stretch>
        </p:blipFill>
        <p:spPr>
          <a:xfrm>
            <a:off x="5791204" y="4"/>
            <a:ext cx="6400797" cy="6857996"/>
          </a:xfrm>
          <a:custGeom>
            <a:avLst/>
            <a:gdLst>
              <a:gd name="connsiteX0" fmla="*/ 0 w 6400797"/>
              <a:gd name="connsiteY0" fmla="*/ 0 h 6857996"/>
              <a:gd name="connsiteX1" fmla="*/ 6400797 w 6400797"/>
              <a:gd name="connsiteY1" fmla="*/ 0 h 6857996"/>
              <a:gd name="connsiteX2" fmla="*/ 6400797 w 6400797"/>
              <a:gd name="connsiteY2" fmla="*/ 6857996 h 6857996"/>
              <a:gd name="connsiteX3" fmla="*/ 0 w 64007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6400797" h="6857996">
                <a:moveTo>
                  <a:pt x="0" y="0"/>
                </a:moveTo>
                <a:lnTo>
                  <a:pt x="6400797" y="0"/>
                </a:lnTo>
                <a:lnTo>
                  <a:pt x="6400797" y="6857996"/>
                </a:lnTo>
                <a:lnTo>
                  <a:pt x="0" y="6857996"/>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B69BA26-5E5A-409B-95C8-258A4FEBCB03}"/>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pic>
        <p:nvPicPr>
          <p:cNvPr id="36" name="PpHolder5">
            <a:extLst>
              <a:ext uri="{FF2B5EF4-FFF2-40B4-BE49-F238E27FC236}">
                <a16:creationId xmlns:a16="http://schemas.microsoft.com/office/drawing/2014/main" id="{672638E2-2701-4647-829D-3404521E115A}"/>
              </a:ext>
            </a:extLst>
          </p:cNvPr>
          <p:cNvPicPr>
            <a:picLocks/>
          </p:cNvPicPr>
          <p:nvPr/>
        </p:nvPicPr>
        <p:blipFill>
          <a:blip r:embed="rId2"/>
          <a:srcRect l="46631" t="10000" r="5546" b="9859"/>
          <a:stretch>
            <a:fillRect/>
          </a:stretch>
        </p:blipFill>
        <p:spPr>
          <a:xfrm>
            <a:off x="5685219" y="685803"/>
            <a:ext cx="5830652" cy="5496071"/>
          </a:xfrm>
          <a:custGeom>
            <a:avLst/>
            <a:gdLst>
              <a:gd name="connsiteX0" fmla="*/ 132234 w 5830652"/>
              <a:gd name="connsiteY0" fmla="*/ 0 h 5496071"/>
              <a:gd name="connsiteX1" fmla="*/ 5698417 w 5830652"/>
              <a:gd name="connsiteY1" fmla="*/ 0 h 5496071"/>
              <a:gd name="connsiteX2" fmla="*/ 5830652 w 5830652"/>
              <a:gd name="connsiteY2" fmla="*/ 132235 h 5496071"/>
              <a:gd name="connsiteX3" fmla="*/ 5830652 w 5830652"/>
              <a:gd name="connsiteY3" fmla="*/ 5363836 h 5496071"/>
              <a:gd name="connsiteX4" fmla="*/ 5698417 w 5830652"/>
              <a:gd name="connsiteY4" fmla="*/ 5496071 h 5496071"/>
              <a:gd name="connsiteX5" fmla="*/ 132234 w 5830652"/>
              <a:gd name="connsiteY5" fmla="*/ 5496071 h 5496071"/>
              <a:gd name="connsiteX6" fmla="*/ 0 w 5830652"/>
              <a:gd name="connsiteY6" fmla="*/ 5363836 h 5496071"/>
              <a:gd name="connsiteX7" fmla="*/ 0 w 5830652"/>
              <a:gd name="connsiteY7" fmla="*/ 132235 h 5496071"/>
              <a:gd name="connsiteX8" fmla="*/ 132234 w 5830652"/>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2" h="5496071">
                <a:moveTo>
                  <a:pt x="132234" y="0"/>
                </a:moveTo>
                <a:lnTo>
                  <a:pt x="5698417" y="0"/>
                </a:lnTo>
                <a:cubicBezTo>
                  <a:pt x="5771448" y="0"/>
                  <a:pt x="5830652" y="59204"/>
                  <a:pt x="5830652" y="132235"/>
                </a:cubicBezTo>
                <a:lnTo>
                  <a:pt x="5830652" y="5363836"/>
                </a:lnTo>
                <a:cubicBezTo>
                  <a:pt x="5830652" y="5436867"/>
                  <a:pt x="5771448" y="5496071"/>
                  <a:pt x="5698417" y="5496071"/>
                </a:cubicBezTo>
                <a:lnTo>
                  <a:pt x="132234" y="5496071"/>
                </a:lnTo>
                <a:cubicBezTo>
                  <a:pt x="59204" y="5496071"/>
                  <a:pt x="0" y="5436867"/>
                  <a:pt x="0" y="5363836"/>
                </a:cubicBezTo>
                <a:lnTo>
                  <a:pt x="0" y="132235"/>
                </a:lnTo>
                <a:cubicBezTo>
                  <a:pt x="0" y="59204"/>
                  <a:pt x="59204" y="0"/>
                  <a:pt x="132234"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AD8BCF4E-01EC-439A-BF88-97C42375CBE4}"/>
              </a:ext>
            </a:extLst>
          </p:cNvPr>
          <p:cNvPicPr>
            <a:picLocks/>
          </p:cNvPicPr>
          <p:nvPr/>
        </p:nvPicPr>
        <p:blipFill>
          <a:blip r:embed="rId2"/>
          <a:srcRect r="45000"/>
          <a:stretch>
            <a:fillRect/>
          </a:stretch>
        </p:blipFill>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2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2" y="2468883"/>
                  <a:pt x="5604502" y="3825471"/>
                </a:cubicBezTo>
                <a:cubicBezTo>
                  <a:pt x="5604502" y="4870117"/>
                  <a:pt x="5823799" y="5859134"/>
                  <a:pt x="6215119" y="6741180"/>
                </a:cubicBezTo>
                <a:lnTo>
                  <a:pt x="6271863"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D38C59AD-7D0C-4EF8-B9FE-CB28D801E117}"/>
              </a:ext>
            </a:extLst>
          </p:cNvPr>
          <p:cNvPicPr>
            <a:picLocks/>
          </p:cNvPicPr>
          <p:nvPr/>
        </p:nvPicPr>
        <p:blipFill>
          <a:blip r:embed="rId2"/>
          <a:srcRect l="75077" b="50000"/>
          <a:stretch>
            <a:fillRect/>
          </a:stretch>
        </p:blipFill>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p:spPr>
      </p:pic>
      <p:pic>
        <p:nvPicPr>
          <p:cNvPr id="50" name="PpHolder2">
            <a:extLst>
              <a:ext uri="{FF2B5EF4-FFF2-40B4-BE49-F238E27FC236}">
                <a16:creationId xmlns:a16="http://schemas.microsoft.com/office/drawing/2014/main" id="{AB4594DD-2D66-44F4-A5A7-121558B2000B}"/>
              </a:ext>
            </a:extLst>
          </p:cNvPr>
          <p:cNvPicPr>
            <a:picLocks/>
          </p:cNvPicPr>
          <p:nvPr/>
        </p:nvPicPr>
        <p:blipFill>
          <a:blip r:embed="rId2"/>
          <a:srcRect l="75093" t="54444" b="10000"/>
          <a:stretch>
            <a:fillRect/>
          </a:stretch>
        </p:blipFill>
        <p:spPr>
          <a:xfrm>
            <a:off x="9155354" y="3733799"/>
            <a:ext cx="3036646" cy="2438400"/>
          </a:xfrm>
          <a:custGeom>
            <a:avLst/>
            <a:gdLst>
              <a:gd name="connsiteX0" fmla="*/ 180865 w 3036646"/>
              <a:gd name="connsiteY0" fmla="*/ 0 h 2438400"/>
              <a:gd name="connsiteX1" fmla="*/ 3036646 w 3036646"/>
              <a:gd name="connsiteY1" fmla="*/ 0 h 2438400"/>
              <a:gd name="connsiteX2" fmla="*/ 3036646 w 3036646"/>
              <a:gd name="connsiteY2" fmla="*/ 2438400 h 2438400"/>
              <a:gd name="connsiteX3" fmla="*/ 180865 w 3036646"/>
              <a:gd name="connsiteY3" fmla="*/ 2438400 h 2438400"/>
              <a:gd name="connsiteX4" fmla="*/ 0 w 3036646"/>
              <a:gd name="connsiteY4" fmla="*/ 2257788 h 2438400"/>
              <a:gd name="connsiteX5" fmla="*/ 0 w 3036646"/>
              <a:gd name="connsiteY5" fmla="*/ 180612 h 2438400"/>
              <a:gd name="connsiteX6" fmla="*/ 180865 w 3036646"/>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6" h="2438400">
                <a:moveTo>
                  <a:pt x="180865" y="0"/>
                </a:moveTo>
                <a:lnTo>
                  <a:pt x="3036646" y="0"/>
                </a:lnTo>
                <a:lnTo>
                  <a:pt x="3036646" y="2438400"/>
                </a:lnTo>
                <a:lnTo>
                  <a:pt x="180865" y="2438400"/>
                </a:lnTo>
                <a:cubicBezTo>
                  <a:pt x="80976" y="2438400"/>
                  <a:pt x="0" y="2357537"/>
                  <a:pt x="0" y="2257788"/>
                </a:cubicBezTo>
                <a:lnTo>
                  <a:pt x="0" y="180612"/>
                </a:lnTo>
                <a:cubicBezTo>
                  <a:pt x="0" y="80863"/>
                  <a:pt x="80976" y="0"/>
                  <a:pt x="180865" y="0"/>
                </a:cubicBezTo>
                <a:close/>
              </a:path>
            </a:pathLst>
          </a:custGeom>
        </p:spPr>
      </p:pic>
      <p:pic>
        <p:nvPicPr>
          <p:cNvPr id="49" name="PpHolder3">
            <a:extLst>
              <a:ext uri="{FF2B5EF4-FFF2-40B4-BE49-F238E27FC236}">
                <a16:creationId xmlns:a16="http://schemas.microsoft.com/office/drawing/2014/main" id="{B15E53A5-7701-4148-A4A8-23CFEE2DC668}"/>
              </a:ext>
            </a:extLst>
          </p:cNvPr>
          <p:cNvPicPr>
            <a:picLocks/>
          </p:cNvPicPr>
          <p:nvPr/>
        </p:nvPicPr>
        <p:blipFill>
          <a:blip r:embed="rId2"/>
          <a:srcRect l="42500" r="27500" b="10000"/>
          <a:stretch>
            <a:fillRect/>
          </a:stretch>
        </p:blipFill>
        <p:spPr>
          <a:xfrm>
            <a:off x="5181603" y="1"/>
            <a:ext cx="3657598" cy="6172200"/>
          </a:xfrm>
          <a:custGeom>
            <a:avLst/>
            <a:gdLst>
              <a:gd name="connsiteX0" fmla="*/ 0 w 3657598"/>
              <a:gd name="connsiteY0" fmla="*/ 0 h 6172200"/>
              <a:gd name="connsiteX1" fmla="*/ 3657598 w 3657598"/>
              <a:gd name="connsiteY1" fmla="*/ 0 h 6172200"/>
              <a:gd name="connsiteX2" fmla="*/ 3657598 w 3657598"/>
              <a:gd name="connsiteY2" fmla="*/ 5933706 h 6172200"/>
              <a:gd name="connsiteX3" fmla="*/ 3473364 w 3657598"/>
              <a:gd name="connsiteY3" fmla="*/ 6172200 h 6172200"/>
              <a:gd name="connsiteX4" fmla="*/ 184233 w 3657598"/>
              <a:gd name="connsiteY4" fmla="*/ 6172200 h 6172200"/>
              <a:gd name="connsiteX5" fmla="*/ 0 w 3657598"/>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8" h="6172200">
                <a:moveTo>
                  <a:pt x="0" y="0"/>
                </a:moveTo>
                <a:lnTo>
                  <a:pt x="3657598" y="0"/>
                </a:lnTo>
                <a:lnTo>
                  <a:pt x="3657598" y="5933706"/>
                </a:lnTo>
                <a:cubicBezTo>
                  <a:pt x="3657598" y="6065423"/>
                  <a:pt x="3575114" y="6172200"/>
                  <a:pt x="3473364" y="6172200"/>
                </a:cubicBezTo>
                <a:lnTo>
                  <a:pt x="184233" y="6172200"/>
                </a:lnTo>
                <a:cubicBezTo>
                  <a:pt x="82483" y="6172200"/>
                  <a:pt x="0" y="6065423"/>
                  <a:pt x="0" y="5933706"/>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F6E6994-A381-4CC0-85DC-F584CE9A9937}"/>
              </a:ext>
            </a:extLst>
          </p:cNvPr>
          <p:cNvPicPr>
            <a:picLocks/>
          </p:cNvPicPr>
          <p:nvPr/>
        </p:nvPicPr>
        <p:blipFill>
          <a:blip r:embed="rId2"/>
          <a:srcRect t="32222" r="65000" b="41111"/>
          <a:stretch>
            <a:fillRect/>
          </a:stretch>
        </p:blipFill>
        <p:spPr>
          <a:xfrm>
            <a:off x="1" y="2209805"/>
            <a:ext cx="4267202" cy="1828799"/>
          </a:xfrm>
          <a:custGeom>
            <a:avLst/>
            <a:gdLst>
              <a:gd name="connsiteX0" fmla="*/ 0 w 4267202"/>
              <a:gd name="connsiteY0" fmla="*/ 0 h 1828799"/>
              <a:gd name="connsiteX1" fmla="*/ 4131742 w 4267202"/>
              <a:gd name="connsiteY1" fmla="*/ 0 h 1828799"/>
              <a:gd name="connsiteX2" fmla="*/ 4267202 w 4267202"/>
              <a:gd name="connsiteY2" fmla="*/ 135459 h 1828799"/>
              <a:gd name="connsiteX3" fmla="*/ 4267202 w 4267202"/>
              <a:gd name="connsiteY3" fmla="*/ 1693340 h 1828799"/>
              <a:gd name="connsiteX4" fmla="*/ 4131742 w 4267202"/>
              <a:gd name="connsiteY4" fmla="*/ 1828799 h 1828799"/>
              <a:gd name="connsiteX5" fmla="*/ 0 w 4267202"/>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799">
                <a:moveTo>
                  <a:pt x="0" y="0"/>
                </a:moveTo>
                <a:lnTo>
                  <a:pt x="4131742" y="0"/>
                </a:lnTo>
                <a:cubicBezTo>
                  <a:pt x="4206555" y="0"/>
                  <a:pt x="4267202" y="60646"/>
                  <a:pt x="4267202" y="135459"/>
                </a:cubicBezTo>
                <a:lnTo>
                  <a:pt x="4267202" y="1693340"/>
                </a:lnTo>
                <a:cubicBezTo>
                  <a:pt x="4267202" y="1768152"/>
                  <a:pt x="4206555" y="1828799"/>
                  <a:pt x="4131742" y="1828799"/>
                </a:cubicBezTo>
                <a:lnTo>
                  <a:pt x="0" y="1828799"/>
                </a:lnTo>
                <a:close/>
              </a:path>
            </a:pathLst>
          </a:custGeom>
        </p:spPr>
      </p:pic>
      <p:pic>
        <p:nvPicPr>
          <p:cNvPr id="56" name="PpHolder2">
            <a:extLst>
              <a:ext uri="{FF2B5EF4-FFF2-40B4-BE49-F238E27FC236}">
                <a16:creationId xmlns:a16="http://schemas.microsoft.com/office/drawing/2014/main" id="{915CD537-7E86-41B1-853F-5B5F7C74C5B4}"/>
              </a:ext>
            </a:extLst>
          </p:cNvPr>
          <p:cNvPicPr>
            <a:picLocks/>
          </p:cNvPicPr>
          <p:nvPr/>
        </p:nvPicPr>
        <p:blipFill>
          <a:blip r:embed="rId2"/>
          <a:srcRect l="65000" t="63436" b="9897"/>
          <a:stretch>
            <a:fillRect/>
          </a:stretch>
        </p:blipFill>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6" name="PpHolder2">
            <a:extLst>
              <a:ext uri="{FF2B5EF4-FFF2-40B4-BE49-F238E27FC236}">
                <a16:creationId xmlns:a16="http://schemas.microsoft.com/office/drawing/2014/main" id="{A06C5DCC-5DD0-4758-A486-8141E8B5D273}"/>
              </a:ext>
            </a:extLst>
          </p:cNvPr>
          <p:cNvPicPr>
            <a:picLocks/>
          </p:cNvPicPr>
          <p:nvPr/>
        </p:nvPicPr>
        <p:blipFill>
          <a:blip r:embed="rId2"/>
          <a:srcRect t="10098" r="65000" b="63235"/>
          <a:stretch>
            <a:fillRect/>
          </a:stretch>
        </p:blipFill>
        <p:spPr>
          <a:xfrm>
            <a:off x="1" y="692535"/>
            <a:ext cx="4267202" cy="1828800"/>
          </a:xfrm>
          <a:custGeom>
            <a:avLst/>
            <a:gdLst>
              <a:gd name="connsiteX0" fmla="*/ 0 w 4267202"/>
              <a:gd name="connsiteY0" fmla="*/ 0 h 1828800"/>
              <a:gd name="connsiteX1" fmla="*/ 4131742 w 4267202"/>
              <a:gd name="connsiteY1" fmla="*/ 0 h 1828800"/>
              <a:gd name="connsiteX2" fmla="*/ 4267202 w 4267202"/>
              <a:gd name="connsiteY2" fmla="*/ 135459 h 1828800"/>
              <a:gd name="connsiteX3" fmla="*/ 4267202 w 4267202"/>
              <a:gd name="connsiteY3" fmla="*/ 1693341 h 1828800"/>
              <a:gd name="connsiteX4" fmla="*/ 4131742 w 4267202"/>
              <a:gd name="connsiteY4" fmla="*/ 1828800 h 1828800"/>
              <a:gd name="connsiteX5" fmla="*/ 0 w 4267202"/>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800">
                <a:moveTo>
                  <a:pt x="0" y="0"/>
                </a:moveTo>
                <a:lnTo>
                  <a:pt x="4131742" y="0"/>
                </a:lnTo>
                <a:cubicBezTo>
                  <a:pt x="4206555" y="0"/>
                  <a:pt x="4267202" y="60647"/>
                  <a:pt x="4267202" y="135459"/>
                </a:cubicBezTo>
                <a:lnTo>
                  <a:pt x="4267202" y="1693341"/>
                </a:lnTo>
                <a:cubicBezTo>
                  <a:pt x="4267202" y="1768154"/>
                  <a:pt x="4206555" y="1828800"/>
                  <a:pt x="4131742" y="1828800"/>
                </a:cubicBezTo>
                <a:lnTo>
                  <a:pt x="0" y="18288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pic>
        <p:nvPicPr>
          <p:cNvPr id="65" name="PpHolder9">
            <a:extLst>
              <a:ext uri="{FF2B5EF4-FFF2-40B4-BE49-F238E27FC236}">
                <a16:creationId xmlns:a16="http://schemas.microsoft.com/office/drawing/2014/main" id="{09AE3F65-3448-4FA6-BAB8-90C8146D7328}"/>
              </a:ext>
            </a:extLst>
          </p:cNvPr>
          <p:cNvPicPr>
            <a:picLocks/>
          </p:cNvPicPr>
          <p:nvPr/>
        </p:nvPicPr>
        <p:blipFill>
          <a:blip r:embed="rId2"/>
          <a:srcRect l="65000" t="41312" b="32021"/>
          <a:stretch>
            <a:fillRect/>
          </a:stretch>
        </p:blipFill>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3170F836-1E7E-43B9-8566-44D864C8535D}"/>
              </a:ext>
            </a:extLst>
          </p:cNvPr>
          <p:cNvPicPr>
            <a:picLocks/>
          </p:cNvPicPr>
          <p:nvPr/>
        </p:nvPicPr>
        <p:blipFill>
          <a:blip r:embed="rId2"/>
          <a:srcRect b="43691"/>
          <a:stretch>
            <a:fillRect/>
          </a:stretch>
        </p:blipFill>
        <p:spPr>
          <a:xfrm>
            <a:off x="0" y="3"/>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6 w 12192000"/>
              <a:gd name="connsiteY4" fmla="*/ 2724847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6" y="2724847"/>
                </a:cubicBezTo>
                <a:cubicBezTo>
                  <a:pt x="3782933" y="2558901"/>
                  <a:pt x="1791435" y="2594309"/>
                  <a:pt x="98447" y="2792285"/>
                </a:cubicBezTo>
                <a:lnTo>
                  <a:pt x="0" y="2804689"/>
                </a:lnTo>
                <a:close/>
              </a:path>
            </a:pathLst>
          </a:custGeom>
        </p:spPr>
      </p:pic>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Dark">
      <a:dk1>
        <a:srgbClr val="FFFFFF"/>
      </a:dk1>
      <a:lt1>
        <a:srgbClr val="3C3C3C"/>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733</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247</cp:revision>
  <dcterms:created xsi:type="dcterms:W3CDTF">2019-01-23T07:32:06Z</dcterms:created>
  <dcterms:modified xsi:type="dcterms:W3CDTF">2021-09-15T02:56:07Z</dcterms:modified>
</cp:coreProperties>
</file>