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a:dk1>
        <a:srgbClr val="3C3C3C"/>
      </a:dk1>
      <a:lt1>
        <a:srgbClr val="FFFFFF"/>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736</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232</cp:revision>
  <dcterms:created xsi:type="dcterms:W3CDTF">2019-01-23T07:32:06Z</dcterms:created>
  <dcterms:modified xsi:type="dcterms:W3CDTF">2021-09-15T02:24:38Z</dcterms:modified>
</cp:coreProperties>
</file>