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B32DF4DC-DAC6-451A-B38D-4DFFB451A585}"/>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2987FED-14C6-4BC8-B15B-5EA67E38BB4C}"/>
              </a:ext>
            </a:extLst>
          </p:cNvPr>
          <p:cNvPicPr>
            <a:picLocks/>
          </p:cNvPicPr>
          <p:nvPr/>
        </p:nvPicPr>
        <p:blipFill>
          <a:blip r:embed="rId2"/>
          <a:srcRect l="7512" t="24785" r="45000"/>
          <a:stretch>
            <a:fillRect/>
          </a:stretch>
        </p:blipFill>
        <p:spPr>
          <a:xfrm>
            <a:off x="686857" y="1699788"/>
            <a:ext cx="4342344" cy="5158213"/>
          </a:xfrm>
          <a:custGeom>
            <a:avLst/>
            <a:gdLst>
              <a:gd name="connsiteX0" fmla="*/ 126608 w 4342344"/>
              <a:gd name="connsiteY0" fmla="*/ 0 h 5158213"/>
              <a:gd name="connsiteX1" fmla="*/ 4215736 w 4342344"/>
              <a:gd name="connsiteY1" fmla="*/ 0 h 5158213"/>
              <a:gd name="connsiteX2" fmla="*/ 4342344 w 4342344"/>
              <a:gd name="connsiteY2" fmla="*/ 165614 h 5158213"/>
              <a:gd name="connsiteX3" fmla="*/ 4342344 w 4342344"/>
              <a:gd name="connsiteY3" fmla="*/ 5158213 h 5158213"/>
              <a:gd name="connsiteX4" fmla="*/ 0 w 4342344"/>
              <a:gd name="connsiteY4" fmla="*/ 5158213 h 5158213"/>
              <a:gd name="connsiteX5" fmla="*/ 0 w 4342344"/>
              <a:gd name="connsiteY5" fmla="*/ 165614 h 5158213"/>
              <a:gd name="connsiteX6" fmla="*/ 126608 w 4342344"/>
              <a:gd name="connsiteY6" fmla="*/ 0 h 5158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3">
                <a:moveTo>
                  <a:pt x="126608" y="0"/>
                </a:moveTo>
                <a:lnTo>
                  <a:pt x="4215736" y="0"/>
                </a:lnTo>
                <a:cubicBezTo>
                  <a:pt x="4285660" y="0"/>
                  <a:pt x="4342344" y="74148"/>
                  <a:pt x="4342344" y="165614"/>
                </a:cubicBezTo>
                <a:lnTo>
                  <a:pt x="4342344" y="5158213"/>
                </a:lnTo>
                <a:lnTo>
                  <a:pt x="0" y="5158213"/>
                </a:lnTo>
                <a:lnTo>
                  <a:pt x="0" y="165614"/>
                </a:lnTo>
                <a:cubicBezTo>
                  <a:pt x="0" y="74148"/>
                  <a:pt x="56684" y="0"/>
                  <a:pt x="126608"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FFE9BD0C-BEF5-462F-A57D-7AE5746EFEFB}"/>
              </a:ext>
            </a:extLst>
          </p:cNvPr>
          <p:cNvPicPr>
            <a:picLocks/>
          </p:cNvPicPr>
          <p:nvPr/>
        </p:nvPicPr>
        <p:blipFill>
          <a:blip r:embed="rId2"/>
          <a:srcRect l="60073"/>
          <a:stretch>
            <a:fillRect/>
          </a:stretch>
        </p:blipFill>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pic>
        <p:nvPicPr>
          <p:cNvPr id="66" name="PpHolder8">
            <a:extLst>
              <a:ext uri="{FF2B5EF4-FFF2-40B4-BE49-F238E27FC236}">
                <a16:creationId xmlns:a16="http://schemas.microsoft.com/office/drawing/2014/main" id="{8A4F92D4-62D4-47E1-AD8D-68C357864BA7}"/>
              </a:ext>
            </a:extLst>
          </p:cNvPr>
          <p:cNvPicPr>
            <a:picLocks/>
          </p:cNvPicPr>
          <p:nvPr/>
        </p:nvPicPr>
        <p:blipFill>
          <a:blip r:embed="rId2"/>
          <a:srcRect t="14704" r="72500" b="14704"/>
          <a:stretch>
            <a:fillRect/>
          </a:stretch>
        </p:blipFill>
        <p:spPr>
          <a:xfrm>
            <a:off x="2" y="1008423"/>
            <a:ext cx="2514601" cy="4841154"/>
          </a:xfrm>
          <a:custGeom>
            <a:avLst/>
            <a:gdLst>
              <a:gd name="connsiteX0" fmla="*/ 94025 w 2514601"/>
              <a:gd name="connsiteY0" fmla="*/ 0 h 4841154"/>
              <a:gd name="connsiteX1" fmla="*/ 2514601 w 2514601"/>
              <a:gd name="connsiteY1" fmla="*/ 2420577 h 4841154"/>
              <a:gd name="connsiteX2" fmla="*/ 94025 w 2514601"/>
              <a:gd name="connsiteY2" fmla="*/ 4841154 h 4841154"/>
              <a:gd name="connsiteX3" fmla="*/ 0 w 2514601"/>
              <a:gd name="connsiteY3" fmla="*/ 4837591 h 4841154"/>
              <a:gd name="connsiteX4" fmla="*/ 0 w 2514601"/>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1" h="4841154">
                <a:moveTo>
                  <a:pt x="94025" y="0"/>
                </a:moveTo>
                <a:cubicBezTo>
                  <a:pt x="1430873" y="0"/>
                  <a:pt x="2514601" y="1083730"/>
                  <a:pt x="2514601" y="2420577"/>
                </a:cubicBezTo>
                <a:cubicBezTo>
                  <a:pt x="2514601" y="3757425"/>
                  <a:pt x="1430873" y="4841154"/>
                  <a:pt x="94025" y="4841154"/>
                </a:cubicBezTo>
                <a:lnTo>
                  <a:pt x="0" y="4837591"/>
                </a:lnTo>
                <a:lnTo>
                  <a:pt x="0" y="3564"/>
                </a:ln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pHolder1">
            <a:extLst>
              <a:ext uri="{FF2B5EF4-FFF2-40B4-BE49-F238E27FC236}">
                <a16:creationId xmlns:a16="http://schemas.microsoft.com/office/drawing/2014/main" id="{0697FBD2-CBE5-4225-AB3D-38C8E7740229}"/>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pic>
        <p:nvPicPr>
          <p:cNvPr id="94" name="PpHolder17">
            <a:extLst>
              <a:ext uri="{FF2B5EF4-FFF2-40B4-BE49-F238E27FC236}">
                <a16:creationId xmlns:a16="http://schemas.microsoft.com/office/drawing/2014/main" id="{D7FBA7E7-04C5-4405-9645-973F7FEFFFE1}"/>
              </a:ext>
            </a:extLst>
          </p:cNvPr>
          <p:cNvPicPr>
            <a:picLocks/>
          </p:cNvPicPr>
          <p:nvPr/>
        </p:nvPicPr>
        <p:blipFill>
          <a:blip r:embed="rId2"/>
          <a:srcRect l="10313" t="54248" r="74837" b="25952"/>
          <a:stretch>
            <a:fillRect/>
          </a:stretch>
        </p:blipFill>
        <p:spPr>
          <a:xfrm>
            <a:off x="942980" y="3720316"/>
            <a:ext cx="1357884" cy="1357884"/>
          </a:xfrm>
          <a:custGeom>
            <a:avLst/>
            <a:gdLst>
              <a:gd name="connsiteX0" fmla="*/ 678943 w 1357884"/>
              <a:gd name="connsiteY0" fmla="*/ 0 h 1357884"/>
              <a:gd name="connsiteX1" fmla="*/ 1357884 w 1357884"/>
              <a:gd name="connsiteY1" fmla="*/ 678942 h 1357884"/>
              <a:gd name="connsiteX2" fmla="*/ 678943 w 1357884"/>
              <a:gd name="connsiteY2" fmla="*/ 1357884 h 1357884"/>
              <a:gd name="connsiteX3" fmla="*/ 0 w 1357884"/>
              <a:gd name="connsiteY3" fmla="*/ 678942 h 1357884"/>
              <a:gd name="connsiteX4" fmla="*/ 678943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3" y="0"/>
                </a:moveTo>
                <a:cubicBezTo>
                  <a:pt x="1053912" y="0"/>
                  <a:pt x="1357884" y="303973"/>
                  <a:pt x="1357884" y="678942"/>
                </a:cubicBezTo>
                <a:cubicBezTo>
                  <a:pt x="1357884" y="1053911"/>
                  <a:pt x="1053912" y="1357884"/>
                  <a:pt x="678943" y="1357884"/>
                </a:cubicBezTo>
                <a:cubicBezTo>
                  <a:pt x="303973" y="1357884"/>
                  <a:pt x="0" y="1053911"/>
                  <a:pt x="0" y="678942"/>
                </a:cubicBezTo>
                <a:cubicBezTo>
                  <a:pt x="0" y="303973"/>
                  <a:pt x="303973" y="0"/>
                  <a:pt x="678943" y="0"/>
                </a:cubicBezTo>
                <a:close/>
              </a:path>
            </a:pathLst>
          </a:custGeom>
        </p:spPr>
      </p:pic>
      <p:pic>
        <p:nvPicPr>
          <p:cNvPr id="91" name="PpHolder18">
            <a:extLst>
              <a:ext uri="{FF2B5EF4-FFF2-40B4-BE49-F238E27FC236}">
                <a16:creationId xmlns:a16="http://schemas.microsoft.com/office/drawing/2014/main" id="{BEE73F5D-1581-48EB-BB2C-19856705C033}"/>
              </a:ext>
            </a:extLst>
          </p:cNvPr>
          <p:cNvPicPr>
            <a:picLocks/>
          </p:cNvPicPr>
          <p:nvPr/>
        </p:nvPicPr>
        <p:blipFill>
          <a:blip r:embed="rId2"/>
          <a:srcRect l="53240" t="24993" r="31910" b="55207"/>
          <a:stretch>
            <a:fillRect/>
          </a:stretch>
        </p:blipFill>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p:spPr>
      </p:pic>
      <p:pic>
        <p:nvPicPr>
          <p:cNvPr id="88" name="PpHolder19">
            <a:extLst>
              <a:ext uri="{FF2B5EF4-FFF2-40B4-BE49-F238E27FC236}">
                <a16:creationId xmlns:a16="http://schemas.microsoft.com/office/drawing/2014/main" id="{0C12D024-5B63-4906-800A-18B908125B79}"/>
              </a:ext>
            </a:extLst>
          </p:cNvPr>
          <p:cNvPicPr>
            <a:picLocks/>
          </p:cNvPicPr>
          <p:nvPr/>
        </p:nvPicPr>
        <p:blipFill>
          <a:blip r:embed="rId2"/>
          <a:srcRect l="34315" t="28444" r="55860" b="58456"/>
          <a:stretch>
            <a:fillRect/>
          </a:stretch>
        </p:blipFill>
        <p:spPr>
          <a:xfrm>
            <a:off x="3137809" y="1950663"/>
            <a:ext cx="898399" cy="898400"/>
          </a:xfrm>
          <a:custGeom>
            <a:avLst/>
            <a:gdLst>
              <a:gd name="connsiteX0" fmla="*/ 449200 w 898399"/>
              <a:gd name="connsiteY0" fmla="*/ 0 h 898400"/>
              <a:gd name="connsiteX1" fmla="*/ 898399 w 898399"/>
              <a:gd name="connsiteY1" fmla="*/ 449201 h 898400"/>
              <a:gd name="connsiteX2" fmla="*/ 449200 w 898399"/>
              <a:gd name="connsiteY2" fmla="*/ 898400 h 898400"/>
              <a:gd name="connsiteX3" fmla="*/ 0 w 898399"/>
              <a:gd name="connsiteY3" fmla="*/ 449201 h 898400"/>
              <a:gd name="connsiteX4" fmla="*/ 449200 w 898399"/>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9" h="898400">
                <a:moveTo>
                  <a:pt x="449200" y="0"/>
                </a:moveTo>
                <a:cubicBezTo>
                  <a:pt x="697287" y="0"/>
                  <a:pt x="898399" y="201114"/>
                  <a:pt x="898399" y="449201"/>
                </a:cubicBezTo>
                <a:cubicBezTo>
                  <a:pt x="898399" y="697285"/>
                  <a:pt x="697287" y="898400"/>
                  <a:pt x="449200" y="898400"/>
                </a:cubicBezTo>
                <a:cubicBezTo>
                  <a:pt x="201114" y="898400"/>
                  <a:pt x="0" y="697285"/>
                  <a:pt x="0" y="449201"/>
                </a:cubicBezTo>
                <a:cubicBezTo>
                  <a:pt x="0" y="201114"/>
                  <a:pt x="201114" y="0"/>
                  <a:pt x="449200" y="0"/>
                </a:cubicBezTo>
                <a:close/>
              </a:path>
            </a:pathLst>
          </a:custGeom>
        </p:spPr>
      </p:pic>
      <p:pic>
        <p:nvPicPr>
          <p:cNvPr id="85" name="PpHolder20">
            <a:extLst>
              <a:ext uri="{FF2B5EF4-FFF2-40B4-BE49-F238E27FC236}">
                <a16:creationId xmlns:a16="http://schemas.microsoft.com/office/drawing/2014/main" id="{5CA51976-F4A9-4F3E-95DA-F93067F657A1}"/>
              </a:ext>
            </a:extLst>
          </p:cNvPr>
          <p:cNvPicPr>
            <a:picLocks/>
          </p:cNvPicPr>
          <p:nvPr/>
        </p:nvPicPr>
        <p:blipFill>
          <a:blip r:embed="rId2"/>
          <a:srcRect l="12882" t="28503" r="77293" b="58397"/>
          <a:stretch>
            <a:fillRect/>
          </a:stretch>
        </p:blipFill>
        <p:spPr>
          <a:xfrm>
            <a:off x="1177929" y="1954708"/>
            <a:ext cx="898397" cy="898398"/>
          </a:xfrm>
          <a:custGeom>
            <a:avLst/>
            <a:gdLst>
              <a:gd name="connsiteX0" fmla="*/ 449197 w 898397"/>
              <a:gd name="connsiteY0" fmla="*/ 0 h 898398"/>
              <a:gd name="connsiteX1" fmla="*/ 898397 w 898397"/>
              <a:gd name="connsiteY1" fmla="*/ 449199 h 898398"/>
              <a:gd name="connsiteX2" fmla="*/ 449197 w 898397"/>
              <a:gd name="connsiteY2" fmla="*/ 898398 h 898398"/>
              <a:gd name="connsiteX3" fmla="*/ 0 w 898397"/>
              <a:gd name="connsiteY3" fmla="*/ 449199 h 898398"/>
              <a:gd name="connsiteX4" fmla="*/ 449197 w 898397"/>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7" h="898398">
                <a:moveTo>
                  <a:pt x="449197" y="0"/>
                </a:moveTo>
                <a:cubicBezTo>
                  <a:pt x="697283" y="0"/>
                  <a:pt x="898397" y="201114"/>
                  <a:pt x="898397" y="449199"/>
                </a:cubicBezTo>
                <a:cubicBezTo>
                  <a:pt x="898397" y="697286"/>
                  <a:pt x="697283" y="898398"/>
                  <a:pt x="449197" y="898398"/>
                </a:cubicBezTo>
                <a:cubicBezTo>
                  <a:pt x="201112" y="898398"/>
                  <a:pt x="0" y="697286"/>
                  <a:pt x="0" y="449199"/>
                </a:cubicBezTo>
                <a:cubicBezTo>
                  <a:pt x="0" y="201114"/>
                  <a:pt x="201112" y="0"/>
                  <a:pt x="449197" y="0"/>
                </a:cubicBezTo>
                <a:close/>
              </a:path>
            </a:pathLst>
          </a:custGeom>
        </p:spPr>
      </p:pic>
      <p:pic>
        <p:nvPicPr>
          <p:cNvPr id="82" name="PpHolder21">
            <a:extLst>
              <a:ext uri="{FF2B5EF4-FFF2-40B4-BE49-F238E27FC236}">
                <a16:creationId xmlns:a16="http://schemas.microsoft.com/office/drawing/2014/main" id="{D9EE3C3C-7D7E-422E-930B-1ABF14001B52}"/>
              </a:ext>
            </a:extLst>
          </p:cNvPr>
          <p:cNvPicPr>
            <a:picLocks/>
          </p:cNvPicPr>
          <p:nvPr/>
        </p:nvPicPr>
        <p:blipFill>
          <a:blip r:embed="rId2"/>
          <a:srcRect l="77344" t="28403" r="12831" b="58497"/>
          <a:stretch>
            <a:fillRect/>
          </a:stretch>
        </p:blipFill>
        <p:spPr>
          <a:xfrm>
            <a:off x="7072291" y="1947891"/>
            <a:ext cx="898398" cy="898399"/>
          </a:xfrm>
          <a:custGeom>
            <a:avLst/>
            <a:gdLst>
              <a:gd name="connsiteX0" fmla="*/ 449199 w 898398"/>
              <a:gd name="connsiteY0" fmla="*/ 0 h 898399"/>
              <a:gd name="connsiteX1" fmla="*/ 898398 w 898398"/>
              <a:gd name="connsiteY1" fmla="*/ 449200 h 898399"/>
              <a:gd name="connsiteX2" fmla="*/ 449199 w 898398"/>
              <a:gd name="connsiteY2" fmla="*/ 898399 h 898399"/>
              <a:gd name="connsiteX3" fmla="*/ 0 w 898398"/>
              <a:gd name="connsiteY3" fmla="*/ 449200 h 898399"/>
              <a:gd name="connsiteX4" fmla="*/ 449199 w 898398"/>
              <a:gd name="connsiteY4" fmla="*/ 0 h 898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9">
                <a:moveTo>
                  <a:pt x="449199" y="0"/>
                </a:moveTo>
                <a:cubicBezTo>
                  <a:pt x="697285" y="0"/>
                  <a:pt x="898398" y="201114"/>
                  <a:pt x="898398" y="449200"/>
                </a:cubicBezTo>
                <a:cubicBezTo>
                  <a:pt x="898398" y="697285"/>
                  <a:pt x="697285" y="898399"/>
                  <a:pt x="449199" y="898399"/>
                </a:cubicBezTo>
                <a:cubicBezTo>
                  <a:pt x="201113" y="898399"/>
                  <a:pt x="0" y="697285"/>
                  <a:pt x="0" y="449200"/>
                </a:cubicBezTo>
                <a:cubicBezTo>
                  <a:pt x="0" y="201114"/>
                  <a:pt x="201113" y="0"/>
                  <a:pt x="449199" y="0"/>
                </a:cubicBezTo>
                <a:close/>
              </a:path>
            </a:pathLst>
          </a:custGeom>
        </p:spPr>
      </p:pic>
      <p:pic>
        <p:nvPicPr>
          <p:cNvPr id="79" name="PpHolder22">
            <a:extLst>
              <a:ext uri="{FF2B5EF4-FFF2-40B4-BE49-F238E27FC236}">
                <a16:creationId xmlns:a16="http://schemas.microsoft.com/office/drawing/2014/main" id="{2DD75DB4-2C90-4182-8D5B-4F3ADBA726E8}"/>
              </a:ext>
            </a:extLst>
          </p:cNvPr>
          <p:cNvPicPr>
            <a:picLocks/>
          </p:cNvPicPr>
          <p:nvPr/>
        </p:nvPicPr>
        <p:blipFill>
          <a:blip r:embed="rId2"/>
          <a:srcRect l="34356" t="57629" r="55819" b="29271"/>
          <a:stretch>
            <a:fillRect/>
          </a:stretch>
        </p:blipFill>
        <p:spPr>
          <a:xfrm>
            <a:off x="3141488" y="3952200"/>
            <a:ext cx="898398" cy="898398"/>
          </a:xfrm>
          <a:custGeom>
            <a:avLst/>
            <a:gdLst>
              <a:gd name="connsiteX0" fmla="*/ 449201 w 898398"/>
              <a:gd name="connsiteY0" fmla="*/ 0 h 898398"/>
              <a:gd name="connsiteX1" fmla="*/ 898398 w 898398"/>
              <a:gd name="connsiteY1" fmla="*/ 449199 h 898398"/>
              <a:gd name="connsiteX2" fmla="*/ 449201 w 898398"/>
              <a:gd name="connsiteY2" fmla="*/ 898398 h 898398"/>
              <a:gd name="connsiteX3" fmla="*/ 0 w 898398"/>
              <a:gd name="connsiteY3" fmla="*/ 449199 h 898398"/>
              <a:gd name="connsiteX4" fmla="*/ 449201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1" y="0"/>
                </a:moveTo>
                <a:cubicBezTo>
                  <a:pt x="697287" y="0"/>
                  <a:pt x="898398" y="201113"/>
                  <a:pt x="898398" y="449199"/>
                </a:cubicBezTo>
                <a:cubicBezTo>
                  <a:pt x="898398" y="697285"/>
                  <a:pt x="697287" y="898398"/>
                  <a:pt x="449201" y="898398"/>
                </a:cubicBezTo>
                <a:cubicBezTo>
                  <a:pt x="201114" y="898398"/>
                  <a:pt x="0" y="697285"/>
                  <a:pt x="0" y="449199"/>
                </a:cubicBezTo>
                <a:cubicBezTo>
                  <a:pt x="0" y="201113"/>
                  <a:pt x="201114" y="0"/>
                  <a:pt x="449201" y="0"/>
                </a:cubicBezTo>
                <a:close/>
              </a:path>
            </a:pathLst>
          </a:custGeom>
        </p:spPr>
      </p:pic>
      <p:pic>
        <p:nvPicPr>
          <p:cNvPr id="76" name="PpHolder23">
            <a:extLst>
              <a:ext uri="{FF2B5EF4-FFF2-40B4-BE49-F238E27FC236}">
                <a16:creationId xmlns:a16="http://schemas.microsoft.com/office/drawing/2014/main" id="{414AAECE-03DF-4862-9D59-F3A8EECF170E}"/>
              </a:ext>
            </a:extLst>
          </p:cNvPr>
          <p:cNvPicPr>
            <a:picLocks/>
          </p:cNvPicPr>
          <p:nvPr/>
        </p:nvPicPr>
        <p:blipFill>
          <a:blip r:embed="rId2"/>
          <a:srcRect l="55834" t="57629" r="34341" b="29271"/>
          <a:stretch>
            <a:fillRect/>
          </a:stretch>
        </p:blipFill>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pic>
        <p:nvPicPr>
          <p:cNvPr id="73" name="PpHolder24">
            <a:extLst>
              <a:ext uri="{FF2B5EF4-FFF2-40B4-BE49-F238E27FC236}">
                <a16:creationId xmlns:a16="http://schemas.microsoft.com/office/drawing/2014/main" id="{5B1A2FC0-D158-4D1C-980D-07E4017B9869}"/>
              </a:ext>
            </a:extLst>
          </p:cNvPr>
          <p:cNvPicPr>
            <a:picLocks/>
          </p:cNvPicPr>
          <p:nvPr/>
        </p:nvPicPr>
        <p:blipFill>
          <a:blip r:embed="rId2"/>
          <a:srcRect l="77298" t="57578" r="12877" b="29322"/>
          <a:stretch>
            <a:fillRect/>
          </a:stretch>
        </p:blipFill>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pHolder1">
            <a:extLst>
              <a:ext uri="{FF2B5EF4-FFF2-40B4-BE49-F238E27FC236}">
                <a16:creationId xmlns:a16="http://schemas.microsoft.com/office/drawing/2014/main" id="{FC3EA31C-1F24-4BDD-98FC-80AA688E46AB}"/>
              </a:ext>
            </a:extLst>
          </p:cNvPr>
          <p:cNvPicPr>
            <a:picLocks/>
          </p:cNvPicPr>
          <p:nvPr/>
        </p:nvPicPr>
        <p:blipFill>
          <a:blip r:embed="rId2"/>
          <a:srcRect l="4999" t="30987" r="80151" b="49213"/>
          <a:stretch>
            <a:fillRect/>
          </a:stretch>
        </p:blipFill>
        <p:spPr>
          <a:xfrm>
            <a:off x="457109" y="2125084"/>
            <a:ext cx="1357884" cy="1357884"/>
          </a:xfrm>
          <a:custGeom>
            <a:avLst/>
            <a:gdLst>
              <a:gd name="connsiteX0" fmla="*/ 678944 w 1357884"/>
              <a:gd name="connsiteY0" fmla="*/ 0 h 1357884"/>
              <a:gd name="connsiteX1" fmla="*/ 1357884 w 1357884"/>
              <a:gd name="connsiteY1" fmla="*/ 678943 h 1357884"/>
              <a:gd name="connsiteX2" fmla="*/ 678944 w 1357884"/>
              <a:gd name="connsiteY2" fmla="*/ 1357884 h 1357884"/>
              <a:gd name="connsiteX3" fmla="*/ 0 w 1357884"/>
              <a:gd name="connsiteY3" fmla="*/ 678943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3"/>
                </a:cubicBezTo>
                <a:cubicBezTo>
                  <a:pt x="1357884" y="1053912"/>
                  <a:pt x="1053911" y="1357884"/>
                  <a:pt x="678944" y="1357884"/>
                </a:cubicBezTo>
                <a:cubicBezTo>
                  <a:pt x="303974" y="1357884"/>
                  <a:pt x="0" y="1053912"/>
                  <a:pt x="0" y="678943"/>
                </a:cubicBezTo>
                <a:cubicBezTo>
                  <a:pt x="0" y="303974"/>
                  <a:pt x="303974" y="0"/>
                  <a:pt x="678944"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2" name="PpHolder20">
            <a:extLst>
              <a:ext uri="{FF2B5EF4-FFF2-40B4-BE49-F238E27FC236}">
                <a16:creationId xmlns:a16="http://schemas.microsoft.com/office/drawing/2014/main" id="{6DB2CC4B-4A0E-4B4F-9AAA-401FB9AE91F2}"/>
              </a:ext>
            </a:extLst>
          </p:cNvPr>
          <p:cNvPicPr>
            <a:picLocks/>
          </p:cNvPicPr>
          <p:nvPr/>
        </p:nvPicPr>
        <p:blipFill>
          <a:blip r:embed="rId2"/>
          <a:srcRect l="30117" t="30987" r="55033" b="49213"/>
          <a:stretch>
            <a:fillRect/>
          </a:stretch>
        </p:blipFill>
        <p:spPr>
          <a:xfrm>
            <a:off x="2753942" y="2125084"/>
            <a:ext cx="1357886" cy="1357884"/>
          </a:xfrm>
          <a:custGeom>
            <a:avLst/>
            <a:gdLst>
              <a:gd name="connsiteX0" fmla="*/ 678944 w 1357886"/>
              <a:gd name="connsiteY0" fmla="*/ 0 h 1357884"/>
              <a:gd name="connsiteX1" fmla="*/ 1357886 w 1357886"/>
              <a:gd name="connsiteY1" fmla="*/ 678943 h 1357884"/>
              <a:gd name="connsiteX2" fmla="*/ 678944 w 1357886"/>
              <a:gd name="connsiteY2" fmla="*/ 1357884 h 1357884"/>
              <a:gd name="connsiteX3" fmla="*/ 0 w 1357886"/>
              <a:gd name="connsiteY3" fmla="*/ 678943 h 1357884"/>
              <a:gd name="connsiteX4" fmla="*/ 678944 w 1357886"/>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6" h="1357884">
                <a:moveTo>
                  <a:pt x="678944" y="0"/>
                </a:moveTo>
                <a:cubicBezTo>
                  <a:pt x="1053914" y="0"/>
                  <a:pt x="1357886" y="303974"/>
                  <a:pt x="1357886" y="678943"/>
                </a:cubicBezTo>
                <a:cubicBezTo>
                  <a:pt x="1357886" y="1053912"/>
                  <a:pt x="1053914" y="1357884"/>
                  <a:pt x="678944" y="1357884"/>
                </a:cubicBezTo>
                <a:cubicBezTo>
                  <a:pt x="303974" y="1357884"/>
                  <a:pt x="0" y="1053912"/>
                  <a:pt x="0" y="678943"/>
                </a:cubicBezTo>
                <a:cubicBezTo>
                  <a:pt x="0" y="303974"/>
                  <a:pt x="303974" y="0"/>
                  <a:pt x="678944" y="0"/>
                </a:cubicBezTo>
                <a:close/>
              </a:path>
            </a:pathLst>
          </a:custGeom>
        </p:spPr>
      </p:pic>
      <p:pic>
        <p:nvPicPr>
          <p:cNvPr id="91" name="PpHolder21">
            <a:extLst>
              <a:ext uri="{FF2B5EF4-FFF2-40B4-BE49-F238E27FC236}">
                <a16:creationId xmlns:a16="http://schemas.microsoft.com/office/drawing/2014/main" id="{9D356F7F-147F-4043-8F60-30B717B83AE5}"/>
              </a:ext>
            </a:extLst>
          </p:cNvPr>
          <p:cNvPicPr>
            <a:picLocks/>
          </p:cNvPicPr>
          <p:nvPr/>
        </p:nvPicPr>
        <p:blipFill>
          <a:blip r:embed="rId2"/>
          <a:srcRect l="55098" t="30987" r="30052" b="49213"/>
          <a:stretch>
            <a:fillRect/>
          </a:stretch>
        </p:blipFill>
        <p:spPr>
          <a:xfrm>
            <a:off x="5038136"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pic>
        <p:nvPicPr>
          <p:cNvPr id="90" name="PpHolder22">
            <a:extLst>
              <a:ext uri="{FF2B5EF4-FFF2-40B4-BE49-F238E27FC236}">
                <a16:creationId xmlns:a16="http://schemas.microsoft.com/office/drawing/2014/main" id="{D652F767-CFE0-44D9-825A-DBF1DF585ED0}"/>
              </a:ext>
            </a:extLst>
          </p:cNvPr>
          <p:cNvPicPr>
            <a:picLocks/>
          </p:cNvPicPr>
          <p:nvPr/>
        </p:nvPicPr>
        <p:blipFill>
          <a:blip r:embed="rId2"/>
          <a:srcRect l="80052" t="30987" r="5098" b="49213"/>
          <a:stretch>
            <a:fillRect/>
          </a:stretch>
        </p:blipFill>
        <p:spPr>
          <a:xfrm>
            <a:off x="7319980"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5" name="PpHolder9">
            <a:extLst>
              <a:ext uri="{FF2B5EF4-FFF2-40B4-BE49-F238E27FC236}">
                <a16:creationId xmlns:a16="http://schemas.microsoft.com/office/drawing/2014/main" id="{CA29C9A1-6AEE-4FB5-9809-A2442D5F836C}"/>
              </a:ext>
            </a:extLst>
          </p:cNvPr>
          <p:cNvPicPr>
            <a:picLocks/>
          </p:cNvPicPr>
          <p:nvPr/>
        </p:nvPicPr>
        <p:blipFill>
          <a:blip r:embed="rId2"/>
          <a:srcRect l="72500" t="29064" b="50936"/>
          <a:stretch>
            <a:fillRect/>
          </a:stretch>
        </p:blipFill>
        <p:spPr>
          <a:xfrm>
            <a:off x="6629400" y="1993222"/>
            <a:ext cx="2514600" cy="1371601"/>
          </a:xfrm>
          <a:custGeom>
            <a:avLst/>
            <a:gdLst>
              <a:gd name="connsiteX0" fmla="*/ 125035 w 2514600"/>
              <a:gd name="connsiteY0" fmla="*/ 0 h 1371601"/>
              <a:gd name="connsiteX1" fmla="*/ 2514600 w 2514600"/>
              <a:gd name="connsiteY1" fmla="*/ 0 h 1371601"/>
              <a:gd name="connsiteX2" fmla="*/ 2514600 w 2514600"/>
              <a:gd name="connsiteY2" fmla="*/ 1371601 h 1371601"/>
              <a:gd name="connsiteX3" fmla="*/ 125035 w 2514600"/>
              <a:gd name="connsiteY3" fmla="*/ 1371601 h 1371601"/>
              <a:gd name="connsiteX4" fmla="*/ 0 w 2514600"/>
              <a:gd name="connsiteY4" fmla="*/ 1277824 h 1371601"/>
              <a:gd name="connsiteX5" fmla="*/ 0 w 2514600"/>
              <a:gd name="connsiteY5" fmla="*/ 93776 h 1371601"/>
              <a:gd name="connsiteX6" fmla="*/ 125035 w 2514600"/>
              <a:gd name="connsiteY6" fmla="*/ 0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1">
                <a:moveTo>
                  <a:pt x="125035" y="0"/>
                </a:moveTo>
                <a:lnTo>
                  <a:pt x="2514600" y="0"/>
                </a:lnTo>
                <a:lnTo>
                  <a:pt x="2514600" y="1371601"/>
                </a:lnTo>
                <a:lnTo>
                  <a:pt x="125035" y="1371601"/>
                </a:lnTo>
                <a:cubicBezTo>
                  <a:pt x="55980" y="1371601"/>
                  <a:pt x="0" y="1329616"/>
                  <a:pt x="0" y="1277824"/>
                </a:cubicBezTo>
                <a:lnTo>
                  <a:pt x="0" y="93776"/>
                </a:lnTo>
                <a:cubicBezTo>
                  <a:pt x="0" y="41985"/>
                  <a:pt x="55980" y="0"/>
                  <a:pt x="125035" y="0"/>
                </a:cubicBezTo>
                <a:close/>
              </a:path>
            </a:pathLst>
          </a:custGeom>
        </p:spPr>
      </p:pic>
      <p:pic>
        <p:nvPicPr>
          <p:cNvPr id="94" name="PpHolder10">
            <a:extLst>
              <a:ext uri="{FF2B5EF4-FFF2-40B4-BE49-F238E27FC236}">
                <a16:creationId xmlns:a16="http://schemas.microsoft.com/office/drawing/2014/main" id="{D0662A3A-E17F-498D-B505-93ED2C0DD042}"/>
              </a:ext>
            </a:extLst>
          </p:cNvPr>
          <p:cNvPicPr>
            <a:picLocks/>
          </p:cNvPicPr>
          <p:nvPr/>
        </p:nvPicPr>
        <p:blipFill>
          <a:blip r:embed="rId2"/>
          <a:srcRect t="29064" r="72500" b="50936"/>
          <a:stretch>
            <a:fillRect/>
          </a:stretch>
        </p:blipFill>
        <p:spPr>
          <a:xfrm>
            <a:off x="2" y="1993222"/>
            <a:ext cx="2514601" cy="1371601"/>
          </a:xfrm>
          <a:custGeom>
            <a:avLst/>
            <a:gdLst>
              <a:gd name="connsiteX0" fmla="*/ 0 w 2514601"/>
              <a:gd name="connsiteY0" fmla="*/ 0 h 1371601"/>
              <a:gd name="connsiteX1" fmla="*/ 2389567 w 2514601"/>
              <a:gd name="connsiteY1" fmla="*/ 0 h 1371601"/>
              <a:gd name="connsiteX2" fmla="*/ 2514601 w 2514601"/>
              <a:gd name="connsiteY2" fmla="*/ 93776 h 1371601"/>
              <a:gd name="connsiteX3" fmla="*/ 2514601 w 2514601"/>
              <a:gd name="connsiteY3" fmla="*/ 1277824 h 1371601"/>
              <a:gd name="connsiteX4" fmla="*/ 2389567 w 2514601"/>
              <a:gd name="connsiteY4" fmla="*/ 1371601 h 1371601"/>
              <a:gd name="connsiteX5" fmla="*/ 0 w 2514601"/>
              <a:gd name="connsiteY5" fmla="*/ 1371601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1">
                <a:moveTo>
                  <a:pt x="0" y="0"/>
                </a:moveTo>
                <a:lnTo>
                  <a:pt x="2389567" y="0"/>
                </a:lnTo>
                <a:cubicBezTo>
                  <a:pt x="2458622" y="0"/>
                  <a:pt x="2514601" y="41985"/>
                  <a:pt x="2514601" y="93776"/>
                </a:cubicBezTo>
                <a:lnTo>
                  <a:pt x="2514601" y="1277824"/>
                </a:lnTo>
                <a:cubicBezTo>
                  <a:pt x="2514601" y="1329616"/>
                  <a:pt x="2458622" y="1371601"/>
                  <a:pt x="2389567" y="1371601"/>
                </a:cubicBezTo>
                <a:lnTo>
                  <a:pt x="0" y="1371601"/>
                </a:lnTo>
                <a:close/>
              </a:path>
            </a:pathLst>
          </a:custGeom>
        </p:spPr>
      </p:pic>
      <p:pic>
        <p:nvPicPr>
          <p:cNvPr id="93" name="PpHolder11">
            <a:extLst>
              <a:ext uri="{FF2B5EF4-FFF2-40B4-BE49-F238E27FC236}">
                <a16:creationId xmlns:a16="http://schemas.microsoft.com/office/drawing/2014/main" id="{137029C5-AA45-49F0-ACCD-E5BE13452E24}"/>
              </a:ext>
            </a:extLst>
          </p:cNvPr>
          <p:cNvPicPr>
            <a:picLocks/>
          </p:cNvPicPr>
          <p:nvPr/>
        </p:nvPicPr>
        <p:blipFill>
          <a:blip r:embed="rId2"/>
          <a:srcRect t="52495" r="72500" b="27505"/>
          <a:stretch>
            <a:fillRect/>
          </a:stretch>
        </p:blipFill>
        <p:spPr>
          <a:xfrm>
            <a:off x="6"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p:spPr>
      </p:pic>
      <p:pic>
        <p:nvPicPr>
          <p:cNvPr id="92" name="PpHolder12">
            <a:extLst>
              <a:ext uri="{FF2B5EF4-FFF2-40B4-BE49-F238E27FC236}">
                <a16:creationId xmlns:a16="http://schemas.microsoft.com/office/drawing/2014/main" id="{3618DC36-5993-47CD-9225-DCE7E5EB4076}"/>
              </a:ext>
            </a:extLst>
          </p:cNvPr>
          <p:cNvPicPr>
            <a:picLocks/>
          </p:cNvPicPr>
          <p:nvPr/>
        </p:nvPicPr>
        <p:blipFill>
          <a:blip r:embed="rId2"/>
          <a:srcRect l="72500" t="52495" b="27505"/>
          <a:stretch>
            <a:fillRect/>
          </a:stretch>
        </p:blipFill>
        <p:spPr>
          <a:xfrm>
            <a:off x="6629404" y="3600079"/>
            <a:ext cx="2514597" cy="1371600"/>
          </a:xfrm>
          <a:custGeom>
            <a:avLst/>
            <a:gdLst>
              <a:gd name="connsiteX0" fmla="*/ 125035 w 2514597"/>
              <a:gd name="connsiteY0" fmla="*/ 0 h 1371600"/>
              <a:gd name="connsiteX1" fmla="*/ 2514597 w 2514597"/>
              <a:gd name="connsiteY1" fmla="*/ 0 h 1371600"/>
              <a:gd name="connsiteX2" fmla="*/ 2514597 w 2514597"/>
              <a:gd name="connsiteY2" fmla="*/ 1371600 h 1371600"/>
              <a:gd name="connsiteX3" fmla="*/ 125035 w 2514597"/>
              <a:gd name="connsiteY3" fmla="*/ 1371600 h 1371600"/>
              <a:gd name="connsiteX4" fmla="*/ 0 w 2514597"/>
              <a:gd name="connsiteY4" fmla="*/ 1277824 h 1371600"/>
              <a:gd name="connsiteX5" fmla="*/ 0 w 2514597"/>
              <a:gd name="connsiteY5" fmla="*/ 93776 h 1371600"/>
              <a:gd name="connsiteX6" fmla="*/ 125035 w 2514597"/>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7" h="1371600">
                <a:moveTo>
                  <a:pt x="125035" y="0"/>
                </a:moveTo>
                <a:lnTo>
                  <a:pt x="2514597" y="0"/>
                </a:lnTo>
                <a:lnTo>
                  <a:pt x="2514597" y="1371600"/>
                </a:lnTo>
                <a:lnTo>
                  <a:pt x="125035" y="1371600"/>
                </a:lnTo>
                <a:cubicBezTo>
                  <a:pt x="55980" y="1371600"/>
                  <a:pt x="0" y="1329615"/>
                  <a:pt x="0" y="1277824"/>
                </a:cubicBezTo>
                <a:lnTo>
                  <a:pt x="0" y="93776"/>
                </a:lnTo>
                <a:cubicBezTo>
                  <a:pt x="0" y="41985"/>
                  <a:pt x="55980" y="0"/>
                  <a:pt x="125035"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82707D50-1EEC-49B1-B481-B658D8A7F715}"/>
              </a:ext>
            </a:extLst>
          </p:cNvPr>
          <p:cNvPicPr>
            <a:picLocks/>
          </p:cNvPicPr>
          <p:nvPr/>
        </p:nvPicPr>
        <p:blipFill>
          <a:blip r:embed="rId2"/>
          <a:srcRect b="27638"/>
          <a:stretch>
            <a:fillRect/>
          </a:stretch>
        </p:blipFill>
        <p:spPr>
          <a:xfrm>
            <a:off x="6" y="1"/>
            <a:ext cx="9143995" cy="4962616"/>
          </a:xfrm>
          <a:custGeom>
            <a:avLst/>
            <a:gdLst>
              <a:gd name="connsiteX0" fmla="*/ 0 w 9143995"/>
              <a:gd name="connsiteY0" fmla="*/ 0 h 4962616"/>
              <a:gd name="connsiteX1" fmla="*/ 9143995 w 9143995"/>
              <a:gd name="connsiteY1" fmla="*/ 0 h 4962616"/>
              <a:gd name="connsiteX2" fmla="*/ 9143995 w 9143995"/>
              <a:gd name="connsiteY2" fmla="*/ 4962616 h 4962616"/>
              <a:gd name="connsiteX3" fmla="*/ 0 w 9143995"/>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5" h="4962616">
                <a:moveTo>
                  <a:pt x="0" y="0"/>
                </a:moveTo>
                <a:lnTo>
                  <a:pt x="9143995" y="0"/>
                </a:lnTo>
                <a:lnTo>
                  <a:pt x="9143995" y="4962616"/>
                </a:lnTo>
                <a:lnTo>
                  <a:pt x="0" y="496261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4676C86D-0A2F-4561-B0C7-EA247047ED37}"/>
              </a:ext>
            </a:extLst>
          </p:cNvPr>
          <p:cNvPicPr>
            <a:picLocks/>
          </p:cNvPicPr>
          <p:nvPr/>
        </p:nvPicPr>
        <p:blipFill>
          <a:blip r:embed="rId2"/>
          <a:srcRect l="4987" r="32500" b="27508"/>
          <a:stretch>
            <a:fillRect/>
          </a:stretch>
        </p:blipFill>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p:spPr>
      </p:pic>
      <p:pic>
        <p:nvPicPr>
          <p:cNvPr id="32" name="PpHolder2">
            <a:extLst>
              <a:ext uri="{FF2B5EF4-FFF2-40B4-BE49-F238E27FC236}">
                <a16:creationId xmlns:a16="http://schemas.microsoft.com/office/drawing/2014/main" id="{53B89F44-1699-4A2F-9C3A-2BE90ACF9E95}"/>
              </a:ext>
            </a:extLst>
          </p:cNvPr>
          <p:cNvPicPr>
            <a:picLocks/>
          </p:cNvPicPr>
          <p:nvPr/>
        </p:nvPicPr>
        <p:blipFill>
          <a:blip r:embed="rId2"/>
          <a:srcRect l="70095" b="27508"/>
          <a:stretch>
            <a:fillRect/>
          </a:stretch>
        </p:blipFill>
        <p:spPr>
          <a:xfrm>
            <a:off x="6409462" y="5"/>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726A0D3A-0136-4A38-92F8-0E027A7D1710}"/>
              </a:ext>
            </a:extLst>
          </p:cNvPr>
          <p:cNvPicPr>
            <a:picLocks/>
          </p:cNvPicPr>
          <p:nvPr/>
        </p:nvPicPr>
        <p:blipFill>
          <a:blip r:embed="rId2"/>
          <a:srcRect l="45013" b="14167"/>
          <a:stretch>
            <a:fillRect/>
          </a:stretch>
        </p:blipFill>
        <p:spPr>
          <a:xfrm>
            <a:off x="4115998" y="3"/>
            <a:ext cx="5028003" cy="5886449"/>
          </a:xfrm>
          <a:custGeom>
            <a:avLst/>
            <a:gdLst>
              <a:gd name="connsiteX0" fmla="*/ 0 w 5028003"/>
              <a:gd name="connsiteY0" fmla="*/ 0 h 5886449"/>
              <a:gd name="connsiteX1" fmla="*/ 5028003 w 5028003"/>
              <a:gd name="connsiteY1" fmla="*/ 0 h 5886449"/>
              <a:gd name="connsiteX2" fmla="*/ 5028003 w 5028003"/>
              <a:gd name="connsiteY2" fmla="*/ 5886449 h 5886449"/>
              <a:gd name="connsiteX3" fmla="*/ 0 w 5028003"/>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3" h="5886449">
                <a:moveTo>
                  <a:pt x="0" y="0"/>
                </a:moveTo>
                <a:lnTo>
                  <a:pt x="5028003" y="0"/>
                </a:lnTo>
                <a:lnTo>
                  <a:pt x="5028003" y="5886449"/>
                </a:lnTo>
                <a:lnTo>
                  <a:pt x="0" y="5886449"/>
                </a:lnTo>
                <a:close/>
              </a:path>
            </a:pathLst>
          </a:custGeom>
        </p:spPr>
      </p:pic>
      <p:pic>
        <p:nvPicPr>
          <p:cNvPr id="36" name="PpHolder2">
            <a:extLst>
              <a:ext uri="{FF2B5EF4-FFF2-40B4-BE49-F238E27FC236}">
                <a16:creationId xmlns:a16="http://schemas.microsoft.com/office/drawing/2014/main" id="{EF3E2356-696A-466E-B2E3-5C0244F487A6}"/>
              </a:ext>
            </a:extLst>
          </p:cNvPr>
          <p:cNvPicPr>
            <a:picLocks/>
          </p:cNvPicPr>
          <p:nvPr/>
        </p:nvPicPr>
        <p:blipFill>
          <a:blip r:embed="rId2"/>
          <a:srcRect r="57500" b="20825"/>
          <a:stretch>
            <a:fillRect/>
          </a:stretch>
        </p:blipFill>
        <p:spPr>
          <a:xfrm>
            <a:off x="1" y="3"/>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9E0AA9D-AAF9-4E6E-BC58-FA88D5FBEA34}"/>
              </a:ext>
            </a:extLst>
          </p:cNvPr>
          <p:cNvPicPr>
            <a:picLocks/>
          </p:cNvPicPr>
          <p:nvPr/>
        </p:nvPicPr>
        <p:blipFill>
          <a:blip r:embed="rId2"/>
          <a:srcRect l="15000" t="20000"/>
          <a:stretch>
            <a:fillRect/>
          </a:stretch>
        </p:blipFill>
        <p:spPr>
          <a:xfrm>
            <a:off x="1371600" y="1371598"/>
            <a:ext cx="7772401" cy="5486402"/>
          </a:xfrm>
          <a:custGeom>
            <a:avLst/>
            <a:gdLst>
              <a:gd name="connsiteX0" fmla="*/ 3107514 w 7772401"/>
              <a:gd name="connsiteY0" fmla="*/ 0 h 5486402"/>
              <a:gd name="connsiteX1" fmla="*/ 7772401 w 7772401"/>
              <a:gd name="connsiteY1" fmla="*/ 0 h 5486402"/>
              <a:gd name="connsiteX2" fmla="*/ 7772401 w 7772401"/>
              <a:gd name="connsiteY2" fmla="*/ 5486402 h 5486402"/>
              <a:gd name="connsiteX3" fmla="*/ 0 w 7772401"/>
              <a:gd name="connsiteY3" fmla="*/ 5486402 h 5486402"/>
              <a:gd name="connsiteX4" fmla="*/ 0 w 7772401"/>
              <a:gd name="connsiteY4" fmla="*/ 255605 h 5486402"/>
              <a:gd name="connsiteX5" fmla="*/ 205016 w 7772401"/>
              <a:gd name="connsiteY5" fmla="*/ 1 h 5486402"/>
              <a:gd name="connsiteX6" fmla="*/ 3107514 w 7772401"/>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1" h="5486402">
                <a:moveTo>
                  <a:pt x="3107514" y="0"/>
                </a:moveTo>
                <a:lnTo>
                  <a:pt x="7772401" y="0"/>
                </a:lnTo>
                <a:lnTo>
                  <a:pt x="7772401" y="5486402"/>
                </a:lnTo>
                <a:lnTo>
                  <a:pt x="0" y="5486402"/>
                </a:lnTo>
                <a:lnTo>
                  <a:pt x="0" y="255605"/>
                </a:lnTo>
                <a:cubicBezTo>
                  <a:pt x="0" y="114439"/>
                  <a:pt x="91789" y="1"/>
                  <a:pt x="205016" y="1"/>
                </a:cubicBezTo>
                <a:lnTo>
                  <a:pt x="3107514"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40" name="PpHolder15">
            <a:extLst>
              <a:ext uri="{FF2B5EF4-FFF2-40B4-BE49-F238E27FC236}">
                <a16:creationId xmlns:a16="http://schemas.microsoft.com/office/drawing/2014/main" id="{35BBB2BC-5E17-48ED-8CCD-023BAA0B2519}"/>
              </a:ext>
            </a:extLst>
          </p:cNvPr>
          <p:cNvPicPr>
            <a:picLocks/>
          </p:cNvPicPr>
          <p:nvPr/>
        </p:nvPicPr>
        <p:blipFill>
          <a:blip r:embed="rId2"/>
          <a:srcRect l="9987" t="36745" r="77513" b="46588"/>
          <a:stretch>
            <a:fillRect/>
          </a:stretch>
        </p:blipFill>
        <p:spPr>
          <a:xfrm>
            <a:off x="913215" y="2519973"/>
            <a:ext cx="1142999" cy="1143000"/>
          </a:xfrm>
          <a:custGeom>
            <a:avLst/>
            <a:gdLst>
              <a:gd name="connsiteX0" fmla="*/ 571499 w 1142999"/>
              <a:gd name="connsiteY0" fmla="*/ 0 h 1143000"/>
              <a:gd name="connsiteX1" fmla="*/ 1142999 w 1142999"/>
              <a:gd name="connsiteY1" fmla="*/ 571500 h 1143000"/>
              <a:gd name="connsiteX2" fmla="*/ 571499 w 1142999"/>
              <a:gd name="connsiteY2" fmla="*/ 1143000 h 1143000"/>
              <a:gd name="connsiteX3" fmla="*/ 0 w 1142999"/>
              <a:gd name="connsiteY3" fmla="*/ 571500 h 1143000"/>
              <a:gd name="connsiteX4" fmla="*/ 571499 w 1142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999" h="1143000">
                <a:moveTo>
                  <a:pt x="571499" y="0"/>
                </a:moveTo>
                <a:cubicBezTo>
                  <a:pt x="887130" y="0"/>
                  <a:pt x="1142999" y="255869"/>
                  <a:pt x="1142999" y="571500"/>
                </a:cubicBezTo>
                <a:cubicBezTo>
                  <a:pt x="1142999" y="887132"/>
                  <a:pt x="887130" y="1143000"/>
                  <a:pt x="571499" y="1143000"/>
                </a:cubicBezTo>
                <a:cubicBezTo>
                  <a:pt x="255868" y="1143000"/>
                  <a:pt x="0" y="887132"/>
                  <a:pt x="0" y="571500"/>
                </a:cubicBezTo>
                <a:cubicBezTo>
                  <a:pt x="0" y="255869"/>
                  <a:pt x="255868" y="0"/>
                  <a:pt x="571499"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pic>
        <p:nvPicPr>
          <p:cNvPr id="37" name="PpHolder7">
            <a:extLst>
              <a:ext uri="{FF2B5EF4-FFF2-40B4-BE49-F238E27FC236}">
                <a16:creationId xmlns:a16="http://schemas.microsoft.com/office/drawing/2014/main" id="{6A8B547A-DA0E-4F95-A4B3-0593B052A458}"/>
              </a:ext>
            </a:extLst>
          </p:cNvPr>
          <p:cNvPicPr>
            <a:picLocks/>
          </p:cNvPicPr>
          <p:nvPr/>
        </p:nvPicPr>
        <p:blipFill>
          <a:blip r:embed="rId3"/>
          <a:srcRect l="49049" t="27840" r="7451" b="36335"/>
          <a:stretch>
            <a:fillRect/>
          </a:stretch>
        </p:blipFill>
        <p:spPr>
          <a:xfrm>
            <a:off x="4485068" y="1853968"/>
            <a:ext cx="3977638" cy="2520576"/>
          </a:xfrm>
          <a:custGeom>
            <a:avLst/>
            <a:gdLst>
              <a:gd name="connsiteX0" fmla="*/ 0 w 3977638"/>
              <a:gd name="connsiteY0" fmla="*/ 0 h 2456897"/>
              <a:gd name="connsiteX1" fmla="*/ 3977638 w 3977638"/>
              <a:gd name="connsiteY1" fmla="*/ 0 h 2456897"/>
              <a:gd name="connsiteX2" fmla="*/ 3977638 w 3977638"/>
              <a:gd name="connsiteY2" fmla="*/ 2456897 h 2456897"/>
              <a:gd name="connsiteX3" fmla="*/ 0 w 3977638"/>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8" h="2456897">
                <a:moveTo>
                  <a:pt x="0" y="0"/>
                </a:moveTo>
                <a:lnTo>
                  <a:pt x="3977638" y="0"/>
                </a:lnTo>
                <a:lnTo>
                  <a:pt x="3977638" y="2456897"/>
                </a:lnTo>
                <a:lnTo>
                  <a:pt x="0" y="2456897"/>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65EA3651-1963-4A1C-BFC0-E0A0D964211D}"/>
              </a:ext>
            </a:extLst>
          </p:cNvPr>
          <p:cNvPicPr>
            <a:picLocks/>
          </p:cNvPicPr>
          <p:nvPr/>
        </p:nvPicPr>
        <p:blipFill>
          <a:blip r:embed="rId3"/>
          <a:srcRect l="32500" t="41520" r="32500" b="29320"/>
          <a:stretch>
            <a:fillRect/>
          </a:stretch>
        </p:blipFill>
        <p:spPr>
          <a:xfrm>
            <a:off x="2971803" y="2847466"/>
            <a:ext cx="3200399" cy="1999745"/>
          </a:xfrm>
          <a:custGeom>
            <a:avLst/>
            <a:gdLst>
              <a:gd name="connsiteX0" fmla="*/ 0 w 3200399"/>
              <a:gd name="connsiteY0" fmla="*/ 0 h 1999745"/>
              <a:gd name="connsiteX1" fmla="*/ 3200399 w 3200399"/>
              <a:gd name="connsiteY1" fmla="*/ 0 h 1999745"/>
              <a:gd name="connsiteX2" fmla="*/ 3200399 w 3200399"/>
              <a:gd name="connsiteY2" fmla="*/ 1999745 h 1999745"/>
              <a:gd name="connsiteX3" fmla="*/ 0 w 3200399"/>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399" h="1999745">
                <a:moveTo>
                  <a:pt x="0" y="0"/>
                </a:moveTo>
                <a:lnTo>
                  <a:pt x="3200399" y="0"/>
                </a:lnTo>
                <a:lnTo>
                  <a:pt x="3200399" y="1999745"/>
                </a:lnTo>
                <a:lnTo>
                  <a:pt x="0" y="1999745"/>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D95093A0-7BCA-453C-8C5C-1EFA755FE7C9}"/>
              </a:ext>
            </a:extLst>
          </p:cNvPr>
          <p:cNvPicPr>
            <a:picLocks/>
          </p:cNvPicPr>
          <p:nvPr/>
        </p:nvPicPr>
        <p:blipFill>
          <a:blip r:embed="rId2"/>
          <a:srcRect t="22056" b="45453"/>
          <a:stretch>
            <a:fillRect/>
          </a:stretch>
        </p:blipFill>
        <p:spPr>
          <a:xfrm>
            <a:off x="6" y="1512632"/>
            <a:ext cx="9143995" cy="2228193"/>
          </a:xfrm>
          <a:custGeom>
            <a:avLst/>
            <a:gdLst>
              <a:gd name="connsiteX0" fmla="*/ 0 w 9143995"/>
              <a:gd name="connsiteY0" fmla="*/ 0 h 2228193"/>
              <a:gd name="connsiteX1" fmla="*/ 9143995 w 9143995"/>
              <a:gd name="connsiteY1" fmla="*/ 0 h 2228193"/>
              <a:gd name="connsiteX2" fmla="*/ 9143995 w 9143995"/>
              <a:gd name="connsiteY2" fmla="*/ 2228193 h 2228193"/>
              <a:gd name="connsiteX3" fmla="*/ 0 w 9143995"/>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5" h="2228193">
                <a:moveTo>
                  <a:pt x="0" y="0"/>
                </a:moveTo>
                <a:lnTo>
                  <a:pt x="9143995" y="0"/>
                </a:lnTo>
                <a:lnTo>
                  <a:pt x="9143995" y="2228193"/>
                </a:lnTo>
                <a:lnTo>
                  <a:pt x="0" y="2228193"/>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BCA6DE8-A080-4766-8725-8AA0B04514DB}"/>
              </a:ext>
            </a:extLst>
          </p:cNvPr>
          <p:cNvPicPr>
            <a:picLocks/>
          </p:cNvPicPr>
          <p:nvPr/>
        </p:nvPicPr>
        <p:blipFill>
          <a:blip r:embed="rId2"/>
          <a:srcRect l="7431" t="25515" r="7431" b="44598"/>
          <a:stretch>
            <a:fillRect/>
          </a:stretch>
        </p:blipFill>
        <p:spPr>
          <a:xfrm>
            <a:off x="679518" y="1749787"/>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1A2C1E53-97D9-4A4C-AB69-8900A574B9F2}"/>
              </a:ext>
            </a:extLst>
          </p:cNvPr>
          <p:cNvPicPr>
            <a:picLocks/>
          </p:cNvPicPr>
          <p:nvPr/>
        </p:nvPicPr>
        <p:blipFill>
          <a:blip r:embed="rId2"/>
          <a:srcRect l="47621" r="9932" b="30000"/>
          <a:stretch>
            <a:fillRect/>
          </a:stretch>
        </p:blipFill>
        <p:spPr>
          <a:xfrm>
            <a:off x="4354448" y="0"/>
            <a:ext cx="3881363" cy="4800600"/>
          </a:xfrm>
          <a:custGeom>
            <a:avLst/>
            <a:gdLst>
              <a:gd name="connsiteX0" fmla="*/ 0 w 3881363"/>
              <a:gd name="connsiteY0" fmla="*/ 0 h 4800600"/>
              <a:gd name="connsiteX1" fmla="*/ 3881363 w 3881363"/>
              <a:gd name="connsiteY1" fmla="*/ 0 h 4800600"/>
              <a:gd name="connsiteX2" fmla="*/ 3881363 w 3881363"/>
              <a:gd name="connsiteY2" fmla="*/ 3981999 h 4800600"/>
              <a:gd name="connsiteX3" fmla="*/ 3234456 w 3881363"/>
              <a:gd name="connsiteY3" fmla="*/ 4800600 h 4800600"/>
              <a:gd name="connsiteX4" fmla="*/ 646905 w 3881363"/>
              <a:gd name="connsiteY4" fmla="*/ 4800600 h 4800600"/>
              <a:gd name="connsiteX5" fmla="*/ 0 w 3881363"/>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3" h="4800600">
                <a:moveTo>
                  <a:pt x="0" y="0"/>
                </a:moveTo>
                <a:lnTo>
                  <a:pt x="3881363" y="0"/>
                </a:lnTo>
                <a:lnTo>
                  <a:pt x="3881363" y="3981999"/>
                </a:lnTo>
                <a:cubicBezTo>
                  <a:pt x="3881363" y="4434100"/>
                  <a:pt x="3591733" y="4800600"/>
                  <a:pt x="3234456" y="4800600"/>
                </a:cubicBezTo>
                <a:lnTo>
                  <a:pt x="646905" y="4800600"/>
                </a:lnTo>
                <a:cubicBezTo>
                  <a:pt x="289628" y="4800600"/>
                  <a:pt x="0" y="4434100"/>
                  <a:pt x="0" y="3981999"/>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4349293" y="0"/>
            <a:ext cx="3886518" cy="48006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pic>
        <p:nvPicPr>
          <p:cNvPr id="48" name="PpHolder14">
            <a:extLst>
              <a:ext uri="{FF2B5EF4-FFF2-40B4-BE49-F238E27FC236}">
                <a16:creationId xmlns:a16="http://schemas.microsoft.com/office/drawing/2014/main" id="{24A4036F-765A-4840-A2E1-75BE72250FD3}"/>
              </a:ext>
            </a:extLst>
          </p:cNvPr>
          <p:cNvPicPr>
            <a:picLocks/>
          </p:cNvPicPr>
          <p:nvPr/>
        </p:nvPicPr>
        <p:blipFill>
          <a:blip r:embed="rId2"/>
          <a:srcRect l="80080" t="56800" r="10020" b="30000"/>
          <a:stretch>
            <a:fillRect/>
          </a:stretch>
        </p:blipFill>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073E20B3-2F3C-4D81-9AFF-E0FD914F99C6}"/>
              </a:ext>
            </a:extLst>
          </p:cNvPr>
          <p:cNvPicPr>
            <a:picLocks/>
          </p:cNvPicPr>
          <p:nvPr/>
        </p:nvPicPr>
        <p:blipFill>
          <a:blip r:embed="rId2"/>
          <a:srcRect/>
          <a:stretch>
            <a:fillRect/>
          </a:stretch>
        </p:blipFill>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p:spPr>
      </p:pic>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BA13DE2-C138-4750-8C18-DBB7C746A8B4}"/>
              </a:ext>
            </a:extLst>
          </p:cNvPr>
          <p:cNvPicPr>
            <a:picLocks/>
          </p:cNvPicPr>
          <p:nvPr/>
        </p:nvPicPr>
        <p:blipFill>
          <a:blip r:embed="rId2"/>
          <a:srcRect l="47500"/>
          <a:stretch>
            <a:fillRect/>
          </a:stretch>
        </p:blipFill>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EFC79CCF-A2B0-469E-AEBE-40AB907B8DF3}"/>
              </a:ext>
            </a:extLst>
          </p:cNvPr>
          <p:cNvPicPr>
            <a:picLocks/>
          </p:cNvPicPr>
          <p:nvPr/>
        </p:nvPicPr>
        <p:blipFill>
          <a:blip r:embed="rId2"/>
          <a:srcRect r="12487" b="16649"/>
          <a:stretch>
            <a:fillRect/>
          </a:stretch>
        </p:blipFill>
        <p:spPr>
          <a:xfrm>
            <a:off x="4"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p:spPr>
      </p:pic>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pic>
        <p:nvPicPr>
          <p:cNvPr id="36" name="PpHolder5">
            <a:extLst>
              <a:ext uri="{FF2B5EF4-FFF2-40B4-BE49-F238E27FC236}">
                <a16:creationId xmlns:a16="http://schemas.microsoft.com/office/drawing/2014/main" id="{648AA0A5-EAFC-4851-8615-C5A66027049E}"/>
              </a:ext>
            </a:extLst>
          </p:cNvPr>
          <p:cNvPicPr>
            <a:picLocks/>
          </p:cNvPicPr>
          <p:nvPr/>
        </p:nvPicPr>
        <p:blipFill>
          <a:blip r:embed="rId2"/>
          <a:srcRect l="46631" t="7394" r="5546" b="7288"/>
          <a:stretch>
            <a:fillRect/>
          </a:stretch>
        </p:blipFill>
        <p:spPr>
          <a:xfrm>
            <a:off x="4263917" y="507098"/>
            <a:ext cx="4372989" cy="5851062"/>
          </a:xfrm>
          <a:custGeom>
            <a:avLst/>
            <a:gdLst>
              <a:gd name="connsiteX0" fmla="*/ 99177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7 w 4372989"/>
              <a:gd name="connsiteY5" fmla="*/ 5851062 h 5851062"/>
              <a:gd name="connsiteX6" fmla="*/ 0 w 4372989"/>
              <a:gd name="connsiteY6" fmla="*/ 5710286 h 5851062"/>
              <a:gd name="connsiteX7" fmla="*/ 0 w 4372989"/>
              <a:gd name="connsiteY7" fmla="*/ 140776 h 5851062"/>
              <a:gd name="connsiteX8" fmla="*/ 99177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7" y="0"/>
                </a:moveTo>
                <a:lnTo>
                  <a:pt x="4273813" y="0"/>
                </a:lnTo>
                <a:cubicBezTo>
                  <a:pt x="4328586" y="0"/>
                  <a:pt x="4372989" y="63028"/>
                  <a:pt x="4372989" y="140776"/>
                </a:cubicBezTo>
                <a:lnTo>
                  <a:pt x="4372989" y="5710286"/>
                </a:lnTo>
                <a:cubicBezTo>
                  <a:pt x="4372989" y="5788034"/>
                  <a:pt x="4328586" y="5851062"/>
                  <a:pt x="4273813" y="5851062"/>
                </a:cubicBezTo>
                <a:lnTo>
                  <a:pt x="99177" y="5851062"/>
                </a:lnTo>
                <a:cubicBezTo>
                  <a:pt x="44404" y="5851062"/>
                  <a:pt x="0" y="5788034"/>
                  <a:pt x="0" y="5710286"/>
                </a:cubicBezTo>
                <a:lnTo>
                  <a:pt x="0" y="140776"/>
                </a:lnTo>
                <a:cubicBezTo>
                  <a:pt x="0" y="63028"/>
                  <a:pt x="44404" y="0"/>
                  <a:pt x="99177"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1D74CDFC-604A-47C7-B196-3DC97A94D8EB}"/>
              </a:ext>
            </a:extLst>
          </p:cNvPr>
          <p:cNvPicPr>
            <a:picLocks/>
          </p:cNvPicPr>
          <p:nvPr/>
        </p:nvPicPr>
        <p:blipFill>
          <a:blip r:embed="rId2"/>
          <a:srcRect r="45558"/>
          <a:stretch>
            <a:fillRect/>
          </a:stretch>
        </p:blipFill>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7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8" y="1202672"/>
                  <a:pt x="3878737" y="2467400"/>
                  <a:pt x="3878737" y="3826084"/>
                </a:cubicBezTo>
                <a:cubicBezTo>
                  <a:pt x="3878737" y="4872343"/>
                  <a:pt x="4098373" y="5862888"/>
                  <a:pt x="4490298" y="6746297"/>
                </a:cubicBezTo>
                <a:lnTo>
                  <a:pt x="4544557"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pHolder1">
            <a:extLst>
              <a:ext uri="{FF2B5EF4-FFF2-40B4-BE49-F238E27FC236}">
                <a16:creationId xmlns:a16="http://schemas.microsoft.com/office/drawing/2014/main" id="{20D5ACEF-AFBB-4A22-97B5-73AE30DD36E3}"/>
              </a:ext>
            </a:extLst>
          </p:cNvPr>
          <p:cNvPicPr>
            <a:picLocks/>
          </p:cNvPicPr>
          <p:nvPr/>
        </p:nvPicPr>
        <p:blipFill>
          <a:blip r:embed="rId2"/>
          <a:srcRect l="75077" b="41667"/>
          <a:stretch>
            <a:fillRect/>
          </a:stretch>
        </p:blipFill>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p:spPr>
      </p:pic>
      <p:pic>
        <p:nvPicPr>
          <p:cNvPr id="55" name="PpHolder2">
            <a:extLst>
              <a:ext uri="{FF2B5EF4-FFF2-40B4-BE49-F238E27FC236}">
                <a16:creationId xmlns:a16="http://schemas.microsoft.com/office/drawing/2014/main" id="{2E3ACEE6-97EA-4EA8-B842-6C633444B888}"/>
              </a:ext>
            </a:extLst>
          </p:cNvPr>
          <p:cNvPicPr>
            <a:picLocks/>
          </p:cNvPicPr>
          <p:nvPr/>
        </p:nvPicPr>
        <p:blipFill>
          <a:blip r:embed="rId2"/>
          <a:srcRect l="75093" t="61667" b="11667"/>
          <a:stretch>
            <a:fillRect/>
          </a:stretch>
        </p:blipFill>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p:spPr>
      </p:pic>
      <p:pic>
        <p:nvPicPr>
          <p:cNvPr id="53" name="PpHolder3">
            <a:extLst>
              <a:ext uri="{FF2B5EF4-FFF2-40B4-BE49-F238E27FC236}">
                <a16:creationId xmlns:a16="http://schemas.microsoft.com/office/drawing/2014/main" id="{26A16E56-5892-4DCA-B117-CA0EDC2EFD5C}"/>
              </a:ext>
            </a:extLst>
          </p:cNvPr>
          <p:cNvPicPr>
            <a:picLocks/>
          </p:cNvPicPr>
          <p:nvPr/>
        </p:nvPicPr>
        <p:blipFill>
          <a:blip r:embed="rId2"/>
          <a:srcRect l="42500" r="27500" b="11667"/>
          <a:stretch>
            <a:fillRect/>
          </a:stretch>
        </p:blipFill>
        <p:spPr>
          <a:xfrm>
            <a:off x="3886205"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6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6" y="6057902"/>
                </a:lnTo>
                <a:cubicBezTo>
                  <a:pt x="61863" y="6057902"/>
                  <a:pt x="0" y="5953103"/>
                  <a:pt x="0" y="5823825"/>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pHolder1">
            <a:extLst>
              <a:ext uri="{FF2B5EF4-FFF2-40B4-BE49-F238E27FC236}">
                <a16:creationId xmlns:a16="http://schemas.microsoft.com/office/drawing/2014/main" id="{5419D972-46C9-4FE7-9564-C492F69A2362}"/>
              </a:ext>
            </a:extLst>
          </p:cNvPr>
          <p:cNvPicPr>
            <a:picLocks/>
          </p:cNvPicPr>
          <p:nvPr/>
        </p:nvPicPr>
        <p:blipFill>
          <a:blip r:embed="rId2"/>
          <a:srcRect t="36667" r="65000" b="43333"/>
          <a:stretch>
            <a:fillRect/>
          </a:stretch>
        </p:blipFill>
        <p:spPr>
          <a:xfrm>
            <a:off x="1" y="2514606"/>
            <a:ext cx="3200402" cy="1371598"/>
          </a:xfrm>
          <a:custGeom>
            <a:avLst/>
            <a:gdLst>
              <a:gd name="connsiteX0" fmla="*/ 0 w 3200402"/>
              <a:gd name="connsiteY0" fmla="*/ 0 h 1371598"/>
              <a:gd name="connsiteX1" fmla="*/ 3098807 w 3200402"/>
              <a:gd name="connsiteY1" fmla="*/ 0 h 1371598"/>
              <a:gd name="connsiteX2" fmla="*/ 3200402 w 3200402"/>
              <a:gd name="connsiteY2" fmla="*/ 101594 h 1371598"/>
              <a:gd name="connsiteX3" fmla="*/ 3200402 w 3200402"/>
              <a:gd name="connsiteY3" fmla="*/ 1270004 h 1371598"/>
              <a:gd name="connsiteX4" fmla="*/ 3098807 w 3200402"/>
              <a:gd name="connsiteY4" fmla="*/ 1371598 h 1371598"/>
              <a:gd name="connsiteX5" fmla="*/ 0 w 3200402"/>
              <a:gd name="connsiteY5" fmla="*/ 1371598 h 1371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8">
                <a:moveTo>
                  <a:pt x="0" y="0"/>
                </a:moveTo>
                <a:lnTo>
                  <a:pt x="3098807" y="0"/>
                </a:lnTo>
                <a:cubicBezTo>
                  <a:pt x="3154918" y="0"/>
                  <a:pt x="3200402" y="45484"/>
                  <a:pt x="3200402" y="101594"/>
                </a:cubicBezTo>
                <a:lnTo>
                  <a:pt x="3200402" y="1270004"/>
                </a:lnTo>
                <a:cubicBezTo>
                  <a:pt x="3200402" y="1326113"/>
                  <a:pt x="3154918" y="1371598"/>
                  <a:pt x="3098807" y="1371598"/>
                </a:cubicBezTo>
                <a:lnTo>
                  <a:pt x="0" y="1371598"/>
                </a:lnTo>
                <a:close/>
              </a:path>
            </a:pathLst>
          </a:custGeom>
        </p:spPr>
      </p:pic>
      <p:pic>
        <p:nvPicPr>
          <p:cNvPr id="59" name="PpHolder2">
            <a:extLst>
              <a:ext uri="{FF2B5EF4-FFF2-40B4-BE49-F238E27FC236}">
                <a16:creationId xmlns:a16="http://schemas.microsoft.com/office/drawing/2014/main" id="{E3D306AE-DAD4-4C7C-BDEC-FED14A2906F2}"/>
              </a:ext>
            </a:extLst>
          </p:cNvPr>
          <p:cNvPicPr>
            <a:picLocks/>
          </p:cNvPicPr>
          <p:nvPr/>
        </p:nvPicPr>
        <p:blipFill>
          <a:blip r:embed="rId2"/>
          <a:srcRect l="65000" t="60077" b="19923"/>
          <a:stretch>
            <a:fillRect/>
          </a:stretch>
        </p:blipFill>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7" name="PpHolder2">
            <a:extLst>
              <a:ext uri="{FF2B5EF4-FFF2-40B4-BE49-F238E27FC236}">
                <a16:creationId xmlns:a16="http://schemas.microsoft.com/office/drawing/2014/main" id="{A699A6D9-9EE4-4EC4-9AFD-1F2B57C9849B}"/>
              </a:ext>
            </a:extLst>
          </p:cNvPr>
          <p:cNvPicPr>
            <a:picLocks/>
          </p:cNvPicPr>
          <p:nvPr/>
        </p:nvPicPr>
        <p:blipFill>
          <a:blip r:embed="rId2"/>
          <a:srcRect t="20074" r="65000" b="59926"/>
          <a:stretch>
            <a:fillRect/>
          </a:stretch>
        </p:blipFill>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8" y="0"/>
                  <a:pt x="3200402" y="45485"/>
                  <a:pt x="3200402" y="101594"/>
                </a:cubicBezTo>
                <a:lnTo>
                  <a:pt x="3200402" y="1270006"/>
                </a:lnTo>
                <a:cubicBezTo>
                  <a:pt x="3200402" y="1326116"/>
                  <a:pt x="3154918" y="1371600"/>
                  <a:pt x="3098807" y="1371600"/>
                </a:cubicBezTo>
                <a:lnTo>
                  <a:pt x="0" y="13716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pic>
        <p:nvPicPr>
          <p:cNvPr id="66" name="PpHolder9">
            <a:extLst>
              <a:ext uri="{FF2B5EF4-FFF2-40B4-BE49-F238E27FC236}">
                <a16:creationId xmlns:a16="http://schemas.microsoft.com/office/drawing/2014/main" id="{42786FC6-FDF6-4B69-9312-BAE34D65FA74}"/>
              </a:ext>
            </a:extLst>
          </p:cNvPr>
          <p:cNvPicPr>
            <a:picLocks/>
          </p:cNvPicPr>
          <p:nvPr/>
        </p:nvPicPr>
        <p:blipFill>
          <a:blip r:embed="rId2"/>
          <a:srcRect l="65000" t="43484" b="36516"/>
          <a:stretch>
            <a:fillRect/>
          </a:stretch>
        </p:blipFill>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pHolder1">
            <a:extLst>
              <a:ext uri="{FF2B5EF4-FFF2-40B4-BE49-F238E27FC236}">
                <a16:creationId xmlns:a16="http://schemas.microsoft.com/office/drawing/2014/main" id="{AC0F8A35-8A06-47BA-8FA8-8496D08EC838}"/>
              </a:ext>
            </a:extLst>
          </p:cNvPr>
          <p:cNvPicPr>
            <a:picLocks/>
          </p:cNvPicPr>
          <p:nvPr/>
        </p:nvPicPr>
        <p:blipFill>
          <a:blip r:embed="rId2"/>
          <a:srcRect b="54862"/>
          <a:stretch>
            <a:fillRect/>
          </a:stretch>
        </p:blipFill>
        <p:spPr>
          <a:xfrm>
            <a:off x="0" y="4"/>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6 h 3095557"/>
              <a:gd name="connsiteX4" fmla="*/ 5737243 w 9144000"/>
              <a:gd name="connsiteY4" fmla="*/ 2648523 h 3095557"/>
              <a:gd name="connsiteX5" fmla="*/ 95690 w 9144000"/>
              <a:gd name="connsiteY5" fmla="*/ 2714073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6"/>
                </a:lnTo>
                <a:cubicBezTo>
                  <a:pt x="7962614" y="2879274"/>
                  <a:pt x="6873149" y="2737452"/>
                  <a:pt x="5737243" y="2648523"/>
                </a:cubicBezTo>
                <a:cubicBezTo>
                  <a:pt x="3676972" y="2487225"/>
                  <a:pt x="1741257" y="2521642"/>
                  <a:pt x="95690" y="2714073"/>
                </a:cubicBezTo>
                <a:lnTo>
                  <a:pt x="0" y="2726129"/>
                </a:lnTo>
                <a:close/>
              </a:path>
            </a:pathLst>
          </a:custGeom>
        </p:spPr>
      </p:pic>
      <p:sp>
        <p:nvSpPr>
          <p:cNvPr id="48" name="Freeform 1">
            <a:extLst>
              <a:ext uri="{FF2B5EF4-FFF2-40B4-BE49-F238E27FC236}">
                <a16:creationId xmlns:a16="http://schemas.microsoft.com/office/drawing/2014/main" id="{609A0A43-4880-4D6D-AD84-85366EC77F60}"/>
              </a:ext>
            </a:extLst>
          </p:cNvPr>
          <p:cNvSpPr/>
          <p:nvPr/>
        </p:nvSpPr>
        <p:spPr>
          <a:xfrm>
            <a:off x="0" y="0"/>
            <a:ext cx="9144000" cy="3095556"/>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2">
      <a:dk1>
        <a:srgbClr val="3C3C3C"/>
      </a:dk1>
      <a:lt1>
        <a:srgbClr val="FFFFFF"/>
      </a:lt1>
      <a:dk2>
        <a:srgbClr val="313C41"/>
      </a:dk2>
      <a:lt2>
        <a:srgbClr val="FFFFFF"/>
      </a:lt2>
      <a:accent1>
        <a:srgbClr val="F7A900"/>
      </a:accent1>
      <a:accent2>
        <a:srgbClr val="ED860C"/>
      </a:accent2>
      <a:accent3>
        <a:srgbClr val="F7BF15"/>
      </a:accent3>
      <a:accent4>
        <a:srgbClr val="FEC552"/>
      </a:accent4>
      <a:accent5>
        <a:srgbClr val="F88630"/>
      </a:accent5>
      <a:accent6>
        <a:srgbClr val="E75D41"/>
      </a:accent6>
      <a:hlink>
        <a:srgbClr val="0563C1"/>
      </a:hlink>
      <a:folHlink>
        <a:srgbClr val="954F72"/>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755</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271</cp:revision>
  <dcterms:created xsi:type="dcterms:W3CDTF">2019-01-23T07:32:06Z</dcterms:created>
  <dcterms:modified xsi:type="dcterms:W3CDTF">2021-09-15T03:00:49Z</dcterms:modified>
</cp:coreProperties>
</file>