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45" r:id="rId1"/>
  </p:sldMasterIdLst>
  <p:handoutMasterIdLst>
    <p:handoutMasterId r:id="rId32"/>
  </p:handoutMasterIdLst>
  <p:sldIdLst>
    <p:sldId id="262" r:id="rId2"/>
    <p:sldId id="263" r:id="rId3"/>
    <p:sldId id="264" r:id="rId4"/>
    <p:sldId id="267" r:id="rId5"/>
    <p:sldId id="266" r:id="rId6"/>
    <p:sldId id="268" r:id="rId7"/>
    <p:sldId id="265" r:id="rId8"/>
    <p:sldId id="269" r:id="rId9"/>
    <p:sldId id="270" r:id="rId10"/>
    <p:sldId id="274" r:id="rId11"/>
    <p:sldId id="271" r:id="rId12"/>
    <p:sldId id="272" r:id="rId13"/>
    <p:sldId id="273" r:id="rId14"/>
    <p:sldId id="275" r:id="rId15"/>
    <p:sldId id="283" r:id="rId16"/>
    <p:sldId id="276" r:id="rId17"/>
    <p:sldId id="277" r:id="rId18"/>
    <p:sldId id="278" r:id="rId19"/>
    <p:sldId id="279" r:id="rId20"/>
    <p:sldId id="281" r:id="rId21"/>
    <p:sldId id="286" r:id="rId22"/>
    <p:sldId id="285" r:id="rId23"/>
    <p:sldId id="287" r:id="rId24"/>
    <p:sldId id="280" r:id="rId25"/>
    <p:sldId id="289" r:id="rId26"/>
    <p:sldId id="288" r:id="rId27"/>
    <p:sldId id="282" r:id="rId28"/>
    <p:sldId id="284" r:id="rId29"/>
    <p:sldId id="290" r:id="rId30"/>
    <p:sldId id="291" r:id="rId31"/>
  </p:sldIdLst>
  <p:sldSz cx="9144000" cy="6858000" type="screen4x3"/>
  <p:notesSz cx="9144000" cy="6858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3B86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830" autoAdjust="0"/>
    <p:restoredTop sz="94656"/>
  </p:normalViewPr>
  <p:slideViewPr>
    <p:cSldViewPr snapToGrid="0" snapToObjects="1" showGuides="1">
      <p:cViewPr varScale="1">
        <p:scale>
          <a:sx n="114" d="100"/>
          <a:sy n="114" d="100"/>
        </p:scale>
        <p:origin x="1914" y="114"/>
      </p:cViewPr>
      <p:guideLst/>
    </p:cSldViewPr>
  </p:slideViewPr>
  <p:notesTextViewPr>
    <p:cViewPr>
      <p:scale>
        <a:sx n="1" d="1"/>
        <a:sy n="1" d="1"/>
      </p:scale>
      <p:origin x="0" y="0"/>
    </p:cViewPr>
  </p:notesTextViewPr>
  <p:sorterViewPr>
    <p:cViewPr varScale="1">
      <p:scale>
        <a:sx n="100" d="100"/>
        <a:sy n="100" d="100"/>
      </p:scale>
      <p:origin x="0" y="0"/>
    </p:cViewPr>
  </p:sorterViewPr>
  <p:notesViewPr>
    <p:cSldViewPr snapToGrid="0" snapToObjects="1" showGuides="1">
      <p:cViewPr varScale="1">
        <p:scale>
          <a:sx n="86" d="100"/>
          <a:sy n="86" d="100"/>
        </p:scale>
        <p:origin x="2088" y="5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spPr>
            <a:solidFill>
              <a:schemeClr val="accent1"/>
            </a:solidFill>
            <a:ln>
              <a:noFill/>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5C65-439E-A3D3-498C2ECA0CCE}"/>
            </c:ext>
          </c:extLst>
        </c:ser>
        <c:ser>
          <c:idx val="1"/>
          <c:order val="1"/>
          <c:tx>
            <c:strRef>
              <c:f>Sheet1!$C$1</c:f>
              <c:strCache>
                <c:ptCount val="1"/>
                <c:pt idx="0">
                  <c:v>Series 2</c:v>
                </c:pt>
              </c:strCache>
            </c:strRef>
          </c:tx>
          <c:spPr>
            <a:solidFill>
              <a:schemeClr val="accent2"/>
            </a:solidFill>
            <a:ln>
              <a:noFill/>
            </a:ln>
            <a:effectLst/>
          </c:spPr>
          <c:invertIfNegative val="0"/>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5C65-439E-A3D3-498C2ECA0CCE}"/>
            </c:ext>
          </c:extLst>
        </c:ser>
        <c:dLbls>
          <c:showLegendKey val="0"/>
          <c:showVal val="0"/>
          <c:showCatName val="0"/>
          <c:showSerName val="0"/>
          <c:showPercent val="0"/>
          <c:showBubbleSize val="0"/>
        </c:dLbls>
        <c:gapWidth val="219"/>
        <c:overlap val="-27"/>
        <c:axId val="1996832880"/>
        <c:axId val="1986230736"/>
      </c:barChart>
      <c:catAx>
        <c:axId val="199683288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00" b="0" i="0" u="none" strike="noStrike" kern="1200" baseline="0">
                <a:solidFill>
                  <a:schemeClr val="tx1"/>
                </a:solidFill>
                <a:latin typeface="+mn-lt"/>
                <a:ea typeface="+mn-ea"/>
                <a:cs typeface="+mn-cs"/>
              </a:defRPr>
            </a:pPr>
            <a:endParaRPr lang="en-US"/>
          </a:p>
        </c:txPr>
        <c:crossAx val="1986230736"/>
        <c:crosses val="autoZero"/>
        <c:auto val="1"/>
        <c:lblAlgn val="ctr"/>
        <c:lblOffset val="100"/>
        <c:noMultiLvlLbl val="0"/>
      </c:catAx>
      <c:valAx>
        <c:axId val="1986230736"/>
        <c:scaling>
          <c:orientation val="minMax"/>
        </c:scaling>
        <c:delete val="0"/>
        <c:axPos val="l"/>
        <c:majorGridlines>
          <c:spPr>
            <a:ln w="9525" cap="flat" cmpd="sng" algn="ctr">
              <a:no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lang="en-US" sz="1000" b="0" i="0" u="none" strike="noStrike" kern="1200" baseline="0">
                <a:solidFill>
                  <a:schemeClr val="tx1"/>
                </a:solidFill>
                <a:latin typeface="+mn-lt"/>
                <a:ea typeface="+mn-ea"/>
                <a:cs typeface="+mn-cs"/>
              </a:defRPr>
            </a:pPr>
            <a:endParaRPr lang="en-US"/>
          </a:p>
        </c:txPr>
        <c:crossAx val="1996832880"/>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06B2AB4F-A192-3545-8EF9-E325F13462B2}"/>
              </a:ext>
            </a:extLst>
          </p:cNvPr>
          <p:cNvSpPr>
            <a:spLocks noGrp="1"/>
          </p:cNvSpPr>
          <p:nvPr>
            <p:ph type="hdr" sz="quarter"/>
          </p:nvPr>
        </p:nvSpPr>
        <p:spPr>
          <a:xfrm>
            <a:off x="0" y="0"/>
            <a:ext cx="3962400" cy="344091"/>
          </a:xfrm>
          <a:prstGeom prst="rect">
            <a:avLst/>
          </a:prstGeom>
        </p:spPr>
        <p:txBody>
          <a:bodyPr vert="horz" lIns="91440" tIns="45720" rIns="91440" bIns="45720" rtlCol="0"/>
          <a:lstStyle>
            <a:lvl1pPr algn="l">
              <a:defRPr sz="1200"/>
            </a:lvl1pPr>
          </a:lstStyle>
          <a:p>
            <a:endParaRPr lang="en-US"/>
          </a:p>
        </p:txBody>
      </p:sp>
      <p:sp>
        <p:nvSpPr>
          <p:cNvPr id="4" name="Footer Placeholder 3">
            <a:extLst>
              <a:ext uri="{FF2B5EF4-FFF2-40B4-BE49-F238E27FC236}">
                <a16:creationId xmlns:a16="http://schemas.microsoft.com/office/drawing/2014/main" id="{A3809840-61EB-0342-AA68-9448E55B2F45}"/>
              </a:ext>
            </a:extLst>
          </p:cNvPr>
          <p:cNvSpPr>
            <a:spLocks noGrp="1"/>
          </p:cNvSpPr>
          <p:nvPr>
            <p:ph type="ftr" sz="quarter" idx="2"/>
          </p:nvPr>
        </p:nvSpPr>
        <p:spPr>
          <a:xfrm>
            <a:off x="0" y="6513910"/>
            <a:ext cx="3962400" cy="34409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C598F3BB-F397-8343-A68E-A42E99E44297}"/>
              </a:ext>
            </a:extLst>
          </p:cNvPr>
          <p:cNvSpPr>
            <a:spLocks noGrp="1"/>
          </p:cNvSpPr>
          <p:nvPr>
            <p:ph type="sldNum" sz="quarter" idx="3"/>
          </p:nvPr>
        </p:nvSpPr>
        <p:spPr>
          <a:xfrm>
            <a:off x="5179484" y="6513910"/>
            <a:ext cx="3962400" cy="344090"/>
          </a:xfrm>
          <a:prstGeom prst="rect">
            <a:avLst/>
          </a:prstGeom>
        </p:spPr>
        <p:txBody>
          <a:bodyPr vert="horz" lIns="91440" tIns="45720" rIns="91440" bIns="45720" rtlCol="0" anchor="b"/>
          <a:lstStyle>
            <a:lvl1pPr algn="r">
              <a:defRPr sz="1200"/>
            </a:lvl1pPr>
          </a:lstStyle>
          <a:p>
            <a:fld id="{02764B22-6B1C-C845-B23F-15789EB2CA1E}" type="slidenum">
              <a:rPr lang="en-US" smtClean="0"/>
              <a:t>‹#›</a:t>
            </a:fld>
            <a:endParaRPr lang="en-US"/>
          </a:p>
        </p:txBody>
      </p:sp>
    </p:spTree>
    <p:extLst>
      <p:ext uri="{BB962C8B-B14F-4D97-AF65-F5344CB8AC3E}">
        <p14:creationId xmlns:p14="http://schemas.microsoft.com/office/powerpoint/2010/main" val="3143159079"/>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A3639D76-00FD-42C0-B4BF-1DC838DF7642}"/>
              </a:ext>
            </a:extLst>
          </p:cNvPr>
          <p:cNvSpPr>
            <a:spLocks noGrp="1"/>
          </p:cNvSpPr>
          <p:nvPr>
            <p:ph type="title"/>
          </p:nvPr>
        </p:nvSpPr>
        <p:spPr>
          <a:xfrm>
            <a:off x="1853214" y="173904"/>
            <a:ext cx="5437573" cy="832104"/>
          </a:xfrm>
          <a:prstGeom prst="rect">
            <a:avLst/>
          </a:prstGeom>
        </p:spPr>
        <p:txBody>
          <a:bodyPr anchor="ctr"/>
          <a:lstStyle>
            <a:lvl1pPr algn="ctr">
              <a:lnSpc>
                <a:spcPct val="100000"/>
              </a:lnSpc>
              <a:defRPr sz="36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24670275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SlideAdd9">
    <p:spTree>
      <p:nvGrpSpPr>
        <p:cNvPr id="1" name=""/>
        <p:cNvGrpSpPr/>
        <p:nvPr/>
      </p:nvGrpSpPr>
      <p:grpSpPr>
        <a:xfrm>
          <a:off x="0" y="0"/>
          <a:ext cx="0" cy="0"/>
          <a:chOff x="0" y="0"/>
          <a:chExt cx="0" cy="0"/>
        </a:xfrm>
      </p:grpSpPr>
      <p:sp>
        <p:nvSpPr>
          <p:cNvPr id="8" name="PpHolder1">
            <a:extLst>
              <a:ext uri="{FF2B5EF4-FFF2-40B4-BE49-F238E27FC236}">
                <a16:creationId xmlns:a16="http://schemas.microsoft.com/office/drawing/2014/main" id="{E38FFD51-1280-4FB3-B780-60DC6E6585DB}"/>
              </a:ext>
            </a:extLst>
          </p:cNvPr>
          <p:cNvSpPr>
            <a:spLocks noGrp="1"/>
          </p:cNvSpPr>
          <p:nvPr>
            <p:ph type="pic" sz="quarter" idx="10"/>
          </p:nvPr>
        </p:nvSpPr>
        <p:spPr>
          <a:xfrm>
            <a:off x="0" y="2"/>
            <a:ext cx="9144000" cy="3095557"/>
          </a:xfrm>
          <a:custGeom>
            <a:avLst/>
            <a:gdLst>
              <a:gd name="connsiteX0" fmla="*/ 0 w 9144000"/>
              <a:gd name="connsiteY0" fmla="*/ 0 h 3095557"/>
              <a:gd name="connsiteX1" fmla="*/ 9144000 w 9144000"/>
              <a:gd name="connsiteY1" fmla="*/ 0 h 3095557"/>
              <a:gd name="connsiteX2" fmla="*/ 9144000 w 9144000"/>
              <a:gd name="connsiteY2" fmla="*/ 3095557 h 3095557"/>
              <a:gd name="connsiteX3" fmla="*/ 8979176 w 9144000"/>
              <a:gd name="connsiteY3" fmla="*/ 3063425 h 3095557"/>
              <a:gd name="connsiteX4" fmla="*/ 5737243 w 9144000"/>
              <a:gd name="connsiteY4" fmla="*/ 2648523 h 3095557"/>
              <a:gd name="connsiteX5" fmla="*/ 95690 w 9144000"/>
              <a:gd name="connsiteY5" fmla="*/ 2714072 h 3095557"/>
              <a:gd name="connsiteX6" fmla="*/ 0 w 9144000"/>
              <a:gd name="connsiteY6" fmla="*/ 2726129 h 30955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3095557">
                <a:moveTo>
                  <a:pt x="0" y="0"/>
                </a:moveTo>
                <a:lnTo>
                  <a:pt x="9144000" y="0"/>
                </a:lnTo>
                <a:lnTo>
                  <a:pt x="9144000" y="3095557"/>
                </a:lnTo>
                <a:lnTo>
                  <a:pt x="8979176" y="3063425"/>
                </a:lnTo>
                <a:cubicBezTo>
                  <a:pt x="7962614" y="2879274"/>
                  <a:pt x="6873149" y="2737452"/>
                  <a:pt x="5737243" y="2648523"/>
                </a:cubicBezTo>
                <a:cubicBezTo>
                  <a:pt x="3676972" y="2487225"/>
                  <a:pt x="1741257" y="2521642"/>
                  <a:pt x="95690" y="2714072"/>
                </a:cubicBezTo>
                <a:lnTo>
                  <a:pt x="0" y="2726129"/>
                </a:lnTo>
                <a:close/>
              </a:path>
            </a:pathLst>
          </a:custGeom>
          <a:blipFill dpi="0" rotWithShape="1">
            <a:blip r:embed="rId2"/>
            <a:srcRect/>
            <a:tile tx="0" ty="0" sx="100000" sy="100000" flip="none" algn="tl"/>
          </a:blipFill>
          <a:ln>
            <a:noFill/>
          </a:ln>
        </p:spPr>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tx1">
                    <a:alpha val="0"/>
                  </a:schemeClr>
                </a:solidFill>
              </a:defRPr>
            </a:lvl1pPr>
          </a:lstStyle>
          <a:p>
            <a:pPr marL="0" lvl="0" algn="ctr" defTabSz="457200"/>
            <a:endParaRPr lang="en-ID"/>
          </a:p>
        </p:txBody>
      </p:sp>
      <p:sp>
        <p:nvSpPr>
          <p:cNvPr id="4" name="Title 1">
            <a:extLst>
              <a:ext uri="{FF2B5EF4-FFF2-40B4-BE49-F238E27FC236}">
                <a16:creationId xmlns:a16="http://schemas.microsoft.com/office/drawing/2014/main" id="{ADB2DB5B-93C5-451F-B3E4-1670685B2049}"/>
              </a:ext>
            </a:extLst>
          </p:cNvPr>
          <p:cNvSpPr>
            <a:spLocks noGrp="1"/>
          </p:cNvSpPr>
          <p:nvPr>
            <p:ph type="title"/>
          </p:nvPr>
        </p:nvSpPr>
        <p:spPr>
          <a:xfrm>
            <a:off x="1853214" y="173904"/>
            <a:ext cx="5437573" cy="832104"/>
          </a:xfrm>
          <a:prstGeom prst="rect">
            <a:avLst/>
          </a:prstGeom>
        </p:spPr>
        <p:txBody>
          <a:bodyPr anchor="ctr"/>
          <a:lstStyle>
            <a:lvl1pPr algn="ctr">
              <a:lnSpc>
                <a:spcPct val="100000"/>
              </a:lnSpc>
              <a:defRPr sz="3600" b="1">
                <a:solidFill>
                  <a:schemeClr val="bg2"/>
                </a:solidFill>
              </a:defRPr>
            </a:lvl1pPr>
          </a:lstStyle>
          <a:p>
            <a:r>
              <a:rPr lang="en-US" dirty="0"/>
              <a:t>Click to edit</a:t>
            </a:r>
            <a:endParaRPr lang="en-ID" dirty="0"/>
          </a:p>
        </p:txBody>
      </p:sp>
    </p:spTree>
    <p:extLst>
      <p:ext uri="{BB962C8B-B14F-4D97-AF65-F5344CB8AC3E}">
        <p14:creationId xmlns:p14="http://schemas.microsoft.com/office/powerpoint/2010/main" val="13599623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SlideAdd10">
    <p:spTree>
      <p:nvGrpSpPr>
        <p:cNvPr id="1" name=""/>
        <p:cNvGrpSpPr/>
        <p:nvPr/>
      </p:nvGrpSpPr>
      <p:grpSpPr>
        <a:xfrm>
          <a:off x="0" y="0"/>
          <a:ext cx="0" cy="0"/>
          <a:chOff x="0" y="0"/>
          <a:chExt cx="0" cy="0"/>
        </a:xfrm>
      </p:grpSpPr>
      <p:sp>
        <p:nvSpPr>
          <p:cNvPr id="8" name="PpHolder1">
            <a:extLst>
              <a:ext uri="{FF2B5EF4-FFF2-40B4-BE49-F238E27FC236}">
                <a16:creationId xmlns:a16="http://schemas.microsoft.com/office/drawing/2014/main" id="{9ABA5C4E-33D1-4513-B8AA-0461378D3E15}"/>
              </a:ext>
            </a:extLst>
          </p:cNvPr>
          <p:cNvSpPr>
            <a:spLocks noGrp="1"/>
          </p:cNvSpPr>
          <p:nvPr>
            <p:ph type="pic" sz="quarter" idx="10"/>
          </p:nvPr>
        </p:nvSpPr>
        <p:spPr>
          <a:xfrm>
            <a:off x="686857" y="1699786"/>
            <a:ext cx="4342344" cy="5158215"/>
          </a:xfrm>
          <a:custGeom>
            <a:avLst/>
            <a:gdLst>
              <a:gd name="connsiteX0" fmla="*/ 126608 w 4342344"/>
              <a:gd name="connsiteY0" fmla="*/ 0 h 5158215"/>
              <a:gd name="connsiteX1" fmla="*/ 4215736 w 4342344"/>
              <a:gd name="connsiteY1" fmla="*/ 0 h 5158215"/>
              <a:gd name="connsiteX2" fmla="*/ 4342344 w 4342344"/>
              <a:gd name="connsiteY2" fmla="*/ 165614 h 5158215"/>
              <a:gd name="connsiteX3" fmla="*/ 4342344 w 4342344"/>
              <a:gd name="connsiteY3" fmla="*/ 5158215 h 5158215"/>
              <a:gd name="connsiteX4" fmla="*/ 0 w 4342344"/>
              <a:gd name="connsiteY4" fmla="*/ 5158215 h 5158215"/>
              <a:gd name="connsiteX5" fmla="*/ 0 w 4342344"/>
              <a:gd name="connsiteY5" fmla="*/ 165614 h 5158215"/>
              <a:gd name="connsiteX6" fmla="*/ 126608 w 4342344"/>
              <a:gd name="connsiteY6" fmla="*/ 0 h 51582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342344" h="5158215">
                <a:moveTo>
                  <a:pt x="126608" y="0"/>
                </a:moveTo>
                <a:lnTo>
                  <a:pt x="4215736" y="0"/>
                </a:lnTo>
                <a:cubicBezTo>
                  <a:pt x="4285660" y="0"/>
                  <a:pt x="4342344" y="74148"/>
                  <a:pt x="4342344" y="165614"/>
                </a:cubicBezTo>
                <a:lnTo>
                  <a:pt x="4342344" y="5158215"/>
                </a:lnTo>
                <a:lnTo>
                  <a:pt x="0" y="5158215"/>
                </a:lnTo>
                <a:lnTo>
                  <a:pt x="0" y="165614"/>
                </a:lnTo>
                <a:cubicBezTo>
                  <a:pt x="0" y="74148"/>
                  <a:pt x="56684" y="0"/>
                  <a:pt x="126608"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4" name="Title 1">
            <a:extLst>
              <a:ext uri="{FF2B5EF4-FFF2-40B4-BE49-F238E27FC236}">
                <a16:creationId xmlns:a16="http://schemas.microsoft.com/office/drawing/2014/main" id="{CA03BEB7-B185-4E8A-A0C5-1FBB3EE6D526}"/>
              </a:ext>
            </a:extLst>
          </p:cNvPr>
          <p:cNvSpPr>
            <a:spLocks noGrp="1"/>
          </p:cNvSpPr>
          <p:nvPr>
            <p:ph type="title"/>
          </p:nvPr>
        </p:nvSpPr>
        <p:spPr>
          <a:xfrm>
            <a:off x="1853214" y="173904"/>
            <a:ext cx="5437573" cy="832104"/>
          </a:xfrm>
          <a:prstGeom prst="rect">
            <a:avLst/>
          </a:prstGeom>
        </p:spPr>
        <p:txBody>
          <a:bodyPr anchor="ctr"/>
          <a:lstStyle>
            <a:lvl1pPr algn="ctr">
              <a:lnSpc>
                <a:spcPct val="100000"/>
              </a:lnSpc>
              <a:defRPr sz="36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48683727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SlideAdd11">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FB8E0F79-080E-46C9-B6E7-E272914B724F}"/>
              </a:ext>
            </a:extLst>
          </p:cNvPr>
          <p:cNvSpPr>
            <a:spLocks noGrp="1"/>
          </p:cNvSpPr>
          <p:nvPr>
            <p:ph type="pic" sz="quarter" idx="10"/>
          </p:nvPr>
        </p:nvSpPr>
        <p:spPr>
          <a:xfrm>
            <a:off x="5493058" y="0"/>
            <a:ext cx="3650942" cy="6858000"/>
          </a:xfrm>
          <a:custGeom>
            <a:avLst/>
            <a:gdLst>
              <a:gd name="connsiteX0" fmla="*/ 144739 w 3650942"/>
              <a:gd name="connsiteY0" fmla="*/ 0 h 6858000"/>
              <a:gd name="connsiteX1" fmla="*/ 3650942 w 3650942"/>
              <a:gd name="connsiteY1" fmla="*/ 0 h 6858000"/>
              <a:gd name="connsiteX2" fmla="*/ 3650942 w 3650942"/>
              <a:gd name="connsiteY2" fmla="*/ 6858000 h 6858000"/>
              <a:gd name="connsiteX3" fmla="*/ 144739 w 3650942"/>
              <a:gd name="connsiteY3" fmla="*/ 6858000 h 6858000"/>
              <a:gd name="connsiteX4" fmla="*/ 0 w 3650942"/>
              <a:gd name="connsiteY4" fmla="*/ 6665015 h 6858000"/>
              <a:gd name="connsiteX5" fmla="*/ 0 w 3650942"/>
              <a:gd name="connsiteY5" fmla="*/ 192985 h 6858000"/>
              <a:gd name="connsiteX6" fmla="*/ 144739 w 3650942"/>
              <a:gd name="connsiteY6"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650942" h="6858000">
                <a:moveTo>
                  <a:pt x="144739" y="0"/>
                </a:moveTo>
                <a:lnTo>
                  <a:pt x="3650942" y="0"/>
                </a:lnTo>
                <a:lnTo>
                  <a:pt x="3650942" y="6858000"/>
                </a:lnTo>
                <a:lnTo>
                  <a:pt x="144739" y="6858000"/>
                </a:lnTo>
                <a:cubicBezTo>
                  <a:pt x="64802" y="6858000"/>
                  <a:pt x="0" y="6771598"/>
                  <a:pt x="0" y="6665015"/>
                </a:cubicBezTo>
                <a:lnTo>
                  <a:pt x="0" y="192985"/>
                </a:lnTo>
                <a:cubicBezTo>
                  <a:pt x="0" y="86402"/>
                  <a:pt x="64802" y="0"/>
                  <a:pt x="144739"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30F6D3CA-3394-4B32-8B32-45E6695F7355}"/>
              </a:ext>
            </a:extLst>
          </p:cNvPr>
          <p:cNvSpPr>
            <a:spLocks noGrp="1"/>
          </p:cNvSpPr>
          <p:nvPr>
            <p:ph type="title"/>
          </p:nvPr>
        </p:nvSpPr>
        <p:spPr>
          <a:xfrm>
            <a:off x="833401" y="1418838"/>
            <a:ext cx="2496119" cy="1572768"/>
          </a:xfrm>
          <a:prstGeom prst="rect">
            <a:avLst/>
          </a:prstGeom>
        </p:spPr>
        <p:txBody>
          <a:bodyPr anchor="ctr"/>
          <a:lstStyle>
            <a:lvl1pPr>
              <a:lnSpc>
                <a:spcPct val="100000"/>
              </a:lnSpc>
              <a:defRPr sz="36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136886456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SlideAdd12">
    <p:spTree>
      <p:nvGrpSpPr>
        <p:cNvPr id="1" name=""/>
        <p:cNvGrpSpPr/>
        <p:nvPr/>
      </p:nvGrpSpPr>
      <p:grpSpPr>
        <a:xfrm>
          <a:off x="0" y="0"/>
          <a:ext cx="0" cy="0"/>
          <a:chOff x="0" y="0"/>
          <a:chExt cx="0" cy="0"/>
        </a:xfrm>
      </p:grpSpPr>
      <p:sp>
        <p:nvSpPr>
          <p:cNvPr id="6" name="PpHolder8">
            <a:extLst>
              <a:ext uri="{FF2B5EF4-FFF2-40B4-BE49-F238E27FC236}">
                <a16:creationId xmlns:a16="http://schemas.microsoft.com/office/drawing/2014/main" id="{CB9BB9F1-575A-4B43-956B-DBD06766B784}"/>
              </a:ext>
            </a:extLst>
          </p:cNvPr>
          <p:cNvSpPr>
            <a:spLocks noGrp="1"/>
          </p:cNvSpPr>
          <p:nvPr>
            <p:ph type="pic" sz="quarter" idx="10"/>
          </p:nvPr>
        </p:nvSpPr>
        <p:spPr>
          <a:xfrm>
            <a:off x="0" y="1008423"/>
            <a:ext cx="2514600" cy="4841154"/>
          </a:xfrm>
          <a:custGeom>
            <a:avLst/>
            <a:gdLst>
              <a:gd name="connsiteX0" fmla="*/ 94025 w 2514600"/>
              <a:gd name="connsiteY0" fmla="*/ 0 h 4841154"/>
              <a:gd name="connsiteX1" fmla="*/ 2514600 w 2514600"/>
              <a:gd name="connsiteY1" fmla="*/ 2420577 h 4841154"/>
              <a:gd name="connsiteX2" fmla="*/ 94025 w 2514600"/>
              <a:gd name="connsiteY2" fmla="*/ 4841154 h 4841154"/>
              <a:gd name="connsiteX3" fmla="*/ 0 w 2514600"/>
              <a:gd name="connsiteY3" fmla="*/ 4837591 h 4841154"/>
              <a:gd name="connsiteX4" fmla="*/ 0 w 2514600"/>
              <a:gd name="connsiteY4" fmla="*/ 3564 h 4841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14600" h="4841154">
                <a:moveTo>
                  <a:pt x="94025" y="0"/>
                </a:moveTo>
                <a:cubicBezTo>
                  <a:pt x="1430873" y="0"/>
                  <a:pt x="2514600" y="1083730"/>
                  <a:pt x="2514600" y="2420577"/>
                </a:cubicBezTo>
                <a:cubicBezTo>
                  <a:pt x="2514600" y="3757425"/>
                  <a:pt x="1430873" y="4841154"/>
                  <a:pt x="94025" y="4841154"/>
                </a:cubicBezTo>
                <a:lnTo>
                  <a:pt x="0" y="4837591"/>
                </a:lnTo>
                <a:lnTo>
                  <a:pt x="0" y="3564"/>
                </a:lnTo>
                <a:close/>
              </a:path>
            </a:pathLst>
          </a:custGeom>
          <a:blipFill dpi="0" rotWithShape="1">
            <a:blip r:embed="rId2"/>
            <a:srcRect/>
            <a:tile tx="0" ty="0" sx="100000" sy="100000" flip="none" algn="tl"/>
          </a:blipFill>
          <a:ln>
            <a:noFill/>
          </a:ln>
        </p:spPr>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tx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C92716B7-B099-4AC4-B465-4804D2448DCC}"/>
              </a:ext>
            </a:extLst>
          </p:cNvPr>
          <p:cNvSpPr>
            <a:spLocks noGrp="1"/>
          </p:cNvSpPr>
          <p:nvPr>
            <p:ph type="title"/>
          </p:nvPr>
        </p:nvSpPr>
        <p:spPr>
          <a:xfrm>
            <a:off x="5636557" y="1472108"/>
            <a:ext cx="2496119" cy="1572768"/>
          </a:xfrm>
          <a:prstGeom prst="rect">
            <a:avLst/>
          </a:prstGeom>
        </p:spPr>
        <p:txBody>
          <a:bodyPr anchor="ctr"/>
          <a:lstStyle>
            <a:lvl1pPr>
              <a:lnSpc>
                <a:spcPct val="100000"/>
              </a:lnSpc>
              <a:defRPr sz="36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375146830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SlideAdd13">
    <p:spTree>
      <p:nvGrpSpPr>
        <p:cNvPr id="1" name=""/>
        <p:cNvGrpSpPr/>
        <p:nvPr/>
      </p:nvGrpSpPr>
      <p:grpSpPr>
        <a:xfrm>
          <a:off x="0" y="0"/>
          <a:ext cx="0" cy="0"/>
          <a:chOff x="0" y="0"/>
          <a:chExt cx="0" cy="0"/>
        </a:xfrm>
      </p:grpSpPr>
      <p:sp>
        <p:nvSpPr>
          <p:cNvPr id="7" name="PpHolder1">
            <a:extLst>
              <a:ext uri="{FF2B5EF4-FFF2-40B4-BE49-F238E27FC236}">
                <a16:creationId xmlns:a16="http://schemas.microsoft.com/office/drawing/2014/main" id="{45220D7F-9436-4575-A49E-5E43D643A98E}"/>
              </a:ext>
            </a:extLst>
          </p:cNvPr>
          <p:cNvSpPr>
            <a:spLocks noGrp="1"/>
          </p:cNvSpPr>
          <p:nvPr>
            <p:ph type="pic" sz="quarter" idx="10"/>
          </p:nvPr>
        </p:nvSpPr>
        <p:spPr>
          <a:xfrm>
            <a:off x="4" y="0"/>
            <a:ext cx="9143997" cy="6858000"/>
          </a:xfrm>
          <a:custGeom>
            <a:avLst/>
            <a:gdLst>
              <a:gd name="connsiteX0" fmla="*/ 0 w 9143997"/>
              <a:gd name="connsiteY0" fmla="*/ 0 h 6858000"/>
              <a:gd name="connsiteX1" fmla="*/ 9143997 w 9143997"/>
              <a:gd name="connsiteY1" fmla="*/ 0 h 6858000"/>
              <a:gd name="connsiteX2" fmla="*/ 9143997 w 9143997"/>
              <a:gd name="connsiteY2" fmla="*/ 6858000 h 6858000"/>
              <a:gd name="connsiteX3" fmla="*/ 0 w 9143997"/>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9143997" h="6858000">
                <a:moveTo>
                  <a:pt x="0" y="0"/>
                </a:moveTo>
                <a:lnTo>
                  <a:pt x="9143997" y="0"/>
                </a:lnTo>
                <a:lnTo>
                  <a:pt x="9143997" y="6858000"/>
                </a:lnTo>
                <a:lnTo>
                  <a:pt x="0" y="6858000"/>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9" name="Title 1">
            <a:extLst>
              <a:ext uri="{FF2B5EF4-FFF2-40B4-BE49-F238E27FC236}">
                <a16:creationId xmlns:a16="http://schemas.microsoft.com/office/drawing/2014/main" id="{E5ED416F-5BD3-47BC-87D3-FC48A3497ED1}"/>
              </a:ext>
            </a:extLst>
          </p:cNvPr>
          <p:cNvSpPr>
            <a:spLocks noGrp="1"/>
          </p:cNvSpPr>
          <p:nvPr>
            <p:ph type="title"/>
          </p:nvPr>
        </p:nvSpPr>
        <p:spPr>
          <a:xfrm>
            <a:off x="971818" y="4563169"/>
            <a:ext cx="7200366" cy="923544"/>
          </a:xfrm>
          <a:prstGeom prst="rect">
            <a:avLst/>
          </a:prstGeom>
        </p:spPr>
        <p:txBody>
          <a:bodyPr anchor="ctr"/>
          <a:lstStyle>
            <a:lvl1pPr algn="ctr">
              <a:lnSpc>
                <a:spcPct val="100000"/>
              </a:lnSpc>
              <a:defRPr sz="4050" b="1">
                <a:solidFill>
                  <a:schemeClr val="bg2"/>
                </a:solidFill>
              </a:defRPr>
            </a:lvl1pPr>
          </a:lstStyle>
          <a:p>
            <a:r>
              <a:rPr lang="en-US" dirty="0"/>
              <a:t>Click to edit</a:t>
            </a:r>
            <a:endParaRPr lang="en-ID" dirty="0"/>
          </a:p>
        </p:txBody>
      </p:sp>
    </p:spTree>
    <p:extLst>
      <p:ext uri="{BB962C8B-B14F-4D97-AF65-F5344CB8AC3E}">
        <p14:creationId xmlns:p14="http://schemas.microsoft.com/office/powerpoint/2010/main" val="352498609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SlideAdd14">
    <p:spTree>
      <p:nvGrpSpPr>
        <p:cNvPr id="1" name=""/>
        <p:cNvGrpSpPr/>
        <p:nvPr/>
      </p:nvGrpSpPr>
      <p:grpSpPr>
        <a:xfrm>
          <a:off x="0" y="0"/>
          <a:ext cx="0" cy="0"/>
          <a:chOff x="0" y="0"/>
          <a:chExt cx="0" cy="0"/>
        </a:xfrm>
      </p:grpSpPr>
      <p:sp>
        <p:nvSpPr>
          <p:cNvPr id="42" name="PpHolder18">
            <a:extLst>
              <a:ext uri="{FF2B5EF4-FFF2-40B4-BE49-F238E27FC236}">
                <a16:creationId xmlns:a16="http://schemas.microsoft.com/office/drawing/2014/main" id="{480A75AC-01CA-4541-BC73-89CADFBD233B}"/>
              </a:ext>
            </a:extLst>
          </p:cNvPr>
          <p:cNvSpPr>
            <a:spLocks noGrp="1"/>
          </p:cNvSpPr>
          <p:nvPr>
            <p:ph type="pic" sz="quarter" idx="16"/>
          </p:nvPr>
        </p:nvSpPr>
        <p:spPr>
          <a:xfrm>
            <a:off x="4868308" y="1714031"/>
            <a:ext cx="1357884" cy="1357884"/>
          </a:xfrm>
          <a:custGeom>
            <a:avLst/>
            <a:gdLst>
              <a:gd name="connsiteX0" fmla="*/ 678942 w 1357884"/>
              <a:gd name="connsiteY0" fmla="*/ 0 h 1357884"/>
              <a:gd name="connsiteX1" fmla="*/ 1357884 w 1357884"/>
              <a:gd name="connsiteY1" fmla="*/ 678942 h 1357884"/>
              <a:gd name="connsiteX2" fmla="*/ 678942 w 1357884"/>
              <a:gd name="connsiteY2" fmla="*/ 1357884 h 1357884"/>
              <a:gd name="connsiteX3" fmla="*/ 0 w 1357884"/>
              <a:gd name="connsiteY3" fmla="*/ 678942 h 1357884"/>
              <a:gd name="connsiteX4" fmla="*/ 678942 w 1357884"/>
              <a:gd name="connsiteY4" fmla="*/ 0 h 13578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7884" h="1357884">
                <a:moveTo>
                  <a:pt x="678942" y="0"/>
                </a:moveTo>
                <a:cubicBezTo>
                  <a:pt x="1053911" y="0"/>
                  <a:pt x="1357884" y="303973"/>
                  <a:pt x="1357884" y="678942"/>
                </a:cubicBezTo>
                <a:cubicBezTo>
                  <a:pt x="1357884" y="1053912"/>
                  <a:pt x="1053911" y="1357884"/>
                  <a:pt x="678942" y="1357884"/>
                </a:cubicBezTo>
                <a:cubicBezTo>
                  <a:pt x="303973" y="1357884"/>
                  <a:pt x="0" y="1053912"/>
                  <a:pt x="0" y="678942"/>
                </a:cubicBezTo>
                <a:cubicBezTo>
                  <a:pt x="0" y="303973"/>
                  <a:pt x="303973" y="0"/>
                  <a:pt x="678942"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11" name="Title 1">
            <a:extLst>
              <a:ext uri="{FF2B5EF4-FFF2-40B4-BE49-F238E27FC236}">
                <a16:creationId xmlns:a16="http://schemas.microsoft.com/office/drawing/2014/main" id="{770B9AE8-2C19-4409-A895-AB17F91FFFC7}"/>
              </a:ext>
            </a:extLst>
          </p:cNvPr>
          <p:cNvSpPr>
            <a:spLocks noGrp="1"/>
          </p:cNvSpPr>
          <p:nvPr>
            <p:ph type="title"/>
          </p:nvPr>
        </p:nvSpPr>
        <p:spPr>
          <a:xfrm>
            <a:off x="1853214" y="173904"/>
            <a:ext cx="5437573" cy="832104"/>
          </a:xfrm>
          <a:prstGeom prst="rect">
            <a:avLst/>
          </a:prstGeom>
        </p:spPr>
        <p:txBody>
          <a:bodyPr anchor="ctr"/>
          <a:lstStyle>
            <a:lvl1pPr algn="ctr">
              <a:lnSpc>
                <a:spcPct val="100000"/>
              </a:lnSpc>
              <a:defRPr sz="3600" b="1">
                <a:solidFill>
                  <a:schemeClr val="tx1"/>
                </a:solidFill>
              </a:defRPr>
            </a:lvl1pPr>
          </a:lstStyle>
          <a:p>
            <a:r>
              <a:rPr lang="en-US" dirty="0"/>
              <a:t>Click to edit</a:t>
            </a:r>
            <a:endParaRPr lang="en-ID" dirty="0"/>
          </a:p>
        </p:txBody>
      </p:sp>
      <p:sp>
        <p:nvSpPr>
          <p:cNvPr id="44" name="PpHolder17">
            <a:extLst>
              <a:ext uri="{FF2B5EF4-FFF2-40B4-BE49-F238E27FC236}">
                <a16:creationId xmlns:a16="http://schemas.microsoft.com/office/drawing/2014/main" id="{46D2FCA0-5133-47D1-93BD-06F1D1D9322E}"/>
              </a:ext>
            </a:extLst>
          </p:cNvPr>
          <p:cNvSpPr>
            <a:spLocks noGrp="1"/>
          </p:cNvSpPr>
          <p:nvPr>
            <p:ph type="pic" sz="quarter" idx="17"/>
          </p:nvPr>
        </p:nvSpPr>
        <p:spPr>
          <a:xfrm>
            <a:off x="942980" y="3720316"/>
            <a:ext cx="1357883" cy="1357884"/>
          </a:xfrm>
          <a:custGeom>
            <a:avLst/>
            <a:gdLst>
              <a:gd name="connsiteX0" fmla="*/ 678942 w 1357883"/>
              <a:gd name="connsiteY0" fmla="*/ 0 h 1357884"/>
              <a:gd name="connsiteX1" fmla="*/ 1357883 w 1357883"/>
              <a:gd name="connsiteY1" fmla="*/ 678942 h 1357884"/>
              <a:gd name="connsiteX2" fmla="*/ 678942 w 1357883"/>
              <a:gd name="connsiteY2" fmla="*/ 1357884 h 1357884"/>
              <a:gd name="connsiteX3" fmla="*/ 0 w 1357883"/>
              <a:gd name="connsiteY3" fmla="*/ 678942 h 1357884"/>
              <a:gd name="connsiteX4" fmla="*/ 678942 w 1357883"/>
              <a:gd name="connsiteY4" fmla="*/ 0 h 13578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7883" h="1357884">
                <a:moveTo>
                  <a:pt x="678942" y="0"/>
                </a:moveTo>
                <a:cubicBezTo>
                  <a:pt x="1053911" y="0"/>
                  <a:pt x="1357883" y="303973"/>
                  <a:pt x="1357883" y="678942"/>
                </a:cubicBezTo>
                <a:cubicBezTo>
                  <a:pt x="1357883" y="1053911"/>
                  <a:pt x="1053911" y="1357884"/>
                  <a:pt x="678942" y="1357884"/>
                </a:cubicBezTo>
                <a:cubicBezTo>
                  <a:pt x="303973" y="1357884"/>
                  <a:pt x="0" y="1053911"/>
                  <a:pt x="0" y="678942"/>
                </a:cubicBezTo>
                <a:cubicBezTo>
                  <a:pt x="0" y="303973"/>
                  <a:pt x="303973" y="0"/>
                  <a:pt x="678942"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40" name="PpHolder19">
            <a:extLst>
              <a:ext uri="{FF2B5EF4-FFF2-40B4-BE49-F238E27FC236}">
                <a16:creationId xmlns:a16="http://schemas.microsoft.com/office/drawing/2014/main" id="{E9F80A80-D9EE-4739-A8B5-8DD85953CAA3}"/>
              </a:ext>
            </a:extLst>
          </p:cNvPr>
          <p:cNvSpPr>
            <a:spLocks noGrp="1"/>
          </p:cNvSpPr>
          <p:nvPr>
            <p:ph type="pic" sz="quarter" idx="15"/>
          </p:nvPr>
        </p:nvSpPr>
        <p:spPr>
          <a:xfrm>
            <a:off x="3137807" y="1950663"/>
            <a:ext cx="898398" cy="898400"/>
          </a:xfrm>
          <a:custGeom>
            <a:avLst/>
            <a:gdLst>
              <a:gd name="connsiteX0" fmla="*/ 449200 w 898398"/>
              <a:gd name="connsiteY0" fmla="*/ 0 h 898400"/>
              <a:gd name="connsiteX1" fmla="*/ 898398 w 898398"/>
              <a:gd name="connsiteY1" fmla="*/ 449201 h 898400"/>
              <a:gd name="connsiteX2" fmla="*/ 449200 w 898398"/>
              <a:gd name="connsiteY2" fmla="*/ 898400 h 898400"/>
              <a:gd name="connsiteX3" fmla="*/ 0 w 898398"/>
              <a:gd name="connsiteY3" fmla="*/ 449201 h 898400"/>
              <a:gd name="connsiteX4" fmla="*/ 449200 w 898398"/>
              <a:gd name="connsiteY4" fmla="*/ 0 h 898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98398" h="898400">
                <a:moveTo>
                  <a:pt x="449200" y="0"/>
                </a:moveTo>
                <a:cubicBezTo>
                  <a:pt x="697286" y="0"/>
                  <a:pt x="898398" y="201114"/>
                  <a:pt x="898398" y="449201"/>
                </a:cubicBezTo>
                <a:cubicBezTo>
                  <a:pt x="898398" y="697285"/>
                  <a:pt x="697286" y="898400"/>
                  <a:pt x="449200" y="898400"/>
                </a:cubicBezTo>
                <a:cubicBezTo>
                  <a:pt x="201114" y="898400"/>
                  <a:pt x="0" y="697285"/>
                  <a:pt x="0" y="449201"/>
                </a:cubicBezTo>
                <a:cubicBezTo>
                  <a:pt x="0" y="201114"/>
                  <a:pt x="201114" y="0"/>
                  <a:pt x="449200"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38" name="PpHolder20">
            <a:extLst>
              <a:ext uri="{FF2B5EF4-FFF2-40B4-BE49-F238E27FC236}">
                <a16:creationId xmlns:a16="http://schemas.microsoft.com/office/drawing/2014/main" id="{E10514B4-E75B-4B39-86E4-1489EE6048B9}"/>
              </a:ext>
            </a:extLst>
          </p:cNvPr>
          <p:cNvSpPr>
            <a:spLocks noGrp="1"/>
          </p:cNvSpPr>
          <p:nvPr>
            <p:ph type="pic" sz="quarter" idx="14"/>
          </p:nvPr>
        </p:nvSpPr>
        <p:spPr>
          <a:xfrm>
            <a:off x="1177926" y="1954708"/>
            <a:ext cx="898398" cy="898398"/>
          </a:xfrm>
          <a:custGeom>
            <a:avLst/>
            <a:gdLst>
              <a:gd name="connsiteX0" fmla="*/ 449198 w 898398"/>
              <a:gd name="connsiteY0" fmla="*/ 0 h 898398"/>
              <a:gd name="connsiteX1" fmla="*/ 898398 w 898398"/>
              <a:gd name="connsiteY1" fmla="*/ 449199 h 898398"/>
              <a:gd name="connsiteX2" fmla="*/ 449198 w 898398"/>
              <a:gd name="connsiteY2" fmla="*/ 898398 h 898398"/>
              <a:gd name="connsiteX3" fmla="*/ 0 w 898398"/>
              <a:gd name="connsiteY3" fmla="*/ 449199 h 898398"/>
              <a:gd name="connsiteX4" fmla="*/ 449198 w 898398"/>
              <a:gd name="connsiteY4" fmla="*/ 0 h 8983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98398" h="898398">
                <a:moveTo>
                  <a:pt x="449198" y="0"/>
                </a:moveTo>
                <a:cubicBezTo>
                  <a:pt x="697284" y="0"/>
                  <a:pt x="898398" y="201114"/>
                  <a:pt x="898398" y="449199"/>
                </a:cubicBezTo>
                <a:cubicBezTo>
                  <a:pt x="898398" y="697285"/>
                  <a:pt x="697284" y="898398"/>
                  <a:pt x="449198" y="898398"/>
                </a:cubicBezTo>
                <a:cubicBezTo>
                  <a:pt x="201113" y="898398"/>
                  <a:pt x="0" y="697285"/>
                  <a:pt x="0" y="449199"/>
                </a:cubicBezTo>
                <a:cubicBezTo>
                  <a:pt x="0" y="201114"/>
                  <a:pt x="201113" y="0"/>
                  <a:pt x="449198"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36" name="PpHolder21">
            <a:extLst>
              <a:ext uri="{FF2B5EF4-FFF2-40B4-BE49-F238E27FC236}">
                <a16:creationId xmlns:a16="http://schemas.microsoft.com/office/drawing/2014/main" id="{299AFFDC-F0B4-41B5-8442-FC48DBCF2105}"/>
              </a:ext>
            </a:extLst>
          </p:cNvPr>
          <p:cNvSpPr>
            <a:spLocks noGrp="1"/>
          </p:cNvSpPr>
          <p:nvPr>
            <p:ph type="pic" sz="quarter" idx="13"/>
          </p:nvPr>
        </p:nvSpPr>
        <p:spPr>
          <a:xfrm>
            <a:off x="7072291" y="1947889"/>
            <a:ext cx="898398" cy="898398"/>
          </a:xfrm>
          <a:custGeom>
            <a:avLst/>
            <a:gdLst>
              <a:gd name="connsiteX0" fmla="*/ 449199 w 898398"/>
              <a:gd name="connsiteY0" fmla="*/ 0 h 898398"/>
              <a:gd name="connsiteX1" fmla="*/ 898398 w 898398"/>
              <a:gd name="connsiteY1" fmla="*/ 449199 h 898398"/>
              <a:gd name="connsiteX2" fmla="*/ 449199 w 898398"/>
              <a:gd name="connsiteY2" fmla="*/ 898398 h 898398"/>
              <a:gd name="connsiteX3" fmla="*/ 0 w 898398"/>
              <a:gd name="connsiteY3" fmla="*/ 449199 h 898398"/>
              <a:gd name="connsiteX4" fmla="*/ 449199 w 898398"/>
              <a:gd name="connsiteY4" fmla="*/ 0 h 8983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98398" h="898398">
                <a:moveTo>
                  <a:pt x="449199" y="0"/>
                </a:moveTo>
                <a:cubicBezTo>
                  <a:pt x="697285" y="0"/>
                  <a:pt x="898398" y="201114"/>
                  <a:pt x="898398" y="449199"/>
                </a:cubicBezTo>
                <a:cubicBezTo>
                  <a:pt x="898398" y="697285"/>
                  <a:pt x="697285" y="898398"/>
                  <a:pt x="449199" y="898398"/>
                </a:cubicBezTo>
                <a:cubicBezTo>
                  <a:pt x="201113" y="898398"/>
                  <a:pt x="0" y="697285"/>
                  <a:pt x="0" y="449199"/>
                </a:cubicBezTo>
                <a:cubicBezTo>
                  <a:pt x="0" y="201114"/>
                  <a:pt x="201113" y="0"/>
                  <a:pt x="449199"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34" name="PpHolder22">
            <a:extLst>
              <a:ext uri="{FF2B5EF4-FFF2-40B4-BE49-F238E27FC236}">
                <a16:creationId xmlns:a16="http://schemas.microsoft.com/office/drawing/2014/main" id="{223A3BD5-F2F7-4EF5-ADA0-0EE3E637DB12}"/>
              </a:ext>
            </a:extLst>
          </p:cNvPr>
          <p:cNvSpPr>
            <a:spLocks noGrp="1"/>
          </p:cNvSpPr>
          <p:nvPr>
            <p:ph type="pic" sz="quarter" idx="12"/>
          </p:nvPr>
        </p:nvSpPr>
        <p:spPr>
          <a:xfrm>
            <a:off x="3141488" y="3952200"/>
            <a:ext cx="898398" cy="898398"/>
          </a:xfrm>
          <a:custGeom>
            <a:avLst/>
            <a:gdLst>
              <a:gd name="connsiteX0" fmla="*/ 449200 w 898398"/>
              <a:gd name="connsiteY0" fmla="*/ 0 h 898398"/>
              <a:gd name="connsiteX1" fmla="*/ 898398 w 898398"/>
              <a:gd name="connsiteY1" fmla="*/ 449199 h 898398"/>
              <a:gd name="connsiteX2" fmla="*/ 449200 w 898398"/>
              <a:gd name="connsiteY2" fmla="*/ 898398 h 898398"/>
              <a:gd name="connsiteX3" fmla="*/ 0 w 898398"/>
              <a:gd name="connsiteY3" fmla="*/ 449199 h 898398"/>
              <a:gd name="connsiteX4" fmla="*/ 449200 w 898398"/>
              <a:gd name="connsiteY4" fmla="*/ 0 h 8983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98398" h="898398">
                <a:moveTo>
                  <a:pt x="449200" y="0"/>
                </a:moveTo>
                <a:cubicBezTo>
                  <a:pt x="697286" y="0"/>
                  <a:pt x="898398" y="201113"/>
                  <a:pt x="898398" y="449199"/>
                </a:cubicBezTo>
                <a:cubicBezTo>
                  <a:pt x="898398" y="697285"/>
                  <a:pt x="697286" y="898398"/>
                  <a:pt x="449200" y="898398"/>
                </a:cubicBezTo>
                <a:cubicBezTo>
                  <a:pt x="201114" y="898398"/>
                  <a:pt x="0" y="697285"/>
                  <a:pt x="0" y="449199"/>
                </a:cubicBezTo>
                <a:cubicBezTo>
                  <a:pt x="0" y="201113"/>
                  <a:pt x="201114" y="0"/>
                  <a:pt x="449200"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32" name="PpHolder23">
            <a:extLst>
              <a:ext uri="{FF2B5EF4-FFF2-40B4-BE49-F238E27FC236}">
                <a16:creationId xmlns:a16="http://schemas.microsoft.com/office/drawing/2014/main" id="{EA5A56FE-F58C-4735-A052-E929364CCA3E}"/>
              </a:ext>
            </a:extLst>
          </p:cNvPr>
          <p:cNvSpPr>
            <a:spLocks noGrp="1"/>
          </p:cNvSpPr>
          <p:nvPr>
            <p:ph type="pic" sz="quarter" idx="11"/>
          </p:nvPr>
        </p:nvSpPr>
        <p:spPr>
          <a:xfrm>
            <a:off x="5105502" y="3952200"/>
            <a:ext cx="898398" cy="898398"/>
          </a:xfrm>
          <a:custGeom>
            <a:avLst/>
            <a:gdLst>
              <a:gd name="connsiteX0" fmla="*/ 449199 w 898398"/>
              <a:gd name="connsiteY0" fmla="*/ 0 h 898398"/>
              <a:gd name="connsiteX1" fmla="*/ 898398 w 898398"/>
              <a:gd name="connsiteY1" fmla="*/ 449199 h 898398"/>
              <a:gd name="connsiteX2" fmla="*/ 449199 w 898398"/>
              <a:gd name="connsiteY2" fmla="*/ 898398 h 898398"/>
              <a:gd name="connsiteX3" fmla="*/ 0 w 898398"/>
              <a:gd name="connsiteY3" fmla="*/ 449199 h 898398"/>
              <a:gd name="connsiteX4" fmla="*/ 449199 w 898398"/>
              <a:gd name="connsiteY4" fmla="*/ 0 h 8983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98398" h="898398">
                <a:moveTo>
                  <a:pt x="449199" y="0"/>
                </a:moveTo>
                <a:cubicBezTo>
                  <a:pt x="697285" y="0"/>
                  <a:pt x="898398" y="201113"/>
                  <a:pt x="898398" y="449199"/>
                </a:cubicBezTo>
                <a:cubicBezTo>
                  <a:pt x="898398" y="697285"/>
                  <a:pt x="697285" y="898398"/>
                  <a:pt x="449199" y="898398"/>
                </a:cubicBezTo>
                <a:cubicBezTo>
                  <a:pt x="201113" y="898398"/>
                  <a:pt x="0" y="697285"/>
                  <a:pt x="0" y="449199"/>
                </a:cubicBezTo>
                <a:cubicBezTo>
                  <a:pt x="0" y="201113"/>
                  <a:pt x="201113" y="0"/>
                  <a:pt x="449199"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30" name="PpHolder24">
            <a:extLst>
              <a:ext uri="{FF2B5EF4-FFF2-40B4-BE49-F238E27FC236}">
                <a16:creationId xmlns:a16="http://schemas.microsoft.com/office/drawing/2014/main" id="{256C75F5-884A-4B74-B9C4-D09E5DEE4E1E}"/>
              </a:ext>
            </a:extLst>
          </p:cNvPr>
          <p:cNvSpPr>
            <a:spLocks noGrp="1"/>
          </p:cNvSpPr>
          <p:nvPr userDrawn="1">
            <p:ph type="pic" sz="quarter" idx="10"/>
          </p:nvPr>
        </p:nvSpPr>
        <p:spPr>
          <a:xfrm>
            <a:off x="7068131" y="3948673"/>
            <a:ext cx="898398" cy="898398"/>
          </a:xfrm>
          <a:custGeom>
            <a:avLst/>
            <a:gdLst>
              <a:gd name="connsiteX0" fmla="*/ 449199 w 898398"/>
              <a:gd name="connsiteY0" fmla="*/ 0 h 898398"/>
              <a:gd name="connsiteX1" fmla="*/ 898398 w 898398"/>
              <a:gd name="connsiteY1" fmla="*/ 449199 h 898398"/>
              <a:gd name="connsiteX2" fmla="*/ 449199 w 898398"/>
              <a:gd name="connsiteY2" fmla="*/ 898398 h 898398"/>
              <a:gd name="connsiteX3" fmla="*/ 0 w 898398"/>
              <a:gd name="connsiteY3" fmla="*/ 449199 h 898398"/>
              <a:gd name="connsiteX4" fmla="*/ 449199 w 898398"/>
              <a:gd name="connsiteY4" fmla="*/ 0 h 8983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98398" h="898398">
                <a:moveTo>
                  <a:pt x="449199" y="0"/>
                </a:moveTo>
                <a:cubicBezTo>
                  <a:pt x="697285" y="0"/>
                  <a:pt x="898398" y="201113"/>
                  <a:pt x="898398" y="449199"/>
                </a:cubicBezTo>
                <a:cubicBezTo>
                  <a:pt x="898398" y="697285"/>
                  <a:pt x="697285" y="898398"/>
                  <a:pt x="449199" y="898398"/>
                </a:cubicBezTo>
                <a:cubicBezTo>
                  <a:pt x="201113" y="898398"/>
                  <a:pt x="0" y="697285"/>
                  <a:pt x="0" y="449199"/>
                </a:cubicBezTo>
                <a:cubicBezTo>
                  <a:pt x="0" y="201113"/>
                  <a:pt x="201113" y="0"/>
                  <a:pt x="449199"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326670146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SlideAdd15">
    <p:spTree>
      <p:nvGrpSpPr>
        <p:cNvPr id="1" name=""/>
        <p:cNvGrpSpPr/>
        <p:nvPr/>
      </p:nvGrpSpPr>
      <p:grpSpPr>
        <a:xfrm>
          <a:off x="0" y="0"/>
          <a:ext cx="0" cy="0"/>
          <a:chOff x="0" y="0"/>
          <a:chExt cx="0" cy="0"/>
        </a:xfrm>
      </p:grpSpPr>
      <p:sp>
        <p:nvSpPr>
          <p:cNvPr id="21" name="PpHolder1">
            <a:extLst>
              <a:ext uri="{FF2B5EF4-FFF2-40B4-BE49-F238E27FC236}">
                <a16:creationId xmlns:a16="http://schemas.microsoft.com/office/drawing/2014/main" id="{C87B40C7-DE01-4882-9582-DC58565F6AB6}"/>
              </a:ext>
            </a:extLst>
          </p:cNvPr>
          <p:cNvSpPr>
            <a:spLocks noGrp="1"/>
          </p:cNvSpPr>
          <p:nvPr>
            <p:ph type="pic" sz="quarter" idx="13"/>
          </p:nvPr>
        </p:nvSpPr>
        <p:spPr>
          <a:xfrm>
            <a:off x="457109" y="2125084"/>
            <a:ext cx="1357884" cy="1357884"/>
          </a:xfrm>
          <a:custGeom>
            <a:avLst/>
            <a:gdLst>
              <a:gd name="connsiteX0" fmla="*/ 678944 w 1357884"/>
              <a:gd name="connsiteY0" fmla="*/ 0 h 1357884"/>
              <a:gd name="connsiteX1" fmla="*/ 1357884 w 1357884"/>
              <a:gd name="connsiteY1" fmla="*/ 678942 h 1357884"/>
              <a:gd name="connsiteX2" fmla="*/ 678944 w 1357884"/>
              <a:gd name="connsiteY2" fmla="*/ 1357884 h 1357884"/>
              <a:gd name="connsiteX3" fmla="*/ 0 w 1357884"/>
              <a:gd name="connsiteY3" fmla="*/ 678942 h 1357884"/>
              <a:gd name="connsiteX4" fmla="*/ 678944 w 1357884"/>
              <a:gd name="connsiteY4" fmla="*/ 0 h 13578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7884" h="1357884">
                <a:moveTo>
                  <a:pt x="678944" y="0"/>
                </a:moveTo>
                <a:cubicBezTo>
                  <a:pt x="1053911" y="0"/>
                  <a:pt x="1357884" y="303974"/>
                  <a:pt x="1357884" y="678942"/>
                </a:cubicBezTo>
                <a:cubicBezTo>
                  <a:pt x="1357884" y="1053912"/>
                  <a:pt x="1053911" y="1357884"/>
                  <a:pt x="678944" y="1357884"/>
                </a:cubicBezTo>
                <a:cubicBezTo>
                  <a:pt x="303974" y="1357884"/>
                  <a:pt x="0" y="1053912"/>
                  <a:pt x="0" y="678942"/>
                </a:cubicBezTo>
                <a:cubicBezTo>
                  <a:pt x="0" y="303974"/>
                  <a:pt x="303974" y="0"/>
                  <a:pt x="678944"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14" name="PpHolder22">
            <a:extLst>
              <a:ext uri="{FF2B5EF4-FFF2-40B4-BE49-F238E27FC236}">
                <a16:creationId xmlns:a16="http://schemas.microsoft.com/office/drawing/2014/main" id="{657CE200-3DB4-459A-9288-3144D7F2CEF3}"/>
              </a:ext>
            </a:extLst>
          </p:cNvPr>
          <p:cNvSpPr>
            <a:spLocks noGrp="1"/>
          </p:cNvSpPr>
          <p:nvPr userDrawn="1">
            <p:ph type="pic" sz="quarter" idx="10"/>
          </p:nvPr>
        </p:nvSpPr>
        <p:spPr>
          <a:xfrm>
            <a:off x="7319980" y="2125084"/>
            <a:ext cx="1357884" cy="1357884"/>
          </a:xfrm>
          <a:custGeom>
            <a:avLst/>
            <a:gdLst>
              <a:gd name="connsiteX0" fmla="*/ 678942 w 1357884"/>
              <a:gd name="connsiteY0" fmla="*/ 0 h 1357884"/>
              <a:gd name="connsiteX1" fmla="*/ 1357884 w 1357884"/>
              <a:gd name="connsiteY1" fmla="*/ 678942 h 1357884"/>
              <a:gd name="connsiteX2" fmla="*/ 678942 w 1357884"/>
              <a:gd name="connsiteY2" fmla="*/ 1357884 h 1357884"/>
              <a:gd name="connsiteX3" fmla="*/ 0 w 1357884"/>
              <a:gd name="connsiteY3" fmla="*/ 678942 h 1357884"/>
              <a:gd name="connsiteX4" fmla="*/ 678942 w 1357884"/>
              <a:gd name="connsiteY4" fmla="*/ 0 h 13578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7884" h="1357884">
                <a:moveTo>
                  <a:pt x="678942" y="0"/>
                </a:moveTo>
                <a:cubicBezTo>
                  <a:pt x="1053911" y="0"/>
                  <a:pt x="1357884" y="303974"/>
                  <a:pt x="1357884" y="678942"/>
                </a:cubicBezTo>
                <a:cubicBezTo>
                  <a:pt x="1357884" y="1053912"/>
                  <a:pt x="1053911" y="1357884"/>
                  <a:pt x="678942" y="1357884"/>
                </a:cubicBezTo>
                <a:cubicBezTo>
                  <a:pt x="303973" y="1357884"/>
                  <a:pt x="0" y="1053912"/>
                  <a:pt x="0" y="678942"/>
                </a:cubicBezTo>
                <a:cubicBezTo>
                  <a:pt x="0" y="303974"/>
                  <a:pt x="303973" y="0"/>
                  <a:pt x="678942"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19" name="PpHolder20">
            <a:extLst>
              <a:ext uri="{FF2B5EF4-FFF2-40B4-BE49-F238E27FC236}">
                <a16:creationId xmlns:a16="http://schemas.microsoft.com/office/drawing/2014/main" id="{A06D6139-8343-42F6-A6D9-1346215A4A83}"/>
              </a:ext>
            </a:extLst>
          </p:cNvPr>
          <p:cNvSpPr>
            <a:spLocks noGrp="1"/>
          </p:cNvSpPr>
          <p:nvPr>
            <p:ph type="pic" sz="quarter" idx="12"/>
          </p:nvPr>
        </p:nvSpPr>
        <p:spPr>
          <a:xfrm>
            <a:off x="2753942" y="2125084"/>
            <a:ext cx="1357885" cy="1357884"/>
          </a:xfrm>
          <a:custGeom>
            <a:avLst/>
            <a:gdLst>
              <a:gd name="connsiteX0" fmla="*/ 678944 w 1357885"/>
              <a:gd name="connsiteY0" fmla="*/ 0 h 1357884"/>
              <a:gd name="connsiteX1" fmla="*/ 1357885 w 1357885"/>
              <a:gd name="connsiteY1" fmla="*/ 678942 h 1357884"/>
              <a:gd name="connsiteX2" fmla="*/ 678944 w 1357885"/>
              <a:gd name="connsiteY2" fmla="*/ 1357884 h 1357884"/>
              <a:gd name="connsiteX3" fmla="*/ 0 w 1357885"/>
              <a:gd name="connsiteY3" fmla="*/ 678942 h 1357884"/>
              <a:gd name="connsiteX4" fmla="*/ 678944 w 1357885"/>
              <a:gd name="connsiteY4" fmla="*/ 0 h 13578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7885" h="1357884">
                <a:moveTo>
                  <a:pt x="678944" y="0"/>
                </a:moveTo>
                <a:cubicBezTo>
                  <a:pt x="1053913" y="0"/>
                  <a:pt x="1357885" y="303974"/>
                  <a:pt x="1357885" y="678942"/>
                </a:cubicBezTo>
                <a:cubicBezTo>
                  <a:pt x="1357885" y="1053912"/>
                  <a:pt x="1053913" y="1357884"/>
                  <a:pt x="678944" y="1357884"/>
                </a:cubicBezTo>
                <a:cubicBezTo>
                  <a:pt x="303974" y="1357884"/>
                  <a:pt x="0" y="1053912"/>
                  <a:pt x="0" y="678942"/>
                </a:cubicBezTo>
                <a:cubicBezTo>
                  <a:pt x="0" y="303974"/>
                  <a:pt x="303974" y="0"/>
                  <a:pt x="678944"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17" name="PpHolder21">
            <a:extLst>
              <a:ext uri="{FF2B5EF4-FFF2-40B4-BE49-F238E27FC236}">
                <a16:creationId xmlns:a16="http://schemas.microsoft.com/office/drawing/2014/main" id="{0C96F69D-D1E8-4685-8421-C307E89D33CB}"/>
              </a:ext>
            </a:extLst>
          </p:cNvPr>
          <p:cNvSpPr>
            <a:spLocks noGrp="1"/>
          </p:cNvSpPr>
          <p:nvPr>
            <p:ph type="pic" sz="quarter" idx="11"/>
          </p:nvPr>
        </p:nvSpPr>
        <p:spPr>
          <a:xfrm>
            <a:off x="5038136" y="2125084"/>
            <a:ext cx="1357884" cy="1357884"/>
          </a:xfrm>
          <a:custGeom>
            <a:avLst/>
            <a:gdLst>
              <a:gd name="connsiteX0" fmla="*/ 678942 w 1357884"/>
              <a:gd name="connsiteY0" fmla="*/ 0 h 1357884"/>
              <a:gd name="connsiteX1" fmla="*/ 1357884 w 1357884"/>
              <a:gd name="connsiteY1" fmla="*/ 678942 h 1357884"/>
              <a:gd name="connsiteX2" fmla="*/ 678942 w 1357884"/>
              <a:gd name="connsiteY2" fmla="*/ 1357884 h 1357884"/>
              <a:gd name="connsiteX3" fmla="*/ 0 w 1357884"/>
              <a:gd name="connsiteY3" fmla="*/ 678942 h 1357884"/>
              <a:gd name="connsiteX4" fmla="*/ 678942 w 1357884"/>
              <a:gd name="connsiteY4" fmla="*/ 0 h 13578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7884" h="1357884">
                <a:moveTo>
                  <a:pt x="678942" y="0"/>
                </a:moveTo>
                <a:cubicBezTo>
                  <a:pt x="1053911" y="0"/>
                  <a:pt x="1357884" y="303974"/>
                  <a:pt x="1357884" y="678942"/>
                </a:cubicBezTo>
                <a:cubicBezTo>
                  <a:pt x="1357884" y="1053912"/>
                  <a:pt x="1053911" y="1357884"/>
                  <a:pt x="678942" y="1357884"/>
                </a:cubicBezTo>
                <a:cubicBezTo>
                  <a:pt x="303973" y="1357884"/>
                  <a:pt x="0" y="1053912"/>
                  <a:pt x="0" y="678942"/>
                </a:cubicBezTo>
                <a:cubicBezTo>
                  <a:pt x="0" y="303974"/>
                  <a:pt x="303973" y="0"/>
                  <a:pt x="678942"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353186664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SlideAdd16">
    <p:spTree>
      <p:nvGrpSpPr>
        <p:cNvPr id="1" name=""/>
        <p:cNvGrpSpPr/>
        <p:nvPr/>
      </p:nvGrpSpPr>
      <p:grpSpPr>
        <a:xfrm>
          <a:off x="0" y="0"/>
          <a:ext cx="0" cy="0"/>
          <a:chOff x="0" y="0"/>
          <a:chExt cx="0" cy="0"/>
        </a:xfrm>
      </p:grpSpPr>
      <p:sp>
        <p:nvSpPr>
          <p:cNvPr id="22" name="PpHolder10">
            <a:extLst>
              <a:ext uri="{FF2B5EF4-FFF2-40B4-BE49-F238E27FC236}">
                <a16:creationId xmlns:a16="http://schemas.microsoft.com/office/drawing/2014/main" id="{56DAC4F9-7A28-44DA-9609-941248281FAF}"/>
              </a:ext>
            </a:extLst>
          </p:cNvPr>
          <p:cNvSpPr>
            <a:spLocks noGrp="1"/>
          </p:cNvSpPr>
          <p:nvPr>
            <p:ph type="pic" sz="quarter" idx="12"/>
          </p:nvPr>
        </p:nvSpPr>
        <p:spPr>
          <a:xfrm>
            <a:off x="0" y="1993220"/>
            <a:ext cx="2514600" cy="1371600"/>
          </a:xfrm>
          <a:custGeom>
            <a:avLst/>
            <a:gdLst>
              <a:gd name="connsiteX0" fmla="*/ 0 w 2514600"/>
              <a:gd name="connsiteY0" fmla="*/ 0 h 1371600"/>
              <a:gd name="connsiteX1" fmla="*/ 2389566 w 2514600"/>
              <a:gd name="connsiteY1" fmla="*/ 0 h 1371600"/>
              <a:gd name="connsiteX2" fmla="*/ 2514600 w 2514600"/>
              <a:gd name="connsiteY2" fmla="*/ 93776 h 1371600"/>
              <a:gd name="connsiteX3" fmla="*/ 2514600 w 2514600"/>
              <a:gd name="connsiteY3" fmla="*/ 1277824 h 1371600"/>
              <a:gd name="connsiteX4" fmla="*/ 2389566 w 2514600"/>
              <a:gd name="connsiteY4" fmla="*/ 1371600 h 1371600"/>
              <a:gd name="connsiteX5" fmla="*/ 0 w 2514600"/>
              <a:gd name="connsiteY5" fmla="*/ 1371600 h 1371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14600" h="1371600">
                <a:moveTo>
                  <a:pt x="0" y="0"/>
                </a:moveTo>
                <a:lnTo>
                  <a:pt x="2389566" y="0"/>
                </a:lnTo>
                <a:cubicBezTo>
                  <a:pt x="2458621" y="0"/>
                  <a:pt x="2514600" y="41985"/>
                  <a:pt x="2514600" y="93776"/>
                </a:cubicBezTo>
                <a:lnTo>
                  <a:pt x="2514600" y="1277824"/>
                </a:lnTo>
                <a:cubicBezTo>
                  <a:pt x="2514600" y="1329615"/>
                  <a:pt x="2458621" y="1371600"/>
                  <a:pt x="2389566" y="1371600"/>
                </a:cubicBezTo>
                <a:lnTo>
                  <a:pt x="0" y="1371600"/>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7" name="Title 1">
            <a:extLst>
              <a:ext uri="{FF2B5EF4-FFF2-40B4-BE49-F238E27FC236}">
                <a16:creationId xmlns:a16="http://schemas.microsoft.com/office/drawing/2014/main" id="{0D1DCE08-BD75-4E98-8F83-4B524EF6BFFB}"/>
              </a:ext>
            </a:extLst>
          </p:cNvPr>
          <p:cNvSpPr>
            <a:spLocks noGrp="1"/>
          </p:cNvSpPr>
          <p:nvPr>
            <p:ph type="title"/>
          </p:nvPr>
        </p:nvSpPr>
        <p:spPr>
          <a:xfrm>
            <a:off x="1853214" y="173904"/>
            <a:ext cx="5437573" cy="832104"/>
          </a:xfrm>
          <a:prstGeom prst="rect">
            <a:avLst/>
          </a:prstGeom>
        </p:spPr>
        <p:txBody>
          <a:bodyPr anchor="ctr"/>
          <a:lstStyle>
            <a:lvl1pPr algn="ctr">
              <a:lnSpc>
                <a:spcPct val="100000"/>
              </a:lnSpc>
              <a:defRPr sz="3600" b="1">
                <a:solidFill>
                  <a:schemeClr val="tx1"/>
                </a:solidFill>
              </a:defRPr>
            </a:lvl1pPr>
          </a:lstStyle>
          <a:p>
            <a:r>
              <a:rPr lang="en-US" dirty="0"/>
              <a:t>Click to edit</a:t>
            </a:r>
            <a:endParaRPr lang="en-ID" dirty="0"/>
          </a:p>
        </p:txBody>
      </p:sp>
      <p:sp>
        <p:nvSpPr>
          <p:cNvPr id="24" name="PpHolder9">
            <a:extLst>
              <a:ext uri="{FF2B5EF4-FFF2-40B4-BE49-F238E27FC236}">
                <a16:creationId xmlns:a16="http://schemas.microsoft.com/office/drawing/2014/main" id="{C5E7AEA9-545F-45AD-90C6-70696FE729BD}"/>
              </a:ext>
            </a:extLst>
          </p:cNvPr>
          <p:cNvSpPr>
            <a:spLocks noGrp="1"/>
          </p:cNvSpPr>
          <p:nvPr>
            <p:ph type="pic" sz="quarter" idx="13"/>
          </p:nvPr>
        </p:nvSpPr>
        <p:spPr>
          <a:xfrm>
            <a:off x="6629400" y="1993220"/>
            <a:ext cx="2514600" cy="1371600"/>
          </a:xfrm>
          <a:custGeom>
            <a:avLst/>
            <a:gdLst>
              <a:gd name="connsiteX0" fmla="*/ 125035 w 2514600"/>
              <a:gd name="connsiteY0" fmla="*/ 0 h 1371600"/>
              <a:gd name="connsiteX1" fmla="*/ 2514600 w 2514600"/>
              <a:gd name="connsiteY1" fmla="*/ 0 h 1371600"/>
              <a:gd name="connsiteX2" fmla="*/ 2514600 w 2514600"/>
              <a:gd name="connsiteY2" fmla="*/ 1371600 h 1371600"/>
              <a:gd name="connsiteX3" fmla="*/ 125035 w 2514600"/>
              <a:gd name="connsiteY3" fmla="*/ 1371600 h 1371600"/>
              <a:gd name="connsiteX4" fmla="*/ 0 w 2514600"/>
              <a:gd name="connsiteY4" fmla="*/ 1277824 h 1371600"/>
              <a:gd name="connsiteX5" fmla="*/ 0 w 2514600"/>
              <a:gd name="connsiteY5" fmla="*/ 93776 h 1371600"/>
              <a:gd name="connsiteX6" fmla="*/ 125035 w 2514600"/>
              <a:gd name="connsiteY6" fmla="*/ 0 h 1371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14600" h="1371600">
                <a:moveTo>
                  <a:pt x="125035" y="0"/>
                </a:moveTo>
                <a:lnTo>
                  <a:pt x="2514600" y="0"/>
                </a:lnTo>
                <a:lnTo>
                  <a:pt x="2514600" y="1371600"/>
                </a:lnTo>
                <a:lnTo>
                  <a:pt x="125035" y="1371600"/>
                </a:lnTo>
                <a:cubicBezTo>
                  <a:pt x="55980" y="1371600"/>
                  <a:pt x="0" y="1329615"/>
                  <a:pt x="0" y="1277824"/>
                </a:cubicBezTo>
                <a:lnTo>
                  <a:pt x="0" y="93776"/>
                </a:lnTo>
                <a:cubicBezTo>
                  <a:pt x="0" y="41985"/>
                  <a:pt x="55980" y="0"/>
                  <a:pt x="125035"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20" name="PpHolder11">
            <a:extLst>
              <a:ext uri="{FF2B5EF4-FFF2-40B4-BE49-F238E27FC236}">
                <a16:creationId xmlns:a16="http://schemas.microsoft.com/office/drawing/2014/main" id="{DBC64C38-4134-459A-B23D-B8BA62880EAE}"/>
              </a:ext>
            </a:extLst>
          </p:cNvPr>
          <p:cNvSpPr>
            <a:spLocks noGrp="1"/>
          </p:cNvSpPr>
          <p:nvPr>
            <p:ph type="pic" sz="quarter" idx="11"/>
          </p:nvPr>
        </p:nvSpPr>
        <p:spPr>
          <a:xfrm>
            <a:off x="4" y="3600079"/>
            <a:ext cx="2514601" cy="1371600"/>
          </a:xfrm>
          <a:custGeom>
            <a:avLst/>
            <a:gdLst>
              <a:gd name="connsiteX0" fmla="*/ 0 w 2514601"/>
              <a:gd name="connsiteY0" fmla="*/ 0 h 1371600"/>
              <a:gd name="connsiteX1" fmla="*/ 2389566 w 2514601"/>
              <a:gd name="connsiteY1" fmla="*/ 0 h 1371600"/>
              <a:gd name="connsiteX2" fmla="*/ 2514601 w 2514601"/>
              <a:gd name="connsiteY2" fmla="*/ 93776 h 1371600"/>
              <a:gd name="connsiteX3" fmla="*/ 2514601 w 2514601"/>
              <a:gd name="connsiteY3" fmla="*/ 1277824 h 1371600"/>
              <a:gd name="connsiteX4" fmla="*/ 2389566 w 2514601"/>
              <a:gd name="connsiteY4" fmla="*/ 1371600 h 1371600"/>
              <a:gd name="connsiteX5" fmla="*/ 0 w 2514601"/>
              <a:gd name="connsiteY5" fmla="*/ 1371600 h 1371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14601" h="1371600">
                <a:moveTo>
                  <a:pt x="0" y="0"/>
                </a:moveTo>
                <a:lnTo>
                  <a:pt x="2389566" y="0"/>
                </a:lnTo>
                <a:cubicBezTo>
                  <a:pt x="2458621" y="0"/>
                  <a:pt x="2514601" y="41985"/>
                  <a:pt x="2514601" y="93776"/>
                </a:cubicBezTo>
                <a:lnTo>
                  <a:pt x="2514601" y="1277824"/>
                </a:lnTo>
                <a:cubicBezTo>
                  <a:pt x="2514601" y="1329615"/>
                  <a:pt x="2458621" y="1371600"/>
                  <a:pt x="2389566" y="1371600"/>
                </a:cubicBezTo>
                <a:lnTo>
                  <a:pt x="0" y="1371600"/>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18" name="PpHolder12">
            <a:extLst>
              <a:ext uri="{FF2B5EF4-FFF2-40B4-BE49-F238E27FC236}">
                <a16:creationId xmlns:a16="http://schemas.microsoft.com/office/drawing/2014/main" id="{C3F042DD-5B3B-419D-BAA2-4AA0568E86FB}"/>
              </a:ext>
            </a:extLst>
          </p:cNvPr>
          <p:cNvSpPr>
            <a:spLocks noGrp="1"/>
          </p:cNvSpPr>
          <p:nvPr userDrawn="1">
            <p:ph type="pic" sz="quarter" idx="10"/>
          </p:nvPr>
        </p:nvSpPr>
        <p:spPr>
          <a:xfrm>
            <a:off x="6629402" y="3600079"/>
            <a:ext cx="2514599" cy="1371600"/>
          </a:xfrm>
          <a:custGeom>
            <a:avLst/>
            <a:gdLst>
              <a:gd name="connsiteX0" fmla="*/ 125035 w 2514599"/>
              <a:gd name="connsiteY0" fmla="*/ 0 h 1371600"/>
              <a:gd name="connsiteX1" fmla="*/ 2514599 w 2514599"/>
              <a:gd name="connsiteY1" fmla="*/ 0 h 1371600"/>
              <a:gd name="connsiteX2" fmla="*/ 2514599 w 2514599"/>
              <a:gd name="connsiteY2" fmla="*/ 1371600 h 1371600"/>
              <a:gd name="connsiteX3" fmla="*/ 125035 w 2514599"/>
              <a:gd name="connsiteY3" fmla="*/ 1371600 h 1371600"/>
              <a:gd name="connsiteX4" fmla="*/ 0 w 2514599"/>
              <a:gd name="connsiteY4" fmla="*/ 1277824 h 1371600"/>
              <a:gd name="connsiteX5" fmla="*/ 0 w 2514599"/>
              <a:gd name="connsiteY5" fmla="*/ 93776 h 1371600"/>
              <a:gd name="connsiteX6" fmla="*/ 125035 w 2514599"/>
              <a:gd name="connsiteY6" fmla="*/ 0 h 1371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14599" h="1371600">
                <a:moveTo>
                  <a:pt x="125035" y="0"/>
                </a:moveTo>
                <a:lnTo>
                  <a:pt x="2514599" y="0"/>
                </a:lnTo>
                <a:lnTo>
                  <a:pt x="2514599" y="1371600"/>
                </a:lnTo>
                <a:lnTo>
                  <a:pt x="125035" y="1371600"/>
                </a:lnTo>
                <a:cubicBezTo>
                  <a:pt x="55980" y="1371600"/>
                  <a:pt x="0" y="1329615"/>
                  <a:pt x="0" y="1277824"/>
                </a:cubicBezTo>
                <a:lnTo>
                  <a:pt x="0" y="93776"/>
                </a:lnTo>
                <a:cubicBezTo>
                  <a:pt x="0" y="41985"/>
                  <a:pt x="55980" y="0"/>
                  <a:pt x="125035"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168915221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SlideAdd17">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64196931-AA9D-4354-AEC0-26364264655A}"/>
              </a:ext>
            </a:extLst>
          </p:cNvPr>
          <p:cNvSpPr>
            <a:spLocks noGrp="1"/>
          </p:cNvSpPr>
          <p:nvPr>
            <p:ph type="pic" sz="quarter" idx="10"/>
          </p:nvPr>
        </p:nvSpPr>
        <p:spPr>
          <a:xfrm>
            <a:off x="4" y="1"/>
            <a:ext cx="9143997" cy="4962616"/>
          </a:xfrm>
          <a:custGeom>
            <a:avLst/>
            <a:gdLst>
              <a:gd name="connsiteX0" fmla="*/ 0 w 9143997"/>
              <a:gd name="connsiteY0" fmla="*/ 0 h 4962616"/>
              <a:gd name="connsiteX1" fmla="*/ 9143997 w 9143997"/>
              <a:gd name="connsiteY1" fmla="*/ 0 h 4962616"/>
              <a:gd name="connsiteX2" fmla="*/ 9143997 w 9143997"/>
              <a:gd name="connsiteY2" fmla="*/ 4962616 h 4962616"/>
              <a:gd name="connsiteX3" fmla="*/ 0 w 9143997"/>
              <a:gd name="connsiteY3" fmla="*/ 4962616 h 4962616"/>
            </a:gdLst>
            <a:ahLst/>
            <a:cxnLst>
              <a:cxn ang="0">
                <a:pos x="connsiteX0" y="connsiteY0"/>
              </a:cxn>
              <a:cxn ang="0">
                <a:pos x="connsiteX1" y="connsiteY1"/>
              </a:cxn>
              <a:cxn ang="0">
                <a:pos x="connsiteX2" y="connsiteY2"/>
              </a:cxn>
              <a:cxn ang="0">
                <a:pos x="connsiteX3" y="connsiteY3"/>
              </a:cxn>
            </a:cxnLst>
            <a:rect l="l" t="t" r="r" b="b"/>
            <a:pathLst>
              <a:path w="9143997" h="4962616">
                <a:moveTo>
                  <a:pt x="0" y="0"/>
                </a:moveTo>
                <a:lnTo>
                  <a:pt x="9143997" y="0"/>
                </a:lnTo>
                <a:lnTo>
                  <a:pt x="9143997" y="4962616"/>
                </a:lnTo>
                <a:lnTo>
                  <a:pt x="0" y="4962616"/>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768682C0-6CAF-45C8-8351-D7C4C9FEFFDD}"/>
              </a:ext>
            </a:extLst>
          </p:cNvPr>
          <p:cNvSpPr>
            <a:spLocks noGrp="1"/>
          </p:cNvSpPr>
          <p:nvPr>
            <p:ph type="title"/>
          </p:nvPr>
        </p:nvSpPr>
        <p:spPr>
          <a:xfrm>
            <a:off x="971818" y="1721430"/>
            <a:ext cx="7200366" cy="923544"/>
          </a:xfrm>
          <a:prstGeom prst="rect">
            <a:avLst/>
          </a:prstGeom>
        </p:spPr>
        <p:txBody>
          <a:bodyPr anchor="ctr"/>
          <a:lstStyle>
            <a:lvl1pPr algn="ctr">
              <a:lnSpc>
                <a:spcPct val="100000"/>
              </a:lnSpc>
              <a:defRPr sz="4050" b="1">
                <a:solidFill>
                  <a:schemeClr val="bg2"/>
                </a:solidFill>
              </a:defRPr>
            </a:lvl1pPr>
          </a:lstStyle>
          <a:p>
            <a:r>
              <a:rPr lang="en-US" dirty="0"/>
              <a:t>Click to edit</a:t>
            </a:r>
            <a:endParaRPr lang="en-ID" dirty="0"/>
          </a:p>
        </p:txBody>
      </p:sp>
    </p:spTree>
    <p:extLst>
      <p:ext uri="{BB962C8B-B14F-4D97-AF65-F5344CB8AC3E}">
        <p14:creationId xmlns:p14="http://schemas.microsoft.com/office/powerpoint/2010/main" val="3311309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SlideAdd18">
    <p:spTree>
      <p:nvGrpSpPr>
        <p:cNvPr id="1" name=""/>
        <p:cNvGrpSpPr/>
        <p:nvPr/>
      </p:nvGrpSpPr>
      <p:grpSpPr>
        <a:xfrm>
          <a:off x="0" y="0"/>
          <a:ext cx="0" cy="0"/>
          <a:chOff x="0" y="0"/>
          <a:chExt cx="0" cy="0"/>
        </a:xfrm>
      </p:grpSpPr>
      <p:sp>
        <p:nvSpPr>
          <p:cNvPr id="11" name="PpHolder1">
            <a:extLst>
              <a:ext uri="{FF2B5EF4-FFF2-40B4-BE49-F238E27FC236}">
                <a16:creationId xmlns:a16="http://schemas.microsoft.com/office/drawing/2014/main" id="{8EAF57AB-0E20-47B2-A83C-626FC835F9E2}"/>
              </a:ext>
            </a:extLst>
          </p:cNvPr>
          <p:cNvSpPr>
            <a:spLocks noGrp="1"/>
          </p:cNvSpPr>
          <p:nvPr>
            <p:ph type="pic" sz="quarter" idx="11"/>
          </p:nvPr>
        </p:nvSpPr>
        <p:spPr>
          <a:xfrm>
            <a:off x="456011" y="0"/>
            <a:ext cx="5716190" cy="4971494"/>
          </a:xfrm>
          <a:custGeom>
            <a:avLst/>
            <a:gdLst>
              <a:gd name="connsiteX0" fmla="*/ 0 w 5716190"/>
              <a:gd name="connsiteY0" fmla="*/ 0 h 4971494"/>
              <a:gd name="connsiteX1" fmla="*/ 5716190 w 5716190"/>
              <a:gd name="connsiteY1" fmla="*/ 0 h 4971494"/>
              <a:gd name="connsiteX2" fmla="*/ 5716190 w 5716190"/>
              <a:gd name="connsiteY2" fmla="*/ 4759660 h 4971494"/>
              <a:gd name="connsiteX3" fmla="*/ 5557882 w 5716190"/>
              <a:gd name="connsiteY3" fmla="*/ 4971494 h 4971494"/>
              <a:gd name="connsiteX4" fmla="*/ 158308 w 5716190"/>
              <a:gd name="connsiteY4" fmla="*/ 4971494 h 4971494"/>
              <a:gd name="connsiteX5" fmla="*/ 0 w 5716190"/>
              <a:gd name="connsiteY5" fmla="*/ 4759660 h 49714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716190" h="4971494">
                <a:moveTo>
                  <a:pt x="0" y="0"/>
                </a:moveTo>
                <a:lnTo>
                  <a:pt x="5716190" y="0"/>
                </a:lnTo>
                <a:lnTo>
                  <a:pt x="5716190" y="4759660"/>
                </a:lnTo>
                <a:cubicBezTo>
                  <a:pt x="5716190" y="4876652"/>
                  <a:pt x="5645313" y="4971494"/>
                  <a:pt x="5557882" y="4971494"/>
                </a:cubicBezTo>
                <a:lnTo>
                  <a:pt x="158308" y="4971494"/>
                </a:lnTo>
                <a:cubicBezTo>
                  <a:pt x="70877" y="4971494"/>
                  <a:pt x="0" y="4876652"/>
                  <a:pt x="0" y="475966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PpHolder2">
            <a:extLst>
              <a:ext uri="{FF2B5EF4-FFF2-40B4-BE49-F238E27FC236}">
                <a16:creationId xmlns:a16="http://schemas.microsoft.com/office/drawing/2014/main" id="{A7F309D1-1E93-4BAF-AB62-6AE18BEB86B5}"/>
              </a:ext>
            </a:extLst>
          </p:cNvPr>
          <p:cNvSpPr>
            <a:spLocks noGrp="1"/>
          </p:cNvSpPr>
          <p:nvPr userDrawn="1">
            <p:ph type="pic" sz="quarter" idx="10"/>
          </p:nvPr>
        </p:nvSpPr>
        <p:spPr>
          <a:xfrm>
            <a:off x="6409462" y="3"/>
            <a:ext cx="2734538" cy="4971493"/>
          </a:xfrm>
          <a:custGeom>
            <a:avLst/>
            <a:gdLst>
              <a:gd name="connsiteX0" fmla="*/ 0 w 2734538"/>
              <a:gd name="connsiteY0" fmla="*/ 0 h 4971493"/>
              <a:gd name="connsiteX1" fmla="*/ 2734538 w 2734538"/>
              <a:gd name="connsiteY1" fmla="*/ 0 h 4971493"/>
              <a:gd name="connsiteX2" fmla="*/ 2734538 w 2734538"/>
              <a:gd name="connsiteY2" fmla="*/ 4971493 h 4971493"/>
              <a:gd name="connsiteX3" fmla="*/ 212273 w 2734538"/>
              <a:gd name="connsiteY3" fmla="*/ 4971493 h 4971493"/>
              <a:gd name="connsiteX4" fmla="*/ 0 w 2734538"/>
              <a:gd name="connsiteY4" fmla="*/ 4759659 h 4971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34538" h="4971493">
                <a:moveTo>
                  <a:pt x="0" y="0"/>
                </a:moveTo>
                <a:lnTo>
                  <a:pt x="2734538" y="0"/>
                </a:lnTo>
                <a:lnTo>
                  <a:pt x="2734538" y="4971493"/>
                </a:lnTo>
                <a:lnTo>
                  <a:pt x="212273" y="4971493"/>
                </a:lnTo>
                <a:cubicBezTo>
                  <a:pt x="95038" y="4971493"/>
                  <a:pt x="0" y="4876651"/>
                  <a:pt x="0" y="4759659"/>
                </a:cubicBezTo>
                <a:close/>
              </a:path>
            </a:pathLst>
          </a:custGeom>
          <a:blipFill dpi="0" rotWithShape="1">
            <a:blip r:embed="rId2"/>
            <a:srcRect/>
            <a:tile tx="0" ty="0" sx="100000" sy="100000" flip="none" algn="tl"/>
          </a:blipFill>
          <a:ln>
            <a:noFill/>
          </a:ln>
        </p:spPr>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42614602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SlideAdd1">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4D3FBAB5-E8B9-4E2D-8D95-3472A987FDC4}"/>
              </a:ext>
            </a:extLst>
          </p:cNvPr>
          <p:cNvSpPr>
            <a:spLocks noGrp="1"/>
          </p:cNvSpPr>
          <p:nvPr>
            <p:ph type="pic" sz="quarter" idx="10"/>
          </p:nvPr>
        </p:nvSpPr>
        <p:spPr>
          <a:xfrm>
            <a:off x="4" y="0"/>
            <a:ext cx="9143997" cy="6858000"/>
          </a:xfrm>
          <a:custGeom>
            <a:avLst/>
            <a:gdLst>
              <a:gd name="connsiteX0" fmla="*/ 0 w 9143997"/>
              <a:gd name="connsiteY0" fmla="*/ 0 h 6858000"/>
              <a:gd name="connsiteX1" fmla="*/ 9143997 w 9143997"/>
              <a:gd name="connsiteY1" fmla="*/ 0 h 6858000"/>
              <a:gd name="connsiteX2" fmla="*/ 9143997 w 9143997"/>
              <a:gd name="connsiteY2" fmla="*/ 6858000 h 6858000"/>
              <a:gd name="connsiteX3" fmla="*/ 0 w 9143997"/>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9143997" h="6858000">
                <a:moveTo>
                  <a:pt x="0" y="0"/>
                </a:moveTo>
                <a:lnTo>
                  <a:pt x="9143997" y="0"/>
                </a:lnTo>
                <a:lnTo>
                  <a:pt x="9143997" y="6858000"/>
                </a:lnTo>
                <a:lnTo>
                  <a:pt x="0" y="6858000"/>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414618677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SlideAdd19">
    <p:spTree>
      <p:nvGrpSpPr>
        <p:cNvPr id="1" name=""/>
        <p:cNvGrpSpPr/>
        <p:nvPr/>
      </p:nvGrpSpPr>
      <p:grpSpPr>
        <a:xfrm>
          <a:off x="0" y="0"/>
          <a:ext cx="0" cy="0"/>
          <a:chOff x="0" y="0"/>
          <a:chExt cx="0" cy="0"/>
        </a:xfrm>
      </p:grpSpPr>
      <p:sp>
        <p:nvSpPr>
          <p:cNvPr id="11" name="PpHolder1">
            <a:extLst>
              <a:ext uri="{FF2B5EF4-FFF2-40B4-BE49-F238E27FC236}">
                <a16:creationId xmlns:a16="http://schemas.microsoft.com/office/drawing/2014/main" id="{1FB663F5-3296-4D0C-A313-86122251FED4}"/>
              </a:ext>
            </a:extLst>
          </p:cNvPr>
          <p:cNvSpPr>
            <a:spLocks noGrp="1"/>
          </p:cNvSpPr>
          <p:nvPr>
            <p:ph type="pic" sz="quarter" idx="11"/>
          </p:nvPr>
        </p:nvSpPr>
        <p:spPr>
          <a:xfrm>
            <a:off x="4115996" y="1"/>
            <a:ext cx="5028005" cy="5886449"/>
          </a:xfrm>
          <a:custGeom>
            <a:avLst/>
            <a:gdLst>
              <a:gd name="connsiteX0" fmla="*/ 0 w 5028005"/>
              <a:gd name="connsiteY0" fmla="*/ 0 h 5886449"/>
              <a:gd name="connsiteX1" fmla="*/ 5028005 w 5028005"/>
              <a:gd name="connsiteY1" fmla="*/ 0 h 5886449"/>
              <a:gd name="connsiteX2" fmla="*/ 5028005 w 5028005"/>
              <a:gd name="connsiteY2" fmla="*/ 5886449 h 5886449"/>
              <a:gd name="connsiteX3" fmla="*/ 0 w 5028005"/>
              <a:gd name="connsiteY3" fmla="*/ 5886449 h 5886449"/>
            </a:gdLst>
            <a:ahLst/>
            <a:cxnLst>
              <a:cxn ang="0">
                <a:pos x="connsiteX0" y="connsiteY0"/>
              </a:cxn>
              <a:cxn ang="0">
                <a:pos x="connsiteX1" y="connsiteY1"/>
              </a:cxn>
              <a:cxn ang="0">
                <a:pos x="connsiteX2" y="connsiteY2"/>
              </a:cxn>
              <a:cxn ang="0">
                <a:pos x="connsiteX3" y="connsiteY3"/>
              </a:cxn>
            </a:cxnLst>
            <a:rect l="l" t="t" r="r" b="b"/>
            <a:pathLst>
              <a:path w="5028005" h="5886449">
                <a:moveTo>
                  <a:pt x="0" y="0"/>
                </a:moveTo>
                <a:lnTo>
                  <a:pt x="5028005" y="0"/>
                </a:lnTo>
                <a:lnTo>
                  <a:pt x="5028005" y="5886449"/>
                </a:lnTo>
                <a:lnTo>
                  <a:pt x="0" y="5886449"/>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PpHolder2">
            <a:extLst>
              <a:ext uri="{FF2B5EF4-FFF2-40B4-BE49-F238E27FC236}">
                <a16:creationId xmlns:a16="http://schemas.microsoft.com/office/drawing/2014/main" id="{3B81BE0E-A110-4C57-921E-CFEDDBAA1BB3}"/>
              </a:ext>
            </a:extLst>
          </p:cNvPr>
          <p:cNvSpPr>
            <a:spLocks noGrp="1"/>
          </p:cNvSpPr>
          <p:nvPr userDrawn="1">
            <p:ph type="pic" sz="quarter" idx="10"/>
          </p:nvPr>
        </p:nvSpPr>
        <p:spPr>
          <a:xfrm>
            <a:off x="1" y="1"/>
            <a:ext cx="3886202" cy="5429801"/>
          </a:xfrm>
          <a:custGeom>
            <a:avLst/>
            <a:gdLst>
              <a:gd name="connsiteX0" fmla="*/ 0 w 3886202"/>
              <a:gd name="connsiteY0" fmla="*/ 0 h 5429801"/>
              <a:gd name="connsiteX1" fmla="*/ 3886202 w 3886202"/>
              <a:gd name="connsiteY1" fmla="*/ 0 h 5429801"/>
              <a:gd name="connsiteX2" fmla="*/ 3886202 w 3886202"/>
              <a:gd name="connsiteY2" fmla="*/ 5429801 h 5429801"/>
              <a:gd name="connsiteX3" fmla="*/ 0 w 3886202"/>
              <a:gd name="connsiteY3" fmla="*/ 5429801 h 5429801"/>
            </a:gdLst>
            <a:ahLst/>
            <a:cxnLst>
              <a:cxn ang="0">
                <a:pos x="connsiteX0" y="connsiteY0"/>
              </a:cxn>
              <a:cxn ang="0">
                <a:pos x="connsiteX1" y="connsiteY1"/>
              </a:cxn>
              <a:cxn ang="0">
                <a:pos x="connsiteX2" y="connsiteY2"/>
              </a:cxn>
              <a:cxn ang="0">
                <a:pos x="connsiteX3" y="connsiteY3"/>
              </a:cxn>
            </a:cxnLst>
            <a:rect l="l" t="t" r="r" b="b"/>
            <a:pathLst>
              <a:path w="3886202" h="5429801">
                <a:moveTo>
                  <a:pt x="0" y="0"/>
                </a:moveTo>
                <a:lnTo>
                  <a:pt x="3886202" y="0"/>
                </a:lnTo>
                <a:lnTo>
                  <a:pt x="3886202" y="5429801"/>
                </a:lnTo>
                <a:lnTo>
                  <a:pt x="0" y="5429801"/>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311345941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SlideAdd20">
    <p:spTree>
      <p:nvGrpSpPr>
        <p:cNvPr id="1" name=""/>
        <p:cNvGrpSpPr/>
        <p:nvPr/>
      </p:nvGrpSpPr>
      <p:grpSpPr>
        <a:xfrm>
          <a:off x="0" y="0"/>
          <a:ext cx="0" cy="0"/>
          <a:chOff x="0" y="0"/>
          <a:chExt cx="0" cy="0"/>
        </a:xfrm>
      </p:grpSpPr>
      <p:sp>
        <p:nvSpPr>
          <p:cNvPr id="6" name="PpHolder7">
            <a:extLst>
              <a:ext uri="{FF2B5EF4-FFF2-40B4-BE49-F238E27FC236}">
                <a16:creationId xmlns:a16="http://schemas.microsoft.com/office/drawing/2014/main" id="{D33BF267-60C4-4065-9F23-849F2CABFF78}"/>
              </a:ext>
            </a:extLst>
          </p:cNvPr>
          <p:cNvSpPr>
            <a:spLocks noGrp="1"/>
          </p:cNvSpPr>
          <p:nvPr>
            <p:ph type="pic" sz="quarter" idx="10"/>
          </p:nvPr>
        </p:nvSpPr>
        <p:spPr>
          <a:xfrm>
            <a:off x="4485067" y="1909255"/>
            <a:ext cx="3977639" cy="2456897"/>
          </a:xfrm>
          <a:custGeom>
            <a:avLst/>
            <a:gdLst>
              <a:gd name="connsiteX0" fmla="*/ 0 w 3977639"/>
              <a:gd name="connsiteY0" fmla="*/ 0 h 2456897"/>
              <a:gd name="connsiteX1" fmla="*/ 3977639 w 3977639"/>
              <a:gd name="connsiteY1" fmla="*/ 0 h 2456897"/>
              <a:gd name="connsiteX2" fmla="*/ 3977639 w 3977639"/>
              <a:gd name="connsiteY2" fmla="*/ 2456897 h 2456897"/>
              <a:gd name="connsiteX3" fmla="*/ 0 w 3977639"/>
              <a:gd name="connsiteY3" fmla="*/ 2456897 h 2456897"/>
            </a:gdLst>
            <a:ahLst/>
            <a:cxnLst>
              <a:cxn ang="0">
                <a:pos x="connsiteX0" y="connsiteY0"/>
              </a:cxn>
              <a:cxn ang="0">
                <a:pos x="connsiteX1" y="connsiteY1"/>
              </a:cxn>
              <a:cxn ang="0">
                <a:pos x="connsiteX2" y="connsiteY2"/>
              </a:cxn>
              <a:cxn ang="0">
                <a:pos x="connsiteX3" y="connsiteY3"/>
              </a:cxn>
            </a:cxnLst>
            <a:rect l="l" t="t" r="r" b="b"/>
            <a:pathLst>
              <a:path w="3977639" h="2456897">
                <a:moveTo>
                  <a:pt x="0" y="0"/>
                </a:moveTo>
                <a:lnTo>
                  <a:pt x="3977639" y="0"/>
                </a:lnTo>
                <a:lnTo>
                  <a:pt x="3977639" y="2456897"/>
                </a:lnTo>
                <a:lnTo>
                  <a:pt x="0" y="2456897"/>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EE57BA39-7B78-4C31-BF12-79C2AB124F0A}"/>
              </a:ext>
            </a:extLst>
          </p:cNvPr>
          <p:cNvSpPr>
            <a:spLocks noGrp="1"/>
          </p:cNvSpPr>
          <p:nvPr>
            <p:ph type="title"/>
          </p:nvPr>
        </p:nvSpPr>
        <p:spPr>
          <a:xfrm>
            <a:off x="1065273" y="1396814"/>
            <a:ext cx="2689981" cy="1572768"/>
          </a:xfrm>
          <a:prstGeom prst="rect">
            <a:avLst/>
          </a:prstGeom>
        </p:spPr>
        <p:txBody>
          <a:bodyPr anchor="ctr"/>
          <a:lstStyle>
            <a:lvl1pPr>
              <a:lnSpc>
                <a:spcPct val="100000"/>
              </a:lnSpc>
              <a:defRPr sz="36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297931521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SlideAdd21">
    <p:spTree>
      <p:nvGrpSpPr>
        <p:cNvPr id="1" name=""/>
        <p:cNvGrpSpPr/>
        <p:nvPr/>
      </p:nvGrpSpPr>
      <p:grpSpPr>
        <a:xfrm>
          <a:off x="0" y="0"/>
          <a:ext cx="0" cy="0"/>
          <a:chOff x="0" y="0"/>
          <a:chExt cx="0" cy="0"/>
        </a:xfrm>
      </p:grpSpPr>
      <p:sp>
        <p:nvSpPr>
          <p:cNvPr id="8" name="PpHolder20">
            <a:extLst>
              <a:ext uri="{FF2B5EF4-FFF2-40B4-BE49-F238E27FC236}">
                <a16:creationId xmlns:a16="http://schemas.microsoft.com/office/drawing/2014/main" id="{A4DF0FA1-E657-4E5B-AF29-8252C7736C8A}"/>
              </a:ext>
            </a:extLst>
          </p:cNvPr>
          <p:cNvSpPr>
            <a:spLocks noGrp="1"/>
          </p:cNvSpPr>
          <p:nvPr>
            <p:ph type="pic" sz="quarter" idx="10"/>
          </p:nvPr>
        </p:nvSpPr>
        <p:spPr>
          <a:xfrm>
            <a:off x="2971800" y="2847464"/>
            <a:ext cx="3200400" cy="1999745"/>
          </a:xfrm>
          <a:custGeom>
            <a:avLst/>
            <a:gdLst>
              <a:gd name="connsiteX0" fmla="*/ 0 w 3200400"/>
              <a:gd name="connsiteY0" fmla="*/ 0 h 1999745"/>
              <a:gd name="connsiteX1" fmla="*/ 3200400 w 3200400"/>
              <a:gd name="connsiteY1" fmla="*/ 0 h 1999745"/>
              <a:gd name="connsiteX2" fmla="*/ 3200400 w 3200400"/>
              <a:gd name="connsiteY2" fmla="*/ 1999745 h 1999745"/>
              <a:gd name="connsiteX3" fmla="*/ 0 w 3200400"/>
              <a:gd name="connsiteY3" fmla="*/ 1999745 h 1999745"/>
            </a:gdLst>
            <a:ahLst/>
            <a:cxnLst>
              <a:cxn ang="0">
                <a:pos x="connsiteX0" y="connsiteY0"/>
              </a:cxn>
              <a:cxn ang="0">
                <a:pos x="connsiteX1" y="connsiteY1"/>
              </a:cxn>
              <a:cxn ang="0">
                <a:pos x="connsiteX2" y="connsiteY2"/>
              </a:cxn>
              <a:cxn ang="0">
                <a:pos x="connsiteX3" y="connsiteY3"/>
              </a:cxn>
            </a:cxnLst>
            <a:rect l="l" t="t" r="r" b="b"/>
            <a:pathLst>
              <a:path w="3200400" h="1999745">
                <a:moveTo>
                  <a:pt x="0" y="0"/>
                </a:moveTo>
                <a:lnTo>
                  <a:pt x="3200400" y="0"/>
                </a:lnTo>
                <a:lnTo>
                  <a:pt x="3200400" y="1999745"/>
                </a:lnTo>
                <a:lnTo>
                  <a:pt x="0" y="1999745"/>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4" name="Title 1">
            <a:extLst>
              <a:ext uri="{FF2B5EF4-FFF2-40B4-BE49-F238E27FC236}">
                <a16:creationId xmlns:a16="http://schemas.microsoft.com/office/drawing/2014/main" id="{341BB579-D6F2-42F4-AA5F-0609B24CAFF0}"/>
              </a:ext>
            </a:extLst>
          </p:cNvPr>
          <p:cNvSpPr>
            <a:spLocks noGrp="1"/>
          </p:cNvSpPr>
          <p:nvPr>
            <p:ph type="title"/>
          </p:nvPr>
        </p:nvSpPr>
        <p:spPr>
          <a:xfrm>
            <a:off x="1853214" y="173904"/>
            <a:ext cx="5437573" cy="832104"/>
          </a:xfrm>
          <a:prstGeom prst="rect">
            <a:avLst/>
          </a:prstGeom>
        </p:spPr>
        <p:txBody>
          <a:bodyPr anchor="ctr"/>
          <a:lstStyle>
            <a:lvl1pPr algn="ctr">
              <a:lnSpc>
                <a:spcPct val="100000"/>
              </a:lnSpc>
              <a:defRPr sz="36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139021139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SlideAdd23">
    <p:spTree>
      <p:nvGrpSpPr>
        <p:cNvPr id="1" name=""/>
        <p:cNvGrpSpPr/>
        <p:nvPr/>
      </p:nvGrpSpPr>
      <p:grpSpPr>
        <a:xfrm>
          <a:off x="0" y="0"/>
          <a:ext cx="0" cy="0"/>
          <a:chOff x="0" y="0"/>
          <a:chExt cx="0" cy="0"/>
        </a:xfrm>
      </p:grpSpPr>
      <p:sp>
        <p:nvSpPr>
          <p:cNvPr id="8" name="PpHolder1">
            <a:extLst>
              <a:ext uri="{FF2B5EF4-FFF2-40B4-BE49-F238E27FC236}">
                <a16:creationId xmlns:a16="http://schemas.microsoft.com/office/drawing/2014/main" id="{435B6A39-5A87-4A15-A433-7E581C905BDF}"/>
              </a:ext>
            </a:extLst>
          </p:cNvPr>
          <p:cNvSpPr>
            <a:spLocks noGrp="1"/>
          </p:cNvSpPr>
          <p:nvPr>
            <p:ph type="pic" sz="quarter" idx="10"/>
          </p:nvPr>
        </p:nvSpPr>
        <p:spPr>
          <a:xfrm>
            <a:off x="4" y="1512630"/>
            <a:ext cx="9143997" cy="2228193"/>
          </a:xfrm>
          <a:custGeom>
            <a:avLst/>
            <a:gdLst>
              <a:gd name="connsiteX0" fmla="*/ 0 w 9143997"/>
              <a:gd name="connsiteY0" fmla="*/ 0 h 2228193"/>
              <a:gd name="connsiteX1" fmla="*/ 9143997 w 9143997"/>
              <a:gd name="connsiteY1" fmla="*/ 0 h 2228193"/>
              <a:gd name="connsiteX2" fmla="*/ 9143997 w 9143997"/>
              <a:gd name="connsiteY2" fmla="*/ 2228193 h 2228193"/>
              <a:gd name="connsiteX3" fmla="*/ 0 w 9143997"/>
              <a:gd name="connsiteY3" fmla="*/ 2228193 h 2228193"/>
            </a:gdLst>
            <a:ahLst/>
            <a:cxnLst>
              <a:cxn ang="0">
                <a:pos x="connsiteX0" y="connsiteY0"/>
              </a:cxn>
              <a:cxn ang="0">
                <a:pos x="connsiteX1" y="connsiteY1"/>
              </a:cxn>
              <a:cxn ang="0">
                <a:pos x="connsiteX2" y="connsiteY2"/>
              </a:cxn>
              <a:cxn ang="0">
                <a:pos x="connsiteX3" y="connsiteY3"/>
              </a:cxn>
            </a:cxnLst>
            <a:rect l="l" t="t" r="r" b="b"/>
            <a:pathLst>
              <a:path w="9143997" h="2228193">
                <a:moveTo>
                  <a:pt x="0" y="0"/>
                </a:moveTo>
                <a:lnTo>
                  <a:pt x="9143997" y="0"/>
                </a:lnTo>
                <a:lnTo>
                  <a:pt x="9143997" y="2228193"/>
                </a:lnTo>
                <a:lnTo>
                  <a:pt x="0" y="2228193"/>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4" name="Title 1">
            <a:extLst>
              <a:ext uri="{FF2B5EF4-FFF2-40B4-BE49-F238E27FC236}">
                <a16:creationId xmlns:a16="http://schemas.microsoft.com/office/drawing/2014/main" id="{20A575C8-5C15-4BA0-AFCE-6388EAE4F918}"/>
              </a:ext>
            </a:extLst>
          </p:cNvPr>
          <p:cNvSpPr>
            <a:spLocks noGrp="1"/>
          </p:cNvSpPr>
          <p:nvPr>
            <p:ph type="title"/>
          </p:nvPr>
        </p:nvSpPr>
        <p:spPr>
          <a:xfrm>
            <a:off x="1853214" y="173904"/>
            <a:ext cx="5437573" cy="832104"/>
          </a:xfrm>
          <a:prstGeom prst="rect">
            <a:avLst/>
          </a:prstGeom>
        </p:spPr>
        <p:txBody>
          <a:bodyPr anchor="ctr"/>
          <a:lstStyle>
            <a:lvl1pPr algn="ctr">
              <a:lnSpc>
                <a:spcPct val="100000"/>
              </a:lnSpc>
              <a:defRPr sz="36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103824517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SlideAdd27">
    <p:spTree>
      <p:nvGrpSpPr>
        <p:cNvPr id="1" name=""/>
        <p:cNvGrpSpPr/>
        <p:nvPr/>
      </p:nvGrpSpPr>
      <p:grpSpPr>
        <a:xfrm>
          <a:off x="0" y="0"/>
          <a:ext cx="0" cy="0"/>
          <a:chOff x="0" y="0"/>
          <a:chExt cx="0" cy="0"/>
        </a:xfrm>
      </p:grpSpPr>
      <p:sp>
        <p:nvSpPr>
          <p:cNvPr id="8" name="PpHolder1">
            <a:extLst>
              <a:ext uri="{FF2B5EF4-FFF2-40B4-BE49-F238E27FC236}">
                <a16:creationId xmlns:a16="http://schemas.microsoft.com/office/drawing/2014/main" id="{36198EBC-605B-4609-8F75-521A3DE1ADAE}"/>
              </a:ext>
            </a:extLst>
          </p:cNvPr>
          <p:cNvSpPr>
            <a:spLocks noGrp="1"/>
          </p:cNvSpPr>
          <p:nvPr>
            <p:ph type="pic" sz="quarter" idx="10"/>
          </p:nvPr>
        </p:nvSpPr>
        <p:spPr>
          <a:xfrm>
            <a:off x="679518" y="1749785"/>
            <a:ext cx="7784964" cy="2049671"/>
          </a:xfrm>
          <a:custGeom>
            <a:avLst/>
            <a:gdLst>
              <a:gd name="connsiteX0" fmla="*/ 125134 w 7784964"/>
              <a:gd name="connsiteY0" fmla="*/ 0 h 2049671"/>
              <a:gd name="connsiteX1" fmla="*/ 7659831 w 7784964"/>
              <a:gd name="connsiteY1" fmla="*/ 0 h 2049671"/>
              <a:gd name="connsiteX2" fmla="*/ 7784964 w 7784964"/>
              <a:gd name="connsiteY2" fmla="*/ 139029 h 2049671"/>
              <a:gd name="connsiteX3" fmla="*/ 7784964 w 7784964"/>
              <a:gd name="connsiteY3" fmla="*/ 1910642 h 2049671"/>
              <a:gd name="connsiteX4" fmla="*/ 7659831 w 7784964"/>
              <a:gd name="connsiteY4" fmla="*/ 2049671 h 2049671"/>
              <a:gd name="connsiteX5" fmla="*/ 125134 w 7784964"/>
              <a:gd name="connsiteY5" fmla="*/ 2049671 h 2049671"/>
              <a:gd name="connsiteX6" fmla="*/ 0 w 7784964"/>
              <a:gd name="connsiteY6" fmla="*/ 1910642 h 2049671"/>
              <a:gd name="connsiteX7" fmla="*/ 0 w 7784964"/>
              <a:gd name="connsiteY7" fmla="*/ 139029 h 2049671"/>
              <a:gd name="connsiteX8" fmla="*/ 125134 w 7784964"/>
              <a:gd name="connsiteY8" fmla="*/ 0 h 20496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784964" h="2049671">
                <a:moveTo>
                  <a:pt x="125134" y="0"/>
                </a:moveTo>
                <a:lnTo>
                  <a:pt x="7659831" y="0"/>
                </a:lnTo>
                <a:cubicBezTo>
                  <a:pt x="7728940" y="0"/>
                  <a:pt x="7784964" y="62246"/>
                  <a:pt x="7784964" y="139029"/>
                </a:cubicBezTo>
                <a:lnTo>
                  <a:pt x="7784964" y="1910642"/>
                </a:lnTo>
                <a:cubicBezTo>
                  <a:pt x="7784964" y="1987425"/>
                  <a:pt x="7728940" y="2049671"/>
                  <a:pt x="7659831" y="2049671"/>
                </a:cubicBezTo>
                <a:lnTo>
                  <a:pt x="125134" y="2049671"/>
                </a:lnTo>
                <a:cubicBezTo>
                  <a:pt x="56024" y="2049671"/>
                  <a:pt x="0" y="1987425"/>
                  <a:pt x="0" y="1910642"/>
                </a:cubicBezTo>
                <a:lnTo>
                  <a:pt x="0" y="139029"/>
                </a:lnTo>
                <a:cubicBezTo>
                  <a:pt x="0" y="62246"/>
                  <a:pt x="56024" y="0"/>
                  <a:pt x="125134"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4" name="Title 1">
            <a:extLst>
              <a:ext uri="{FF2B5EF4-FFF2-40B4-BE49-F238E27FC236}">
                <a16:creationId xmlns:a16="http://schemas.microsoft.com/office/drawing/2014/main" id="{22F92F19-4784-4443-A44B-A826793AE3E7}"/>
              </a:ext>
            </a:extLst>
          </p:cNvPr>
          <p:cNvSpPr>
            <a:spLocks noGrp="1"/>
          </p:cNvSpPr>
          <p:nvPr>
            <p:ph type="title"/>
          </p:nvPr>
        </p:nvSpPr>
        <p:spPr>
          <a:xfrm>
            <a:off x="1853214" y="173904"/>
            <a:ext cx="5437573" cy="832104"/>
          </a:xfrm>
          <a:prstGeom prst="rect">
            <a:avLst/>
          </a:prstGeom>
        </p:spPr>
        <p:txBody>
          <a:bodyPr anchor="ctr"/>
          <a:lstStyle>
            <a:lvl1pPr algn="ctr">
              <a:lnSpc>
                <a:spcPct val="100000"/>
              </a:lnSpc>
              <a:defRPr sz="36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352684427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SlideAdd28">
    <p:spTree>
      <p:nvGrpSpPr>
        <p:cNvPr id="1" name=""/>
        <p:cNvGrpSpPr/>
        <p:nvPr/>
      </p:nvGrpSpPr>
      <p:grpSpPr>
        <a:xfrm>
          <a:off x="0" y="0"/>
          <a:ext cx="0" cy="0"/>
          <a:chOff x="0" y="0"/>
          <a:chExt cx="0" cy="0"/>
        </a:xfrm>
      </p:grpSpPr>
      <p:sp>
        <p:nvSpPr>
          <p:cNvPr id="12" name="PpHolder1">
            <a:extLst>
              <a:ext uri="{FF2B5EF4-FFF2-40B4-BE49-F238E27FC236}">
                <a16:creationId xmlns:a16="http://schemas.microsoft.com/office/drawing/2014/main" id="{FE408A90-F46D-4596-9B63-EB1DF5562BC2}"/>
              </a:ext>
            </a:extLst>
          </p:cNvPr>
          <p:cNvSpPr>
            <a:spLocks noGrp="1"/>
          </p:cNvSpPr>
          <p:nvPr>
            <p:ph type="pic" sz="quarter" idx="11"/>
          </p:nvPr>
        </p:nvSpPr>
        <p:spPr>
          <a:xfrm>
            <a:off x="4354445" y="0"/>
            <a:ext cx="3881364" cy="4800600"/>
          </a:xfrm>
          <a:custGeom>
            <a:avLst/>
            <a:gdLst>
              <a:gd name="connsiteX0" fmla="*/ 0 w 3881364"/>
              <a:gd name="connsiteY0" fmla="*/ 0 h 4800600"/>
              <a:gd name="connsiteX1" fmla="*/ 3881364 w 3881364"/>
              <a:gd name="connsiteY1" fmla="*/ 0 h 4800600"/>
              <a:gd name="connsiteX2" fmla="*/ 3881364 w 3881364"/>
              <a:gd name="connsiteY2" fmla="*/ 3981999 h 4800600"/>
              <a:gd name="connsiteX3" fmla="*/ 3234457 w 3881364"/>
              <a:gd name="connsiteY3" fmla="*/ 4800600 h 4800600"/>
              <a:gd name="connsiteX4" fmla="*/ 646906 w 3881364"/>
              <a:gd name="connsiteY4" fmla="*/ 4800600 h 4800600"/>
              <a:gd name="connsiteX5" fmla="*/ 0 w 3881364"/>
              <a:gd name="connsiteY5" fmla="*/ 3981999 h 480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881364" h="4800600">
                <a:moveTo>
                  <a:pt x="0" y="0"/>
                </a:moveTo>
                <a:lnTo>
                  <a:pt x="3881364" y="0"/>
                </a:lnTo>
                <a:lnTo>
                  <a:pt x="3881364" y="3981999"/>
                </a:lnTo>
                <a:cubicBezTo>
                  <a:pt x="3881364" y="4434100"/>
                  <a:pt x="3591734" y="4800600"/>
                  <a:pt x="3234457" y="4800600"/>
                </a:cubicBezTo>
                <a:lnTo>
                  <a:pt x="646906" y="4800600"/>
                </a:lnTo>
                <a:cubicBezTo>
                  <a:pt x="289629" y="4800600"/>
                  <a:pt x="0" y="4434100"/>
                  <a:pt x="0" y="3981999"/>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10" name="PpHolder14">
            <a:extLst>
              <a:ext uri="{FF2B5EF4-FFF2-40B4-BE49-F238E27FC236}">
                <a16:creationId xmlns:a16="http://schemas.microsoft.com/office/drawing/2014/main" id="{D860F947-ADC4-4DF5-A14D-9D7B22C656F6}"/>
              </a:ext>
            </a:extLst>
          </p:cNvPr>
          <p:cNvSpPr>
            <a:spLocks noGrp="1"/>
          </p:cNvSpPr>
          <p:nvPr userDrawn="1">
            <p:ph type="pic" sz="quarter" idx="10"/>
          </p:nvPr>
        </p:nvSpPr>
        <p:spPr>
          <a:xfrm>
            <a:off x="7322489" y="3895344"/>
            <a:ext cx="905256" cy="905256"/>
          </a:xfrm>
          <a:custGeom>
            <a:avLst/>
            <a:gdLst>
              <a:gd name="connsiteX0" fmla="*/ 452629 w 905256"/>
              <a:gd name="connsiteY0" fmla="*/ 0 h 905256"/>
              <a:gd name="connsiteX1" fmla="*/ 905256 w 905256"/>
              <a:gd name="connsiteY1" fmla="*/ 452628 h 905256"/>
              <a:gd name="connsiteX2" fmla="*/ 452629 w 905256"/>
              <a:gd name="connsiteY2" fmla="*/ 905256 h 905256"/>
              <a:gd name="connsiteX3" fmla="*/ 0 w 905256"/>
              <a:gd name="connsiteY3" fmla="*/ 452628 h 905256"/>
              <a:gd name="connsiteX4" fmla="*/ 452629 w 905256"/>
              <a:gd name="connsiteY4" fmla="*/ 0 h 90525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05256" h="905256">
                <a:moveTo>
                  <a:pt x="452629" y="0"/>
                </a:moveTo>
                <a:cubicBezTo>
                  <a:pt x="702608" y="0"/>
                  <a:pt x="905256" y="202649"/>
                  <a:pt x="905256" y="452628"/>
                </a:cubicBezTo>
                <a:cubicBezTo>
                  <a:pt x="905256" y="702608"/>
                  <a:pt x="702608" y="905256"/>
                  <a:pt x="452629" y="905256"/>
                </a:cubicBezTo>
                <a:cubicBezTo>
                  <a:pt x="202649" y="905256"/>
                  <a:pt x="0" y="702608"/>
                  <a:pt x="0" y="452628"/>
                </a:cubicBezTo>
                <a:cubicBezTo>
                  <a:pt x="0" y="202649"/>
                  <a:pt x="202649" y="0"/>
                  <a:pt x="452629"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F1FEC834-2305-49AB-B26E-43CD0EC73314}"/>
              </a:ext>
            </a:extLst>
          </p:cNvPr>
          <p:cNvSpPr>
            <a:spLocks noGrp="1"/>
          </p:cNvSpPr>
          <p:nvPr>
            <p:ph type="title"/>
          </p:nvPr>
        </p:nvSpPr>
        <p:spPr>
          <a:xfrm>
            <a:off x="865894" y="1620130"/>
            <a:ext cx="2896019" cy="1572768"/>
          </a:xfrm>
          <a:prstGeom prst="rect">
            <a:avLst/>
          </a:prstGeom>
        </p:spPr>
        <p:txBody>
          <a:bodyPr anchor="ctr"/>
          <a:lstStyle>
            <a:lvl1pPr>
              <a:lnSpc>
                <a:spcPct val="100000"/>
              </a:lnSpc>
              <a:defRPr sz="36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194666849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SlideAdd29">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5DA9EC22-CCD3-4E81-A708-301F5132E1AE}"/>
              </a:ext>
            </a:extLst>
          </p:cNvPr>
          <p:cNvSpPr>
            <a:spLocks noGrp="1"/>
          </p:cNvSpPr>
          <p:nvPr>
            <p:ph type="pic" sz="quarter" idx="10"/>
          </p:nvPr>
        </p:nvSpPr>
        <p:spPr>
          <a:xfrm>
            <a:off x="2" y="0"/>
            <a:ext cx="9143998" cy="6858000"/>
          </a:xfrm>
          <a:custGeom>
            <a:avLst/>
            <a:gdLst>
              <a:gd name="connsiteX0" fmla="*/ 0 w 9143998"/>
              <a:gd name="connsiteY0" fmla="*/ 0 h 6858000"/>
              <a:gd name="connsiteX1" fmla="*/ 9143998 w 9143998"/>
              <a:gd name="connsiteY1" fmla="*/ 0 h 6858000"/>
              <a:gd name="connsiteX2" fmla="*/ 9143998 w 9143998"/>
              <a:gd name="connsiteY2" fmla="*/ 6858000 h 6858000"/>
              <a:gd name="connsiteX3" fmla="*/ 0 w 9143998"/>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9143998" h="6858000">
                <a:moveTo>
                  <a:pt x="0" y="0"/>
                </a:moveTo>
                <a:lnTo>
                  <a:pt x="9143998" y="0"/>
                </a:lnTo>
                <a:lnTo>
                  <a:pt x="9143998" y="6858000"/>
                </a:lnTo>
                <a:lnTo>
                  <a:pt x="0" y="6858000"/>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7B7EA221-874B-495A-81F4-F63F651D17BB}"/>
              </a:ext>
            </a:extLst>
          </p:cNvPr>
          <p:cNvSpPr>
            <a:spLocks noGrp="1"/>
          </p:cNvSpPr>
          <p:nvPr>
            <p:ph type="title"/>
          </p:nvPr>
        </p:nvSpPr>
        <p:spPr>
          <a:xfrm>
            <a:off x="5636597" y="1750828"/>
            <a:ext cx="3102713" cy="832104"/>
          </a:xfrm>
          <a:prstGeom prst="rect">
            <a:avLst/>
          </a:prstGeom>
        </p:spPr>
        <p:txBody>
          <a:bodyPr anchor="ctr"/>
          <a:lstStyle>
            <a:lvl1pPr algn="l">
              <a:lnSpc>
                <a:spcPct val="100000"/>
              </a:lnSpc>
              <a:defRPr sz="3600" b="1">
                <a:solidFill>
                  <a:schemeClr val="bg2"/>
                </a:solidFill>
              </a:defRPr>
            </a:lvl1pPr>
          </a:lstStyle>
          <a:p>
            <a:r>
              <a:rPr lang="en-US" dirty="0"/>
              <a:t>Click to edit</a:t>
            </a:r>
            <a:endParaRPr lang="en-ID" dirty="0"/>
          </a:p>
        </p:txBody>
      </p:sp>
    </p:spTree>
    <p:extLst>
      <p:ext uri="{BB962C8B-B14F-4D97-AF65-F5344CB8AC3E}">
        <p14:creationId xmlns:p14="http://schemas.microsoft.com/office/powerpoint/2010/main" val="294706032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SlideAdd30">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CE9777F7-4DDF-4507-A92B-BCDCF052CEBF}"/>
              </a:ext>
            </a:extLst>
          </p:cNvPr>
          <p:cNvSpPr>
            <a:spLocks noGrp="1"/>
          </p:cNvSpPr>
          <p:nvPr>
            <p:ph type="pic" sz="quarter" idx="10"/>
          </p:nvPr>
        </p:nvSpPr>
        <p:spPr>
          <a:xfrm>
            <a:off x="2" y="0"/>
            <a:ext cx="8002191" cy="5716190"/>
          </a:xfrm>
          <a:custGeom>
            <a:avLst/>
            <a:gdLst>
              <a:gd name="connsiteX0" fmla="*/ 0 w 8002191"/>
              <a:gd name="connsiteY0" fmla="*/ 0 h 5716190"/>
              <a:gd name="connsiteX1" fmla="*/ 8002191 w 8002191"/>
              <a:gd name="connsiteY1" fmla="*/ 0 h 5716190"/>
              <a:gd name="connsiteX2" fmla="*/ 8002191 w 8002191"/>
              <a:gd name="connsiteY2" fmla="*/ 5416513 h 5716190"/>
              <a:gd name="connsiteX3" fmla="*/ 7702164 w 8002191"/>
              <a:gd name="connsiteY3" fmla="*/ 5716190 h 5716190"/>
              <a:gd name="connsiteX4" fmla="*/ 0 w 8002191"/>
              <a:gd name="connsiteY4" fmla="*/ 5716190 h 57161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002191" h="5716190">
                <a:moveTo>
                  <a:pt x="0" y="0"/>
                </a:moveTo>
                <a:lnTo>
                  <a:pt x="8002191" y="0"/>
                </a:lnTo>
                <a:lnTo>
                  <a:pt x="8002191" y="5416513"/>
                </a:lnTo>
                <a:cubicBezTo>
                  <a:pt x="8002191" y="5582020"/>
                  <a:pt x="7867864" y="5716190"/>
                  <a:pt x="7702164" y="5716190"/>
                </a:cubicBezTo>
                <a:lnTo>
                  <a:pt x="0" y="5716190"/>
                </a:lnTo>
                <a:close/>
              </a:path>
            </a:pathLst>
          </a:custGeom>
          <a:blipFill dpi="0" rotWithShape="1">
            <a:blip r:embed="rId2"/>
            <a:srcRect/>
            <a:tile tx="0" ty="0" sx="100000" sy="100000" flip="none" algn="tl"/>
          </a:blipFill>
          <a:ln>
            <a:noFill/>
          </a:ln>
        </p:spPr>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tx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10932F29-6621-4257-BE21-BBC2C08FEB1E}"/>
              </a:ext>
            </a:extLst>
          </p:cNvPr>
          <p:cNvSpPr>
            <a:spLocks noGrp="1"/>
          </p:cNvSpPr>
          <p:nvPr>
            <p:ph type="title"/>
          </p:nvPr>
        </p:nvSpPr>
        <p:spPr>
          <a:xfrm>
            <a:off x="1999770" y="1920240"/>
            <a:ext cx="4325570" cy="1106424"/>
          </a:xfrm>
          <a:prstGeom prst="rect">
            <a:avLst/>
          </a:prstGeom>
        </p:spPr>
        <p:txBody>
          <a:bodyPr anchor="ctr"/>
          <a:lstStyle>
            <a:lvl1pPr algn="l">
              <a:lnSpc>
                <a:spcPct val="100000"/>
              </a:lnSpc>
              <a:defRPr sz="4950" b="1">
                <a:solidFill>
                  <a:schemeClr val="bg2"/>
                </a:solidFill>
              </a:defRPr>
            </a:lvl1pPr>
          </a:lstStyle>
          <a:p>
            <a:r>
              <a:rPr lang="en-US" dirty="0"/>
              <a:t>Click to edit</a:t>
            </a:r>
            <a:endParaRPr lang="en-ID" dirty="0"/>
          </a:p>
        </p:txBody>
      </p:sp>
    </p:spTree>
    <p:extLst>
      <p:ext uri="{BB962C8B-B14F-4D97-AF65-F5344CB8AC3E}">
        <p14:creationId xmlns:p14="http://schemas.microsoft.com/office/powerpoint/2010/main" val="17569041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SlideAdd2">
    <p:spTree>
      <p:nvGrpSpPr>
        <p:cNvPr id="1" name=""/>
        <p:cNvGrpSpPr/>
        <p:nvPr/>
      </p:nvGrpSpPr>
      <p:grpSpPr>
        <a:xfrm>
          <a:off x="0" y="0"/>
          <a:ext cx="0" cy="0"/>
          <a:chOff x="0" y="0"/>
          <a:chExt cx="0" cy="0"/>
        </a:xfrm>
      </p:grpSpPr>
      <p:sp>
        <p:nvSpPr>
          <p:cNvPr id="10" name="PpHolder15">
            <a:extLst>
              <a:ext uri="{FF2B5EF4-FFF2-40B4-BE49-F238E27FC236}">
                <a16:creationId xmlns:a16="http://schemas.microsoft.com/office/drawing/2014/main" id="{91487153-9180-4791-B5A4-91F8E50DEBEE}"/>
              </a:ext>
            </a:extLst>
          </p:cNvPr>
          <p:cNvSpPr>
            <a:spLocks noGrp="1"/>
          </p:cNvSpPr>
          <p:nvPr userDrawn="1">
            <p:ph type="pic" sz="quarter" idx="10"/>
          </p:nvPr>
        </p:nvSpPr>
        <p:spPr>
          <a:xfrm>
            <a:off x="913212" y="2519973"/>
            <a:ext cx="1143000" cy="1143000"/>
          </a:xfrm>
          <a:custGeom>
            <a:avLst/>
            <a:gdLst>
              <a:gd name="connsiteX0" fmla="*/ 571500 w 1143000"/>
              <a:gd name="connsiteY0" fmla="*/ 0 h 1143000"/>
              <a:gd name="connsiteX1" fmla="*/ 1143000 w 1143000"/>
              <a:gd name="connsiteY1" fmla="*/ 571500 h 1143000"/>
              <a:gd name="connsiteX2" fmla="*/ 571500 w 1143000"/>
              <a:gd name="connsiteY2" fmla="*/ 1143000 h 1143000"/>
              <a:gd name="connsiteX3" fmla="*/ 0 w 1143000"/>
              <a:gd name="connsiteY3" fmla="*/ 571500 h 1143000"/>
              <a:gd name="connsiteX4" fmla="*/ 571500 w 1143000"/>
              <a:gd name="connsiteY4" fmla="*/ 0 h 1143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43000" h="1143000">
                <a:moveTo>
                  <a:pt x="571500" y="0"/>
                </a:moveTo>
                <a:cubicBezTo>
                  <a:pt x="887131" y="0"/>
                  <a:pt x="1143000" y="255869"/>
                  <a:pt x="1143000" y="571500"/>
                </a:cubicBezTo>
                <a:cubicBezTo>
                  <a:pt x="1143000" y="887131"/>
                  <a:pt x="887131" y="1143000"/>
                  <a:pt x="571500" y="1143000"/>
                </a:cubicBezTo>
                <a:cubicBezTo>
                  <a:pt x="255869" y="1143000"/>
                  <a:pt x="0" y="887131"/>
                  <a:pt x="0" y="571500"/>
                </a:cubicBezTo>
                <a:cubicBezTo>
                  <a:pt x="0" y="255869"/>
                  <a:pt x="255869" y="0"/>
                  <a:pt x="571500"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14" name="Title 1">
            <a:extLst>
              <a:ext uri="{FF2B5EF4-FFF2-40B4-BE49-F238E27FC236}">
                <a16:creationId xmlns:a16="http://schemas.microsoft.com/office/drawing/2014/main" id="{05A0F96D-085A-4CB4-90C7-BFB9A5DC90A2}"/>
              </a:ext>
            </a:extLst>
          </p:cNvPr>
          <p:cNvSpPr>
            <a:spLocks noGrp="1"/>
          </p:cNvSpPr>
          <p:nvPr>
            <p:ph type="title"/>
          </p:nvPr>
        </p:nvSpPr>
        <p:spPr>
          <a:xfrm>
            <a:off x="2920937" y="2213655"/>
            <a:ext cx="3550884" cy="1938528"/>
          </a:xfrm>
          <a:prstGeom prst="rect">
            <a:avLst/>
          </a:prstGeom>
        </p:spPr>
        <p:txBody>
          <a:bodyPr anchor="ctr"/>
          <a:lstStyle>
            <a:lvl1pPr>
              <a:lnSpc>
                <a:spcPct val="100000"/>
              </a:lnSpc>
              <a:defRPr sz="4500" b="1">
                <a:solidFill>
                  <a:schemeClr val="bg2"/>
                </a:solidFill>
              </a:defRPr>
            </a:lvl1pPr>
          </a:lstStyle>
          <a:p>
            <a:r>
              <a:rPr lang="en-US" dirty="0"/>
              <a:t>Click to edit Master title</a:t>
            </a:r>
            <a:endParaRPr lang="en-ID" dirty="0"/>
          </a:p>
        </p:txBody>
      </p:sp>
      <p:sp>
        <p:nvSpPr>
          <p:cNvPr id="12" name="PpHolder1">
            <a:extLst>
              <a:ext uri="{FF2B5EF4-FFF2-40B4-BE49-F238E27FC236}">
                <a16:creationId xmlns:a16="http://schemas.microsoft.com/office/drawing/2014/main" id="{D8E63AC3-B3A0-43E8-B330-34E0B3584EB7}"/>
              </a:ext>
            </a:extLst>
          </p:cNvPr>
          <p:cNvSpPr>
            <a:spLocks noGrp="1"/>
          </p:cNvSpPr>
          <p:nvPr>
            <p:ph type="pic" sz="quarter" idx="11"/>
          </p:nvPr>
        </p:nvSpPr>
        <p:spPr>
          <a:xfrm>
            <a:off x="1371598" y="1371598"/>
            <a:ext cx="7772403" cy="5486402"/>
          </a:xfrm>
          <a:custGeom>
            <a:avLst/>
            <a:gdLst>
              <a:gd name="connsiteX0" fmla="*/ 3107513 w 7772403"/>
              <a:gd name="connsiteY0" fmla="*/ 0 h 5486402"/>
              <a:gd name="connsiteX1" fmla="*/ 7772403 w 7772403"/>
              <a:gd name="connsiteY1" fmla="*/ 0 h 5486402"/>
              <a:gd name="connsiteX2" fmla="*/ 7772403 w 7772403"/>
              <a:gd name="connsiteY2" fmla="*/ 5486402 h 5486402"/>
              <a:gd name="connsiteX3" fmla="*/ 0 w 7772403"/>
              <a:gd name="connsiteY3" fmla="*/ 5486402 h 5486402"/>
              <a:gd name="connsiteX4" fmla="*/ 0 w 7772403"/>
              <a:gd name="connsiteY4" fmla="*/ 255605 h 5486402"/>
              <a:gd name="connsiteX5" fmla="*/ 205016 w 7772403"/>
              <a:gd name="connsiteY5" fmla="*/ 1 h 5486402"/>
              <a:gd name="connsiteX6" fmla="*/ 3107513 w 7772403"/>
              <a:gd name="connsiteY6" fmla="*/ 1 h 5486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72403" h="5486402">
                <a:moveTo>
                  <a:pt x="3107513" y="0"/>
                </a:moveTo>
                <a:lnTo>
                  <a:pt x="7772403" y="0"/>
                </a:lnTo>
                <a:lnTo>
                  <a:pt x="7772403" y="5486402"/>
                </a:lnTo>
                <a:lnTo>
                  <a:pt x="0" y="5486402"/>
                </a:lnTo>
                <a:lnTo>
                  <a:pt x="0" y="255605"/>
                </a:lnTo>
                <a:cubicBezTo>
                  <a:pt x="0" y="114439"/>
                  <a:pt x="91789" y="1"/>
                  <a:pt x="205016" y="1"/>
                </a:cubicBezTo>
                <a:lnTo>
                  <a:pt x="3107513" y="1"/>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7333294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SlideAdd3">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20F05718-677E-43AE-AD20-F17081DF48D6}"/>
              </a:ext>
            </a:extLst>
          </p:cNvPr>
          <p:cNvSpPr>
            <a:spLocks noGrp="1"/>
          </p:cNvSpPr>
          <p:nvPr>
            <p:ph type="pic" sz="quarter" idx="10"/>
          </p:nvPr>
        </p:nvSpPr>
        <p:spPr>
          <a:xfrm>
            <a:off x="4343402" y="2"/>
            <a:ext cx="4800598" cy="6857998"/>
          </a:xfrm>
          <a:custGeom>
            <a:avLst/>
            <a:gdLst>
              <a:gd name="connsiteX0" fmla="*/ 0 w 4800598"/>
              <a:gd name="connsiteY0" fmla="*/ 0 h 6857998"/>
              <a:gd name="connsiteX1" fmla="*/ 4800598 w 4800598"/>
              <a:gd name="connsiteY1" fmla="*/ 0 h 6857998"/>
              <a:gd name="connsiteX2" fmla="*/ 4800598 w 4800598"/>
              <a:gd name="connsiteY2" fmla="*/ 6857998 h 6857998"/>
              <a:gd name="connsiteX3" fmla="*/ 0 w 4800598"/>
              <a:gd name="connsiteY3" fmla="*/ 6857998 h 6857998"/>
            </a:gdLst>
            <a:ahLst/>
            <a:cxnLst>
              <a:cxn ang="0">
                <a:pos x="connsiteX0" y="connsiteY0"/>
              </a:cxn>
              <a:cxn ang="0">
                <a:pos x="connsiteX1" y="connsiteY1"/>
              </a:cxn>
              <a:cxn ang="0">
                <a:pos x="connsiteX2" y="connsiteY2"/>
              </a:cxn>
              <a:cxn ang="0">
                <a:pos x="connsiteX3" y="connsiteY3"/>
              </a:cxn>
            </a:cxnLst>
            <a:rect l="l" t="t" r="r" b="b"/>
            <a:pathLst>
              <a:path w="4800598" h="6857998">
                <a:moveTo>
                  <a:pt x="0" y="0"/>
                </a:moveTo>
                <a:lnTo>
                  <a:pt x="4800598" y="0"/>
                </a:lnTo>
                <a:lnTo>
                  <a:pt x="4800598" y="6857998"/>
                </a:lnTo>
                <a:lnTo>
                  <a:pt x="0" y="6857998"/>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B22E3712-5FF2-4B38-9F14-2C2897361C56}"/>
              </a:ext>
            </a:extLst>
          </p:cNvPr>
          <p:cNvSpPr>
            <a:spLocks noGrp="1"/>
          </p:cNvSpPr>
          <p:nvPr>
            <p:ph type="title"/>
          </p:nvPr>
        </p:nvSpPr>
        <p:spPr>
          <a:xfrm>
            <a:off x="1059390" y="1350818"/>
            <a:ext cx="2496119" cy="1572768"/>
          </a:xfrm>
          <a:prstGeom prst="rect">
            <a:avLst/>
          </a:prstGeom>
        </p:spPr>
        <p:txBody>
          <a:bodyPr anchor="ctr"/>
          <a:lstStyle>
            <a:lvl1pPr>
              <a:lnSpc>
                <a:spcPct val="100000"/>
              </a:lnSpc>
              <a:defRPr sz="36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31576897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SlideAdd4">
    <p:spTree>
      <p:nvGrpSpPr>
        <p:cNvPr id="1" name=""/>
        <p:cNvGrpSpPr/>
        <p:nvPr/>
      </p:nvGrpSpPr>
      <p:grpSpPr>
        <a:xfrm>
          <a:off x="0" y="0"/>
          <a:ext cx="0" cy="0"/>
          <a:chOff x="0" y="0"/>
          <a:chExt cx="0" cy="0"/>
        </a:xfrm>
      </p:grpSpPr>
      <p:sp>
        <p:nvSpPr>
          <p:cNvPr id="6" name="PpHolder5">
            <a:extLst>
              <a:ext uri="{FF2B5EF4-FFF2-40B4-BE49-F238E27FC236}">
                <a16:creationId xmlns:a16="http://schemas.microsoft.com/office/drawing/2014/main" id="{C841FE41-38FC-4C90-BAAA-4CABD3CE4E91}"/>
              </a:ext>
            </a:extLst>
          </p:cNvPr>
          <p:cNvSpPr>
            <a:spLocks noGrp="1"/>
          </p:cNvSpPr>
          <p:nvPr>
            <p:ph type="pic" sz="quarter" idx="10"/>
          </p:nvPr>
        </p:nvSpPr>
        <p:spPr>
          <a:xfrm>
            <a:off x="4263915" y="507098"/>
            <a:ext cx="4372989" cy="5851062"/>
          </a:xfrm>
          <a:custGeom>
            <a:avLst/>
            <a:gdLst>
              <a:gd name="connsiteX0" fmla="*/ 99176 w 4372989"/>
              <a:gd name="connsiteY0" fmla="*/ 0 h 5851062"/>
              <a:gd name="connsiteX1" fmla="*/ 4273813 w 4372989"/>
              <a:gd name="connsiteY1" fmla="*/ 0 h 5851062"/>
              <a:gd name="connsiteX2" fmla="*/ 4372989 w 4372989"/>
              <a:gd name="connsiteY2" fmla="*/ 140776 h 5851062"/>
              <a:gd name="connsiteX3" fmla="*/ 4372989 w 4372989"/>
              <a:gd name="connsiteY3" fmla="*/ 5710286 h 5851062"/>
              <a:gd name="connsiteX4" fmla="*/ 4273813 w 4372989"/>
              <a:gd name="connsiteY4" fmla="*/ 5851062 h 5851062"/>
              <a:gd name="connsiteX5" fmla="*/ 99176 w 4372989"/>
              <a:gd name="connsiteY5" fmla="*/ 5851062 h 5851062"/>
              <a:gd name="connsiteX6" fmla="*/ 0 w 4372989"/>
              <a:gd name="connsiteY6" fmla="*/ 5710286 h 5851062"/>
              <a:gd name="connsiteX7" fmla="*/ 0 w 4372989"/>
              <a:gd name="connsiteY7" fmla="*/ 140776 h 5851062"/>
              <a:gd name="connsiteX8" fmla="*/ 99176 w 4372989"/>
              <a:gd name="connsiteY8" fmla="*/ 0 h 58510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372989" h="5851062">
                <a:moveTo>
                  <a:pt x="99176" y="0"/>
                </a:moveTo>
                <a:lnTo>
                  <a:pt x="4273813" y="0"/>
                </a:lnTo>
                <a:cubicBezTo>
                  <a:pt x="4328586" y="0"/>
                  <a:pt x="4372989" y="63028"/>
                  <a:pt x="4372989" y="140776"/>
                </a:cubicBezTo>
                <a:lnTo>
                  <a:pt x="4372989" y="5710286"/>
                </a:lnTo>
                <a:cubicBezTo>
                  <a:pt x="4372989" y="5788034"/>
                  <a:pt x="4328586" y="5851062"/>
                  <a:pt x="4273813" y="5851062"/>
                </a:cubicBezTo>
                <a:lnTo>
                  <a:pt x="99176" y="5851062"/>
                </a:lnTo>
                <a:cubicBezTo>
                  <a:pt x="44403" y="5851062"/>
                  <a:pt x="0" y="5788034"/>
                  <a:pt x="0" y="5710286"/>
                </a:cubicBezTo>
                <a:lnTo>
                  <a:pt x="0" y="140776"/>
                </a:lnTo>
                <a:cubicBezTo>
                  <a:pt x="0" y="63028"/>
                  <a:pt x="44403" y="0"/>
                  <a:pt x="99176"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9EEB346D-E0CB-4344-81E6-B07B6FB1EC19}"/>
              </a:ext>
            </a:extLst>
          </p:cNvPr>
          <p:cNvSpPr>
            <a:spLocks noGrp="1"/>
          </p:cNvSpPr>
          <p:nvPr>
            <p:ph type="title"/>
          </p:nvPr>
        </p:nvSpPr>
        <p:spPr>
          <a:xfrm>
            <a:off x="681444" y="1863194"/>
            <a:ext cx="3267166" cy="1572768"/>
          </a:xfrm>
          <a:prstGeom prst="rect">
            <a:avLst/>
          </a:prstGeom>
        </p:spPr>
        <p:txBody>
          <a:bodyPr anchor="ctr"/>
          <a:lstStyle>
            <a:lvl1pPr>
              <a:lnSpc>
                <a:spcPct val="100000"/>
              </a:lnSpc>
              <a:defRPr sz="3600" b="1">
                <a:solidFill>
                  <a:schemeClr val="bg2"/>
                </a:solidFill>
              </a:defRPr>
            </a:lvl1pPr>
          </a:lstStyle>
          <a:p>
            <a:r>
              <a:rPr lang="en-US" dirty="0"/>
              <a:t>Click to edit</a:t>
            </a:r>
            <a:endParaRPr lang="en-ID" dirty="0"/>
          </a:p>
        </p:txBody>
      </p:sp>
    </p:spTree>
    <p:extLst>
      <p:ext uri="{BB962C8B-B14F-4D97-AF65-F5344CB8AC3E}">
        <p14:creationId xmlns:p14="http://schemas.microsoft.com/office/powerpoint/2010/main" val="11190686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SlideAdd5">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B0092B76-7173-4A91-B9A3-900783863FCD}"/>
              </a:ext>
            </a:extLst>
          </p:cNvPr>
          <p:cNvSpPr>
            <a:spLocks noGrp="1"/>
          </p:cNvSpPr>
          <p:nvPr>
            <p:ph type="pic" sz="quarter" idx="10"/>
          </p:nvPr>
        </p:nvSpPr>
        <p:spPr>
          <a:xfrm>
            <a:off x="0" y="0"/>
            <a:ext cx="4978166" cy="6858000"/>
          </a:xfrm>
          <a:custGeom>
            <a:avLst/>
            <a:gdLst>
              <a:gd name="connsiteX0" fmla="*/ 0 w 4978166"/>
              <a:gd name="connsiteY0" fmla="*/ 0 h 6858000"/>
              <a:gd name="connsiteX1" fmla="*/ 4978166 w 4978166"/>
              <a:gd name="connsiteY1" fmla="*/ 0 h 6858000"/>
              <a:gd name="connsiteX2" fmla="*/ 4886226 w 4978166"/>
              <a:gd name="connsiteY2" fmla="*/ 144513 h 6858000"/>
              <a:gd name="connsiteX3" fmla="*/ 3878737 w 4978166"/>
              <a:gd name="connsiteY3" fmla="*/ 3826084 h 6858000"/>
              <a:gd name="connsiteX4" fmla="*/ 4490298 w 4978166"/>
              <a:gd name="connsiteY4" fmla="*/ 6746297 h 6858000"/>
              <a:gd name="connsiteX5" fmla="*/ 4544556 w 4978166"/>
              <a:gd name="connsiteY5" fmla="*/ 6858000 h 6858000"/>
              <a:gd name="connsiteX6" fmla="*/ 0 w 4978166"/>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978166" h="6858000">
                <a:moveTo>
                  <a:pt x="0" y="0"/>
                </a:moveTo>
                <a:lnTo>
                  <a:pt x="4978166" y="0"/>
                </a:lnTo>
                <a:lnTo>
                  <a:pt x="4886226" y="144513"/>
                </a:lnTo>
                <a:cubicBezTo>
                  <a:pt x="4249127" y="1202672"/>
                  <a:pt x="3878737" y="2467400"/>
                  <a:pt x="3878737" y="3826084"/>
                </a:cubicBezTo>
                <a:cubicBezTo>
                  <a:pt x="3878737" y="4872343"/>
                  <a:pt x="4098373" y="5862888"/>
                  <a:pt x="4490298" y="6746297"/>
                </a:cubicBezTo>
                <a:lnTo>
                  <a:pt x="4544556" y="6858000"/>
                </a:lnTo>
                <a:lnTo>
                  <a:pt x="0" y="6858000"/>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C8956476-112A-4345-8D63-8E8C432E8A43}"/>
              </a:ext>
            </a:extLst>
          </p:cNvPr>
          <p:cNvSpPr>
            <a:spLocks noGrp="1"/>
          </p:cNvSpPr>
          <p:nvPr>
            <p:ph type="title"/>
          </p:nvPr>
        </p:nvSpPr>
        <p:spPr>
          <a:xfrm>
            <a:off x="5590771" y="1477643"/>
            <a:ext cx="2522360" cy="1938528"/>
          </a:xfrm>
          <a:prstGeom prst="rect">
            <a:avLst/>
          </a:prstGeom>
        </p:spPr>
        <p:txBody>
          <a:bodyPr anchor="ctr"/>
          <a:lstStyle>
            <a:lvl1pPr>
              <a:lnSpc>
                <a:spcPct val="100000"/>
              </a:lnSpc>
              <a:defRPr sz="4500"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155259866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SlideAdd6">
    <p:spTree>
      <p:nvGrpSpPr>
        <p:cNvPr id="1" name=""/>
        <p:cNvGrpSpPr/>
        <p:nvPr/>
      </p:nvGrpSpPr>
      <p:grpSpPr>
        <a:xfrm>
          <a:off x="0" y="0"/>
          <a:ext cx="0" cy="0"/>
          <a:chOff x="0" y="0"/>
          <a:chExt cx="0" cy="0"/>
        </a:xfrm>
      </p:grpSpPr>
      <p:sp>
        <p:nvSpPr>
          <p:cNvPr id="15" name="PpHolder2">
            <a:extLst>
              <a:ext uri="{FF2B5EF4-FFF2-40B4-BE49-F238E27FC236}">
                <a16:creationId xmlns:a16="http://schemas.microsoft.com/office/drawing/2014/main" id="{707B2DEA-3DA9-42A5-BBB7-77FCB613DE59}"/>
              </a:ext>
            </a:extLst>
          </p:cNvPr>
          <p:cNvSpPr>
            <a:spLocks noGrp="1"/>
          </p:cNvSpPr>
          <p:nvPr>
            <p:ph type="pic" sz="quarter" idx="11"/>
          </p:nvPr>
        </p:nvSpPr>
        <p:spPr>
          <a:xfrm>
            <a:off x="6866516" y="4229100"/>
            <a:ext cx="2277484" cy="1828800"/>
          </a:xfrm>
          <a:custGeom>
            <a:avLst/>
            <a:gdLst>
              <a:gd name="connsiteX0" fmla="*/ 135649 w 2277484"/>
              <a:gd name="connsiteY0" fmla="*/ 0 h 1828800"/>
              <a:gd name="connsiteX1" fmla="*/ 2277484 w 2277484"/>
              <a:gd name="connsiteY1" fmla="*/ 0 h 1828800"/>
              <a:gd name="connsiteX2" fmla="*/ 2277484 w 2277484"/>
              <a:gd name="connsiteY2" fmla="*/ 1828800 h 1828800"/>
              <a:gd name="connsiteX3" fmla="*/ 135649 w 2277484"/>
              <a:gd name="connsiteY3" fmla="*/ 1828800 h 1828800"/>
              <a:gd name="connsiteX4" fmla="*/ 0 w 2277484"/>
              <a:gd name="connsiteY4" fmla="*/ 1693341 h 1828800"/>
              <a:gd name="connsiteX5" fmla="*/ 0 w 2277484"/>
              <a:gd name="connsiteY5" fmla="*/ 135459 h 1828800"/>
              <a:gd name="connsiteX6" fmla="*/ 135649 w 2277484"/>
              <a:gd name="connsiteY6" fmla="*/ 0 h 182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77484" h="1828800">
                <a:moveTo>
                  <a:pt x="135649" y="0"/>
                </a:moveTo>
                <a:lnTo>
                  <a:pt x="2277484" y="0"/>
                </a:lnTo>
                <a:lnTo>
                  <a:pt x="2277484" y="1828800"/>
                </a:lnTo>
                <a:lnTo>
                  <a:pt x="135649" y="1828800"/>
                </a:lnTo>
                <a:cubicBezTo>
                  <a:pt x="60732" y="1828800"/>
                  <a:pt x="0" y="1768153"/>
                  <a:pt x="0" y="1693341"/>
                </a:cubicBezTo>
                <a:lnTo>
                  <a:pt x="0" y="135459"/>
                </a:lnTo>
                <a:cubicBezTo>
                  <a:pt x="0" y="60647"/>
                  <a:pt x="60732" y="0"/>
                  <a:pt x="135649"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16" name="Title 1">
            <a:extLst>
              <a:ext uri="{FF2B5EF4-FFF2-40B4-BE49-F238E27FC236}">
                <a16:creationId xmlns:a16="http://schemas.microsoft.com/office/drawing/2014/main" id="{E1A370A0-CE89-4263-B230-BF0789AA0920}"/>
              </a:ext>
            </a:extLst>
          </p:cNvPr>
          <p:cNvSpPr>
            <a:spLocks noGrp="1"/>
          </p:cNvSpPr>
          <p:nvPr>
            <p:ph type="title"/>
          </p:nvPr>
        </p:nvSpPr>
        <p:spPr>
          <a:xfrm>
            <a:off x="833400" y="1591187"/>
            <a:ext cx="2868588" cy="832104"/>
          </a:xfrm>
          <a:prstGeom prst="rect">
            <a:avLst/>
          </a:prstGeom>
        </p:spPr>
        <p:txBody>
          <a:bodyPr anchor="ctr"/>
          <a:lstStyle>
            <a:lvl1pPr>
              <a:lnSpc>
                <a:spcPct val="100000"/>
              </a:lnSpc>
              <a:defRPr sz="3600" b="1">
                <a:solidFill>
                  <a:schemeClr val="tx1"/>
                </a:solidFill>
              </a:defRPr>
            </a:lvl1pPr>
          </a:lstStyle>
          <a:p>
            <a:r>
              <a:rPr lang="en-US" dirty="0"/>
              <a:t>Click to edit</a:t>
            </a:r>
            <a:endParaRPr lang="en-ID" dirty="0"/>
          </a:p>
        </p:txBody>
      </p:sp>
      <p:sp>
        <p:nvSpPr>
          <p:cNvPr id="18" name="PpHolder1">
            <a:extLst>
              <a:ext uri="{FF2B5EF4-FFF2-40B4-BE49-F238E27FC236}">
                <a16:creationId xmlns:a16="http://schemas.microsoft.com/office/drawing/2014/main" id="{BE26A31C-7CBB-46BA-8729-9AE7A1AA1BF9}"/>
              </a:ext>
            </a:extLst>
          </p:cNvPr>
          <p:cNvSpPr>
            <a:spLocks noGrp="1"/>
          </p:cNvSpPr>
          <p:nvPr>
            <p:ph type="pic" sz="quarter" idx="12"/>
          </p:nvPr>
        </p:nvSpPr>
        <p:spPr>
          <a:xfrm>
            <a:off x="6865082" y="1"/>
            <a:ext cx="2278918" cy="4000500"/>
          </a:xfrm>
          <a:custGeom>
            <a:avLst/>
            <a:gdLst>
              <a:gd name="connsiteX0" fmla="*/ 0 w 2278918"/>
              <a:gd name="connsiteY0" fmla="*/ 0 h 4000500"/>
              <a:gd name="connsiteX1" fmla="*/ 2278918 w 2278918"/>
              <a:gd name="connsiteY1" fmla="*/ 0 h 4000500"/>
              <a:gd name="connsiteX2" fmla="*/ 2278918 w 2278918"/>
              <a:gd name="connsiteY2" fmla="*/ 4000500 h 4000500"/>
              <a:gd name="connsiteX3" fmla="*/ 285724 w 2278918"/>
              <a:gd name="connsiteY3" fmla="*/ 4000500 h 4000500"/>
              <a:gd name="connsiteX4" fmla="*/ 0 w 2278918"/>
              <a:gd name="connsiteY4" fmla="*/ 3670595 h 4000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78918" h="4000500">
                <a:moveTo>
                  <a:pt x="0" y="0"/>
                </a:moveTo>
                <a:lnTo>
                  <a:pt x="2278918" y="0"/>
                </a:lnTo>
                <a:lnTo>
                  <a:pt x="2278918" y="4000500"/>
                </a:lnTo>
                <a:lnTo>
                  <a:pt x="285724" y="4000500"/>
                </a:lnTo>
                <a:cubicBezTo>
                  <a:pt x="127923" y="4000500"/>
                  <a:pt x="0" y="3852797"/>
                  <a:pt x="0" y="3670595"/>
                </a:cubicBezTo>
                <a:close/>
              </a:path>
            </a:pathLst>
          </a:custGeom>
          <a:blipFill dpi="0" rotWithShape="1">
            <a:blip r:embed="rId2"/>
            <a:srcRect/>
            <a:tile tx="0" ty="0" sx="100000" sy="100000" flip="none" algn="tl"/>
          </a:blipFill>
          <a:ln>
            <a:noFill/>
          </a:ln>
        </p:spPr>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tx1">
                    <a:alpha val="0"/>
                  </a:schemeClr>
                </a:solidFill>
              </a:defRPr>
            </a:lvl1pPr>
          </a:lstStyle>
          <a:p>
            <a:pPr marL="0" lvl="0" algn="ctr" defTabSz="457200"/>
            <a:endParaRPr lang="en-ID"/>
          </a:p>
        </p:txBody>
      </p:sp>
      <p:sp>
        <p:nvSpPr>
          <p:cNvPr id="13" name="PpHolder3">
            <a:extLst>
              <a:ext uri="{FF2B5EF4-FFF2-40B4-BE49-F238E27FC236}">
                <a16:creationId xmlns:a16="http://schemas.microsoft.com/office/drawing/2014/main" id="{B5C52601-9AA7-48F6-89E0-2BD2EBDCFBAB}"/>
              </a:ext>
            </a:extLst>
          </p:cNvPr>
          <p:cNvSpPr>
            <a:spLocks noGrp="1"/>
          </p:cNvSpPr>
          <p:nvPr userDrawn="1">
            <p:ph type="pic" sz="quarter" idx="10"/>
          </p:nvPr>
        </p:nvSpPr>
        <p:spPr>
          <a:xfrm>
            <a:off x="3886203" y="0"/>
            <a:ext cx="2743199" cy="6057902"/>
          </a:xfrm>
          <a:custGeom>
            <a:avLst/>
            <a:gdLst>
              <a:gd name="connsiteX0" fmla="*/ 0 w 2743199"/>
              <a:gd name="connsiteY0" fmla="*/ 0 h 6057902"/>
              <a:gd name="connsiteX1" fmla="*/ 2743199 w 2743199"/>
              <a:gd name="connsiteY1" fmla="*/ 0 h 6057902"/>
              <a:gd name="connsiteX2" fmla="*/ 2743199 w 2743199"/>
              <a:gd name="connsiteY2" fmla="*/ 5823825 h 6057902"/>
              <a:gd name="connsiteX3" fmla="*/ 2605024 w 2743199"/>
              <a:gd name="connsiteY3" fmla="*/ 6057902 h 6057902"/>
              <a:gd name="connsiteX4" fmla="*/ 138175 w 2743199"/>
              <a:gd name="connsiteY4" fmla="*/ 6057902 h 6057902"/>
              <a:gd name="connsiteX5" fmla="*/ 0 w 2743199"/>
              <a:gd name="connsiteY5" fmla="*/ 5823825 h 6057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743199" h="6057902">
                <a:moveTo>
                  <a:pt x="0" y="0"/>
                </a:moveTo>
                <a:lnTo>
                  <a:pt x="2743199" y="0"/>
                </a:lnTo>
                <a:lnTo>
                  <a:pt x="2743199" y="5823825"/>
                </a:lnTo>
                <a:cubicBezTo>
                  <a:pt x="2743199" y="5953103"/>
                  <a:pt x="2681336" y="6057902"/>
                  <a:pt x="2605024" y="6057902"/>
                </a:cubicBezTo>
                <a:lnTo>
                  <a:pt x="138175" y="6057902"/>
                </a:lnTo>
                <a:cubicBezTo>
                  <a:pt x="61863" y="6057902"/>
                  <a:pt x="0" y="5953103"/>
                  <a:pt x="0" y="5823825"/>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38167517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SlideAdd7">
    <p:spTree>
      <p:nvGrpSpPr>
        <p:cNvPr id="1" name=""/>
        <p:cNvGrpSpPr/>
        <p:nvPr/>
      </p:nvGrpSpPr>
      <p:grpSpPr>
        <a:xfrm>
          <a:off x="0" y="0"/>
          <a:ext cx="0" cy="0"/>
          <a:chOff x="0" y="0"/>
          <a:chExt cx="0" cy="0"/>
        </a:xfrm>
      </p:grpSpPr>
      <p:sp>
        <p:nvSpPr>
          <p:cNvPr id="10" name="PpHolder2">
            <a:extLst>
              <a:ext uri="{FF2B5EF4-FFF2-40B4-BE49-F238E27FC236}">
                <a16:creationId xmlns:a16="http://schemas.microsoft.com/office/drawing/2014/main" id="{D6739A22-91B0-4047-A40D-E6C07AD7D641}"/>
              </a:ext>
            </a:extLst>
          </p:cNvPr>
          <p:cNvSpPr>
            <a:spLocks noGrp="1"/>
          </p:cNvSpPr>
          <p:nvPr userDrawn="1">
            <p:ph type="pic" sz="quarter" idx="10"/>
          </p:nvPr>
        </p:nvSpPr>
        <p:spPr>
          <a:xfrm>
            <a:off x="5943600" y="4120100"/>
            <a:ext cx="3200400" cy="1371600"/>
          </a:xfrm>
          <a:custGeom>
            <a:avLst/>
            <a:gdLst>
              <a:gd name="connsiteX0" fmla="*/ 101594 w 3200400"/>
              <a:gd name="connsiteY0" fmla="*/ 0 h 1371600"/>
              <a:gd name="connsiteX1" fmla="*/ 3200400 w 3200400"/>
              <a:gd name="connsiteY1" fmla="*/ 0 h 1371600"/>
              <a:gd name="connsiteX2" fmla="*/ 3200400 w 3200400"/>
              <a:gd name="connsiteY2" fmla="*/ 1371600 h 1371600"/>
              <a:gd name="connsiteX3" fmla="*/ 101594 w 3200400"/>
              <a:gd name="connsiteY3" fmla="*/ 1371600 h 1371600"/>
              <a:gd name="connsiteX4" fmla="*/ 0 w 3200400"/>
              <a:gd name="connsiteY4" fmla="*/ 1270006 h 1371600"/>
              <a:gd name="connsiteX5" fmla="*/ 0 w 3200400"/>
              <a:gd name="connsiteY5" fmla="*/ 101594 h 1371600"/>
              <a:gd name="connsiteX6" fmla="*/ 101594 w 3200400"/>
              <a:gd name="connsiteY6" fmla="*/ 0 h 1371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00400" h="1371600">
                <a:moveTo>
                  <a:pt x="101594" y="0"/>
                </a:moveTo>
                <a:lnTo>
                  <a:pt x="3200400" y="0"/>
                </a:lnTo>
                <a:lnTo>
                  <a:pt x="3200400" y="1371600"/>
                </a:lnTo>
                <a:lnTo>
                  <a:pt x="101594" y="1371600"/>
                </a:lnTo>
                <a:cubicBezTo>
                  <a:pt x="45485" y="1371600"/>
                  <a:pt x="0" y="1326115"/>
                  <a:pt x="0" y="1270006"/>
                </a:cubicBezTo>
                <a:lnTo>
                  <a:pt x="0" y="101594"/>
                </a:lnTo>
                <a:cubicBezTo>
                  <a:pt x="0" y="45485"/>
                  <a:pt x="45485" y="0"/>
                  <a:pt x="101594"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13" name="Title 1">
            <a:extLst>
              <a:ext uri="{FF2B5EF4-FFF2-40B4-BE49-F238E27FC236}">
                <a16:creationId xmlns:a16="http://schemas.microsoft.com/office/drawing/2014/main" id="{9F61D4D9-3E71-45BB-9CD0-273014948A6F}"/>
              </a:ext>
            </a:extLst>
          </p:cNvPr>
          <p:cNvSpPr>
            <a:spLocks noGrp="1"/>
          </p:cNvSpPr>
          <p:nvPr>
            <p:ph type="title"/>
          </p:nvPr>
        </p:nvSpPr>
        <p:spPr>
          <a:xfrm>
            <a:off x="1853214" y="173904"/>
            <a:ext cx="5437573" cy="832104"/>
          </a:xfrm>
          <a:prstGeom prst="rect">
            <a:avLst/>
          </a:prstGeom>
        </p:spPr>
        <p:txBody>
          <a:bodyPr anchor="ctr"/>
          <a:lstStyle>
            <a:lvl1pPr algn="ctr">
              <a:lnSpc>
                <a:spcPct val="100000"/>
              </a:lnSpc>
              <a:defRPr sz="3600" b="1">
                <a:solidFill>
                  <a:schemeClr val="tx1"/>
                </a:solidFill>
              </a:defRPr>
            </a:lvl1pPr>
          </a:lstStyle>
          <a:p>
            <a:r>
              <a:rPr lang="en-US" dirty="0"/>
              <a:t>Click to edit</a:t>
            </a:r>
            <a:endParaRPr lang="en-ID" dirty="0"/>
          </a:p>
        </p:txBody>
      </p:sp>
      <p:sp>
        <p:nvSpPr>
          <p:cNvPr id="12" name="PpHolder1">
            <a:extLst>
              <a:ext uri="{FF2B5EF4-FFF2-40B4-BE49-F238E27FC236}">
                <a16:creationId xmlns:a16="http://schemas.microsoft.com/office/drawing/2014/main" id="{9E9272E1-547D-442C-984D-42FF5A58C458}"/>
              </a:ext>
            </a:extLst>
          </p:cNvPr>
          <p:cNvSpPr>
            <a:spLocks noGrp="1"/>
          </p:cNvSpPr>
          <p:nvPr>
            <p:ph type="pic" sz="quarter" idx="11"/>
          </p:nvPr>
        </p:nvSpPr>
        <p:spPr>
          <a:xfrm>
            <a:off x="1" y="2514605"/>
            <a:ext cx="3200402" cy="1371599"/>
          </a:xfrm>
          <a:custGeom>
            <a:avLst/>
            <a:gdLst>
              <a:gd name="connsiteX0" fmla="*/ 0 w 3200402"/>
              <a:gd name="connsiteY0" fmla="*/ 0 h 1371599"/>
              <a:gd name="connsiteX1" fmla="*/ 3098807 w 3200402"/>
              <a:gd name="connsiteY1" fmla="*/ 0 h 1371599"/>
              <a:gd name="connsiteX2" fmla="*/ 3200402 w 3200402"/>
              <a:gd name="connsiteY2" fmla="*/ 101595 h 1371599"/>
              <a:gd name="connsiteX3" fmla="*/ 3200402 w 3200402"/>
              <a:gd name="connsiteY3" fmla="*/ 1270005 h 1371599"/>
              <a:gd name="connsiteX4" fmla="*/ 3098807 w 3200402"/>
              <a:gd name="connsiteY4" fmla="*/ 1371599 h 1371599"/>
              <a:gd name="connsiteX5" fmla="*/ 0 w 3200402"/>
              <a:gd name="connsiteY5" fmla="*/ 1371599 h 13715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00402" h="1371599">
                <a:moveTo>
                  <a:pt x="0" y="0"/>
                </a:moveTo>
                <a:lnTo>
                  <a:pt x="3098807" y="0"/>
                </a:lnTo>
                <a:cubicBezTo>
                  <a:pt x="3154917" y="0"/>
                  <a:pt x="3200402" y="45485"/>
                  <a:pt x="3200402" y="101595"/>
                </a:cubicBezTo>
                <a:lnTo>
                  <a:pt x="3200402" y="1270005"/>
                </a:lnTo>
                <a:cubicBezTo>
                  <a:pt x="3200402" y="1326114"/>
                  <a:pt x="3154917" y="1371599"/>
                  <a:pt x="3098807" y="1371599"/>
                </a:cubicBezTo>
                <a:lnTo>
                  <a:pt x="0" y="1371599"/>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8217646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SlideAdd8">
    <p:spTree>
      <p:nvGrpSpPr>
        <p:cNvPr id="1" name=""/>
        <p:cNvGrpSpPr/>
        <p:nvPr/>
      </p:nvGrpSpPr>
      <p:grpSpPr>
        <a:xfrm>
          <a:off x="0" y="0"/>
          <a:ext cx="0" cy="0"/>
          <a:chOff x="0" y="0"/>
          <a:chExt cx="0" cy="0"/>
        </a:xfrm>
      </p:grpSpPr>
      <p:sp>
        <p:nvSpPr>
          <p:cNvPr id="11" name="PpHolder2">
            <a:extLst>
              <a:ext uri="{FF2B5EF4-FFF2-40B4-BE49-F238E27FC236}">
                <a16:creationId xmlns:a16="http://schemas.microsoft.com/office/drawing/2014/main" id="{CDCB323D-3CDB-416B-95F0-EE2B87114665}"/>
              </a:ext>
            </a:extLst>
          </p:cNvPr>
          <p:cNvSpPr>
            <a:spLocks noGrp="1"/>
          </p:cNvSpPr>
          <p:nvPr>
            <p:ph type="pic" sz="quarter" idx="11"/>
          </p:nvPr>
        </p:nvSpPr>
        <p:spPr>
          <a:xfrm>
            <a:off x="1" y="1376651"/>
            <a:ext cx="3200402" cy="1371600"/>
          </a:xfrm>
          <a:custGeom>
            <a:avLst/>
            <a:gdLst>
              <a:gd name="connsiteX0" fmla="*/ 0 w 3200402"/>
              <a:gd name="connsiteY0" fmla="*/ 0 h 1371600"/>
              <a:gd name="connsiteX1" fmla="*/ 3098807 w 3200402"/>
              <a:gd name="connsiteY1" fmla="*/ 0 h 1371600"/>
              <a:gd name="connsiteX2" fmla="*/ 3200402 w 3200402"/>
              <a:gd name="connsiteY2" fmla="*/ 101594 h 1371600"/>
              <a:gd name="connsiteX3" fmla="*/ 3200402 w 3200402"/>
              <a:gd name="connsiteY3" fmla="*/ 1270006 h 1371600"/>
              <a:gd name="connsiteX4" fmla="*/ 3098807 w 3200402"/>
              <a:gd name="connsiteY4" fmla="*/ 1371600 h 1371600"/>
              <a:gd name="connsiteX5" fmla="*/ 0 w 3200402"/>
              <a:gd name="connsiteY5" fmla="*/ 1371600 h 1371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00402" h="1371600">
                <a:moveTo>
                  <a:pt x="0" y="0"/>
                </a:moveTo>
                <a:lnTo>
                  <a:pt x="3098807" y="0"/>
                </a:lnTo>
                <a:cubicBezTo>
                  <a:pt x="3154917" y="0"/>
                  <a:pt x="3200402" y="45485"/>
                  <a:pt x="3200402" y="101594"/>
                </a:cubicBezTo>
                <a:lnTo>
                  <a:pt x="3200402" y="1270006"/>
                </a:lnTo>
                <a:cubicBezTo>
                  <a:pt x="3200402" y="1326116"/>
                  <a:pt x="3154917" y="1371600"/>
                  <a:pt x="3098807" y="1371600"/>
                </a:cubicBezTo>
                <a:lnTo>
                  <a:pt x="0" y="1371600"/>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PpHolder9">
            <a:extLst>
              <a:ext uri="{FF2B5EF4-FFF2-40B4-BE49-F238E27FC236}">
                <a16:creationId xmlns:a16="http://schemas.microsoft.com/office/drawing/2014/main" id="{847983BE-ED43-4303-9549-E3835BAEF6AC}"/>
              </a:ext>
            </a:extLst>
          </p:cNvPr>
          <p:cNvSpPr>
            <a:spLocks noGrp="1"/>
          </p:cNvSpPr>
          <p:nvPr userDrawn="1">
            <p:ph type="pic" sz="quarter" idx="10"/>
          </p:nvPr>
        </p:nvSpPr>
        <p:spPr>
          <a:xfrm>
            <a:off x="5943600" y="2982151"/>
            <a:ext cx="3200400" cy="1371600"/>
          </a:xfrm>
          <a:custGeom>
            <a:avLst/>
            <a:gdLst>
              <a:gd name="connsiteX0" fmla="*/ 101594 w 3200400"/>
              <a:gd name="connsiteY0" fmla="*/ 0 h 1371600"/>
              <a:gd name="connsiteX1" fmla="*/ 3200400 w 3200400"/>
              <a:gd name="connsiteY1" fmla="*/ 0 h 1371600"/>
              <a:gd name="connsiteX2" fmla="*/ 3200400 w 3200400"/>
              <a:gd name="connsiteY2" fmla="*/ 1371600 h 1371600"/>
              <a:gd name="connsiteX3" fmla="*/ 101594 w 3200400"/>
              <a:gd name="connsiteY3" fmla="*/ 1371600 h 1371600"/>
              <a:gd name="connsiteX4" fmla="*/ 0 w 3200400"/>
              <a:gd name="connsiteY4" fmla="*/ 1270006 h 1371600"/>
              <a:gd name="connsiteX5" fmla="*/ 0 w 3200400"/>
              <a:gd name="connsiteY5" fmla="*/ 101594 h 1371600"/>
              <a:gd name="connsiteX6" fmla="*/ 101594 w 3200400"/>
              <a:gd name="connsiteY6" fmla="*/ 0 h 1371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00400" h="1371600">
                <a:moveTo>
                  <a:pt x="101594" y="0"/>
                </a:moveTo>
                <a:lnTo>
                  <a:pt x="3200400" y="0"/>
                </a:lnTo>
                <a:lnTo>
                  <a:pt x="3200400" y="1371600"/>
                </a:lnTo>
                <a:lnTo>
                  <a:pt x="101594" y="1371600"/>
                </a:lnTo>
                <a:cubicBezTo>
                  <a:pt x="45485" y="1371600"/>
                  <a:pt x="0" y="1326115"/>
                  <a:pt x="0" y="1270006"/>
                </a:cubicBezTo>
                <a:lnTo>
                  <a:pt x="0" y="101594"/>
                </a:lnTo>
                <a:cubicBezTo>
                  <a:pt x="0" y="45486"/>
                  <a:pt x="45485" y="0"/>
                  <a:pt x="101594"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19507402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96778733"/>
      </p:ext>
    </p:extLst>
  </p:cSld>
  <p:clrMap bg1="lt1" tx1="dk1" bg2="lt2" tx2="dk2" accent1="accent1" accent2="accent2" accent3="accent3" accent4="accent4" accent5="accent5" accent6="accent6" hlink="hlink" folHlink="folHlink"/>
  <p:sldLayoutIdLst>
    <p:sldLayoutId id="2147483746" r:id="rId1"/>
    <p:sldLayoutId id="2147483747" r:id="rId2"/>
    <p:sldLayoutId id="2147483748" r:id="rId3"/>
    <p:sldLayoutId id="2147483749" r:id="rId4"/>
    <p:sldLayoutId id="2147483750" r:id="rId5"/>
    <p:sldLayoutId id="2147483751" r:id="rId6"/>
    <p:sldLayoutId id="2147483752" r:id="rId7"/>
    <p:sldLayoutId id="2147483753" r:id="rId8"/>
    <p:sldLayoutId id="2147483754" r:id="rId9"/>
    <p:sldLayoutId id="2147483755" r:id="rId10"/>
    <p:sldLayoutId id="2147483756" r:id="rId11"/>
    <p:sldLayoutId id="2147483757" r:id="rId12"/>
    <p:sldLayoutId id="2147483758" r:id="rId13"/>
    <p:sldLayoutId id="2147483759" r:id="rId14"/>
    <p:sldLayoutId id="2147483760" r:id="rId15"/>
    <p:sldLayoutId id="2147483761" r:id="rId16"/>
    <p:sldLayoutId id="2147483762" r:id="rId17"/>
    <p:sldLayoutId id="2147483763" r:id="rId18"/>
    <p:sldLayoutId id="2147483764" r:id="rId19"/>
    <p:sldLayoutId id="2147483765" r:id="rId20"/>
    <p:sldLayoutId id="2147483766" r:id="rId21"/>
    <p:sldLayoutId id="2147483767" r:id="rId22"/>
    <p:sldLayoutId id="2147483768" r:id="rId23"/>
    <p:sldLayoutId id="2147483769" r:id="rId24"/>
    <p:sldLayoutId id="2147483770" r:id="rId25"/>
    <p:sldLayoutId id="2147483771" r:id="rId26"/>
    <p:sldLayoutId id="2147483772" r:id="rId27"/>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2880" userDrawn="1">
          <p15:clr>
            <a:srgbClr val="F26B43"/>
          </p15:clr>
        </p15:guide>
        <p15:guide id="2" pos="3456" userDrawn="1">
          <p15:clr>
            <a:srgbClr val="F26B43"/>
          </p15:clr>
        </p15:guide>
        <p15:guide id="3" pos="5760" userDrawn="1">
          <p15:clr>
            <a:srgbClr val="F26B43"/>
          </p15:clr>
        </p15:guide>
        <p15:guide id="4" pos="3168" userDrawn="1">
          <p15:clr>
            <a:srgbClr val="F26B43"/>
          </p15:clr>
        </p15:guide>
        <p15:guide id="5" pos="3744" userDrawn="1">
          <p15:clr>
            <a:srgbClr val="F26B43"/>
          </p15:clr>
        </p15:guide>
        <p15:guide id="6" pos="4032" userDrawn="1">
          <p15:clr>
            <a:srgbClr val="F26B43"/>
          </p15:clr>
        </p15:guide>
        <p15:guide id="7" orient="horz" pos="2160" userDrawn="1">
          <p15:clr>
            <a:srgbClr val="F26B43"/>
          </p15:clr>
        </p15:guide>
        <p15:guide id="8" pos="4321" userDrawn="1">
          <p15:clr>
            <a:srgbClr val="F26B43"/>
          </p15:clr>
        </p15:guide>
        <p15:guide id="9" orient="horz" pos="4320" userDrawn="1">
          <p15:clr>
            <a:srgbClr val="F26B43"/>
          </p15:clr>
        </p15:guide>
        <p15:guide id="10" pos="4609" userDrawn="1">
          <p15:clr>
            <a:srgbClr val="F26B43"/>
          </p15:clr>
        </p15:guide>
        <p15:guide id="11" pos="4897" userDrawn="1">
          <p15:clr>
            <a:srgbClr val="F26B43"/>
          </p15:clr>
        </p15:guide>
        <p15:guide id="12" pos="5185" userDrawn="1">
          <p15:clr>
            <a:srgbClr val="F26B43"/>
          </p15:clr>
        </p15:guide>
        <p15:guide id="13" pos="5473" userDrawn="1">
          <p15:clr>
            <a:srgbClr val="F26B43"/>
          </p15:clr>
        </p15:guide>
        <p15:guide id="14" pos="2592" userDrawn="1">
          <p15:clr>
            <a:srgbClr val="F26B43"/>
          </p15:clr>
        </p15:guide>
        <p15:guide id="15" pos="2304" userDrawn="1">
          <p15:clr>
            <a:srgbClr val="F26B43"/>
          </p15:clr>
        </p15:guide>
        <p15:guide id="16" pos="2016" userDrawn="1">
          <p15:clr>
            <a:srgbClr val="F26B43"/>
          </p15:clr>
        </p15:guide>
        <p15:guide id="17" pos="1728" userDrawn="1">
          <p15:clr>
            <a:srgbClr val="F26B43"/>
          </p15:clr>
        </p15:guide>
        <p15:guide id="18" pos="1439" userDrawn="1">
          <p15:clr>
            <a:srgbClr val="F26B43"/>
          </p15:clr>
        </p15:guide>
        <p15:guide id="19" pos="1151" userDrawn="1">
          <p15:clr>
            <a:srgbClr val="F26B43"/>
          </p15:clr>
        </p15:guide>
        <p15:guide id="20" pos="863" userDrawn="1">
          <p15:clr>
            <a:srgbClr val="F26B43"/>
          </p15:clr>
        </p15:guide>
        <p15:guide id="21" pos="575" userDrawn="1">
          <p15:clr>
            <a:srgbClr val="F26B43"/>
          </p15:clr>
        </p15:guide>
        <p15:guide id="22" pos="287" userDrawn="1">
          <p15:clr>
            <a:srgbClr val="F26B43"/>
          </p15:clr>
        </p15:guide>
        <p15:guide id="23" userDrawn="1">
          <p15:clr>
            <a:srgbClr val="F26B43"/>
          </p15:clr>
        </p15:guide>
        <p15:guide id="24" pos="3024" userDrawn="1">
          <p15:clr>
            <a:srgbClr val="F26B43"/>
          </p15:clr>
        </p15:guide>
        <p15:guide id="25" pos="3312" userDrawn="1">
          <p15:clr>
            <a:srgbClr val="F26B43"/>
          </p15:clr>
        </p15:guide>
        <p15:guide id="26" pos="3600" userDrawn="1">
          <p15:clr>
            <a:srgbClr val="F26B43"/>
          </p15:clr>
        </p15:guide>
        <p15:guide id="27" pos="3888" userDrawn="1">
          <p15:clr>
            <a:srgbClr val="F26B43"/>
          </p15:clr>
        </p15:guide>
        <p15:guide id="28" pos="4176" userDrawn="1">
          <p15:clr>
            <a:srgbClr val="F26B43"/>
          </p15:clr>
        </p15:guide>
        <p15:guide id="29" pos="4465" userDrawn="1">
          <p15:clr>
            <a:srgbClr val="F26B43"/>
          </p15:clr>
        </p15:guide>
        <p15:guide id="30" orient="horz" pos="2352" userDrawn="1">
          <p15:clr>
            <a:srgbClr val="F26B43"/>
          </p15:clr>
        </p15:guide>
        <p15:guide id="31" pos="5617" userDrawn="1">
          <p15:clr>
            <a:srgbClr val="F26B43"/>
          </p15:clr>
        </p15:guide>
        <p15:guide id="32" orient="horz" pos="2928" userDrawn="1">
          <p15:clr>
            <a:srgbClr val="F26B43"/>
          </p15:clr>
        </p15:guide>
        <p15:guide id="33" orient="horz" pos="3312" userDrawn="1">
          <p15:clr>
            <a:srgbClr val="F26B43"/>
          </p15:clr>
        </p15:guide>
        <p15:guide id="34" orient="horz" pos="3696" userDrawn="1">
          <p15:clr>
            <a:srgbClr val="F26B43"/>
          </p15:clr>
        </p15:guide>
        <p15:guide id="35" orient="horz" pos="4080" userDrawn="1">
          <p15:clr>
            <a:srgbClr val="F26B43"/>
          </p15:clr>
        </p15:guide>
        <p15:guide id="36" orient="horz" pos="2544" userDrawn="1">
          <p15:clr>
            <a:srgbClr val="F26B43"/>
          </p15:clr>
        </p15:guide>
        <p15:guide id="37" orient="horz" pos="2736" userDrawn="1">
          <p15:clr>
            <a:srgbClr val="F26B43"/>
          </p15:clr>
        </p15:guide>
        <p15:guide id="38" orient="horz" pos="3120" userDrawn="1">
          <p15:clr>
            <a:srgbClr val="F26B43"/>
          </p15:clr>
        </p15:guide>
        <p15:guide id="39" orient="horz" pos="3504" userDrawn="1">
          <p15:clr>
            <a:srgbClr val="F26B43"/>
          </p15:clr>
        </p15:guide>
        <p15:guide id="40" orient="horz" pos="3888" userDrawn="1">
          <p15:clr>
            <a:srgbClr val="F26B43"/>
          </p15:clr>
        </p15:guide>
        <p15:guide id="41" pos="2736" userDrawn="1">
          <p15:clr>
            <a:srgbClr val="F26B43"/>
          </p15:clr>
        </p15:guide>
        <p15:guide id="42" pos="2448" userDrawn="1">
          <p15:clr>
            <a:srgbClr val="F26B43"/>
          </p15:clr>
        </p15:guide>
        <p15:guide id="43" pos="2160" userDrawn="1">
          <p15:clr>
            <a:srgbClr val="F26B43"/>
          </p15:clr>
        </p15:guide>
        <p15:guide id="44" pos="1872" userDrawn="1">
          <p15:clr>
            <a:srgbClr val="F26B43"/>
          </p15:clr>
        </p15:guide>
        <p15:guide id="45" pos="1584" userDrawn="1">
          <p15:clr>
            <a:srgbClr val="F26B43"/>
          </p15:clr>
        </p15:guide>
        <p15:guide id="46" pos="1295" userDrawn="1">
          <p15:clr>
            <a:srgbClr val="F26B43"/>
          </p15:clr>
        </p15:guide>
        <p15:guide id="47" pos="1007" userDrawn="1">
          <p15:clr>
            <a:srgbClr val="F26B43"/>
          </p15:clr>
        </p15:guide>
        <p15:guide id="48" pos="719" userDrawn="1">
          <p15:clr>
            <a:srgbClr val="F26B43"/>
          </p15:clr>
        </p15:guide>
        <p15:guide id="49" pos="431" userDrawn="1">
          <p15:clr>
            <a:srgbClr val="F26B43"/>
          </p15:clr>
        </p15:guide>
        <p15:guide id="50" pos="143" userDrawn="1">
          <p15:clr>
            <a:srgbClr val="F26B43"/>
          </p15:clr>
        </p15:guide>
        <p15:guide id="51" orient="horz" pos="1776" userDrawn="1">
          <p15:clr>
            <a:srgbClr val="F26B43"/>
          </p15:clr>
        </p15:guide>
        <p15:guide id="52" orient="horz" pos="1392" userDrawn="1">
          <p15:clr>
            <a:srgbClr val="F26B43"/>
          </p15:clr>
        </p15:guide>
        <p15:guide id="53" orient="horz" pos="1008" userDrawn="1">
          <p15:clr>
            <a:srgbClr val="F26B43"/>
          </p15:clr>
        </p15:guide>
        <p15:guide id="54" orient="horz" pos="624" userDrawn="1">
          <p15:clr>
            <a:srgbClr val="F26B43"/>
          </p15:clr>
        </p15:guide>
        <p15:guide id="55" orient="horz" pos="240" userDrawn="1">
          <p15:clr>
            <a:srgbClr val="F26B43"/>
          </p15:clr>
        </p15:guide>
        <p15:guide id="56" orient="horz" pos="1584" userDrawn="1">
          <p15:clr>
            <a:srgbClr val="F26B43"/>
          </p15:clr>
        </p15:guide>
        <p15:guide id="57" orient="horz" pos="1968" userDrawn="1">
          <p15:clr>
            <a:srgbClr val="F26B43"/>
          </p15:clr>
        </p15:guide>
        <p15:guide id="58" orient="horz" pos="1200" userDrawn="1">
          <p15:clr>
            <a:srgbClr val="F26B43"/>
          </p15:clr>
        </p15:guide>
        <p15:guide id="59" orient="horz" pos="816" userDrawn="1">
          <p15:clr>
            <a:srgbClr val="F26B43"/>
          </p15:clr>
        </p15:guide>
        <p15:guide id="60" orient="horz" pos="432" userDrawn="1">
          <p15:clr>
            <a:srgbClr val="F26B43"/>
          </p15:clr>
        </p15:guide>
        <p15:guide id="61" pos="5041" userDrawn="1">
          <p15:clr>
            <a:srgbClr val="F26B43"/>
          </p15:clr>
        </p15:guide>
        <p15:guide id="62" pos="4753" userDrawn="1">
          <p15:clr>
            <a:srgbClr val="F26B43"/>
          </p15:clr>
        </p15:guide>
        <p15:guide id="63" pos="5329"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7.xml"/></Relationships>
</file>

<file path=ppt/slides/_rels/slide1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9.xml"/></Relationships>
</file>

<file path=ppt/slides/_rels/slide1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0.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3.png"/><Relationship Id="rId1" Type="http://schemas.openxmlformats.org/officeDocument/2006/relationships/slideLayout" Target="../slideLayouts/slideLayout21.xml"/></Relationships>
</file>

<file path=ppt/slides/_rels/slide2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4.png"/><Relationship Id="rId1" Type="http://schemas.openxmlformats.org/officeDocument/2006/relationships/slideLayout" Target="../slideLayouts/slideLayout2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3.xml"/></Relationships>
</file>

<file path=ppt/slides/_rels/slide24.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4.xml"/></Relationships>
</file>

<file path=ppt/slides/_rels/slide2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5.xml"/></Relationships>
</file>

<file path=ppt/slides/_rels/slide2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6.xml"/></Relationships>
</file>

<file path=ppt/slides/_rels/slide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7.xml"/></Relationships>
</file>

<file path=ppt/slides/_rels/slide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pHolder1">
            <a:extLst>
              <a:ext uri="{FF2B5EF4-FFF2-40B4-BE49-F238E27FC236}">
                <a16:creationId xmlns:a16="http://schemas.microsoft.com/office/drawing/2014/main" id="{B32DF4DC-DAC6-451A-B38D-4DFFB451A585}"/>
              </a:ext>
            </a:extLst>
          </p:cNvPr>
          <p:cNvPicPr>
            <a:picLocks/>
          </p:cNvPicPr>
          <p:nvPr/>
        </p:nvPicPr>
        <p:blipFill>
          <a:blip r:embed="rId2"/>
          <a:srcRect/>
          <a:stretch>
            <a:fillRect/>
          </a:stretch>
        </p:blipFill>
        <p:spPr>
          <a:xfrm>
            <a:off x="6" y="0"/>
            <a:ext cx="9143995" cy="6858000"/>
          </a:xfrm>
          <a:custGeom>
            <a:avLst/>
            <a:gdLst>
              <a:gd name="connsiteX0" fmla="*/ 0 w 9143995"/>
              <a:gd name="connsiteY0" fmla="*/ 0 h 6858000"/>
              <a:gd name="connsiteX1" fmla="*/ 9143995 w 9143995"/>
              <a:gd name="connsiteY1" fmla="*/ 0 h 6858000"/>
              <a:gd name="connsiteX2" fmla="*/ 9143995 w 9143995"/>
              <a:gd name="connsiteY2" fmla="*/ 6858000 h 6858000"/>
              <a:gd name="connsiteX3" fmla="*/ 0 w 914399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9143995" h="6858000">
                <a:moveTo>
                  <a:pt x="0" y="0"/>
                </a:moveTo>
                <a:lnTo>
                  <a:pt x="9143995" y="0"/>
                </a:lnTo>
                <a:lnTo>
                  <a:pt x="9143995" y="6858000"/>
                </a:lnTo>
                <a:lnTo>
                  <a:pt x="0" y="6858000"/>
                </a:lnTo>
                <a:close/>
              </a:path>
            </a:pathLst>
          </a:custGeom>
        </p:spPr>
      </p:pic>
      <p:sp>
        <p:nvSpPr>
          <p:cNvPr id="4" name="Rectangle 3">
            <a:extLst>
              <a:ext uri="{FF2B5EF4-FFF2-40B4-BE49-F238E27FC236}">
                <a16:creationId xmlns:a16="http://schemas.microsoft.com/office/drawing/2014/main" id="{66659A14-F9D6-4410-AAFD-C530AE963F9F}"/>
              </a:ext>
            </a:extLst>
          </p:cNvPr>
          <p:cNvSpPr/>
          <p:nvPr/>
        </p:nvSpPr>
        <p:spPr>
          <a:xfrm>
            <a:off x="1" y="0"/>
            <a:ext cx="9143999" cy="6858000"/>
          </a:xfrm>
          <a:prstGeom prst="rect">
            <a:avLst/>
          </a:prstGeom>
          <a:solidFill>
            <a:schemeClr val="tx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7" name="Freeform 4">
            <a:extLst>
              <a:ext uri="{FF2B5EF4-FFF2-40B4-BE49-F238E27FC236}">
                <a16:creationId xmlns:a16="http://schemas.microsoft.com/office/drawing/2014/main" id="{BE6D819C-2484-443E-8E5B-3EFD8087D59D}"/>
              </a:ext>
            </a:extLst>
          </p:cNvPr>
          <p:cNvSpPr/>
          <p:nvPr/>
        </p:nvSpPr>
        <p:spPr>
          <a:xfrm>
            <a:off x="3075508" y="6120345"/>
            <a:ext cx="2992988" cy="742950"/>
          </a:xfrm>
          <a:custGeom>
            <a:avLst/>
            <a:gdLst>
              <a:gd name="connsiteX0" fmla="*/ 1995325 w 3990651"/>
              <a:gd name="connsiteY0" fmla="*/ 0 h 990600"/>
              <a:gd name="connsiteX1" fmla="*/ 3961256 w 3990651"/>
              <a:gd name="connsiteY1" fmla="*/ 933093 h 990600"/>
              <a:gd name="connsiteX2" fmla="*/ 3990651 w 3990651"/>
              <a:gd name="connsiteY2" fmla="*/ 990600 h 990600"/>
              <a:gd name="connsiteX3" fmla="*/ 0 w 3990651"/>
              <a:gd name="connsiteY3" fmla="*/ 990600 h 990600"/>
              <a:gd name="connsiteX4" fmla="*/ 29394 w 3990651"/>
              <a:gd name="connsiteY4" fmla="*/ 933093 h 990600"/>
              <a:gd name="connsiteX5" fmla="*/ 1995325 w 3990651"/>
              <a:gd name="connsiteY5" fmla="*/ 0 h 99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90651" h="990600">
                <a:moveTo>
                  <a:pt x="1995325" y="0"/>
                </a:moveTo>
                <a:cubicBezTo>
                  <a:pt x="2879092" y="0"/>
                  <a:pt x="3637359" y="384753"/>
                  <a:pt x="3961256" y="933093"/>
                </a:cubicBezTo>
                <a:lnTo>
                  <a:pt x="3990651" y="990600"/>
                </a:lnTo>
                <a:lnTo>
                  <a:pt x="0" y="990600"/>
                </a:lnTo>
                <a:lnTo>
                  <a:pt x="29394" y="933093"/>
                </a:lnTo>
                <a:cubicBezTo>
                  <a:pt x="353292" y="384753"/>
                  <a:pt x="1111559" y="0"/>
                  <a:pt x="1995325"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6" name="Freeform: Shape 5">
            <a:extLst>
              <a:ext uri="{FF2B5EF4-FFF2-40B4-BE49-F238E27FC236}">
                <a16:creationId xmlns:a16="http://schemas.microsoft.com/office/drawing/2014/main" id="{A215939E-C506-4BAC-A85C-B12E1C05C423}"/>
              </a:ext>
            </a:extLst>
          </p:cNvPr>
          <p:cNvSpPr/>
          <p:nvPr/>
        </p:nvSpPr>
        <p:spPr>
          <a:xfrm>
            <a:off x="1" y="0"/>
            <a:ext cx="9143999" cy="1885950"/>
          </a:xfrm>
          <a:custGeom>
            <a:avLst/>
            <a:gdLst>
              <a:gd name="connsiteX0" fmla="*/ 0 w 12191999"/>
              <a:gd name="connsiteY0" fmla="*/ 0 h 2345484"/>
              <a:gd name="connsiteX1" fmla="*/ 12191999 w 12191999"/>
              <a:gd name="connsiteY1" fmla="*/ 0 h 2345484"/>
              <a:gd name="connsiteX2" fmla="*/ 12191999 w 12191999"/>
              <a:gd name="connsiteY2" fmla="*/ 2345483 h 2345484"/>
              <a:gd name="connsiteX3" fmla="*/ 12128907 w 12191999"/>
              <a:gd name="connsiteY3" fmla="*/ 2303113 h 2345484"/>
              <a:gd name="connsiteX4" fmla="*/ 6096000 w 12191999"/>
              <a:gd name="connsiteY4" fmla="*/ 1152073 h 2345484"/>
              <a:gd name="connsiteX5" fmla="*/ 63093 w 12191999"/>
              <a:gd name="connsiteY5" fmla="*/ 2303113 h 2345484"/>
              <a:gd name="connsiteX6" fmla="*/ 0 w 12191999"/>
              <a:gd name="connsiteY6" fmla="*/ 2345484 h 2345484"/>
              <a:gd name="connsiteX7" fmla="*/ 0 w 12191999"/>
              <a:gd name="connsiteY7" fmla="*/ 1479719 h 23454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1999" h="2345484">
                <a:moveTo>
                  <a:pt x="0" y="0"/>
                </a:moveTo>
                <a:lnTo>
                  <a:pt x="12191999" y="0"/>
                </a:lnTo>
                <a:lnTo>
                  <a:pt x="12191999" y="2345483"/>
                </a:lnTo>
                <a:lnTo>
                  <a:pt x="12128907" y="2303113"/>
                </a:lnTo>
                <a:cubicBezTo>
                  <a:pt x="11048000" y="1622054"/>
                  <a:pt x="8752778" y="1152073"/>
                  <a:pt x="6096000" y="1152073"/>
                </a:cubicBezTo>
                <a:cubicBezTo>
                  <a:pt x="3439222" y="1152073"/>
                  <a:pt x="1144000" y="1622054"/>
                  <a:pt x="63093" y="2303113"/>
                </a:cubicBezTo>
                <a:lnTo>
                  <a:pt x="0" y="2345484"/>
                </a:lnTo>
                <a:lnTo>
                  <a:pt x="0" y="1479719"/>
                </a:lnTo>
                <a:close/>
              </a:path>
            </a:pathLst>
          </a:cu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 name="Rectangle: Rounded Corners 1">
            <a:extLst>
              <a:ext uri="{FF2B5EF4-FFF2-40B4-BE49-F238E27FC236}">
                <a16:creationId xmlns:a16="http://schemas.microsoft.com/office/drawing/2014/main" id="{10AB821B-B6AE-4722-829D-2B2E1A3994F9}"/>
              </a:ext>
            </a:extLst>
          </p:cNvPr>
          <p:cNvSpPr/>
          <p:nvPr/>
        </p:nvSpPr>
        <p:spPr>
          <a:xfrm>
            <a:off x="3657600" y="752598"/>
            <a:ext cx="1828800" cy="447552"/>
          </a:xfrm>
          <a:prstGeom prst="roundRect">
            <a:avLst>
              <a:gd name="adj" fmla="val 50000"/>
            </a:avLst>
          </a:pr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 name="TextBox 2">
            <a:extLst>
              <a:ext uri="{FF2B5EF4-FFF2-40B4-BE49-F238E27FC236}">
                <a16:creationId xmlns:a16="http://schemas.microsoft.com/office/drawing/2014/main" id="{53DADC30-38CF-4281-9903-309BAEBC3857}"/>
              </a:ext>
            </a:extLst>
          </p:cNvPr>
          <p:cNvSpPr txBox="1"/>
          <p:nvPr/>
        </p:nvSpPr>
        <p:spPr>
          <a:xfrm>
            <a:off x="3857349" y="837875"/>
            <a:ext cx="1429304" cy="276999"/>
          </a:xfrm>
          <a:prstGeom prst="rect">
            <a:avLst/>
          </a:prstGeom>
          <a:noFill/>
        </p:spPr>
        <p:txBody>
          <a:bodyPr wrap="square" rtlCol="0" anchor="ctr">
            <a:spAutoFit/>
          </a:bodyPr>
          <a:lstStyle/>
          <a:p>
            <a:pPr algn="ctr"/>
            <a:r>
              <a:rPr lang="en-US" sz="1200" b="1" dirty="0">
                <a:solidFill>
                  <a:schemeClr val="bg2"/>
                </a:solidFill>
                <a:latin typeface="+mj-lt"/>
              </a:rPr>
              <a:t>Multipurpose</a:t>
            </a:r>
          </a:p>
        </p:txBody>
      </p:sp>
      <p:grpSp>
        <p:nvGrpSpPr>
          <p:cNvPr id="9" name="Graphic 7">
            <a:extLst>
              <a:ext uri="{FF2B5EF4-FFF2-40B4-BE49-F238E27FC236}">
                <a16:creationId xmlns:a16="http://schemas.microsoft.com/office/drawing/2014/main" id="{2D7BDFF4-4C14-489D-AAB7-C3467D0A8AB3}"/>
              </a:ext>
            </a:extLst>
          </p:cNvPr>
          <p:cNvGrpSpPr/>
          <p:nvPr/>
        </p:nvGrpSpPr>
        <p:grpSpPr>
          <a:xfrm>
            <a:off x="2628755" y="3141885"/>
            <a:ext cx="3886491" cy="785435"/>
            <a:chOff x="4810125" y="3167062"/>
            <a:chExt cx="2573940" cy="520177"/>
          </a:xfrm>
          <a:solidFill>
            <a:schemeClr val="bg2"/>
          </a:solidFill>
        </p:grpSpPr>
        <p:sp>
          <p:nvSpPr>
            <p:cNvPr id="10" name="Freeform: Shape 9">
              <a:extLst>
                <a:ext uri="{FF2B5EF4-FFF2-40B4-BE49-F238E27FC236}">
                  <a16:creationId xmlns:a16="http://schemas.microsoft.com/office/drawing/2014/main" id="{2C2FC154-D38E-4B15-AED2-DB52B21DC3D8}"/>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grpFill/>
            <a:ln w="9525" cap="flat">
              <a:noFill/>
              <a:prstDash val="solid"/>
              <a:miter/>
            </a:ln>
          </p:spPr>
          <p:txBody>
            <a:bodyPr rtlCol="0" anchor="ctr"/>
            <a:lstStyle/>
            <a:p>
              <a:endParaRPr lang="en-ID" sz="1350"/>
            </a:p>
          </p:txBody>
        </p:sp>
        <p:sp>
          <p:nvSpPr>
            <p:cNvPr id="11" name="Freeform: Shape 10">
              <a:extLst>
                <a:ext uri="{FF2B5EF4-FFF2-40B4-BE49-F238E27FC236}">
                  <a16:creationId xmlns:a16="http://schemas.microsoft.com/office/drawing/2014/main" id="{ED37A252-1EB9-4D86-A717-357B22EB6128}"/>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grpFill/>
            <a:ln w="9525" cap="flat">
              <a:noFill/>
              <a:prstDash val="solid"/>
              <a:miter/>
            </a:ln>
          </p:spPr>
          <p:txBody>
            <a:bodyPr rtlCol="0" anchor="ctr"/>
            <a:lstStyle/>
            <a:p>
              <a:endParaRPr lang="en-ID" sz="1350"/>
            </a:p>
          </p:txBody>
        </p:sp>
        <p:sp>
          <p:nvSpPr>
            <p:cNvPr id="12" name="Freeform: Shape 11">
              <a:extLst>
                <a:ext uri="{FF2B5EF4-FFF2-40B4-BE49-F238E27FC236}">
                  <a16:creationId xmlns:a16="http://schemas.microsoft.com/office/drawing/2014/main" id="{5BC42D74-6222-4EB8-BE63-BCB3FDBFFF45}"/>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grpFill/>
            <a:ln w="9525" cap="flat">
              <a:noFill/>
              <a:prstDash val="solid"/>
              <a:miter/>
            </a:ln>
          </p:spPr>
          <p:txBody>
            <a:bodyPr rtlCol="0" anchor="ctr"/>
            <a:lstStyle/>
            <a:p>
              <a:endParaRPr lang="en-ID" sz="1350"/>
            </a:p>
          </p:txBody>
        </p:sp>
        <p:sp>
          <p:nvSpPr>
            <p:cNvPr id="13" name="Freeform: Shape 12">
              <a:extLst>
                <a:ext uri="{FF2B5EF4-FFF2-40B4-BE49-F238E27FC236}">
                  <a16:creationId xmlns:a16="http://schemas.microsoft.com/office/drawing/2014/main" id="{7760F082-F32A-4DA4-98EF-072EDCBAE311}"/>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grpFill/>
            <a:ln w="9525" cap="flat">
              <a:noFill/>
              <a:prstDash val="solid"/>
              <a:miter/>
            </a:ln>
          </p:spPr>
          <p:txBody>
            <a:bodyPr rtlCol="0" anchor="ctr"/>
            <a:lstStyle/>
            <a:p>
              <a:endParaRPr lang="en-ID" sz="1350"/>
            </a:p>
          </p:txBody>
        </p:sp>
        <p:sp>
          <p:nvSpPr>
            <p:cNvPr id="14" name="Freeform: Shape 13">
              <a:extLst>
                <a:ext uri="{FF2B5EF4-FFF2-40B4-BE49-F238E27FC236}">
                  <a16:creationId xmlns:a16="http://schemas.microsoft.com/office/drawing/2014/main" id="{AF084784-8483-49A3-BA18-49E57A727B05}"/>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grpFill/>
            <a:ln w="9525" cap="flat">
              <a:noFill/>
              <a:prstDash val="solid"/>
              <a:miter/>
            </a:ln>
          </p:spPr>
          <p:txBody>
            <a:bodyPr rtlCol="0" anchor="ctr"/>
            <a:lstStyle/>
            <a:p>
              <a:endParaRPr lang="en-ID" sz="1350"/>
            </a:p>
          </p:txBody>
        </p:sp>
        <p:sp>
          <p:nvSpPr>
            <p:cNvPr id="15" name="Freeform: Shape 14">
              <a:extLst>
                <a:ext uri="{FF2B5EF4-FFF2-40B4-BE49-F238E27FC236}">
                  <a16:creationId xmlns:a16="http://schemas.microsoft.com/office/drawing/2014/main" id="{D42AC023-CEF5-4BF0-902C-AC565CAAA57C}"/>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grpFill/>
            <a:ln w="9525" cap="flat">
              <a:noFill/>
              <a:prstDash val="solid"/>
              <a:miter/>
            </a:ln>
          </p:spPr>
          <p:txBody>
            <a:bodyPr rtlCol="0" anchor="ctr"/>
            <a:lstStyle/>
            <a:p>
              <a:endParaRPr lang="en-ID" sz="1350"/>
            </a:p>
          </p:txBody>
        </p:sp>
      </p:grpSp>
      <p:sp>
        <p:nvSpPr>
          <p:cNvPr id="18" name="TextBox 17">
            <a:extLst>
              <a:ext uri="{FF2B5EF4-FFF2-40B4-BE49-F238E27FC236}">
                <a16:creationId xmlns:a16="http://schemas.microsoft.com/office/drawing/2014/main" id="{4B5704E1-6662-4099-B2E5-46778D6CB4C7}"/>
              </a:ext>
            </a:extLst>
          </p:cNvPr>
          <p:cNvSpPr txBox="1"/>
          <p:nvPr/>
        </p:nvSpPr>
        <p:spPr>
          <a:xfrm>
            <a:off x="2577854" y="4026049"/>
            <a:ext cx="3988294" cy="253916"/>
          </a:xfrm>
          <a:prstGeom prst="rect">
            <a:avLst/>
          </a:prstGeom>
          <a:noFill/>
        </p:spPr>
        <p:txBody>
          <a:bodyPr wrap="square" rtlCol="0" anchor="ctr">
            <a:spAutoFit/>
          </a:bodyPr>
          <a:lstStyle/>
          <a:p>
            <a:pPr algn="ctr"/>
            <a:r>
              <a:rPr lang="en-US" sz="1050" dirty="0">
                <a:solidFill>
                  <a:schemeClr val="bg2"/>
                </a:solidFill>
              </a:rPr>
              <a:t>Perfect Multipurpose Presentation for Your Company</a:t>
            </a:r>
          </a:p>
        </p:txBody>
      </p:sp>
      <p:sp>
        <p:nvSpPr>
          <p:cNvPr id="19" name="TextBox 18">
            <a:extLst>
              <a:ext uri="{FF2B5EF4-FFF2-40B4-BE49-F238E27FC236}">
                <a16:creationId xmlns:a16="http://schemas.microsoft.com/office/drawing/2014/main" id="{A7EBE855-706E-4803-86AB-DEAAD18A52A6}"/>
              </a:ext>
            </a:extLst>
          </p:cNvPr>
          <p:cNvSpPr txBox="1"/>
          <p:nvPr/>
        </p:nvSpPr>
        <p:spPr>
          <a:xfrm>
            <a:off x="3979616" y="6426389"/>
            <a:ext cx="1473356" cy="213585"/>
          </a:xfrm>
          <a:prstGeom prst="rect">
            <a:avLst/>
          </a:prstGeom>
          <a:noFill/>
        </p:spPr>
        <p:txBody>
          <a:bodyPr wrap="square" rtlCol="0" anchor="ctr">
            <a:spAutoFit/>
          </a:bodyPr>
          <a:lstStyle/>
          <a:p>
            <a:r>
              <a:rPr lang="en-US" sz="788" dirty="0">
                <a:solidFill>
                  <a:schemeClr val="bg2"/>
                </a:solidFill>
              </a:rPr>
              <a:t>www.yourwebsitehere.com</a:t>
            </a:r>
          </a:p>
        </p:txBody>
      </p:sp>
      <p:sp>
        <p:nvSpPr>
          <p:cNvPr id="20" name="Freeform 67">
            <a:extLst>
              <a:ext uri="{FF2B5EF4-FFF2-40B4-BE49-F238E27FC236}">
                <a16:creationId xmlns:a16="http://schemas.microsoft.com/office/drawing/2014/main" id="{19C3D847-A710-4449-8058-590EF506B8AA}"/>
              </a:ext>
            </a:extLst>
          </p:cNvPr>
          <p:cNvSpPr>
            <a:spLocks noChangeAspect="1" noEditPoints="1"/>
          </p:cNvSpPr>
          <p:nvPr/>
        </p:nvSpPr>
        <p:spPr bwMode="auto">
          <a:xfrm rot="10800000" flipV="1">
            <a:off x="3857490" y="6481073"/>
            <a:ext cx="102870" cy="104217"/>
          </a:xfrm>
          <a:custGeom>
            <a:avLst/>
            <a:gdLst>
              <a:gd name="T0" fmla="*/ 0 w 97"/>
              <a:gd name="T1" fmla="*/ 49 h 98"/>
              <a:gd name="T2" fmla="*/ 97 w 97"/>
              <a:gd name="T3" fmla="*/ 49 h 98"/>
              <a:gd name="T4" fmla="*/ 69 w 97"/>
              <a:gd name="T5" fmla="*/ 46 h 98"/>
              <a:gd name="T6" fmla="*/ 50 w 97"/>
              <a:gd name="T7" fmla="*/ 48 h 98"/>
              <a:gd name="T8" fmla="*/ 65 w 97"/>
              <a:gd name="T9" fmla="*/ 31 h 98"/>
              <a:gd name="T10" fmla="*/ 32 w 97"/>
              <a:gd name="T11" fmla="*/ 31 h 98"/>
              <a:gd name="T12" fmla="*/ 46 w 97"/>
              <a:gd name="T13" fmla="*/ 48 h 98"/>
              <a:gd name="T14" fmla="*/ 29 w 97"/>
              <a:gd name="T15" fmla="*/ 46 h 98"/>
              <a:gd name="T16" fmla="*/ 46 w 97"/>
              <a:gd name="T17" fmla="*/ 28 h 98"/>
              <a:gd name="T18" fmla="*/ 46 w 97"/>
              <a:gd name="T19" fmla="*/ 11 h 98"/>
              <a:gd name="T20" fmla="*/ 46 w 97"/>
              <a:gd name="T21" fmla="*/ 53 h 98"/>
              <a:gd name="T22" fmla="*/ 33 w 97"/>
              <a:gd name="T23" fmla="*/ 68 h 98"/>
              <a:gd name="T24" fmla="*/ 46 w 97"/>
              <a:gd name="T25" fmla="*/ 53 h 98"/>
              <a:gd name="T26" fmla="*/ 46 w 97"/>
              <a:gd name="T27" fmla="*/ 89 h 98"/>
              <a:gd name="T28" fmla="*/ 46 w 97"/>
              <a:gd name="T29" fmla="*/ 72 h 98"/>
              <a:gd name="T30" fmla="*/ 62 w 97"/>
              <a:gd name="T31" fmla="*/ 73 h 98"/>
              <a:gd name="T32" fmla="*/ 50 w 97"/>
              <a:gd name="T33" fmla="*/ 72 h 98"/>
              <a:gd name="T34" fmla="*/ 50 w 97"/>
              <a:gd name="T35" fmla="*/ 53 h 98"/>
              <a:gd name="T36" fmla="*/ 65 w 97"/>
              <a:gd name="T37" fmla="*/ 68 h 98"/>
              <a:gd name="T38" fmla="*/ 50 w 97"/>
              <a:gd name="T39" fmla="*/ 28 h 98"/>
              <a:gd name="T40" fmla="*/ 62 w 97"/>
              <a:gd name="T41" fmla="*/ 26 h 98"/>
              <a:gd name="T42" fmla="*/ 29 w 97"/>
              <a:gd name="T43" fmla="*/ 25 h 98"/>
              <a:gd name="T44" fmla="*/ 41 w 97"/>
              <a:gd name="T45" fmla="*/ 9 h 98"/>
              <a:gd name="T46" fmla="*/ 27 w 97"/>
              <a:gd name="T47" fmla="*/ 29 h 98"/>
              <a:gd name="T48" fmla="*/ 23 w 97"/>
              <a:gd name="T49" fmla="*/ 48 h 98"/>
              <a:gd name="T50" fmla="*/ 16 w 97"/>
              <a:gd name="T51" fmla="*/ 24 h 98"/>
              <a:gd name="T52" fmla="*/ 23 w 97"/>
              <a:gd name="T53" fmla="*/ 53 h 98"/>
              <a:gd name="T54" fmla="*/ 17 w 97"/>
              <a:gd name="T55" fmla="*/ 75 h 98"/>
              <a:gd name="T56" fmla="*/ 23 w 97"/>
              <a:gd name="T57" fmla="*/ 53 h 98"/>
              <a:gd name="T58" fmla="*/ 39 w 97"/>
              <a:gd name="T59" fmla="*/ 89 h 98"/>
              <a:gd name="T60" fmla="*/ 30 w 97"/>
              <a:gd name="T61" fmla="*/ 75 h 98"/>
              <a:gd name="T62" fmla="*/ 77 w 97"/>
              <a:gd name="T63" fmla="*/ 79 h 98"/>
              <a:gd name="T64" fmla="*/ 67 w 97"/>
              <a:gd name="T65" fmla="*/ 75 h 98"/>
              <a:gd name="T66" fmla="*/ 74 w 97"/>
              <a:gd name="T67" fmla="*/ 53 h 98"/>
              <a:gd name="T68" fmla="*/ 80 w 97"/>
              <a:gd name="T69" fmla="*/ 75 h 98"/>
              <a:gd name="T70" fmla="*/ 74 w 97"/>
              <a:gd name="T71" fmla="*/ 48 h 98"/>
              <a:gd name="T72" fmla="*/ 70 w 97"/>
              <a:gd name="T73" fmla="*/ 30 h 98"/>
              <a:gd name="T74" fmla="*/ 89 w 97"/>
              <a:gd name="T75" fmla="*/ 48 h 98"/>
              <a:gd name="T76" fmla="*/ 78 w 97"/>
              <a:gd name="T77" fmla="*/ 20 h 98"/>
              <a:gd name="T78" fmla="*/ 56 w 97"/>
              <a:gd name="T79" fmla="*/ 9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97" h="98">
                <a:moveTo>
                  <a:pt x="48" y="0"/>
                </a:moveTo>
                <a:cubicBezTo>
                  <a:pt x="21" y="0"/>
                  <a:pt x="0" y="22"/>
                  <a:pt x="0" y="49"/>
                </a:cubicBezTo>
                <a:cubicBezTo>
                  <a:pt x="0" y="76"/>
                  <a:pt x="21" y="98"/>
                  <a:pt x="48" y="98"/>
                </a:cubicBezTo>
                <a:cubicBezTo>
                  <a:pt x="75" y="98"/>
                  <a:pt x="97" y="76"/>
                  <a:pt x="97" y="49"/>
                </a:cubicBezTo>
                <a:cubicBezTo>
                  <a:pt x="97" y="22"/>
                  <a:pt x="75" y="0"/>
                  <a:pt x="48" y="0"/>
                </a:cubicBezTo>
                <a:close/>
                <a:moveTo>
                  <a:pt x="69" y="46"/>
                </a:moveTo>
                <a:cubicBezTo>
                  <a:pt x="69" y="47"/>
                  <a:pt x="69" y="47"/>
                  <a:pt x="69" y="48"/>
                </a:cubicBezTo>
                <a:cubicBezTo>
                  <a:pt x="50" y="48"/>
                  <a:pt x="50" y="48"/>
                  <a:pt x="50" y="48"/>
                </a:cubicBezTo>
                <a:cubicBezTo>
                  <a:pt x="50" y="34"/>
                  <a:pt x="50" y="34"/>
                  <a:pt x="50" y="34"/>
                </a:cubicBezTo>
                <a:cubicBezTo>
                  <a:pt x="55" y="33"/>
                  <a:pt x="60" y="33"/>
                  <a:pt x="65" y="31"/>
                </a:cubicBezTo>
                <a:cubicBezTo>
                  <a:pt x="67" y="36"/>
                  <a:pt x="68" y="41"/>
                  <a:pt x="69" y="46"/>
                </a:cubicBezTo>
                <a:close/>
                <a:moveTo>
                  <a:pt x="32" y="31"/>
                </a:moveTo>
                <a:cubicBezTo>
                  <a:pt x="36" y="32"/>
                  <a:pt x="41" y="33"/>
                  <a:pt x="46" y="33"/>
                </a:cubicBezTo>
                <a:cubicBezTo>
                  <a:pt x="46" y="48"/>
                  <a:pt x="46" y="48"/>
                  <a:pt x="46" y="48"/>
                </a:cubicBezTo>
                <a:cubicBezTo>
                  <a:pt x="28" y="48"/>
                  <a:pt x="28" y="48"/>
                  <a:pt x="28" y="48"/>
                </a:cubicBezTo>
                <a:cubicBezTo>
                  <a:pt x="28" y="47"/>
                  <a:pt x="28" y="46"/>
                  <a:pt x="29" y="46"/>
                </a:cubicBezTo>
                <a:cubicBezTo>
                  <a:pt x="29" y="40"/>
                  <a:pt x="30" y="35"/>
                  <a:pt x="32" y="31"/>
                </a:cubicBezTo>
                <a:close/>
                <a:moveTo>
                  <a:pt x="46" y="28"/>
                </a:moveTo>
                <a:cubicBezTo>
                  <a:pt x="42" y="28"/>
                  <a:pt x="38" y="27"/>
                  <a:pt x="35" y="26"/>
                </a:cubicBezTo>
                <a:cubicBezTo>
                  <a:pt x="38" y="20"/>
                  <a:pt x="43" y="15"/>
                  <a:pt x="46" y="11"/>
                </a:cubicBezTo>
                <a:lnTo>
                  <a:pt x="46" y="28"/>
                </a:lnTo>
                <a:close/>
                <a:moveTo>
                  <a:pt x="46" y="53"/>
                </a:moveTo>
                <a:cubicBezTo>
                  <a:pt x="46" y="66"/>
                  <a:pt x="46" y="66"/>
                  <a:pt x="46" y="66"/>
                </a:cubicBezTo>
                <a:cubicBezTo>
                  <a:pt x="41" y="67"/>
                  <a:pt x="37" y="67"/>
                  <a:pt x="33" y="68"/>
                </a:cubicBezTo>
                <a:cubicBezTo>
                  <a:pt x="30" y="63"/>
                  <a:pt x="29" y="58"/>
                  <a:pt x="29" y="53"/>
                </a:cubicBezTo>
                <a:lnTo>
                  <a:pt x="46" y="53"/>
                </a:lnTo>
                <a:close/>
                <a:moveTo>
                  <a:pt x="46" y="72"/>
                </a:moveTo>
                <a:cubicBezTo>
                  <a:pt x="46" y="89"/>
                  <a:pt x="46" y="89"/>
                  <a:pt x="46" y="89"/>
                </a:cubicBezTo>
                <a:cubicBezTo>
                  <a:pt x="42" y="83"/>
                  <a:pt x="38" y="78"/>
                  <a:pt x="35" y="73"/>
                </a:cubicBezTo>
                <a:cubicBezTo>
                  <a:pt x="38" y="73"/>
                  <a:pt x="42" y="72"/>
                  <a:pt x="46" y="72"/>
                </a:cubicBezTo>
                <a:close/>
                <a:moveTo>
                  <a:pt x="50" y="72"/>
                </a:moveTo>
                <a:cubicBezTo>
                  <a:pt x="54" y="72"/>
                  <a:pt x="58" y="72"/>
                  <a:pt x="62" y="73"/>
                </a:cubicBezTo>
                <a:cubicBezTo>
                  <a:pt x="59" y="79"/>
                  <a:pt x="55" y="84"/>
                  <a:pt x="50" y="90"/>
                </a:cubicBezTo>
                <a:lnTo>
                  <a:pt x="50" y="72"/>
                </a:lnTo>
                <a:close/>
                <a:moveTo>
                  <a:pt x="50" y="66"/>
                </a:moveTo>
                <a:cubicBezTo>
                  <a:pt x="50" y="53"/>
                  <a:pt x="50" y="53"/>
                  <a:pt x="50" y="53"/>
                </a:cubicBezTo>
                <a:cubicBezTo>
                  <a:pt x="69" y="53"/>
                  <a:pt x="69" y="53"/>
                  <a:pt x="69" y="53"/>
                </a:cubicBezTo>
                <a:cubicBezTo>
                  <a:pt x="68" y="58"/>
                  <a:pt x="67" y="63"/>
                  <a:pt x="65" y="68"/>
                </a:cubicBezTo>
                <a:cubicBezTo>
                  <a:pt x="60" y="67"/>
                  <a:pt x="55" y="66"/>
                  <a:pt x="50" y="66"/>
                </a:cubicBezTo>
                <a:close/>
                <a:moveTo>
                  <a:pt x="50" y="28"/>
                </a:moveTo>
                <a:cubicBezTo>
                  <a:pt x="50" y="11"/>
                  <a:pt x="50" y="11"/>
                  <a:pt x="50" y="11"/>
                </a:cubicBezTo>
                <a:cubicBezTo>
                  <a:pt x="54" y="14"/>
                  <a:pt x="59" y="19"/>
                  <a:pt x="62" y="26"/>
                </a:cubicBezTo>
                <a:cubicBezTo>
                  <a:pt x="58" y="28"/>
                  <a:pt x="54" y="28"/>
                  <a:pt x="50" y="28"/>
                </a:cubicBezTo>
                <a:close/>
                <a:moveTo>
                  <a:pt x="29" y="25"/>
                </a:moveTo>
                <a:cubicBezTo>
                  <a:pt x="25" y="23"/>
                  <a:pt x="22" y="21"/>
                  <a:pt x="20" y="20"/>
                </a:cubicBezTo>
                <a:cubicBezTo>
                  <a:pt x="25" y="14"/>
                  <a:pt x="33" y="10"/>
                  <a:pt x="41" y="9"/>
                </a:cubicBezTo>
                <a:cubicBezTo>
                  <a:pt x="37" y="12"/>
                  <a:pt x="33" y="18"/>
                  <a:pt x="29" y="25"/>
                </a:cubicBezTo>
                <a:close/>
                <a:moveTo>
                  <a:pt x="27" y="29"/>
                </a:moveTo>
                <a:cubicBezTo>
                  <a:pt x="25" y="34"/>
                  <a:pt x="24" y="39"/>
                  <a:pt x="23" y="45"/>
                </a:cubicBezTo>
                <a:cubicBezTo>
                  <a:pt x="23" y="46"/>
                  <a:pt x="23" y="47"/>
                  <a:pt x="23" y="48"/>
                </a:cubicBezTo>
                <a:cubicBezTo>
                  <a:pt x="7" y="48"/>
                  <a:pt x="7" y="48"/>
                  <a:pt x="7" y="48"/>
                </a:cubicBezTo>
                <a:cubicBezTo>
                  <a:pt x="7" y="39"/>
                  <a:pt x="11" y="31"/>
                  <a:pt x="16" y="24"/>
                </a:cubicBezTo>
                <a:cubicBezTo>
                  <a:pt x="18" y="25"/>
                  <a:pt x="22" y="28"/>
                  <a:pt x="27" y="29"/>
                </a:cubicBezTo>
                <a:close/>
                <a:moveTo>
                  <a:pt x="23" y="53"/>
                </a:moveTo>
                <a:cubicBezTo>
                  <a:pt x="24" y="58"/>
                  <a:pt x="25" y="64"/>
                  <a:pt x="28" y="70"/>
                </a:cubicBezTo>
                <a:cubicBezTo>
                  <a:pt x="23" y="72"/>
                  <a:pt x="19" y="74"/>
                  <a:pt x="17" y="75"/>
                </a:cubicBezTo>
                <a:cubicBezTo>
                  <a:pt x="12" y="69"/>
                  <a:pt x="8" y="61"/>
                  <a:pt x="7" y="53"/>
                </a:cubicBezTo>
                <a:lnTo>
                  <a:pt x="23" y="53"/>
                </a:lnTo>
                <a:close/>
                <a:moveTo>
                  <a:pt x="30" y="75"/>
                </a:moveTo>
                <a:cubicBezTo>
                  <a:pt x="32" y="80"/>
                  <a:pt x="36" y="85"/>
                  <a:pt x="39" y="89"/>
                </a:cubicBezTo>
                <a:cubicBezTo>
                  <a:pt x="32" y="88"/>
                  <a:pt x="26" y="84"/>
                  <a:pt x="21" y="79"/>
                </a:cubicBezTo>
                <a:cubicBezTo>
                  <a:pt x="23" y="78"/>
                  <a:pt x="26" y="77"/>
                  <a:pt x="30" y="75"/>
                </a:cubicBezTo>
                <a:close/>
                <a:moveTo>
                  <a:pt x="67" y="75"/>
                </a:moveTo>
                <a:cubicBezTo>
                  <a:pt x="70" y="76"/>
                  <a:pt x="73" y="77"/>
                  <a:pt x="77" y="79"/>
                </a:cubicBezTo>
                <a:cubicBezTo>
                  <a:pt x="71" y="84"/>
                  <a:pt x="65" y="87"/>
                  <a:pt x="58" y="89"/>
                </a:cubicBezTo>
                <a:cubicBezTo>
                  <a:pt x="62" y="84"/>
                  <a:pt x="65" y="80"/>
                  <a:pt x="67" y="75"/>
                </a:cubicBezTo>
                <a:close/>
                <a:moveTo>
                  <a:pt x="70" y="70"/>
                </a:moveTo>
                <a:cubicBezTo>
                  <a:pt x="72" y="64"/>
                  <a:pt x="74" y="58"/>
                  <a:pt x="74" y="53"/>
                </a:cubicBezTo>
                <a:cubicBezTo>
                  <a:pt x="89" y="53"/>
                  <a:pt x="89" y="53"/>
                  <a:pt x="89" y="53"/>
                </a:cubicBezTo>
                <a:cubicBezTo>
                  <a:pt x="89" y="61"/>
                  <a:pt x="85" y="69"/>
                  <a:pt x="80" y="75"/>
                </a:cubicBezTo>
                <a:cubicBezTo>
                  <a:pt x="77" y="73"/>
                  <a:pt x="73" y="71"/>
                  <a:pt x="70" y="70"/>
                </a:cubicBezTo>
                <a:close/>
                <a:moveTo>
                  <a:pt x="74" y="48"/>
                </a:moveTo>
                <a:cubicBezTo>
                  <a:pt x="74" y="47"/>
                  <a:pt x="74" y="46"/>
                  <a:pt x="74" y="45"/>
                </a:cubicBezTo>
                <a:cubicBezTo>
                  <a:pt x="74" y="40"/>
                  <a:pt x="72" y="34"/>
                  <a:pt x="70" y="30"/>
                </a:cubicBezTo>
                <a:cubicBezTo>
                  <a:pt x="74" y="28"/>
                  <a:pt x="77" y="27"/>
                  <a:pt x="81" y="24"/>
                </a:cubicBezTo>
                <a:cubicBezTo>
                  <a:pt x="86" y="31"/>
                  <a:pt x="89" y="39"/>
                  <a:pt x="89" y="48"/>
                </a:cubicBezTo>
                <a:lnTo>
                  <a:pt x="74" y="48"/>
                </a:lnTo>
                <a:close/>
                <a:moveTo>
                  <a:pt x="78" y="20"/>
                </a:moveTo>
                <a:cubicBezTo>
                  <a:pt x="74" y="22"/>
                  <a:pt x="71" y="24"/>
                  <a:pt x="68" y="25"/>
                </a:cubicBezTo>
                <a:cubicBezTo>
                  <a:pt x="64" y="18"/>
                  <a:pt x="59" y="12"/>
                  <a:pt x="56" y="9"/>
                </a:cubicBezTo>
                <a:cubicBezTo>
                  <a:pt x="64" y="10"/>
                  <a:pt x="72" y="14"/>
                  <a:pt x="78" y="20"/>
                </a:cubicBez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US" sz="1350">
              <a:solidFill>
                <a:schemeClr val="bg2"/>
              </a:solidFill>
            </a:endParaRPr>
          </a:p>
        </p:txBody>
      </p:sp>
      <p:sp>
        <p:nvSpPr>
          <p:cNvPr id="21" name="Rectangle: Rounded Corners 20">
            <a:extLst>
              <a:ext uri="{FF2B5EF4-FFF2-40B4-BE49-F238E27FC236}">
                <a16:creationId xmlns:a16="http://schemas.microsoft.com/office/drawing/2014/main" id="{461EBBD4-DEBE-4825-A386-45BB18753619}"/>
              </a:ext>
            </a:extLst>
          </p:cNvPr>
          <p:cNvSpPr/>
          <p:nvPr/>
        </p:nvSpPr>
        <p:spPr>
          <a:xfrm flipH="1">
            <a:off x="4381976" y="6073841"/>
            <a:ext cx="380048" cy="93008"/>
          </a:xfrm>
          <a:prstGeom prst="roundRect">
            <a:avLst>
              <a:gd name="adj" fmla="val 50000"/>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21545336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up)">
                                      <p:cBhvr>
                                        <p:cTn id="11" dur="500"/>
                                        <p:tgtEl>
                                          <p:spTgt spid="6"/>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wipe(left)">
                                      <p:cBhvr>
                                        <p:cTn id="15" dur="500"/>
                                        <p:tgtEl>
                                          <p:spTgt spid="2"/>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wipe(left)">
                                      <p:cBhvr>
                                        <p:cTn id="19" dur="500"/>
                                        <p:tgtEl>
                                          <p:spTgt spid="3"/>
                                        </p:tgtEl>
                                      </p:cBhvr>
                                    </p:animEffect>
                                  </p:childTnLst>
                                </p:cTn>
                              </p:par>
                            </p:childTnLst>
                          </p:cTn>
                        </p:par>
                        <p:par>
                          <p:cTn id="20" fill="hold">
                            <p:stCondLst>
                              <p:cond delay="2000"/>
                            </p:stCondLst>
                            <p:childTnLst>
                              <p:par>
                                <p:cTn id="21" presetID="22" presetClass="entr" presetSubtype="8" fill="hold"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wipe(left)">
                                      <p:cBhvr>
                                        <p:cTn id="23" dur="500"/>
                                        <p:tgtEl>
                                          <p:spTgt spid="9"/>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8"/>
                                        </p:tgtEl>
                                        <p:attrNameLst>
                                          <p:attrName>style.visibility</p:attrName>
                                        </p:attrNameLst>
                                      </p:cBhvr>
                                      <p:to>
                                        <p:strVal val="visible"/>
                                      </p:to>
                                    </p:set>
                                    <p:animEffect transition="in" filter="wipe(left)">
                                      <p:cBhvr>
                                        <p:cTn id="27" dur="500"/>
                                        <p:tgtEl>
                                          <p:spTgt spid="18"/>
                                        </p:tgtEl>
                                      </p:cBhvr>
                                    </p:animEffect>
                                  </p:childTnLst>
                                </p:cTn>
                              </p:par>
                            </p:childTnLst>
                          </p:cTn>
                        </p:par>
                        <p:par>
                          <p:cTn id="28" fill="hold">
                            <p:stCondLst>
                              <p:cond delay="3000"/>
                            </p:stCondLst>
                            <p:childTnLst>
                              <p:par>
                                <p:cTn id="29" presetID="22" presetClass="entr" presetSubtype="4" fill="hold" grpId="0" nodeType="afterEffect">
                                  <p:stCondLst>
                                    <p:cond delay="0"/>
                                  </p:stCondLst>
                                  <p:childTnLst>
                                    <p:set>
                                      <p:cBhvr>
                                        <p:cTn id="30" dur="1" fill="hold">
                                          <p:stCondLst>
                                            <p:cond delay="0"/>
                                          </p:stCondLst>
                                        </p:cTn>
                                        <p:tgtEl>
                                          <p:spTgt spid="17"/>
                                        </p:tgtEl>
                                        <p:attrNameLst>
                                          <p:attrName>style.visibility</p:attrName>
                                        </p:attrNameLst>
                                      </p:cBhvr>
                                      <p:to>
                                        <p:strVal val="visible"/>
                                      </p:to>
                                    </p:set>
                                    <p:animEffect transition="in" filter="wipe(down)">
                                      <p:cBhvr>
                                        <p:cTn id="31" dur="500"/>
                                        <p:tgtEl>
                                          <p:spTgt spid="17"/>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21"/>
                                        </p:tgtEl>
                                        <p:attrNameLst>
                                          <p:attrName>style.visibility</p:attrName>
                                        </p:attrNameLst>
                                      </p:cBhvr>
                                      <p:to>
                                        <p:strVal val="visible"/>
                                      </p:to>
                                    </p:set>
                                    <p:animEffect transition="in" filter="wipe(left)">
                                      <p:cBhvr>
                                        <p:cTn id="35" dur="500"/>
                                        <p:tgtEl>
                                          <p:spTgt spid="21"/>
                                        </p:tgtEl>
                                      </p:cBhvr>
                                    </p:animEffect>
                                  </p:childTnLst>
                                </p:cTn>
                              </p:par>
                            </p:childTnLst>
                          </p:cTn>
                        </p:par>
                        <p:par>
                          <p:cTn id="36" fill="hold">
                            <p:stCondLst>
                              <p:cond delay="4000"/>
                            </p:stCondLst>
                            <p:childTnLst>
                              <p:par>
                                <p:cTn id="37" presetID="53" presetClass="entr" presetSubtype="16" fill="hold" grpId="0" nodeType="afterEffect">
                                  <p:stCondLst>
                                    <p:cond delay="0"/>
                                  </p:stCondLst>
                                  <p:childTnLst>
                                    <p:set>
                                      <p:cBhvr>
                                        <p:cTn id="38" dur="1" fill="hold">
                                          <p:stCondLst>
                                            <p:cond delay="0"/>
                                          </p:stCondLst>
                                        </p:cTn>
                                        <p:tgtEl>
                                          <p:spTgt spid="20"/>
                                        </p:tgtEl>
                                        <p:attrNameLst>
                                          <p:attrName>style.visibility</p:attrName>
                                        </p:attrNameLst>
                                      </p:cBhvr>
                                      <p:to>
                                        <p:strVal val="visible"/>
                                      </p:to>
                                    </p:set>
                                    <p:anim calcmode="lin" valueType="num">
                                      <p:cBhvr>
                                        <p:cTn id="39" dur="500" fill="hold"/>
                                        <p:tgtEl>
                                          <p:spTgt spid="20"/>
                                        </p:tgtEl>
                                        <p:attrNameLst>
                                          <p:attrName>ppt_w</p:attrName>
                                        </p:attrNameLst>
                                      </p:cBhvr>
                                      <p:tavLst>
                                        <p:tav tm="0">
                                          <p:val>
                                            <p:fltVal val="0"/>
                                          </p:val>
                                        </p:tav>
                                        <p:tav tm="100000">
                                          <p:val>
                                            <p:strVal val="#ppt_w"/>
                                          </p:val>
                                        </p:tav>
                                      </p:tavLst>
                                    </p:anim>
                                    <p:anim calcmode="lin" valueType="num">
                                      <p:cBhvr>
                                        <p:cTn id="40" dur="500" fill="hold"/>
                                        <p:tgtEl>
                                          <p:spTgt spid="20"/>
                                        </p:tgtEl>
                                        <p:attrNameLst>
                                          <p:attrName>ppt_h</p:attrName>
                                        </p:attrNameLst>
                                      </p:cBhvr>
                                      <p:tavLst>
                                        <p:tav tm="0">
                                          <p:val>
                                            <p:fltVal val="0"/>
                                          </p:val>
                                        </p:tav>
                                        <p:tav tm="100000">
                                          <p:val>
                                            <p:strVal val="#ppt_h"/>
                                          </p:val>
                                        </p:tav>
                                      </p:tavLst>
                                    </p:anim>
                                    <p:animEffect transition="in" filter="fade">
                                      <p:cBhvr>
                                        <p:cTn id="41" dur="500"/>
                                        <p:tgtEl>
                                          <p:spTgt spid="20"/>
                                        </p:tgtEl>
                                      </p:cBhvr>
                                    </p:animEffect>
                                  </p:childTnLst>
                                </p:cTn>
                              </p:par>
                            </p:childTnLst>
                          </p:cTn>
                        </p:par>
                        <p:par>
                          <p:cTn id="42" fill="hold">
                            <p:stCondLst>
                              <p:cond delay="4500"/>
                            </p:stCondLst>
                            <p:childTnLst>
                              <p:par>
                                <p:cTn id="43" presetID="22" presetClass="entr" presetSubtype="8" fill="hold" grpId="0" nodeType="afterEffect">
                                  <p:stCondLst>
                                    <p:cond delay="0"/>
                                  </p:stCondLst>
                                  <p:childTnLst>
                                    <p:set>
                                      <p:cBhvr>
                                        <p:cTn id="44" dur="1" fill="hold">
                                          <p:stCondLst>
                                            <p:cond delay="0"/>
                                          </p:stCondLst>
                                        </p:cTn>
                                        <p:tgtEl>
                                          <p:spTgt spid="19"/>
                                        </p:tgtEl>
                                        <p:attrNameLst>
                                          <p:attrName>style.visibility</p:attrName>
                                        </p:attrNameLst>
                                      </p:cBhvr>
                                      <p:to>
                                        <p:strVal val="visible"/>
                                      </p:to>
                                    </p:set>
                                    <p:animEffect transition="in" filter="wipe(left)">
                                      <p:cBhvr>
                                        <p:cTn id="45"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7" grpId="0" animBg="1"/>
      <p:bldP spid="6" grpId="0" animBg="1"/>
      <p:bldP spid="2" grpId="0" animBg="1"/>
      <p:bldP spid="3" grpId="0"/>
      <p:bldP spid="18" grpId="0"/>
      <p:bldP spid="19" grpId="0"/>
      <p:bldP spid="20" grpId="0" animBg="1"/>
      <p:bldP spid="21"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 name="PpHolder1">
            <a:extLst>
              <a:ext uri="{FF2B5EF4-FFF2-40B4-BE49-F238E27FC236}">
                <a16:creationId xmlns:a16="http://schemas.microsoft.com/office/drawing/2014/main" id="{F2987FED-14C6-4BC8-B15B-5EA67E38BB4C}"/>
              </a:ext>
            </a:extLst>
          </p:cNvPr>
          <p:cNvPicPr>
            <a:picLocks/>
          </p:cNvPicPr>
          <p:nvPr/>
        </p:nvPicPr>
        <p:blipFill>
          <a:blip r:embed="rId2"/>
          <a:srcRect l="7512" t="24785" r="45000"/>
          <a:stretch>
            <a:fillRect/>
          </a:stretch>
        </p:blipFill>
        <p:spPr>
          <a:xfrm>
            <a:off x="686857" y="1699788"/>
            <a:ext cx="4342344" cy="5158213"/>
          </a:xfrm>
          <a:custGeom>
            <a:avLst/>
            <a:gdLst>
              <a:gd name="connsiteX0" fmla="*/ 126608 w 4342344"/>
              <a:gd name="connsiteY0" fmla="*/ 0 h 5158213"/>
              <a:gd name="connsiteX1" fmla="*/ 4215736 w 4342344"/>
              <a:gd name="connsiteY1" fmla="*/ 0 h 5158213"/>
              <a:gd name="connsiteX2" fmla="*/ 4342344 w 4342344"/>
              <a:gd name="connsiteY2" fmla="*/ 165614 h 5158213"/>
              <a:gd name="connsiteX3" fmla="*/ 4342344 w 4342344"/>
              <a:gd name="connsiteY3" fmla="*/ 5158213 h 5158213"/>
              <a:gd name="connsiteX4" fmla="*/ 0 w 4342344"/>
              <a:gd name="connsiteY4" fmla="*/ 5158213 h 5158213"/>
              <a:gd name="connsiteX5" fmla="*/ 0 w 4342344"/>
              <a:gd name="connsiteY5" fmla="*/ 165614 h 5158213"/>
              <a:gd name="connsiteX6" fmla="*/ 126608 w 4342344"/>
              <a:gd name="connsiteY6" fmla="*/ 0 h 51582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342344" h="5158213">
                <a:moveTo>
                  <a:pt x="126608" y="0"/>
                </a:moveTo>
                <a:lnTo>
                  <a:pt x="4215736" y="0"/>
                </a:lnTo>
                <a:cubicBezTo>
                  <a:pt x="4285660" y="0"/>
                  <a:pt x="4342344" y="74148"/>
                  <a:pt x="4342344" y="165614"/>
                </a:cubicBezTo>
                <a:lnTo>
                  <a:pt x="4342344" y="5158213"/>
                </a:lnTo>
                <a:lnTo>
                  <a:pt x="0" y="5158213"/>
                </a:lnTo>
                <a:lnTo>
                  <a:pt x="0" y="165614"/>
                </a:lnTo>
                <a:cubicBezTo>
                  <a:pt x="0" y="74148"/>
                  <a:pt x="56684" y="0"/>
                  <a:pt x="126608" y="0"/>
                </a:cubicBezTo>
                <a:close/>
              </a:path>
            </a:pathLst>
          </a:custGeom>
        </p:spPr>
      </p:pic>
      <p:sp>
        <p:nvSpPr>
          <p:cNvPr id="44" name="Title 43">
            <a:extLst>
              <a:ext uri="{FF2B5EF4-FFF2-40B4-BE49-F238E27FC236}">
                <a16:creationId xmlns:a16="http://schemas.microsoft.com/office/drawing/2014/main" id="{9DBF28DF-9719-49C4-BA41-B0A7EF1AEECA}"/>
              </a:ext>
            </a:extLst>
          </p:cNvPr>
          <p:cNvSpPr>
            <a:spLocks noGrp="1"/>
          </p:cNvSpPr>
          <p:nvPr>
            <p:ph type="title"/>
          </p:nvPr>
        </p:nvSpPr>
        <p:spPr/>
        <p:txBody>
          <a:bodyPr/>
          <a:lstStyle/>
          <a:p>
            <a:r>
              <a:rPr lang="en-US" dirty="0"/>
              <a:t>Our Best Services</a:t>
            </a:r>
            <a:endParaRPr lang="en-ID" dirty="0"/>
          </a:p>
        </p:txBody>
      </p:sp>
      <p:sp>
        <p:nvSpPr>
          <p:cNvPr id="17" name="TextBox 16">
            <a:extLst>
              <a:ext uri="{FF2B5EF4-FFF2-40B4-BE49-F238E27FC236}">
                <a16:creationId xmlns:a16="http://schemas.microsoft.com/office/drawing/2014/main" id="{D4C890DD-8747-410E-9F74-037BFE1E74C5}"/>
              </a:ext>
            </a:extLst>
          </p:cNvPr>
          <p:cNvSpPr txBox="1"/>
          <p:nvPr/>
        </p:nvSpPr>
        <p:spPr>
          <a:xfrm>
            <a:off x="5872184" y="3014737"/>
            <a:ext cx="2571050" cy="1316642"/>
          </a:xfrm>
          <a:prstGeom prst="rect">
            <a:avLst/>
          </a:prstGeom>
          <a:noFill/>
        </p:spPr>
        <p:txBody>
          <a:bodyPr wrap="square" rtlCol="0">
            <a:spAutoFit/>
          </a:bodyPr>
          <a:lstStyle/>
          <a:p>
            <a:pPr algn="just">
              <a:lnSpc>
                <a:spcPct val="150000"/>
              </a:lnSpc>
            </a:pPr>
            <a:r>
              <a:rPr lang="en-US" sz="900" dirty="0"/>
              <a:t>A wonderful serenity has taken possession of my entire soul, like these sweet mornings of spring which I enjoy with my whole heart. I am alone, and feel the charm of existence in this spot, which was created for the bliss of souls like mine am so happy</a:t>
            </a:r>
          </a:p>
        </p:txBody>
      </p:sp>
      <p:sp>
        <p:nvSpPr>
          <p:cNvPr id="18" name="TextBox 17">
            <a:extLst>
              <a:ext uri="{FF2B5EF4-FFF2-40B4-BE49-F238E27FC236}">
                <a16:creationId xmlns:a16="http://schemas.microsoft.com/office/drawing/2014/main" id="{64845901-EFF0-414C-8A26-C8F656C13EA4}"/>
              </a:ext>
            </a:extLst>
          </p:cNvPr>
          <p:cNvSpPr txBox="1"/>
          <p:nvPr/>
        </p:nvSpPr>
        <p:spPr>
          <a:xfrm>
            <a:off x="5872184" y="2773940"/>
            <a:ext cx="1505414" cy="323165"/>
          </a:xfrm>
          <a:prstGeom prst="rect">
            <a:avLst/>
          </a:prstGeom>
          <a:noFill/>
        </p:spPr>
        <p:txBody>
          <a:bodyPr wrap="square" rtlCol="0" anchor="ctr">
            <a:spAutoFit/>
          </a:bodyPr>
          <a:lstStyle/>
          <a:p>
            <a:r>
              <a:rPr lang="en-US" sz="1500" b="1" dirty="0">
                <a:solidFill>
                  <a:schemeClr val="accent1"/>
                </a:solidFill>
                <a:latin typeface="+mj-lt"/>
              </a:rPr>
              <a:t>Description</a:t>
            </a:r>
            <a:endParaRPr lang="en-ID" sz="1500" b="1" dirty="0">
              <a:solidFill>
                <a:schemeClr val="accent1"/>
              </a:solidFill>
              <a:latin typeface="+mj-lt"/>
            </a:endParaRPr>
          </a:p>
        </p:txBody>
      </p:sp>
      <p:sp>
        <p:nvSpPr>
          <p:cNvPr id="19" name="TextBox 18">
            <a:extLst>
              <a:ext uri="{FF2B5EF4-FFF2-40B4-BE49-F238E27FC236}">
                <a16:creationId xmlns:a16="http://schemas.microsoft.com/office/drawing/2014/main" id="{D94344DF-50EE-43E0-8910-C4890C207F88}"/>
              </a:ext>
            </a:extLst>
          </p:cNvPr>
          <p:cNvSpPr txBox="1"/>
          <p:nvPr/>
        </p:nvSpPr>
        <p:spPr>
          <a:xfrm>
            <a:off x="5872184" y="4601636"/>
            <a:ext cx="2571050" cy="485646"/>
          </a:xfrm>
          <a:prstGeom prst="rect">
            <a:avLst/>
          </a:prstGeom>
          <a:noFill/>
        </p:spPr>
        <p:txBody>
          <a:bodyPr wrap="square" rtlCol="0">
            <a:spAutoFit/>
          </a:bodyPr>
          <a:lstStyle/>
          <a:p>
            <a:pPr>
              <a:lnSpc>
                <a:spcPct val="150000"/>
              </a:lnSpc>
            </a:pPr>
            <a:r>
              <a:rPr lang="en-US" sz="900" dirty="0"/>
              <a:t>A wonderful serenity has taken possession my entire soul, like these sweet</a:t>
            </a:r>
          </a:p>
        </p:txBody>
      </p:sp>
      <p:sp>
        <p:nvSpPr>
          <p:cNvPr id="20" name="TextBox 19">
            <a:extLst>
              <a:ext uri="{FF2B5EF4-FFF2-40B4-BE49-F238E27FC236}">
                <a16:creationId xmlns:a16="http://schemas.microsoft.com/office/drawing/2014/main" id="{A3573375-1ABB-418D-8CA4-FD660D5C497F}"/>
              </a:ext>
            </a:extLst>
          </p:cNvPr>
          <p:cNvSpPr txBox="1"/>
          <p:nvPr/>
        </p:nvSpPr>
        <p:spPr>
          <a:xfrm>
            <a:off x="5872184" y="4360840"/>
            <a:ext cx="1505414" cy="323165"/>
          </a:xfrm>
          <a:prstGeom prst="rect">
            <a:avLst/>
          </a:prstGeom>
          <a:noFill/>
        </p:spPr>
        <p:txBody>
          <a:bodyPr wrap="square" rtlCol="0" anchor="ctr">
            <a:spAutoFit/>
          </a:bodyPr>
          <a:lstStyle/>
          <a:p>
            <a:r>
              <a:rPr lang="en-US" sz="1500" b="1" dirty="0">
                <a:solidFill>
                  <a:schemeClr val="accent1"/>
                </a:solidFill>
                <a:latin typeface="+mj-lt"/>
              </a:rPr>
              <a:t>Description</a:t>
            </a:r>
            <a:endParaRPr lang="en-ID" sz="1500" b="1" dirty="0">
              <a:solidFill>
                <a:schemeClr val="accent1"/>
              </a:solidFill>
              <a:latin typeface="+mj-lt"/>
            </a:endParaRPr>
          </a:p>
        </p:txBody>
      </p:sp>
      <p:grpSp>
        <p:nvGrpSpPr>
          <p:cNvPr id="21" name="Group 20">
            <a:extLst>
              <a:ext uri="{FF2B5EF4-FFF2-40B4-BE49-F238E27FC236}">
                <a16:creationId xmlns:a16="http://schemas.microsoft.com/office/drawing/2014/main" id="{38B85CC4-F104-4C30-9022-6DC904F00897}"/>
              </a:ext>
            </a:extLst>
          </p:cNvPr>
          <p:cNvGrpSpPr/>
          <p:nvPr/>
        </p:nvGrpSpPr>
        <p:grpSpPr>
          <a:xfrm>
            <a:off x="5940591" y="5162624"/>
            <a:ext cx="1283636" cy="206337"/>
            <a:chOff x="7595887" y="5074104"/>
            <a:chExt cx="2169060" cy="348664"/>
          </a:xfrm>
          <a:solidFill>
            <a:schemeClr val="accent1"/>
          </a:solidFill>
        </p:grpSpPr>
        <p:sp>
          <p:nvSpPr>
            <p:cNvPr id="22" name="Star: 5 Points 21">
              <a:extLst>
                <a:ext uri="{FF2B5EF4-FFF2-40B4-BE49-F238E27FC236}">
                  <a16:creationId xmlns:a16="http://schemas.microsoft.com/office/drawing/2014/main" id="{F8CDCD57-02A0-495A-8D58-DC44B1DB6B1C}"/>
                </a:ext>
              </a:extLst>
            </p:cNvPr>
            <p:cNvSpPr/>
            <p:nvPr/>
          </p:nvSpPr>
          <p:spPr>
            <a:xfrm>
              <a:off x="7595887" y="5074104"/>
              <a:ext cx="348664" cy="348664"/>
            </a:xfrm>
            <a:prstGeom prst="star5">
              <a:avLst/>
            </a:prstGeom>
            <a:grpFill/>
            <a:ln>
              <a:noFill/>
            </a:ln>
            <a:effectLst>
              <a:outerShdw blurRad="508000" dist="50800" dir="5400000" algn="ctr" rotWithShape="0">
                <a:srgbClr val="000000">
                  <a:alpha val="1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3" name="Star: 5 Points 22">
              <a:extLst>
                <a:ext uri="{FF2B5EF4-FFF2-40B4-BE49-F238E27FC236}">
                  <a16:creationId xmlns:a16="http://schemas.microsoft.com/office/drawing/2014/main" id="{6080F081-3368-4407-9732-E87905636370}"/>
                </a:ext>
              </a:extLst>
            </p:cNvPr>
            <p:cNvSpPr/>
            <p:nvPr/>
          </p:nvSpPr>
          <p:spPr>
            <a:xfrm>
              <a:off x="8049286" y="5074104"/>
              <a:ext cx="348664" cy="348664"/>
            </a:xfrm>
            <a:prstGeom prst="star5">
              <a:avLst/>
            </a:prstGeom>
            <a:grpFill/>
            <a:ln>
              <a:noFill/>
            </a:ln>
            <a:effectLst>
              <a:outerShdw blurRad="508000" dist="50800" dir="5400000" algn="ctr" rotWithShape="0">
                <a:srgbClr val="000000">
                  <a:alpha val="1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4" name="Star: 5 Points 23">
              <a:extLst>
                <a:ext uri="{FF2B5EF4-FFF2-40B4-BE49-F238E27FC236}">
                  <a16:creationId xmlns:a16="http://schemas.microsoft.com/office/drawing/2014/main" id="{0502450F-1974-4B82-B04B-0B03EBF54AA7}"/>
                </a:ext>
              </a:extLst>
            </p:cNvPr>
            <p:cNvSpPr/>
            <p:nvPr/>
          </p:nvSpPr>
          <p:spPr>
            <a:xfrm>
              <a:off x="8505338" y="5074104"/>
              <a:ext cx="348664" cy="348664"/>
            </a:xfrm>
            <a:prstGeom prst="star5">
              <a:avLst/>
            </a:prstGeom>
            <a:grpFill/>
            <a:ln>
              <a:noFill/>
            </a:ln>
            <a:effectLst>
              <a:outerShdw blurRad="508000" dist="50800" dir="5400000" algn="ctr" rotWithShape="0">
                <a:srgbClr val="000000">
                  <a:alpha val="1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5" name="Star: 5 Points 24">
              <a:extLst>
                <a:ext uri="{FF2B5EF4-FFF2-40B4-BE49-F238E27FC236}">
                  <a16:creationId xmlns:a16="http://schemas.microsoft.com/office/drawing/2014/main" id="{80829478-6352-4153-83DA-CB95EA747D8C}"/>
                </a:ext>
              </a:extLst>
            </p:cNvPr>
            <p:cNvSpPr/>
            <p:nvPr/>
          </p:nvSpPr>
          <p:spPr>
            <a:xfrm>
              <a:off x="8958737" y="5074104"/>
              <a:ext cx="348664" cy="348664"/>
            </a:xfrm>
            <a:prstGeom prst="star5">
              <a:avLst/>
            </a:prstGeom>
            <a:grpFill/>
            <a:ln>
              <a:noFill/>
            </a:ln>
            <a:effectLst>
              <a:outerShdw blurRad="508000" dist="50800" dir="5400000" algn="ctr" rotWithShape="0">
                <a:srgbClr val="000000">
                  <a:alpha val="1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6" name="Star: 5 Points 25">
              <a:extLst>
                <a:ext uri="{FF2B5EF4-FFF2-40B4-BE49-F238E27FC236}">
                  <a16:creationId xmlns:a16="http://schemas.microsoft.com/office/drawing/2014/main" id="{87FC56C5-410A-42EB-993A-44DB1C2ABA17}"/>
                </a:ext>
              </a:extLst>
            </p:cNvPr>
            <p:cNvSpPr/>
            <p:nvPr/>
          </p:nvSpPr>
          <p:spPr>
            <a:xfrm>
              <a:off x="9416283" y="5074104"/>
              <a:ext cx="348664" cy="348664"/>
            </a:xfrm>
            <a:prstGeom prst="star5">
              <a:avLst/>
            </a:prstGeom>
            <a:solidFill>
              <a:schemeClr val="bg2">
                <a:lumMod val="85000"/>
              </a:schemeClr>
            </a:solidFill>
            <a:ln>
              <a:noFill/>
            </a:ln>
            <a:effectLst>
              <a:outerShdw blurRad="508000" dist="50800" dir="5400000" algn="ctr" rotWithShape="0">
                <a:srgbClr val="000000">
                  <a:alpha val="1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sp>
        <p:nvSpPr>
          <p:cNvPr id="27" name="TextBox 26">
            <a:extLst>
              <a:ext uri="{FF2B5EF4-FFF2-40B4-BE49-F238E27FC236}">
                <a16:creationId xmlns:a16="http://schemas.microsoft.com/office/drawing/2014/main" id="{AA4A168B-E5A7-4E56-A8D0-D7D6694FBE07}"/>
              </a:ext>
            </a:extLst>
          </p:cNvPr>
          <p:cNvSpPr txBox="1"/>
          <p:nvPr/>
        </p:nvSpPr>
        <p:spPr>
          <a:xfrm>
            <a:off x="7377598" y="5127891"/>
            <a:ext cx="536604" cy="276999"/>
          </a:xfrm>
          <a:prstGeom prst="rect">
            <a:avLst/>
          </a:prstGeom>
          <a:noFill/>
        </p:spPr>
        <p:txBody>
          <a:bodyPr wrap="square" rtlCol="0" anchor="ctr">
            <a:spAutoFit/>
          </a:bodyPr>
          <a:lstStyle/>
          <a:p>
            <a:r>
              <a:rPr lang="en-US" sz="1200" b="1" dirty="0">
                <a:solidFill>
                  <a:schemeClr val="accent1"/>
                </a:solidFill>
                <a:latin typeface="+mj-lt"/>
              </a:rPr>
              <a:t>4/5</a:t>
            </a:r>
            <a:endParaRPr lang="en-ID" sz="1200" b="1" dirty="0">
              <a:solidFill>
                <a:schemeClr val="accent1"/>
              </a:solidFill>
              <a:latin typeface="+mj-lt"/>
            </a:endParaRPr>
          </a:p>
        </p:txBody>
      </p:sp>
      <p:sp>
        <p:nvSpPr>
          <p:cNvPr id="29" name="Rectangle 28">
            <a:extLst>
              <a:ext uri="{FF2B5EF4-FFF2-40B4-BE49-F238E27FC236}">
                <a16:creationId xmlns:a16="http://schemas.microsoft.com/office/drawing/2014/main" id="{AD7BBB04-A35D-4321-B0A7-0F82BE8F5D33}"/>
              </a:ext>
            </a:extLst>
          </p:cNvPr>
          <p:cNvSpPr/>
          <p:nvPr/>
        </p:nvSpPr>
        <p:spPr>
          <a:xfrm>
            <a:off x="686856" y="5782235"/>
            <a:ext cx="4342345" cy="1075765"/>
          </a:xfrm>
          <a:prstGeom prst="rect">
            <a:avLst/>
          </a:prstGeom>
          <a:solidFill>
            <a:schemeClr val="tx2">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0" name="Oval 29">
            <a:extLst>
              <a:ext uri="{FF2B5EF4-FFF2-40B4-BE49-F238E27FC236}">
                <a16:creationId xmlns:a16="http://schemas.microsoft.com/office/drawing/2014/main" id="{71100249-A6FE-4905-BC55-B2BEE400B3EA}"/>
              </a:ext>
            </a:extLst>
          </p:cNvPr>
          <p:cNvSpPr/>
          <p:nvPr/>
        </p:nvSpPr>
        <p:spPr>
          <a:xfrm>
            <a:off x="468591" y="5437247"/>
            <a:ext cx="906403" cy="906403"/>
          </a:xfrm>
          <a:prstGeom prst="ellipse">
            <a:avLst/>
          </a:prstGeom>
          <a:solidFill>
            <a:schemeClr val="accent1"/>
          </a:solidFill>
          <a:ln>
            <a:noFill/>
          </a:ln>
          <a:effectLst>
            <a:outerShdw blurRad="508000" dist="50800" dir="5400000" algn="ctr" rotWithShape="0">
              <a:srgbClr val="000000">
                <a:alpha val="1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1" name="TextBox 30">
            <a:extLst>
              <a:ext uri="{FF2B5EF4-FFF2-40B4-BE49-F238E27FC236}">
                <a16:creationId xmlns:a16="http://schemas.microsoft.com/office/drawing/2014/main" id="{D298600D-9C91-4742-B65B-39BADD3F308F}"/>
              </a:ext>
            </a:extLst>
          </p:cNvPr>
          <p:cNvSpPr txBox="1"/>
          <p:nvPr/>
        </p:nvSpPr>
        <p:spPr>
          <a:xfrm>
            <a:off x="1627135" y="6185889"/>
            <a:ext cx="3126857" cy="485646"/>
          </a:xfrm>
          <a:prstGeom prst="rect">
            <a:avLst/>
          </a:prstGeom>
          <a:noFill/>
        </p:spPr>
        <p:txBody>
          <a:bodyPr wrap="square" rtlCol="0" anchor="t">
            <a:spAutoFit/>
          </a:bodyPr>
          <a:lstStyle/>
          <a:p>
            <a:pPr>
              <a:lnSpc>
                <a:spcPct val="150000"/>
              </a:lnSpc>
            </a:pPr>
            <a:r>
              <a:rPr lang="en-US" sz="900" dirty="0">
                <a:solidFill>
                  <a:schemeClr val="bg2"/>
                </a:solidFill>
              </a:rPr>
              <a:t>A wonderful serenity has taken possession of my entire soul, like these sweet mornings of spring which</a:t>
            </a:r>
          </a:p>
        </p:txBody>
      </p:sp>
      <p:sp>
        <p:nvSpPr>
          <p:cNvPr id="32" name="TextBox 31">
            <a:extLst>
              <a:ext uri="{FF2B5EF4-FFF2-40B4-BE49-F238E27FC236}">
                <a16:creationId xmlns:a16="http://schemas.microsoft.com/office/drawing/2014/main" id="{A8CBF7DD-C554-4520-8F52-2635171C2863}"/>
              </a:ext>
            </a:extLst>
          </p:cNvPr>
          <p:cNvSpPr txBox="1"/>
          <p:nvPr/>
        </p:nvSpPr>
        <p:spPr>
          <a:xfrm>
            <a:off x="1627136" y="5951411"/>
            <a:ext cx="1430395" cy="323165"/>
          </a:xfrm>
          <a:prstGeom prst="rect">
            <a:avLst/>
          </a:prstGeom>
          <a:noFill/>
        </p:spPr>
        <p:txBody>
          <a:bodyPr wrap="square" rtlCol="0" anchor="ctr">
            <a:spAutoFit/>
          </a:bodyPr>
          <a:lstStyle/>
          <a:p>
            <a:r>
              <a:rPr lang="en-US" sz="1500" b="1" dirty="0">
                <a:solidFill>
                  <a:schemeClr val="accent1"/>
                </a:solidFill>
                <a:latin typeface="+mj-lt"/>
              </a:rPr>
              <a:t>Description</a:t>
            </a:r>
            <a:endParaRPr lang="en-ID" sz="1500" b="1" dirty="0">
              <a:solidFill>
                <a:schemeClr val="accent1"/>
              </a:solidFill>
              <a:latin typeface="+mj-lt"/>
            </a:endParaRPr>
          </a:p>
        </p:txBody>
      </p:sp>
      <p:grpSp>
        <p:nvGrpSpPr>
          <p:cNvPr id="33" name="Group 32">
            <a:extLst>
              <a:ext uri="{FF2B5EF4-FFF2-40B4-BE49-F238E27FC236}">
                <a16:creationId xmlns:a16="http://schemas.microsoft.com/office/drawing/2014/main" id="{B9DD0908-8701-4845-90BA-72134F07437D}"/>
              </a:ext>
            </a:extLst>
          </p:cNvPr>
          <p:cNvGrpSpPr/>
          <p:nvPr/>
        </p:nvGrpSpPr>
        <p:grpSpPr>
          <a:xfrm>
            <a:off x="747662" y="5765433"/>
            <a:ext cx="348258" cy="250031"/>
            <a:chOff x="5724525" y="3162300"/>
            <a:chExt cx="742950" cy="533400"/>
          </a:xfrm>
          <a:solidFill>
            <a:schemeClr val="bg2"/>
          </a:solidFill>
        </p:grpSpPr>
        <p:sp>
          <p:nvSpPr>
            <p:cNvPr id="34" name="Freeform: Shape 33">
              <a:extLst>
                <a:ext uri="{FF2B5EF4-FFF2-40B4-BE49-F238E27FC236}">
                  <a16:creationId xmlns:a16="http://schemas.microsoft.com/office/drawing/2014/main" id="{68A42C63-006A-41A9-A382-6D6E2F5C0976}"/>
                </a:ext>
              </a:extLst>
            </p:cNvPr>
            <p:cNvSpPr/>
            <p:nvPr/>
          </p:nvSpPr>
          <p:spPr>
            <a:xfrm>
              <a:off x="5724525" y="3162300"/>
              <a:ext cx="666750" cy="504834"/>
            </a:xfrm>
            <a:custGeom>
              <a:avLst/>
              <a:gdLst>
                <a:gd name="connsiteX0" fmla="*/ 189548 w 666750"/>
                <a:gd name="connsiteY0" fmla="*/ 161925 h 504834"/>
                <a:gd name="connsiteX1" fmla="*/ 666750 w 666750"/>
                <a:gd name="connsiteY1" fmla="*/ 161925 h 504834"/>
                <a:gd name="connsiteX2" fmla="*/ 666750 w 666750"/>
                <a:gd name="connsiteY2" fmla="*/ 114300 h 504834"/>
                <a:gd name="connsiteX3" fmla="*/ 628650 w 666750"/>
                <a:gd name="connsiteY3" fmla="*/ 76200 h 504834"/>
                <a:gd name="connsiteX4" fmla="*/ 342900 w 666750"/>
                <a:gd name="connsiteY4" fmla="*/ 76200 h 504834"/>
                <a:gd name="connsiteX5" fmla="*/ 238125 w 666750"/>
                <a:gd name="connsiteY5" fmla="*/ 6668 h 504834"/>
                <a:gd name="connsiteX6" fmla="*/ 217170 w 666750"/>
                <a:gd name="connsiteY6" fmla="*/ 0 h 504834"/>
                <a:gd name="connsiteX7" fmla="*/ 38100 w 666750"/>
                <a:gd name="connsiteY7" fmla="*/ 0 h 504834"/>
                <a:gd name="connsiteX8" fmla="*/ 0 w 666750"/>
                <a:gd name="connsiteY8" fmla="*/ 38100 h 504834"/>
                <a:gd name="connsiteX9" fmla="*/ 0 w 666750"/>
                <a:gd name="connsiteY9" fmla="*/ 504825 h 504834"/>
                <a:gd name="connsiteX10" fmla="*/ 122873 w 666750"/>
                <a:gd name="connsiteY10" fmla="*/ 206693 h 504834"/>
                <a:gd name="connsiteX11" fmla="*/ 189548 w 666750"/>
                <a:gd name="connsiteY11" fmla="*/ 161925 h 5048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66750" h="504834">
                  <a:moveTo>
                    <a:pt x="189548" y="161925"/>
                  </a:moveTo>
                  <a:lnTo>
                    <a:pt x="666750" y="161925"/>
                  </a:lnTo>
                  <a:lnTo>
                    <a:pt x="666750" y="114300"/>
                  </a:lnTo>
                  <a:cubicBezTo>
                    <a:pt x="666750" y="93345"/>
                    <a:pt x="649605" y="76200"/>
                    <a:pt x="628650" y="76200"/>
                  </a:cubicBezTo>
                  <a:lnTo>
                    <a:pt x="342900" y="76200"/>
                  </a:lnTo>
                  <a:lnTo>
                    <a:pt x="238125" y="6668"/>
                  </a:lnTo>
                  <a:cubicBezTo>
                    <a:pt x="231458" y="2857"/>
                    <a:pt x="224790" y="0"/>
                    <a:pt x="217170" y="0"/>
                  </a:cubicBezTo>
                  <a:lnTo>
                    <a:pt x="38100" y="0"/>
                  </a:lnTo>
                  <a:cubicBezTo>
                    <a:pt x="17145" y="0"/>
                    <a:pt x="0" y="17145"/>
                    <a:pt x="0" y="38100"/>
                  </a:cubicBezTo>
                  <a:lnTo>
                    <a:pt x="0" y="504825"/>
                  </a:lnTo>
                  <a:cubicBezTo>
                    <a:pt x="0" y="506730"/>
                    <a:pt x="122873" y="206693"/>
                    <a:pt x="122873" y="206693"/>
                  </a:cubicBezTo>
                  <a:cubicBezTo>
                    <a:pt x="134303" y="180023"/>
                    <a:pt x="160020" y="161925"/>
                    <a:pt x="189548" y="161925"/>
                  </a:cubicBezTo>
                  <a:close/>
                </a:path>
              </a:pathLst>
            </a:custGeom>
            <a:grpFill/>
            <a:ln w="9525" cap="flat">
              <a:noFill/>
              <a:prstDash val="solid"/>
              <a:miter/>
            </a:ln>
          </p:spPr>
          <p:txBody>
            <a:bodyPr rtlCol="0" anchor="ctr"/>
            <a:lstStyle/>
            <a:p>
              <a:endParaRPr lang="en-ID" sz="1350"/>
            </a:p>
          </p:txBody>
        </p:sp>
        <p:sp>
          <p:nvSpPr>
            <p:cNvPr id="35" name="Freeform: Shape 34">
              <a:extLst>
                <a:ext uri="{FF2B5EF4-FFF2-40B4-BE49-F238E27FC236}">
                  <a16:creationId xmlns:a16="http://schemas.microsoft.com/office/drawing/2014/main" id="{8891C383-A95E-4CA8-9431-ABC41333F551}"/>
                </a:ext>
              </a:extLst>
            </p:cNvPr>
            <p:cNvSpPr/>
            <p:nvPr/>
          </p:nvSpPr>
          <p:spPr>
            <a:xfrm>
              <a:off x="5753100" y="3362325"/>
              <a:ext cx="714375" cy="333375"/>
            </a:xfrm>
            <a:custGeom>
              <a:avLst/>
              <a:gdLst>
                <a:gd name="connsiteX0" fmla="*/ 714375 w 714375"/>
                <a:gd name="connsiteY0" fmla="*/ 38100 h 333375"/>
                <a:gd name="connsiteX1" fmla="*/ 680085 w 714375"/>
                <a:gd name="connsiteY1" fmla="*/ 0 h 333375"/>
                <a:gd name="connsiteX2" fmla="*/ 160973 w 714375"/>
                <a:gd name="connsiteY2" fmla="*/ 0 h 333375"/>
                <a:gd name="connsiteX3" fmla="*/ 128588 w 714375"/>
                <a:gd name="connsiteY3" fmla="*/ 20955 h 333375"/>
                <a:gd name="connsiteX4" fmla="*/ 0 w 714375"/>
                <a:gd name="connsiteY4" fmla="*/ 333375 h 333375"/>
                <a:gd name="connsiteX5" fmla="*/ 581025 w 714375"/>
                <a:gd name="connsiteY5" fmla="*/ 333375 h 333375"/>
                <a:gd name="connsiteX6" fmla="*/ 710565 w 714375"/>
                <a:gd name="connsiteY6" fmla="*/ 55245 h 333375"/>
                <a:gd name="connsiteX7" fmla="*/ 714375 w 714375"/>
                <a:gd name="connsiteY7" fmla="*/ 38100 h 333375"/>
                <a:gd name="connsiteX8" fmla="*/ 714375 w 714375"/>
                <a:gd name="connsiteY8" fmla="*/ 38100 h 333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14375" h="333375">
                  <a:moveTo>
                    <a:pt x="714375" y="38100"/>
                  </a:moveTo>
                  <a:cubicBezTo>
                    <a:pt x="714375" y="18098"/>
                    <a:pt x="700088" y="1905"/>
                    <a:pt x="680085" y="0"/>
                  </a:cubicBezTo>
                  <a:lnTo>
                    <a:pt x="160973" y="0"/>
                  </a:lnTo>
                  <a:cubicBezTo>
                    <a:pt x="146685" y="0"/>
                    <a:pt x="134303" y="8573"/>
                    <a:pt x="128588" y="20955"/>
                  </a:cubicBezTo>
                  <a:lnTo>
                    <a:pt x="0" y="333375"/>
                  </a:lnTo>
                  <a:lnTo>
                    <a:pt x="581025" y="333375"/>
                  </a:lnTo>
                  <a:lnTo>
                    <a:pt x="710565" y="55245"/>
                  </a:lnTo>
                  <a:cubicBezTo>
                    <a:pt x="713423" y="49530"/>
                    <a:pt x="714375" y="43815"/>
                    <a:pt x="714375" y="38100"/>
                  </a:cubicBezTo>
                  <a:lnTo>
                    <a:pt x="714375" y="38100"/>
                  </a:lnTo>
                  <a:close/>
                </a:path>
              </a:pathLst>
            </a:custGeom>
            <a:grpFill/>
            <a:ln w="9525" cap="flat">
              <a:noFill/>
              <a:prstDash val="solid"/>
              <a:miter/>
            </a:ln>
          </p:spPr>
          <p:txBody>
            <a:bodyPr rtlCol="0" anchor="ctr"/>
            <a:lstStyle/>
            <a:p>
              <a:endParaRPr lang="en-ID" sz="1350"/>
            </a:p>
          </p:txBody>
        </p:sp>
      </p:grpSp>
      <p:grpSp>
        <p:nvGrpSpPr>
          <p:cNvPr id="36" name="Group 35">
            <a:extLst>
              <a:ext uri="{FF2B5EF4-FFF2-40B4-BE49-F238E27FC236}">
                <a16:creationId xmlns:a16="http://schemas.microsoft.com/office/drawing/2014/main" id="{1F4450A4-4367-4868-9F44-3938E485708D}"/>
              </a:ext>
            </a:extLst>
          </p:cNvPr>
          <p:cNvGrpSpPr/>
          <p:nvPr/>
        </p:nvGrpSpPr>
        <p:grpSpPr>
          <a:xfrm>
            <a:off x="1" y="0"/>
            <a:ext cx="914216" cy="412685"/>
            <a:chOff x="1" y="1"/>
            <a:chExt cx="1218955" cy="550246"/>
          </a:xfrm>
        </p:grpSpPr>
        <p:sp>
          <p:nvSpPr>
            <p:cNvPr id="37" name="Rounded Rectangle 11">
              <a:extLst>
                <a:ext uri="{FF2B5EF4-FFF2-40B4-BE49-F238E27FC236}">
                  <a16:creationId xmlns:a16="http://schemas.microsoft.com/office/drawing/2014/main" id="{535898EC-5337-477F-98ED-FF8AC5BFF3CC}"/>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38" name="Graphic 7">
              <a:extLst>
                <a:ext uri="{FF2B5EF4-FFF2-40B4-BE49-F238E27FC236}">
                  <a16:creationId xmlns:a16="http://schemas.microsoft.com/office/drawing/2014/main" id="{FB91AF94-EA90-46F0-8B72-1D6D095EFDC2}"/>
                </a:ext>
              </a:extLst>
            </p:cNvPr>
            <p:cNvGrpSpPr/>
            <p:nvPr/>
          </p:nvGrpSpPr>
          <p:grpSpPr>
            <a:xfrm>
              <a:off x="241838" y="195399"/>
              <a:ext cx="718493" cy="145203"/>
              <a:chOff x="4810125" y="3167062"/>
              <a:chExt cx="2573940" cy="520177"/>
            </a:xfrm>
            <a:solidFill>
              <a:schemeClr val="bg2"/>
            </a:solidFill>
          </p:grpSpPr>
          <p:sp>
            <p:nvSpPr>
              <p:cNvPr id="39" name="Freeform: Shape 38">
                <a:extLst>
                  <a:ext uri="{FF2B5EF4-FFF2-40B4-BE49-F238E27FC236}">
                    <a16:creationId xmlns:a16="http://schemas.microsoft.com/office/drawing/2014/main" id="{782122E8-CC4C-4E49-AC34-CB0BF6BA6BBF}"/>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40" name="Freeform: Shape 39">
                <a:extLst>
                  <a:ext uri="{FF2B5EF4-FFF2-40B4-BE49-F238E27FC236}">
                    <a16:creationId xmlns:a16="http://schemas.microsoft.com/office/drawing/2014/main" id="{14BDEA96-4066-4BBC-BEC3-8B75475E10B9}"/>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41" name="Freeform: Shape 40">
                <a:extLst>
                  <a:ext uri="{FF2B5EF4-FFF2-40B4-BE49-F238E27FC236}">
                    <a16:creationId xmlns:a16="http://schemas.microsoft.com/office/drawing/2014/main" id="{E07C8DBC-6A25-4FDB-ADB2-5E440DA6A0E3}"/>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42" name="Freeform: Shape 41">
                <a:extLst>
                  <a:ext uri="{FF2B5EF4-FFF2-40B4-BE49-F238E27FC236}">
                    <a16:creationId xmlns:a16="http://schemas.microsoft.com/office/drawing/2014/main" id="{46D50F8E-90ED-493E-AC9B-326207A045F6}"/>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43" name="Freeform: Shape 42">
                <a:extLst>
                  <a:ext uri="{FF2B5EF4-FFF2-40B4-BE49-F238E27FC236}">
                    <a16:creationId xmlns:a16="http://schemas.microsoft.com/office/drawing/2014/main" id="{080F927F-10CE-483E-B5FC-38AB79BDD937}"/>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45" name="Freeform: Shape 44">
                <a:extLst>
                  <a:ext uri="{FF2B5EF4-FFF2-40B4-BE49-F238E27FC236}">
                    <a16:creationId xmlns:a16="http://schemas.microsoft.com/office/drawing/2014/main" id="{36DDEAC7-82BC-4CDD-884F-7592248CA3F6}"/>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46" name="Rectangle: Rounded Corners 45">
            <a:extLst>
              <a:ext uri="{FF2B5EF4-FFF2-40B4-BE49-F238E27FC236}">
                <a16:creationId xmlns:a16="http://schemas.microsoft.com/office/drawing/2014/main" id="{CB4F3C86-862F-40A2-BEDF-1ECC6736C61C}"/>
              </a:ext>
            </a:extLst>
          </p:cNvPr>
          <p:cNvSpPr/>
          <p:nvPr/>
        </p:nvSpPr>
        <p:spPr>
          <a:xfrm rot="16200000" flipH="1">
            <a:off x="794319" y="177115"/>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502405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wipe(left)">
                                      <p:cBhvr>
                                        <p:cTn id="7" dur="500"/>
                                        <p:tgtEl>
                                          <p:spTgt spid="36"/>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46"/>
                                        </p:tgtEl>
                                        <p:attrNameLst>
                                          <p:attrName>style.visibility</p:attrName>
                                        </p:attrNameLst>
                                      </p:cBhvr>
                                      <p:to>
                                        <p:strVal val="visible"/>
                                      </p:to>
                                    </p:set>
                                    <p:animEffect transition="in" filter="wipe(up)">
                                      <p:cBhvr>
                                        <p:cTn id="11" dur="500"/>
                                        <p:tgtEl>
                                          <p:spTgt spid="46"/>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44"/>
                                        </p:tgtEl>
                                        <p:attrNameLst>
                                          <p:attrName>style.visibility</p:attrName>
                                        </p:attrNameLst>
                                      </p:cBhvr>
                                      <p:to>
                                        <p:strVal val="visible"/>
                                      </p:to>
                                    </p:set>
                                    <p:animEffect transition="in" filter="wipe(left)">
                                      <p:cBhvr>
                                        <p:cTn id="15" dur="500"/>
                                        <p:tgtEl>
                                          <p:spTgt spid="44"/>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9"/>
                                        </p:tgtEl>
                                        <p:attrNameLst>
                                          <p:attrName>style.visibility</p:attrName>
                                        </p:attrNameLst>
                                      </p:cBhvr>
                                      <p:to>
                                        <p:strVal val="visible"/>
                                      </p:to>
                                    </p:set>
                                    <p:animEffect transition="in" filter="fade">
                                      <p:cBhvr>
                                        <p:cTn id="19" dur="500"/>
                                        <p:tgtEl>
                                          <p:spTgt spid="29"/>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30"/>
                                        </p:tgtEl>
                                        <p:attrNameLst>
                                          <p:attrName>style.visibility</p:attrName>
                                        </p:attrNameLst>
                                      </p:cBhvr>
                                      <p:to>
                                        <p:strVal val="visible"/>
                                      </p:to>
                                    </p:set>
                                    <p:anim calcmode="lin" valueType="num">
                                      <p:cBhvr>
                                        <p:cTn id="23" dur="500" fill="hold"/>
                                        <p:tgtEl>
                                          <p:spTgt spid="30"/>
                                        </p:tgtEl>
                                        <p:attrNameLst>
                                          <p:attrName>ppt_w</p:attrName>
                                        </p:attrNameLst>
                                      </p:cBhvr>
                                      <p:tavLst>
                                        <p:tav tm="0">
                                          <p:val>
                                            <p:fltVal val="0"/>
                                          </p:val>
                                        </p:tav>
                                        <p:tav tm="100000">
                                          <p:val>
                                            <p:strVal val="#ppt_w"/>
                                          </p:val>
                                        </p:tav>
                                      </p:tavLst>
                                    </p:anim>
                                    <p:anim calcmode="lin" valueType="num">
                                      <p:cBhvr>
                                        <p:cTn id="24" dur="500" fill="hold"/>
                                        <p:tgtEl>
                                          <p:spTgt spid="30"/>
                                        </p:tgtEl>
                                        <p:attrNameLst>
                                          <p:attrName>ppt_h</p:attrName>
                                        </p:attrNameLst>
                                      </p:cBhvr>
                                      <p:tavLst>
                                        <p:tav tm="0">
                                          <p:val>
                                            <p:fltVal val="0"/>
                                          </p:val>
                                        </p:tav>
                                        <p:tav tm="100000">
                                          <p:val>
                                            <p:strVal val="#ppt_h"/>
                                          </p:val>
                                        </p:tav>
                                      </p:tavLst>
                                    </p:anim>
                                    <p:animEffect transition="in" filter="fade">
                                      <p:cBhvr>
                                        <p:cTn id="25" dur="500"/>
                                        <p:tgtEl>
                                          <p:spTgt spid="30"/>
                                        </p:tgtEl>
                                      </p:cBhvr>
                                    </p:animEffect>
                                  </p:childTnLst>
                                </p:cTn>
                              </p:par>
                            </p:childTnLst>
                          </p:cTn>
                        </p:par>
                        <p:par>
                          <p:cTn id="26" fill="hold">
                            <p:stCondLst>
                              <p:cond delay="2500"/>
                            </p:stCondLst>
                            <p:childTnLst>
                              <p:par>
                                <p:cTn id="27" presetID="53" presetClass="entr" presetSubtype="16" fill="hold" nodeType="afterEffect">
                                  <p:stCondLst>
                                    <p:cond delay="0"/>
                                  </p:stCondLst>
                                  <p:childTnLst>
                                    <p:set>
                                      <p:cBhvr>
                                        <p:cTn id="28" dur="1" fill="hold">
                                          <p:stCondLst>
                                            <p:cond delay="0"/>
                                          </p:stCondLst>
                                        </p:cTn>
                                        <p:tgtEl>
                                          <p:spTgt spid="33"/>
                                        </p:tgtEl>
                                        <p:attrNameLst>
                                          <p:attrName>style.visibility</p:attrName>
                                        </p:attrNameLst>
                                      </p:cBhvr>
                                      <p:to>
                                        <p:strVal val="visible"/>
                                      </p:to>
                                    </p:set>
                                    <p:anim calcmode="lin" valueType="num">
                                      <p:cBhvr>
                                        <p:cTn id="29" dur="500" fill="hold"/>
                                        <p:tgtEl>
                                          <p:spTgt spid="33"/>
                                        </p:tgtEl>
                                        <p:attrNameLst>
                                          <p:attrName>ppt_w</p:attrName>
                                        </p:attrNameLst>
                                      </p:cBhvr>
                                      <p:tavLst>
                                        <p:tav tm="0">
                                          <p:val>
                                            <p:fltVal val="0"/>
                                          </p:val>
                                        </p:tav>
                                        <p:tav tm="100000">
                                          <p:val>
                                            <p:strVal val="#ppt_w"/>
                                          </p:val>
                                        </p:tav>
                                      </p:tavLst>
                                    </p:anim>
                                    <p:anim calcmode="lin" valueType="num">
                                      <p:cBhvr>
                                        <p:cTn id="30" dur="500" fill="hold"/>
                                        <p:tgtEl>
                                          <p:spTgt spid="33"/>
                                        </p:tgtEl>
                                        <p:attrNameLst>
                                          <p:attrName>ppt_h</p:attrName>
                                        </p:attrNameLst>
                                      </p:cBhvr>
                                      <p:tavLst>
                                        <p:tav tm="0">
                                          <p:val>
                                            <p:fltVal val="0"/>
                                          </p:val>
                                        </p:tav>
                                        <p:tav tm="100000">
                                          <p:val>
                                            <p:strVal val="#ppt_h"/>
                                          </p:val>
                                        </p:tav>
                                      </p:tavLst>
                                    </p:anim>
                                    <p:animEffect transition="in" filter="fade">
                                      <p:cBhvr>
                                        <p:cTn id="31" dur="500"/>
                                        <p:tgtEl>
                                          <p:spTgt spid="33"/>
                                        </p:tgtEl>
                                      </p:cBhvr>
                                    </p:animEffect>
                                  </p:childTnLst>
                                </p:cTn>
                              </p:par>
                            </p:childTnLst>
                          </p:cTn>
                        </p:par>
                        <p:par>
                          <p:cTn id="32" fill="hold">
                            <p:stCondLst>
                              <p:cond delay="3000"/>
                            </p:stCondLst>
                            <p:childTnLst>
                              <p:par>
                                <p:cTn id="33" presetID="22" presetClass="entr" presetSubtype="8" fill="hold" grpId="0" nodeType="afterEffect">
                                  <p:stCondLst>
                                    <p:cond delay="0"/>
                                  </p:stCondLst>
                                  <p:childTnLst>
                                    <p:set>
                                      <p:cBhvr>
                                        <p:cTn id="34" dur="1" fill="hold">
                                          <p:stCondLst>
                                            <p:cond delay="0"/>
                                          </p:stCondLst>
                                        </p:cTn>
                                        <p:tgtEl>
                                          <p:spTgt spid="32"/>
                                        </p:tgtEl>
                                        <p:attrNameLst>
                                          <p:attrName>style.visibility</p:attrName>
                                        </p:attrNameLst>
                                      </p:cBhvr>
                                      <p:to>
                                        <p:strVal val="visible"/>
                                      </p:to>
                                    </p:set>
                                    <p:animEffect transition="in" filter="wipe(left)">
                                      <p:cBhvr>
                                        <p:cTn id="35" dur="500"/>
                                        <p:tgtEl>
                                          <p:spTgt spid="32"/>
                                        </p:tgtEl>
                                      </p:cBhvr>
                                    </p:animEffect>
                                  </p:childTnLst>
                                </p:cTn>
                              </p:par>
                            </p:childTnLst>
                          </p:cTn>
                        </p:par>
                        <p:par>
                          <p:cTn id="36" fill="hold">
                            <p:stCondLst>
                              <p:cond delay="3500"/>
                            </p:stCondLst>
                            <p:childTnLst>
                              <p:par>
                                <p:cTn id="37" presetID="22" presetClass="entr" presetSubtype="8" fill="hold" grpId="0" nodeType="afterEffect">
                                  <p:stCondLst>
                                    <p:cond delay="0"/>
                                  </p:stCondLst>
                                  <p:childTnLst>
                                    <p:set>
                                      <p:cBhvr>
                                        <p:cTn id="38" dur="1" fill="hold">
                                          <p:stCondLst>
                                            <p:cond delay="0"/>
                                          </p:stCondLst>
                                        </p:cTn>
                                        <p:tgtEl>
                                          <p:spTgt spid="31"/>
                                        </p:tgtEl>
                                        <p:attrNameLst>
                                          <p:attrName>style.visibility</p:attrName>
                                        </p:attrNameLst>
                                      </p:cBhvr>
                                      <p:to>
                                        <p:strVal val="visible"/>
                                      </p:to>
                                    </p:set>
                                    <p:animEffect transition="in" filter="wipe(left)">
                                      <p:cBhvr>
                                        <p:cTn id="39" dur="500"/>
                                        <p:tgtEl>
                                          <p:spTgt spid="31"/>
                                        </p:tgtEl>
                                      </p:cBhvr>
                                    </p:animEffect>
                                  </p:childTnLst>
                                </p:cTn>
                              </p:par>
                            </p:childTnLst>
                          </p:cTn>
                        </p:par>
                        <p:par>
                          <p:cTn id="40" fill="hold">
                            <p:stCondLst>
                              <p:cond delay="4000"/>
                            </p:stCondLst>
                            <p:childTnLst>
                              <p:par>
                                <p:cTn id="41" presetID="22" presetClass="entr" presetSubtype="8" fill="hold" grpId="0" nodeType="afterEffect">
                                  <p:stCondLst>
                                    <p:cond delay="0"/>
                                  </p:stCondLst>
                                  <p:childTnLst>
                                    <p:set>
                                      <p:cBhvr>
                                        <p:cTn id="42" dur="1" fill="hold">
                                          <p:stCondLst>
                                            <p:cond delay="0"/>
                                          </p:stCondLst>
                                        </p:cTn>
                                        <p:tgtEl>
                                          <p:spTgt spid="18"/>
                                        </p:tgtEl>
                                        <p:attrNameLst>
                                          <p:attrName>style.visibility</p:attrName>
                                        </p:attrNameLst>
                                      </p:cBhvr>
                                      <p:to>
                                        <p:strVal val="visible"/>
                                      </p:to>
                                    </p:set>
                                    <p:animEffect transition="in" filter="wipe(left)">
                                      <p:cBhvr>
                                        <p:cTn id="43" dur="500"/>
                                        <p:tgtEl>
                                          <p:spTgt spid="18"/>
                                        </p:tgtEl>
                                      </p:cBhvr>
                                    </p:animEffect>
                                  </p:childTnLst>
                                </p:cTn>
                              </p:par>
                            </p:childTnLst>
                          </p:cTn>
                        </p:par>
                        <p:par>
                          <p:cTn id="44" fill="hold">
                            <p:stCondLst>
                              <p:cond delay="4500"/>
                            </p:stCondLst>
                            <p:childTnLst>
                              <p:par>
                                <p:cTn id="45" presetID="22" presetClass="entr" presetSubtype="1" fill="hold" grpId="0" nodeType="afterEffect">
                                  <p:stCondLst>
                                    <p:cond delay="0"/>
                                  </p:stCondLst>
                                  <p:childTnLst>
                                    <p:set>
                                      <p:cBhvr>
                                        <p:cTn id="46" dur="1" fill="hold">
                                          <p:stCondLst>
                                            <p:cond delay="0"/>
                                          </p:stCondLst>
                                        </p:cTn>
                                        <p:tgtEl>
                                          <p:spTgt spid="17"/>
                                        </p:tgtEl>
                                        <p:attrNameLst>
                                          <p:attrName>style.visibility</p:attrName>
                                        </p:attrNameLst>
                                      </p:cBhvr>
                                      <p:to>
                                        <p:strVal val="visible"/>
                                      </p:to>
                                    </p:set>
                                    <p:animEffect transition="in" filter="wipe(up)">
                                      <p:cBhvr>
                                        <p:cTn id="47" dur="500"/>
                                        <p:tgtEl>
                                          <p:spTgt spid="17"/>
                                        </p:tgtEl>
                                      </p:cBhvr>
                                    </p:animEffect>
                                  </p:childTnLst>
                                </p:cTn>
                              </p:par>
                            </p:childTnLst>
                          </p:cTn>
                        </p:par>
                        <p:par>
                          <p:cTn id="48" fill="hold">
                            <p:stCondLst>
                              <p:cond delay="5000"/>
                            </p:stCondLst>
                            <p:childTnLst>
                              <p:par>
                                <p:cTn id="49" presetID="22" presetClass="entr" presetSubtype="8" fill="hold" grpId="0" nodeType="afterEffect">
                                  <p:stCondLst>
                                    <p:cond delay="0"/>
                                  </p:stCondLst>
                                  <p:childTnLst>
                                    <p:set>
                                      <p:cBhvr>
                                        <p:cTn id="50" dur="1" fill="hold">
                                          <p:stCondLst>
                                            <p:cond delay="0"/>
                                          </p:stCondLst>
                                        </p:cTn>
                                        <p:tgtEl>
                                          <p:spTgt spid="20"/>
                                        </p:tgtEl>
                                        <p:attrNameLst>
                                          <p:attrName>style.visibility</p:attrName>
                                        </p:attrNameLst>
                                      </p:cBhvr>
                                      <p:to>
                                        <p:strVal val="visible"/>
                                      </p:to>
                                    </p:set>
                                    <p:animEffect transition="in" filter="wipe(left)">
                                      <p:cBhvr>
                                        <p:cTn id="51" dur="500"/>
                                        <p:tgtEl>
                                          <p:spTgt spid="20"/>
                                        </p:tgtEl>
                                      </p:cBhvr>
                                    </p:animEffect>
                                  </p:childTnLst>
                                </p:cTn>
                              </p:par>
                            </p:childTnLst>
                          </p:cTn>
                        </p:par>
                        <p:par>
                          <p:cTn id="52" fill="hold">
                            <p:stCondLst>
                              <p:cond delay="5500"/>
                            </p:stCondLst>
                            <p:childTnLst>
                              <p:par>
                                <p:cTn id="53" presetID="22" presetClass="entr" presetSubtype="8" fill="hold" grpId="0" nodeType="afterEffect">
                                  <p:stCondLst>
                                    <p:cond delay="0"/>
                                  </p:stCondLst>
                                  <p:childTnLst>
                                    <p:set>
                                      <p:cBhvr>
                                        <p:cTn id="54" dur="1" fill="hold">
                                          <p:stCondLst>
                                            <p:cond delay="0"/>
                                          </p:stCondLst>
                                        </p:cTn>
                                        <p:tgtEl>
                                          <p:spTgt spid="19"/>
                                        </p:tgtEl>
                                        <p:attrNameLst>
                                          <p:attrName>style.visibility</p:attrName>
                                        </p:attrNameLst>
                                      </p:cBhvr>
                                      <p:to>
                                        <p:strVal val="visible"/>
                                      </p:to>
                                    </p:set>
                                    <p:animEffect transition="in" filter="wipe(left)">
                                      <p:cBhvr>
                                        <p:cTn id="55" dur="500"/>
                                        <p:tgtEl>
                                          <p:spTgt spid="19"/>
                                        </p:tgtEl>
                                      </p:cBhvr>
                                    </p:animEffect>
                                  </p:childTnLst>
                                </p:cTn>
                              </p:par>
                            </p:childTnLst>
                          </p:cTn>
                        </p:par>
                        <p:par>
                          <p:cTn id="56" fill="hold">
                            <p:stCondLst>
                              <p:cond delay="6000"/>
                            </p:stCondLst>
                            <p:childTnLst>
                              <p:par>
                                <p:cTn id="57" presetID="22" presetClass="entr" presetSubtype="8" fill="hold" nodeType="afterEffect">
                                  <p:stCondLst>
                                    <p:cond delay="0"/>
                                  </p:stCondLst>
                                  <p:childTnLst>
                                    <p:set>
                                      <p:cBhvr>
                                        <p:cTn id="58" dur="1" fill="hold">
                                          <p:stCondLst>
                                            <p:cond delay="0"/>
                                          </p:stCondLst>
                                        </p:cTn>
                                        <p:tgtEl>
                                          <p:spTgt spid="21"/>
                                        </p:tgtEl>
                                        <p:attrNameLst>
                                          <p:attrName>style.visibility</p:attrName>
                                        </p:attrNameLst>
                                      </p:cBhvr>
                                      <p:to>
                                        <p:strVal val="visible"/>
                                      </p:to>
                                    </p:set>
                                    <p:animEffect transition="in" filter="wipe(left)">
                                      <p:cBhvr>
                                        <p:cTn id="59" dur="500"/>
                                        <p:tgtEl>
                                          <p:spTgt spid="21"/>
                                        </p:tgtEl>
                                      </p:cBhvr>
                                    </p:animEffect>
                                  </p:childTnLst>
                                </p:cTn>
                              </p:par>
                            </p:childTnLst>
                          </p:cTn>
                        </p:par>
                        <p:par>
                          <p:cTn id="60" fill="hold">
                            <p:stCondLst>
                              <p:cond delay="6500"/>
                            </p:stCondLst>
                            <p:childTnLst>
                              <p:par>
                                <p:cTn id="61" presetID="22" presetClass="entr" presetSubtype="8" fill="hold" grpId="0" nodeType="afterEffect">
                                  <p:stCondLst>
                                    <p:cond delay="0"/>
                                  </p:stCondLst>
                                  <p:childTnLst>
                                    <p:set>
                                      <p:cBhvr>
                                        <p:cTn id="62" dur="1" fill="hold">
                                          <p:stCondLst>
                                            <p:cond delay="0"/>
                                          </p:stCondLst>
                                        </p:cTn>
                                        <p:tgtEl>
                                          <p:spTgt spid="27"/>
                                        </p:tgtEl>
                                        <p:attrNameLst>
                                          <p:attrName>style.visibility</p:attrName>
                                        </p:attrNameLst>
                                      </p:cBhvr>
                                      <p:to>
                                        <p:strVal val="visible"/>
                                      </p:to>
                                    </p:set>
                                    <p:animEffect transition="in" filter="wipe(left)">
                                      <p:cBhvr>
                                        <p:cTn id="63"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p:bldP spid="17" grpId="0"/>
      <p:bldP spid="18" grpId="0"/>
      <p:bldP spid="19" grpId="0"/>
      <p:bldP spid="20" grpId="0"/>
      <p:bldP spid="27" grpId="0"/>
      <p:bldP spid="29" grpId="0" animBg="1"/>
      <p:bldP spid="30" grpId="0" animBg="1"/>
      <p:bldP spid="31" grpId="0"/>
      <p:bldP spid="32" grpId="0"/>
      <p:bldP spid="46"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3" name="PpHolder1">
            <a:extLst>
              <a:ext uri="{FF2B5EF4-FFF2-40B4-BE49-F238E27FC236}">
                <a16:creationId xmlns:a16="http://schemas.microsoft.com/office/drawing/2014/main" id="{FFE9BD0C-BEF5-462F-A57D-7AE5746EFEFB}"/>
              </a:ext>
            </a:extLst>
          </p:cNvPr>
          <p:cNvPicPr>
            <a:picLocks/>
          </p:cNvPicPr>
          <p:nvPr/>
        </p:nvPicPr>
        <p:blipFill>
          <a:blip r:embed="rId2"/>
          <a:srcRect l="60073"/>
          <a:stretch>
            <a:fillRect/>
          </a:stretch>
        </p:blipFill>
        <p:spPr>
          <a:xfrm>
            <a:off x="5493058" y="0"/>
            <a:ext cx="3650942" cy="6858000"/>
          </a:xfrm>
          <a:custGeom>
            <a:avLst/>
            <a:gdLst>
              <a:gd name="connsiteX0" fmla="*/ 144739 w 3650942"/>
              <a:gd name="connsiteY0" fmla="*/ 0 h 6858000"/>
              <a:gd name="connsiteX1" fmla="*/ 3650942 w 3650942"/>
              <a:gd name="connsiteY1" fmla="*/ 0 h 6858000"/>
              <a:gd name="connsiteX2" fmla="*/ 3650942 w 3650942"/>
              <a:gd name="connsiteY2" fmla="*/ 6858000 h 6858000"/>
              <a:gd name="connsiteX3" fmla="*/ 144739 w 3650942"/>
              <a:gd name="connsiteY3" fmla="*/ 6858000 h 6858000"/>
              <a:gd name="connsiteX4" fmla="*/ 0 w 3650942"/>
              <a:gd name="connsiteY4" fmla="*/ 6665015 h 6858000"/>
              <a:gd name="connsiteX5" fmla="*/ 0 w 3650942"/>
              <a:gd name="connsiteY5" fmla="*/ 192985 h 6858000"/>
              <a:gd name="connsiteX6" fmla="*/ 144739 w 3650942"/>
              <a:gd name="connsiteY6"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650942" h="6858000">
                <a:moveTo>
                  <a:pt x="144739" y="0"/>
                </a:moveTo>
                <a:lnTo>
                  <a:pt x="3650942" y="0"/>
                </a:lnTo>
                <a:lnTo>
                  <a:pt x="3650942" y="6858000"/>
                </a:lnTo>
                <a:lnTo>
                  <a:pt x="144739" y="6858000"/>
                </a:lnTo>
                <a:cubicBezTo>
                  <a:pt x="64802" y="6858000"/>
                  <a:pt x="0" y="6771598"/>
                  <a:pt x="0" y="6665015"/>
                </a:cubicBezTo>
                <a:lnTo>
                  <a:pt x="0" y="192985"/>
                </a:lnTo>
                <a:cubicBezTo>
                  <a:pt x="0" y="86402"/>
                  <a:pt x="64802" y="0"/>
                  <a:pt x="144739" y="0"/>
                </a:cubicBezTo>
                <a:close/>
              </a:path>
            </a:pathLst>
          </a:custGeom>
        </p:spPr>
      </p:pic>
      <p:sp>
        <p:nvSpPr>
          <p:cNvPr id="50" name="Freeform 31">
            <a:extLst>
              <a:ext uri="{FF2B5EF4-FFF2-40B4-BE49-F238E27FC236}">
                <a16:creationId xmlns:a16="http://schemas.microsoft.com/office/drawing/2014/main" id="{36ADF970-7F1D-4ED0-94BC-62D052D644C9}"/>
              </a:ext>
            </a:extLst>
          </p:cNvPr>
          <p:cNvSpPr/>
          <p:nvPr/>
        </p:nvSpPr>
        <p:spPr>
          <a:xfrm>
            <a:off x="5493058" y="1"/>
            <a:ext cx="3650942" cy="6858000"/>
          </a:xfrm>
          <a:custGeom>
            <a:avLst/>
            <a:gdLst>
              <a:gd name="connsiteX0" fmla="*/ 179030 w 4867922"/>
              <a:gd name="connsiteY0" fmla="*/ 0 h 6857998"/>
              <a:gd name="connsiteX1" fmla="*/ 4867922 w 4867922"/>
              <a:gd name="connsiteY1" fmla="*/ 0 h 6857998"/>
              <a:gd name="connsiteX2" fmla="*/ 4867922 w 4867922"/>
              <a:gd name="connsiteY2" fmla="*/ 6857998 h 6857998"/>
              <a:gd name="connsiteX3" fmla="*/ 179030 w 4867922"/>
              <a:gd name="connsiteY3" fmla="*/ 6857998 h 6857998"/>
              <a:gd name="connsiteX4" fmla="*/ 0 w 4867922"/>
              <a:gd name="connsiteY4" fmla="*/ 6678968 h 6857998"/>
              <a:gd name="connsiteX5" fmla="*/ 0 w 4867922"/>
              <a:gd name="connsiteY5" fmla="*/ 179030 h 6857998"/>
              <a:gd name="connsiteX6" fmla="*/ 179030 w 4867922"/>
              <a:gd name="connsiteY6" fmla="*/ 0 h 68579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67922" h="6857998">
                <a:moveTo>
                  <a:pt x="179030" y="0"/>
                </a:moveTo>
                <a:lnTo>
                  <a:pt x="4867922" y="0"/>
                </a:lnTo>
                <a:lnTo>
                  <a:pt x="4867922" y="6857998"/>
                </a:lnTo>
                <a:lnTo>
                  <a:pt x="179030" y="6857998"/>
                </a:lnTo>
                <a:cubicBezTo>
                  <a:pt x="80154" y="6857998"/>
                  <a:pt x="0" y="6777844"/>
                  <a:pt x="0" y="6678968"/>
                </a:cubicBezTo>
                <a:lnTo>
                  <a:pt x="0" y="179030"/>
                </a:lnTo>
                <a:cubicBezTo>
                  <a:pt x="0" y="80154"/>
                  <a:pt x="80154" y="0"/>
                  <a:pt x="179030" y="0"/>
                </a:cubicBezTo>
                <a:close/>
              </a:path>
            </a:pathLst>
          </a:custGeom>
          <a:solidFill>
            <a:schemeClr val="tx2">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44" name="Title 43">
            <a:extLst>
              <a:ext uri="{FF2B5EF4-FFF2-40B4-BE49-F238E27FC236}">
                <a16:creationId xmlns:a16="http://schemas.microsoft.com/office/drawing/2014/main" id="{BC0B6B03-17F7-49D1-8FC4-CB56638FF4A2}"/>
              </a:ext>
            </a:extLst>
          </p:cNvPr>
          <p:cNvSpPr>
            <a:spLocks noGrp="1"/>
          </p:cNvSpPr>
          <p:nvPr>
            <p:ph type="title"/>
          </p:nvPr>
        </p:nvSpPr>
        <p:spPr/>
        <p:txBody>
          <a:bodyPr/>
          <a:lstStyle/>
          <a:p>
            <a:r>
              <a:rPr lang="en-US" dirty="0"/>
              <a:t>Our Best Facilities</a:t>
            </a:r>
            <a:endParaRPr lang="en-ID" dirty="0"/>
          </a:p>
        </p:txBody>
      </p:sp>
      <p:sp>
        <p:nvSpPr>
          <p:cNvPr id="22" name="TextBox 21">
            <a:extLst>
              <a:ext uri="{FF2B5EF4-FFF2-40B4-BE49-F238E27FC236}">
                <a16:creationId xmlns:a16="http://schemas.microsoft.com/office/drawing/2014/main" id="{2708DED6-46AE-4F64-8AE9-3395D5C3F7EA}"/>
              </a:ext>
            </a:extLst>
          </p:cNvPr>
          <p:cNvSpPr txBox="1"/>
          <p:nvPr/>
        </p:nvSpPr>
        <p:spPr>
          <a:xfrm>
            <a:off x="836084" y="2774847"/>
            <a:ext cx="2541286" cy="1939890"/>
          </a:xfrm>
          <a:prstGeom prst="rect">
            <a:avLst/>
          </a:prstGeom>
          <a:noFill/>
        </p:spPr>
        <p:txBody>
          <a:bodyPr wrap="square" rtlCol="0" anchor="t">
            <a:spAutoFit/>
          </a:bodyPr>
          <a:lstStyle/>
          <a:p>
            <a:pPr algn="just">
              <a:lnSpc>
                <a:spcPct val="150000"/>
              </a:lnSpc>
            </a:pPr>
            <a:r>
              <a:rPr lang="en-US" sz="900" dirty="0"/>
              <a:t>A wonderful serenity has taken possession of my entire soul, like these sweet mornings of spring which I enjoy with my whole heart. I am alone, and feel the charm of existence in this spot, which was created for the bliss of souls like mine awesome. </a:t>
            </a:r>
          </a:p>
          <a:p>
            <a:pPr algn="just">
              <a:lnSpc>
                <a:spcPct val="150000"/>
              </a:lnSpc>
            </a:pPr>
            <a:endParaRPr lang="en-US" sz="900" dirty="0"/>
          </a:p>
          <a:p>
            <a:pPr algn="just">
              <a:lnSpc>
                <a:spcPct val="150000"/>
              </a:lnSpc>
            </a:pPr>
            <a:r>
              <a:rPr lang="en-US" sz="900" dirty="0"/>
              <a:t>I am so happy, my dear friend, so absorbed in the exquisite sense of mere</a:t>
            </a:r>
          </a:p>
        </p:txBody>
      </p:sp>
      <p:sp>
        <p:nvSpPr>
          <p:cNvPr id="32" name="Oval 31">
            <a:extLst>
              <a:ext uri="{FF2B5EF4-FFF2-40B4-BE49-F238E27FC236}">
                <a16:creationId xmlns:a16="http://schemas.microsoft.com/office/drawing/2014/main" id="{B54D1EBE-0137-4CC5-AB3D-FE8597648A12}"/>
              </a:ext>
            </a:extLst>
          </p:cNvPr>
          <p:cNvSpPr>
            <a:spLocks noChangeAspect="1"/>
          </p:cNvSpPr>
          <p:nvPr/>
        </p:nvSpPr>
        <p:spPr>
          <a:xfrm>
            <a:off x="914162" y="4801701"/>
            <a:ext cx="226314" cy="22631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nvGrpSpPr>
          <p:cNvPr id="33" name="Group 32">
            <a:extLst>
              <a:ext uri="{FF2B5EF4-FFF2-40B4-BE49-F238E27FC236}">
                <a16:creationId xmlns:a16="http://schemas.microsoft.com/office/drawing/2014/main" id="{8EB670AB-3645-4DA7-8F7F-1214560DC4CC}"/>
              </a:ext>
            </a:extLst>
          </p:cNvPr>
          <p:cNvGrpSpPr/>
          <p:nvPr/>
        </p:nvGrpSpPr>
        <p:grpSpPr>
          <a:xfrm>
            <a:off x="964417" y="4899031"/>
            <a:ext cx="125807" cy="31655"/>
            <a:chOff x="7534276" y="5513385"/>
            <a:chExt cx="492123" cy="123827"/>
          </a:xfrm>
        </p:grpSpPr>
        <p:sp>
          <p:nvSpPr>
            <p:cNvPr id="34" name="Oval 33">
              <a:extLst>
                <a:ext uri="{FF2B5EF4-FFF2-40B4-BE49-F238E27FC236}">
                  <a16:creationId xmlns:a16="http://schemas.microsoft.com/office/drawing/2014/main" id="{2E1D6C03-DF8C-449D-9A65-B0564AD8322D}"/>
                </a:ext>
              </a:extLst>
            </p:cNvPr>
            <p:cNvSpPr/>
            <p:nvPr/>
          </p:nvSpPr>
          <p:spPr>
            <a:xfrm>
              <a:off x="7534276" y="5513387"/>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5" name="Oval 34">
              <a:extLst>
                <a:ext uri="{FF2B5EF4-FFF2-40B4-BE49-F238E27FC236}">
                  <a16:creationId xmlns:a16="http://schemas.microsoft.com/office/drawing/2014/main" id="{699F7EE7-0219-4956-BAC7-D543B33675D4}"/>
                </a:ext>
              </a:extLst>
            </p:cNvPr>
            <p:cNvSpPr/>
            <p:nvPr/>
          </p:nvSpPr>
          <p:spPr>
            <a:xfrm>
              <a:off x="7718425" y="5513386"/>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6" name="Oval 35">
              <a:extLst>
                <a:ext uri="{FF2B5EF4-FFF2-40B4-BE49-F238E27FC236}">
                  <a16:creationId xmlns:a16="http://schemas.microsoft.com/office/drawing/2014/main" id="{D319A2BB-D1E2-4FD4-AB81-A65269A88830}"/>
                </a:ext>
              </a:extLst>
            </p:cNvPr>
            <p:cNvSpPr/>
            <p:nvPr/>
          </p:nvSpPr>
          <p:spPr>
            <a:xfrm>
              <a:off x="7902574" y="5513385"/>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sp>
        <p:nvSpPr>
          <p:cNvPr id="37" name="TextBox 36">
            <a:extLst>
              <a:ext uri="{FF2B5EF4-FFF2-40B4-BE49-F238E27FC236}">
                <a16:creationId xmlns:a16="http://schemas.microsoft.com/office/drawing/2014/main" id="{519E1C89-EACD-457D-B0D9-5ACEE84B47BB}"/>
              </a:ext>
            </a:extLst>
          </p:cNvPr>
          <p:cNvSpPr txBox="1"/>
          <p:nvPr/>
        </p:nvSpPr>
        <p:spPr>
          <a:xfrm>
            <a:off x="1269116" y="4798479"/>
            <a:ext cx="2237259" cy="230832"/>
          </a:xfrm>
          <a:prstGeom prst="rect">
            <a:avLst/>
          </a:prstGeom>
          <a:noFill/>
        </p:spPr>
        <p:txBody>
          <a:bodyPr wrap="square" rtlCol="0" anchor="ctr">
            <a:spAutoFit/>
          </a:bodyPr>
          <a:lstStyle/>
          <a:p>
            <a:r>
              <a:rPr lang="en-US" sz="900" dirty="0"/>
              <a:t>Go For More Detail information</a:t>
            </a:r>
          </a:p>
        </p:txBody>
      </p:sp>
      <p:sp>
        <p:nvSpPr>
          <p:cNvPr id="12" name="Rectangle: Rounded Corners 11">
            <a:extLst>
              <a:ext uri="{FF2B5EF4-FFF2-40B4-BE49-F238E27FC236}">
                <a16:creationId xmlns:a16="http://schemas.microsoft.com/office/drawing/2014/main" id="{B684324B-F00A-4FD4-B7E1-598EA5867164}"/>
              </a:ext>
            </a:extLst>
          </p:cNvPr>
          <p:cNvSpPr/>
          <p:nvPr/>
        </p:nvSpPr>
        <p:spPr>
          <a:xfrm>
            <a:off x="4114800" y="1838920"/>
            <a:ext cx="2744391" cy="2951562"/>
          </a:xfrm>
          <a:prstGeom prst="roundRect">
            <a:avLst>
              <a:gd name="adj" fmla="val 4536"/>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3" name="Oval 12">
            <a:extLst>
              <a:ext uri="{FF2B5EF4-FFF2-40B4-BE49-F238E27FC236}">
                <a16:creationId xmlns:a16="http://schemas.microsoft.com/office/drawing/2014/main" id="{F9130EFA-80F6-4F8F-A99E-4A9D2736D37B}"/>
              </a:ext>
            </a:extLst>
          </p:cNvPr>
          <p:cNvSpPr/>
          <p:nvPr/>
        </p:nvSpPr>
        <p:spPr>
          <a:xfrm>
            <a:off x="6181389" y="1606859"/>
            <a:ext cx="906403" cy="906403"/>
          </a:xfrm>
          <a:prstGeom prst="ellipse">
            <a:avLst/>
          </a:prstGeom>
          <a:solidFill>
            <a:schemeClr val="accent2"/>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4" name="TextBox 13">
            <a:extLst>
              <a:ext uri="{FF2B5EF4-FFF2-40B4-BE49-F238E27FC236}">
                <a16:creationId xmlns:a16="http://schemas.microsoft.com/office/drawing/2014/main" id="{EEF05E21-9640-4244-87D2-C74702E9F0EA}"/>
              </a:ext>
            </a:extLst>
          </p:cNvPr>
          <p:cNvSpPr txBox="1"/>
          <p:nvPr/>
        </p:nvSpPr>
        <p:spPr>
          <a:xfrm>
            <a:off x="4451492" y="2587190"/>
            <a:ext cx="2327115" cy="485646"/>
          </a:xfrm>
          <a:prstGeom prst="rect">
            <a:avLst/>
          </a:prstGeom>
          <a:noFill/>
        </p:spPr>
        <p:txBody>
          <a:bodyPr wrap="square" rtlCol="0">
            <a:spAutoFit/>
          </a:bodyPr>
          <a:lstStyle/>
          <a:p>
            <a:pPr>
              <a:lnSpc>
                <a:spcPct val="150000"/>
              </a:lnSpc>
            </a:pPr>
            <a:r>
              <a:rPr lang="en-US" sz="900" dirty="0">
                <a:solidFill>
                  <a:schemeClr val="bg2"/>
                </a:solidFill>
              </a:rPr>
              <a:t>A wonderful serenity taken possession of my entire soul, like these sweet</a:t>
            </a:r>
          </a:p>
        </p:txBody>
      </p:sp>
      <p:sp>
        <p:nvSpPr>
          <p:cNvPr id="15" name="TextBox 14">
            <a:extLst>
              <a:ext uri="{FF2B5EF4-FFF2-40B4-BE49-F238E27FC236}">
                <a16:creationId xmlns:a16="http://schemas.microsoft.com/office/drawing/2014/main" id="{F272737F-7297-4CB6-A95A-3DE3FE4BE4FC}"/>
              </a:ext>
            </a:extLst>
          </p:cNvPr>
          <p:cNvSpPr txBox="1"/>
          <p:nvPr/>
        </p:nvSpPr>
        <p:spPr>
          <a:xfrm>
            <a:off x="4451492" y="2345021"/>
            <a:ext cx="1746620" cy="323165"/>
          </a:xfrm>
          <a:prstGeom prst="rect">
            <a:avLst/>
          </a:prstGeom>
          <a:noFill/>
        </p:spPr>
        <p:txBody>
          <a:bodyPr wrap="square" rtlCol="0" anchor="ctr">
            <a:spAutoFit/>
          </a:bodyPr>
          <a:lstStyle/>
          <a:p>
            <a:r>
              <a:rPr lang="en-US" sz="1500" b="1" dirty="0">
                <a:solidFill>
                  <a:schemeClr val="bg2"/>
                </a:solidFill>
                <a:latin typeface="+mj-lt"/>
              </a:rPr>
              <a:t>Description</a:t>
            </a:r>
            <a:endParaRPr lang="en-ID" sz="1500" b="1" dirty="0">
              <a:solidFill>
                <a:schemeClr val="bg2"/>
              </a:solidFill>
              <a:latin typeface="+mj-lt"/>
            </a:endParaRPr>
          </a:p>
        </p:txBody>
      </p:sp>
      <p:sp>
        <p:nvSpPr>
          <p:cNvPr id="16" name="Freeform 5">
            <a:extLst>
              <a:ext uri="{FF2B5EF4-FFF2-40B4-BE49-F238E27FC236}">
                <a16:creationId xmlns:a16="http://schemas.microsoft.com/office/drawing/2014/main" id="{3E11F95F-D95D-4089-AFC9-5C34867AD916}"/>
              </a:ext>
            </a:extLst>
          </p:cNvPr>
          <p:cNvSpPr>
            <a:spLocks/>
          </p:cNvSpPr>
          <p:nvPr/>
        </p:nvSpPr>
        <p:spPr bwMode="auto">
          <a:xfrm>
            <a:off x="4538289" y="3214666"/>
            <a:ext cx="224784" cy="173662"/>
          </a:xfrm>
          <a:custGeom>
            <a:avLst/>
            <a:gdLst>
              <a:gd name="T0" fmla="*/ 942 w 1174"/>
              <a:gd name="T1" fmla="*/ 0 h 907"/>
              <a:gd name="T2" fmla="*/ 495 w 1174"/>
              <a:gd name="T3" fmla="*/ 445 h 907"/>
              <a:gd name="T4" fmla="*/ 231 w 1174"/>
              <a:gd name="T5" fmla="*/ 182 h 907"/>
              <a:gd name="T6" fmla="*/ 0 w 1174"/>
              <a:gd name="T7" fmla="*/ 413 h 907"/>
              <a:gd name="T8" fmla="*/ 495 w 1174"/>
              <a:gd name="T9" fmla="*/ 907 h 907"/>
              <a:gd name="T10" fmla="*/ 1174 w 1174"/>
              <a:gd name="T11" fmla="*/ 231 h 907"/>
              <a:gd name="T12" fmla="*/ 942 w 1174"/>
              <a:gd name="T13" fmla="*/ 0 h 907"/>
            </a:gdLst>
            <a:ahLst/>
            <a:cxnLst>
              <a:cxn ang="0">
                <a:pos x="T0" y="T1"/>
              </a:cxn>
              <a:cxn ang="0">
                <a:pos x="T2" y="T3"/>
              </a:cxn>
              <a:cxn ang="0">
                <a:pos x="T4" y="T5"/>
              </a:cxn>
              <a:cxn ang="0">
                <a:pos x="T6" y="T7"/>
              </a:cxn>
              <a:cxn ang="0">
                <a:pos x="T8" y="T9"/>
              </a:cxn>
              <a:cxn ang="0">
                <a:pos x="T10" y="T11"/>
              </a:cxn>
              <a:cxn ang="0">
                <a:pos x="T12" y="T13"/>
              </a:cxn>
            </a:cxnLst>
            <a:rect l="0" t="0" r="r" b="b"/>
            <a:pathLst>
              <a:path w="1174" h="907">
                <a:moveTo>
                  <a:pt x="942" y="0"/>
                </a:moveTo>
                <a:lnTo>
                  <a:pt x="495" y="445"/>
                </a:lnTo>
                <a:lnTo>
                  <a:pt x="231" y="182"/>
                </a:lnTo>
                <a:lnTo>
                  <a:pt x="0" y="413"/>
                </a:lnTo>
                <a:lnTo>
                  <a:pt x="495" y="907"/>
                </a:lnTo>
                <a:lnTo>
                  <a:pt x="1174" y="231"/>
                </a:lnTo>
                <a:lnTo>
                  <a:pt x="942" y="0"/>
                </a:ln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ID" sz="1350"/>
          </a:p>
        </p:txBody>
      </p:sp>
      <p:sp>
        <p:nvSpPr>
          <p:cNvPr id="17" name="TextBox 16">
            <a:extLst>
              <a:ext uri="{FF2B5EF4-FFF2-40B4-BE49-F238E27FC236}">
                <a16:creationId xmlns:a16="http://schemas.microsoft.com/office/drawing/2014/main" id="{D7191567-D000-4680-91D2-0CF2637510CD}"/>
              </a:ext>
            </a:extLst>
          </p:cNvPr>
          <p:cNvSpPr txBox="1"/>
          <p:nvPr/>
        </p:nvSpPr>
        <p:spPr>
          <a:xfrm>
            <a:off x="4854718" y="3113685"/>
            <a:ext cx="1746620" cy="485646"/>
          </a:xfrm>
          <a:prstGeom prst="rect">
            <a:avLst/>
          </a:prstGeom>
          <a:noFill/>
        </p:spPr>
        <p:txBody>
          <a:bodyPr wrap="square" rtlCol="0">
            <a:spAutoFit/>
          </a:bodyPr>
          <a:lstStyle/>
          <a:p>
            <a:pPr>
              <a:lnSpc>
                <a:spcPct val="150000"/>
              </a:lnSpc>
            </a:pPr>
            <a:r>
              <a:rPr lang="en-US" sz="900" dirty="0">
                <a:solidFill>
                  <a:schemeClr val="bg2"/>
                </a:solidFill>
              </a:rPr>
              <a:t>A wonderful serenity taken entire soul, like these</a:t>
            </a:r>
          </a:p>
        </p:txBody>
      </p:sp>
      <p:sp>
        <p:nvSpPr>
          <p:cNvPr id="18" name="Freeform 5">
            <a:extLst>
              <a:ext uri="{FF2B5EF4-FFF2-40B4-BE49-F238E27FC236}">
                <a16:creationId xmlns:a16="http://schemas.microsoft.com/office/drawing/2014/main" id="{EA376E3F-5068-4E1D-B7CB-FB11F08D1325}"/>
              </a:ext>
            </a:extLst>
          </p:cNvPr>
          <p:cNvSpPr>
            <a:spLocks/>
          </p:cNvSpPr>
          <p:nvPr/>
        </p:nvSpPr>
        <p:spPr bwMode="auto">
          <a:xfrm>
            <a:off x="4538289" y="4267340"/>
            <a:ext cx="224784" cy="173662"/>
          </a:xfrm>
          <a:custGeom>
            <a:avLst/>
            <a:gdLst>
              <a:gd name="T0" fmla="*/ 942 w 1174"/>
              <a:gd name="T1" fmla="*/ 0 h 907"/>
              <a:gd name="T2" fmla="*/ 495 w 1174"/>
              <a:gd name="T3" fmla="*/ 445 h 907"/>
              <a:gd name="T4" fmla="*/ 231 w 1174"/>
              <a:gd name="T5" fmla="*/ 182 h 907"/>
              <a:gd name="T6" fmla="*/ 0 w 1174"/>
              <a:gd name="T7" fmla="*/ 413 h 907"/>
              <a:gd name="T8" fmla="*/ 495 w 1174"/>
              <a:gd name="T9" fmla="*/ 907 h 907"/>
              <a:gd name="T10" fmla="*/ 1174 w 1174"/>
              <a:gd name="T11" fmla="*/ 231 h 907"/>
              <a:gd name="T12" fmla="*/ 942 w 1174"/>
              <a:gd name="T13" fmla="*/ 0 h 907"/>
            </a:gdLst>
            <a:ahLst/>
            <a:cxnLst>
              <a:cxn ang="0">
                <a:pos x="T0" y="T1"/>
              </a:cxn>
              <a:cxn ang="0">
                <a:pos x="T2" y="T3"/>
              </a:cxn>
              <a:cxn ang="0">
                <a:pos x="T4" y="T5"/>
              </a:cxn>
              <a:cxn ang="0">
                <a:pos x="T6" y="T7"/>
              </a:cxn>
              <a:cxn ang="0">
                <a:pos x="T8" y="T9"/>
              </a:cxn>
              <a:cxn ang="0">
                <a:pos x="T10" y="T11"/>
              </a:cxn>
              <a:cxn ang="0">
                <a:pos x="T12" y="T13"/>
              </a:cxn>
            </a:cxnLst>
            <a:rect l="0" t="0" r="r" b="b"/>
            <a:pathLst>
              <a:path w="1174" h="907">
                <a:moveTo>
                  <a:pt x="942" y="0"/>
                </a:moveTo>
                <a:lnTo>
                  <a:pt x="495" y="445"/>
                </a:lnTo>
                <a:lnTo>
                  <a:pt x="231" y="182"/>
                </a:lnTo>
                <a:lnTo>
                  <a:pt x="0" y="413"/>
                </a:lnTo>
                <a:lnTo>
                  <a:pt x="495" y="907"/>
                </a:lnTo>
                <a:lnTo>
                  <a:pt x="1174" y="231"/>
                </a:lnTo>
                <a:lnTo>
                  <a:pt x="942" y="0"/>
                </a:ln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ID" sz="1350"/>
          </a:p>
        </p:txBody>
      </p:sp>
      <p:sp>
        <p:nvSpPr>
          <p:cNvPr id="19" name="TextBox 18">
            <a:extLst>
              <a:ext uri="{FF2B5EF4-FFF2-40B4-BE49-F238E27FC236}">
                <a16:creationId xmlns:a16="http://schemas.microsoft.com/office/drawing/2014/main" id="{8D6420EB-B0A7-4F7C-BAEE-84A8616B423E}"/>
              </a:ext>
            </a:extLst>
          </p:cNvPr>
          <p:cNvSpPr txBox="1"/>
          <p:nvPr/>
        </p:nvSpPr>
        <p:spPr>
          <a:xfrm>
            <a:off x="4854718" y="4214473"/>
            <a:ext cx="1746620" cy="277897"/>
          </a:xfrm>
          <a:prstGeom prst="rect">
            <a:avLst/>
          </a:prstGeom>
          <a:noFill/>
        </p:spPr>
        <p:txBody>
          <a:bodyPr wrap="square" rtlCol="0">
            <a:spAutoFit/>
          </a:bodyPr>
          <a:lstStyle/>
          <a:p>
            <a:pPr>
              <a:lnSpc>
                <a:spcPct val="150000"/>
              </a:lnSpc>
            </a:pPr>
            <a:r>
              <a:rPr lang="en-US" sz="900" dirty="0">
                <a:solidFill>
                  <a:schemeClr val="bg2"/>
                </a:solidFill>
              </a:rPr>
              <a:t>Possession of my entire</a:t>
            </a:r>
          </a:p>
        </p:txBody>
      </p:sp>
      <p:sp>
        <p:nvSpPr>
          <p:cNvPr id="20" name="Freeform 5">
            <a:extLst>
              <a:ext uri="{FF2B5EF4-FFF2-40B4-BE49-F238E27FC236}">
                <a16:creationId xmlns:a16="http://schemas.microsoft.com/office/drawing/2014/main" id="{2DBF678E-42C1-4DEF-B008-5844659B6DE8}"/>
              </a:ext>
            </a:extLst>
          </p:cNvPr>
          <p:cNvSpPr>
            <a:spLocks/>
          </p:cNvSpPr>
          <p:nvPr/>
        </p:nvSpPr>
        <p:spPr bwMode="auto">
          <a:xfrm>
            <a:off x="4538289" y="3759196"/>
            <a:ext cx="224784" cy="173662"/>
          </a:xfrm>
          <a:custGeom>
            <a:avLst/>
            <a:gdLst>
              <a:gd name="T0" fmla="*/ 942 w 1174"/>
              <a:gd name="T1" fmla="*/ 0 h 907"/>
              <a:gd name="T2" fmla="*/ 495 w 1174"/>
              <a:gd name="T3" fmla="*/ 445 h 907"/>
              <a:gd name="T4" fmla="*/ 231 w 1174"/>
              <a:gd name="T5" fmla="*/ 182 h 907"/>
              <a:gd name="T6" fmla="*/ 0 w 1174"/>
              <a:gd name="T7" fmla="*/ 413 h 907"/>
              <a:gd name="T8" fmla="*/ 495 w 1174"/>
              <a:gd name="T9" fmla="*/ 907 h 907"/>
              <a:gd name="T10" fmla="*/ 1174 w 1174"/>
              <a:gd name="T11" fmla="*/ 231 h 907"/>
              <a:gd name="T12" fmla="*/ 942 w 1174"/>
              <a:gd name="T13" fmla="*/ 0 h 907"/>
            </a:gdLst>
            <a:ahLst/>
            <a:cxnLst>
              <a:cxn ang="0">
                <a:pos x="T0" y="T1"/>
              </a:cxn>
              <a:cxn ang="0">
                <a:pos x="T2" y="T3"/>
              </a:cxn>
              <a:cxn ang="0">
                <a:pos x="T4" y="T5"/>
              </a:cxn>
              <a:cxn ang="0">
                <a:pos x="T6" y="T7"/>
              </a:cxn>
              <a:cxn ang="0">
                <a:pos x="T8" y="T9"/>
              </a:cxn>
              <a:cxn ang="0">
                <a:pos x="T10" y="T11"/>
              </a:cxn>
              <a:cxn ang="0">
                <a:pos x="T12" y="T13"/>
              </a:cxn>
            </a:cxnLst>
            <a:rect l="0" t="0" r="r" b="b"/>
            <a:pathLst>
              <a:path w="1174" h="907">
                <a:moveTo>
                  <a:pt x="942" y="0"/>
                </a:moveTo>
                <a:lnTo>
                  <a:pt x="495" y="445"/>
                </a:lnTo>
                <a:lnTo>
                  <a:pt x="231" y="182"/>
                </a:lnTo>
                <a:lnTo>
                  <a:pt x="0" y="413"/>
                </a:lnTo>
                <a:lnTo>
                  <a:pt x="495" y="907"/>
                </a:lnTo>
                <a:lnTo>
                  <a:pt x="1174" y="231"/>
                </a:lnTo>
                <a:lnTo>
                  <a:pt x="942" y="0"/>
                </a:ln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ID" sz="1350"/>
          </a:p>
        </p:txBody>
      </p:sp>
      <p:sp>
        <p:nvSpPr>
          <p:cNvPr id="21" name="TextBox 20">
            <a:extLst>
              <a:ext uri="{FF2B5EF4-FFF2-40B4-BE49-F238E27FC236}">
                <a16:creationId xmlns:a16="http://schemas.microsoft.com/office/drawing/2014/main" id="{7D90A4A9-2B30-460D-9A28-4D9597E15955}"/>
              </a:ext>
            </a:extLst>
          </p:cNvPr>
          <p:cNvSpPr txBox="1"/>
          <p:nvPr/>
        </p:nvSpPr>
        <p:spPr>
          <a:xfrm>
            <a:off x="4854718" y="3658215"/>
            <a:ext cx="1746620" cy="485646"/>
          </a:xfrm>
          <a:prstGeom prst="rect">
            <a:avLst/>
          </a:prstGeom>
          <a:noFill/>
        </p:spPr>
        <p:txBody>
          <a:bodyPr wrap="square" rtlCol="0">
            <a:spAutoFit/>
          </a:bodyPr>
          <a:lstStyle/>
          <a:p>
            <a:pPr>
              <a:lnSpc>
                <a:spcPct val="150000"/>
              </a:lnSpc>
            </a:pPr>
            <a:r>
              <a:rPr lang="en-US" sz="900" dirty="0">
                <a:solidFill>
                  <a:schemeClr val="bg2"/>
                </a:solidFill>
              </a:rPr>
              <a:t>A wonderful serenity taken entire soul, like these</a:t>
            </a:r>
          </a:p>
        </p:txBody>
      </p:sp>
      <p:grpSp>
        <p:nvGrpSpPr>
          <p:cNvPr id="23" name="Group 22">
            <a:extLst>
              <a:ext uri="{FF2B5EF4-FFF2-40B4-BE49-F238E27FC236}">
                <a16:creationId xmlns:a16="http://schemas.microsoft.com/office/drawing/2014/main" id="{98BD19E4-7221-47B2-99BA-969CB1BF95F7}"/>
              </a:ext>
            </a:extLst>
          </p:cNvPr>
          <p:cNvGrpSpPr>
            <a:grpSpLocks noChangeAspect="1"/>
          </p:cNvGrpSpPr>
          <p:nvPr/>
        </p:nvGrpSpPr>
        <p:grpSpPr>
          <a:xfrm>
            <a:off x="6490571" y="1958887"/>
            <a:ext cx="288036" cy="202346"/>
            <a:chOff x="1418602" y="6135827"/>
            <a:chExt cx="761999" cy="535304"/>
          </a:xfrm>
          <a:solidFill>
            <a:schemeClr val="bg2"/>
          </a:solidFill>
        </p:grpSpPr>
        <p:sp>
          <p:nvSpPr>
            <p:cNvPr id="24" name="Freeform: Shape 23">
              <a:extLst>
                <a:ext uri="{FF2B5EF4-FFF2-40B4-BE49-F238E27FC236}">
                  <a16:creationId xmlns:a16="http://schemas.microsoft.com/office/drawing/2014/main" id="{3AAED550-E27D-4E6A-9C62-0C288C8A38F6}"/>
                </a:ext>
              </a:extLst>
            </p:cNvPr>
            <p:cNvSpPr/>
            <p:nvPr/>
          </p:nvSpPr>
          <p:spPr>
            <a:xfrm>
              <a:off x="1732927" y="61358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sz="1350"/>
            </a:p>
          </p:txBody>
        </p:sp>
        <p:sp>
          <p:nvSpPr>
            <p:cNvPr id="25" name="Freeform: Shape 24">
              <a:extLst>
                <a:ext uri="{FF2B5EF4-FFF2-40B4-BE49-F238E27FC236}">
                  <a16:creationId xmlns:a16="http://schemas.microsoft.com/office/drawing/2014/main" id="{0E054DDE-BE8B-43CC-833A-E3253B59D882}"/>
                </a:ext>
              </a:extLst>
            </p:cNvPr>
            <p:cNvSpPr/>
            <p:nvPr/>
          </p:nvSpPr>
          <p:spPr>
            <a:xfrm>
              <a:off x="19996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26" name="Freeform: Shape 25">
              <a:extLst>
                <a:ext uri="{FF2B5EF4-FFF2-40B4-BE49-F238E27FC236}">
                  <a16:creationId xmlns:a16="http://schemas.microsoft.com/office/drawing/2014/main" id="{CDF63451-A35B-437C-A61A-5A62340FD346}"/>
                </a:ext>
              </a:extLst>
            </p:cNvPr>
            <p:cNvSpPr/>
            <p:nvPr/>
          </p:nvSpPr>
          <p:spPr>
            <a:xfrm>
              <a:off x="14662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27" name="Freeform: Shape 26">
              <a:extLst>
                <a:ext uri="{FF2B5EF4-FFF2-40B4-BE49-F238E27FC236}">
                  <a16:creationId xmlns:a16="http://schemas.microsoft.com/office/drawing/2014/main" id="{4B636CB5-DB9D-4790-96A3-41089711CDFE}"/>
                </a:ext>
              </a:extLst>
            </p:cNvPr>
            <p:cNvSpPr/>
            <p:nvPr/>
          </p:nvSpPr>
          <p:spPr>
            <a:xfrm>
              <a:off x="1424317" y="6419672"/>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sz="1350"/>
            </a:p>
          </p:txBody>
        </p:sp>
        <p:sp>
          <p:nvSpPr>
            <p:cNvPr id="28" name="Freeform: Shape 27">
              <a:extLst>
                <a:ext uri="{FF2B5EF4-FFF2-40B4-BE49-F238E27FC236}">
                  <a16:creationId xmlns:a16="http://schemas.microsoft.com/office/drawing/2014/main" id="{77FF0577-D143-4954-8D48-051E30B37D31}"/>
                </a:ext>
              </a:extLst>
            </p:cNvPr>
            <p:cNvSpPr/>
            <p:nvPr/>
          </p:nvSpPr>
          <p:spPr>
            <a:xfrm>
              <a:off x="1418602" y="6326682"/>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sz="1350"/>
            </a:p>
          </p:txBody>
        </p:sp>
        <p:sp>
          <p:nvSpPr>
            <p:cNvPr id="29" name="Freeform: Shape 28">
              <a:extLst>
                <a:ext uri="{FF2B5EF4-FFF2-40B4-BE49-F238E27FC236}">
                  <a16:creationId xmlns:a16="http://schemas.microsoft.com/office/drawing/2014/main" id="{D5C21D8A-519D-4AF7-A174-B3FD002C7AD7}"/>
                </a:ext>
              </a:extLst>
            </p:cNvPr>
            <p:cNvSpPr/>
            <p:nvPr/>
          </p:nvSpPr>
          <p:spPr>
            <a:xfrm>
              <a:off x="1684349" y="6288582"/>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sz="1350"/>
            </a:p>
          </p:txBody>
        </p:sp>
        <p:sp>
          <p:nvSpPr>
            <p:cNvPr id="30" name="Freeform: Shape 29">
              <a:extLst>
                <a:ext uri="{FF2B5EF4-FFF2-40B4-BE49-F238E27FC236}">
                  <a16:creationId xmlns:a16="http://schemas.microsoft.com/office/drawing/2014/main" id="{52E1490E-B512-4A97-B5D2-4D18477204AC}"/>
                </a:ext>
              </a:extLst>
            </p:cNvPr>
            <p:cNvSpPr/>
            <p:nvPr/>
          </p:nvSpPr>
          <p:spPr>
            <a:xfrm>
              <a:off x="1951049" y="6326682"/>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sz="1350"/>
            </a:p>
          </p:txBody>
        </p:sp>
      </p:grpSp>
      <p:grpSp>
        <p:nvGrpSpPr>
          <p:cNvPr id="39" name="Group 38">
            <a:extLst>
              <a:ext uri="{FF2B5EF4-FFF2-40B4-BE49-F238E27FC236}">
                <a16:creationId xmlns:a16="http://schemas.microsoft.com/office/drawing/2014/main" id="{A616C887-D960-4556-9BA8-C0A38417AEF6}"/>
              </a:ext>
            </a:extLst>
          </p:cNvPr>
          <p:cNvGrpSpPr/>
          <p:nvPr/>
        </p:nvGrpSpPr>
        <p:grpSpPr>
          <a:xfrm>
            <a:off x="1" y="0"/>
            <a:ext cx="914216" cy="412685"/>
            <a:chOff x="1" y="1"/>
            <a:chExt cx="1218955" cy="550246"/>
          </a:xfrm>
        </p:grpSpPr>
        <p:sp>
          <p:nvSpPr>
            <p:cNvPr id="40" name="Rounded Rectangle 11">
              <a:extLst>
                <a:ext uri="{FF2B5EF4-FFF2-40B4-BE49-F238E27FC236}">
                  <a16:creationId xmlns:a16="http://schemas.microsoft.com/office/drawing/2014/main" id="{B561B6DD-4CA4-4A9E-913C-FAF700E9198A}"/>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41" name="Graphic 7">
              <a:extLst>
                <a:ext uri="{FF2B5EF4-FFF2-40B4-BE49-F238E27FC236}">
                  <a16:creationId xmlns:a16="http://schemas.microsoft.com/office/drawing/2014/main" id="{2F269A28-0D2D-4126-B4DE-6EDF3F77F376}"/>
                </a:ext>
              </a:extLst>
            </p:cNvPr>
            <p:cNvGrpSpPr/>
            <p:nvPr/>
          </p:nvGrpSpPr>
          <p:grpSpPr>
            <a:xfrm>
              <a:off x="241838" y="195399"/>
              <a:ext cx="718493" cy="145203"/>
              <a:chOff x="4810125" y="3167062"/>
              <a:chExt cx="2573940" cy="520177"/>
            </a:xfrm>
            <a:solidFill>
              <a:schemeClr val="bg2"/>
            </a:solidFill>
          </p:grpSpPr>
          <p:sp>
            <p:nvSpPr>
              <p:cNvPr id="42" name="Freeform: Shape 41">
                <a:extLst>
                  <a:ext uri="{FF2B5EF4-FFF2-40B4-BE49-F238E27FC236}">
                    <a16:creationId xmlns:a16="http://schemas.microsoft.com/office/drawing/2014/main" id="{3BF4345A-AF4C-4C4D-89CF-8DD57CBCC54A}"/>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43" name="Freeform: Shape 42">
                <a:extLst>
                  <a:ext uri="{FF2B5EF4-FFF2-40B4-BE49-F238E27FC236}">
                    <a16:creationId xmlns:a16="http://schemas.microsoft.com/office/drawing/2014/main" id="{92E61003-CAF8-4DCC-8EDD-9D4701DF68BC}"/>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45" name="Freeform: Shape 44">
                <a:extLst>
                  <a:ext uri="{FF2B5EF4-FFF2-40B4-BE49-F238E27FC236}">
                    <a16:creationId xmlns:a16="http://schemas.microsoft.com/office/drawing/2014/main" id="{E420698C-B290-4FCC-B292-6413B6132169}"/>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46" name="Freeform: Shape 45">
                <a:extLst>
                  <a:ext uri="{FF2B5EF4-FFF2-40B4-BE49-F238E27FC236}">
                    <a16:creationId xmlns:a16="http://schemas.microsoft.com/office/drawing/2014/main" id="{4495D181-C47E-4F93-AF35-8011737B697D}"/>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48" name="Freeform: Shape 47">
                <a:extLst>
                  <a:ext uri="{FF2B5EF4-FFF2-40B4-BE49-F238E27FC236}">
                    <a16:creationId xmlns:a16="http://schemas.microsoft.com/office/drawing/2014/main" id="{0C20D2E1-D171-4813-9878-388E211ED031}"/>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49" name="Freeform: Shape 48">
                <a:extLst>
                  <a:ext uri="{FF2B5EF4-FFF2-40B4-BE49-F238E27FC236}">
                    <a16:creationId xmlns:a16="http://schemas.microsoft.com/office/drawing/2014/main" id="{DD045835-F554-4870-95AD-291F47381CC5}"/>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51" name="Rectangle: Rounded Corners 50">
            <a:extLst>
              <a:ext uri="{FF2B5EF4-FFF2-40B4-BE49-F238E27FC236}">
                <a16:creationId xmlns:a16="http://schemas.microsoft.com/office/drawing/2014/main" id="{E548E6BD-17D7-4775-AD17-F151EB1C24A0}"/>
              </a:ext>
            </a:extLst>
          </p:cNvPr>
          <p:cNvSpPr/>
          <p:nvPr/>
        </p:nvSpPr>
        <p:spPr>
          <a:xfrm rot="16200000" flipH="1">
            <a:off x="794319" y="177115"/>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29486846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wipe(left)">
                                      <p:cBhvr>
                                        <p:cTn id="7" dur="500"/>
                                        <p:tgtEl>
                                          <p:spTgt spid="39"/>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51"/>
                                        </p:tgtEl>
                                        <p:attrNameLst>
                                          <p:attrName>style.visibility</p:attrName>
                                        </p:attrNameLst>
                                      </p:cBhvr>
                                      <p:to>
                                        <p:strVal val="visible"/>
                                      </p:to>
                                    </p:set>
                                    <p:animEffect transition="in" filter="wipe(up)">
                                      <p:cBhvr>
                                        <p:cTn id="11" dur="500"/>
                                        <p:tgtEl>
                                          <p:spTgt spid="51"/>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44"/>
                                        </p:tgtEl>
                                        <p:attrNameLst>
                                          <p:attrName>style.visibility</p:attrName>
                                        </p:attrNameLst>
                                      </p:cBhvr>
                                      <p:to>
                                        <p:strVal val="visible"/>
                                      </p:to>
                                    </p:set>
                                    <p:animEffect transition="in" filter="wipe(up)">
                                      <p:cBhvr>
                                        <p:cTn id="15" dur="500"/>
                                        <p:tgtEl>
                                          <p:spTgt spid="44"/>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22"/>
                                        </p:tgtEl>
                                        <p:attrNameLst>
                                          <p:attrName>style.visibility</p:attrName>
                                        </p:attrNameLst>
                                      </p:cBhvr>
                                      <p:to>
                                        <p:strVal val="visible"/>
                                      </p:to>
                                    </p:set>
                                    <p:animEffect transition="in" filter="wipe(up)">
                                      <p:cBhvr>
                                        <p:cTn id="19" dur="500"/>
                                        <p:tgtEl>
                                          <p:spTgt spid="22"/>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32"/>
                                        </p:tgtEl>
                                        <p:attrNameLst>
                                          <p:attrName>style.visibility</p:attrName>
                                        </p:attrNameLst>
                                      </p:cBhvr>
                                      <p:to>
                                        <p:strVal val="visible"/>
                                      </p:to>
                                    </p:set>
                                    <p:anim calcmode="lin" valueType="num">
                                      <p:cBhvr>
                                        <p:cTn id="23" dur="500" fill="hold"/>
                                        <p:tgtEl>
                                          <p:spTgt spid="32"/>
                                        </p:tgtEl>
                                        <p:attrNameLst>
                                          <p:attrName>ppt_w</p:attrName>
                                        </p:attrNameLst>
                                      </p:cBhvr>
                                      <p:tavLst>
                                        <p:tav tm="0">
                                          <p:val>
                                            <p:fltVal val="0"/>
                                          </p:val>
                                        </p:tav>
                                        <p:tav tm="100000">
                                          <p:val>
                                            <p:strVal val="#ppt_w"/>
                                          </p:val>
                                        </p:tav>
                                      </p:tavLst>
                                    </p:anim>
                                    <p:anim calcmode="lin" valueType="num">
                                      <p:cBhvr>
                                        <p:cTn id="24" dur="500" fill="hold"/>
                                        <p:tgtEl>
                                          <p:spTgt spid="32"/>
                                        </p:tgtEl>
                                        <p:attrNameLst>
                                          <p:attrName>ppt_h</p:attrName>
                                        </p:attrNameLst>
                                      </p:cBhvr>
                                      <p:tavLst>
                                        <p:tav tm="0">
                                          <p:val>
                                            <p:fltVal val="0"/>
                                          </p:val>
                                        </p:tav>
                                        <p:tav tm="100000">
                                          <p:val>
                                            <p:strVal val="#ppt_h"/>
                                          </p:val>
                                        </p:tav>
                                      </p:tavLst>
                                    </p:anim>
                                    <p:animEffect transition="in" filter="fade">
                                      <p:cBhvr>
                                        <p:cTn id="25" dur="500"/>
                                        <p:tgtEl>
                                          <p:spTgt spid="32"/>
                                        </p:tgtEl>
                                      </p:cBhvr>
                                    </p:animEffect>
                                  </p:childTnLst>
                                </p:cTn>
                              </p:par>
                            </p:childTnLst>
                          </p:cTn>
                        </p:par>
                        <p:par>
                          <p:cTn id="26" fill="hold">
                            <p:stCondLst>
                              <p:cond delay="2500"/>
                            </p:stCondLst>
                            <p:childTnLst>
                              <p:par>
                                <p:cTn id="27" presetID="53" presetClass="entr" presetSubtype="16" fill="hold" nodeType="afterEffect">
                                  <p:stCondLst>
                                    <p:cond delay="0"/>
                                  </p:stCondLst>
                                  <p:childTnLst>
                                    <p:set>
                                      <p:cBhvr>
                                        <p:cTn id="28" dur="1" fill="hold">
                                          <p:stCondLst>
                                            <p:cond delay="0"/>
                                          </p:stCondLst>
                                        </p:cTn>
                                        <p:tgtEl>
                                          <p:spTgt spid="33"/>
                                        </p:tgtEl>
                                        <p:attrNameLst>
                                          <p:attrName>style.visibility</p:attrName>
                                        </p:attrNameLst>
                                      </p:cBhvr>
                                      <p:to>
                                        <p:strVal val="visible"/>
                                      </p:to>
                                    </p:set>
                                    <p:anim calcmode="lin" valueType="num">
                                      <p:cBhvr>
                                        <p:cTn id="29" dur="500" fill="hold"/>
                                        <p:tgtEl>
                                          <p:spTgt spid="33"/>
                                        </p:tgtEl>
                                        <p:attrNameLst>
                                          <p:attrName>ppt_w</p:attrName>
                                        </p:attrNameLst>
                                      </p:cBhvr>
                                      <p:tavLst>
                                        <p:tav tm="0">
                                          <p:val>
                                            <p:fltVal val="0"/>
                                          </p:val>
                                        </p:tav>
                                        <p:tav tm="100000">
                                          <p:val>
                                            <p:strVal val="#ppt_w"/>
                                          </p:val>
                                        </p:tav>
                                      </p:tavLst>
                                    </p:anim>
                                    <p:anim calcmode="lin" valueType="num">
                                      <p:cBhvr>
                                        <p:cTn id="30" dur="500" fill="hold"/>
                                        <p:tgtEl>
                                          <p:spTgt spid="33"/>
                                        </p:tgtEl>
                                        <p:attrNameLst>
                                          <p:attrName>ppt_h</p:attrName>
                                        </p:attrNameLst>
                                      </p:cBhvr>
                                      <p:tavLst>
                                        <p:tav tm="0">
                                          <p:val>
                                            <p:fltVal val="0"/>
                                          </p:val>
                                        </p:tav>
                                        <p:tav tm="100000">
                                          <p:val>
                                            <p:strVal val="#ppt_h"/>
                                          </p:val>
                                        </p:tav>
                                      </p:tavLst>
                                    </p:anim>
                                    <p:animEffect transition="in" filter="fade">
                                      <p:cBhvr>
                                        <p:cTn id="31" dur="500"/>
                                        <p:tgtEl>
                                          <p:spTgt spid="33"/>
                                        </p:tgtEl>
                                      </p:cBhvr>
                                    </p:animEffect>
                                  </p:childTnLst>
                                </p:cTn>
                              </p:par>
                            </p:childTnLst>
                          </p:cTn>
                        </p:par>
                        <p:par>
                          <p:cTn id="32" fill="hold">
                            <p:stCondLst>
                              <p:cond delay="3000"/>
                            </p:stCondLst>
                            <p:childTnLst>
                              <p:par>
                                <p:cTn id="33" presetID="22" presetClass="entr" presetSubtype="8" fill="hold" grpId="0" nodeType="afterEffect">
                                  <p:stCondLst>
                                    <p:cond delay="0"/>
                                  </p:stCondLst>
                                  <p:childTnLst>
                                    <p:set>
                                      <p:cBhvr>
                                        <p:cTn id="34" dur="1" fill="hold">
                                          <p:stCondLst>
                                            <p:cond delay="0"/>
                                          </p:stCondLst>
                                        </p:cTn>
                                        <p:tgtEl>
                                          <p:spTgt spid="37"/>
                                        </p:tgtEl>
                                        <p:attrNameLst>
                                          <p:attrName>style.visibility</p:attrName>
                                        </p:attrNameLst>
                                      </p:cBhvr>
                                      <p:to>
                                        <p:strVal val="visible"/>
                                      </p:to>
                                    </p:set>
                                    <p:animEffect transition="in" filter="wipe(left)">
                                      <p:cBhvr>
                                        <p:cTn id="35" dur="500"/>
                                        <p:tgtEl>
                                          <p:spTgt spid="37"/>
                                        </p:tgtEl>
                                      </p:cBhvr>
                                    </p:animEffect>
                                  </p:childTnLst>
                                </p:cTn>
                              </p:par>
                            </p:childTnLst>
                          </p:cTn>
                        </p:par>
                        <p:par>
                          <p:cTn id="36" fill="hold">
                            <p:stCondLst>
                              <p:cond delay="3500"/>
                            </p:stCondLst>
                            <p:childTnLst>
                              <p:par>
                                <p:cTn id="37" presetID="10" presetClass="entr" presetSubtype="0" fill="hold" grpId="0" nodeType="afterEffect">
                                  <p:stCondLst>
                                    <p:cond delay="0"/>
                                  </p:stCondLst>
                                  <p:childTnLst>
                                    <p:set>
                                      <p:cBhvr>
                                        <p:cTn id="38" dur="1" fill="hold">
                                          <p:stCondLst>
                                            <p:cond delay="0"/>
                                          </p:stCondLst>
                                        </p:cTn>
                                        <p:tgtEl>
                                          <p:spTgt spid="50"/>
                                        </p:tgtEl>
                                        <p:attrNameLst>
                                          <p:attrName>style.visibility</p:attrName>
                                        </p:attrNameLst>
                                      </p:cBhvr>
                                      <p:to>
                                        <p:strVal val="visible"/>
                                      </p:to>
                                    </p:set>
                                    <p:animEffect transition="in" filter="fade">
                                      <p:cBhvr>
                                        <p:cTn id="39" dur="500"/>
                                        <p:tgtEl>
                                          <p:spTgt spid="50"/>
                                        </p:tgtEl>
                                      </p:cBhvr>
                                    </p:animEffect>
                                  </p:childTnLst>
                                </p:cTn>
                              </p:par>
                            </p:childTnLst>
                          </p:cTn>
                        </p:par>
                        <p:par>
                          <p:cTn id="40" fill="hold">
                            <p:stCondLst>
                              <p:cond delay="4000"/>
                            </p:stCondLst>
                            <p:childTnLst>
                              <p:par>
                                <p:cTn id="41" presetID="22" presetClass="entr" presetSubtype="1" fill="hold" grpId="0" nodeType="afterEffect">
                                  <p:stCondLst>
                                    <p:cond delay="0"/>
                                  </p:stCondLst>
                                  <p:childTnLst>
                                    <p:set>
                                      <p:cBhvr>
                                        <p:cTn id="42" dur="1" fill="hold">
                                          <p:stCondLst>
                                            <p:cond delay="0"/>
                                          </p:stCondLst>
                                        </p:cTn>
                                        <p:tgtEl>
                                          <p:spTgt spid="12"/>
                                        </p:tgtEl>
                                        <p:attrNameLst>
                                          <p:attrName>style.visibility</p:attrName>
                                        </p:attrNameLst>
                                      </p:cBhvr>
                                      <p:to>
                                        <p:strVal val="visible"/>
                                      </p:to>
                                    </p:set>
                                    <p:animEffect transition="in" filter="wipe(up)">
                                      <p:cBhvr>
                                        <p:cTn id="43" dur="500"/>
                                        <p:tgtEl>
                                          <p:spTgt spid="12"/>
                                        </p:tgtEl>
                                      </p:cBhvr>
                                    </p:animEffect>
                                  </p:childTnLst>
                                </p:cTn>
                              </p:par>
                            </p:childTnLst>
                          </p:cTn>
                        </p:par>
                        <p:par>
                          <p:cTn id="44" fill="hold">
                            <p:stCondLst>
                              <p:cond delay="4500"/>
                            </p:stCondLst>
                            <p:childTnLst>
                              <p:par>
                                <p:cTn id="45" presetID="53" presetClass="entr" presetSubtype="16" fill="hold" grpId="0" nodeType="afterEffect">
                                  <p:stCondLst>
                                    <p:cond delay="0"/>
                                  </p:stCondLst>
                                  <p:childTnLst>
                                    <p:set>
                                      <p:cBhvr>
                                        <p:cTn id="46" dur="1" fill="hold">
                                          <p:stCondLst>
                                            <p:cond delay="0"/>
                                          </p:stCondLst>
                                        </p:cTn>
                                        <p:tgtEl>
                                          <p:spTgt spid="13"/>
                                        </p:tgtEl>
                                        <p:attrNameLst>
                                          <p:attrName>style.visibility</p:attrName>
                                        </p:attrNameLst>
                                      </p:cBhvr>
                                      <p:to>
                                        <p:strVal val="visible"/>
                                      </p:to>
                                    </p:set>
                                    <p:anim calcmode="lin" valueType="num">
                                      <p:cBhvr>
                                        <p:cTn id="47" dur="500" fill="hold"/>
                                        <p:tgtEl>
                                          <p:spTgt spid="13"/>
                                        </p:tgtEl>
                                        <p:attrNameLst>
                                          <p:attrName>ppt_w</p:attrName>
                                        </p:attrNameLst>
                                      </p:cBhvr>
                                      <p:tavLst>
                                        <p:tav tm="0">
                                          <p:val>
                                            <p:fltVal val="0"/>
                                          </p:val>
                                        </p:tav>
                                        <p:tav tm="100000">
                                          <p:val>
                                            <p:strVal val="#ppt_w"/>
                                          </p:val>
                                        </p:tav>
                                      </p:tavLst>
                                    </p:anim>
                                    <p:anim calcmode="lin" valueType="num">
                                      <p:cBhvr>
                                        <p:cTn id="48" dur="500" fill="hold"/>
                                        <p:tgtEl>
                                          <p:spTgt spid="13"/>
                                        </p:tgtEl>
                                        <p:attrNameLst>
                                          <p:attrName>ppt_h</p:attrName>
                                        </p:attrNameLst>
                                      </p:cBhvr>
                                      <p:tavLst>
                                        <p:tav tm="0">
                                          <p:val>
                                            <p:fltVal val="0"/>
                                          </p:val>
                                        </p:tav>
                                        <p:tav tm="100000">
                                          <p:val>
                                            <p:strVal val="#ppt_h"/>
                                          </p:val>
                                        </p:tav>
                                      </p:tavLst>
                                    </p:anim>
                                    <p:animEffect transition="in" filter="fade">
                                      <p:cBhvr>
                                        <p:cTn id="49" dur="500"/>
                                        <p:tgtEl>
                                          <p:spTgt spid="13"/>
                                        </p:tgtEl>
                                      </p:cBhvr>
                                    </p:animEffect>
                                  </p:childTnLst>
                                </p:cTn>
                              </p:par>
                            </p:childTnLst>
                          </p:cTn>
                        </p:par>
                        <p:par>
                          <p:cTn id="50" fill="hold">
                            <p:stCondLst>
                              <p:cond delay="5000"/>
                            </p:stCondLst>
                            <p:childTnLst>
                              <p:par>
                                <p:cTn id="51" presetID="53" presetClass="entr" presetSubtype="16" fill="hold" nodeType="afterEffect">
                                  <p:stCondLst>
                                    <p:cond delay="0"/>
                                  </p:stCondLst>
                                  <p:childTnLst>
                                    <p:set>
                                      <p:cBhvr>
                                        <p:cTn id="52" dur="1" fill="hold">
                                          <p:stCondLst>
                                            <p:cond delay="0"/>
                                          </p:stCondLst>
                                        </p:cTn>
                                        <p:tgtEl>
                                          <p:spTgt spid="23"/>
                                        </p:tgtEl>
                                        <p:attrNameLst>
                                          <p:attrName>style.visibility</p:attrName>
                                        </p:attrNameLst>
                                      </p:cBhvr>
                                      <p:to>
                                        <p:strVal val="visible"/>
                                      </p:to>
                                    </p:set>
                                    <p:anim calcmode="lin" valueType="num">
                                      <p:cBhvr>
                                        <p:cTn id="53" dur="500" fill="hold"/>
                                        <p:tgtEl>
                                          <p:spTgt spid="23"/>
                                        </p:tgtEl>
                                        <p:attrNameLst>
                                          <p:attrName>ppt_w</p:attrName>
                                        </p:attrNameLst>
                                      </p:cBhvr>
                                      <p:tavLst>
                                        <p:tav tm="0">
                                          <p:val>
                                            <p:fltVal val="0"/>
                                          </p:val>
                                        </p:tav>
                                        <p:tav tm="100000">
                                          <p:val>
                                            <p:strVal val="#ppt_w"/>
                                          </p:val>
                                        </p:tav>
                                      </p:tavLst>
                                    </p:anim>
                                    <p:anim calcmode="lin" valueType="num">
                                      <p:cBhvr>
                                        <p:cTn id="54" dur="500" fill="hold"/>
                                        <p:tgtEl>
                                          <p:spTgt spid="23"/>
                                        </p:tgtEl>
                                        <p:attrNameLst>
                                          <p:attrName>ppt_h</p:attrName>
                                        </p:attrNameLst>
                                      </p:cBhvr>
                                      <p:tavLst>
                                        <p:tav tm="0">
                                          <p:val>
                                            <p:fltVal val="0"/>
                                          </p:val>
                                        </p:tav>
                                        <p:tav tm="100000">
                                          <p:val>
                                            <p:strVal val="#ppt_h"/>
                                          </p:val>
                                        </p:tav>
                                      </p:tavLst>
                                    </p:anim>
                                    <p:animEffect transition="in" filter="fade">
                                      <p:cBhvr>
                                        <p:cTn id="55" dur="500"/>
                                        <p:tgtEl>
                                          <p:spTgt spid="23"/>
                                        </p:tgtEl>
                                      </p:cBhvr>
                                    </p:animEffect>
                                  </p:childTnLst>
                                </p:cTn>
                              </p:par>
                            </p:childTnLst>
                          </p:cTn>
                        </p:par>
                        <p:par>
                          <p:cTn id="56" fill="hold">
                            <p:stCondLst>
                              <p:cond delay="5500"/>
                            </p:stCondLst>
                            <p:childTnLst>
                              <p:par>
                                <p:cTn id="57" presetID="22" presetClass="entr" presetSubtype="8" fill="hold" grpId="0" nodeType="afterEffect">
                                  <p:stCondLst>
                                    <p:cond delay="0"/>
                                  </p:stCondLst>
                                  <p:childTnLst>
                                    <p:set>
                                      <p:cBhvr>
                                        <p:cTn id="58" dur="1" fill="hold">
                                          <p:stCondLst>
                                            <p:cond delay="0"/>
                                          </p:stCondLst>
                                        </p:cTn>
                                        <p:tgtEl>
                                          <p:spTgt spid="15"/>
                                        </p:tgtEl>
                                        <p:attrNameLst>
                                          <p:attrName>style.visibility</p:attrName>
                                        </p:attrNameLst>
                                      </p:cBhvr>
                                      <p:to>
                                        <p:strVal val="visible"/>
                                      </p:to>
                                    </p:set>
                                    <p:animEffect transition="in" filter="wipe(left)">
                                      <p:cBhvr>
                                        <p:cTn id="59" dur="500"/>
                                        <p:tgtEl>
                                          <p:spTgt spid="15"/>
                                        </p:tgtEl>
                                      </p:cBhvr>
                                    </p:animEffect>
                                  </p:childTnLst>
                                </p:cTn>
                              </p:par>
                            </p:childTnLst>
                          </p:cTn>
                        </p:par>
                        <p:par>
                          <p:cTn id="60" fill="hold">
                            <p:stCondLst>
                              <p:cond delay="6000"/>
                            </p:stCondLst>
                            <p:childTnLst>
                              <p:par>
                                <p:cTn id="61" presetID="22" presetClass="entr" presetSubtype="8" fill="hold" grpId="0" nodeType="afterEffect">
                                  <p:stCondLst>
                                    <p:cond delay="0"/>
                                  </p:stCondLst>
                                  <p:childTnLst>
                                    <p:set>
                                      <p:cBhvr>
                                        <p:cTn id="62" dur="1" fill="hold">
                                          <p:stCondLst>
                                            <p:cond delay="0"/>
                                          </p:stCondLst>
                                        </p:cTn>
                                        <p:tgtEl>
                                          <p:spTgt spid="14"/>
                                        </p:tgtEl>
                                        <p:attrNameLst>
                                          <p:attrName>style.visibility</p:attrName>
                                        </p:attrNameLst>
                                      </p:cBhvr>
                                      <p:to>
                                        <p:strVal val="visible"/>
                                      </p:to>
                                    </p:set>
                                    <p:animEffect transition="in" filter="wipe(left)">
                                      <p:cBhvr>
                                        <p:cTn id="63" dur="500"/>
                                        <p:tgtEl>
                                          <p:spTgt spid="14"/>
                                        </p:tgtEl>
                                      </p:cBhvr>
                                    </p:animEffect>
                                  </p:childTnLst>
                                </p:cTn>
                              </p:par>
                            </p:childTnLst>
                          </p:cTn>
                        </p:par>
                        <p:par>
                          <p:cTn id="64" fill="hold">
                            <p:stCondLst>
                              <p:cond delay="6500"/>
                            </p:stCondLst>
                            <p:childTnLst>
                              <p:par>
                                <p:cTn id="65" presetID="53" presetClass="entr" presetSubtype="16" fill="hold" grpId="0" nodeType="afterEffect">
                                  <p:stCondLst>
                                    <p:cond delay="0"/>
                                  </p:stCondLst>
                                  <p:childTnLst>
                                    <p:set>
                                      <p:cBhvr>
                                        <p:cTn id="66" dur="1" fill="hold">
                                          <p:stCondLst>
                                            <p:cond delay="0"/>
                                          </p:stCondLst>
                                        </p:cTn>
                                        <p:tgtEl>
                                          <p:spTgt spid="16"/>
                                        </p:tgtEl>
                                        <p:attrNameLst>
                                          <p:attrName>style.visibility</p:attrName>
                                        </p:attrNameLst>
                                      </p:cBhvr>
                                      <p:to>
                                        <p:strVal val="visible"/>
                                      </p:to>
                                    </p:set>
                                    <p:anim calcmode="lin" valueType="num">
                                      <p:cBhvr>
                                        <p:cTn id="67" dur="500" fill="hold"/>
                                        <p:tgtEl>
                                          <p:spTgt spid="16"/>
                                        </p:tgtEl>
                                        <p:attrNameLst>
                                          <p:attrName>ppt_w</p:attrName>
                                        </p:attrNameLst>
                                      </p:cBhvr>
                                      <p:tavLst>
                                        <p:tav tm="0">
                                          <p:val>
                                            <p:fltVal val="0"/>
                                          </p:val>
                                        </p:tav>
                                        <p:tav tm="100000">
                                          <p:val>
                                            <p:strVal val="#ppt_w"/>
                                          </p:val>
                                        </p:tav>
                                      </p:tavLst>
                                    </p:anim>
                                    <p:anim calcmode="lin" valueType="num">
                                      <p:cBhvr>
                                        <p:cTn id="68" dur="500" fill="hold"/>
                                        <p:tgtEl>
                                          <p:spTgt spid="16"/>
                                        </p:tgtEl>
                                        <p:attrNameLst>
                                          <p:attrName>ppt_h</p:attrName>
                                        </p:attrNameLst>
                                      </p:cBhvr>
                                      <p:tavLst>
                                        <p:tav tm="0">
                                          <p:val>
                                            <p:fltVal val="0"/>
                                          </p:val>
                                        </p:tav>
                                        <p:tav tm="100000">
                                          <p:val>
                                            <p:strVal val="#ppt_h"/>
                                          </p:val>
                                        </p:tav>
                                      </p:tavLst>
                                    </p:anim>
                                    <p:animEffect transition="in" filter="fade">
                                      <p:cBhvr>
                                        <p:cTn id="69" dur="500"/>
                                        <p:tgtEl>
                                          <p:spTgt spid="16"/>
                                        </p:tgtEl>
                                      </p:cBhvr>
                                    </p:animEffect>
                                  </p:childTnLst>
                                </p:cTn>
                              </p:par>
                              <p:par>
                                <p:cTn id="70" presetID="53" presetClass="entr" presetSubtype="16" fill="hold" grpId="0" nodeType="withEffect">
                                  <p:stCondLst>
                                    <p:cond delay="0"/>
                                  </p:stCondLst>
                                  <p:childTnLst>
                                    <p:set>
                                      <p:cBhvr>
                                        <p:cTn id="71" dur="1" fill="hold">
                                          <p:stCondLst>
                                            <p:cond delay="0"/>
                                          </p:stCondLst>
                                        </p:cTn>
                                        <p:tgtEl>
                                          <p:spTgt spid="18"/>
                                        </p:tgtEl>
                                        <p:attrNameLst>
                                          <p:attrName>style.visibility</p:attrName>
                                        </p:attrNameLst>
                                      </p:cBhvr>
                                      <p:to>
                                        <p:strVal val="visible"/>
                                      </p:to>
                                    </p:set>
                                    <p:anim calcmode="lin" valueType="num">
                                      <p:cBhvr>
                                        <p:cTn id="72" dur="500" fill="hold"/>
                                        <p:tgtEl>
                                          <p:spTgt spid="18"/>
                                        </p:tgtEl>
                                        <p:attrNameLst>
                                          <p:attrName>ppt_w</p:attrName>
                                        </p:attrNameLst>
                                      </p:cBhvr>
                                      <p:tavLst>
                                        <p:tav tm="0">
                                          <p:val>
                                            <p:fltVal val="0"/>
                                          </p:val>
                                        </p:tav>
                                        <p:tav tm="100000">
                                          <p:val>
                                            <p:strVal val="#ppt_w"/>
                                          </p:val>
                                        </p:tav>
                                      </p:tavLst>
                                    </p:anim>
                                    <p:anim calcmode="lin" valueType="num">
                                      <p:cBhvr>
                                        <p:cTn id="73" dur="500" fill="hold"/>
                                        <p:tgtEl>
                                          <p:spTgt spid="18"/>
                                        </p:tgtEl>
                                        <p:attrNameLst>
                                          <p:attrName>ppt_h</p:attrName>
                                        </p:attrNameLst>
                                      </p:cBhvr>
                                      <p:tavLst>
                                        <p:tav tm="0">
                                          <p:val>
                                            <p:fltVal val="0"/>
                                          </p:val>
                                        </p:tav>
                                        <p:tav tm="100000">
                                          <p:val>
                                            <p:strVal val="#ppt_h"/>
                                          </p:val>
                                        </p:tav>
                                      </p:tavLst>
                                    </p:anim>
                                    <p:animEffect transition="in" filter="fade">
                                      <p:cBhvr>
                                        <p:cTn id="74" dur="500"/>
                                        <p:tgtEl>
                                          <p:spTgt spid="18"/>
                                        </p:tgtEl>
                                      </p:cBhvr>
                                    </p:animEffect>
                                  </p:childTnLst>
                                </p:cTn>
                              </p:par>
                              <p:par>
                                <p:cTn id="75" presetID="53" presetClass="entr" presetSubtype="16" fill="hold" grpId="0" nodeType="withEffect">
                                  <p:stCondLst>
                                    <p:cond delay="0"/>
                                  </p:stCondLst>
                                  <p:childTnLst>
                                    <p:set>
                                      <p:cBhvr>
                                        <p:cTn id="76" dur="1" fill="hold">
                                          <p:stCondLst>
                                            <p:cond delay="0"/>
                                          </p:stCondLst>
                                        </p:cTn>
                                        <p:tgtEl>
                                          <p:spTgt spid="20"/>
                                        </p:tgtEl>
                                        <p:attrNameLst>
                                          <p:attrName>style.visibility</p:attrName>
                                        </p:attrNameLst>
                                      </p:cBhvr>
                                      <p:to>
                                        <p:strVal val="visible"/>
                                      </p:to>
                                    </p:set>
                                    <p:anim calcmode="lin" valueType="num">
                                      <p:cBhvr>
                                        <p:cTn id="77" dur="500" fill="hold"/>
                                        <p:tgtEl>
                                          <p:spTgt spid="20"/>
                                        </p:tgtEl>
                                        <p:attrNameLst>
                                          <p:attrName>ppt_w</p:attrName>
                                        </p:attrNameLst>
                                      </p:cBhvr>
                                      <p:tavLst>
                                        <p:tav tm="0">
                                          <p:val>
                                            <p:fltVal val="0"/>
                                          </p:val>
                                        </p:tav>
                                        <p:tav tm="100000">
                                          <p:val>
                                            <p:strVal val="#ppt_w"/>
                                          </p:val>
                                        </p:tav>
                                      </p:tavLst>
                                    </p:anim>
                                    <p:anim calcmode="lin" valueType="num">
                                      <p:cBhvr>
                                        <p:cTn id="78" dur="500" fill="hold"/>
                                        <p:tgtEl>
                                          <p:spTgt spid="20"/>
                                        </p:tgtEl>
                                        <p:attrNameLst>
                                          <p:attrName>ppt_h</p:attrName>
                                        </p:attrNameLst>
                                      </p:cBhvr>
                                      <p:tavLst>
                                        <p:tav tm="0">
                                          <p:val>
                                            <p:fltVal val="0"/>
                                          </p:val>
                                        </p:tav>
                                        <p:tav tm="100000">
                                          <p:val>
                                            <p:strVal val="#ppt_h"/>
                                          </p:val>
                                        </p:tav>
                                      </p:tavLst>
                                    </p:anim>
                                    <p:animEffect transition="in" filter="fade">
                                      <p:cBhvr>
                                        <p:cTn id="79" dur="500"/>
                                        <p:tgtEl>
                                          <p:spTgt spid="20"/>
                                        </p:tgtEl>
                                      </p:cBhvr>
                                    </p:animEffect>
                                  </p:childTnLst>
                                </p:cTn>
                              </p:par>
                            </p:childTnLst>
                          </p:cTn>
                        </p:par>
                        <p:par>
                          <p:cTn id="80" fill="hold">
                            <p:stCondLst>
                              <p:cond delay="7000"/>
                            </p:stCondLst>
                            <p:childTnLst>
                              <p:par>
                                <p:cTn id="81" presetID="22" presetClass="entr" presetSubtype="8" fill="hold" grpId="0" nodeType="afterEffect">
                                  <p:stCondLst>
                                    <p:cond delay="0"/>
                                  </p:stCondLst>
                                  <p:childTnLst>
                                    <p:set>
                                      <p:cBhvr>
                                        <p:cTn id="82" dur="1" fill="hold">
                                          <p:stCondLst>
                                            <p:cond delay="0"/>
                                          </p:stCondLst>
                                        </p:cTn>
                                        <p:tgtEl>
                                          <p:spTgt spid="17"/>
                                        </p:tgtEl>
                                        <p:attrNameLst>
                                          <p:attrName>style.visibility</p:attrName>
                                        </p:attrNameLst>
                                      </p:cBhvr>
                                      <p:to>
                                        <p:strVal val="visible"/>
                                      </p:to>
                                    </p:set>
                                    <p:animEffect transition="in" filter="wipe(left)">
                                      <p:cBhvr>
                                        <p:cTn id="83" dur="500"/>
                                        <p:tgtEl>
                                          <p:spTgt spid="17"/>
                                        </p:tgtEl>
                                      </p:cBhvr>
                                    </p:animEffect>
                                  </p:childTnLst>
                                </p:cTn>
                              </p:par>
                              <p:par>
                                <p:cTn id="84" presetID="22" presetClass="entr" presetSubtype="8" fill="hold" grpId="0" nodeType="withEffect">
                                  <p:stCondLst>
                                    <p:cond delay="0"/>
                                  </p:stCondLst>
                                  <p:childTnLst>
                                    <p:set>
                                      <p:cBhvr>
                                        <p:cTn id="85" dur="1" fill="hold">
                                          <p:stCondLst>
                                            <p:cond delay="0"/>
                                          </p:stCondLst>
                                        </p:cTn>
                                        <p:tgtEl>
                                          <p:spTgt spid="21"/>
                                        </p:tgtEl>
                                        <p:attrNameLst>
                                          <p:attrName>style.visibility</p:attrName>
                                        </p:attrNameLst>
                                      </p:cBhvr>
                                      <p:to>
                                        <p:strVal val="visible"/>
                                      </p:to>
                                    </p:set>
                                    <p:animEffect transition="in" filter="wipe(left)">
                                      <p:cBhvr>
                                        <p:cTn id="86" dur="500"/>
                                        <p:tgtEl>
                                          <p:spTgt spid="21"/>
                                        </p:tgtEl>
                                      </p:cBhvr>
                                    </p:animEffect>
                                  </p:childTnLst>
                                </p:cTn>
                              </p:par>
                              <p:par>
                                <p:cTn id="87" presetID="22" presetClass="entr" presetSubtype="8" fill="hold" grpId="0" nodeType="withEffect">
                                  <p:stCondLst>
                                    <p:cond delay="0"/>
                                  </p:stCondLst>
                                  <p:childTnLst>
                                    <p:set>
                                      <p:cBhvr>
                                        <p:cTn id="88" dur="1" fill="hold">
                                          <p:stCondLst>
                                            <p:cond delay="0"/>
                                          </p:stCondLst>
                                        </p:cTn>
                                        <p:tgtEl>
                                          <p:spTgt spid="19"/>
                                        </p:tgtEl>
                                        <p:attrNameLst>
                                          <p:attrName>style.visibility</p:attrName>
                                        </p:attrNameLst>
                                      </p:cBhvr>
                                      <p:to>
                                        <p:strVal val="visible"/>
                                      </p:to>
                                    </p:set>
                                    <p:animEffect transition="in" filter="wipe(left)">
                                      <p:cBhvr>
                                        <p:cTn id="89"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animBg="1"/>
      <p:bldP spid="44" grpId="0"/>
      <p:bldP spid="22" grpId="0"/>
      <p:bldP spid="32" grpId="0" animBg="1"/>
      <p:bldP spid="37" grpId="0"/>
      <p:bldP spid="12" grpId="0" animBg="1"/>
      <p:bldP spid="13" grpId="0" animBg="1"/>
      <p:bldP spid="14" grpId="0"/>
      <p:bldP spid="15" grpId="0"/>
      <p:bldP spid="16" grpId="0" animBg="1"/>
      <p:bldP spid="17" grpId="0"/>
      <p:bldP spid="18" grpId="0" animBg="1"/>
      <p:bldP spid="19" grpId="0"/>
      <p:bldP spid="20" grpId="0" animBg="1"/>
      <p:bldP spid="21" grpId="0"/>
      <p:bldP spid="51"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 name="Rounded Rectangle 1">
            <a:extLst>
              <a:ext uri="{FF2B5EF4-FFF2-40B4-BE49-F238E27FC236}">
                <a16:creationId xmlns:a16="http://schemas.microsoft.com/office/drawing/2014/main" id="{460FFA30-89DE-49D2-A393-9EAD7338C2F3}"/>
              </a:ext>
            </a:extLst>
          </p:cNvPr>
          <p:cNvSpPr/>
          <p:nvPr/>
        </p:nvSpPr>
        <p:spPr>
          <a:xfrm>
            <a:off x="1" y="652509"/>
            <a:ext cx="4806068" cy="5552982"/>
          </a:xfrm>
          <a:custGeom>
            <a:avLst/>
            <a:gdLst>
              <a:gd name="connsiteX0" fmla="*/ 0 w 6408091"/>
              <a:gd name="connsiteY0" fmla="*/ 0 h 6096000"/>
              <a:gd name="connsiteX1" fmla="*/ 6262092 w 6408091"/>
              <a:gd name="connsiteY1" fmla="*/ 0 h 6096000"/>
              <a:gd name="connsiteX2" fmla="*/ 6408091 w 6408091"/>
              <a:gd name="connsiteY2" fmla="*/ 145999 h 6096000"/>
              <a:gd name="connsiteX3" fmla="*/ 6408091 w 6408091"/>
              <a:gd name="connsiteY3" fmla="*/ 5950001 h 6096000"/>
              <a:gd name="connsiteX4" fmla="*/ 6262092 w 6408091"/>
              <a:gd name="connsiteY4" fmla="*/ 6096000 h 6096000"/>
              <a:gd name="connsiteX5" fmla="*/ 0 w 6408091"/>
              <a:gd name="connsiteY5" fmla="*/ 6096000 h 609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08091" h="6096000">
                <a:moveTo>
                  <a:pt x="0" y="0"/>
                </a:moveTo>
                <a:lnTo>
                  <a:pt x="6262092" y="0"/>
                </a:lnTo>
                <a:cubicBezTo>
                  <a:pt x="6342725" y="0"/>
                  <a:pt x="6408091" y="65366"/>
                  <a:pt x="6408091" y="145999"/>
                </a:cubicBezTo>
                <a:lnTo>
                  <a:pt x="6408091" y="5950001"/>
                </a:lnTo>
                <a:cubicBezTo>
                  <a:pt x="6408091" y="6030634"/>
                  <a:pt x="6342725" y="6096000"/>
                  <a:pt x="6262092" y="6096000"/>
                </a:cubicBezTo>
                <a:lnTo>
                  <a:pt x="0" y="609600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sp>
        <p:nvSpPr>
          <p:cNvPr id="4" name="TextBox 3">
            <a:extLst>
              <a:ext uri="{FF2B5EF4-FFF2-40B4-BE49-F238E27FC236}">
                <a16:creationId xmlns:a16="http://schemas.microsoft.com/office/drawing/2014/main" id="{62EEB00D-8231-4069-864F-3EA9D8958C54}"/>
              </a:ext>
            </a:extLst>
          </p:cNvPr>
          <p:cNvSpPr txBox="1"/>
          <p:nvPr/>
        </p:nvSpPr>
        <p:spPr>
          <a:xfrm flipH="1">
            <a:off x="2938570" y="2568625"/>
            <a:ext cx="1434424" cy="323165"/>
          </a:xfrm>
          <a:prstGeom prst="rect">
            <a:avLst/>
          </a:prstGeom>
          <a:noFill/>
        </p:spPr>
        <p:txBody>
          <a:bodyPr wrap="square" rtlCol="0" anchor="ctr">
            <a:spAutoFit/>
          </a:bodyPr>
          <a:lstStyle/>
          <a:p>
            <a:pPr algn="ctr"/>
            <a:r>
              <a:rPr lang="en-US" sz="1500" b="1" dirty="0">
                <a:solidFill>
                  <a:schemeClr val="bg2"/>
                </a:solidFill>
                <a:latin typeface="+mj-lt"/>
              </a:rPr>
              <a:t>Description</a:t>
            </a:r>
            <a:endParaRPr lang="en-ID" sz="1500" b="1" dirty="0">
              <a:solidFill>
                <a:schemeClr val="bg2"/>
              </a:solidFill>
              <a:latin typeface="+mj-lt"/>
            </a:endParaRPr>
          </a:p>
        </p:txBody>
      </p:sp>
      <p:sp>
        <p:nvSpPr>
          <p:cNvPr id="5" name="TextBox 4">
            <a:extLst>
              <a:ext uri="{FF2B5EF4-FFF2-40B4-BE49-F238E27FC236}">
                <a16:creationId xmlns:a16="http://schemas.microsoft.com/office/drawing/2014/main" id="{F73C2525-02FD-4B17-AADD-107039914A9E}"/>
              </a:ext>
            </a:extLst>
          </p:cNvPr>
          <p:cNvSpPr txBox="1"/>
          <p:nvPr/>
        </p:nvSpPr>
        <p:spPr>
          <a:xfrm flipH="1">
            <a:off x="2675691" y="2809093"/>
            <a:ext cx="1960181" cy="485646"/>
          </a:xfrm>
          <a:prstGeom prst="rect">
            <a:avLst/>
          </a:prstGeom>
          <a:noFill/>
        </p:spPr>
        <p:txBody>
          <a:bodyPr wrap="square" rtlCol="0">
            <a:spAutoFit/>
          </a:bodyPr>
          <a:lstStyle/>
          <a:p>
            <a:pPr algn="ctr">
              <a:lnSpc>
                <a:spcPct val="150000"/>
              </a:lnSpc>
            </a:pPr>
            <a:r>
              <a:rPr lang="en-US" sz="900" dirty="0">
                <a:solidFill>
                  <a:schemeClr val="bg2"/>
                </a:solidFill>
              </a:rPr>
              <a:t>A wonderful serenity has taken possession of my entire</a:t>
            </a:r>
          </a:p>
        </p:txBody>
      </p:sp>
      <p:grpSp>
        <p:nvGrpSpPr>
          <p:cNvPr id="6" name="Group 5">
            <a:extLst>
              <a:ext uri="{FF2B5EF4-FFF2-40B4-BE49-F238E27FC236}">
                <a16:creationId xmlns:a16="http://schemas.microsoft.com/office/drawing/2014/main" id="{A570162A-F6E4-4EAE-8BB6-635A05E9EF0B}"/>
              </a:ext>
            </a:extLst>
          </p:cNvPr>
          <p:cNvGrpSpPr/>
          <p:nvPr/>
        </p:nvGrpSpPr>
        <p:grpSpPr>
          <a:xfrm flipH="1">
            <a:off x="3451828" y="1909355"/>
            <a:ext cx="407908" cy="561499"/>
            <a:chOff x="7057613" y="3207067"/>
            <a:chExt cx="543877" cy="748665"/>
          </a:xfrm>
          <a:solidFill>
            <a:schemeClr val="bg2"/>
          </a:solidFill>
        </p:grpSpPr>
        <p:sp>
          <p:nvSpPr>
            <p:cNvPr id="7" name="Freeform: Shape 6">
              <a:extLst>
                <a:ext uri="{FF2B5EF4-FFF2-40B4-BE49-F238E27FC236}">
                  <a16:creationId xmlns:a16="http://schemas.microsoft.com/office/drawing/2014/main" id="{FA64EE48-B6BC-4361-AD8C-0F3620EDFBE4}"/>
                </a:ext>
              </a:extLst>
            </p:cNvPr>
            <p:cNvSpPr/>
            <p:nvPr/>
          </p:nvSpPr>
          <p:spPr>
            <a:xfrm>
              <a:off x="7216681" y="3632835"/>
              <a:ext cx="224789" cy="225742"/>
            </a:xfrm>
            <a:custGeom>
              <a:avLst/>
              <a:gdLst>
                <a:gd name="connsiteX0" fmla="*/ 112395 w 224789"/>
                <a:gd name="connsiteY0" fmla="*/ 0 h 225742"/>
                <a:gd name="connsiteX1" fmla="*/ 0 w 224789"/>
                <a:gd name="connsiteY1" fmla="*/ 112395 h 225742"/>
                <a:gd name="connsiteX2" fmla="*/ 112395 w 224789"/>
                <a:gd name="connsiteY2" fmla="*/ 225742 h 225742"/>
                <a:gd name="connsiteX3" fmla="*/ 224790 w 224789"/>
                <a:gd name="connsiteY3" fmla="*/ 113348 h 225742"/>
                <a:gd name="connsiteX4" fmla="*/ 112395 w 224789"/>
                <a:gd name="connsiteY4" fmla="*/ 0 h 2257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4789" h="225742">
                  <a:moveTo>
                    <a:pt x="112395" y="0"/>
                  </a:moveTo>
                  <a:cubicBezTo>
                    <a:pt x="50482" y="0"/>
                    <a:pt x="0" y="50482"/>
                    <a:pt x="0" y="112395"/>
                  </a:cubicBezTo>
                  <a:cubicBezTo>
                    <a:pt x="0" y="174307"/>
                    <a:pt x="50482" y="225742"/>
                    <a:pt x="112395" y="225742"/>
                  </a:cubicBezTo>
                  <a:cubicBezTo>
                    <a:pt x="174308" y="225742"/>
                    <a:pt x="224790" y="175260"/>
                    <a:pt x="224790" y="113348"/>
                  </a:cubicBezTo>
                  <a:cubicBezTo>
                    <a:pt x="224790" y="51435"/>
                    <a:pt x="174308" y="0"/>
                    <a:pt x="112395" y="0"/>
                  </a:cubicBezTo>
                </a:path>
              </a:pathLst>
            </a:custGeom>
            <a:grpFill/>
            <a:ln w="9525" cap="flat">
              <a:noFill/>
              <a:prstDash val="solid"/>
              <a:miter/>
            </a:ln>
          </p:spPr>
          <p:txBody>
            <a:bodyPr rtlCol="0" anchor="ctr"/>
            <a:lstStyle/>
            <a:p>
              <a:endParaRPr lang="en-ID" sz="1350"/>
            </a:p>
          </p:txBody>
        </p:sp>
        <p:sp>
          <p:nvSpPr>
            <p:cNvPr id="8" name="Freeform: Shape 7">
              <a:extLst>
                <a:ext uri="{FF2B5EF4-FFF2-40B4-BE49-F238E27FC236}">
                  <a16:creationId xmlns:a16="http://schemas.microsoft.com/office/drawing/2014/main" id="{6E12E03F-D4DD-4701-9B4F-083560AEB222}"/>
                </a:ext>
              </a:extLst>
            </p:cNvPr>
            <p:cNvSpPr/>
            <p:nvPr/>
          </p:nvSpPr>
          <p:spPr>
            <a:xfrm>
              <a:off x="7119526" y="3536632"/>
              <a:ext cx="419100" cy="419100"/>
            </a:xfrm>
            <a:custGeom>
              <a:avLst/>
              <a:gdLst>
                <a:gd name="connsiteX0" fmla="*/ 209550 w 419100"/>
                <a:gd name="connsiteY0" fmla="*/ 0 h 419100"/>
                <a:gd name="connsiteX1" fmla="*/ 0 w 419100"/>
                <a:gd name="connsiteY1" fmla="*/ 209550 h 419100"/>
                <a:gd name="connsiteX2" fmla="*/ 209550 w 419100"/>
                <a:gd name="connsiteY2" fmla="*/ 419100 h 419100"/>
                <a:gd name="connsiteX3" fmla="*/ 419100 w 419100"/>
                <a:gd name="connsiteY3" fmla="*/ 209550 h 419100"/>
                <a:gd name="connsiteX4" fmla="*/ 209550 w 419100"/>
                <a:gd name="connsiteY4" fmla="*/ 0 h 419100"/>
                <a:gd name="connsiteX5" fmla="*/ 209550 w 419100"/>
                <a:gd name="connsiteY5" fmla="*/ 361950 h 419100"/>
                <a:gd name="connsiteX6" fmla="*/ 57150 w 419100"/>
                <a:gd name="connsiteY6" fmla="*/ 209550 h 419100"/>
                <a:gd name="connsiteX7" fmla="*/ 209550 w 419100"/>
                <a:gd name="connsiteY7" fmla="*/ 57150 h 419100"/>
                <a:gd name="connsiteX8" fmla="*/ 361950 w 419100"/>
                <a:gd name="connsiteY8" fmla="*/ 209550 h 419100"/>
                <a:gd name="connsiteX9" fmla="*/ 209550 w 419100"/>
                <a:gd name="connsiteY9" fmla="*/ 361950 h 419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19100" h="419100">
                  <a:moveTo>
                    <a:pt x="209550" y="0"/>
                  </a:moveTo>
                  <a:cubicBezTo>
                    <a:pt x="94298" y="0"/>
                    <a:pt x="0" y="94298"/>
                    <a:pt x="0" y="209550"/>
                  </a:cubicBezTo>
                  <a:cubicBezTo>
                    <a:pt x="0" y="324803"/>
                    <a:pt x="94298" y="419100"/>
                    <a:pt x="209550" y="419100"/>
                  </a:cubicBezTo>
                  <a:cubicBezTo>
                    <a:pt x="324803" y="419100"/>
                    <a:pt x="419100" y="324803"/>
                    <a:pt x="419100" y="209550"/>
                  </a:cubicBezTo>
                  <a:cubicBezTo>
                    <a:pt x="419100" y="94298"/>
                    <a:pt x="324803" y="0"/>
                    <a:pt x="209550" y="0"/>
                  </a:cubicBezTo>
                  <a:moveTo>
                    <a:pt x="209550" y="361950"/>
                  </a:moveTo>
                  <a:cubicBezTo>
                    <a:pt x="125730" y="361950"/>
                    <a:pt x="57150" y="293370"/>
                    <a:pt x="57150" y="209550"/>
                  </a:cubicBezTo>
                  <a:cubicBezTo>
                    <a:pt x="57150" y="125730"/>
                    <a:pt x="125730" y="57150"/>
                    <a:pt x="209550" y="57150"/>
                  </a:cubicBezTo>
                  <a:cubicBezTo>
                    <a:pt x="293370" y="57150"/>
                    <a:pt x="361950" y="125730"/>
                    <a:pt x="361950" y="209550"/>
                  </a:cubicBezTo>
                  <a:cubicBezTo>
                    <a:pt x="361950" y="293370"/>
                    <a:pt x="293370" y="361950"/>
                    <a:pt x="209550" y="361950"/>
                  </a:cubicBezTo>
                </a:path>
              </a:pathLst>
            </a:custGeom>
            <a:grpFill/>
            <a:ln w="9525" cap="flat">
              <a:noFill/>
              <a:prstDash val="solid"/>
              <a:miter/>
            </a:ln>
          </p:spPr>
          <p:txBody>
            <a:bodyPr rtlCol="0" anchor="ctr"/>
            <a:lstStyle/>
            <a:p>
              <a:endParaRPr lang="en-ID" sz="1350"/>
            </a:p>
          </p:txBody>
        </p:sp>
        <p:sp>
          <p:nvSpPr>
            <p:cNvPr id="9" name="Freeform: Shape 8">
              <a:extLst>
                <a:ext uri="{FF2B5EF4-FFF2-40B4-BE49-F238E27FC236}">
                  <a16:creationId xmlns:a16="http://schemas.microsoft.com/office/drawing/2014/main" id="{49EC885B-0F60-4FD6-B1D8-E98C55C22B0E}"/>
                </a:ext>
              </a:extLst>
            </p:cNvPr>
            <p:cNvSpPr/>
            <p:nvPr/>
          </p:nvSpPr>
          <p:spPr>
            <a:xfrm>
              <a:off x="7380511" y="3207067"/>
              <a:ext cx="220979" cy="344805"/>
            </a:xfrm>
            <a:custGeom>
              <a:avLst/>
              <a:gdLst>
                <a:gd name="connsiteX0" fmla="*/ 0 w 220979"/>
                <a:gd name="connsiteY0" fmla="*/ 296228 h 344805"/>
                <a:gd name="connsiteX1" fmla="*/ 103823 w 220979"/>
                <a:gd name="connsiteY1" fmla="*/ 344805 h 344805"/>
                <a:gd name="connsiteX2" fmla="*/ 220980 w 220979"/>
                <a:gd name="connsiteY2" fmla="*/ 80010 h 344805"/>
                <a:gd name="connsiteX3" fmla="*/ 167640 w 220979"/>
                <a:gd name="connsiteY3" fmla="*/ 0 h 344805"/>
                <a:gd name="connsiteX4" fmla="*/ 133350 w 220979"/>
                <a:gd name="connsiteY4" fmla="*/ 0 h 344805"/>
                <a:gd name="connsiteX5" fmla="*/ 59055 w 220979"/>
                <a:gd name="connsiteY5" fmla="*/ 162878 h 344805"/>
                <a:gd name="connsiteX6" fmla="*/ 0 w 220979"/>
                <a:gd name="connsiteY6" fmla="*/ 296228 h 344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0979" h="344805">
                  <a:moveTo>
                    <a:pt x="0" y="296228"/>
                  </a:moveTo>
                  <a:cubicBezTo>
                    <a:pt x="38100" y="304800"/>
                    <a:pt x="73342" y="320993"/>
                    <a:pt x="103823" y="344805"/>
                  </a:cubicBezTo>
                  <a:lnTo>
                    <a:pt x="220980" y="80010"/>
                  </a:lnTo>
                  <a:lnTo>
                    <a:pt x="167640" y="0"/>
                  </a:lnTo>
                  <a:lnTo>
                    <a:pt x="133350" y="0"/>
                  </a:lnTo>
                  <a:lnTo>
                    <a:pt x="59055" y="162878"/>
                  </a:lnTo>
                  <a:lnTo>
                    <a:pt x="0" y="296228"/>
                  </a:lnTo>
                  <a:close/>
                </a:path>
              </a:pathLst>
            </a:custGeom>
            <a:grpFill/>
            <a:ln w="9525" cap="flat">
              <a:noFill/>
              <a:prstDash val="solid"/>
              <a:miter/>
            </a:ln>
          </p:spPr>
          <p:txBody>
            <a:bodyPr rtlCol="0" anchor="ctr"/>
            <a:lstStyle/>
            <a:p>
              <a:endParaRPr lang="en-ID" sz="1350"/>
            </a:p>
          </p:txBody>
        </p:sp>
        <p:sp>
          <p:nvSpPr>
            <p:cNvPr id="10" name="Freeform: Shape 9">
              <a:extLst>
                <a:ext uri="{FF2B5EF4-FFF2-40B4-BE49-F238E27FC236}">
                  <a16:creationId xmlns:a16="http://schemas.microsoft.com/office/drawing/2014/main" id="{B5E79AC5-DFD3-42A9-83E1-545012121A8E}"/>
                </a:ext>
              </a:extLst>
            </p:cNvPr>
            <p:cNvSpPr/>
            <p:nvPr/>
          </p:nvSpPr>
          <p:spPr>
            <a:xfrm>
              <a:off x="7057613" y="3207067"/>
              <a:ext cx="220027" cy="344805"/>
            </a:xfrm>
            <a:custGeom>
              <a:avLst/>
              <a:gdLst>
                <a:gd name="connsiteX0" fmla="*/ 220027 w 220027"/>
                <a:gd name="connsiteY0" fmla="*/ 296228 h 344805"/>
                <a:gd name="connsiteX1" fmla="*/ 160973 w 220027"/>
                <a:gd name="connsiteY1" fmla="*/ 162878 h 344805"/>
                <a:gd name="connsiteX2" fmla="*/ 86678 w 220027"/>
                <a:gd name="connsiteY2" fmla="*/ 0 h 344805"/>
                <a:gd name="connsiteX3" fmla="*/ 52388 w 220027"/>
                <a:gd name="connsiteY3" fmla="*/ 0 h 344805"/>
                <a:gd name="connsiteX4" fmla="*/ 0 w 220027"/>
                <a:gd name="connsiteY4" fmla="*/ 80010 h 344805"/>
                <a:gd name="connsiteX5" fmla="*/ 117157 w 220027"/>
                <a:gd name="connsiteY5" fmla="*/ 344805 h 344805"/>
                <a:gd name="connsiteX6" fmla="*/ 220027 w 220027"/>
                <a:gd name="connsiteY6" fmla="*/ 296228 h 344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0027" h="344805">
                  <a:moveTo>
                    <a:pt x="220027" y="296228"/>
                  </a:moveTo>
                  <a:lnTo>
                    <a:pt x="160973" y="162878"/>
                  </a:lnTo>
                  <a:lnTo>
                    <a:pt x="86678" y="0"/>
                  </a:lnTo>
                  <a:lnTo>
                    <a:pt x="52388" y="0"/>
                  </a:lnTo>
                  <a:lnTo>
                    <a:pt x="0" y="80010"/>
                  </a:lnTo>
                  <a:lnTo>
                    <a:pt x="117157" y="344805"/>
                  </a:lnTo>
                  <a:cubicBezTo>
                    <a:pt x="146685" y="321945"/>
                    <a:pt x="181927" y="304800"/>
                    <a:pt x="220027" y="296228"/>
                  </a:cubicBezTo>
                </a:path>
              </a:pathLst>
            </a:custGeom>
            <a:grpFill/>
            <a:ln w="9525" cap="flat">
              <a:noFill/>
              <a:prstDash val="solid"/>
              <a:miter/>
            </a:ln>
          </p:spPr>
          <p:txBody>
            <a:bodyPr rtlCol="0" anchor="ctr"/>
            <a:lstStyle/>
            <a:p>
              <a:endParaRPr lang="en-ID" sz="1350"/>
            </a:p>
          </p:txBody>
        </p:sp>
        <p:sp>
          <p:nvSpPr>
            <p:cNvPr id="11" name="Freeform: Shape 10">
              <a:extLst>
                <a:ext uri="{FF2B5EF4-FFF2-40B4-BE49-F238E27FC236}">
                  <a16:creationId xmlns:a16="http://schemas.microsoft.com/office/drawing/2014/main" id="{B195B777-B0BB-4A6A-AE91-D4C04EDDD52D}"/>
                </a:ext>
              </a:extLst>
            </p:cNvPr>
            <p:cNvSpPr/>
            <p:nvPr/>
          </p:nvSpPr>
          <p:spPr>
            <a:xfrm>
              <a:off x="7186201" y="3208020"/>
              <a:ext cx="285750" cy="114299"/>
            </a:xfrm>
            <a:custGeom>
              <a:avLst/>
              <a:gdLst>
                <a:gd name="connsiteX0" fmla="*/ 233363 w 285750"/>
                <a:gd name="connsiteY0" fmla="*/ 114300 h 114299"/>
                <a:gd name="connsiteX1" fmla="*/ 285750 w 285750"/>
                <a:gd name="connsiteY1" fmla="*/ 0 h 114299"/>
                <a:gd name="connsiteX2" fmla="*/ 0 w 285750"/>
                <a:gd name="connsiteY2" fmla="*/ 0 h 114299"/>
                <a:gd name="connsiteX3" fmla="*/ 52388 w 285750"/>
                <a:gd name="connsiteY3" fmla="*/ 114300 h 114299"/>
              </a:gdLst>
              <a:ahLst/>
              <a:cxnLst>
                <a:cxn ang="0">
                  <a:pos x="connsiteX0" y="connsiteY0"/>
                </a:cxn>
                <a:cxn ang="0">
                  <a:pos x="connsiteX1" y="connsiteY1"/>
                </a:cxn>
                <a:cxn ang="0">
                  <a:pos x="connsiteX2" y="connsiteY2"/>
                </a:cxn>
                <a:cxn ang="0">
                  <a:pos x="connsiteX3" y="connsiteY3"/>
                </a:cxn>
              </a:cxnLst>
              <a:rect l="l" t="t" r="r" b="b"/>
              <a:pathLst>
                <a:path w="285750" h="114299">
                  <a:moveTo>
                    <a:pt x="233363" y="114300"/>
                  </a:moveTo>
                  <a:lnTo>
                    <a:pt x="285750" y="0"/>
                  </a:lnTo>
                  <a:lnTo>
                    <a:pt x="0" y="0"/>
                  </a:lnTo>
                  <a:lnTo>
                    <a:pt x="52388" y="114300"/>
                  </a:lnTo>
                  <a:close/>
                </a:path>
              </a:pathLst>
            </a:custGeom>
            <a:grpFill/>
            <a:ln w="9525" cap="flat">
              <a:noFill/>
              <a:prstDash val="solid"/>
              <a:miter/>
            </a:ln>
          </p:spPr>
          <p:txBody>
            <a:bodyPr rtlCol="0" anchor="ctr"/>
            <a:lstStyle/>
            <a:p>
              <a:endParaRPr lang="en-ID" sz="1350"/>
            </a:p>
          </p:txBody>
        </p:sp>
      </p:grpSp>
      <p:sp>
        <p:nvSpPr>
          <p:cNvPr id="12" name="TextBox 11">
            <a:extLst>
              <a:ext uri="{FF2B5EF4-FFF2-40B4-BE49-F238E27FC236}">
                <a16:creationId xmlns:a16="http://schemas.microsoft.com/office/drawing/2014/main" id="{1C58AE92-3964-4CE5-8D8D-08E26F876029}"/>
              </a:ext>
            </a:extLst>
          </p:cNvPr>
          <p:cNvSpPr txBox="1"/>
          <p:nvPr/>
        </p:nvSpPr>
        <p:spPr>
          <a:xfrm flipH="1">
            <a:off x="2938570" y="4247667"/>
            <a:ext cx="1434424" cy="323165"/>
          </a:xfrm>
          <a:prstGeom prst="rect">
            <a:avLst/>
          </a:prstGeom>
          <a:noFill/>
        </p:spPr>
        <p:txBody>
          <a:bodyPr wrap="square" rtlCol="0" anchor="ctr">
            <a:spAutoFit/>
          </a:bodyPr>
          <a:lstStyle/>
          <a:p>
            <a:pPr algn="ctr"/>
            <a:r>
              <a:rPr lang="en-US" sz="1500" b="1" dirty="0">
                <a:solidFill>
                  <a:schemeClr val="bg2"/>
                </a:solidFill>
                <a:latin typeface="+mj-lt"/>
              </a:rPr>
              <a:t>Description</a:t>
            </a:r>
            <a:endParaRPr lang="en-ID" sz="1500" b="1" dirty="0">
              <a:solidFill>
                <a:schemeClr val="bg2"/>
              </a:solidFill>
              <a:latin typeface="+mj-lt"/>
            </a:endParaRPr>
          </a:p>
        </p:txBody>
      </p:sp>
      <p:sp>
        <p:nvSpPr>
          <p:cNvPr id="13" name="TextBox 12">
            <a:extLst>
              <a:ext uri="{FF2B5EF4-FFF2-40B4-BE49-F238E27FC236}">
                <a16:creationId xmlns:a16="http://schemas.microsoft.com/office/drawing/2014/main" id="{4A414DAB-2B17-432B-8062-791F2BA8C036}"/>
              </a:ext>
            </a:extLst>
          </p:cNvPr>
          <p:cNvSpPr txBox="1"/>
          <p:nvPr/>
        </p:nvSpPr>
        <p:spPr>
          <a:xfrm flipH="1">
            <a:off x="2675691" y="4488136"/>
            <a:ext cx="1960181" cy="485646"/>
          </a:xfrm>
          <a:prstGeom prst="rect">
            <a:avLst/>
          </a:prstGeom>
          <a:noFill/>
        </p:spPr>
        <p:txBody>
          <a:bodyPr wrap="square" rtlCol="0">
            <a:spAutoFit/>
          </a:bodyPr>
          <a:lstStyle/>
          <a:p>
            <a:pPr algn="ctr">
              <a:lnSpc>
                <a:spcPct val="150000"/>
              </a:lnSpc>
            </a:pPr>
            <a:r>
              <a:rPr lang="en-US" sz="900" dirty="0">
                <a:solidFill>
                  <a:schemeClr val="bg2"/>
                </a:solidFill>
              </a:rPr>
              <a:t>A wonderful serenity has taken possession of my entire</a:t>
            </a:r>
          </a:p>
        </p:txBody>
      </p:sp>
      <p:grpSp>
        <p:nvGrpSpPr>
          <p:cNvPr id="14" name="Group 13">
            <a:extLst>
              <a:ext uri="{FF2B5EF4-FFF2-40B4-BE49-F238E27FC236}">
                <a16:creationId xmlns:a16="http://schemas.microsoft.com/office/drawing/2014/main" id="{DE08F22D-0D33-4771-BD42-5F3737E93C7A}"/>
              </a:ext>
            </a:extLst>
          </p:cNvPr>
          <p:cNvGrpSpPr/>
          <p:nvPr/>
        </p:nvGrpSpPr>
        <p:grpSpPr>
          <a:xfrm flipH="1">
            <a:off x="3377176" y="3586174"/>
            <a:ext cx="557212" cy="563642"/>
            <a:chOff x="6957601" y="4789231"/>
            <a:chExt cx="742949" cy="751522"/>
          </a:xfrm>
          <a:solidFill>
            <a:schemeClr val="bg2"/>
          </a:solidFill>
        </p:grpSpPr>
        <p:sp>
          <p:nvSpPr>
            <p:cNvPr id="15" name="Freeform: Shape 14">
              <a:extLst>
                <a:ext uri="{FF2B5EF4-FFF2-40B4-BE49-F238E27FC236}">
                  <a16:creationId xmlns:a16="http://schemas.microsoft.com/office/drawing/2014/main" id="{BAA42430-4670-4B63-A862-B55B08AD05B0}"/>
                </a:ext>
              </a:extLst>
            </p:cNvPr>
            <p:cNvSpPr/>
            <p:nvPr/>
          </p:nvSpPr>
          <p:spPr>
            <a:xfrm>
              <a:off x="6967126" y="5253867"/>
              <a:ext cx="276225" cy="98474"/>
            </a:xfrm>
            <a:custGeom>
              <a:avLst/>
              <a:gdLst>
                <a:gd name="connsiteX0" fmla="*/ 276225 w 276225"/>
                <a:gd name="connsiteY0" fmla="*/ 85909 h 98474"/>
                <a:gd name="connsiteX1" fmla="*/ 149543 w 276225"/>
                <a:gd name="connsiteY1" fmla="*/ 7804 h 98474"/>
                <a:gd name="connsiteX2" fmla="*/ 0 w 276225"/>
                <a:gd name="connsiteY2" fmla="*/ 12566 h 98474"/>
                <a:gd name="connsiteX3" fmla="*/ 126682 w 276225"/>
                <a:gd name="connsiteY3" fmla="*/ 90671 h 98474"/>
                <a:gd name="connsiteX4" fmla="*/ 276225 w 276225"/>
                <a:gd name="connsiteY4" fmla="*/ 85909 h 984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6225" h="98474">
                  <a:moveTo>
                    <a:pt x="276225" y="85909"/>
                  </a:moveTo>
                  <a:cubicBezTo>
                    <a:pt x="276225" y="85909"/>
                    <a:pt x="225743" y="27806"/>
                    <a:pt x="149543" y="7804"/>
                  </a:cubicBezTo>
                  <a:cubicBezTo>
                    <a:pt x="73343" y="-12199"/>
                    <a:pt x="0" y="12566"/>
                    <a:pt x="0" y="12566"/>
                  </a:cubicBezTo>
                  <a:cubicBezTo>
                    <a:pt x="0" y="12566"/>
                    <a:pt x="50483" y="70669"/>
                    <a:pt x="126682" y="90671"/>
                  </a:cubicBezTo>
                  <a:cubicBezTo>
                    <a:pt x="202883" y="110674"/>
                    <a:pt x="276225" y="85909"/>
                    <a:pt x="276225" y="85909"/>
                  </a:cubicBezTo>
                  <a:close/>
                </a:path>
              </a:pathLst>
            </a:custGeom>
            <a:grpFill/>
            <a:ln w="9525" cap="flat">
              <a:noFill/>
              <a:prstDash val="solid"/>
              <a:miter/>
            </a:ln>
          </p:spPr>
          <p:txBody>
            <a:bodyPr rtlCol="0" anchor="ctr"/>
            <a:lstStyle/>
            <a:p>
              <a:endParaRPr lang="en-ID" sz="1350"/>
            </a:p>
          </p:txBody>
        </p:sp>
        <p:sp>
          <p:nvSpPr>
            <p:cNvPr id="16" name="Freeform: Shape 15">
              <a:extLst>
                <a:ext uri="{FF2B5EF4-FFF2-40B4-BE49-F238E27FC236}">
                  <a16:creationId xmlns:a16="http://schemas.microsoft.com/office/drawing/2014/main" id="{A2E93C0D-A02E-48F4-A890-B5A51CD5C902}"/>
                </a:ext>
              </a:extLst>
            </p:cNvPr>
            <p:cNvSpPr/>
            <p:nvPr/>
          </p:nvSpPr>
          <p:spPr>
            <a:xfrm>
              <a:off x="6957601" y="5051169"/>
              <a:ext cx="201930" cy="201930"/>
            </a:xfrm>
            <a:custGeom>
              <a:avLst/>
              <a:gdLst>
                <a:gd name="connsiteX0" fmla="*/ 201930 w 201930"/>
                <a:gd name="connsiteY0" fmla="*/ 201930 h 201930"/>
                <a:gd name="connsiteX1" fmla="*/ 131445 w 201930"/>
                <a:gd name="connsiteY1" fmla="*/ 70485 h 201930"/>
                <a:gd name="connsiteX2" fmla="*/ 0 w 201930"/>
                <a:gd name="connsiteY2" fmla="*/ 0 h 201930"/>
                <a:gd name="connsiteX3" fmla="*/ 70485 w 201930"/>
                <a:gd name="connsiteY3" fmla="*/ 131445 h 201930"/>
                <a:gd name="connsiteX4" fmla="*/ 201930 w 201930"/>
                <a:gd name="connsiteY4" fmla="*/ 201930 h 2019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1930" h="201930">
                  <a:moveTo>
                    <a:pt x="201930" y="201930"/>
                  </a:moveTo>
                  <a:cubicBezTo>
                    <a:pt x="201930" y="201930"/>
                    <a:pt x="186690" y="126682"/>
                    <a:pt x="131445" y="70485"/>
                  </a:cubicBezTo>
                  <a:cubicBezTo>
                    <a:pt x="75248" y="15240"/>
                    <a:pt x="0" y="0"/>
                    <a:pt x="0" y="0"/>
                  </a:cubicBezTo>
                  <a:cubicBezTo>
                    <a:pt x="0" y="0"/>
                    <a:pt x="15240" y="75248"/>
                    <a:pt x="70485" y="131445"/>
                  </a:cubicBezTo>
                  <a:cubicBezTo>
                    <a:pt x="126682" y="186690"/>
                    <a:pt x="201930" y="201930"/>
                    <a:pt x="201930" y="201930"/>
                  </a:cubicBezTo>
                  <a:close/>
                </a:path>
              </a:pathLst>
            </a:custGeom>
            <a:grpFill/>
            <a:ln w="9525" cap="flat">
              <a:noFill/>
              <a:prstDash val="solid"/>
              <a:miter/>
            </a:ln>
          </p:spPr>
          <p:txBody>
            <a:bodyPr rtlCol="0" anchor="ctr"/>
            <a:lstStyle/>
            <a:p>
              <a:endParaRPr lang="en-ID" sz="1350"/>
            </a:p>
          </p:txBody>
        </p:sp>
        <p:sp>
          <p:nvSpPr>
            <p:cNvPr id="17" name="Freeform: Shape 16">
              <a:extLst>
                <a:ext uri="{FF2B5EF4-FFF2-40B4-BE49-F238E27FC236}">
                  <a16:creationId xmlns:a16="http://schemas.microsoft.com/office/drawing/2014/main" id="{01250966-6CB6-4B7F-B2C3-07696B4C2B9E}"/>
                </a:ext>
              </a:extLst>
            </p:cNvPr>
            <p:cNvSpPr/>
            <p:nvPr/>
          </p:nvSpPr>
          <p:spPr>
            <a:xfrm>
              <a:off x="7046952" y="4862574"/>
              <a:ext cx="98474" cy="276225"/>
            </a:xfrm>
            <a:custGeom>
              <a:avLst/>
              <a:gdLst>
                <a:gd name="connsiteX0" fmla="*/ 85909 w 98474"/>
                <a:gd name="connsiteY0" fmla="*/ 276225 h 276225"/>
                <a:gd name="connsiteX1" fmla="*/ 90671 w 98474"/>
                <a:gd name="connsiteY1" fmla="*/ 126682 h 276225"/>
                <a:gd name="connsiteX2" fmla="*/ 12566 w 98474"/>
                <a:gd name="connsiteY2" fmla="*/ 0 h 276225"/>
                <a:gd name="connsiteX3" fmla="*/ 7804 w 98474"/>
                <a:gd name="connsiteY3" fmla="*/ 149542 h 276225"/>
                <a:gd name="connsiteX4" fmla="*/ 85909 w 98474"/>
                <a:gd name="connsiteY4" fmla="*/ 276225 h 2762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474" h="276225">
                  <a:moveTo>
                    <a:pt x="85909" y="276225"/>
                  </a:moveTo>
                  <a:cubicBezTo>
                    <a:pt x="85909" y="276225"/>
                    <a:pt x="110674" y="202883"/>
                    <a:pt x="90671" y="126682"/>
                  </a:cubicBezTo>
                  <a:cubicBezTo>
                    <a:pt x="70669" y="50482"/>
                    <a:pt x="12566" y="0"/>
                    <a:pt x="12566" y="0"/>
                  </a:cubicBezTo>
                  <a:cubicBezTo>
                    <a:pt x="12566" y="0"/>
                    <a:pt x="-12199" y="73342"/>
                    <a:pt x="7804" y="149542"/>
                  </a:cubicBezTo>
                  <a:cubicBezTo>
                    <a:pt x="27806" y="225743"/>
                    <a:pt x="85909" y="276225"/>
                    <a:pt x="85909" y="276225"/>
                  </a:cubicBezTo>
                  <a:close/>
                </a:path>
              </a:pathLst>
            </a:custGeom>
            <a:grpFill/>
            <a:ln w="9525" cap="flat">
              <a:noFill/>
              <a:prstDash val="solid"/>
              <a:miter/>
            </a:ln>
          </p:spPr>
          <p:txBody>
            <a:bodyPr rtlCol="0" anchor="ctr"/>
            <a:lstStyle/>
            <a:p>
              <a:endParaRPr lang="en-ID" sz="1350"/>
            </a:p>
          </p:txBody>
        </p:sp>
        <p:sp>
          <p:nvSpPr>
            <p:cNvPr id="18" name="Freeform: Shape 17">
              <a:extLst>
                <a:ext uri="{FF2B5EF4-FFF2-40B4-BE49-F238E27FC236}">
                  <a16:creationId xmlns:a16="http://schemas.microsoft.com/office/drawing/2014/main" id="{9EC6177C-73DB-4DF0-8B0B-F5CFFEF7D8FA}"/>
                </a:ext>
              </a:extLst>
            </p:cNvPr>
            <p:cNvSpPr/>
            <p:nvPr/>
          </p:nvSpPr>
          <p:spPr>
            <a:xfrm>
              <a:off x="7161252" y="4789231"/>
              <a:ext cx="98474" cy="276225"/>
            </a:xfrm>
            <a:custGeom>
              <a:avLst/>
              <a:gdLst>
                <a:gd name="connsiteX0" fmla="*/ 90671 w 98474"/>
                <a:gd name="connsiteY0" fmla="*/ 149543 h 276225"/>
                <a:gd name="connsiteX1" fmla="*/ 85909 w 98474"/>
                <a:gd name="connsiteY1" fmla="*/ 0 h 276225"/>
                <a:gd name="connsiteX2" fmla="*/ 7804 w 98474"/>
                <a:gd name="connsiteY2" fmla="*/ 126682 h 276225"/>
                <a:gd name="connsiteX3" fmla="*/ 12566 w 98474"/>
                <a:gd name="connsiteY3" fmla="*/ 276225 h 276225"/>
                <a:gd name="connsiteX4" fmla="*/ 90671 w 98474"/>
                <a:gd name="connsiteY4" fmla="*/ 149543 h 2762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474" h="276225">
                  <a:moveTo>
                    <a:pt x="90671" y="149543"/>
                  </a:moveTo>
                  <a:cubicBezTo>
                    <a:pt x="110674" y="73343"/>
                    <a:pt x="85909" y="0"/>
                    <a:pt x="85909" y="0"/>
                  </a:cubicBezTo>
                  <a:cubicBezTo>
                    <a:pt x="85909" y="0"/>
                    <a:pt x="27806" y="50483"/>
                    <a:pt x="7804" y="126682"/>
                  </a:cubicBezTo>
                  <a:cubicBezTo>
                    <a:pt x="-12199" y="202883"/>
                    <a:pt x="12566" y="276225"/>
                    <a:pt x="12566" y="276225"/>
                  </a:cubicBezTo>
                  <a:cubicBezTo>
                    <a:pt x="12566" y="276225"/>
                    <a:pt x="69716" y="225743"/>
                    <a:pt x="90671" y="149543"/>
                  </a:cubicBezTo>
                  <a:close/>
                </a:path>
              </a:pathLst>
            </a:custGeom>
            <a:grpFill/>
            <a:ln w="9525" cap="flat">
              <a:noFill/>
              <a:prstDash val="solid"/>
              <a:miter/>
            </a:ln>
          </p:spPr>
          <p:txBody>
            <a:bodyPr rtlCol="0" anchor="ctr"/>
            <a:lstStyle/>
            <a:p>
              <a:endParaRPr lang="en-ID" sz="1350"/>
            </a:p>
          </p:txBody>
        </p:sp>
        <p:sp>
          <p:nvSpPr>
            <p:cNvPr id="19" name="Freeform: Shape 18">
              <a:extLst>
                <a:ext uri="{FF2B5EF4-FFF2-40B4-BE49-F238E27FC236}">
                  <a16:creationId xmlns:a16="http://schemas.microsoft.com/office/drawing/2014/main" id="{EE7DC7C4-9FF4-4435-9DAB-156C47E15FC6}"/>
                </a:ext>
              </a:extLst>
            </p:cNvPr>
            <p:cNvSpPr/>
            <p:nvPr/>
          </p:nvSpPr>
          <p:spPr>
            <a:xfrm>
              <a:off x="7414801" y="5253450"/>
              <a:ext cx="276225" cy="98892"/>
            </a:xfrm>
            <a:custGeom>
              <a:avLst/>
              <a:gdLst>
                <a:gd name="connsiteX0" fmla="*/ 126683 w 276225"/>
                <a:gd name="connsiteY0" fmla="*/ 8221 h 98892"/>
                <a:gd name="connsiteX1" fmla="*/ 0 w 276225"/>
                <a:gd name="connsiteY1" fmla="*/ 86326 h 98892"/>
                <a:gd name="connsiteX2" fmla="*/ 149542 w 276225"/>
                <a:gd name="connsiteY2" fmla="*/ 91088 h 98892"/>
                <a:gd name="connsiteX3" fmla="*/ 276225 w 276225"/>
                <a:gd name="connsiteY3" fmla="*/ 12983 h 98892"/>
                <a:gd name="connsiteX4" fmla="*/ 126683 w 276225"/>
                <a:gd name="connsiteY4" fmla="*/ 8221 h 988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6225" h="98892">
                  <a:moveTo>
                    <a:pt x="126683" y="8221"/>
                  </a:moveTo>
                  <a:cubicBezTo>
                    <a:pt x="50482" y="28223"/>
                    <a:pt x="0" y="86326"/>
                    <a:pt x="0" y="86326"/>
                  </a:cubicBezTo>
                  <a:cubicBezTo>
                    <a:pt x="0" y="86326"/>
                    <a:pt x="73342" y="111091"/>
                    <a:pt x="149542" y="91088"/>
                  </a:cubicBezTo>
                  <a:cubicBezTo>
                    <a:pt x="225742" y="71086"/>
                    <a:pt x="276225" y="12983"/>
                    <a:pt x="276225" y="12983"/>
                  </a:cubicBezTo>
                  <a:cubicBezTo>
                    <a:pt x="276225" y="12983"/>
                    <a:pt x="202883" y="-12734"/>
                    <a:pt x="126683" y="8221"/>
                  </a:cubicBezTo>
                  <a:close/>
                </a:path>
              </a:pathLst>
            </a:custGeom>
            <a:grpFill/>
            <a:ln w="9525" cap="flat">
              <a:noFill/>
              <a:prstDash val="solid"/>
              <a:miter/>
            </a:ln>
          </p:spPr>
          <p:txBody>
            <a:bodyPr rtlCol="0" anchor="ctr"/>
            <a:lstStyle/>
            <a:p>
              <a:endParaRPr lang="en-ID" sz="1350"/>
            </a:p>
          </p:txBody>
        </p:sp>
        <p:sp>
          <p:nvSpPr>
            <p:cNvPr id="20" name="Freeform: Shape 19">
              <a:extLst>
                <a:ext uri="{FF2B5EF4-FFF2-40B4-BE49-F238E27FC236}">
                  <a16:creationId xmlns:a16="http://schemas.microsoft.com/office/drawing/2014/main" id="{A7E6EBB4-CFE1-4247-9729-72D83E37D021}"/>
                </a:ext>
              </a:extLst>
            </p:cNvPr>
            <p:cNvSpPr/>
            <p:nvPr/>
          </p:nvSpPr>
          <p:spPr>
            <a:xfrm>
              <a:off x="7498621" y="5051169"/>
              <a:ext cx="201929" cy="201930"/>
            </a:xfrm>
            <a:custGeom>
              <a:avLst/>
              <a:gdLst>
                <a:gd name="connsiteX0" fmla="*/ 201930 w 201929"/>
                <a:gd name="connsiteY0" fmla="*/ 0 h 201930"/>
                <a:gd name="connsiteX1" fmla="*/ 70485 w 201929"/>
                <a:gd name="connsiteY1" fmla="*/ 70485 h 201930"/>
                <a:gd name="connsiteX2" fmla="*/ 0 w 201929"/>
                <a:gd name="connsiteY2" fmla="*/ 201930 h 201930"/>
                <a:gd name="connsiteX3" fmla="*/ 131445 w 201929"/>
                <a:gd name="connsiteY3" fmla="*/ 131445 h 201930"/>
                <a:gd name="connsiteX4" fmla="*/ 201930 w 201929"/>
                <a:gd name="connsiteY4" fmla="*/ 0 h 2019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1929" h="201930">
                  <a:moveTo>
                    <a:pt x="201930" y="0"/>
                  </a:moveTo>
                  <a:cubicBezTo>
                    <a:pt x="201930" y="0"/>
                    <a:pt x="126682" y="15240"/>
                    <a:pt x="70485" y="70485"/>
                  </a:cubicBezTo>
                  <a:cubicBezTo>
                    <a:pt x="14288" y="126682"/>
                    <a:pt x="0" y="201930"/>
                    <a:pt x="0" y="201930"/>
                  </a:cubicBezTo>
                  <a:cubicBezTo>
                    <a:pt x="0" y="201930"/>
                    <a:pt x="75247" y="186690"/>
                    <a:pt x="131445" y="131445"/>
                  </a:cubicBezTo>
                  <a:cubicBezTo>
                    <a:pt x="186690" y="75248"/>
                    <a:pt x="201930" y="0"/>
                    <a:pt x="201930" y="0"/>
                  </a:cubicBezTo>
                  <a:close/>
                </a:path>
              </a:pathLst>
            </a:custGeom>
            <a:grpFill/>
            <a:ln w="9525" cap="flat">
              <a:noFill/>
              <a:prstDash val="solid"/>
              <a:miter/>
            </a:ln>
          </p:spPr>
          <p:txBody>
            <a:bodyPr rtlCol="0" anchor="ctr"/>
            <a:lstStyle/>
            <a:p>
              <a:endParaRPr lang="en-ID" sz="1350"/>
            </a:p>
          </p:txBody>
        </p:sp>
        <p:sp>
          <p:nvSpPr>
            <p:cNvPr id="21" name="Freeform: Shape 20">
              <a:extLst>
                <a:ext uri="{FF2B5EF4-FFF2-40B4-BE49-F238E27FC236}">
                  <a16:creationId xmlns:a16="http://schemas.microsoft.com/office/drawing/2014/main" id="{0B519C4D-5C98-4CEB-8C92-589F2D824737}"/>
                </a:ext>
              </a:extLst>
            </p:cNvPr>
            <p:cNvSpPr/>
            <p:nvPr/>
          </p:nvSpPr>
          <p:spPr>
            <a:xfrm>
              <a:off x="7513677" y="4862574"/>
              <a:ext cx="98474" cy="276225"/>
            </a:xfrm>
            <a:custGeom>
              <a:avLst/>
              <a:gdLst>
                <a:gd name="connsiteX0" fmla="*/ 90671 w 98474"/>
                <a:gd name="connsiteY0" fmla="*/ 149542 h 276225"/>
                <a:gd name="connsiteX1" fmla="*/ 85909 w 98474"/>
                <a:gd name="connsiteY1" fmla="*/ 0 h 276225"/>
                <a:gd name="connsiteX2" fmla="*/ 7804 w 98474"/>
                <a:gd name="connsiteY2" fmla="*/ 126682 h 276225"/>
                <a:gd name="connsiteX3" fmla="*/ 12566 w 98474"/>
                <a:gd name="connsiteY3" fmla="*/ 276225 h 276225"/>
                <a:gd name="connsiteX4" fmla="*/ 90671 w 98474"/>
                <a:gd name="connsiteY4" fmla="*/ 149542 h 2762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474" h="276225">
                  <a:moveTo>
                    <a:pt x="90671" y="149542"/>
                  </a:moveTo>
                  <a:cubicBezTo>
                    <a:pt x="110674" y="73342"/>
                    <a:pt x="85909" y="0"/>
                    <a:pt x="85909" y="0"/>
                  </a:cubicBezTo>
                  <a:cubicBezTo>
                    <a:pt x="85909" y="0"/>
                    <a:pt x="27806" y="50482"/>
                    <a:pt x="7804" y="126682"/>
                  </a:cubicBezTo>
                  <a:cubicBezTo>
                    <a:pt x="-12199" y="202883"/>
                    <a:pt x="12566" y="276225"/>
                    <a:pt x="12566" y="276225"/>
                  </a:cubicBezTo>
                  <a:cubicBezTo>
                    <a:pt x="12566" y="276225"/>
                    <a:pt x="69716" y="225743"/>
                    <a:pt x="90671" y="149542"/>
                  </a:cubicBezTo>
                  <a:close/>
                </a:path>
              </a:pathLst>
            </a:custGeom>
            <a:grpFill/>
            <a:ln w="9525" cap="flat">
              <a:noFill/>
              <a:prstDash val="solid"/>
              <a:miter/>
            </a:ln>
          </p:spPr>
          <p:txBody>
            <a:bodyPr rtlCol="0" anchor="ctr"/>
            <a:lstStyle/>
            <a:p>
              <a:endParaRPr lang="en-ID" sz="1350"/>
            </a:p>
          </p:txBody>
        </p:sp>
        <p:sp>
          <p:nvSpPr>
            <p:cNvPr id="22" name="Freeform: Shape 21">
              <a:extLst>
                <a:ext uri="{FF2B5EF4-FFF2-40B4-BE49-F238E27FC236}">
                  <a16:creationId xmlns:a16="http://schemas.microsoft.com/office/drawing/2014/main" id="{4B0B87A6-CE59-4E8E-91EA-9814D09AC00A}"/>
                </a:ext>
              </a:extLst>
            </p:cNvPr>
            <p:cNvSpPr/>
            <p:nvPr/>
          </p:nvSpPr>
          <p:spPr>
            <a:xfrm>
              <a:off x="7399377" y="4789231"/>
              <a:ext cx="98474" cy="276225"/>
            </a:xfrm>
            <a:custGeom>
              <a:avLst/>
              <a:gdLst>
                <a:gd name="connsiteX0" fmla="*/ 85909 w 98474"/>
                <a:gd name="connsiteY0" fmla="*/ 276225 h 276225"/>
                <a:gd name="connsiteX1" fmla="*/ 90671 w 98474"/>
                <a:gd name="connsiteY1" fmla="*/ 126682 h 276225"/>
                <a:gd name="connsiteX2" fmla="*/ 12566 w 98474"/>
                <a:gd name="connsiteY2" fmla="*/ 0 h 276225"/>
                <a:gd name="connsiteX3" fmla="*/ 7804 w 98474"/>
                <a:gd name="connsiteY3" fmla="*/ 149543 h 276225"/>
                <a:gd name="connsiteX4" fmla="*/ 85909 w 98474"/>
                <a:gd name="connsiteY4" fmla="*/ 276225 h 2762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474" h="276225">
                  <a:moveTo>
                    <a:pt x="85909" y="276225"/>
                  </a:moveTo>
                  <a:cubicBezTo>
                    <a:pt x="85909" y="276225"/>
                    <a:pt x="110674" y="202883"/>
                    <a:pt x="90671" y="126682"/>
                  </a:cubicBezTo>
                  <a:cubicBezTo>
                    <a:pt x="70669" y="50483"/>
                    <a:pt x="12566" y="0"/>
                    <a:pt x="12566" y="0"/>
                  </a:cubicBezTo>
                  <a:cubicBezTo>
                    <a:pt x="12566" y="0"/>
                    <a:pt x="-12199" y="73343"/>
                    <a:pt x="7804" y="149543"/>
                  </a:cubicBezTo>
                  <a:cubicBezTo>
                    <a:pt x="27806" y="225743"/>
                    <a:pt x="85909" y="276225"/>
                    <a:pt x="85909" y="276225"/>
                  </a:cubicBezTo>
                  <a:close/>
                </a:path>
              </a:pathLst>
            </a:custGeom>
            <a:grpFill/>
            <a:ln w="9525" cap="flat">
              <a:noFill/>
              <a:prstDash val="solid"/>
              <a:miter/>
            </a:ln>
          </p:spPr>
          <p:txBody>
            <a:bodyPr rtlCol="0" anchor="ctr"/>
            <a:lstStyle/>
            <a:p>
              <a:endParaRPr lang="en-ID" sz="1350"/>
            </a:p>
          </p:txBody>
        </p:sp>
        <p:sp>
          <p:nvSpPr>
            <p:cNvPr id="23" name="Freeform: Shape 22">
              <a:extLst>
                <a:ext uri="{FF2B5EF4-FFF2-40B4-BE49-F238E27FC236}">
                  <a16:creationId xmlns:a16="http://schemas.microsoft.com/office/drawing/2014/main" id="{558A10D6-D68E-4C1D-84BC-D437B605B731}"/>
                </a:ext>
              </a:extLst>
            </p:cNvPr>
            <p:cNvSpPr/>
            <p:nvPr/>
          </p:nvSpPr>
          <p:spPr>
            <a:xfrm>
              <a:off x="7067138" y="5362766"/>
              <a:ext cx="525779" cy="177987"/>
            </a:xfrm>
            <a:custGeom>
              <a:avLst/>
              <a:gdLst>
                <a:gd name="connsiteX0" fmla="*/ 397193 w 525779"/>
                <a:gd name="connsiteY0" fmla="*/ 8442 h 177987"/>
                <a:gd name="connsiteX1" fmla="*/ 261938 w 525779"/>
                <a:gd name="connsiteY1" fmla="*/ 8442 h 177987"/>
                <a:gd name="connsiteX2" fmla="*/ 126682 w 525779"/>
                <a:gd name="connsiteY2" fmla="*/ 7490 h 177987"/>
                <a:gd name="connsiteX3" fmla="*/ 0 w 525779"/>
                <a:gd name="connsiteY3" fmla="*/ 85595 h 177987"/>
                <a:gd name="connsiteX4" fmla="*/ 149543 w 525779"/>
                <a:gd name="connsiteY4" fmla="*/ 90357 h 177987"/>
                <a:gd name="connsiteX5" fmla="*/ 185738 w 525779"/>
                <a:gd name="connsiteY5" fmla="*/ 77022 h 177987"/>
                <a:gd name="connsiteX6" fmla="*/ 127635 w 525779"/>
                <a:gd name="connsiteY6" fmla="*/ 125600 h 177987"/>
                <a:gd name="connsiteX7" fmla="*/ 149543 w 525779"/>
                <a:gd name="connsiteY7" fmla="*/ 177987 h 177987"/>
                <a:gd name="connsiteX8" fmla="*/ 242888 w 525779"/>
                <a:gd name="connsiteY8" fmla="*/ 95120 h 177987"/>
                <a:gd name="connsiteX9" fmla="*/ 262890 w 525779"/>
                <a:gd name="connsiteY9" fmla="*/ 68450 h 177987"/>
                <a:gd name="connsiteX10" fmla="*/ 282893 w 525779"/>
                <a:gd name="connsiteY10" fmla="*/ 95120 h 177987"/>
                <a:gd name="connsiteX11" fmla="*/ 376238 w 525779"/>
                <a:gd name="connsiteY11" fmla="*/ 177987 h 177987"/>
                <a:gd name="connsiteX12" fmla="*/ 398145 w 525779"/>
                <a:gd name="connsiteY12" fmla="*/ 125600 h 177987"/>
                <a:gd name="connsiteX13" fmla="*/ 340043 w 525779"/>
                <a:gd name="connsiteY13" fmla="*/ 77022 h 177987"/>
                <a:gd name="connsiteX14" fmla="*/ 376238 w 525779"/>
                <a:gd name="connsiteY14" fmla="*/ 90357 h 177987"/>
                <a:gd name="connsiteX15" fmla="*/ 525780 w 525779"/>
                <a:gd name="connsiteY15" fmla="*/ 85595 h 177987"/>
                <a:gd name="connsiteX16" fmla="*/ 397193 w 525779"/>
                <a:gd name="connsiteY16" fmla="*/ 8442 h 177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25779" h="177987">
                  <a:moveTo>
                    <a:pt x="397193" y="8442"/>
                  </a:moveTo>
                  <a:cubicBezTo>
                    <a:pt x="340995" y="-6798"/>
                    <a:pt x="286703" y="2727"/>
                    <a:pt x="261938" y="8442"/>
                  </a:cubicBezTo>
                  <a:cubicBezTo>
                    <a:pt x="237173" y="2727"/>
                    <a:pt x="182880" y="-6798"/>
                    <a:pt x="126682" y="7490"/>
                  </a:cubicBezTo>
                  <a:cubicBezTo>
                    <a:pt x="50482" y="27492"/>
                    <a:pt x="0" y="85595"/>
                    <a:pt x="0" y="85595"/>
                  </a:cubicBezTo>
                  <a:cubicBezTo>
                    <a:pt x="0" y="85595"/>
                    <a:pt x="73343" y="110360"/>
                    <a:pt x="149543" y="90357"/>
                  </a:cubicBezTo>
                  <a:cubicBezTo>
                    <a:pt x="161925" y="86547"/>
                    <a:pt x="174308" y="82737"/>
                    <a:pt x="185738" y="77022"/>
                  </a:cubicBezTo>
                  <a:cubicBezTo>
                    <a:pt x="171450" y="97025"/>
                    <a:pt x="157163" y="113217"/>
                    <a:pt x="127635" y="125600"/>
                  </a:cubicBezTo>
                  <a:lnTo>
                    <a:pt x="149543" y="177987"/>
                  </a:lnTo>
                  <a:cubicBezTo>
                    <a:pt x="200977" y="156080"/>
                    <a:pt x="222885" y="123695"/>
                    <a:pt x="242888" y="95120"/>
                  </a:cubicBezTo>
                  <a:cubicBezTo>
                    <a:pt x="249555" y="85595"/>
                    <a:pt x="255270" y="77022"/>
                    <a:pt x="262890" y="68450"/>
                  </a:cubicBezTo>
                  <a:cubicBezTo>
                    <a:pt x="269558" y="77022"/>
                    <a:pt x="276225" y="85595"/>
                    <a:pt x="282893" y="95120"/>
                  </a:cubicBezTo>
                  <a:cubicBezTo>
                    <a:pt x="301943" y="123695"/>
                    <a:pt x="323850" y="156080"/>
                    <a:pt x="376238" y="177987"/>
                  </a:cubicBezTo>
                  <a:lnTo>
                    <a:pt x="398145" y="125600"/>
                  </a:lnTo>
                  <a:cubicBezTo>
                    <a:pt x="368618" y="113217"/>
                    <a:pt x="354330" y="97025"/>
                    <a:pt x="340043" y="77022"/>
                  </a:cubicBezTo>
                  <a:cubicBezTo>
                    <a:pt x="351473" y="81785"/>
                    <a:pt x="362903" y="86547"/>
                    <a:pt x="376238" y="90357"/>
                  </a:cubicBezTo>
                  <a:cubicBezTo>
                    <a:pt x="452438" y="110360"/>
                    <a:pt x="525780" y="85595"/>
                    <a:pt x="525780" y="85595"/>
                  </a:cubicBezTo>
                  <a:cubicBezTo>
                    <a:pt x="525780" y="85595"/>
                    <a:pt x="473392" y="28445"/>
                    <a:pt x="397193" y="8442"/>
                  </a:cubicBezTo>
                  <a:close/>
                </a:path>
              </a:pathLst>
            </a:custGeom>
            <a:grpFill/>
            <a:ln w="9525" cap="flat">
              <a:noFill/>
              <a:prstDash val="solid"/>
              <a:miter/>
            </a:ln>
          </p:spPr>
          <p:txBody>
            <a:bodyPr rtlCol="0" anchor="ctr"/>
            <a:lstStyle/>
            <a:p>
              <a:endParaRPr lang="en-ID" sz="1350"/>
            </a:p>
          </p:txBody>
        </p:sp>
      </p:grpSp>
      <p:pic>
        <p:nvPicPr>
          <p:cNvPr id="66" name="PpHolder8">
            <a:extLst>
              <a:ext uri="{FF2B5EF4-FFF2-40B4-BE49-F238E27FC236}">
                <a16:creationId xmlns:a16="http://schemas.microsoft.com/office/drawing/2014/main" id="{8A4F92D4-62D4-47E1-AD8D-68C357864BA7}"/>
              </a:ext>
            </a:extLst>
          </p:cNvPr>
          <p:cNvPicPr>
            <a:picLocks/>
          </p:cNvPicPr>
          <p:nvPr/>
        </p:nvPicPr>
        <p:blipFill>
          <a:blip r:embed="rId2"/>
          <a:srcRect t="14704" r="72500" b="14704"/>
          <a:stretch>
            <a:fillRect/>
          </a:stretch>
        </p:blipFill>
        <p:spPr>
          <a:xfrm>
            <a:off x="2" y="1008423"/>
            <a:ext cx="2514601" cy="4841154"/>
          </a:xfrm>
          <a:custGeom>
            <a:avLst/>
            <a:gdLst>
              <a:gd name="connsiteX0" fmla="*/ 94025 w 2514601"/>
              <a:gd name="connsiteY0" fmla="*/ 0 h 4841154"/>
              <a:gd name="connsiteX1" fmla="*/ 2514601 w 2514601"/>
              <a:gd name="connsiteY1" fmla="*/ 2420577 h 4841154"/>
              <a:gd name="connsiteX2" fmla="*/ 94025 w 2514601"/>
              <a:gd name="connsiteY2" fmla="*/ 4841154 h 4841154"/>
              <a:gd name="connsiteX3" fmla="*/ 0 w 2514601"/>
              <a:gd name="connsiteY3" fmla="*/ 4837591 h 4841154"/>
              <a:gd name="connsiteX4" fmla="*/ 0 w 2514601"/>
              <a:gd name="connsiteY4" fmla="*/ 3564 h 4841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14601" h="4841154">
                <a:moveTo>
                  <a:pt x="94025" y="0"/>
                </a:moveTo>
                <a:cubicBezTo>
                  <a:pt x="1430873" y="0"/>
                  <a:pt x="2514601" y="1083730"/>
                  <a:pt x="2514601" y="2420577"/>
                </a:cubicBezTo>
                <a:cubicBezTo>
                  <a:pt x="2514601" y="3757425"/>
                  <a:pt x="1430873" y="4841154"/>
                  <a:pt x="94025" y="4841154"/>
                </a:cubicBezTo>
                <a:lnTo>
                  <a:pt x="0" y="4837591"/>
                </a:lnTo>
                <a:lnTo>
                  <a:pt x="0" y="3564"/>
                </a:lnTo>
                <a:close/>
              </a:path>
            </a:pathLst>
          </a:custGeom>
        </p:spPr>
      </p:pic>
      <p:sp>
        <p:nvSpPr>
          <p:cNvPr id="65" name="Title 64">
            <a:extLst>
              <a:ext uri="{FF2B5EF4-FFF2-40B4-BE49-F238E27FC236}">
                <a16:creationId xmlns:a16="http://schemas.microsoft.com/office/drawing/2014/main" id="{0533C2AB-5351-4064-A14D-1F5D53A46C24}"/>
              </a:ext>
            </a:extLst>
          </p:cNvPr>
          <p:cNvSpPr>
            <a:spLocks noGrp="1"/>
          </p:cNvSpPr>
          <p:nvPr>
            <p:ph type="title"/>
          </p:nvPr>
        </p:nvSpPr>
        <p:spPr/>
        <p:txBody>
          <a:bodyPr/>
          <a:lstStyle/>
          <a:p>
            <a:r>
              <a:rPr lang="en-US" dirty="0"/>
              <a:t>Our Best Awards</a:t>
            </a:r>
            <a:endParaRPr lang="en-ID" dirty="0"/>
          </a:p>
        </p:txBody>
      </p:sp>
      <p:sp>
        <p:nvSpPr>
          <p:cNvPr id="51" name="TextBox 50">
            <a:extLst>
              <a:ext uri="{FF2B5EF4-FFF2-40B4-BE49-F238E27FC236}">
                <a16:creationId xmlns:a16="http://schemas.microsoft.com/office/drawing/2014/main" id="{9EC046BC-B6DC-4796-8BC7-EEABD1B12A4D}"/>
              </a:ext>
            </a:extLst>
          </p:cNvPr>
          <p:cNvSpPr txBox="1"/>
          <p:nvPr/>
        </p:nvSpPr>
        <p:spPr>
          <a:xfrm>
            <a:off x="5639241" y="2774847"/>
            <a:ext cx="2561784" cy="1939890"/>
          </a:xfrm>
          <a:prstGeom prst="rect">
            <a:avLst/>
          </a:prstGeom>
          <a:noFill/>
        </p:spPr>
        <p:txBody>
          <a:bodyPr wrap="square" rtlCol="0" anchor="t">
            <a:spAutoFit/>
          </a:bodyPr>
          <a:lstStyle/>
          <a:p>
            <a:pPr algn="just">
              <a:lnSpc>
                <a:spcPct val="150000"/>
              </a:lnSpc>
            </a:pPr>
            <a:r>
              <a:rPr lang="en-US" sz="900" dirty="0"/>
              <a:t>A wonderful serenity has taken possession of my entire soul, like these sweet mornings of spring which I enjoy with my whole heart. I am alone, and feel the charm of existence in this spot, which was created for the bliss of souls like mine awesome. </a:t>
            </a:r>
          </a:p>
          <a:p>
            <a:pPr algn="just">
              <a:lnSpc>
                <a:spcPct val="150000"/>
              </a:lnSpc>
            </a:pPr>
            <a:endParaRPr lang="en-US" sz="900" dirty="0"/>
          </a:p>
          <a:p>
            <a:pPr algn="just">
              <a:lnSpc>
                <a:spcPct val="150000"/>
              </a:lnSpc>
            </a:pPr>
            <a:r>
              <a:rPr lang="en-US" sz="900" dirty="0"/>
              <a:t>I am so happy, my dear friend, so absorbed in the exquisite sense of mere</a:t>
            </a:r>
          </a:p>
        </p:txBody>
      </p:sp>
      <p:sp>
        <p:nvSpPr>
          <p:cNvPr id="52" name="Oval 51">
            <a:extLst>
              <a:ext uri="{FF2B5EF4-FFF2-40B4-BE49-F238E27FC236}">
                <a16:creationId xmlns:a16="http://schemas.microsoft.com/office/drawing/2014/main" id="{05AD5940-8FFB-421C-AED5-EDC9E56C7A6C}"/>
              </a:ext>
            </a:extLst>
          </p:cNvPr>
          <p:cNvSpPr>
            <a:spLocks noChangeAspect="1"/>
          </p:cNvSpPr>
          <p:nvPr/>
        </p:nvSpPr>
        <p:spPr>
          <a:xfrm>
            <a:off x="5717319" y="4801701"/>
            <a:ext cx="226314" cy="22631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nvGrpSpPr>
          <p:cNvPr id="53" name="Group 52">
            <a:extLst>
              <a:ext uri="{FF2B5EF4-FFF2-40B4-BE49-F238E27FC236}">
                <a16:creationId xmlns:a16="http://schemas.microsoft.com/office/drawing/2014/main" id="{95E8B49C-315D-405F-BDA8-569BC5923128}"/>
              </a:ext>
            </a:extLst>
          </p:cNvPr>
          <p:cNvGrpSpPr/>
          <p:nvPr/>
        </p:nvGrpSpPr>
        <p:grpSpPr>
          <a:xfrm>
            <a:off x="5767573" y="4899031"/>
            <a:ext cx="125807" cy="31655"/>
            <a:chOff x="7534276" y="5513385"/>
            <a:chExt cx="492123" cy="123827"/>
          </a:xfrm>
        </p:grpSpPr>
        <p:sp>
          <p:nvSpPr>
            <p:cNvPr id="54" name="Oval 53">
              <a:extLst>
                <a:ext uri="{FF2B5EF4-FFF2-40B4-BE49-F238E27FC236}">
                  <a16:creationId xmlns:a16="http://schemas.microsoft.com/office/drawing/2014/main" id="{274F59F8-6159-421A-AC9E-0CEE66729847}"/>
                </a:ext>
              </a:extLst>
            </p:cNvPr>
            <p:cNvSpPr/>
            <p:nvPr/>
          </p:nvSpPr>
          <p:spPr>
            <a:xfrm>
              <a:off x="7534276" y="5513387"/>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5" name="Oval 54">
              <a:extLst>
                <a:ext uri="{FF2B5EF4-FFF2-40B4-BE49-F238E27FC236}">
                  <a16:creationId xmlns:a16="http://schemas.microsoft.com/office/drawing/2014/main" id="{9CF4C7D8-502D-4EE5-AA16-23CC3187DD7C}"/>
                </a:ext>
              </a:extLst>
            </p:cNvPr>
            <p:cNvSpPr/>
            <p:nvPr/>
          </p:nvSpPr>
          <p:spPr>
            <a:xfrm>
              <a:off x="7718425" y="5513386"/>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6" name="Oval 55">
              <a:extLst>
                <a:ext uri="{FF2B5EF4-FFF2-40B4-BE49-F238E27FC236}">
                  <a16:creationId xmlns:a16="http://schemas.microsoft.com/office/drawing/2014/main" id="{257D4459-9EBE-44ED-B12B-3C1C4CA6ED7B}"/>
                </a:ext>
              </a:extLst>
            </p:cNvPr>
            <p:cNvSpPr/>
            <p:nvPr/>
          </p:nvSpPr>
          <p:spPr>
            <a:xfrm>
              <a:off x="7902574" y="5513385"/>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sp>
        <p:nvSpPr>
          <p:cNvPr id="57" name="TextBox 56">
            <a:extLst>
              <a:ext uri="{FF2B5EF4-FFF2-40B4-BE49-F238E27FC236}">
                <a16:creationId xmlns:a16="http://schemas.microsoft.com/office/drawing/2014/main" id="{1DCA9500-F03D-41CD-A0B9-770CE9A7253B}"/>
              </a:ext>
            </a:extLst>
          </p:cNvPr>
          <p:cNvSpPr txBox="1"/>
          <p:nvPr/>
        </p:nvSpPr>
        <p:spPr>
          <a:xfrm>
            <a:off x="6072273" y="4798479"/>
            <a:ext cx="2237259" cy="230832"/>
          </a:xfrm>
          <a:prstGeom prst="rect">
            <a:avLst/>
          </a:prstGeom>
          <a:noFill/>
        </p:spPr>
        <p:txBody>
          <a:bodyPr wrap="square" rtlCol="0" anchor="ctr">
            <a:spAutoFit/>
          </a:bodyPr>
          <a:lstStyle/>
          <a:p>
            <a:r>
              <a:rPr lang="en-US" sz="900" dirty="0"/>
              <a:t>Go For More Detail information</a:t>
            </a:r>
          </a:p>
        </p:txBody>
      </p:sp>
      <p:grpSp>
        <p:nvGrpSpPr>
          <p:cNvPr id="44" name="Group 43">
            <a:extLst>
              <a:ext uri="{FF2B5EF4-FFF2-40B4-BE49-F238E27FC236}">
                <a16:creationId xmlns:a16="http://schemas.microsoft.com/office/drawing/2014/main" id="{DD7EA5AB-7AB3-4DDF-87B1-775C2AF84B87}"/>
              </a:ext>
            </a:extLst>
          </p:cNvPr>
          <p:cNvGrpSpPr/>
          <p:nvPr/>
        </p:nvGrpSpPr>
        <p:grpSpPr>
          <a:xfrm>
            <a:off x="8229784" y="0"/>
            <a:ext cx="914216" cy="412685"/>
            <a:chOff x="10973045" y="0"/>
            <a:chExt cx="1218955" cy="550246"/>
          </a:xfrm>
        </p:grpSpPr>
        <p:sp>
          <p:nvSpPr>
            <p:cNvPr id="45" name="Rounded Rectangle 11">
              <a:extLst>
                <a:ext uri="{FF2B5EF4-FFF2-40B4-BE49-F238E27FC236}">
                  <a16:creationId xmlns:a16="http://schemas.microsoft.com/office/drawing/2014/main" id="{679ED4EC-450B-459F-B4FC-86FDA15C453C}"/>
                </a:ext>
              </a:extLst>
            </p:cNvPr>
            <p:cNvSpPr/>
            <p:nvPr/>
          </p:nvSpPr>
          <p:spPr>
            <a:xfrm flipH="1">
              <a:off x="10973045" y="0"/>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46" name="Graphic 7">
              <a:extLst>
                <a:ext uri="{FF2B5EF4-FFF2-40B4-BE49-F238E27FC236}">
                  <a16:creationId xmlns:a16="http://schemas.microsoft.com/office/drawing/2014/main" id="{8412525B-1987-41ED-84B0-0036C7F7C95B}"/>
                </a:ext>
              </a:extLst>
            </p:cNvPr>
            <p:cNvGrpSpPr/>
            <p:nvPr/>
          </p:nvGrpSpPr>
          <p:grpSpPr>
            <a:xfrm>
              <a:off x="11231670" y="195398"/>
              <a:ext cx="718493" cy="145203"/>
              <a:chOff x="4810125" y="3167062"/>
              <a:chExt cx="2573940" cy="520177"/>
            </a:xfrm>
            <a:solidFill>
              <a:schemeClr val="bg2"/>
            </a:solidFill>
          </p:grpSpPr>
          <p:sp>
            <p:nvSpPr>
              <p:cNvPr id="47" name="Freeform: Shape 46">
                <a:extLst>
                  <a:ext uri="{FF2B5EF4-FFF2-40B4-BE49-F238E27FC236}">
                    <a16:creationId xmlns:a16="http://schemas.microsoft.com/office/drawing/2014/main" id="{64DC3F96-97DE-48C2-AC71-334215BF3215}"/>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48" name="Freeform: Shape 47">
                <a:extLst>
                  <a:ext uri="{FF2B5EF4-FFF2-40B4-BE49-F238E27FC236}">
                    <a16:creationId xmlns:a16="http://schemas.microsoft.com/office/drawing/2014/main" id="{FE34A770-F846-4E5C-8395-6FAC33CE54E9}"/>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49" name="Freeform: Shape 48">
                <a:extLst>
                  <a:ext uri="{FF2B5EF4-FFF2-40B4-BE49-F238E27FC236}">
                    <a16:creationId xmlns:a16="http://schemas.microsoft.com/office/drawing/2014/main" id="{FF29E2D7-0730-4C9D-9455-8383D8A46DB1}"/>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50" name="Freeform: Shape 49">
                <a:extLst>
                  <a:ext uri="{FF2B5EF4-FFF2-40B4-BE49-F238E27FC236}">
                    <a16:creationId xmlns:a16="http://schemas.microsoft.com/office/drawing/2014/main" id="{901718EF-F9A1-4611-A975-080E361D82A6}"/>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58" name="Freeform: Shape 57">
                <a:extLst>
                  <a:ext uri="{FF2B5EF4-FFF2-40B4-BE49-F238E27FC236}">
                    <a16:creationId xmlns:a16="http://schemas.microsoft.com/office/drawing/2014/main" id="{4A9492C6-810C-43F7-BFB0-20909A1AEEEC}"/>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59" name="Freeform: Shape 58">
                <a:extLst>
                  <a:ext uri="{FF2B5EF4-FFF2-40B4-BE49-F238E27FC236}">
                    <a16:creationId xmlns:a16="http://schemas.microsoft.com/office/drawing/2014/main" id="{4ABF6121-7C51-43CB-B3FE-2E2922333442}"/>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61" name="Rectangle: Rounded Corners 60">
            <a:extLst>
              <a:ext uri="{FF2B5EF4-FFF2-40B4-BE49-F238E27FC236}">
                <a16:creationId xmlns:a16="http://schemas.microsoft.com/office/drawing/2014/main" id="{6D8F46A8-B056-463D-B905-FC5AEB1EA5EC}"/>
              </a:ext>
            </a:extLst>
          </p:cNvPr>
          <p:cNvSpPr/>
          <p:nvPr/>
        </p:nvSpPr>
        <p:spPr>
          <a:xfrm rot="5400000">
            <a:off x="8110822" y="177115"/>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14710197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44"/>
                                        </p:tgtEl>
                                        <p:attrNameLst>
                                          <p:attrName>style.visibility</p:attrName>
                                        </p:attrNameLst>
                                      </p:cBhvr>
                                      <p:to>
                                        <p:strVal val="visible"/>
                                      </p:to>
                                    </p:set>
                                    <p:animEffect transition="in" filter="wipe(right)">
                                      <p:cBhvr>
                                        <p:cTn id="7" dur="500"/>
                                        <p:tgtEl>
                                          <p:spTgt spid="44"/>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61"/>
                                        </p:tgtEl>
                                        <p:attrNameLst>
                                          <p:attrName>style.visibility</p:attrName>
                                        </p:attrNameLst>
                                      </p:cBhvr>
                                      <p:to>
                                        <p:strVal val="visible"/>
                                      </p:to>
                                    </p:set>
                                    <p:animEffect transition="in" filter="wipe(up)">
                                      <p:cBhvr>
                                        <p:cTn id="11" dur="500"/>
                                        <p:tgtEl>
                                          <p:spTgt spid="61"/>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65"/>
                                        </p:tgtEl>
                                        <p:attrNameLst>
                                          <p:attrName>style.visibility</p:attrName>
                                        </p:attrNameLst>
                                      </p:cBhvr>
                                      <p:to>
                                        <p:strVal val="visible"/>
                                      </p:to>
                                    </p:set>
                                    <p:animEffect transition="in" filter="wipe(up)">
                                      <p:cBhvr>
                                        <p:cTn id="15" dur="500"/>
                                        <p:tgtEl>
                                          <p:spTgt spid="65"/>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51"/>
                                        </p:tgtEl>
                                        <p:attrNameLst>
                                          <p:attrName>style.visibility</p:attrName>
                                        </p:attrNameLst>
                                      </p:cBhvr>
                                      <p:to>
                                        <p:strVal val="visible"/>
                                      </p:to>
                                    </p:set>
                                    <p:animEffect transition="in" filter="wipe(up)">
                                      <p:cBhvr>
                                        <p:cTn id="19" dur="500"/>
                                        <p:tgtEl>
                                          <p:spTgt spid="51"/>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52"/>
                                        </p:tgtEl>
                                        <p:attrNameLst>
                                          <p:attrName>style.visibility</p:attrName>
                                        </p:attrNameLst>
                                      </p:cBhvr>
                                      <p:to>
                                        <p:strVal val="visible"/>
                                      </p:to>
                                    </p:set>
                                    <p:anim calcmode="lin" valueType="num">
                                      <p:cBhvr>
                                        <p:cTn id="23" dur="500" fill="hold"/>
                                        <p:tgtEl>
                                          <p:spTgt spid="52"/>
                                        </p:tgtEl>
                                        <p:attrNameLst>
                                          <p:attrName>ppt_w</p:attrName>
                                        </p:attrNameLst>
                                      </p:cBhvr>
                                      <p:tavLst>
                                        <p:tav tm="0">
                                          <p:val>
                                            <p:fltVal val="0"/>
                                          </p:val>
                                        </p:tav>
                                        <p:tav tm="100000">
                                          <p:val>
                                            <p:strVal val="#ppt_w"/>
                                          </p:val>
                                        </p:tav>
                                      </p:tavLst>
                                    </p:anim>
                                    <p:anim calcmode="lin" valueType="num">
                                      <p:cBhvr>
                                        <p:cTn id="24" dur="500" fill="hold"/>
                                        <p:tgtEl>
                                          <p:spTgt spid="52"/>
                                        </p:tgtEl>
                                        <p:attrNameLst>
                                          <p:attrName>ppt_h</p:attrName>
                                        </p:attrNameLst>
                                      </p:cBhvr>
                                      <p:tavLst>
                                        <p:tav tm="0">
                                          <p:val>
                                            <p:fltVal val="0"/>
                                          </p:val>
                                        </p:tav>
                                        <p:tav tm="100000">
                                          <p:val>
                                            <p:strVal val="#ppt_h"/>
                                          </p:val>
                                        </p:tav>
                                      </p:tavLst>
                                    </p:anim>
                                    <p:animEffect transition="in" filter="fade">
                                      <p:cBhvr>
                                        <p:cTn id="25" dur="500"/>
                                        <p:tgtEl>
                                          <p:spTgt spid="52"/>
                                        </p:tgtEl>
                                      </p:cBhvr>
                                    </p:animEffect>
                                  </p:childTnLst>
                                </p:cTn>
                              </p:par>
                            </p:childTnLst>
                          </p:cTn>
                        </p:par>
                        <p:par>
                          <p:cTn id="26" fill="hold">
                            <p:stCondLst>
                              <p:cond delay="2500"/>
                            </p:stCondLst>
                            <p:childTnLst>
                              <p:par>
                                <p:cTn id="27" presetID="53" presetClass="entr" presetSubtype="16" fill="hold" nodeType="afterEffect">
                                  <p:stCondLst>
                                    <p:cond delay="0"/>
                                  </p:stCondLst>
                                  <p:childTnLst>
                                    <p:set>
                                      <p:cBhvr>
                                        <p:cTn id="28" dur="1" fill="hold">
                                          <p:stCondLst>
                                            <p:cond delay="0"/>
                                          </p:stCondLst>
                                        </p:cTn>
                                        <p:tgtEl>
                                          <p:spTgt spid="53"/>
                                        </p:tgtEl>
                                        <p:attrNameLst>
                                          <p:attrName>style.visibility</p:attrName>
                                        </p:attrNameLst>
                                      </p:cBhvr>
                                      <p:to>
                                        <p:strVal val="visible"/>
                                      </p:to>
                                    </p:set>
                                    <p:anim calcmode="lin" valueType="num">
                                      <p:cBhvr>
                                        <p:cTn id="29" dur="500" fill="hold"/>
                                        <p:tgtEl>
                                          <p:spTgt spid="53"/>
                                        </p:tgtEl>
                                        <p:attrNameLst>
                                          <p:attrName>ppt_w</p:attrName>
                                        </p:attrNameLst>
                                      </p:cBhvr>
                                      <p:tavLst>
                                        <p:tav tm="0">
                                          <p:val>
                                            <p:fltVal val="0"/>
                                          </p:val>
                                        </p:tav>
                                        <p:tav tm="100000">
                                          <p:val>
                                            <p:strVal val="#ppt_w"/>
                                          </p:val>
                                        </p:tav>
                                      </p:tavLst>
                                    </p:anim>
                                    <p:anim calcmode="lin" valueType="num">
                                      <p:cBhvr>
                                        <p:cTn id="30" dur="500" fill="hold"/>
                                        <p:tgtEl>
                                          <p:spTgt spid="53"/>
                                        </p:tgtEl>
                                        <p:attrNameLst>
                                          <p:attrName>ppt_h</p:attrName>
                                        </p:attrNameLst>
                                      </p:cBhvr>
                                      <p:tavLst>
                                        <p:tav tm="0">
                                          <p:val>
                                            <p:fltVal val="0"/>
                                          </p:val>
                                        </p:tav>
                                        <p:tav tm="100000">
                                          <p:val>
                                            <p:strVal val="#ppt_h"/>
                                          </p:val>
                                        </p:tav>
                                      </p:tavLst>
                                    </p:anim>
                                    <p:animEffect transition="in" filter="fade">
                                      <p:cBhvr>
                                        <p:cTn id="31" dur="500"/>
                                        <p:tgtEl>
                                          <p:spTgt spid="53"/>
                                        </p:tgtEl>
                                      </p:cBhvr>
                                    </p:animEffect>
                                  </p:childTnLst>
                                </p:cTn>
                              </p:par>
                            </p:childTnLst>
                          </p:cTn>
                        </p:par>
                        <p:par>
                          <p:cTn id="32" fill="hold">
                            <p:stCondLst>
                              <p:cond delay="3000"/>
                            </p:stCondLst>
                            <p:childTnLst>
                              <p:par>
                                <p:cTn id="33" presetID="22" presetClass="entr" presetSubtype="8" fill="hold" grpId="0" nodeType="afterEffect">
                                  <p:stCondLst>
                                    <p:cond delay="0"/>
                                  </p:stCondLst>
                                  <p:childTnLst>
                                    <p:set>
                                      <p:cBhvr>
                                        <p:cTn id="34" dur="1" fill="hold">
                                          <p:stCondLst>
                                            <p:cond delay="0"/>
                                          </p:stCondLst>
                                        </p:cTn>
                                        <p:tgtEl>
                                          <p:spTgt spid="57"/>
                                        </p:tgtEl>
                                        <p:attrNameLst>
                                          <p:attrName>style.visibility</p:attrName>
                                        </p:attrNameLst>
                                      </p:cBhvr>
                                      <p:to>
                                        <p:strVal val="visible"/>
                                      </p:to>
                                    </p:set>
                                    <p:animEffect transition="in" filter="wipe(left)">
                                      <p:cBhvr>
                                        <p:cTn id="35" dur="500"/>
                                        <p:tgtEl>
                                          <p:spTgt spid="57"/>
                                        </p:tgtEl>
                                      </p:cBhvr>
                                    </p:animEffect>
                                  </p:childTnLst>
                                </p:cTn>
                              </p:par>
                            </p:childTnLst>
                          </p:cTn>
                        </p:par>
                        <p:par>
                          <p:cTn id="36" fill="hold">
                            <p:stCondLst>
                              <p:cond delay="3500"/>
                            </p:stCondLst>
                            <p:childTnLst>
                              <p:par>
                                <p:cTn id="37" presetID="22" presetClass="entr" presetSubtype="8" fill="hold" grpId="0" nodeType="afterEffect">
                                  <p:stCondLst>
                                    <p:cond delay="0"/>
                                  </p:stCondLst>
                                  <p:childTnLst>
                                    <p:set>
                                      <p:cBhvr>
                                        <p:cTn id="38" dur="1" fill="hold">
                                          <p:stCondLst>
                                            <p:cond delay="0"/>
                                          </p:stCondLst>
                                        </p:cTn>
                                        <p:tgtEl>
                                          <p:spTgt spid="60"/>
                                        </p:tgtEl>
                                        <p:attrNameLst>
                                          <p:attrName>style.visibility</p:attrName>
                                        </p:attrNameLst>
                                      </p:cBhvr>
                                      <p:to>
                                        <p:strVal val="visible"/>
                                      </p:to>
                                    </p:set>
                                    <p:animEffect transition="in" filter="wipe(left)">
                                      <p:cBhvr>
                                        <p:cTn id="39" dur="500"/>
                                        <p:tgtEl>
                                          <p:spTgt spid="60"/>
                                        </p:tgtEl>
                                      </p:cBhvr>
                                    </p:animEffect>
                                  </p:childTnLst>
                                </p:cTn>
                              </p:par>
                            </p:childTnLst>
                          </p:cTn>
                        </p:par>
                        <p:par>
                          <p:cTn id="40" fill="hold">
                            <p:stCondLst>
                              <p:cond delay="4000"/>
                            </p:stCondLst>
                            <p:childTnLst>
                              <p:par>
                                <p:cTn id="41" presetID="53" presetClass="entr" presetSubtype="16" fill="hold" nodeType="afterEffect">
                                  <p:stCondLst>
                                    <p:cond delay="0"/>
                                  </p:stCondLst>
                                  <p:childTnLst>
                                    <p:set>
                                      <p:cBhvr>
                                        <p:cTn id="42" dur="1" fill="hold">
                                          <p:stCondLst>
                                            <p:cond delay="0"/>
                                          </p:stCondLst>
                                        </p:cTn>
                                        <p:tgtEl>
                                          <p:spTgt spid="6"/>
                                        </p:tgtEl>
                                        <p:attrNameLst>
                                          <p:attrName>style.visibility</p:attrName>
                                        </p:attrNameLst>
                                      </p:cBhvr>
                                      <p:to>
                                        <p:strVal val="visible"/>
                                      </p:to>
                                    </p:set>
                                    <p:anim calcmode="lin" valueType="num">
                                      <p:cBhvr>
                                        <p:cTn id="43" dur="500" fill="hold"/>
                                        <p:tgtEl>
                                          <p:spTgt spid="6"/>
                                        </p:tgtEl>
                                        <p:attrNameLst>
                                          <p:attrName>ppt_w</p:attrName>
                                        </p:attrNameLst>
                                      </p:cBhvr>
                                      <p:tavLst>
                                        <p:tav tm="0">
                                          <p:val>
                                            <p:fltVal val="0"/>
                                          </p:val>
                                        </p:tav>
                                        <p:tav tm="100000">
                                          <p:val>
                                            <p:strVal val="#ppt_w"/>
                                          </p:val>
                                        </p:tav>
                                      </p:tavLst>
                                    </p:anim>
                                    <p:anim calcmode="lin" valueType="num">
                                      <p:cBhvr>
                                        <p:cTn id="44" dur="500" fill="hold"/>
                                        <p:tgtEl>
                                          <p:spTgt spid="6"/>
                                        </p:tgtEl>
                                        <p:attrNameLst>
                                          <p:attrName>ppt_h</p:attrName>
                                        </p:attrNameLst>
                                      </p:cBhvr>
                                      <p:tavLst>
                                        <p:tav tm="0">
                                          <p:val>
                                            <p:fltVal val="0"/>
                                          </p:val>
                                        </p:tav>
                                        <p:tav tm="100000">
                                          <p:val>
                                            <p:strVal val="#ppt_h"/>
                                          </p:val>
                                        </p:tav>
                                      </p:tavLst>
                                    </p:anim>
                                    <p:animEffect transition="in" filter="fade">
                                      <p:cBhvr>
                                        <p:cTn id="45" dur="500"/>
                                        <p:tgtEl>
                                          <p:spTgt spid="6"/>
                                        </p:tgtEl>
                                      </p:cBhvr>
                                    </p:animEffect>
                                  </p:childTnLst>
                                </p:cTn>
                              </p:par>
                              <p:par>
                                <p:cTn id="46" presetID="53" presetClass="entr" presetSubtype="16" fill="hold" nodeType="withEffect">
                                  <p:stCondLst>
                                    <p:cond delay="0"/>
                                  </p:stCondLst>
                                  <p:childTnLst>
                                    <p:set>
                                      <p:cBhvr>
                                        <p:cTn id="47" dur="1" fill="hold">
                                          <p:stCondLst>
                                            <p:cond delay="0"/>
                                          </p:stCondLst>
                                        </p:cTn>
                                        <p:tgtEl>
                                          <p:spTgt spid="14"/>
                                        </p:tgtEl>
                                        <p:attrNameLst>
                                          <p:attrName>style.visibility</p:attrName>
                                        </p:attrNameLst>
                                      </p:cBhvr>
                                      <p:to>
                                        <p:strVal val="visible"/>
                                      </p:to>
                                    </p:set>
                                    <p:anim calcmode="lin" valueType="num">
                                      <p:cBhvr>
                                        <p:cTn id="48" dur="500" fill="hold"/>
                                        <p:tgtEl>
                                          <p:spTgt spid="14"/>
                                        </p:tgtEl>
                                        <p:attrNameLst>
                                          <p:attrName>ppt_w</p:attrName>
                                        </p:attrNameLst>
                                      </p:cBhvr>
                                      <p:tavLst>
                                        <p:tav tm="0">
                                          <p:val>
                                            <p:fltVal val="0"/>
                                          </p:val>
                                        </p:tav>
                                        <p:tav tm="100000">
                                          <p:val>
                                            <p:strVal val="#ppt_w"/>
                                          </p:val>
                                        </p:tav>
                                      </p:tavLst>
                                    </p:anim>
                                    <p:anim calcmode="lin" valueType="num">
                                      <p:cBhvr>
                                        <p:cTn id="49" dur="500" fill="hold"/>
                                        <p:tgtEl>
                                          <p:spTgt spid="14"/>
                                        </p:tgtEl>
                                        <p:attrNameLst>
                                          <p:attrName>ppt_h</p:attrName>
                                        </p:attrNameLst>
                                      </p:cBhvr>
                                      <p:tavLst>
                                        <p:tav tm="0">
                                          <p:val>
                                            <p:fltVal val="0"/>
                                          </p:val>
                                        </p:tav>
                                        <p:tav tm="100000">
                                          <p:val>
                                            <p:strVal val="#ppt_h"/>
                                          </p:val>
                                        </p:tav>
                                      </p:tavLst>
                                    </p:anim>
                                    <p:animEffect transition="in" filter="fade">
                                      <p:cBhvr>
                                        <p:cTn id="50" dur="500"/>
                                        <p:tgtEl>
                                          <p:spTgt spid="14"/>
                                        </p:tgtEl>
                                      </p:cBhvr>
                                    </p:animEffect>
                                  </p:childTnLst>
                                </p:cTn>
                              </p:par>
                            </p:childTnLst>
                          </p:cTn>
                        </p:par>
                        <p:par>
                          <p:cTn id="51" fill="hold">
                            <p:stCondLst>
                              <p:cond delay="4500"/>
                            </p:stCondLst>
                            <p:childTnLst>
                              <p:par>
                                <p:cTn id="52" presetID="22" presetClass="entr" presetSubtype="8" fill="hold" grpId="0" nodeType="afterEffect">
                                  <p:stCondLst>
                                    <p:cond delay="0"/>
                                  </p:stCondLst>
                                  <p:childTnLst>
                                    <p:set>
                                      <p:cBhvr>
                                        <p:cTn id="53" dur="1" fill="hold">
                                          <p:stCondLst>
                                            <p:cond delay="0"/>
                                          </p:stCondLst>
                                        </p:cTn>
                                        <p:tgtEl>
                                          <p:spTgt spid="4"/>
                                        </p:tgtEl>
                                        <p:attrNameLst>
                                          <p:attrName>style.visibility</p:attrName>
                                        </p:attrNameLst>
                                      </p:cBhvr>
                                      <p:to>
                                        <p:strVal val="visible"/>
                                      </p:to>
                                    </p:set>
                                    <p:animEffect transition="in" filter="wipe(left)">
                                      <p:cBhvr>
                                        <p:cTn id="54" dur="500"/>
                                        <p:tgtEl>
                                          <p:spTgt spid="4"/>
                                        </p:tgtEl>
                                      </p:cBhvr>
                                    </p:animEffect>
                                  </p:childTnLst>
                                </p:cTn>
                              </p:par>
                              <p:par>
                                <p:cTn id="55" presetID="22" presetClass="entr" presetSubtype="8" fill="hold" grpId="0" nodeType="withEffect">
                                  <p:stCondLst>
                                    <p:cond delay="0"/>
                                  </p:stCondLst>
                                  <p:childTnLst>
                                    <p:set>
                                      <p:cBhvr>
                                        <p:cTn id="56" dur="1" fill="hold">
                                          <p:stCondLst>
                                            <p:cond delay="0"/>
                                          </p:stCondLst>
                                        </p:cTn>
                                        <p:tgtEl>
                                          <p:spTgt spid="12"/>
                                        </p:tgtEl>
                                        <p:attrNameLst>
                                          <p:attrName>style.visibility</p:attrName>
                                        </p:attrNameLst>
                                      </p:cBhvr>
                                      <p:to>
                                        <p:strVal val="visible"/>
                                      </p:to>
                                    </p:set>
                                    <p:animEffect transition="in" filter="wipe(left)">
                                      <p:cBhvr>
                                        <p:cTn id="57" dur="500"/>
                                        <p:tgtEl>
                                          <p:spTgt spid="12"/>
                                        </p:tgtEl>
                                      </p:cBhvr>
                                    </p:animEffect>
                                  </p:childTnLst>
                                </p:cTn>
                              </p:par>
                            </p:childTnLst>
                          </p:cTn>
                        </p:par>
                        <p:par>
                          <p:cTn id="58" fill="hold">
                            <p:stCondLst>
                              <p:cond delay="5000"/>
                            </p:stCondLst>
                            <p:childTnLst>
                              <p:par>
                                <p:cTn id="59" presetID="22" presetClass="entr" presetSubtype="1" fill="hold" grpId="0" nodeType="afterEffect">
                                  <p:stCondLst>
                                    <p:cond delay="0"/>
                                  </p:stCondLst>
                                  <p:childTnLst>
                                    <p:set>
                                      <p:cBhvr>
                                        <p:cTn id="60" dur="1" fill="hold">
                                          <p:stCondLst>
                                            <p:cond delay="0"/>
                                          </p:stCondLst>
                                        </p:cTn>
                                        <p:tgtEl>
                                          <p:spTgt spid="5"/>
                                        </p:tgtEl>
                                        <p:attrNameLst>
                                          <p:attrName>style.visibility</p:attrName>
                                        </p:attrNameLst>
                                      </p:cBhvr>
                                      <p:to>
                                        <p:strVal val="visible"/>
                                      </p:to>
                                    </p:set>
                                    <p:animEffect transition="in" filter="wipe(up)">
                                      <p:cBhvr>
                                        <p:cTn id="61" dur="500"/>
                                        <p:tgtEl>
                                          <p:spTgt spid="5"/>
                                        </p:tgtEl>
                                      </p:cBhvr>
                                    </p:animEffect>
                                  </p:childTnLst>
                                </p:cTn>
                              </p:par>
                              <p:par>
                                <p:cTn id="62" presetID="22" presetClass="entr" presetSubtype="1" fill="hold" grpId="0" nodeType="withEffect">
                                  <p:stCondLst>
                                    <p:cond delay="0"/>
                                  </p:stCondLst>
                                  <p:childTnLst>
                                    <p:set>
                                      <p:cBhvr>
                                        <p:cTn id="63" dur="1" fill="hold">
                                          <p:stCondLst>
                                            <p:cond delay="0"/>
                                          </p:stCondLst>
                                        </p:cTn>
                                        <p:tgtEl>
                                          <p:spTgt spid="13"/>
                                        </p:tgtEl>
                                        <p:attrNameLst>
                                          <p:attrName>style.visibility</p:attrName>
                                        </p:attrNameLst>
                                      </p:cBhvr>
                                      <p:to>
                                        <p:strVal val="visible"/>
                                      </p:to>
                                    </p:set>
                                    <p:animEffect transition="in" filter="wipe(up)">
                                      <p:cBhvr>
                                        <p:cTn id="64"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animBg="1"/>
      <p:bldP spid="4" grpId="0"/>
      <p:bldP spid="5" grpId="0"/>
      <p:bldP spid="12" grpId="0"/>
      <p:bldP spid="13" grpId="0"/>
      <p:bldP spid="65" grpId="0"/>
      <p:bldP spid="51" grpId="0"/>
      <p:bldP spid="52" grpId="0" animBg="1"/>
      <p:bldP spid="57" grpId="0"/>
      <p:bldP spid="61"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 name="PpHolder1">
            <a:extLst>
              <a:ext uri="{FF2B5EF4-FFF2-40B4-BE49-F238E27FC236}">
                <a16:creationId xmlns:a16="http://schemas.microsoft.com/office/drawing/2014/main" id="{0697FBD2-CBE5-4225-AB3D-38C8E7740229}"/>
              </a:ext>
            </a:extLst>
          </p:cNvPr>
          <p:cNvPicPr>
            <a:picLocks/>
          </p:cNvPicPr>
          <p:nvPr/>
        </p:nvPicPr>
        <p:blipFill>
          <a:blip r:embed="rId2"/>
          <a:srcRect/>
          <a:stretch>
            <a:fillRect/>
          </a:stretch>
        </p:blipFill>
        <p:spPr>
          <a:xfrm>
            <a:off x="6" y="0"/>
            <a:ext cx="9143995" cy="6858000"/>
          </a:xfrm>
          <a:custGeom>
            <a:avLst/>
            <a:gdLst>
              <a:gd name="connsiteX0" fmla="*/ 0 w 9143995"/>
              <a:gd name="connsiteY0" fmla="*/ 0 h 6858000"/>
              <a:gd name="connsiteX1" fmla="*/ 9143995 w 9143995"/>
              <a:gd name="connsiteY1" fmla="*/ 0 h 6858000"/>
              <a:gd name="connsiteX2" fmla="*/ 9143995 w 9143995"/>
              <a:gd name="connsiteY2" fmla="*/ 6858000 h 6858000"/>
              <a:gd name="connsiteX3" fmla="*/ 0 w 914399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9143995" h="6858000">
                <a:moveTo>
                  <a:pt x="0" y="0"/>
                </a:moveTo>
                <a:lnTo>
                  <a:pt x="9143995" y="0"/>
                </a:lnTo>
                <a:lnTo>
                  <a:pt x="9143995" y="6858000"/>
                </a:lnTo>
                <a:lnTo>
                  <a:pt x="0" y="6858000"/>
                </a:lnTo>
                <a:close/>
              </a:path>
            </a:pathLst>
          </a:custGeom>
        </p:spPr>
      </p:pic>
      <p:sp>
        <p:nvSpPr>
          <p:cNvPr id="12" name="Freeform: Shape 11">
            <a:extLst>
              <a:ext uri="{FF2B5EF4-FFF2-40B4-BE49-F238E27FC236}">
                <a16:creationId xmlns:a16="http://schemas.microsoft.com/office/drawing/2014/main" id="{60F049C1-84E4-458C-8511-7BA14390D330}"/>
              </a:ext>
            </a:extLst>
          </p:cNvPr>
          <p:cNvSpPr/>
          <p:nvPr/>
        </p:nvSpPr>
        <p:spPr>
          <a:xfrm>
            <a:off x="0" y="4057650"/>
            <a:ext cx="9144000" cy="2800350"/>
          </a:xfrm>
          <a:custGeom>
            <a:avLst/>
            <a:gdLst>
              <a:gd name="connsiteX0" fmla="*/ 6096000 w 12192000"/>
              <a:gd name="connsiteY0" fmla="*/ 0 h 4038600"/>
              <a:gd name="connsiteX1" fmla="*/ 12156649 w 12192000"/>
              <a:gd name="connsiteY1" fmla="*/ 1369668 h 4038600"/>
              <a:gd name="connsiteX2" fmla="*/ 12192000 w 12192000"/>
              <a:gd name="connsiteY2" fmla="*/ 1394348 h 4038600"/>
              <a:gd name="connsiteX3" fmla="*/ 12192000 w 12192000"/>
              <a:gd name="connsiteY3" fmla="*/ 4038600 h 4038600"/>
              <a:gd name="connsiteX4" fmla="*/ 0 w 12192000"/>
              <a:gd name="connsiteY4" fmla="*/ 4038600 h 4038600"/>
              <a:gd name="connsiteX5" fmla="*/ 0 w 12192000"/>
              <a:gd name="connsiteY5" fmla="*/ 1394349 h 4038600"/>
              <a:gd name="connsiteX6" fmla="*/ 35351 w 12192000"/>
              <a:gd name="connsiteY6" fmla="*/ 1369668 h 4038600"/>
              <a:gd name="connsiteX7" fmla="*/ 6096000 w 12192000"/>
              <a:gd name="connsiteY7" fmla="*/ 0 h 4038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4038600">
                <a:moveTo>
                  <a:pt x="6096000" y="0"/>
                </a:moveTo>
                <a:cubicBezTo>
                  <a:pt x="8664445" y="0"/>
                  <a:pt x="10913750" y="548520"/>
                  <a:pt x="12156649" y="1369668"/>
                </a:cubicBezTo>
                <a:lnTo>
                  <a:pt x="12192000" y="1394348"/>
                </a:lnTo>
                <a:lnTo>
                  <a:pt x="12192000" y="4038600"/>
                </a:lnTo>
                <a:lnTo>
                  <a:pt x="0" y="4038600"/>
                </a:lnTo>
                <a:lnTo>
                  <a:pt x="0" y="1394349"/>
                </a:lnTo>
                <a:lnTo>
                  <a:pt x="35351" y="1369668"/>
                </a:lnTo>
                <a:cubicBezTo>
                  <a:pt x="1278250" y="548520"/>
                  <a:pt x="3527555" y="0"/>
                  <a:pt x="6096000" y="0"/>
                </a:cubicBezTo>
                <a:close/>
              </a:path>
            </a:pathLst>
          </a:custGeom>
          <a:solidFill>
            <a:schemeClr val="accent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4" name="Freeform: Shape 13">
            <a:extLst>
              <a:ext uri="{FF2B5EF4-FFF2-40B4-BE49-F238E27FC236}">
                <a16:creationId xmlns:a16="http://schemas.microsoft.com/office/drawing/2014/main" id="{40A44EAF-B739-46D6-901A-4DDD9D915410}"/>
              </a:ext>
            </a:extLst>
          </p:cNvPr>
          <p:cNvSpPr/>
          <p:nvPr/>
        </p:nvSpPr>
        <p:spPr>
          <a:xfrm>
            <a:off x="0" y="0"/>
            <a:ext cx="9144000" cy="514350"/>
          </a:xfrm>
          <a:custGeom>
            <a:avLst/>
            <a:gdLst>
              <a:gd name="connsiteX0" fmla="*/ 0 w 12192000"/>
              <a:gd name="connsiteY0" fmla="*/ 0 h 457200"/>
              <a:gd name="connsiteX1" fmla="*/ 12192000 w 12192000"/>
              <a:gd name="connsiteY1" fmla="*/ 0 h 457200"/>
              <a:gd name="connsiteX2" fmla="*/ 12192000 w 12192000"/>
              <a:gd name="connsiteY2" fmla="*/ 104225 h 457200"/>
              <a:gd name="connsiteX3" fmla="*/ 11972320 w 12192000"/>
              <a:gd name="connsiteY3" fmla="*/ 140839 h 457200"/>
              <a:gd name="connsiteX4" fmla="*/ 6096000 w 12192000"/>
              <a:gd name="connsiteY4" fmla="*/ 457200 h 457200"/>
              <a:gd name="connsiteX5" fmla="*/ 219680 w 12192000"/>
              <a:gd name="connsiteY5" fmla="*/ 140839 h 457200"/>
              <a:gd name="connsiteX6" fmla="*/ 0 w 12192000"/>
              <a:gd name="connsiteY6" fmla="*/ 104225 h 45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457200">
                <a:moveTo>
                  <a:pt x="0" y="0"/>
                </a:moveTo>
                <a:lnTo>
                  <a:pt x="12192000" y="0"/>
                </a:lnTo>
                <a:lnTo>
                  <a:pt x="12192000" y="104225"/>
                </a:lnTo>
                <a:lnTo>
                  <a:pt x="11972320" y="140839"/>
                </a:lnTo>
                <a:cubicBezTo>
                  <a:pt x="10698807" y="331709"/>
                  <a:pt x="8542138" y="457200"/>
                  <a:pt x="6096000" y="457200"/>
                </a:cubicBezTo>
                <a:cubicBezTo>
                  <a:pt x="3649862" y="457200"/>
                  <a:pt x="1493194" y="331709"/>
                  <a:pt x="219680" y="140839"/>
                </a:cubicBezTo>
                <a:lnTo>
                  <a:pt x="0" y="104225"/>
                </a:lnTo>
                <a:close/>
              </a:path>
            </a:pathLst>
          </a:custGeom>
          <a:solidFill>
            <a:schemeClr val="accent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nvGrpSpPr>
          <p:cNvPr id="3" name="Group 2">
            <a:extLst>
              <a:ext uri="{FF2B5EF4-FFF2-40B4-BE49-F238E27FC236}">
                <a16:creationId xmlns:a16="http://schemas.microsoft.com/office/drawing/2014/main" id="{8D49A826-0A80-46A1-B7C9-D20AC63646E3}"/>
              </a:ext>
            </a:extLst>
          </p:cNvPr>
          <p:cNvGrpSpPr/>
          <p:nvPr/>
        </p:nvGrpSpPr>
        <p:grpSpPr>
          <a:xfrm>
            <a:off x="4115127" y="6445315"/>
            <a:ext cx="914216" cy="412685"/>
            <a:chOff x="5486835" y="6307754"/>
            <a:chExt cx="1218955" cy="550246"/>
          </a:xfrm>
        </p:grpSpPr>
        <p:sp>
          <p:nvSpPr>
            <p:cNvPr id="27" name="Rounded Rectangle 11">
              <a:extLst>
                <a:ext uri="{FF2B5EF4-FFF2-40B4-BE49-F238E27FC236}">
                  <a16:creationId xmlns:a16="http://schemas.microsoft.com/office/drawing/2014/main" id="{BFAC903F-75AF-4D29-87A5-4325DA495947}"/>
                </a:ext>
              </a:extLst>
            </p:cNvPr>
            <p:cNvSpPr/>
            <p:nvPr/>
          </p:nvSpPr>
          <p:spPr>
            <a:xfrm>
              <a:off x="5486835" y="6307754"/>
              <a:ext cx="1218955" cy="550246"/>
            </a:xfrm>
            <a:custGeom>
              <a:avLst/>
              <a:gdLst>
                <a:gd name="connsiteX0" fmla="*/ 77319 w 1218955"/>
                <a:gd name="connsiteY0" fmla="*/ 0 h 550246"/>
                <a:gd name="connsiteX1" fmla="*/ 1141636 w 1218955"/>
                <a:gd name="connsiteY1" fmla="*/ 0 h 550246"/>
                <a:gd name="connsiteX2" fmla="*/ 1218955 w 1218955"/>
                <a:gd name="connsiteY2" fmla="*/ 77319 h 550246"/>
                <a:gd name="connsiteX3" fmla="*/ 1218955 w 1218955"/>
                <a:gd name="connsiteY3" fmla="*/ 550246 h 550246"/>
                <a:gd name="connsiteX4" fmla="*/ 0 w 1218955"/>
                <a:gd name="connsiteY4" fmla="*/ 550246 h 550246"/>
                <a:gd name="connsiteX5" fmla="*/ 0 w 1218955"/>
                <a:gd name="connsiteY5" fmla="*/ 77319 h 550246"/>
                <a:gd name="connsiteX6" fmla="*/ 77319 w 1218955"/>
                <a:gd name="connsiteY6" fmla="*/ 0 h 5502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8955" h="550246">
                  <a:moveTo>
                    <a:pt x="77319" y="0"/>
                  </a:moveTo>
                  <a:lnTo>
                    <a:pt x="1141636" y="0"/>
                  </a:lnTo>
                  <a:cubicBezTo>
                    <a:pt x="1184338" y="0"/>
                    <a:pt x="1218955" y="34617"/>
                    <a:pt x="1218955" y="77319"/>
                  </a:cubicBezTo>
                  <a:lnTo>
                    <a:pt x="1218955" y="550246"/>
                  </a:lnTo>
                  <a:lnTo>
                    <a:pt x="0" y="550246"/>
                  </a:lnTo>
                  <a:lnTo>
                    <a:pt x="0" y="77319"/>
                  </a:lnTo>
                  <a:cubicBezTo>
                    <a:pt x="0" y="34617"/>
                    <a:pt x="34617" y="0"/>
                    <a:pt x="77319" y="0"/>
                  </a:cubicBez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16" name="Graphic 7">
              <a:extLst>
                <a:ext uri="{FF2B5EF4-FFF2-40B4-BE49-F238E27FC236}">
                  <a16:creationId xmlns:a16="http://schemas.microsoft.com/office/drawing/2014/main" id="{CBE3F132-AFF6-48A0-8E71-92DBCBE3393F}"/>
                </a:ext>
              </a:extLst>
            </p:cNvPr>
            <p:cNvGrpSpPr/>
            <p:nvPr/>
          </p:nvGrpSpPr>
          <p:grpSpPr>
            <a:xfrm>
              <a:off x="5728672" y="6503152"/>
              <a:ext cx="718493" cy="145203"/>
              <a:chOff x="4810125" y="3167062"/>
              <a:chExt cx="2573940" cy="520177"/>
            </a:xfrm>
            <a:solidFill>
              <a:schemeClr val="bg2"/>
            </a:solidFill>
          </p:grpSpPr>
          <p:sp>
            <p:nvSpPr>
              <p:cNvPr id="17" name="Freeform: Shape 16">
                <a:extLst>
                  <a:ext uri="{FF2B5EF4-FFF2-40B4-BE49-F238E27FC236}">
                    <a16:creationId xmlns:a16="http://schemas.microsoft.com/office/drawing/2014/main" id="{A0629F99-F160-471B-AFED-581E51F1BF4B}"/>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grpFill/>
              <a:ln w="9525" cap="flat">
                <a:noFill/>
                <a:prstDash val="solid"/>
                <a:miter/>
              </a:ln>
            </p:spPr>
            <p:txBody>
              <a:bodyPr rtlCol="0" anchor="ctr"/>
              <a:lstStyle/>
              <a:p>
                <a:endParaRPr lang="en-ID" sz="1350"/>
              </a:p>
            </p:txBody>
          </p:sp>
          <p:sp>
            <p:nvSpPr>
              <p:cNvPr id="18" name="Freeform: Shape 17">
                <a:extLst>
                  <a:ext uri="{FF2B5EF4-FFF2-40B4-BE49-F238E27FC236}">
                    <a16:creationId xmlns:a16="http://schemas.microsoft.com/office/drawing/2014/main" id="{9E23C704-0641-436A-B15C-4D8AC642AF68}"/>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grpFill/>
              <a:ln w="9525" cap="flat">
                <a:noFill/>
                <a:prstDash val="solid"/>
                <a:miter/>
              </a:ln>
            </p:spPr>
            <p:txBody>
              <a:bodyPr rtlCol="0" anchor="ctr"/>
              <a:lstStyle/>
              <a:p>
                <a:endParaRPr lang="en-ID" sz="1350"/>
              </a:p>
            </p:txBody>
          </p:sp>
          <p:sp>
            <p:nvSpPr>
              <p:cNvPr id="19" name="Freeform: Shape 18">
                <a:extLst>
                  <a:ext uri="{FF2B5EF4-FFF2-40B4-BE49-F238E27FC236}">
                    <a16:creationId xmlns:a16="http://schemas.microsoft.com/office/drawing/2014/main" id="{68CBFE91-A2DA-452D-9F03-19898A10A2D8}"/>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grpFill/>
              <a:ln w="9525" cap="flat">
                <a:noFill/>
                <a:prstDash val="solid"/>
                <a:miter/>
              </a:ln>
            </p:spPr>
            <p:txBody>
              <a:bodyPr rtlCol="0" anchor="ctr"/>
              <a:lstStyle/>
              <a:p>
                <a:endParaRPr lang="en-ID" sz="1350"/>
              </a:p>
            </p:txBody>
          </p:sp>
          <p:sp>
            <p:nvSpPr>
              <p:cNvPr id="20" name="Freeform: Shape 19">
                <a:extLst>
                  <a:ext uri="{FF2B5EF4-FFF2-40B4-BE49-F238E27FC236}">
                    <a16:creationId xmlns:a16="http://schemas.microsoft.com/office/drawing/2014/main" id="{9CBE21C8-444B-4C7C-ACBE-9424DE2C229E}"/>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grpFill/>
              <a:ln w="9525" cap="flat">
                <a:noFill/>
                <a:prstDash val="solid"/>
                <a:miter/>
              </a:ln>
            </p:spPr>
            <p:txBody>
              <a:bodyPr rtlCol="0" anchor="ctr"/>
              <a:lstStyle/>
              <a:p>
                <a:endParaRPr lang="en-ID" sz="1350"/>
              </a:p>
            </p:txBody>
          </p:sp>
          <p:sp>
            <p:nvSpPr>
              <p:cNvPr id="21" name="Freeform: Shape 20">
                <a:extLst>
                  <a:ext uri="{FF2B5EF4-FFF2-40B4-BE49-F238E27FC236}">
                    <a16:creationId xmlns:a16="http://schemas.microsoft.com/office/drawing/2014/main" id="{9FE9AD8B-0C87-4068-A3B0-295D292919C3}"/>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grpFill/>
              <a:ln w="9525" cap="flat">
                <a:noFill/>
                <a:prstDash val="solid"/>
                <a:miter/>
              </a:ln>
            </p:spPr>
            <p:txBody>
              <a:bodyPr rtlCol="0" anchor="ctr"/>
              <a:lstStyle/>
              <a:p>
                <a:endParaRPr lang="en-ID" sz="1350"/>
              </a:p>
            </p:txBody>
          </p:sp>
          <p:sp>
            <p:nvSpPr>
              <p:cNvPr id="22" name="Freeform: Shape 21">
                <a:extLst>
                  <a:ext uri="{FF2B5EF4-FFF2-40B4-BE49-F238E27FC236}">
                    <a16:creationId xmlns:a16="http://schemas.microsoft.com/office/drawing/2014/main" id="{C0E3FF6B-1472-4BE1-B0F0-78CA47FE6C01}"/>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grpFill/>
              <a:ln w="9525" cap="flat">
                <a:noFill/>
                <a:prstDash val="solid"/>
                <a:miter/>
              </a:ln>
            </p:spPr>
            <p:txBody>
              <a:bodyPr rtlCol="0" anchor="ctr"/>
              <a:lstStyle/>
              <a:p>
                <a:endParaRPr lang="en-ID" sz="1350"/>
              </a:p>
            </p:txBody>
          </p:sp>
        </p:grpSp>
      </p:grpSp>
      <p:sp>
        <p:nvSpPr>
          <p:cNvPr id="23" name="Rectangle: Rounded Corners 22">
            <a:extLst>
              <a:ext uri="{FF2B5EF4-FFF2-40B4-BE49-F238E27FC236}">
                <a16:creationId xmlns:a16="http://schemas.microsoft.com/office/drawing/2014/main" id="{B8C472A6-50FA-488D-9560-2C619DAAECE9}"/>
              </a:ext>
            </a:extLst>
          </p:cNvPr>
          <p:cNvSpPr/>
          <p:nvPr/>
        </p:nvSpPr>
        <p:spPr>
          <a:xfrm rot="16200000" flipH="1">
            <a:off x="4909444" y="6622430"/>
            <a:ext cx="238861" cy="58455"/>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8" name="Rectangle: Rounded Corners 27">
            <a:extLst>
              <a:ext uri="{FF2B5EF4-FFF2-40B4-BE49-F238E27FC236}">
                <a16:creationId xmlns:a16="http://schemas.microsoft.com/office/drawing/2014/main" id="{FDF7DC82-751E-4C7C-938A-157070D1562C}"/>
              </a:ext>
            </a:extLst>
          </p:cNvPr>
          <p:cNvSpPr/>
          <p:nvPr/>
        </p:nvSpPr>
        <p:spPr>
          <a:xfrm rot="16200000" flipH="1">
            <a:off x="3995696" y="6622431"/>
            <a:ext cx="238861" cy="58455"/>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3" name="Title 42">
            <a:extLst>
              <a:ext uri="{FF2B5EF4-FFF2-40B4-BE49-F238E27FC236}">
                <a16:creationId xmlns:a16="http://schemas.microsoft.com/office/drawing/2014/main" id="{6F1C2974-57A2-4316-9983-66C9C5CCD531}"/>
              </a:ext>
            </a:extLst>
          </p:cNvPr>
          <p:cNvSpPr>
            <a:spLocks noGrp="1"/>
          </p:cNvSpPr>
          <p:nvPr>
            <p:ph type="title"/>
          </p:nvPr>
        </p:nvSpPr>
        <p:spPr/>
        <p:txBody>
          <a:bodyPr/>
          <a:lstStyle/>
          <a:p>
            <a:r>
              <a:rPr lang="en-US" dirty="0"/>
              <a:t>We’ve Amazing Teams</a:t>
            </a:r>
            <a:endParaRPr lang="en-ID" dirty="0"/>
          </a:p>
        </p:txBody>
      </p:sp>
      <p:sp>
        <p:nvSpPr>
          <p:cNvPr id="40" name="TextBox 39">
            <a:extLst>
              <a:ext uri="{FF2B5EF4-FFF2-40B4-BE49-F238E27FC236}">
                <a16:creationId xmlns:a16="http://schemas.microsoft.com/office/drawing/2014/main" id="{F2E04C91-1D62-4044-BF05-CFC723DBD257}"/>
              </a:ext>
            </a:extLst>
          </p:cNvPr>
          <p:cNvSpPr txBox="1"/>
          <p:nvPr/>
        </p:nvSpPr>
        <p:spPr>
          <a:xfrm>
            <a:off x="1740023" y="5321930"/>
            <a:ext cx="5663954" cy="693395"/>
          </a:xfrm>
          <a:prstGeom prst="rect">
            <a:avLst/>
          </a:prstGeom>
          <a:noFill/>
        </p:spPr>
        <p:txBody>
          <a:bodyPr wrap="square" rtlCol="0" anchor="t">
            <a:spAutoFit/>
          </a:bodyPr>
          <a:lstStyle/>
          <a:p>
            <a:pPr algn="ctr">
              <a:lnSpc>
                <a:spcPct val="150000"/>
              </a:lnSpc>
            </a:pPr>
            <a:r>
              <a:rPr lang="en-US" sz="900" dirty="0">
                <a:solidFill>
                  <a:schemeClr val="bg2"/>
                </a:solidFill>
              </a:rPr>
              <a:t>A wonderful serenity has taken possession of my entire soul, like these sweet mornings of spring which I enjoy with my whole heart. I am alone, and feel the charm of existence in this spot, which was created for the bliss of souls like mine awesome. </a:t>
            </a:r>
          </a:p>
        </p:txBody>
      </p:sp>
    </p:spTree>
    <p:extLst>
      <p:ext uri="{BB962C8B-B14F-4D97-AF65-F5344CB8AC3E}">
        <p14:creationId xmlns:p14="http://schemas.microsoft.com/office/powerpoint/2010/main" val="13377054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up)">
                                      <p:cBhvr>
                                        <p:cTn id="7" dur="500"/>
                                        <p:tgtEl>
                                          <p:spTgt spid="14"/>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wipe(down)">
                                      <p:cBhvr>
                                        <p:cTn id="11" dur="500"/>
                                        <p:tgtEl>
                                          <p:spTgt spid="12"/>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wipe(left)">
                                      <p:cBhvr>
                                        <p:cTn id="15" dur="500"/>
                                        <p:tgtEl>
                                          <p:spTgt spid="3"/>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23"/>
                                        </p:tgtEl>
                                        <p:attrNameLst>
                                          <p:attrName>style.visibility</p:attrName>
                                        </p:attrNameLst>
                                      </p:cBhvr>
                                      <p:to>
                                        <p:strVal val="visible"/>
                                      </p:to>
                                    </p:set>
                                    <p:animEffect transition="in" filter="wipe(up)">
                                      <p:cBhvr>
                                        <p:cTn id="19" dur="500"/>
                                        <p:tgtEl>
                                          <p:spTgt spid="23"/>
                                        </p:tgtEl>
                                      </p:cBhvr>
                                    </p:animEffect>
                                  </p:childTnLst>
                                </p:cTn>
                              </p:par>
                              <p:par>
                                <p:cTn id="20" presetID="22" presetClass="entr" presetSubtype="1" fill="hold" grpId="0" nodeType="withEffect">
                                  <p:stCondLst>
                                    <p:cond delay="0"/>
                                  </p:stCondLst>
                                  <p:childTnLst>
                                    <p:set>
                                      <p:cBhvr>
                                        <p:cTn id="21" dur="1" fill="hold">
                                          <p:stCondLst>
                                            <p:cond delay="0"/>
                                          </p:stCondLst>
                                        </p:cTn>
                                        <p:tgtEl>
                                          <p:spTgt spid="28"/>
                                        </p:tgtEl>
                                        <p:attrNameLst>
                                          <p:attrName>style.visibility</p:attrName>
                                        </p:attrNameLst>
                                      </p:cBhvr>
                                      <p:to>
                                        <p:strVal val="visible"/>
                                      </p:to>
                                    </p:set>
                                    <p:animEffect transition="in" filter="wipe(up)">
                                      <p:cBhvr>
                                        <p:cTn id="22" dur="500"/>
                                        <p:tgtEl>
                                          <p:spTgt spid="28"/>
                                        </p:tgtEl>
                                      </p:cBhvr>
                                    </p:animEffect>
                                  </p:childTnLst>
                                </p:cTn>
                              </p:par>
                            </p:childTnLst>
                          </p:cTn>
                        </p:par>
                        <p:par>
                          <p:cTn id="23" fill="hold">
                            <p:stCondLst>
                              <p:cond delay="2000"/>
                            </p:stCondLst>
                            <p:childTnLst>
                              <p:par>
                                <p:cTn id="24" presetID="22" presetClass="entr" presetSubtype="8" fill="hold" grpId="0" nodeType="afterEffect">
                                  <p:stCondLst>
                                    <p:cond delay="0"/>
                                  </p:stCondLst>
                                  <p:childTnLst>
                                    <p:set>
                                      <p:cBhvr>
                                        <p:cTn id="25" dur="1" fill="hold">
                                          <p:stCondLst>
                                            <p:cond delay="0"/>
                                          </p:stCondLst>
                                        </p:cTn>
                                        <p:tgtEl>
                                          <p:spTgt spid="43"/>
                                        </p:tgtEl>
                                        <p:attrNameLst>
                                          <p:attrName>style.visibility</p:attrName>
                                        </p:attrNameLst>
                                      </p:cBhvr>
                                      <p:to>
                                        <p:strVal val="visible"/>
                                      </p:to>
                                    </p:set>
                                    <p:animEffect transition="in" filter="wipe(left)">
                                      <p:cBhvr>
                                        <p:cTn id="26" dur="500"/>
                                        <p:tgtEl>
                                          <p:spTgt spid="43"/>
                                        </p:tgtEl>
                                      </p:cBhvr>
                                    </p:animEffect>
                                  </p:childTnLst>
                                </p:cTn>
                              </p:par>
                            </p:childTnLst>
                          </p:cTn>
                        </p:par>
                        <p:par>
                          <p:cTn id="27" fill="hold">
                            <p:stCondLst>
                              <p:cond delay="2500"/>
                            </p:stCondLst>
                            <p:childTnLst>
                              <p:par>
                                <p:cTn id="28" presetID="22" presetClass="entr" presetSubtype="1" fill="hold" grpId="0" nodeType="afterEffect">
                                  <p:stCondLst>
                                    <p:cond delay="0"/>
                                  </p:stCondLst>
                                  <p:childTnLst>
                                    <p:set>
                                      <p:cBhvr>
                                        <p:cTn id="29" dur="1" fill="hold">
                                          <p:stCondLst>
                                            <p:cond delay="0"/>
                                          </p:stCondLst>
                                        </p:cTn>
                                        <p:tgtEl>
                                          <p:spTgt spid="40"/>
                                        </p:tgtEl>
                                        <p:attrNameLst>
                                          <p:attrName>style.visibility</p:attrName>
                                        </p:attrNameLst>
                                      </p:cBhvr>
                                      <p:to>
                                        <p:strVal val="visible"/>
                                      </p:to>
                                    </p:set>
                                    <p:animEffect transition="in" filter="wipe(up)">
                                      <p:cBhvr>
                                        <p:cTn id="30"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4" grpId="0" animBg="1"/>
      <p:bldP spid="23" grpId="0" animBg="1"/>
      <p:bldP spid="28" grpId="0" animBg="1"/>
      <p:bldP spid="43" grpId="0"/>
      <p:bldP spid="40"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extBox 19">
            <a:extLst>
              <a:ext uri="{FF2B5EF4-FFF2-40B4-BE49-F238E27FC236}">
                <a16:creationId xmlns:a16="http://schemas.microsoft.com/office/drawing/2014/main" id="{2E6A3869-74A8-402C-A3C3-1ADC7902987A}"/>
              </a:ext>
            </a:extLst>
          </p:cNvPr>
          <p:cNvSpPr txBox="1"/>
          <p:nvPr/>
        </p:nvSpPr>
        <p:spPr>
          <a:xfrm>
            <a:off x="937504" y="3109152"/>
            <a:ext cx="1372787" cy="277897"/>
          </a:xfrm>
          <a:prstGeom prst="rect">
            <a:avLst/>
          </a:prstGeom>
          <a:noFill/>
        </p:spPr>
        <p:txBody>
          <a:bodyPr wrap="square" rtlCol="0" anchor="t">
            <a:spAutoFit/>
          </a:bodyPr>
          <a:lstStyle/>
          <a:p>
            <a:pPr algn="ctr">
              <a:lnSpc>
                <a:spcPct val="150000"/>
              </a:lnSpc>
            </a:pPr>
            <a:r>
              <a:rPr lang="en-US" sz="900" dirty="0" err="1"/>
              <a:t>Monara</a:t>
            </a:r>
            <a:r>
              <a:rPr lang="en-US" sz="900" dirty="0"/>
              <a:t> Team</a:t>
            </a:r>
          </a:p>
        </p:txBody>
      </p:sp>
      <p:sp>
        <p:nvSpPr>
          <p:cNvPr id="21" name="TextBox 20">
            <a:extLst>
              <a:ext uri="{FF2B5EF4-FFF2-40B4-BE49-F238E27FC236}">
                <a16:creationId xmlns:a16="http://schemas.microsoft.com/office/drawing/2014/main" id="{1FEDB1C4-E1D5-4E14-BA7A-63CAAC5D9700}"/>
              </a:ext>
            </a:extLst>
          </p:cNvPr>
          <p:cNvSpPr txBox="1"/>
          <p:nvPr/>
        </p:nvSpPr>
        <p:spPr>
          <a:xfrm>
            <a:off x="894747" y="2935370"/>
            <a:ext cx="1458300" cy="276999"/>
          </a:xfrm>
          <a:prstGeom prst="rect">
            <a:avLst/>
          </a:prstGeom>
          <a:noFill/>
        </p:spPr>
        <p:txBody>
          <a:bodyPr wrap="square" rtlCol="0" anchor="ctr">
            <a:spAutoFit/>
          </a:bodyPr>
          <a:lstStyle/>
          <a:p>
            <a:pPr algn="ctr"/>
            <a:r>
              <a:rPr lang="en-US" sz="1200" b="1" dirty="0">
                <a:solidFill>
                  <a:schemeClr val="accent1"/>
                </a:solidFill>
                <a:latin typeface="+mj-lt"/>
              </a:rPr>
              <a:t>Martin Garcia</a:t>
            </a:r>
            <a:endParaRPr lang="en-ID" sz="1200" b="1" dirty="0">
              <a:solidFill>
                <a:schemeClr val="accent1"/>
              </a:solidFill>
              <a:latin typeface="+mj-lt"/>
            </a:endParaRPr>
          </a:p>
        </p:txBody>
      </p:sp>
      <p:sp>
        <p:nvSpPr>
          <p:cNvPr id="22" name="TextBox 21">
            <a:extLst>
              <a:ext uri="{FF2B5EF4-FFF2-40B4-BE49-F238E27FC236}">
                <a16:creationId xmlns:a16="http://schemas.microsoft.com/office/drawing/2014/main" id="{1FDA57C0-AD69-4EB7-92A7-B143BA85B2D0}"/>
              </a:ext>
            </a:extLst>
          </p:cNvPr>
          <p:cNvSpPr txBox="1"/>
          <p:nvPr/>
        </p:nvSpPr>
        <p:spPr>
          <a:xfrm>
            <a:off x="2902906" y="3109152"/>
            <a:ext cx="1372787" cy="277897"/>
          </a:xfrm>
          <a:prstGeom prst="rect">
            <a:avLst/>
          </a:prstGeom>
          <a:noFill/>
        </p:spPr>
        <p:txBody>
          <a:bodyPr wrap="square" rtlCol="0" anchor="t">
            <a:spAutoFit/>
          </a:bodyPr>
          <a:lstStyle/>
          <a:p>
            <a:pPr algn="ctr">
              <a:lnSpc>
                <a:spcPct val="150000"/>
              </a:lnSpc>
            </a:pPr>
            <a:r>
              <a:rPr lang="en-US" sz="900" dirty="0" err="1"/>
              <a:t>Monara</a:t>
            </a:r>
            <a:r>
              <a:rPr lang="en-US" sz="900" dirty="0"/>
              <a:t> Team</a:t>
            </a:r>
          </a:p>
        </p:txBody>
      </p:sp>
      <p:sp>
        <p:nvSpPr>
          <p:cNvPr id="23" name="TextBox 22">
            <a:extLst>
              <a:ext uri="{FF2B5EF4-FFF2-40B4-BE49-F238E27FC236}">
                <a16:creationId xmlns:a16="http://schemas.microsoft.com/office/drawing/2014/main" id="{E9612279-CB58-4797-8241-029AF6D97F38}"/>
              </a:ext>
            </a:extLst>
          </p:cNvPr>
          <p:cNvSpPr txBox="1"/>
          <p:nvPr/>
        </p:nvSpPr>
        <p:spPr>
          <a:xfrm>
            <a:off x="2860149" y="2935370"/>
            <a:ext cx="1458300" cy="276999"/>
          </a:xfrm>
          <a:prstGeom prst="rect">
            <a:avLst/>
          </a:prstGeom>
          <a:noFill/>
        </p:spPr>
        <p:txBody>
          <a:bodyPr wrap="square" rtlCol="0" anchor="ctr">
            <a:spAutoFit/>
          </a:bodyPr>
          <a:lstStyle/>
          <a:p>
            <a:pPr algn="ctr"/>
            <a:r>
              <a:rPr lang="en-US" sz="1200" b="1" dirty="0">
                <a:solidFill>
                  <a:schemeClr val="accent1"/>
                </a:solidFill>
                <a:latin typeface="+mj-lt"/>
              </a:rPr>
              <a:t>Adam Garcia</a:t>
            </a:r>
            <a:endParaRPr lang="en-ID" sz="1200" b="1" dirty="0">
              <a:solidFill>
                <a:schemeClr val="accent1"/>
              </a:solidFill>
              <a:latin typeface="+mj-lt"/>
            </a:endParaRPr>
          </a:p>
        </p:txBody>
      </p:sp>
      <p:sp>
        <p:nvSpPr>
          <p:cNvPr id="24" name="TextBox 23">
            <a:extLst>
              <a:ext uri="{FF2B5EF4-FFF2-40B4-BE49-F238E27FC236}">
                <a16:creationId xmlns:a16="http://schemas.microsoft.com/office/drawing/2014/main" id="{71CE5D2F-86BA-4E3C-9F89-12BE51C32609}"/>
              </a:ext>
            </a:extLst>
          </p:cNvPr>
          <p:cNvSpPr txBox="1"/>
          <p:nvPr/>
        </p:nvSpPr>
        <p:spPr>
          <a:xfrm>
            <a:off x="6833710" y="3109152"/>
            <a:ext cx="1372787" cy="277897"/>
          </a:xfrm>
          <a:prstGeom prst="rect">
            <a:avLst/>
          </a:prstGeom>
          <a:noFill/>
        </p:spPr>
        <p:txBody>
          <a:bodyPr wrap="square" rtlCol="0" anchor="t">
            <a:spAutoFit/>
          </a:bodyPr>
          <a:lstStyle/>
          <a:p>
            <a:pPr algn="ctr">
              <a:lnSpc>
                <a:spcPct val="150000"/>
              </a:lnSpc>
            </a:pPr>
            <a:r>
              <a:rPr lang="en-US" sz="900" dirty="0" err="1"/>
              <a:t>Monara</a:t>
            </a:r>
            <a:r>
              <a:rPr lang="en-US" sz="900" dirty="0"/>
              <a:t> Team</a:t>
            </a:r>
          </a:p>
        </p:txBody>
      </p:sp>
      <p:sp>
        <p:nvSpPr>
          <p:cNvPr id="25" name="TextBox 24">
            <a:extLst>
              <a:ext uri="{FF2B5EF4-FFF2-40B4-BE49-F238E27FC236}">
                <a16:creationId xmlns:a16="http://schemas.microsoft.com/office/drawing/2014/main" id="{87C4D1CD-B4EA-4CCB-B43D-B25D4A9B916A}"/>
              </a:ext>
            </a:extLst>
          </p:cNvPr>
          <p:cNvSpPr txBox="1"/>
          <p:nvPr/>
        </p:nvSpPr>
        <p:spPr>
          <a:xfrm>
            <a:off x="6790953" y="2935370"/>
            <a:ext cx="1458300" cy="276999"/>
          </a:xfrm>
          <a:prstGeom prst="rect">
            <a:avLst/>
          </a:prstGeom>
          <a:noFill/>
        </p:spPr>
        <p:txBody>
          <a:bodyPr wrap="square" rtlCol="0" anchor="ctr">
            <a:spAutoFit/>
          </a:bodyPr>
          <a:lstStyle/>
          <a:p>
            <a:pPr algn="ctr"/>
            <a:r>
              <a:rPr lang="en-US" sz="1200" b="1" dirty="0">
                <a:solidFill>
                  <a:schemeClr val="accent1"/>
                </a:solidFill>
                <a:latin typeface="+mj-lt"/>
              </a:rPr>
              <a:t>Kelly Garcia</a:t>
            </a:r>
            <a:endParaRPr lang="en-ID" sz="1200" b="1" dirty="0">
              <a:solidFill>
                <a:schemeClr val="accent1"/>
              </a:solidFill>
              <a:latin typeface="+mj-lt"/>
            </a:endParaRPr>
          </a:p>
        </p:txBody>
      </p:sp>
      <p:sp>
        <p:nvSpPr>
          <p:cNvPr id="26" name="TextBox 25">
            <a:extLst>
              <a:ext uri="{FF2B5EF4-FFF2-40B4-BE49-F238E27FC236}">
                <a16:creationId xmlns:a16="http://schemas.microsoft.com/office/drawing/2014/main" id="{0D24FE48-8AB2-435D-9A20-96115BDCF65F}"/>
              </a:ext>
            </a:extLst>
          </p:cNvPr>
          <p:cNvSpPr txBox="1"/>
          <p:nvPr/>
        </p:nvSpPr>
        <p:spPr>
          <a:xfrm>
            <a:off x="937504" y="5284463"/>
            <a:ext cx="1372787" cy="277897"/>
          </a:xfrm>
          <a:prstGeom prst="rect">
            <a:avLst/>
          </a:prstGeom>
          <a:noFill/>
        </p:spPr>
        <p:txBody>
          <a:bodyPr wrap="square" rtlCol="0" anchor="t">
            <a:spAutoFit/>
          </a:bodyPr>
          <a:lstStyle/>
          <a:p>
            <a:pPr algn="ctr">
              <a:lnSpc>
                <a:spcPct val="150000"/>
              </a:lnSpc>
            </a:pPr>
            <a:r>
              <a:rPr lang="en-US" sz="900" dirty="0" err="1"/>
              <a:t>Monara</a:t>
            </a:r>
            <a:r>
              <a:rPr lang="en-US" sz="900" dirty="0"/>
              <a:t> Team</a:t>
            </a:r>
          </a:p>
        </p:txBody>
      </p:sp>
      <p:sp>
        <p:nvSpPr>
          <p:cNvPr id="27" name="TextBox 26">
            <a:extLst>
              <a:ext uri="{FF2B5EF4-FFF2-40B4-BE49-F238E27FC236}">
                <a16:creationId xmlns:a16="http://schemas.microsoft.com/office/drawing/2014/main" id="{D9F4D0EC-2B3A-42A3-ABDB-BDBC276AC7C1}"/>
              </a:ext>
            </a:extLst>
          </p:cNvPr>
          <p:cNvSpPr txBox="1"/>
          <p:nvPr/>
        </p:nvSpPr>
        <p:spPr>
          <a:xfrm>
            <a:off x="894747" y="5110681"/>
            <a:ext cx="1458300" cy="276999"/>
          </a:xfrm>
          <a:prstGeom prst="rect">
            <a:avLst/>
          </a:prstGeom>
          <a:noFill/>
        </p:spPr>
        <p:txBody>
          <a:bodyPr wrap="square" rtlCol="0" anchor="ctr">
            <a:spAutoFit/>
          </a:bodyPr>
          <a:lstStyle/>
          <a:p>
            <a:pPr algn="ctr"/>
            <a:r>
              <a:rPr lang="en-US" sz="1200" b="1" dirty="0">
                <a:solidFill>
                  <a:schemeClr val="accent1"/>
                </a:solidFill>
                <a:latin typeface="+mj-lt"/>
              </a:rPr>
              <a:t>Romeo Garcia</a:t>
            </a:r>
            <a:endParaRPr lang="en-ID" sz="1200" b="1" dirty="0">
              <a:solidFill>
                <a:schemeClr val="accent1"/>
              </a:solidFill>
              <a:latin typeface="+mj-lt"/>
            </a:endParaRPr>
          </a:p>
        </p:txBody>
      </p:sp>
      <p:sp>
        <p:nvSpPr>
          <p:cNvPr id="28" name="TextBox 27">
            <a:extLst>
              <a:ext uri="{FF2B5EF4-FFF2-40B4-BE49-F238E27FC236}">
                <a16:creationId xmlns:a16="http://schemas.microsoft.com/office/drawing/2014/main" id="{CD2B5AF5-DDC8-44D6-B1F6-F73F1C3553E6}"/>
              </a:ext>
            </a:extLst>
          </p:cNvPr>
          <p:cNvSpPr txBox="1"/>
          <p:nvPr/>
        </p:nvSpPr>
        <p:spPr>
          <a:xfrm>
            <a:off x="2902906" y="5109935"/>
            <a:ext cx="1372787" cy="277897"/>
          </a:xfrm>
          <a:prstGeom prst="rect">
            <a:avLst/>
          </a:prstGeom>
          <a:noFill/>
        </p:spPr>
        <p:txBody>
          <a:bodyPr wrap="square" rtlCol="0" anchor="t">
            <a:spAutoFit/>
          </a:bodyPr>
          <a:lstStyle/>
          <a:p>
            <a:pPr algn="ctr">
              <a:lnSpc>
                <a:spcPct val="150000"/>
              </a:lnSpc>
            </a:pPr>
            <a:r>
              <a:rPr lang="en-US" sz="900" dirty="0" err="1"/>
              <a:t>Monara</a:t>
            </a:r>
            <a:r>
              <a:rPr lang="en-US" sz="900" dirty="0"/>
              <a:t> Team</a:t>
            </a:r>
          </a:p>
        </p:txBody>
      </p:sp>
      <p:sp>
        <p:nvSpPr>
          <p:cNvPr id="29" name="TextBox 28">
            <a:extLst>
              <a:ext uri="{FF2B5EF4-FFF2-40B4-BE49-F238E27FC236}">
                <a16:creationId xmlns:a16="http://schemas.microsoft.com/office/drawing/2014/main" id="{E1C3BDC1-DE81-4FA0-AF13-06F726A98022}"/>
              </a:ext>
            </a:extLst>
          </p:cNvPr>
          <p:cNvSpPr txBox="1"/>
          <p:nvPr/>
        </p:nvSpPr>
        <p:spPr>
          <a:xfrm>
            <a:off x="2860149" y="4936153"/>
            <a:ext cx="1458300" cy="276999"/>
          </a:xfrm>
          <a:prstGeom prst="rect">
            <a:avLst/>
          </a:prstGeom>
          <a:noFill/>
        </p:spPr>
        <p:txBody>
          <a:bodyPr wrap="square" rtlCol="0" anchor="ctr">
            <a:spAutoFit/>
          </a:bodyPr>
          <a:lstStyle/>
          <a:p>
            <a:pPr algn="ctr"/>
            <a:r>
              <a:rPr lang="en-US" sz="1200" b="1" dirty="0">
                <a:solidFill>
                  <a:schemeClr val="accent1"/>
                </a:solidFill>
                <a:latin typeface="+mj-lt"/>
              </a:rPr>
              <a:t>Gilbert Garcia</a:t>
            </a:r>
            <a:endParaRPr lang="en-ID" sz="1200" b="1" dirty="0">
              <a:solidFill>
                <a:schemeClr val="accent1"/>
              </a:solidFill>
              <a:latin typeface="+mj-lt"/>
            </a:endParaRPr>
          </a:p>
        </p:txBody>
      </p:sp>
      <p:sp>
        <p:nvSpPr>
          <p:cNvPr id="30" name="TextBox 29">
            <a:extLst>
              <a:ext uri="{FF2B5EF4-FFF2-40B4-BE49-F238E27FC236}">
                <a16:creationId xmlns:a16="http://schemas.microsoft.com/office/drawing/2014/main" id="{741EE2EB-D4B5-415F-A7A2-C159266806C9}"/>
              </a:ext>
            </a:extLst>
          </p:cNvPr>
          <p:cNvSpPr txBox="1"/>
          <p:nvPr/>
        </p:nvSpPr>
        <p:spPr>
          <a:xfrm>
            <a:off x="6833710" y="5109935"/>
            <a:ext cx="1372787" cy="277897"/>
          </a:xfrm>
          <a:prstGeom prst="rect">
            <a:avLst/>
          </a:prstGeom>
          <a:noFill/>
        </p:spPr>
        <p:txBody>
          <a:bodyPr wrap="square" rtlCol="0" anchor="t">
            <a:spAutoFit/>
          </a:bodyPr>
          <a:lstStyle/>
          <a:p>
            <a:pPr algn="ctr">
              <a:lnSpc>
                <a:spcPct val="150000"/>
              </a:lnSpc>
            </a:pPr>
            <a:r>
              <a:rPr lang="en-US" sz="900" dirty="0" err="1"/>
              <a:t>Monara</a:t>
            </a:r>
            <a:r>
              <a:rPr lang="en-US" sz="900" dirty="0"/>
              <a:t> Team</a:t>
            </a:r>
          </a:p>
        </p:txBody>
      </p:sp>
      <p:sp>
        <p:nvSpPr>
          <p:cNvPr id="31" name="TextBox 30">
            <a:extLst>
              <a:ext uri="{FF2B5EF4-FFF2-40B4-BE49-F238E27FC236}">
                <a16:creationId xmlns:a16="http://schemas.microsoft.com/office/drawing/2014/main" id="{2E8AB0CC-D44C-45F1-995B-E344B4B3EB93}"/>
              </a:ext>
            </a:extLst>
          </p:cNvPr>
          <p:cNvSpPr txBox="1"/>
          <p:nvPr/>
        </p:nvSpPr>
        <p:spPr>
          <a:xfrm>
            <a:off x="6790953" y="4936153"/>
            <a:ext cx="1458300" cy="276999"/>
          </a:xfrm>
          <a:prstGeom prst="rect">
            <a:avLst/>
          </a:prstGeom>
          <a:noFill/>
        </p:spPr>
        <p:txBody>
          <a:bodyPr wrap="square" rtlCol="0" anchor="ctr">
            <a:spAutoFit/>
          </a:bodyPr>
          <a:lstStyle/>
          <a:p>
            <a:pPr algn="ctr"/>
            <a:r>
              <a:rPr lang="en-US" sz="1200" b="1" dirty="0">
                <a:solidFill>
                  <a:schemeClr val="accent1"/>
                </a:solidFill>
                <a:latin typeface="+mj-lt"/>
              </a:rPr>
              <a:t>Scott Garcia</a:t>
            </a:r>
            <a:endParaRPr lang="en-ID" sz="1200" b="1" dirty="0">
              <a:solidFill>
                <a:schemeClr val="accent1"/>
              </a:solidFill>
              <a:latin typeface="+mj-lt"/>
            </a:endParaRPr>
          </a:p>
        </p:txBody>
      </p:sp>
      <p:sp>
        <p:nvSpPr>
          <p:cNvPr id="32" name="TextBox 31">
            <a:extLst>
              <a:ext uri="{FF2B5EF4-FFF2-40B4-BE49-F238E27FC236}">
                <a16:creationId xmlns:a16="http://schemas.microsoft.com/office/drawing/2014/main" id="{DF9C6980-058A-4B4A-8B07-DF246218D71E}"/>
              </a:ext>
            </a:extLst>
          </p:cNvPr>
          <p:cNvSpPr txBox="1"/>
          <p:nvPr/>
        </p:nvSpPr>
        <p:spPr>
          <a:xfrm>
            <a:off x="4868308" y="5109935"/>
            <a:ext cx="1372787" cy="277897"/>
          </a:xfrm>
          <a:prstGeom prst="rect">
            <a:avLst/>
          </a:prstGeom>
          <a:noFill/>
        </p:spPr>
        <p:txBody>
          <a:bodyPr wrap="square" rtlCol="0" anchor="t">
            <a:spAutoFit/>
          </a:bodyPr>
          <a:lstStyle/>
          <a:p>
            <a:pPr algn="ctr">
              <a:lnSpc>
                <a:spcPct val="150000"/>
              </a:lnSpc>
            </a:pPr>
            <a:r>
              <a:rPr lang="en-US" sz="900" dirty="0" err="1"/>
              <a:t>Monara</a:t>
            </a:r>
            <a:r>
              <a:rPr lang="en-US" sz="900" dirty="0"/>
              <a:t> Team</a:t>
            </a:r>
          </a:p>
        </p:txBody>
      </p:sp>
      <p:sp>
        <p:nvSpPr>
          <p:cNvPr id="33" name="TextBox 32">
            <a:extLst>
              <a:ext uri="{FF2B5EF4-FFF2-40B4-BE49-F238E27FC236}">
                <a16:creationId xmlns:a16="http://schemas.microsoft.com/office/drawing/2014/main" id="{450A2270-0011-41CA-93F4-B4F4B39EB6EC}"/>
              </a:ext>
            </a:extLst>
          </p:cNvPr>
          <p:cNvSpPr txBox="1"/>
          <p:nvPr/>
        </p:nvSpPr>
        <p:spPr>
          <a:xfrm>
            <a:off x="4825551" y="4936153"/>
            <a:ext cx="1458300" cy="276999"/>
          </a:xfrm>
          <a:prstGeom prst="rect">
            <a:avLst/>
          </a:prstGeom>
          <a:noFill/>
        </p:spPr>
        <p:txBody>
          <a:bodyPr wrap="square" rtlCol="0" anchor="ctr">
            <a:spAutoFit/>
          </a:bodyPr>
          <a:lstStyle/>
          <a:p>
            <a:pPr algn="ctr"/>
            <a:r>
              <a:rPr lang="en-US" sz="1200" b="1" dirty="0">
                <a:solidFill>
                  <a:schemeClr val="accent1"/>
                </a:solidFill>
                <a:latin typeface="+mj-lt"/>
              </a:rPr>
              <a:t>Mia Garcia</a:t>
            </a:r>
            <a:endParaRPr lang="en-ID" sz="1200" b="1" dirty="0">
              <a:solidFill>
                <a:schemeClr val="accent1"/>
              </a:solidFill>
              <a:latin typeface="+mj-lt"/>
            </a:endParaRPr>
          </a:p>
        </p:txBody>
      </p:sp>
      <p:sp>
        <p:nvSpPr>
          <p:cNvPr id="34" name="TextBox 33">
            <a:extLst>
              <a:ext uri="{FF2B5EF4-FFF2-40B4-BE49-F238E27FC236}">
                <a16:creationId xmlns:a16="http://schemas.microsoft.com/office/drawing/2014/main" id="{ABCD377B-FD8D-4024-99DE-7F485A3251CB}"/>
              </a:ext>
            </a:extLst>
          </p:cNvPr>
          <p:cNvSpPr txBox="1"/>
          <p:nvPr/>
        </p:nvSpPr>
        <p:spPr>
          <a:xfrm>
            <a:off x="4868308" y="3283679"/>
            <a:ext cx="1372787" cy="277897"/>
          </a:xfrm>
          <a:prstGeom prst="rect">
            <a:avLst/>
          </a:prstGeom>
          <a:noFill/>
        </p:spPr>
        <p:txBody>
          <a:bodyPr wrap="square" rtlCol="0" anchor="t">
            <a:spAutoFit/>
          </a:bodyPr>
          <a:lstStyle/>
          <a:p>
            <a:pPr algn="ctr">
              <a:lnSpc>
                <a:spcPct val="150000"/>
              </a:lnSpc>
            </a:pPr>
            <a:r>
              <a:rPr lang="en-US" sz="900" dirty="0" err="1"/>
              <a:t>Monara</a:t>
            </a:r>
            <a:r>
              <a:rPr lang="en-US" sz="900" dirty="0"/>
              <a:t> Team</a:t>
            </a:r>
          </a:p>
        </p:txBody>
      </p:sp>
      <p:sp>
        <p:nvSpPr>
          <p:cNvPr id="35" name="TextBox 34">
            <a:extLst>
              <a:ext uri="{FF2B5EF4-FFF2-40B4-BE49-F238E27FC236}">
                <a16:creationId xmlns:a16="http://schemas.microsoft.com/office/drawing/2014/main" id="{4955D3E2-1E18-4F05-BCD5-2DFB1AB9BC85}"/>
              </a:ext>
            </a:extLst>
          </p:cNvPr>
          <p:cNvSpPr txBox="1"/>
          <p:nvPr/>
        </p:nvSpPr>
        <p:spPr>
          <a:xfrm>
            <a:off x="4825551" y="3109897"/>
            <a:ext cx="1458300" cy="276999"/>
          </a:xfrm>
          <a:prstGeom prst="rect">
            <a:avLst/>
          </a:prstGeom>
          <a:noFill/>
        </p:spPr>
        <p:txBody>
          <a:bodyPr wrap="square" rtlCol="0" anchor="ctr">
            <a:spAutoFit/>
          </a:bodyPr>
          <a:lstStyle/>
          <a:p>
            <a:pPr algn="ctr"/>
            <a:r>
              <a:rPr lang="en-US" sz="1200" b="1" dirty="0">
                <a:solidFill>
                  <a:schemeClr val="accent1"/>
                </a:solidFill>
                <a:latin typeface="+mj-lt"/>
              </a:rPr>
              <a:t>Bruce Garcia</a:t>
            </a:r>
            <a:endParaRPr lang="en-ID" sz="1200" b="1" dirty="0">
              <a:solidFill>
                <a:schemeClr val="accent1"/>
              </a:solidFill>
              <a:latin typeface="+mj-lt"/>
            </a:endParaRPr>
          </a:p>
        </p:txBody>
      </p:sp>
      <p:pic>
        <p:nvPicPr>
          <p:cNvPr id="94" name="PpHolder17">
            <a:extLst>
              <a:ext uri="{FF2B5EF4-FFF2-40B4-BE49-F238E27FC236}">
                <a16:creationId xmlns:a16="http://schemas.microsoft.com/office/drawing/2014/main" id="{D7FBA7E7-04C5-4405-9645-973F7FEFFFE1}"/>
              </a:ext>
            </a:extLst>
          </p:cNvPr>
          <p:cNvPicPr>
            <a:picLocks/>
          </p:cNvPicPr>
          <p:nvPr/>
        </p:nvPicPr>
        <p:blipFill>
          <a:blip r:embed="rId2"/>
          <a:srcRect l="10313" t="54248" r="74837" b="25952"/>
          <a:stretch>
            <a:fillRect/>
          </a:stretch>
        </p:blipFill>
        <p:spPr>
          <a:xfrm>
            <a:off x="942980" y="3720316"/>
            <a:ext cx="1357884" cy="1357884"/>
          </a:xfrm>
          <a:custGeom>
            <a:avLst/>
            <a:gdLst>
              <a:gd name="connsiteX0" fmla="*/ 678943 w 1357884"/>
              <a:gd name="connsiteY0" fmla="*/ 0 h 1357884"/>
              <a:gd name="connsiteX1" fmla="*/ 1357884 w 1357884"/>
              <a:gd name="connsiteY1" fmla="*/ 678942 h 1357884"/>
              <a:gd name="connsiteX2" fmla="*/ 678943 w 1357884"/>
              <a:gd name="connsiteY2" fmla="*/ 1357884 h 1357884"/>
              <a:gd name="connsiteX3" fmla="*/ 0 w 1357884"/>
              <a:gd name="connsiteY3" fmla="*/ 678942 h 1357884"/>
              <a:gd name="connsiteX4" fmla="*/ 678943 w 1357884"/>
              <a:gd name="connsiteY4" fmla="*/ 0 h 13578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7884" h="1357884">
                <a:moveTo>
                  <a:pt x="678943" y="0"/>
                </a:moveTo>
                <a:cubicBezTo>
                  <a:pt x="1053912" y="0"/>
                  <a:pt x="1357884" y="303973"/>
                  <a:pt x="1357884" y="678942"/>
                </a:cubicBezTo>
                <a:cubicBezTo>
                  <a:pt x="1357884" y="1053911"/>
                  <a:pt x="1053912" y="1357884"/>
                  <a:pt x="678943" y="1357884"/>
                </a:cubicBezTo>
                <a:cubicBezTo>
                  <a:pt x="303973" y="1357884"/>
                  <a:pt x="0" y="1053911"/>
                  <a:pt x="0" y="678942"/>
                </a:cubicBezTo>
                <a:cubicBezTo>
                  <a:pt x="0" y="303973"/>
                  <a:pt x="303973" y="0"/>
                  <a:pt x="678943" y="0"/>
                </a:cubicBezTo>
                <a:close/>
              </a:path>
            </a:pathLst>
          </a:custGeom>
        </p:spPr>
      </p:pic>
      <p:pic>
        <p:nvPicPr>
          <p:cNvPr id="91" name="PpHolder18">
            <a:extLst>
              <a:ext uri="{FF2B5EF4-FFF2-40B4-BE49-F238E27FC236}">
                <a16:creationId xmlns:a16="http://schemas.microsoft.com/office/drawing/2014/main" id="{BEE73F5D-1581-48EB-BB2C-19856705C033}"/>
              </a:ext>
            </a:extLst>
          </p:cNvPr>
          <p:cNvPicPr>
            <a:picLocks/>
          </p:cNvPicPr>
          <p:nvPr/>
        </p:nvPicPr>
        <p:blipFill>
          <a:blip r:embed="rId2"/>
          <a:srcRect l="53240" t="24993" r="31910" b="55207"/>
          <a:stretch>
            <a:fillRect/>
          </a:stretch>
        </p:blipFill>
        <p:spPr>
          <a:xfrm>
            <a:off x="4868308" y="1714031"/>
            <a:ext cx="1357884" cy="1357884"/>
          </a:xfrm>
          <a:custGeom>
            <a:avLst/>
            <a:gdLst>
              <a:gd name="connsiteX0" fmla="*/ 678942 w 1357884"/>
              <a:gd name="connsiteY0" fmla="*/ 0 h 1357884"/>
              <a:gd name="connsiteX1" fmla="*/ 1357884 w 1357884"/>
              <a:gd name="connsiteY1" fmla="*/ 678942 h 1357884"/>
              <a:gd name="connsiteX2" fmla="*/ 678942 w 1357884"/>
              <a:gd name="connsiteY2" fmla="*/ 1357884 h 1357884"/>
              <a:gd name="connsiteX3" fmla="*/ 0 w 1357884"/>
              <a:gd name="connsiteY3" fmla="*/ 678942 h 1357884"/>
              <a:gd name="connsiteX4" fmla="*/ 678942 w 1357884"/>
              <a:gd name="connsiteY4" fmla="*/ 0 h 13578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7884" h="1357884">
                <a:moveTo>
                  <a:pt x="678942" y="0"/>
                </a:moveTo>
                <a:cubicBezTo>
                  <a:pt x="1053911" y="0"/>
                  <a:pt x="1357884" y="303973"/>
                  <a:pt x="1357884" y="678942"/>
                </a:cubicBezTo>
                <a:cubicBezTo>
                  <a:pt x="1357884" y="1053912"/>
                  <a:pt x="1053911" y="1357884"/>
                  <a:pt x="678942" y="1357884"/>
                </a:cubicBezTo>
                <a:cubicBezTo>
                  <a:pt x="303973" y="1357884"/>
                  <a:pt x="0" y="1053912"/>
                  <a:pt x="0" y="678942"/>
                </a:cubicBezTo>
                <a:cubicBezTo>
                  <a:pt x="0" y="303973"/>
                  <a:pt x="303973" y="0"/>
                  <a:pt x="678942" y="0"/>
                </a:cubicBezTo>
                <a:close/>
              </a:path>
            </a:pathLst>
          </a:custGeom>
        </p:spPr>
      </p:pic>
      <p:pic>
        <p:nvPicPr>
          <p:cNvPr id="88" name="PpHolder19">
            <a:extLst>
              <a:ext uri="{FF2B5EF4-FFF2-40B4-BE49-F238E27FC236}">
                <a16:creationId xmlns:a16="http://schemas.microsoft.com/office/drawing/2014/main" id="{0C12D024-5B63-4906-800A-18B908125B79}"/>
              </a:ext>
            </a:extLst>
          </p:cNvPr>
          <p:cNvPicPr>
            <a:picLocks/>
          </p:cNvPicPr>
          <p:nvPr/>
        </p:nvPicPr>
        <p:blipFill>
          <a:blip r:embed="rId2"/>
          <a:srcRect l="34315" t="28444" r="55860" b="58456"/>
          <a:stretch>
            <a:fillRect/>
          </a:stretch>
        </p:blipFill>
        <p:spPr>
          <a:xfrm>
            <a:off x="3137809" y="1950663"/>
            <a:ext cx="898399" cy="898400"/>
          </a:xfrm>
          <a:custGeom>
            <a:avLst/>
            <a:gdLst>
              <a:gd name="connsiteX0" fmla="*/ 449200 w 898399"/>
              <a:gd name="connsiteY0" fmla="*/ 0 h 898400"/>
              <a:gd name="connsiteX1" fmla="*/ 898399 w 898399"/>
              <a:gd name="connsiteY1" fmla="*/ 449201 h 898400"/>
              <a:gd name="connsiteX2" fmla="*/ 449200 w 898399"/>
              <a:gd name="connsiteY2" fmla="*/ 898400 h 898400"/>
              <a:gd name="connsiteX3" fmla="*/ 0 w 898399"/>
              <a:gd name="connsiteY3" fmla="*/ 449201 h 898400"/>
              <a:gd name="connsiteX4" fmla="*/ 449200 w 898399"/>
              <a:gd name="connsiteY4" fmla="*/ 0 h 898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98399" h="898400">
                <a:moveTo>
                  <a:pt x="449200" y="0"/>
                </a:moveTo>
                <a:cubicBezTo>
                  <a:pt x="697287" y="0"/>
                  <a:pt x="898399" y="201114"/>
                  <a:pt x="898399" y="449201"/>
                </a:cubicBezTo>
                <a:cubicBezTo>
                  <a:pt x="898399" y="697285"/>
                  <a:pt x="697287" y="898400"/>
                  <a:pt x="449200" y="898400"/>
                </a:cubicBezTo>
                <a:cubicBezTo>
                  <a:pt x="201114" y="898400"/>
                  <a:pt x="0" y="697285"/>
                  <a:pt x="0" y="449201"/>
                </a:cubicBezTo>
                <a:cubicBezTo>
                  <a:pt x="0" y="201114"/>
                  <a:pt x="201114" y="0"/>
                  <a:pt x="449200" y="0"/>
                </a:cubicBezTo>
                <a:close/>
              </a:path>
            </a:pathLst>
          </a:custGeom>
        </p:spPr>
      </p:pic>
      <p:pic>
        <p:nvPicPr>
          <p:cNvPr id="85" name="PpHolder20">
            <a:extLst>
              <a:ext uri="{FF2B5EF4-FFF2-40B4-BE49-F238E27FC236}">
                <a16:creationId xmlns:a16="http://schemas.microsoft.com/office/drawing/2014/main" id="{5CA51976-F4A9-4F3E-95DA-F93067F657A1}"/>
              </a:ext>
            </a:extLst>
          </p:cNvPr>
          <p:cNvPicPr>
            <a:picLocks/>
          </p:cNvPicPr>
          <p:nvPr/>
        </p:nvPicPr>
        <p:blipFill>
          <a:blip r:embed="rId2"/>
          <a:srcRect l="12882" t="28503" r="77293" b="58397"/>
          <a:stretch>
            <a:fillRect/>
          </a:stretch>
        </p:blipFill>
        <p:spPr>
          <a:xfrm>
            <a:off x="1177929" y="1954708"/>
            <a:ext cx="898397" cy="898398"/>
          </a:xfrm>
          <a:custGeom>
            <a:avLst/>
            <a:gdLst>
              <a:gd name="connsiteX0" fmla="*/ 449197 w 898397"/>
              <a:gd name="connsiteY0" fmla="*/ 0 h 898398"/>
              <a:gd name="connsiteX1" fmla="*/ 898397 w 898397"/>
              <a:gd name="connsiteY1" fmla="*/ 449199 h 898398"/>
              <a:gd name="connsiteX2" fmla="*/ 449197 w 898397"/>
              <a:gd name="connsiteY2" fmla="*/ 898398 h 898398"/>
              <a:gd name="connsiteX3" fmla="*/ 0 w 898397"/>
              <a:gd name="connsiteY3" fmla="*/ 449199 h 898398"/>
              <a:gd name="connsiteX4" fmla="*/ 449197 w 898397"/>
              <a:gd name="connsiteY4" fmla="*/ 0 h 8983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98397" h="898398">
                <a:moveTo>
                  <a:pt x="449197" y="0"/>
                </a:moveTo>
                <a:cubicBezTo>
                  <a:pt x="697283" y="0"/>
                  <a:pt x="898397" y="201114"/>
                  <a:pt x="898397" y="449199"/>
                </a:cubicBezTo>
                <a:cubicBezTo>
                  <a:pt x="898397" y="697286"/>
                  <a:pt x="697283" y="898398"/>
                  <a:pt x="449197" y="898398"/>
                </a:cubicBezTo>
                <a:cubicBezTo>
                  <a:pt x="201112" y="898398"/>
                  <a:pt x="0" y="697286"/>
                  <a:pt x="0" y="449199"/>
                </a:cubicBezTo>
                <a:cubicBezTo>
                  <a:pt x="0" y="201114"/>
                  <a:pt x="201112" y="0"/>
                  <a:pt x="449197" y="0"/>
                </a:cubicBezTo>
                <a:close/>
              </a:path>
            </a:pathLst>
          </a:custGeom>
        </p:spPr>
      </p:pic>
      <p:pic>
        <p:nvPicPr>
          <p:cNvPr id="82" name="PpHolder21">
            <a:extLst>
              <a:ext uri="{FF2B5EF4-FFF2-40B4-BE49-F238E27FC236}">
                <a16:creationId xmlns:a16="http://schemas.microsoft.com/office/drawing/2014/main" id="{D9EE3C3C-7D7E-422E-930B-1ABF14001B52}"/>
              </a:ext>
            </a:extLst>
          </p:cNvPr>
          <p:cNvPicPr>
            <a:picLocks/>
          </p:cNvPicPr>
          <p:nvPr/>
        </p:nvPicPr>
        <p:blipFill>
          <a:blip r:embed="rId2"/>
          <a:srcRect l="77344" t="28403" r="12831" b="58497"/>
          <a:stretch>
            <a:fillRect/>
          </a:stretch>
        </p:blipFill>
        <p:spPr>
          <a:xfrm>
            <a:off x="7072291" y="1947891"/>
            <a:ext cx="898398" cy="898399"/>
          </a:xfrm>
          <a:custGeom>
            <a:avLst/>
            <a:gdLst>
              <a:gd name="connsiteX0" fmla="*/ 449199 w 898398"/>
              <a:gd name="connsiteY0" fmla="*/ 0 h 898399"/>
              <a:gd name="connsiteX1" fmla="*/ 898398 w 898398"/>
              <a:gd name="connsiteY1" fmla="*/ 449200 h 898399"/>
              <a:gd name="connsiteX2" fmla="*/ 449199 w 898398"/>
              <a:gd name="connsiteY2" fmla="*/ 898399 h 898399"/>
              <a:gd name="connsiteX3" fmla="*/ 0 w 898398"/>
              <a:gd name="connsiteY3" fmla="*/ 449200 h 898399"/>
              <a:gd name="connsiteX4" fmla="*/ 449199 w 898398"/>
              <a:gd name="connsiteY4" fmla="*/ 0 h 8983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98398" h="898399">
                <a:moveTo>
                  <a:pt x="449199" y="0"/>
                </a:moveTo>
                <a:cubicBezTo>
                  <a:pt x="697285" y="0"/>
                  <a:pt x="898398" y="201114"/>
                  <a:pt x="898398" y="449200"/>
                </a:cubicBezTo>
                <a:cubicBezTo>
                  <a:pt x="898398" y="697285"/>
                  <a:pt x="697285" y="898399"/>
                  <a:pt x="449199" y="898399"/>
                </a:cubicBezTo>
                <a:cubicBezTo>
                  <a:pt x="201113" y="898399"/>
                  <a:pt x="0" y="697285"/>
                  <a:pt x="0" y="449200"/>
                </a:cubicBezTo>
                <a:cubicBezTo>
                  <a:pt x="0" y="201114"/>
                  <a:pt x="201113" y="0"/>
                  <a:pt x="449199" y="0"/>
                </a:cubicBezTo>
                <a:close/>
              </a:path>
            </a:pathLst>
          </a:custGeom>
        </p:spPr>
      </p:pic>
      <p:pic>
        <p:nvPicPr>
          <p:cNvPr id="79" name="PpHolder22">
            <a:extLst>
              <a:ext uri="{FF2B5EF4-FFF2-40B4-BE49-F238E27FC236}">
                <a16:creationId xmlns:a16="http://schemas.microsoft.com/office/drawing/2014/main" id="{2DD75DB4-2C90-4182-8D5B-4F3ADBA726E8}"/>
              </a:ext>
            </a:extLst>
          </p:cNvPr>
          <p:cNvPicPr>
            <a:picLocks/>
          </p:cNvPicPr>
          <p:nvPr/>
        </p:nvPicPr>
        <p:blipFill>
          <a:blip r:embed="rId2"/>
          <a:srcRect l="34356" t="57629" r="55819" b="29271"/>
          <a:stretch>
            <a:fillRect/>
          </a:stretch>
        </p:blipFill>
        <p:spPr>
          <a:xfrm>
            <a:off x="3141488" y="3952200"/>
            <a:ext cx="898398" cy="898398"/>
          </a:xfrm>
          <a:custGeom>
            <a:avLst/>
            <a:gdLst>
              <a:gd name="connsiteX0" fmla="*/ 449201 w 898398"/>
              <a:gd name="connsiteY0" fmla="*/ 0 h 898398"/>
              <a:gd name="connsiteX1" fmla="*/ 898398 w 898398"/>
              <a:gd name="connsiteY1" fmla="*/ 449199 h 898398"/>
              <a:gd name="connsiteX2" fmla="*/ 449201 w 898398"/>
              <a:gd name="connsiteY2" fmla="*/ 898398 h 898398"/>
              <a:gd name="connsiteX3" fmla="*/ 0 w 898398"/>
              <a:gd name="connsiteY3" fmla="*/ 449199 h 898398"/>
              <a:gd name="connsiteX4" fmla="*/ 449201 w 898398"/>
              <a:gd name="connsiteY4" fmla="*/ 0 h 8983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98398" h="898398">
                <a:moveTo>
                  <a:pt x="449201" y="0"/>
                </a:moveTo>
                <a:cubicBezTo>
                  <a:pt x="697287" y="0"/>
                  <a:pt x="898398" y="201113"/>
                  <a:pt x="898398" y="449199"/>
                </a:cubicBezTo>
                <a:cubicBezTo>
                  <a:pt x="898398" y="697285"/>
                  <a:pt x="697287" y="898398"/>
                  <a:pt x="449201" y="898398"/>
                </a:cubicBezTo>
                <a:cubicBezTo>
                  <a:pt x="201114" y="898398"/>
                  <a:pt x="0" y="697285"/>
                  <a:pt x="0" y="449199"/>
                </a:cubicBezTo>
                <a:cubicBezTo>
                  <a:pt x="0" y="201113"/>
                  <a:pt x="201114" y="0"/>
                  <a:pt x="449201" y="0"/>
                </a:cubicBezTo>
                <a:close/>
              </a:path>
            </a:pathLst>
          </a:custGeom>
        </p:spPr>
      </p:pic>
      <p:pic>
        <p:nvPicPr>
          <p:cNvPr id="76" name="PpHolder23">
            <a:extLst>
              <a:ext uri="{FF2B5EF4-FFF2-40B4-BE49-F238E27FC236}">
                <a16:creationId xmlns:a16="http://schemas.microsoft.com/office/drawing/2014/main" id="{414AAECE-03DF-4862-9D59-F3A8EECF170E}"/>
              </a:ext>
            </a:extLst>
          </p:cNvPr>
          <p:cNvPicPr>
            <a:picLocks/>
          </p:cNvPicPr>
          <p:nvPr/>
        </p:nvPicPr>
        <p:blipFill>
          <a:blip r:embed="rId2"/>
          <a:srcRect l="55834" t="57629" r="34341" b="29271"/>
          <a:stretch>
            <a:fillRect/>
          </a:stretch>
        </p:blipFill>
        <p:spPr>
          <a:xfrm>
            <a:off x="5105502" y="3952200"/>
            <a:ext cx="898398" cy="898398"/>
          </a:xfrm>
          <a:custGeom>
            <a:avLst/>
            <a:gdLst>
              <a:gd name="connsiteX0" fmla="*/ 449199 w 898398"/>
              <a:gd name="connsiteY0" fmla="*/ 0 h 898398"/>
              <a:gd name="connsiteX1" fmla="*/ 898398 w 898398"/>
              <a:gd name="connsiteY1" fmla="*/ 449199 h 898398"/>
              <a:gd name="connsiteX2" fmla="*/ 449199 w 898398"/>
              <a:gd name="connsiteY2" fmla="*/ 898398 h 898398"/>
              <a:gd name="connsiteX3" fmla="*/ 0 w 898398"/>
              <a:gd name="connsiteY3" fmla="*/ 449199 h 898398"/>
              <a:gd name="connsiteX4" fmla="*/ 449199 w 898398"/>
              <a:gd name="connsiteY4" fmla="*/ 0 h 8983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98398" h="898398">
                <a:moveTo>
                  <a:pt x="449199" y="0"/>
                </a:moveTo>
                <a:cubicBezTo>
                  <a:pt x="697285" y="0"/>
                  <a:pt x="898398" y="201113"/>
                  <a:pt x="898398" y="449199"/>
                </a:cubicBezTo>
                <a:cubicBezTo>
                  <a:pt x="898398" y="697285"/>
                  <a:pt x="697285" y="898398"/>
                  <a:pt x="449199" y="898398"/>
                </a:cubicBezTo>
                <a:cubicBezTo>
                  <a:pt x="201113" y="898398"/>
                  <a:pt x="0" y="697285"/>
                  <a:pt x="0" y="449199"/>
                </a:cubicBezTo>
                <a:cubicBezTo>
                  <a:pt x="0" y="201113"/>
                  <a:pt x="201113" y="0"/>
                  <a:pt x="449199" y="0"/>
                </a:cubicBezTo>
                <a:close/>
              </a:path>
            </a:pathLst>
          </a:custGeom>
        </p:spPr>
      </p:pic>
      <p:pic>
        <p:nvPicPr>
          <p:cNvPr id="73" name="PpHolder24">
            <a:extLst>
              <a:ext uri="{FF2B5EF4-FFF2-40B4-BE49-F238E27FC236}">
                <a16:creationId xmlns:a16="http://schemas.microsoft.com/office/drawing/2014/main" id="{5B1A2FC0-D158-4D1C-980D-07E4017B9869}"/>
              </a:ext>
            </a:extLst>
          </p:cNvPr>
          <p:cNvPicPr>
            <a:picLocks/>
          </p:cNvPicPr>
          <p:nvPr/>
        </p:nvPicPr>
        <p:blipFill>
          <a:blip r:embed="rId2"/>
          <a:srcRect l="77298" t="57578" r="12877" b="29322"/>
          <a:stretch>
            <a:fillRect/>
          </a:stretch>
        </p:blipFill>
        <p:spPr>
          <a:xfrm>
            <a:off x="7068131" y="3948673"/>
            <a:ext cx="898398" cy="898398"/>
          </a:xfrm>
          <a:custGeom>
            <a:avLst/>
            <a:gdLst>
              <a:gd name="connsiteX0" fmla="*/ 449199 w 898398"/>
              <a:gd name="connsiteY0" fmla="*/ 0 h 898398"/>
              <a:gd name="connsiteX1" fmla="*/ 898398 w 898398"/>
              <a:gd name="connsiteY1" fmla="*/ 449199 h 898398"/>
              <a:gd name="connsiteX2" fmla="*/ 449199 w 898398"/>
              <a:gd name="connsiteY2" fmla="*/ 898398 h 898398"/>
              <a:gd name="connsiteX3" fmla="*/ 0 w 898398"/>
              <a:gd name="connsiteY3" fmla="*/ 449199 h 898398"/>
              <a:gd name="connsiteX4" fmla="*/ 449199 w 898398"/>
              <a:gd name="connsiteY4" fmla="*/ 0 h 8983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98398" h="898398">
                <a:moveTo>
                  <a:pt x="449199" y="0"/>
                </a:moveTo>
                <a:cubicBezTo>
                  <a:pt x="697285" y="0"/>
                  <a:pt x="898398" y="201113"/>
                  <a:pt x="898398" y="449199"/>
                </a:cubicBezTo>
                <a:cubicBezTo>
                  <a:pt x="898398" y="697285"/>
                  <a:pt x="697285" y="898398"/>
                  <a:pt x="449199" y="898398"/>
                </a:cubicBezTo>
                <a:cubicBezTo>
                  <a:pt x="201113" y="898398"/>
                  <a:pt x="0" y="697285"/>
                  <a:pt x="0" y="449199"/>
                </a:cubicBezTo>
                <a:cubicBezTo>
                  <a:pt x="0" y="201113"/>
                  <a:pt x="201113" y="0"/>
                  <a:pt x="449199" y="0"/>
                </a:cubicBezTo>
                <a:close/>
              </a:path>
            </a:pathLst>
          </a:custGeom>
        </p:spPr>
      </p:pic>
      <p:sp>
        <p:nvSpPr>
          <p:cNvPr id="71" name="Title 70">
            <a:extLst>
              <a:ext uri="{FF2B5EF4-FFF2-40B4-BE49-F238E27FC236}">
                <a16:creationId xmlns:a16="http://schemas.microsoft.com/office/drawing/2014/main" id="{4C79C4B9-9A08-42B7-A0C1-C37EBC8C9B94}"/>
              </a:ext>
            </a:extLst>
          </p:cNvPr>
          <p:cNvSpPr>
            <a:spLocks noGrp="1"/>
          </p:cNvSpPr>
          <p:nvPr>
            <p:ph type="title"/>
          </p:nvPr>
        </p:nvSpPr>
        <p:spPr/>
        <p:txBody>
          <a:bodyPr/>
          <a:lstStyle/>
          <a:p>
            <a:r>
              <a:rPr lang="en-US" dirty="0"/>
              <a:t>Meet The Team</a:t>
            </a:r>
            <a:endParaRPr lang="en-ID" dirty="0"/>
          </a:p>
        </p:txBody>
      </p:sp>
      <p:grpSp>
        <p:nvGrpSpPr>
          <p:cNvPr id="36" name="Group 35">
            <a:extLst>
              <a:ext uri="{FF2B5EF4-FFF2-40B4-BE49-F238E27FC236}">
                <a16:creationId xmlns:a16="http://schemas.microsoft.com/office/drawing/2014/main" id="{194B2EBE-ED61-4020-B578-3B63B8C32DF3}"/>
              </a:ext>
            </a:extLst>
          </p:cNvPr>
          <p:cNvGrpSpPr/>
          <p:nvPr/>
        </p:nvGrpSpPr>
        <p:grpSpPr>
          <a:xfrm>
            <a:off x="1" y="0"/>
            <a:ext cx="914216" cy="412685"/>
            <a:chOff x="1" y="1"/>
            <a:chExt cx="1218955" cy="550246"/>
          </a:xfrm>
        </p:grpSpPr>
        <p:sp>
          <p:nvSpPr>
            <p:cNvPr id="37" name="Rounded Rectangle 11">
              <a:extLst>
                <a:ext uri="{FF2B5EF4-FFF2-40B4-BE49-F238E27FC236}">
                  <a16:creationId xmlns:a16="http://schemas.microsoft.com/office/drawing/2014/main" id="{585DE8DA-484C-45C6-9CCF-86D83E6660B1}"/>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38" name="Graphic 7">
              <a:extLst>
                <a:ext uri="{FF2B5EF4-FFF2-40B4-BE49-F238E27FC236}">
                  <a16:creationId xmlns:a16="http://schemas.microsoft.com/office/drawing/2014/main" id="{C74915A4-D9CB-48B5-9D85-406F666417FB}"/>
                </a:ext>
              </a:extLst>
            </p:cNvPr>
            <p:cNvGrpSpPr/>
            <p:nvPr/>
          </p:nvGrpSpPr>
          <p:grpSpPr>
            <a:xfrm>
              <a:off x="241838" y="195399"/>
              <a:ext cx="718493" cy="145203"/>
              <a:chOff x="4810125" y="3167062"/>
              <a:chExt cx="2573940" cy="520177"/>
            </a:xfrm>
            <a:solidFill>
              <a:schemeClr val="bg2"/>
            </a:solidFill>
          </p:grpSpPr>
          <p:sp>
            <p:nvSpPr>
              <p:cNvPr id="39" name="Freeform: Shape 38">
                <a:extLst>
                  <a:ext uri="{FF2B5EF4-FFF2-40B4-BE49-F238E27FC236}">
                    <a16:creationId xmlns:a16="http://schemas.microsoft.com/office/drawing/2014/main" id="{67F8803B-1B1E-4511-B2E0-2823A5A42E83}"/>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40" name="Freeform: Shape 39">
                <a:extLst>
                  <a:ext uri="{FF2B5EF4-FFF2-40B4-BE49-F238E27FC236}">
                    <a16:creationId xmlns:a16="http://schemas.microsoft.com/office/drawing/2014/main" id="{4C97040E-3A9A-4CFC-8556-2CE83655CEFC}"/>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41" name="Freeform: Shape 40">
                <a:extLst>
                  <a:ext uri="{FF2B5EF4-FFF2-40B4-BE49-F238E27FC236}">
                    <a16:creationId xmlns:a16="http://schemas.microsoft.com/office/drawing/2014/main" id="{5AAB164F-0974-4984-99F0-A0CD825B15F1}"/>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42" name="Freeform: Shape 41">
                <a:extLst>
                  <a:ext uri="{FF2B5EF4-FFF2-40B4-BE49-F238E27FC236}">
                    <a16:creationId xmlns:a16="http://schemas.microsoft.com/office/drawing/2014/main" id="{CF288C3F-5464-468D-9EFD-A7037A604262}"/>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43" name="Freeform: Shape 42">
                <a:extLst>
                  <a:ext uri="{FF2B5EF4-FFF2-40B4-BE49-F238E27FC236}">
                    <a16:creationId xmlns:a16="http://schemas.microsoft.com/office/drawing/2014/main" id="{CBA2B150-3E4C-40CB-91E2-FCDEECBBF554}"/>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44" name="Freeform: Shape 43">
                <a:extLst>
                  <a:ext uri="{FF2B5EF4-FFF2-40B4-BE49-F238E27FC236}">
                    <a16:creationId xmlns:a16="http://schemas.microsoft.com/office/drawing/2014/main" id="{467A874E-C29B-4BF3-BB77-CED6AC8D71B3}"/>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45" name="Rectangle: Rounded Corners 44">
            <a:extLst>
              <a:ext uri="{FF2B5EF4-FFF2-40B4-BE49-F238E27FC236}">
                <a16:creationId xmlns:a16="http://schemas.microsoft.com/office/drawing/2014/main" id="{938B63BA-57BB-44A1-AE10-0EB00DEAD6EF}"/>
              </a:ext>
            </a:extLst>
          </p:cNvPr>
          <p:cNvSpPr/>
          <p:nvPr/>
        </p:nvSpPr>
        <p:spPr>
          <a:xfrm rot="16200000" flipH="1">
            <a:off x="794319" y="177115"/>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2079016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wipe(left)">
                                      <p:cBhvr>
                                        <p:cTn id="7" dur="500"/>
                                        <p:tgtEl>
                                          <p:spTgt spid="36"/>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45"/>
                                        </p:tgtEl>
                                        <p:attrNameLst>
                                          <p:attrName>style.visibility</p:attrName>
                                        </p:attrNameLst>
                                      </p:cBhvr>
                                      <p:to>
                                        <p:strVal val="visible"/>
                                      </p:to>
                                    </p:set>
                                    <p:animEffect transition="in" filter="wipe(up)">
                                      <p:cBhvr>
                                        <p:cTn id="11" dur="500"/>
                                        <p:tgtEl>
                                          <p:spTgt spid="45"/>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71"/>
                                        </p:tgtEl>
                                        <p:attrNameLst>
                                          <p:attrName>style.visibility</p:attrName>
                                        </p:attrNameLst>
                                      </p:cBhvr>
                                      <p:to>
                                        <p:strVal val="visible"/>
                                      </p:to>
                                    </p:set>
                                    <p:animEffect transition="in" filter="wipe(left)">
                                      <p:cBhvr>
                                        <p:cTn id="15" dur="500"/>
                                        <p:tgtEl>
                                          <p:spTgt spid="71"/>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wipe(left)">
                                      <p:cBhvr>
                                        <p:cTn id="19" dur="500"/>
                                        <p:tgtEl>
                                          <p:spTgt spid="21"/>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23"/>
                                        </p:tgtEl>
                                        <p:attrNameLst>
                                          <p:attrName>style.visibility</p:attrName>
                                        </p:attrNameLst>
                                      </p:cBhvr>
                                      <p:to>
                                        <p:strVal val="visible"/>
                                      </p:to>
                                    </p:set>
                                    <p:animEffect transition="in" filter="wipe(left)">
                                      <p:cBhvr>
                                        <p:cTn id="22" dur="500"/>
                                        <p:tgtEl>
                                          <p:spTgt spid="23"/>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35"/>
                                        </p:tgtEl>
                                        <p:attrNameLst>
                                          <p:attrName>style.visibility</p:attrName>
                                        </p:attrNameLst>
                                      </p:cBhvr>
                                      <p:to>
                                        <p:strVal val="visible"/>
                                      </p:to>
                                    </p:set>
                                    <p:animEffect transition="in" filter="wipe(left)">
                                      <p:cBhvr>
                                        <p:cTn id="25" dur="500"/>
                                        <p:tgtEl>
                                          <p:spTgt spid="35"/>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25"/>
                                        </p:tgtEl>
                                        <p:attrNameLst>
                                          <p:attrName>style.visibility</p:attrName>
                                        </p:attrNameLst>
                                      </p:cBhvr>
                                      <p:to>
                                        <p:strVal val="visible"/>
                                      </p:to>
                                    </p:set>
                                    <p:animEffect transition="in" filter="wipe(left)">
                                      <p:cBhvr>
                                        <p:cTn id="28" dur="500"/>
                                        <p:tgtEl>
                                          <p:spTgt spid="25"/>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27"/>
                                        </p:tgtEl>
                                        <p:attrNameLst>
                                          <p:attrName>style.visibility</p:attrName>
                                        </p:attrNameLst>
                                      </p:cBhvr>
                                      <p:to>
                                        <p:strVal val="visible"/>
                                      </p:to>
                                    </p:set>
                                    <p:animEffect transition="in" filter="wipe(left)">
                                      <p:cBhvr>
                                        <p:cTn id="31" dur="500"/>
                                        <p:tgtEl>
                                          <p:spTgt spid="27"/>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29"/>
                                        </p:tgtEl>
                                        <p:attrNameLst>
                                          <p:attrName>style.visibility</p:attrName>
                                        </p:attrNameLst>
                                      </p:cBhvr>
                                      <p:to>
                                        <p:strVal val="visible"/>
                                      </p:to>
                                    </p:set>
                                    <p:animEffect transition="in" filter="wipe(left)">
                                      <p:cBhvr>
                                        <p:cTn id="34" dur="500"/>
                                        <p:tgtEl>
                                          <p:spTgt spid="29"/>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33"/>
                                        </p:tgtEl>
                                        <p:attrNameLst>
                                          <p:attrName>style.visibility</p:attrName>
                                        </p:attrNameLst>
                                      </p:cBhvr>
                                      <p:to>
                                        <p:strVal val="visible"/>
                                      </p:to>
                                    </p:set>
                                    <p:animEffect transition="in" filter="wipe(left)">
                                      <p:cBhvr>
                                        <p:cTn id="37" dur="500"/>
                                        <p:tgtEl>
                                          <p:spTgt spid="33"/>
                                        </p:tgtEl>
                                      </p:cBhvr>
                                    </p:animEffect>
                                  </p:childTnLst>
                                </p:cTn>
                              </p:par>
                              <p:par>
                                <p:cTn id="38" presetID="22" presetClass="entr" presetSubtype="8" fill="hold" grpId="0" nodeType="withEffect">
                                  <p:stCondLst>
                                    <p:cond delay="0"/>
                                  </p:stCondLst>
                                  <p:childTnLst>
                                    <p:set>
                                      <p:cBhvr>
                                        <p:cTn id="39" dur="1" fill="hold">
                                          <p:stCondLst>
                                            <p:cond delay="0"/>
                                          </p:stCondLst>
                                        </p:cTn>
                                        <p:tgtEl>
                                          <p:spTgt spid="31"/>
                                        </p:tgtEl>
                                        <p:attrNameLst>
                                          <p:attrName>style.visibility</p:attrName>
                                        </p:attrNameLst>
                                      </p:cBhvr>
                                      <p:to>
                                        <p:strVal val="visible"/>
                                      </p:to>
                                    </p:set>
                                    <p:animEffect transition="in" filter="wipe(left)">
                                      <p:cBhvr>
                                        <p:cTn id="40" dur="500"/>
                                        <p:tgtEl>
                                          <p:spTgt spid="31"/>
                                        </p:tgtEl>
                                      </p:cBhvr>
                                    </p:animEffect>
                                  </p:childTnLst>
                                </p:cTn>
                              </p:par>
                            </p:childTnLst>
                          </p:cTn>
                        </p:par>
                        <p:par>
                          <p:cTn id="41" fill="hold">
                            <p:stCondLst>
                              <p:cond delay="2000"/>
                            </p:stCondLst>
                            <p:childTnLst>
                              <p:par>
                                <p:cTn id="42" presetID="22" presetClass="entr" presetSubtype="8" fill="hold" grpId="0" nodeType="afterEffect">
                                  <p:stCondLst>
                                    <p:cond delay="0"/>
                                  </p:stCondLst>
                                  <p:childTnLst>
                                    <p:set>
                                      <p:cBhvr>
                                        <p:cTn id="43" dur="1" fill="hold">
                                          <p:stCondLst>
                                            <p:cond delay="0"/>
                                          </p:stCondLst>
                                        </p:cTn>
                                        <p:tgtEl>
                                          <p:spTgt spid="20"/>
                                        </p:tgtEl>
                                        <p:attrNameLst>
                                          <p:attrName>style.visibility</p:attrName>
                                        </p:attrNameLst>
                                      </p:cBhvr>
                                      <p:to>
                                        <p:strVal val="visible"/>
                                      </p:to>
                                    </p:set>
                                    <p:animEffect transition="in" filter="wipe(left)">
                                      <p:cBhvr>
                                        <p:cTn id="44" dur="500"/>
                                        <p:tgtEl>
                                          <p:spTgt spid="20"/>
                                        </p:tgtEl>
                                      </p:cBhvr>
                                    </p:animEffect>
                                  </p:childTnLst>
                                </p:cTn>
                              </p:par>
                              <p:par>
                                <p:cTn id="45" presetID="22" presetClass="entr" presetSubtype="8" fill="hold" grpId="0" nodeType="withEffect">
                                  <p:stCondLst>
                                    <p:cond delay="0"/>
                                  </p:stCondLst>
                                  <p:childTnLst>
                                    <p:set>
                                      <p:cBhvr>
                                        <p:cTn id="46" dur="1" fill="hold">
                                          <p:stCondLst>
                                            <p:cond delay="0"/>
                                          </p:stCondLst>
                                        </p:cTn>
                                        <p:tgtEl>
                                          <p:spTgt spid="22"/>
                                        </p:tgtEl>
                                        <p:attrNameLst>
                                          <p:attrName>style.visibility</p:attrName>
                                        </p:attrNameLst>
                                      </p:cBhvr>
                                      <p:to>
                                        <p:strVal val="visible"/>
                                      </p:to>
                                    </p:set>
                                    <p:animEffect transition="in" filter="wipe(left)">
                                      <p:cBhvr>
                                        <p:cTn id="47" dur="500"/>
                                        <p:tgtEl>
                                          <p:spTgt spid="22"/>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34"/>
                                        </p:tgtEl>
                                        <p:attrNameLst>
                                          <p:attrName>style.visibility</p:attrName>
                                        </p:attrNameLst>
                                      </p:cBhvr>
                                      <p:to>
                                        <p:strVal val="visible"/>
                                      </p:to>
                                    </p:set>
                                    <p:animEffect transition="in" filter="wipe(left)">
                                      <p:cBhvr>
                                        <p:cTn id="50" dur="500"/>
                                        <p:tgtEl>
                                          <p:spTgt spid="34"/>
                                        </p:tgtEl>
                                      </p:cBhvr>
                                    </p:animEffect>
                                  </p:childTnLst>
                                </p:cTn>
                              </p:par>
                              <p:par>
                                <p:cTn id="51" presetID="22" presetClass="entr" presetSubtype="8" fill="hold" grpId="0" nodeType="withEffect">
                                  <p:stCondLst>
                                    <p:cond delay="0"/>
                                  </p:stCondLst>
                                  <p:childTnLst>
                                    <p:set>
                                      <p:cBhvr>
                                        <p:cTn id="52" dur="1" fill="hold">
                                          <p:stCondLst>
                                            <p:cond delay="0"/>
                                          </p:stCondLst>
                                        </p:cTn>
                                        <p:tgtEl>
                                          <p:spTgt spid="24"/>
                                        </p:tgtEl>
                                        <p:attrNameLst>
                                          <p:attrName>style.visibility</p:attrName>
                                        </p:attrNameLst>
                                      </p:cBhvr>
                                      <p:to>
                                        <p:strVal val="visible"/>
                                      </p:to>
                                    </p:set>
                                    <p:animEffect transition="in" filter="wipe(left)">
                                      <p:cBhvr>
                                        <p:cTn id="53" dur="500"/>
                                        <p:tgtEl>
                                          <p:spTgt spid="24"/>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26"/>
                                        </p:tgtEl>
                                        <p:attrNameLst>
                                          <p:attrName>style.visibility</p:attrName>
                                        </p:attrNameLst>
                                      </p:cBhvr>
                                      <p:to>
                                        <p:strVal val="visible"/>
                                      </p:to>
                                    </p:set>
                                    <p:animEffect transition="in" filter="wipe(left)">
                                      <p:cBhvr>
                                        <p:cTn id="56" dur="500"/>
                                        <p:tgtEl>
                                          <p:spTgt spid="26"/>
                                        </p:tgtEl>
                                      </p:cBhvr>
                                    </p:animEffect>
                                  </p:childTnLst>
                                </p:cTn>
                              </p:par>
                              <p:par>
                                <p:cTn id="57" presetID="22" presetClass="entr" presetSubtype="8" fill="hold" grpId="0" nodeType="withEffect">
                                  <p:stCondLst>
                                    <p:cond delay="0"/>
                                  </p:stCondLst>
                                  <p:childTnLst>
                                    <p:set>
                                      <p:cBhvr>
                                        <p:cTn id="58" dur="1" fill="hold">
                                          <p:stCondLst>
                                            <p:cond delay="0"/>
                                          </p:stCondLst>
                                        </p:cTn>
                                        <p:tgtEl>
                                          <p:spTgt spid="28"/>
                                        </p:tgtEl>
                                        <p:attrNameLst>
                                          <p:attrName>style.visibility</p:attrName>
                                        </p:attrNameLst>
                                      </p:cBhvr>
                                      <p:to>
                                        <p:strVal val="visible"/>
                                      </p:to>
                                    </p:set>
                                    <p:animEffect transition="in" filter="wipe(left)">
                                      <p:cBhvr>
                                        <p:cTn id="59" dur="500"/>
                                        <p:tgtEl>
                                          <p:spTgt spid="28"/>
                                        </p:tgtEl>
                                      </p:cBhvr>
                                    </p:animEffect>
                                  </p:childTnLst>
                                </p:cTn>
                              </p:par>
                              <p:par>
                                <p:cTn id="60" presetID="22" presetClass="entr" presetSubtype="8" fill="hold" grpId="0" nodeType="withEffect">
                                  <p:stCondLst>
                                    <p:cond delay="0"/>
                                  </p:stCondLst>
                                  <p:childTnLst>
                                    <p:set>
                                      <p:cBhvr>
                                        <p:cTn id="61" dur="1" fill="hold">
                                          <p:stCondLst>
                                            <p:cond delay="0"/>
                                          </p:stCondLst>
                                        </p:cTn>
                                        <p:tgtEl>
                                          <p:spTgt spid="32"/>
                                        </p:tgtEl>
                                        <p:attrNameLst>
                                          <p:attrName>style.visibility</p:attrName>
                                        </p:attrNameLst>
                                      </p:cBhvr>
                                      <p:to>
                                        <p:strVal val="visible"/>
                                      </p:to>
                                    </p:set>
                                    <p:animEffect transition="in" filter="wipe(left)">
                                      <p:cBhvr>
                                        <p:cTn id="62" dur="500"/>
                                        <p:tgtEl>
                                          <p:spTgt spid="32"/>
                                        </p:tgtEl>
                                      </p:cBhvr>
                                    </p:animEffect>
                                  </p:childTnLst>
                                </p:cTn>
                              </p:par>
                              <p:par>
                                <p:cTn id="63" presetID="22" presetClass="entr" presetSubtype="8" fill="hold" grpId="0" nodeType="withEffect">
                                  <p:stCondLst>
                                    <p:cond delay="0"/>
                                  </p:stCondLst>
                                  <p:childTnLst>
                                    <p:set>
                                      <p:cBhvr>
                                        <p:cTn id="64" dur="1" fill="hold">
                                          <p:stCondLst>
                                            <p:cond delay="0"/>
                                          </p:stCondLst>
                                        </p:cTn>
                                        <p:tgtEl>
                                          <p:spTgt spid="30"/>
                                        </p:tgtEl>
                                        <p:attrNameLst>
                                          <p:attrName>style.visibility</p:attrName>
                                        </p:attrNameLst>
                                      </p:cBhvr>
                                      <p:to>
                                        <p:strVal val="visible"/>
                                      </p:to>
                                    </p:set>
                                    <p:animEffect transition="in" filter="wipe(left)">
                                      <p:cBhvr>
                                        <p:cTn id="65"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p:bldP spid="22" grpId="0"/>
      <p:bldP spid="23" grpId="0"/>
      <p:bldP spid="24" grpId="0"/>
      <p:bldP spid="25" grpId="0"/>
      <p:bldP spid="26" grpId="0"/>
      <p:bldP spid="27" grpId="0"/>
      <p:bldP spid="28" grpId="0"/>
      <p:bldP spid="29" grpId="0"/>
      <p:bldP spid="30" grpId="0"/>
      <p:bldP spid="31" grpId="0"/>
      <p:bldP spid="32" grpId="0"/>
      <p:bldP spid="33" grpId="0"/>
      <p:bldP spid="34" grpId="0"/>
      <p:bldP spid="35" grpId="0"/>
      <p:bldP spid="71" grpId="0"/>
      <p:bldP spid="45"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3" name="PpHolder1">
            <a:extLst>
              <a:ext uri="{FF2B5EF4-FFF2-40B4-BE49-F238E27FC236}">
                <a16:creationId xmlns:a16="http://schemas.microsoft.com/office/drawing/2014/main" id="{FC3EA31C-1F24-4BDD-98FC-80AA688E46AB}"/>
              </a:ext>
            </a:extLst>
          </p:cNvPr>
          <p:cNvPicPr>
            <a:picLocks/>
          </p:cNvPicPr>
          <p:nvPr/>
        </p:nvPicPr>
        <p:blipFill>
          <a:blip r:embed="rId2"/>
          <a:srcRect l="4999" t="30987" r="80151" b="49213"/>
          <a:stretch>
            <a:fillRect/>
          </a:stretch>
        </p:blipFill>
        <p:spPr>
          <a:xfrm>
            <a:off x="457109" y="2125084"/>
            <a:ext cx="1357884" cy="1357884"/>
          </a:xfrm>
          <a:custGeom>
            <a:avLst/>
            <a:gdLst>
              <a:gd name="connsiteX0" fmla="*/ 678944 w 1357884"/>
              <a:gd name="connsiteY0" fmla="*/ 0 h 1357884"/>
              <a:gd name="connsiteX1" fmla="*/ 1357884 w 1357884"/>
              <a:gd name="connsiteY1" fmla="*/ 678943 h 1357884"/>
              <a:gd name="connsiteX2" fmla="*/ 678944 w 1357884"/>
              <a:gd name="connsiteY2" fmla="*/ 1357884 h 1357884"/>
              <a:gd name="connsiteX3" fmla="*/ 0 w 1357884"/>
              <a:gd name="connsiteY3" fmla="*/ 678943 h 1357884"/>
              <a:gd name="connsiteX4" fmla="*/ 678944 w 1357884"/>
              <a:gd name="connsiteY4" fmla="*/ 0 h 13578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7884" h="1357884">
                <a:moveTo>
                  <a:pt x="678944" y="0"/>
                </a:moveTo>
                <a:cubicBezTo>
                  <a:pt x="1053911" y="0"/>
                  <a:pt x="1357884" y="303974"/>
                  <a:pt x="1357884" y="678943"/>
                </a:cubicBezTo>
                <a:cubicBezTo>
                  <a:pt x="1357884" y="1053912"/>
                  <a:pt x="1053911" y="1357884"/>
                  <a:pt x="678944" y="1357884"/>
                </a:cubicBezTo>
                <a:cubicBezTo>
                  <a:pt x="303974" y="1357884"/>
                  <a:pt x="0" y="1053912"/>
                  <a:pt x="0" y="678943"/>
                </a:cubicBezTo>
                <a:cubicBezTo>
                  <a:pt x="0" y="303974"/>
                  <a:pt x="303974" y="0"/>
                  <a:pt x="678944" y="0"/>
                </a:cubicBezTo>
                <a:close/>
              </a:path>
            </a:pathLst>
          </a:custGeom>
        </p:spPr>
      </p:pic>
      <p:sp>
        <p:nvSpPr>
          <p:cNvPr id="11" name="Rectangle 3">
            <a:extLst>
              <a:ext uri="{FF2B5EF4-FFF2-40B4-BE49-F238E27FC236}">
                <a16:creationId xmlns:a16="http://schemas.microsoft.com/office/drawing/2014/main" id="{C977CF75-151B-4957-857C-82B81D863799}"/>
              </a:ext>
            </a:extLst>
          </p:cNvPr>
          <p:cNvSpPr/>
          <p:nvPr/>
        </p:nvSpPr>
        <p:spPr>
          <a:xfrm>
            <a:off x="2289881" y="0"/>
            <a:ext cx="2286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2" name="Rectangle 5">
            <a:extLst>
              <a:ext uri="{FF2B5EF4-FFF2-40B4-BE49-F238E27FC236}">
                <a16:creationId xmlns:a16="http://schemas.microsoft.com/office/drawing/2014/main" id="{D2D0BA1C-C127-41E3-9846-4D52CD4F5C5A}"/>
              </a:ext>
            </a:extLst>
          </p:cNvPr>
          <p:cNvSpPr/>
          <p:nvPr/>
        </p:nvSpPr>
        <p:spPr>
          <a:xfrm>
            <a:off x="6858000" y="0"/>
            <a:ext cx="2286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1" name="TextBox 18">
            <a:extLst>
              <a:ext uri="{FF2B5EF4-FFF2-40B4-BE49-F238E27FC236}">
                <a16:creationId xmlns:a16="http://schemas.microsoft.com/office/drawing/2014/main" id="{E42671B9-5D9F-4F89-9B93-1ABD54609BB1}"/>
              </a:ext>
            </a:extLst>
          </p:cNvPr>
          <p:cNvSpPr txBox="1"/>
          <p:nvPr/>
        </p:nvSpPr>
        <p:spPr>
          <a:xfrm>
            <a:off x="2661250" y="3842051"/>
            <a:ext cx="1535501" cy="230832"/>
          </a:xfrm>
          <a:prstGeom prst="rect">
            <a:avLst/>
          </a:prstGeom>
          <a:noFill/>
        </p:spPr>
        <p:txBody>
          <a:bodyPr wrap="square" rtlCol="0" anchor="ctr">
            <a:spAutoFit/>
          </a:bodyPr>
          <a:lstStyle/>
          <a:p>
            <a:pPr algn="ctr"/>
            <a:r>
              <a:rPr lang="en-US" sz="900" dirty="0" err="1">
                <a:solidFill>
                  <a:schemeClr val="bg2"/>
                </a:solidFill>
              </a:rPr>
              <a:t>Monara</a:t>
            </a:r>
            <a:r>
              <a:rPr lang="en-US" sz="900" dirty="0">
                <a:solidFill>
                  <a:schemeClr val="bg2"/>
                </a:solidFill>
              </a:rPr>
              <a:t> Team</a:t>
            </a:r>
          </a:p>
        </p:txBody>
      </p:sp>
      <p:sp>
        <p:nvSpPr>
          <p:cNvPr id="32" name="TextBox 19">
            <a:extLst>
              <a:ext uri="{FF2B5EF4-FFF2-40B4-BE49-F238E27FC236}">
                <a16:creationId xmlns:a16="http://schemas.microsoft.com/office/drawing/2014/main" id="{87199169-9BD0-4723-B9DA-72D6DB212A82}"/>
              </a:ext>
            </a:extLst>
          </p:cNvPr>
          <p:cNvSpPr txBox="1"/>
          <p:nvPr/>
        </p:nvSpPr>
        <p:spPr>
          <a:xfrm>
            <a:off x="2661251" y="3591389"/>
            <a:ext cx="1535499" cy="323165"/>
          </a:xfrm>
          <a:prstGeom prst="rect">
            <a:avLst/>
          </a:prstGeom>
          <a:noFill/>
        </p:spPr>
        <p:txBody>
          <a:bodyPr wrap="square" rtlCol="0" anchor="ctr">
            <a:spAutoFit/>
          </a:bodyPr>
          <a:lstStyle/>
          <a:p>
            <a:pPr algn="ctr"/>
            <a:r>
              <a:rPr lang="en-US" sz="1500" b="1" dirty="0">
                <a:solidFill>
                  <a:schemeClr val="bg2"/>
                </a:solidFill>
                <a:latin typeface="+mj-lt"/>
              </a:rPr>
              <a:t>Adam Garcia</a:t>
            </a:r>
            <a:endParaRPr lang="en-ID" sz="1500" b="1" dirty="0">
              <a:solidFill>
                <a:schemeClr val="bg2"/>
              </a:solidFill>
              <a:latin typeface="+mj-lt"/>
            </a:endParaRPr>
          </a:p>
        </p:txBody>
      </p:sp>
      <p:sp>
        <p:nvSpPr>
          <p:cNvPr id="33" name="TextBox 40">
            <a:extLst>
              <a:ext uri="{FF2B5EF4-FFF2-40B4-BE49-F238E27FC236}">
                <a16:creationId xmlns:a16="http://schemas.microsoft.com/office/drawing/2014/main" id="{FEAC5C56-7B45-4315-9C5F-CDFB9B54C0C1}"/>
              </a:ext>
            </a:extLst>
          </p:cNvPr>
          <p:cNvSpPr txBox="1"/>
          <p:nvPr/>
        </p:nvSpPr>
        <p:spPr>
          <a:xfrm>
            <a:off x="2661248" y="4020196"/>
            <a:ext cx="1535505" cy="485646"/>
          </a:xfrm>
          <a:prstGeom prst="rect">
            <a:avLst/>
          </a:prstGeom>
          <a:noFill/>
        </p:spPr>
        <p:txBody>
          <a:bodyPr wrap="square" rtlCol="0">
            <a:spAutoFit/>
          </a:bodyPr>
          <a:lstStyle/>
          <a:p>
            <a:pPr algn="ctr">
              <a:lnSpc>
                <a:spcPct val="150000"/>
              </a:lnSpc>
            </a:pPr>
            <a:r>
              <a:rPr lang="en-US" sz="900" dirty="0">
                <a:solidFill>
                  <a:schemeClr val="bg2"/>
                </a:solidFill>
              </a:rPr>
              <a:t>A wonderful serenity has taken possession</a:t>
            </a:r>
          </a:p>
        </p:txBody>
      </p:sp>
      <p:grpSp>
        <p:nvGrpSpPr>
          <p:cNvPr id="34" name="Group 55">
            <a:extLst>
              <a:ext uri="{FF2B5EF4-FFF2-40B4-BE49-F238E27FC236}">
                <a16:creationId xmlns:a16="http://schemas.microsoft.com/office/drawing/2014/main" id="{DD166FF6-CBE3-4C8B-BECC-A3C68242A22A}"/>
              </a:ext>
            </a:extLst>
          </p:cNvPr>
          <p:cNvGrpSpPr/>
          <p:nvPr/>
        </p:nvGrpSpPr>
        <p:grpSpPr>
          <a:xfrm>
            <a:off x="3157285" y="4567164"/>
            <a:ext cx="543431" cy="111108"/>
            <a:chOff x="926807" y="4838290"/>
            <a:chExt cx="1194365" cy="244196"/>
          </a:xfrm>
          <a:solidFill>
            <a:schemeClr val="bg2"/>
          </a:solidFill>
        </p:grpSpPr>
        <p:sp>
          <p:nvSpPr>
            <p:cNvPr id="35" name="Freeform 5">
              <a:extLst>
                <a:ext uri="{FF2B5EF4-FFF2-40B4-BE49-F238E27FC236}">
                  <a16:creationId xmlns:a16="http://schemas.microsoft.com/office/drawing/2014/main" id="{1E407E8C-ACDD-4E94-A17F-FCA8AB368136}"/>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nvGrpSpPr>
            <p:cNvPr id="36" name="Group 57">
              <a:extLst>
                <a:ext uri="{FF2B5EF4-FFF2-40B4-BE49-F238E27FC236}">
                  <a16:creationId xmlns:a16="http://schemas.microsoft.com/office/drawing/2014/main" id="{550C103A-AF84-4336-9C3F-02126610E9C3}"/>
                </a:ext>
              </a:extLst>
            </p:cNvPr>
            <p:cNvGrpSpPr/>
            <p:nvPr/>
          </p:nvGrpSpPr>
          <p:grpSpPr>
            <a:xfrm>
              <a:off x="1895220" y="4838290"/>
              <a:ext cx="225952" cy="225952"/>
              <a:chOff x="5405944" y="-1589"/>
              <a:chExt cx="225952" cy="225952"/>
            </a:xfrm>
            <a:grpFill/>
          </p:grpSpPr>
          <p:sp>
            <p:nvSpPr>
              <p:cNvPr id="38" name="Freeform 6">
                <a:extLst>
                  <a:ext uri="{FF2B5EF4-FFF2-40B4-BE49-F238E27FC236}">
                    <a16:creationId xmlns:a16="http://schemas.microsoft.com/office/drawing/2014/main" id="{F8C1D3FE-0F3D-4840-9318-ED01A17089CE}"/>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9" name="Freeform 7">
                <a:extLst>
                  <a:ext uri="{FF2B5EF4-FFF2-40B4-BE49-F238E27FC236}">
                    <a16:creationId xmlns:a16="http://schemas.microsoft.com/office/drawing/2014/main" id="{AE2E987D-0E53-4A64-A0B0-BA0A0C067E11}"/>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37" name="Freeform 8">
              <a:extLst>
                <a:ext uri="{FF2B5EF4-FFF2-40B4-BE49-F238E27FC236}">
                  <a16:creationId xmlns:a16="http://schemas.microsoft.com/office/drawing/2014/main" id="{6426DA80-1059-4EB1-BC23-B5774910D3FC}"/>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44" name="TextBox 18">
            <a:extLst>
              <a:ext uri="{FF2B5EF4-FFF2-40B4-BE49-F238E27FC236}">
                <a16:creationId xmlns:a16="http://schemas.microsoft.com/office/drawing/2014/main" id="{A651AC0F-55BF-487A-84D4-9F386AA3F2DB}"/>
              </a:ext>
            </a:extLst>
          </p:cNvPr>
          <p:cNvSpPr txBox="1"/>
          <p:nvPr/>
        </p:nvSpPr>
        <p:spPr>
          <a:xfrm>
            <a:off x="4949190" y="3842051"/>
            <a:ext cx="1535501" cy="230832"/>
          </a:xfrm>
          <a:prstGeom prst="rect">
            <a:avLst/>
          </a:prstGeom>
          <a:noFill/>
        </p:spPr>
        <p:txBody>
          <a:bodyPr wrap="square" rtlCol="0" anchor="ctr">
            <a:spAutoFit/>
          </a:bodyPr>
          <a:lstStyle/>
          <a:p>
            <a:pPr algn="ctr"/>
            <a:r>
              <a:rPr lang="en-US" sz="900" dirty="0" err="1"/>
              <a:t>Monara</a:t>
            </a:r>
            <a:r>
              <a:rPr lang="en-US" sz="900" dirty="0"/>
              <a:t> Team</a:t>
            </a:r>
          </a:p>
        </p:txBody>
      </p:sp>
      <p:sp>
        <p:nvSpPr>
          <p:cNvPr id="45" name="TextBox 19">
            <a:extLst>
              <a:ext uri="{FF2B5EF4-FFF2-40B4-BE49-F238E27FC236}">
                <a16:creationId xmlns:a16="http://schemas.microsoft.com/office/drawing/2014/main" id="{F3C9204B-5ED6-48F3-A09A-0B0CE79336DD}"/>
              </a:ext>
            </a:extLst>
          </p:cNvPr>
          <p:cNvSpPr txBox="1"/>
          <p:nvPr/>
        </p:nvSpPr>
        <p:spPr>
          <a:xfrm>
            <a:off x="4949191" y="3591389"/>
            <a:ext cx="1535499" cy="323165"/>
          </a:xfrm>
          <a:prstGeom prst="rect">
            <a:avLst/>
          </a:prstGeom>
          <a:noFill/>
        </p:spPr>
        <p:txBody>
          <a:bodyPr wrap="square" rtlCol="0" anchor="ctr">
            <a:spAutoFit/>
          </a:bodyPr>
          <a:lstStyle/>
          <a:p>
            <a:pPr algn="ctr"/>
            <a:r>
              <a:rPr lang="en-US" sz="1500" b="1" dirty="0">
                <a:solidFill>
                  <a:schemeClr val="accent1"/>
                </a:solidFill>
                <a:latin typeface="+mj-lt"/>
              </a:rPr>
              <a:t>Nathan Garcia</a:t>
            </a:r>
            <a:endParaRPr lang="en-ID" sz="1500" b="1" dirty="0">
              <a:solidFill>
                <a:schemeClr val="accent1"/>
              </a:solidFill>
              <a:latin typeface="+mj-lt"/>
            </a:endParaRPr>
          </a:p>
        </p:txBody>
      </p:sp>
      <p:sp>
        <p:nvSpPr>
          <p:cNvPr id="46" name="TextBox 40">
            <a:extLst>
              <a:ext uri="{FF2B5EF4-FFF2-40B4-BE49-F238E27FC236}">
                <a16:creationId xmlns:a16="http://schemas.microsoft.com/office/drawing/2014/main" id="{12DF0E0A-84A1-42DA-AEF6-A88C4301E0C5}"/>
              </a:ext>
            </a:extLst>
          </p:cNvPr>
          <p:cNvSpPr txBox="1"/>
          <p:nvPr/>
        </p:nvSpPr>
        <p:spPr>
          <a:xfrm>
            <a:off x="4949188" y="4020196"/>
            <a:ext cx="1535505" cy="485646"/>
          </a:xfrm>
          <a:prstGeom prst="rect">
            <a:avLst/>
          </a:prstGeom>
          <a:noFill/>
        </p:spPr>
        <p:txBody>
          <a:bodyPr wrap="square" rtlCol="0">
            <a:spAutoFit/>
          </a:bodyPr>
          <a:lstStyle/>
          <a:p>
            <a:pPr algn="ctr">
              <a:lnSpc>
                <a:spcPct val="150000"/>
              </a:lnSpc>
            </a:pPr>
            <a:r>
              <a:rPr lang="en-US" sz="900" dirty="0"/>
              <a:t>A wonderful serenity has taken possession</a:t>
            </a:r>
          </a:p>
        </p:txBody>
      </p:sp>
      <p:grpSp>
        <p:nvGrpSpPr>
          <p:cNvPr id="47" name="Group 55">
            <a:extLst>
              <a:ext uri="{FF2B5EF4-FFF2-40B4-BE49-F238E27FC236}">
                <a16:creationId xmlns:a16="http://schemas.microsoft.com/office/drawing/2014/main" id="{1AC0DC69-5FBA-4982-9BE7-3BAB54BB9811}"/>
              </a:ext>
            </a:extLst>
          </p:cNvPr>
          <p:cNvGrpSpPr/>
          <p:nvPr/>
        </p:nvGrpSpPr>
        <p:grpSpPr>
          <a:xfrm>
            <a:off x="5445225" y="4567164"/>
            <a:ext cx="543431" cy="111108"/>
            <a:chOff x="926807" y="4838290"/>
            <a:chExt cx="1194365" cy="244196"/>
          </a:xfrm>
          <a:solidFill>
            <a:schemeClr val="accent1"/>
          </a:solidFill>
        </p:grpSpPr>
        <p:sp>
          <p:nvSpPr>
            <p:cNvPr id="49" name="Freeform 5">
              <a:extLst>
                <a:ext uri="{FF2B5EF4-FFF2-40B4-BE49-F238E27FC236}">
                  <a16:creationId xmlns:a16="http://schemas.microsoft.com/office/drawing/2014/main" id="{2214ED61-8C5A-4614-A304-9CAC080E4F54}"/>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nvGrpSpPr>
            <p:cNvPr id="50" name="Group 57">
              <a:extLst>
                <a:ext uri="{FF2B5EF4-FFF2-40B4-BE49-F238E27FC236}">
                  <a16:creationId xmlns:a16="http://schemas.microsoft.com/office/drawing/2014/main" id="{A737831E-0CA5-4084-9328-E08D1876D541}"/>
                </a:ext>
              </a:extLst>
            </p:cNvPr>
            <p:cNvGrpSpPr/>
            <p:nvPr/>
          </p:nvGrpSpPr>
          <p:grpSpPr>
            <a:xfrm>
              <a:off x="1895220" y="4838290"/>
              <a:ext cx="225952" cy="225952"/>
              <a:chOff x="5405944" y="-1589"/>
              <a:chExt cx="225952" cy="225952"/>
            </a:xfrm>
            <a:grpFill/>
          </p:grpSpPr>
          <p:sp>
            <p:nvSpPr>
              <p:cNvPr id="52" name="Freeform 6">
                <a:extLst>
                  <a:ext uri="{FF2B5EF4-FFF2-40B4-BE49-F238E27FC236}">
                    <a16:creationId xmlns:a16="http://schemas.microsoft.com/office/drawing/2014/main" id="{5E6A12AB-3A0C-4AB8-8D4D-D7AA04581A22}"/>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53" name="Freeform 7">
                <a:extLst>
                  <a:ext uri="{FF2B5EF4-FFF2-40B4-BE49-F238E27FC236}">
                    <a16:creationId xmlns:a16="http://schemas.microsoft.com/office/drawing/2014/main" id="{C8D10C6C-58B0-4D80-93BB-66D12A20124A}"/>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51" name="Freeform 8">
              <a:extLst>
                <a:ext uri="{FF2B5EF4-FFF2-40B4-BE49-F238E27FC236}">
                  <a16:creationId xmlns:a16="http://schemas.microsoft.com/office/drawing/2014/main" id="{A0FAC889-C56B-4E8D-B1D7-61AE59A7E356}"/>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55" name="TextBox 18">
            <a:extLst>
              <a:ext uri="{FF2B5EF4-FFF2-40B4-BE49-F238E27FC236}">
                <a16:creationId xmlns:a16="http://schemas.microsoft.com/office/drawing/2014/main" id="{405EAEC2-CECE-48AB-A976-0D94C67F6032}"/>
              </a:ext>
            </a:extLst>
          </p:cNvPr>
          <p:cNvSpPr txBox="1"/>
          <p:nvPr/>
        </p:nvSpPr>
        <p:spPr>
          <a:xfrm>
            <a:off x="7234441" y="3842051"/>
            <a:ext cx="1535501" cy="230832"/>
          </a:xfrm>
          <a:prstGeom prst="rect">
            <a:avLst/>
          </a:prstGeom>
          <a:noFill/>
        </p:spPr>
        <p:txBody>
          <a:bodyPr wrap="square" rtlCol="0" anchor="ctr">
            <a:spAutoFit/>
          </a:bodyPr>
          <a:lstStyle/>
          <a:p>
            <a:pPr algn="ctr"/>
            <a:r>
              <a:rPr lang="en-US" sz="900" dirty="0" err="1">
                <a:solidFill>
                  <a:schemeClr val="bg2"/>
                </a:solidFill>
              </a:rPr>
              <a:t>Monara</a:t>
            </a:r>
            <a:r>
              <a:rPr lang="en-US" sz="900" dirty="0">
                <a:solidFill>
                  <a:schemeClr val="bg2"/>
                </a:solidFill>
              </a:rPr>
              <a:t> Team</a:t>
            </a:r>
          </a:p>
        </p:txBody>
      </p:sp>
      <p:sp>
        <p:nvSpPr>
          <p:cNvPr id="56" name="TextBox 19">
            <a:extLst>
              <a:ext uri="{FF2B5EF4-FFF2-40B4-BE49-F238E27FC236}">
                <a16:creationId xmlns:a16="http://schemas.microsoft.com/office/drawing/2014/main" id="{46286551-FDA5-408C-A475-FE0D5CF0CEE2}"/>
              </a:ext>
            </a:extLst>
          </p:cNvPr>
          <p:cNvSpPr txBox="1"/>
          <p:nvPr/>
        </p:nvSpPr>
        <p:spPr>
          <a:xfrm>
            <a:off x="7234442" y="3591389"/>
            <a:ext cx="1535499" cy="323165"/>
          </a:xfrm>
          <a:prstGeom prst="rect">
            <a:avLst/>
          </a:prstGeom>
          <a:noFill/>
        </p:spPr>
        <p:txBody>
          <a:bodyPr wrap="square" rtlCol="0" anchor="ctr">
            <a:spAutoFit/>
          </a:bodyPr>
          <a:lstStyle/>
          <a:p>
            <a:pPr algn="ctr"/>
            <a:r>
              <a:rPr lang="en-US" sz="1500" b="1" dirty="0">
                <a:solidFill>
                  <a:schemeClr val="bg2"/>
                </a:solidFill>
                <a:latin typeface="+mj-lt"/>
              </a:rPr>
              <a:t>Rizla Garcia</a:t>
            </a:r>
            <a:endParaRPr lang="en-ID" sz="1500" b="1" dirty="0">
              <a:solidFill>
                <a:schemeClr val="bg2"/>
              </a:solidFill>
              <a:latin typeface="+mj-lt"/>
            </a:endParaRPr>
          </a:p>
        </p:txBody>
      </p:sp>
      <p:sp>
        <p:nvSpPr>
          <p:cNvPr id="57" name="TextBox 40">
            <a:extLst>
              <a:ext uri="{FF2B5EF4-FFF2-40B4-BE49-F238E27FC236}">
                <a16:creationId xmlns:a16="http://schemas.microsoft.com/office/drawing/2014/main" id="{F17995B4-1D61-4205-92D7-685AAF1E2551}"/>
              </a:ext>
            </a:extLst>
          </p:cNvPr>
          <p:cNvSpPr txBox="1"/>
          <p:nvPr/>
        </p:nvSpPr>
        <p:spPr>
          <a:xfrm>
            <a:off x="7234439" y="4020196"/>
            <a:ext cx="1535505" cy="485646"/>
          </a:xfrm>
          <a:prstGeom prst="rect">
            <a:avLst/>
          </a:prstGeom>
          <a:noFill/>
        </p:spPr>
        <p:txBody>
          <a:bodyPr wrap="square" rtlCol="0">
            <a:spAutoFit/>
          </a:bodyPr>
          <a:lstStyle/>
          <a:p>
            <a:pPr algn="ctr">
              <a:lnSpc>
                <a:spcPct val="150000"/>
              </a:lnSpc>
            </a:pPr>
            <a:r>
              <a:rPr lang="en-US" sz="900" dirty="0">
                <a:solidFill>
                  <a:schemeClr val="bg2"/>
                </a:solidFill>
              </a:rPr>
              <a:t>A wonderful serenity has taken possession</a:t>
            </a:r>
          </a:p>
        </p:txBody>
      </p:sp>
      <p:grpSp>
        <p:nvGrpSpPr>
          <p:cNvPr id="58" name="Group 55">
            <a:extLst>
              <a:ext uri="{FF2B5EF4-FFF2-40B4-BE49-F238E27FC236}">
                <a16:creationId xmlns:a16="http://schemas.microsoft.com/office/drawing/2014/main" id="{CDCD62FD-C3A8-4B31-9999-6ADA467DFFCB}"/>
              </a:ext>
            </a:extLst>
          </p:cNvPr>
          <p:cNvGrpSpPr/>
          <p:nvPr/>
        </p:nvGrpSpPr>
        <p:grpSpPr>
          <a:xfrm>
            <a:off x="7730476" y="4567164"/>
            <a:ext cx="543431" cy="111108"/>
            <a:chOff x="926807" y="4838290"/>
            <a:chExt cx="1194365" cy="244196"/>
          </a:xfrm>
          <a:solidFill>
            <a:schemeClr val="bg2"/>
          </a:solidFill>
        </p:grpSpPr>
        <p:sp>
          <p:nvSpPr>
            <p:cNvPr id="60" name="Freeform 5">
              <a:extLst>
                <a:ext uri="{FF2B5EF4-FFF2-40B4-BE49-F238E27FC236}">
                  <a16:creationId xmlns:a16="http://schemas.microsoft.com/office/drawing/2014/main" id="{B4162602-F1E7-4301-8AB0-C3986AAC1F84}"/>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nvGrpSpPr>
            <p:cNvPr id="61" name="Group 57">
              <a:extLst>
                <a:ext uri="{FF2B5EF4-FFF2-40B4-BE49-F238E27FC236}">
                  <a16:creationId xmlns:a16="http://schemas.microsoft.com/office/drawing/2014/main" id="{6099DCCD-5F2A-46F9-B525-4310B7E76AC7}"/>
                </a:ext>
              </a:extLst>
            </p:cNvPr>
            <p:cNvGrpSpPr/>
            <p:nvPr/>
          </p:nvGrpSpPr>
          <p:grpSpPr>
            <a:xfrm>
              <a:off x="1895220" y="4838290"/>
              <a:ext cx="225952" cy="225952"/>
              <a:chOff x="5405944" y="-1589"/>
              <a:chExt cx="225952" cy="225952"/>
            </a:xfrm>
            <a:grpFill/>
          </p:grpSpPr>
          <p:sp>
            <p:nvSpPr>
              <p:cNvPr id="63" name="Freeform 6">
                <a:extLst>
                  <a:ext uri="{FF2B5EF4-FFF2-40B4-BE49-F238E27FC236}">
                    <a16:creationId xmlns:a16="http://schemas.microsoft.com/office/drawing/2014/main" id="{40864CFA-2D78-4EB1-8B56-88A0E47BD9B3}"/>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64" name="Freeform 7">
                <a:extLst>
                  <a:ext uri="{FF2B5EF4-FFF2-40B4-BE49-F238E27FC236}">
                    <a16:creationId xmlns:a16="http://schemas.microsoft.com/office/drawing/2014/main" id="{EC2B136A-3FBA-4914-87B0-2A89CABAD859}"/>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62" name="Freeform 8">
              <a:extLst>
                <a:ext uri="{FF2B5EF4-FFF2-40B4-BE49-F238E27FC236}">
                  <a16:creationId xmlns:a16="http://schemas.microsoft.com/office/drawing/2014/main" id="{EF710764-2102-46C1-AE68-6B5622D2FE5B}"/>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66" name="TextBox 18">
            <a:extLst>
              <a:ext uri="{FF2B5EF4-FFF2-40B4-BE49-F238E27FC236}">
                <a16:creationId xmlns:a16="http://schemas.microsoft.com/office/drawing/2014/main" id="{BADFE784-0AA8-48D7-97AA-FB53B9F1ECBC}"/>
              </a:ext>
            </a:extLst>
          </p:cNvPr>
          <p:cNvSpPr txBox="1"/>
          <p:nvPr/>
        </p:nvSpPr>
        <p:spPr>
          <a:xfrm>
            <a:off x="373122" y="3842051"/>
            <a:ext cx="1535501" cy="230832"/>
          </a:xfrm>
          <a:prstGeom prst="rect">
            <a:avLst/>
          </a:prstGeom>
          <a:noFill/>
        </p:spPr>
        <p:txBody>
          <a:bodyPr wrap="square" rtlCol="0" anchor="ctr">
            <a:spAutoFit/>
          </a:bodyPr>
          <a:lstStyle/>
          <a:p>
            <a:pPr algn="ctr"/>
            <a:r>
              <a:rPr lang="en-US" sz="900" dirty="0" err="1"/>
              <a:t>Monara</a:t>
            </a:r>
            <a:r>
              <a:rPr lang="en-US" sz="900" dirty="0"/>
              <a:t> Team</a:t>
            </a:r>
          </a:p>
        </p:txBody>
      </p:sp>
      <p:sp>
        <p:nvSpPr>
          <p:cNvPr id="67" name="TextBox 19">
            <a:extLst>
              <a:ext uri="{FF2B5EF4-FFF2-40B4-BE49-F238E27FC236}">
                <a16:creationId xmlns:a16="http://schemas.microsoft.com/office/drawing/2014/main" id="{3FD59AA7-E8A5-4136-BA5D-B1F6759E24D1}"/>
              </a:ext>
            </a:extLst>
          </p:cNvPr>
          <p:cNvSpPr txBox="1"/>
          <p:nvPr/>
        </p:nvSpPr>
        <p:spPr>
          <a:xfrm>
            <a:off x="373123" y="3591389"/>
            <a:ext cx="1535499" cy="323165"/>
          </a:xfrm>
          <a:prstGeom prst="rect">
            <a:avLst/>
          </a:prstGeom>
          <a:noFill/>
        </p:spPr>
        <p:txBody>
          <a:bodyPr wrap="square" rtlCol="0" anchor="ctr">
            <a:spAutoFit/>
          </a:bodyPr>
          <a:lstStyle/>
          <a:p>
            <a:pPr algn="ctr"/>
            <a:r>
              <a:rPr lang="en-US" sz="1500" b="1" dirty="0">
                <a:solidFill>
                  <a:schemeClr val="accent1"/>
                </a:solidFill>
                <a:latin typeface="+mj-lt"/>
              </a:rPr>
              <a:t>Ella Garcia</a:t>
            </a:r>
            <a:endParaRPr lang="en-ID" sz="1500" b="1" dirty="0">
              <a:solidFill>
                <a:schemeClr val="accent1"/>
              </a:solidFill>
              <a:latin typeface="+mj-lt"/>
            </a:endParaRPr>
          </a:p>
        </p:txBody>
      </p:sp>
      <p:sp>
        <p:nvSpPr>
          <p:cNvPr id="68" name="TextBox 40">
            <a:extLst>
              <a:ext uri="{FF2B5EF4-FFF2-40B4-BE49-F238E27FC236}">
                <a16:creationId xmlns:a16="http://schemas.microsoft.com/office/drawing/2014/main" id="{2EC9829E-7DEB-4BC5-B0F7-48ECDD3879D9}"/>
              </a:ext>
            </a:extLst>
          </p:cNvPr>
          <p:cNvSpPr txBox="1"/>
          <p:nvPr/>
        </p:nvSpPr>
        <p:spPr>
          <a:xfrm>
            <a:off x="373120" y="4020196"/>
            <a:ext cx="1535505" cy="485646"/>
          </a:xfrm>
          <a:prstGeom prst="rect">
            <a:avLst/>
          </a:prstGeom>
          <a:noFill/>
        </p:spPr>
        <p:txBody>
          <a:bodyPr wrap="square" rtlCol="0">
            <a:spAutoFit/>
          </a:bodyPr>
          <a:lstStyle/>
          <a:p>
            <a:pPr algn="ctr">
              <a:lnSpc>
                <a:spcPct val="150000"/>
              </a:lnSpc>
            </a:pPr>
            <a:r>
              <a:rPr lang="en-US" sz="900" dirty="0"/>
              <a:t>A wonderful serenity has taken possession</a:t>
            </a:r>
          </a:p>
        </p:txBody>
      </p:sp>
      <p:grpSp>
        <p:nvGrpSpPr>
          <p:cNvPr id="69" name="Group 55">
            <a:extLst>
              <a:ext uri="{FF2B5EF4-FFF2-40B4-BE49-F238E27FC236}">
                <a16:creationId xmlns:a16="http://schemas.microsoft.com/office/drawing/2014/main" id="{D44D6742-7D5A-4EFD-A805-3FCA53A69BDA}"/>
              </a:ext>
            </a:extLst>
          </p:cNvPr>
          <p:cNvGrpSpPr/>
          <p:nvPr/>
        </p:nvGrpSpPr>
        <p:grpSpPr>
          <a:xfrm>
            <a:off x="869157" y="4567164"/>
            <a:ext cx="543431" cy="111108"/>
            <a:chOff x="926807" y="4838290"/>
            <a:chExt cx="1194365" cy="244196"/>
          </a:xfrm>
          <a:solidFill>
            <a:schemeClr val="accent1"/>
          </a:solidFill>
        </p:grpSpPr>
        <p:sp>
          <p:nvSpPr>
            <p:cNvPr id="71" name="Freeform 5">
              <a:extLst>
                <a:ext uri="{FF2B5EF4-FFF2-40B4-BE49-F238E27FC236}">
                  <a16:creationId xmlns:a16="http://schemas.microsoft.com/office/drawing/2014/main" id="{9D9F862E-C72A-498D-8163-1D28723A5135}"/>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nvGrpSpPr>
            <p:cNvPr id="72" name="Group 57">
              <a:extLst>
                <a:ext uri="{FF2B5EF4-FFF2-40B4-BE49-F238E27FC236}">
                  <a16:creationId xmlns:a16="http://schemas.microsoft.com/office/drawing/2014/main" id="{875CEE82-6700-4E68-B349-CDBE71EC4D3E}"/>
                </a:ext>
              </a:extLst>
            </p:cNvPr>
            <p:cNvGrpSpPr/>
            <p:nvPr/>
          </p:nvGrpSpPr>
          <p:grpSpPr>
            <a:xfrm>
              <a:off x="1895220" y="4838290"/>
              <a:ext cx="225952" cy="225952"/>
              <a:chOff x="5405944" y="-1589"/>
              <a:chExt cx="225952" cy="225952"/>
            </a:xfrm>
            <a:grpFill/>
          </p:grpSpPr>
          <p:sp>
            <p:nvSpPr>
              <p:cNvPr id="74" name="Freeform 6">
                <a:extLst>
                  <a:ext uri="{FF2B5EF4-FFF2-40B4-BE49-F238E27FC236}">
                    <a16:creationId xmlns:a16="http://schemas.microsoft.com/office/drawing/2014/main" id="{5A156294-8C6D-4BD2-A8DA-046D4FB936E5}"/>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75" name="Freeform 7">
                <a:extLst>
                  <a:ext uri="{FF2B5EF4-FFF2-40B4-BE49-F238E27FC236}">
                    <a16:creationId xmlns:a16="http://schemas.microsoft.com/office/drawing/2014/main" id="{DEE690EA-380D-49D8-B047-930244B26D86}"/>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73" name="Freeform 8">
              <a:extLst>
                <a:ext uri="{FF2B5EF4-FFF2-40B4-BE49-F238E27FC236}">
                  <a16:creationId xmlns:a16="http://schemas.microsoft.com/office/drawing/2014/main" id="{F9AFFF2C-1E46-464B-9D9D-626B58A1FBF8}"/>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pic>
        <p:nvPicPr>
          <p:cNvPr id="92" name="PpHolder20">
            <a:extLst>
              <a:ext uri="{FF2B5EF4-FFF2-40B4-BE49-F238E27FC236}">
                <a16:creationId xmlns:a16="http://schemas.microsoft.com/office/drawing/2014/main" id="{6DB2CC4B-4A0E-4B4F-9AAA-401FB9AE91F2}"/>
              </a:ext>
            </a:extLst>
          </p:cNvPr>
          <p:cNvPicPr>
            <a:picLocks/>
          </p:cNvPicPr>
          <p:nvPr/>
        </p:nvPicPr>
        <p:blipFill>
          <a:blip r:embed="rId2"/>
          <a:srcRect l="30117" t="30987" r="55033" b="49213"/>
          <a:stretch>
            <a:fillRect/>
          </a:stretch>
        </p:blipFill>
        <p:spPr>
          <a:xfrm>
            <a:off x="2753942" y="2125084"/>
            <a:ext cx="1357886" cy="1357884"/>
          </a:xfrm>
          <a:custGeom>
            <a:avLst/>
            <a:gdLst>
              <a:gd name="connsiteX0" fmla="*/ 678944 w 1357886"/>
              <a:gd name="connsiteY0" fmla="*/ 0 h 1357884"/>
              <a:gd name="connsiteX1" fmla="*/ 1357886 w 1357886"/>
              <a:gd name="connsiteY1" fmla="*/ 678943 h 1357884"/>
              <a:gd name="connsiteX2" fmla="*/ 678944 w 1357886"/>
              <a:gd name="connsiteY2" fmla="*/ 1357884 h 1357884"/>
              <a:gd name="connsiteX3" fmla="*/ 0 w 1357886"/>
              <a:gd name="connsiteY3" fmla="*/ 678943 h 1357884"/>
              <a:gd name="connsiteX4" fmla="*/ 678944 w 1357886"/>
              <a:gd name="connsiteY4" fmla="*/ 0 h 13578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7886" h="1357884">
                <a:moveTo>
                  <a:pt x="678944" y="0"/>
                </a:moveTo>
                <a:cubicBezTo>
                  <a:pt x="1053914" y="0"/>
                  <a:pt x="1357886" y="303974"/>
                  <a:pt x="1357886" y="678943"/>
                </a:cubicBezTo>
                <a:cubicBezTo>
                  <a:pt x="1357886" y="1053912"/>
                  <a:pt x="1053914" y="1357884"/>
                  <a:pt x="678944" y="1357884"/>
                </a:cubicBezTo>
                <a:cubicBezTo>
                  <a:pt x="303974" y="1357884"/>
                  <a:pt x="0" y="1053912"/>
                  <a:pt x="0" y="678943"/>
                </a:cubicBezTo>
                <a:cubicBezTo>
                  <a:pt x="0" y="303974"/>
                  <a:pt x="303974" y="0"/>
                  <a:pt x="678944" y="0"/>
                </a:cubicBezTo>
                <a:close/>
              </a:path>
            </a:pathLst>
          </a:custGeom>
        </p:spPr>
      </p:pic>
      <p:pic>
        <p:nvPicPr>
          <p:cNvPr id="91" name="PpHolder21">
            <a:extLst>
              <a:ext uri="{FF2B5EF4-FFF2-40B4-BE49-F238E27FC236}">
                <a16:creationId xmlns:a16="http://schemas.microsoft.com/office/drawing/2014/main" id="{9D356F7F-147F-4043-8F60-30B717B83AE5}"/>
              </a:ext>
            </a:extLst>
          </p:cNvPr>
          <p:cNvPicPr>
            <a:picLocks/>
          </p:cNvPicPr>
          <p:nvPr/>
        </p:nvPicPr>
        <p:blipFill>
          <a:blip r:embed="rId2"/>
          <a:srcRect l="55098" t="30987" r="30052" b="49213"/>
          <a:stretch>
            <a:fillRect/>
          </a:stretch>
        </p:blipFill>
        <p:spPr>
          <a:xfrm>
            <a:off x="5038136" y="2125084"/>
            <a:ext cx="1357884" cy="1357884"/>
          </a:xfrm>
          <a:custGeom>
            <a:avLst/>
            <a:gdLst>
              <a:gd name="connsiteX0" fmla="*/ 678942 w 1357884"/>
              <a:gd name="connsiteY0" fmla="*/ 0 h 1357884"/>
              <a:gd name="connsiteX1" fmla="*/ 1357884 w 1357884"/>
              <a:gd name="connsiteY1" fmla="*/ 678943 h 1357884"/>
              <a:gd name="connsiteX2" fmla="*/ 678942 w 1357884"/>
              <a:gd name="connsiteY2" fmla="*/ 1357884 h 1357884"/>
              <a:gd name="connsiteX3" fmla="*/ 0 w 1357884"/>
              <a:gd name="connsiteY3" fmla="*/ 678943 h 1357884"/>
              <a:gd name="connsiteX4" fmla="*/ 678942 w 1357884"/>
              <a:gd name="connsiteY4" fmla="*/ 0 h 13578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7884" h="1357884">
                <a:moveTo>
                  <a:pt x="678942" y="0"/>
                </a:moveTo>
                <a:cubicBezTo>
                  <a:pt x="1053911" y="0"/>
                  <a:pt x="1357884" y="303974"/>
                  <a:pt x="1357884" y="678943"/>
                </a:cubicBezTo>
                <a:cubicBezTo>
                  <a:pt x="1357884" y="1053912"/>
                  <a:pt x="1053911" y="1357884"/>
                  <a:pt x="678942" y="1357884"/>
                </a:cubicBezTo>
                <a:cubicBezTo>
                  <a:pt x="303973" y="1357884"/>
                  <a:pt x="0" y="1053912"/>
                  <a:pt x="0" y="678943"/>
                </a:cubicBezTo>
                <a:cubicBezTo>
                  <a:pt x="0" y="303974"/>
                  <a:pt x="303973" y="0"/>
                  <a:pt x="678942" y="0"/>
                </a:cubicBezTo>
                <a:close/>
              </a:path>
            </a:pathLst>
          </a:custGeom>
        </p:spPr>
      </p:pic>
      <p:pic>
        <p:nvPicPr>
          <p:cNvPr id="90" name="PpHolder22">
            <a:extLst>
              <a:ext uri="{FF2B5EF4-FFF2-40B4-BE49-F238E27FC236}">
                <a16:creationId xmlns:a16="http://schemas.microsoft.com/office/drawing/2014/main" id="{D652F767-CFE0-44D9-825A-DBF1DF585ED0}"/>
              </a:ext>
            </a:extLst>
          </p:cNvPr>
          <p:cNvPicPr>
            <a:picLocks/>
          </p:cNvPicPr>
          <p:nvPr/>
        </p:nvPicPr>
        <p:blipFill>
          <a:blip r:embed="rId2"/>
          <a:srcRect l="80052" t="30987" r="5098" b="49213"/>
          <a:stretch>
            <a:fillRect/>
          </a:stretch>
        </p:blipFill>
        <p:spPr>
          <a:xfrm>
            <a:off x="7319980" y="2125084"/>
            <a:ext cx="1357884" cy="1357884"/>
          </a:xfrm>
          <a:custGeom>
            <a:avLst/>
            <a:gdLst>
              <a:gd name="connsiteX0" fmla="*/ 678942 w 1357884"/>
              <a:gd name="connsiteY0" fmla="*/ 0 h 1357884"/>
              <a:gd name="connsiteX1" fmla="*/ 1357884 w 1357884"/>
              <a:gd name="connsiteY1" fmla="*/ 678943 h 1357884"/>
              <a:gd name="connsiteX2" fmla="*/ 678942 w 1357884"/>
              <a:gd name="connsiteY2" fmla="*/ 1357884 h 1357884"/>
              <a:gd name="connsiteX3" fmla="*/ 0 w 1357884"/>
              <a:gd name="connsiteY3" fmla="*/ 678943 h 1357884"/>
              <a:gd name="connsiteX4" fmla="*/ 678942 w 1357884"/>
              <a:gd name="connsiteY4" fmla="*/ 0 h 13578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7884" h="1357884">
                <a:moveTo>
                  <a:pt x="678942" y="0"/>
                </a:moveTo>
                <a:cubicBezTo>
                  <a:pt x="1053911" y="0"/>
                  <a:pt x="1357884" y="303974"/>
                  <a:pt x="1357884" y="678943"/>
                </a:cubicBezTo>
                <a:cubicBezTo>
                  <a:pt x="1357884" y="1053912"/>
                  <a:pt x="1053911" y="1357884"/>
                  <a:pt x="678942" y="1357884"/>
                </a:cubicBezTo>
                <a:cubicBezTo>
                  <a:pt x="303973" y="1357884"/>
                  <a:pt x="0" y="1053912"/>
                  <a:pt x="0" y="678943"/>
                </a:cubicBezTo>
                <a:cubicBezTo>
                  <a:pt x="0" y="303974"/>
                  <a:pt x="303973" y="0"/>
                  <a:pt x="678942" y="0"/>
                </a:cubicBezTo>
                <a:close/>
              </a:path>
            </a:pathLst>
          </a:custGeom>
        </p:spPr>
      </p:pic>
      <p:grpSp>
        <p:nvGrpSpPr>
          <p:cNvPr id="54" name="Group 53">
            <a:extLst>
              <a:ext uri="{FF2B5EF4-FFF2-40B4-BE49-F238E27FC236}">
                <a16:creationId xmlns:a16="http://schemas.microsoft.com/office/drawing/2014/main" id="{2877C469-449E-411F-B17E-887355BC56BB}"/>
              </a:ext>
            </a:extLst>
          </p:cNvPr>
          <p:cNvGrpSpPr/>
          <p:nvPr/>
        </p:nvGrpSpPr>
        <p:grpSpPr>
          <a:xfrm>
            <a:off x="1" y="0"/>
            <a:ext cx="914216" cy="412685"/>
            <a:chOff x="1" y="1"/>
            <a:chExt cx="1218955" cy="550246"/>
          </a:xfrm>
        </p:grpSpPr>
        <p:sp>
          <p:nvSpPr>
            <p:cNvPr id="59" name="Rounded Rectangle 11">
              <a:extLst>
                <a:ext uri="{FF2B5EF4-FFF2-40B4-BE49-F238E27FC236}">
                  <a16:creationId xmlns:a16="http://schemas.microsoft.com/office/drawing/2014/main" id="{9A9C31E7-C092-4899-9BB1-CBFFE4EF75F2}"/>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65" name="Graphic 7">
              <a:extLst>
                <a:ext uri="{FF2B5EF4-FFF2-40B4-BE49-F238E27FC236}">
                  <a16:creationId xmlns:a16="http://schemas.microsoft.com/office/drawing/2014/main" id="{915A335A-AAA8-4B22-8DF9-EE6A321DED1E}"/>
                </a:ext>
              </a:extLst>
            </p:cNvPr>
            <p:cNvGrpSpPr/>
            <p:nvPr/>
          </p:nvGrpSpPr>
          <p:grpSpPr>
            <a:xfrm>
              <a:off x="241838" y="195399"/>
              <a:ext cx="718493" cy="145203"/>
              <a:chOff x="4810125" y="3167062"/>
              <a:chExt cx="2573940" cy="520177"/>
            </a:xfrm>
            <a:solidFill>
              <a:schemeClr val="bg2"/>
            </a:solidFill>
          </p:grpSpPr>
          <p:sp>
            <p:nvSpPr>
              <p:cNvPr id="70" name="Freeform: Shape 69">
                <a:extLst>
                  <a:ext uri="{FF2B5EF4-FFF2-40B4-BE49-F238E27FC236}">
                    <a16:creationId xmlns:a16="http://schemas.microsoft.com/office/drawing/2014/main" id="{69C2A087-7A0B-4AFA-862E-62F9752115D1}"/>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76" name="Freeform: Shape 75">
                <a:extLst>
                  <a:ext uri="{FF2B5EF4-FFF2-40B4-BE49-F238E27FC236}">
                    <a16:creationId xmlns:a16="http://schemas.microsoft.com/office/drawing/2014/main" id="{7C34392E-B304-4341-B25C-916ACC03F0D4}"/>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77" name="Freeform: Shape 76">
                <a:extLst>
                  <a:ext uri="{FF2B5EF4-FFF2-40B4-BE49-F238E27FC236}">
                    <a16:creationId xmlns:a16="http://schemas.microsoft.com/office/drawing/2014/main" id="{ACB75170-6F85-4F2B-82BA-995C2AD1B53F}"/>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78" name="Freeform: Shape 77">
                <a:extLst>
                  <a:ext uri="{FF2B5EF4-FFF2-40B4-BE49-F238E27FC236}">
                    <a16:creationId xmlns:a16="http://schemas.microsoft.com/office/drawing/2014/main" id="{FA7B83F8-EB16-4620-BA85-42E9A5E822FF}"/>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79" name="Freeform: Shape 78">
                <a:extLst>
                  <a:ext uri="{FF2B5EF4-FFF2-40B4-BE49-F238E27FC236}">
                    <a16:creationId xmlns:a16="http://schemas.microsoft.com/office/drawing/2014/main" id="{A73B2B2A-DB92-47F7-A00D-E56FD29E3E81}"/>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80" name="Freeform: Shape 79">
                <a:extLst>
                  <a:ext uri="{FF2B5EF4-FFF2-40B4-BE49-F238E27FC236}">
                    <a16:creationId xmlns:a16="http://schemas.microsoft.com/office/drawing/2014/main" id="{C66C466F-F148-44BF-B204-D8174149A016}"/>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81" name="Rectangle: Rounded Corners 80">
            <a:extLst>
              <a:ext uri="{FF2B5EF4-FFF2-40B4-BE49-F238E27FC236}">
                <a16:creationId xmlns:a16="http://schemas.microsoft.com/office/drawing/2014/main" id="{1A511B44-D0D9-4538-840A-9939F209A219}"/>
              </a:ext>
            </a:extLst>
          </p:cNvPr>
          <p:cNvSpPr/>
          <p:nvPr/>
        </p:nvSpPr>
        <p:spPr>
          <a:xfrm rot="16200000" flipH="1">
            <a:off x="794319" y="177115"/>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24550096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4"/>
                                        </p:tgtEl>
                                        <p:attrNameLst>
                                          <p:attrName>style.visibility</p:attrName>
                                        </p:attrNameLst>
                                      </p:cBhvr>
                                      <p:to>
                                        <p:strVal val="visible"/>
                                      </p:to>
                                    </p:set>
                                    <p:animEffect transition="in" filter="wipe(left)">
                                      <p:cBhvr>
                                        <p:cTn id="7" dur="500"/>
                                        <p:tgtEl>
                                          <p:spTgt spid="54"/>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81"/>
                                        </p:tgtEl>
                                        <p:attrNameLst>
                                          <p:attrName>style.visibility</p:attrName>
                                        </p:attrNameLst>
                                      </p:cBhvr>
                                      <p:to>
                                        <p:strVal val="visible"/>
                                      </p:to>
                                    </p:set>
                                    <p:animEffect transition="in" filter="wipe(up)">
                                      <p:cBhvr>
                                        <p:cTn id="11" dur="500"/>
                                        <p:tgtEl>
                                          <p:spTgt spid="81"/>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wipe(up)">
                                      <p:cBhvr>
                                        <p:cTn id="15" dur="500"/>
                                        <p:tgtEl>
                                          <p:spTgt spid="11"/>
                                        </p:tgtEl>
                                      </p:cBhvr>
                                    </p:animEffect>
                                  </p:childTnLst>
                                </p:cTn>
                              </p:par>
                              <p:par>
                                <p:cTn id="16" presetID="22" presetClass="entr" presetSubtype="1" fill="hold" grpId="0" nodeType="withEffect">
                                  <p:stCondLst>
                                    <p:cond delay="0"/>
                                  </p:stCondLst>
                                  <p:childTnLst>
                                    <p:set>
                                      <p:cBhvr>
                                        <p:cTn id="17" dur="1" fill="hold">
                                          <p:stCondLst>
                                            <p:cond delay="0"/>
                                          </p:stCondLst>
                                        </p:cTn>
                                        <p:tgtEl>
                                          <p:spTgt spid="12"/>
                                        </p:tgtEl>
                                        <p:attrNameLst>
                                          <p:attrName>style.visibility</p:attrName>
                                        </p:attrNameLst>
                                      </p:cBhvr>
                                      <p:to>
                                        <p:strVal val="visible"/>
                                      </p:to>
                                    </p:set>
                                    <p:animEffect transition="in" filter="wipe(up)">
                                      <p:cBhvr>
                                        <p:cTn id="18" dur="500"/>
                                        <p:tgtEl>
                                          <p:spTgt spid="12"/>
                                        </p:tgtEl>
                                      </p:cBhvr>
                                    </p:animEffect>
                                  </p:childTnLst>
                                </p:cTn>
                              </p:par>
                            </p:childTnLst>
                          </p:cTn>
                        </p:par>
                        <p:par>
                          <p:cTn id="19" fill="hold">
                            <p:stCondLst>
                              <p:cond delay="1500"/>
                            </p:stCondLst>
                            <p:childTnLst>
                              <p:par>
                                <p:cTn id="20" presetID="22" presetClass="entr" presetSubtype="8" fill="hold" grpId="0" nodeType="afterEffect">
                                  <p:stCondLst>
                                    <p:cond delay="0"/>
                                  </p:stCondLst>
                                  <p:childTnLst>
                                    <p:set>
                                      <p:cBhvr>
                                        <p:cTn id="21" dur="1" fill="hold">
                                          <p:stCondLst>
                                            <p:cond delay="0"/>
                                          </p:stCondLst>
                                        </p:cTn>
                                        <p:tgtEl>
                                          <p:spTgt spid="67"/>
                                        </p:tgtEl>
                                        <p:attrNameLst>
                                          <p:attrName>style.visibility</p:attrName>
                                        </p:attrNameLst>
                                      </p:cBhvr>
                                      <p:to>
                                        <p:strVal val="visible"/>
                                      </p:to>
                                    </p:set>
                                    <p:animEffect transition="in" filter="wipe(left)">
                                      <p:cBhvr>
                                        <p:cTn id="22" dur="500"/>
                                        <p:tgtEl>
                                          <p:spTgt spid="67"/>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32"/>
                                        </p:tgtEl>
                                        <p:attrNameLst>
                                          <p:attrName>style.visibility</p:attrName>
                                        </p:attrNameLst>
                                      </p:cBhvr>
                                      <p:to>
                                        <p:strVal val="visible"/>
                                      </p:to>
                                    </p:set>
                                    <p:animEffect transition="in" filter="wipe(left)">
                                      <p:cBhvr>
                                        <p:cTn id="25" dur="500"/>
                                        <p:tgtEl>
                                          <p:spTgt spid="32"/>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45"/>
                                        </p:tgtEl>
                                        <p:attrNameLst>
                                          <p:attrName>style.visibility</p:attrName>
                                        </p:attrNameLst>
                                      </p:cBhvr>
                                      <p:to>
                                        <p:strVal val="visible"/>
                                      </p:to>
                                    </p:set>
                                    <p:animEffect transition="in" filter="wipe(left)">
                                      <p:cBhvr>
                                        <p:cTn id="28" dur="500"/>
                                        <p:tgtEl>
                                          <p:spTgt spid="45"/>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56"/>
                                        </p:tgtEl>
                                        <p:attrNameLst>
                                          <p:attrName>style.visibility</p:attrName>
                                        </p:attrNameLst>
                                      </p:cBhvr>
                                      <p:to>
                                        <p:strVal val="visible"/>
                                      </p:to>
                                    </p:set>
                                    <p:animEffect transition="in" filter="wipe(left)">
                                      <p:cBhvr>
                                        <p:cTn id="31" dur="500"/>
                                        <p:tgtEl>
                                          <p:spTgt spid="56"/>
                                        </p:tgtEl>
                                      </p:cBhvr>
                                    </p:animEffect>
                                  </p:childTnLst>
                                </p:cTn>
                              </p:par>
                            </p:childTnLst>
                          </p:cTn>
                        </p:par>
                        <p:par>
                          <p:cTn id="32" fill="hold">
                            <p:stCondLst>
                              <p:cond delay="2000"/>
                            </p:stCondLst>
                            <p:childTnLst>
                              <p:par>
                                <p:cTn id="33" presetID="22" presetClass="entr" presetSubtype="8" fill="hold" grpId="0" nodeType="afterEffect">
                                  <p:stCondLst>
                                    <p:cond delay="0"/>
                                  </p:stCondLst>
                                  <p:childTnLst>
                                    <p:set>
                                      <p:cBhvr>
                                        <p:cTn id="34" dur="1" fill="hold">
                                          <p:stCondLst>
                                            <p:cond delay="0"/>
                                          </p:stCondLst>
                                        </p:cTn>
                                        <p:tgtEl>
                                          <p:spTgt spid="66"/>
                                        </p:tgtEl>
                                        <p:attrNameLst>
                                          <p:attrName>style.visibility</p:attrName>
                                        </p:attrNameLst>
                                      </p:cBhvr>
                                      <p:to>
                                        <p:strVal val="visible"/>
                                      </p:to>
                                    </p:set>
                                    <p:animEffect transition="in" filter="wipe(left)">
                                      <p:cBhvr>
                                        <p:cTn id="35" dur="500"/>
                                        <p:tgtEl>
                                          <p:spTgt spid="66"/>
                                        </p:tgtEl>
                                      </p:cBhvr>
                                    </p:animEffect>
                                  </p:childTnLst>
                                </p:cTn>
                              </p:par>
                              <p:par>
                                <p:cTn id="36" presetID="22" presetClass="entr" presetSubtype="8" fill="hold" grpId="0" nodeType="withEffect">
                                  <p:stCondLst>
                                    <p:cond delay="0"/>
                                  </p:stCondLst>
                                  <p:childTnLst>
                                    <p:set>
                                      <p:cBhvr>
                                        <p:cTn id="37" dur="1" fill="hold">
                                          <p:stCondLst>
                                            <p:cond delay="0"/>
                                          </p:stCondLst>
                                        </p:cTn>
                                        <p:tgtEl>
                                          <p:spTgt spid="31"/>
                                        </p:tgtEl>
                                        <p:attrNameLst>
                                          <p:attrName>style.visibility</p:attrName>
                                        </p:attrNameLst>
                                      </p:cBhvr>
                                      <p:to>
                                        <p:strVal val="visible"/>
                                      </p:to>
                                    </p:set>
                                    <p:animEffect transition="in" filter="wipe(left)">
                                      <p:cBhvr>
                                        <p:cTn id="38" dur="500"/>
                                        <p:tgtEl>
                                          <p:spTgt spid="31"/>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44"/>
                                        </p:tgtEl>
                                        <p:attrNameLst>
                                          <p:attrName>style.visibility</p:attrName>
                                        </p:attrNameLst>
                                      </p:cBhvr>
                                      <p:to>
                                        <p:strVal val="visible"/>
                                      </p:to>
                                    </p:set>
                                    <p:animEffect transition="in" filter="wipe(left)">
                                      <p:cBhvr>
                                        <p:cTn id="41" dur="500"/>
                                        <p:tgtEl>
                                          <p:spTgt spid="44"/>
                                        </p:tgtEl>
                                      </p:cBhvr>
                                    </p:animEffect>
                                  </p:childTnLst>
                                </p:cTn>
                              </p:par>
                              <p:par>
                                <p:cTn id="42" presetID="22" presetClass="entr" presetSubtype="8" fill="hold" grpId="0" nodeType="withEffect">
                                  <p:stCondLst>
                                    <p:cond delay="0"/>
                                  </p:stCondLst>
                                  <p:childTnLst>
                                    <p:set>
                                      <p:cBhvr>
                                        <p:cTn id="43" dur="1" fill="hold">
                                          <p:stCondLst>
                                            <p:cond delay="0"/>
                                          </p:stCondLst>
                                        </p:cTn>
                                        <p:tgtEl>
                                          <p:spTgt spid="55"/>
                                        </p:tgtEl>
                                        <p:attrNameLst>
                                          <p:attrName>style.visibility</p:attrName>
                                        </p:attrNameLst>
                                      </p:cBhvr>
                                      <p:to>
                                        <p:strVal val="visible"/>
                                      </p:to>
                                    </p:set>
                                    <p:animEffect transition="in" filter="wipe(left)">
                                      <p:cBhvr>
                                        <p:cTn id="44" dur="500"/>
                                        <p:tgtEl>
                                          <p:spTgt spid="55"/>
                                        </p:tgtEl>
                                      </p:cBhvr>
                                    </p:animEffect>
                                  </p:childTnLst>
                                </p:cTn>
                              </p:par>
                            </p:childTnLst>
                          </p:cTn>
                        </p:par>
                        <p:par>
                          <p:cTn id="45" fill="hold">
                            <p:stCondLst>
                              <p:cond delay="2500"/>
                            </p:stCondLst>
                            <p:childTnLst>
                              <p:par>
                                <p:cTn id="46" presetID="22" presetClass="entr" presetSubtype="1" fill="hold" grpId="0" nodeType="afterEffect">
                                  <p:stCondLst>
                                    <p:cond delay="0"/>
                                  </p:stCondLst>
                                  <p:childTnLst>
                                    <p:set>
                                      <p:cBhvr>
                                        <p:cTn id="47" dur="1" fill="hold">
                                          <p:stCondLst>
                                            <p:cond delay="0"/>
                                          </p:stCondLst>
                                        </p:cTn>
                                        <p:tgtEl>
                                          <p:spTgt spid="68"/>
                                        </p:tgtEl>
                                        <p:attrNameLst>
                                          <p:attrName>style.visibility</p:attrName>
                                        </p:attrNameLst>
                                      </p:cBhvr>
                                      <p:to>
                                        <p:strVal val="visible"/>
                                      </p:to>
                                    </p:set>
                                    <p:animEffect transition="in" filter="wipe(up)">
                                      <p:cBhvr>
                                        <p:cTn id="48" dur="500"/>
                                        <p:tgtEl>
                                          <p:spTgt spid="68"/>
                                        </p:tgtEl>
                                      </p:cBhvr>
                                    </p:animEffect>
                                  </p:childTnLst>
                                </p:cTn>
                              </p:par>
                              <p:par>
                                <p:cTn id="49" presetID="22" presetClass="entr" presetSubtype="1" fill="hold" grpId="0" nodeType="withEffect">
                                  <p:stCondLst>
                                    <p:cond delay="0"/>
                                  </p:stCondLst>
                                  <p:childTnLst>
                                    <p:set>
                                      <p:cBhvr>
                                        <p:cTn id="50" dur="1" fill="hold">
                                          <p:stCondLst>
                                            <p:cond delay="0"/>
                                          </p:stCondLst>
                                        </p:cTn>
                                        <p:tgtEl>
                                          <p:spTgt spid="33"/>
                                        </p:tgtEl>
                                        <p:attrNameLst>
                                          <p:attrName>style.visibility</p:attrName>
                                        </p:attrNameLst>
                                      </p:cBhvr>
                                      <p:to>
                                        <p:strVal val="visible"/>
                                      </p:to>
                                    </p:set>
                                    <p:animEffect transition="in" filter="wipe(up)">
                                      <p:cBhvr>
                                        <p:cTn id="51" dur="500"/>
                                        <p:tgtEl>
                                          <p:spTgt spid="33"/>
                                        </p:tgtEl>
                                      </p:cBhvr>
                                    </p:animEffect>
                                  </p:childTnLst>
                                </p:cTn>
                              </p:par>
                              <p:par>
                                <p:cTn id="52" presetID="22" presetClass="entr" presetSubtype="1" fill="hold" grpId="0" nodeType="withEffect">
                                  <p:stCondLst>
                                    <p:cond delay="0"/>
                                  </p:stCondLst>
                                  <p:childTnLst>
                                    <p:set>
                                      <p:cBhvr>
                                        <p:cTn id="53" dur="1" fill="hold">
                                          <p:stCondLst>
                                            <p:cond delay="0"/>
                                          </p:stCondLst>
                                        </p:cTn>
                                        <p:tgtEl>
                                          <p:spTgt spid="46"/>
                                        </p:tgtEl>
                                        <p:attrNameLst>
                                          <p:attrName>style.visibility</p:attrName>
                                        </p:attrNameLst>
                                      </p:cBhvr>
                                      <p:to>
                                        <p:strVal val="visible"/>
                                      </p:to>
                                    </p:set>
                                    <p:animEffect transition="in" filter="wipe(up)">
                                      <p:cBhvr>
                                        <p:cTn id="54" dur="500"/>
                                        <p:tgtEl>
                                          <p:spTgt spid="46"/>
                                        </p:tgtEl>
                                      </p:cBhvr>
                                    </p:animEffect>
                                  </p:childTnLst>
                                </p:cTn>
                              </p:par>
                              <p:par>
                                <p:cTn id="55" presetID="22" presetClass="entr" presetSubtype="1" fill="hold" grpId="0" nodeType="withEffect">
                                  <p:stCondLst>
                                    <p:cond delay="0"/>
                                  </p:stCondLst>
                                  <p:childTnLst>
                                    <p:set>
                                      <p:cBhvr>
                                        <p:cTn id="56" dur="1" fill="hold">
                                          <p:stCondLst>
                                            <p:cond delay="0"/>
                                          </p:stCondLst>
                                        </p:cTn>
                                        <p:tgtEl>
                                          <p:spTgt spid="57"/>
                                        </p:tgtEl>
                                        <p:attrNameLst>
                                          <p:attrName>style.visibility</p:attrName>
                                        </p:attrNameLst>
                                      </p:cBhvr>
                                      <p:to>
                                        <p:strVal val="visible"/>
                                      </p:to>
                                    </p:set>
                                    <p:animEffect transition="in" filter="wipe(up)">
                                      <p:cBhvr>
                                        <p:cTn id="57" dur="500"/>
                                        <p:tgtEl>
                                          <p:spTgt spid="57"/>
                                        </p:tgtEl>
                                      </p:cBhvr>
                                    </p:animEffect>
                                  </p:childTnLst>
                                </p:cTn>
                              </p:par>
                            </p:childTnLst>
                          </p:cTn>
                        </p:par>
                        <p:par>
                          <p:cTn id="58" fill="hold">
                            <p:stCondLst>
                              <p:cond delay="3000"/>
                            </p:stCondLst>
                            <p:childTnLst>
                              <p:par>
                                <p:cTn id="59" presetID="53" presetClass="entr" presetSubtype="16" fill="hold" nodeType="afterEffect">
                                  <p:stCondLst>
                                    <p:cond delay="0"/>
                                  </p:stCondLst>
                                  <p:childTnLst>
                                    <p:set>
                                      <p:cBhvr>
                                        <p:cTn id="60" dur="1" fill="hold">
                                          <p:stCondLst>
                                            <p:cond delay="0"/>
                                          </p:stCondLst>
                                        </p:cTn>
                                        <p:tgtEl>
                                          <p:spTgt spid="69"/>
                                        </p:tgtEl>
                                        <p:attrNameLst>
                                          <p:attrName>style.visibility</p:attrName>
                                        </p:attrNameLst>
                                      </p:cBhvr>
                                      <p:to>
                                        <p:strVal val="visible"/>
                                      </p:to>
                                    </p:set>
                                    <p:anim calcmode="lin" valueType="num">
                                      <p:cBhvr>
                                        <p:cTn id="61" dur="500" fill="hold"/>
                                        <p:tgtEl>
                                          <p:spTgt spid="69"/>
                                        </p:tgtEl>
                                        <p:attrNameLst>
                                          <p:attrName>ppt_w</p:attrName>
                                        </p:attrNameLst>
                                      </p:cBhvr>
                                      <p:tavLst>
                                        <p:tav tm="0">
                                          <p:val>
                                            <p:fltVal val="0"/>
                                          </p:val>
                                        </p:tav>
                                        <p:tav tm="100000">
                                          <p:val>
                                            <p:strVal val="#ppt_w"/>
                                          </p:val>
                                        </p:tav>
                                      </p:tavLst>
                                    </p:anim>
                                    <p:anim calcmode="lin" valueType="num">
                                      <p:cBhvr>
                                        <p:cTn id="62" dur="500" fill="hold"/>
                                        <p:tgtEl>
                                          <p:spTgt spid="69"/>
                                        </p:tgtEl>
                                        <p:attrNameLst>
                                          <p:attrName>ppt_h</p:attrName>
                                        </p:attrNameLst>
                                      </p:cBhvr>
                                      <p:tavLst>
                                        <p:tav tm="0">
                                          <p:val>
                                            <p:fltVal val="0"/>
                                          </p:val>
                                        </p:tav>
                                        <p:tav tm="100000">
                                          <p:val>
                                            <p:strVal val="#ppt_h"/>
                                          </p:val>
                                        </p:tav>
                                      </p:tavLst>
                                    </p:anim>
                                    <p:animEffect transition="in" filter="fade">
                                      <p:cBhvr>
                                        <p:cTn id="63" dur="500"/>
                                        <p:tgtEl>
                                          <p:spTgt spid="69"/>
                                        </p:tgtEl>
                                      </p:cBhvr>
                                    </p:animEffect>
                                  </p:childTnLst>
                                </p:cTn>
                              </p:par>
                              <p:par>
                                <p:cTn id="64" presetID="53" presetClass="entr" presetSubtype="16" fill="hold" nodeType="withEffect">
                                  <p:stCondLst>
                                    <p:cond delay="0"/>
                                  </p:stCondLst>
                                  <p:childTnLst>
                                    <p:set>
                                      <p:cBhvr>
                                        <p:cTn id="65" dur="1" fill="hold">
                                          <p:stCondLst>
                                            <p:cond delay="0"/>
                                          </p:stCondLst>
                                        </p:cTn>
                                        <p:tgtEl>
                                          <p:spTgt spid="34"/>
                                        </p:tgtEl>
                                        <p:attrNameLst>
                                          <p:attrName>style.visibility</p:attrName>
                                        </p:attrNameLst>
                                      </p:cBhvr>
                                      <p:to>
                                        <p:strVal val="visible"/>
                                      </p:to>
                                    </p:set>
                                    <p:anim calcmode="lin" valueType="num">
                                      <p:cBhvr>
                                        <p:cTn id="66" dur="500" fill="hold"/>
                                        <p:tgtEl>
                                          <p:spTgt spid="34"/>
                                        </p:tgtEl>
                                        <p:attrNameLst>
                                          <p:attrName>ppt_w</p:attrName>
                                        </p:attrNameLst>
                                      </p:cBhvr>
                                      <p:tavLst>
                                        <p:tav tm="0">
                                          <p:val>
                                            <p:fltVal val="0"/>
                                          </p:val>
                                        </p:tav>
                                        <p:tav tm="100000">
                                          <p:val>
                                            <p:strVal val="#ppt_w"/>
                                          </p:val>
                                        </p:tav>
                                      </p:tavLst>
                                    </p:anim>
                                    <p:anim calcmode="lin" valueType="num">
                                      <p:cBhvr>
                                        <p:cTn id="67" dur="500" fill="hold"/>
                                        <p:tgtEl>
                                          <p:spTgt spid="34"/>
                                        </p:tgtEl>
                                        <p:attrNameLst>
                                          <p:attrName>ppt_h</p:attrName>
                                        </p:attrNameLst>
                                      </p:cBhvr>
                                      <p:tavLst>
                                        <p:tav tm="0">
                                          <p:val>
                                            <p:fltVal val="0"/>
                                          </p:val>
                                        </p:tav>
                                        <p:tav tm="100000">
                                          <p:val>
                                            <p:strVal val="#ppt_h"/>
                                          </p:val>
                                        </p:tav>
                                      </p:tavLst>
                                    </p:anim>
                                    <p:animEffect transition="in" filter="fade">
                                      <p:cBhvr>
                                        <p:cTn id="68" dur="500"/>
                                        <p:tgtEl>
                                          <p:spTgt spid="34"/>
                                        </p:tgtEl>
                                      </p:cBhvr>
                                    </p:animEffect>
                                  </p:childTnLst>
                                </p:cTn>
                              </p:par>
                              <p:par>
                                <p:cTn id="69" presetID="53" presetClass="entr" presetSubtype="16" fill="hold" nodeType="withEffect">
                                  <p:stCondLst>
                                    <p:cond delay="0"/>
                                  </p:stCondLst>
                                  <p:childTnLst>
                                    <p:set>
                                      <p:cBhvr>
                                        <p:cTn id="70" dur="1" fill="hold">
                                          <p:stCondLst>
                                            <p:cond delay="0"/>
                                          </p:stCondLst>
                                        </p:cTn>
                                        <p:tgtEl>
                                          <p:spTgt spid="47"/>
                                        </p:tgtEl>
                                        <p:attrNameLst>
                                          <p:attrName>style.visibility</p:attrName>
                                        </p:attrNameLst>
                                      </p:cBhvr>
                                      <p:to>
                                        <p:strVal val="visible"/>
                                      </p:to>
                                    </p:set>
                                    <p:anim calcmode="lin" valueType="num">
                                      <p:cBhvr>
                                        <p:cTn id="71" dur="500" fill="hold"/>
                                        <p:tgtEl>
                                          <p:spTgt spid="47"/>
                                        </p:tgtEl>
                                        <p:attrNameLst>
                                          <p:attrName>ppt_w</p:attrName>
                                        </p:attrNameLst>
                                      </p:cBhvr>
                                      <p:tavLst>
                                        <p:tav tm="0">
                                          <p:val>
                                            <p:fltVal val="0"/>
                                          </p:val>
                                        </p:tav>
                                        <p:tav tm="100000">
                                          <p:val>
                                            <p:strVal val="#ppt_w"/>
                                          </p:val>
                                        </p:tav>
                                      </p:tavLst>
                                    </p:anim>
                                    <p:anim calcmode="lin" valueType="num">
                                      <p:cBhvr>
                                        <p:cTn id="72" dur="500" fill="hold"/>
                                        <p:tgtEl>
                                          <p:spTgt spid="47"/>
                                        </p:tgtEl>
                                        <p:attrNameLst>
                                          <p:attrName>ppt_h</p:attrName>
                                        </p:attrNameLst>
                                      </p:cBhvr>
                                      <p:tavLst>
                                        <p:tav tm="0">
                                          <p:val>
                                            <p:fltVal val="0"/>
                                          </p:val>
                                        </p:tav>
                                        <p:tav tm="100000">
                                          <p:val>
                                            <p:strVal val="#ppt_h"/>
                                          </p:val>
                                        </p:tav>
                                      </p:tavLst>
                                    </p:anim>
                                    <p:animEffect transition="in" filter="fade">
                                      <p:cBhvr>
                                        <p:cTn id="73" dur="500"/>
                                        <p:tgtEl>
                                          <p:spTgt spid="47"/>
                                        </p:tgtEl>
                                      </p:cBhvr>
                                    </p:animEffect>
                                  </p:childTnLst>
                                </p:cTn>
                              </p:par>
                              <p:par>
                                <p:cTn id="74" presetID="53" presetClass="entr" presetSubtype="16" fill="hold" nodeType="withEffect">
                                  <p:stCondLst>
                                    <p:cond delay="0"/>
                                  </p:stCondLst>
                                  <p:childTnLst>
                                    <p:set>
                                      <p:cBhvr>
                                        <p:cTn id="75" dur="1" fill="hold">
                                          <p:stCondLst>
                                            <p:cond delay="0"/>
                                          </p:stCondLst>
                                        </p:cTn>
                                        <p:tgtEl>
                                          <p:spTgt spid="58"/>
                                        </p:tgtEl>
                                        <p:attrNameLst>
                                          <p:attrName>style.visibility</p:attrName>
                                        </p:attrNameLst>
                                      </p:cBhvr>
                                      <p:to>
                                        <p:strVal val="visible"/>
                                      </p:to>
                                    </p:set>
                                    <p:anim calcmode="lin" valueType="num">
                                      <p:cBhvr>
                                        <p:cTn id="76" dur="500" fill="hold"/>
                                        <p:tgtEl>
                                          <p:spTgt spid="58"/>
                                        </p:tgtEl>
                                        <p:attrNameLst>
                                          <p:attrName>ppt_w</p:attrName>
                                        </p:attrNameLst>
                                      </p:cBhvr>
                                      <p:tavLst>
                                        <p:tav tm="0">
                                          <p:val>
                                            <p:fltVal val="0"/>
                                          </p:val>
                                        </p:tav>
                                        <p:tav tm="100000">
                                          <p:val>
                                            <p:strVal val="#ppt_w"/>
                                          </p:val>
                                        </p:tav>
                                      </p:tavLst>
                                    </p:anim>
                                    <p:anim calcmode="lin" valueType="num">
                                      <p:cBhvr>
                                        <p:cTn id="77" dur="500" fill="hold"/>
                                        <p:tgtEl>
                                          <p:spTgt spid="58"/>
                                        </p:tgtEl>
                                        <p:attrNameLst>
                                          <p:attrName>ppt_h</p:attrName>
                                        </p:attrNameLst>
                                      </p:cBhvr>
                                      <p:tavLst>
                                        <p:tav tm="0">
                                          <p:val>
                                            <p:fltVal val="0"/>
                                          </p:val>
                                        </p:tav>
                                        <p:tav tm="100000">
                                          <p:val>
                                            <p:strVal val="#ppt_h"/>
                                          </p:val>
                                        </p:tav>
                                      </p:tavLst>
                                    </p:anim>
                                    <p:animEffect transition="in" filter="fade">
                                      <p:cBhvr>
                                        <p:cTn id="78" dur="50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31" grpId="0"/>
      <p:bldP spid="32" grpId="0"/>
      <p:bldP spid="33" grpId="0"/>
      <p:bldP spid="44" grpId="0"/>
      <p:bldP spid="45" grpId="0"/>
      <p:bldP spid="46" grpId="0"/>
      <p:bldP spid="55" grpId="0"/>
      <p:bldP spid="56" grpId="0"/>
      <p:bldP spid="57" grpId="0"/>
      <p:bldP spid="66" grpId="0"/>
      <p:bldP spid="67" grpId="0"/>
      <p:bldP spid="68" grpId="0"/>
      <p:bldP spid="81"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8">
            <a:extLst>
              <a:ext uri="{FF2B5EF4-FFF2-40B4-BE49-F238E27FC236}">
                <a16:creationId xmlns:a16="http://schemas.microsoft.com/office/drawing/2014/main" id="{970D8B99-9FDD-48DD-BD58-44AD9BD2AF1F}"/>
              </a:ext>
            </a:extLst>
          </p:cNvPr>
          <p:cNvSpPr txBox="1"/>
          <p:nvPr/>
        </p:nvSpPr>
        <p:spPr>
          <a:xfrm>
            <a:off x="2826941" y="2380470"/>
            <a:ext cx="1535501" cy="230832"/>
          </a:xfrm>
          <a:prstGeom prst="rect">
            <a:avLst/>
          </a:prstGeom>
          <a:noFill/>
        </p:spPr>
        <p:txBody>
          <a:bodyPr wrap="square" rtlCol="0" anchor="ctr">
            <a:spAutoFit/>
          </a:bodyPr>
          <a:lstStyle/>
          <a:p>
            <a:r>
              <a:rPr lang="en-US" sz="900" dirty="0" err="1"/>
              <a:t>Monara</a:t>
            </a:r>
            <a:r>
              <a:rPr lang="en-US" sz="900" dirty="0"/>
              <a:t> Team</a:t>
            </a:r>
          </a:p>
        </p:txBody>
      </p:sp>
      <p:sp>
        <p:nvSpPr>
          <p:cNvPr id="13" name="TextBox 19">
            <a:extLst>
              <a:ext uri="{FF2B5EF4-FFF2-40B4-BE49-F238E27FC236}">
                <a16:creationId xmlns:a16="http://schemas.microsoft.com/office/drawing/2014/main" id="{478C2E07-967A-4F9B-931E-5A89B8BE2250}"/>
              </a:ext>
            </a:extLst>
          </p:cNvPr>
          <p:cNvSpPr txBox="1"/>
          <p:nvPr/>
        </p:nvSpPr>
        <p:spPr>
          <a:xfrm>
            <a:off x="2826941" y="2129808"/>
            <a:ext cx="1535499" cy="323165"/>
          </a:xfrm>
          <a:prstGeom prst="rect">
            <a:avLst/>
          </a:prstGeom>
          <a:noFill/>
        </p:spPr>
        <p:txBody>
          <a:bodyPr wrap="square" rtlCol="0" anchor="ctr">
            <a:spAutoFit/>
          </a:bodyPr>
          <a:lstStyle/>
          <a:p>
            <a:r>
              <a:rPr lang="en-US" sz="1500" b="1" dirty="0" err="1">
                <a:solidFill>
                  <a:schemeClr val="accent1"/>
                </a:solidFill>
                <a:latin typeface="+mj-lt"/>
              </a:rPr>
              <a:t>Anada</a:t>
            </a:r>
            <a:r>
              <a:rPr lang="en-US" sz="1500" b="1" dirty="0">
                <a:solidFill>
                  <a:schemeClr val="accent1"/>
                </a:solidFill>
                <a:latin typeface="+mj-lt"/>
              </a:rPr>
              <a:t> Garcia</a:t>
            </a:r>
            <a:endParaRPr lang="en-ID" sz="1500" b="1" dirty="0">
              <a:solidFill>
                <a:schemeClr val="accent1"/>
              </a:solidFill>
              <a:latin typeface="+mj-lt"/>
            </a:endParaRPr>
          </a:p>
        </p:txBody>
      </p:sp>
      <p:sp>
        <p:nvSpPr>
          <p:cNvPr id="14" name="TextBox 40">
            <a:extLst>
              <a:ext uri="{FF2B5EF4-FFF2-40B4-BE49-F238E27FC236}">
                <a16:creationId xmlns:a16="http://schemas.microsoft.com/office/drawing/2014/main" id="{07F2B8E7-40E5-4DB7-987C-1E036D17F86C}"/>
              </a:ext>
            </a:extLst>
          </p:cNvPr>
          <p:cNvSpPr txBox="1"/>
          <p:nvPr/>
        </p:nvSpPr>
        <p:spPr>
          <a:xfrm>
            <a:off x="2826941" y="2558615"/>
            <a:ext cx="1535505" cy="485646"/>
          </a:xfrm>
          <a:prstGeom prst="rect">
            <a:avLst/>
          </a:prstGeom>
          <a:noFill/>
        </p:spPr>
        <p:txBody>
          <a:bodyPr wrap="square" rtlCol="0">
            <a:spAutoFit/>
          </a:bodyPr>
          <a:lstStyle/>
          <a:p>
            <a:pPr>
              <a:lnSpc>
                <a:spcPct val="150000"/>
              </a:lnSpc>
            </a:pPr>
            <a:r>
              <a:rPr lang="en-US" sz="900" dirty="0"/>
              <a:t>A wonderful serenity has taken possession</a:t>
            </a:r>
          </a:p>
        </p:txBody>
      </p:sp>
      <p:grpSp>
        <p:nvGrpSpPr>
          <p:cNvPr id="15" name="Group 55">
            <a:extLst>
              <a:ext uri="{FF2B5EF4-FFF2-40B4-BE49-F238E27FC236}">
                <a16:creationId xmlns:a16="http://schemas.microsoft.com/office/drawing/2014/main" id="{471077E9-F9C9-4D4C-90B5-44450D7E2303}"/>
              </a:ext>
            </a:extLst>
          </p:cNvPr>
          <p:cNvGrpSpPr/>
          <p:nvPr/>
        </p:nvGrpSpPr>
        <p:grpSpPr>
          <a:xfrm>
            <a:off x="2898281" y="3105583"/>
            <a:ext cx="543431" cy="111108"/>
            <a:chOff x="926807" y="4838290"/>
            <a:chExt cx="1194365" cy="244196"/>
          </a:xfrm>
          <a:solidFill>
            <a:schemeClr val="accent1"/>
          </a:solidFill>
        </p:grpSpPr>
        <p:sp>
          <p:nvSpPr>
            <p:cNvPr id="16" name="Freeform 5">
              <a:extLst>
                <a:ext uri="{FF2B5EF4-FFF2-40B4-BE49-F238E27FC236}">
                  <a16:creationId xmlns:a16="http://schemas.microsoft.com/office/drawing/2014/main" id="{8970C742-B00B-4960-9A49-57958BCBE406}"/>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nvGrpSpPr>
            <p:cNvPr id="17" name="Group 57">
              <a:extLst>
                <a:ext uri="{FF2B5EF4-FFF2-40B4-BE49-F238E27FC236}">
                  <a16:creationId xmlns:a16="http://schemas.microsoft.com/office/drawing/2014/main" id="{F2211175-B958-4F14-9A66-FC265FFCFEF2}"/>
                </a:ext>
              </a:extLst>
            </p:cNvPr>
            <p:cNvGrpSpPr/>
            <p:nvPr/>
          </p:nvGrpSpPr>
          <p:grpSpPr>
            <a:xfrm>
              <a:off x="1895220" y="4838290"/>
              <a:ext cx="225952" cy="225952"/>
              <a:chOff x="5405944" y="-1589"/>
              <a:chExt cx="225952" cy="225952"/>
            </a:xfrm>
            <a:grpFill/>
          </p:grpSpPr>
          <p:sp>
            <p:nvSpPr>
              <p:cNvPr id="19" name="Freeform 6">
                <a:extLst>
                  <a:ext uri="{FF2B5EF4-FFF2-40B4-BE49-F238E27FC236}">
                    <a16:creationId xmlns:a16="http://schemas.microsoft.com/office/drawing/2014/main" id="{2912CC7F-E9A5-4937-9BE3-3F9354ABD8A5}"/>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20" name="Freeform 7">
                <a:extLst>
                  <a:ext uri="{FF2B5EF4-FFF2-40B4-BE49-F238E27FC236}">
                    <a16:creationId xmlns:a16="http://schemas.microsoft.com/office/drawing/2014/main" id="{4A3F515B-0C72-430C-BA0D-25ADEB2D4022}"/>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18" name="Freeform 8">
              <a:extLst>
                <a:ext uri="{FF2B5EF4-FFF2-40B4-BE49-F238E27FC236}">
                  <a16:creationId xmlns:a16="http://schemas.microsoft.com/office/drawing/2014/main" id="{8108EAED-9A2A-4819-BADE-CB9254F3D097}"/>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26" name="TextBox 18">
            <a:extLst>
              <a:ext uri="{FF2B5EF4-FFF2-40B4-BE49-F238E27FC236}">
                <a16:creationId xmlns:a16="http://schemas.microsoft.com/office/drawing/2014/main" id="{5966DA32-46C9-4C7D-96E9-42A766F88CF3}"/>
              </a:ext>
            </a:extLst>
          </p:cNvPr>
          <p:cNvSpPr txBox="1"/>
          <p:nvPr/>
        </p:nvSpPr>
        <p:spPr>
          <a:xfrm flipH="1">
            <a:off x="4781558" y="2386241"/>
            <a:ext cx="1535501" cy="219291"/>
          </a:xfrm>
          <a:prstGeom prst="rect">
            <a:avLst/>
          </a:prstGeom>
          <a:noFill/>
        </p:spPr>
        <p:txBody>
          <a:bodyPr wrap="square" rtlCol="0" anchor="ctr">
            <a:spAutoFit/>
          </a:bodyPr>
          <a:lstStyle/>
          <a:p>
            <a:pPr algn="r"/>
            <a:r>
              <a:rPr lang="en-US" sz="825" dirty="0" err="1"/>
              <a:t>Monara</a:t>
            </a:r>
            <a:r>
              <a:rPr lang="en-US" sz="825" dirty="0"/>
              <a:t> Team</a:t>
            </a:r>
          </a:p>
        </p:txBody>
      </p:sp>
      <p:sp>
        <p:nvSpPr>
          <p:cNvPr id="27" name="TextBox 19">
            <a:extLst>
              <a:ext uri="{FF2B5EF4-FFF2-40B4-BE49-F238E27FC236}">
                <a16:creationId xmlns:a16="http://schemas.microsoft.com/office/drawing/2014/main" id="{B428810A-6A2A-4E39-A185-B5B4CE4028E8}"/>
              </a:ext>
            </a:extLst>
          </p:cNvPr>
          <p:cNvSpPr txBox="1"/>
          <p:nvPr/>
        </p:nvSpPr>
        <p:spPr>
          <a:xfrm flipH="1">
            <a:off x="4781560" y="2129808"/>
            <a:ext cx="1535499" cy="323165"/>
          </a:xfrm>
          <a:prstGeom prst="rect">
            <a:avLst/>
          </a:prstGeom>
          <a:noFill/>
        </p:spPr>
        <p:txBody>
          <a:bodyPr wrap="square" rtlCol="0" anchor="ctr">
            <a:spAutoFit/>
          </a:bodyPr>
          <a:lstStyle/>
          <a:p>
            <a:pPr algn="r"/>
            <a:r>
              <a:rPr lang="en-US" sz="1500" b="1" dirty="0">
                <a:solidFill>
                  <a:schemeClr val="accent1"/>
                </a:solidFill>
                <a:latin typeface="+mj-lt"/>
              </a:rPr>
              <a:t>Gio Garcia</a:t>
            </a:r>
            <a:endParaRPr lang="en-ID" sz="1500" b="1" dirty="0">
              <a:solidFill>
                <a:schemeClr val="accent1"/>
              </a:solidFill>
              <a:latin typeface="+mj-lt"/>
            </a:endParaRPr>
          </a:p>
        </p:txBody>
      </p:sp>
      <p:sp>
        <p:nvSpPr>
          <p:cNvPr id="28" name="TextBox 40">
            <a:extLst>
              <a:ext uri="{FF2B5EF4-FFF2-40B4-BE49-F238E27FC236}">
                <a16:creationId xmlns:a16="http://schemas.microsoft.com/office/drawing/2014/main" id="{47A7FAE3-20A1-43D5-B76E-1390B5FD551E}"/>
              </a:ext>
            </a:extLst>
          </p:cNvPr>
          <p:cNvSpPr txBox="1"/>
          <p:nvPr/>
        </p:nvSpPr>
        <p:spPr>
          <a:xfrm flipH="1">
            <a:off x="4781554" y="2558615"/>
            <a:ext cx="1535505" cy="485646"/>
          </a:xfrm>
          <a:prstGeom prst="rect">
            <a:avLst/>
          </a:prstGeom>
          <a:noFill/>
        </p:spPr>
        <p:txBody>
          <a:bodyPr wrap="square" rtlCol="0">
            <a:spAutoFit/>
          </a:bodyPr>
          <a:lstStyle/>
          <a:p>
            <a:pPr algn="r">
              <a:lnSpc>
                <a:spcPct val="150000"/>
              </a:lnSpc>
            </a:pPr>
            <a:r>
              <a:rPr lang="en-US" sz="900" dirty="0"/>
              <a:t>A wonderful serenity has taken possession</a:t>
            </a:r>
          </a:p>
        </p:txBody>
      </p:sp>
      <p:grpSp>
        <p:nvGrpSpPr>
          <p:cNvPr id="29" name="Group 55">
            <a:extLst>
              <a:ext uri="{FF2B5EF4-FFF2-40B4-BE49-F238E27FC236}">
                <a16:creationId xmlns:a16="http://schemas.microsoft.com/office/drawing/2014/main" id="{2335C185-41CC-4F85-A400-ECABD89647F1}"/>
              </a:ext>
            </a:extLst>
          </p:cNvPr>
          <p:cNvGrpSpPr/>
          <p:nvPr/>
        </p:nvGrpSpPr>
        <p:grpSpPr>
          <a:xfrm>
            <a:off x="5702288" y="3105583"/>
            <a:ext cx="543431" cy="111108"/>
            <a:chOff x="926807" y="4838290"/>
            <a:chExt cx="1194365" cy="244196"/>
          </a:xfrm>
          <a:solidFill>
            <a:schemeClr val="accent1"/>
          </a:solidFill>
        </p:grpSpPr>
        <p:sp>
          <p:nvSpPr>
            <p:cNvPr id="30" name="Freeform 5">
              <a:extLst>
                <a:ext uri="{FF2B5EF4-FFF2-40B4-BE49-F238E27FC236}">
                  <a16:creationId xmlns:a16="http://schemas.microsoft.com/office/drawing/2014/main" id="{ABE82A80-B377-4CBA-876B-C16F37FB2D66}"/>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nvGrpSpPr>
            <p:cNvPr id="31" name="Group 57">
              <a:extLst>
                <a:ext uri="{FF2B5EF4-FFF2-40B4-BE49-F238E27FC236}">
                  <a16:creationId xmlns:a16="http://schemas.microsoft.com/office/drawing/2014/main" id="{3302A249-199F-47DD-B282-4788CF0EEE3C}"/>
                </a:ext>
              </a:extLst>
            </p:cNvPr>
            <p:cNvGrpSpPr/>
            <p:nvPr/>
          </p:nvGrpSpPr>
          <p:grpSpPr>
            <a:xfrm>
              <a:off x="1895220" y="4838290"/>
              <a:ext cx="225952" cy="225952"/>
              <a:chOff x="5405944" y="-1589"/>
              <a:chExt cx="225952" cy="225952"/>
            </a:xfrm>
            <a:grpFill/>
          </p:grpSpPr>
          <p:sp>
            <p:nvSpPr>
              <p:cNvPr id="33" name="Freeform 6">
                <a:extLst>
                  <a:ext uri="{FF2B5EF4-FFF2-40B4-BE49-F238E27FC236}">
                    <a16:creationId xmlns:a16="http://schemas.microsoft.com/office/drawing/2014/main" id="{C6F87CA3-F69D-4B49-9692-21F59D0B661A}"/>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34" name="Freeform 7">
                <a:extLst>
                  <a:ext uri="{FF2B5EF4-FFF2-40B4-BE49-F238E27FC236}">
                    <a16:creationId xmlns:a16="http://schemas.microsoft.com/office/drawing/2014/main" id="{F4BC56FF-7D21-4EC1-9C2B-E77BA0C377EC}"/>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32" name="Freeform 8">
              <a:extLst>
                <a:ext uri="{FF2B5EF4-FFF2-40B4-BE49-F238E27FC236}">
                  <a16:creationId xmlns:a16="http://schemas.microsoft.com/office/drawing/2014/main" id="{703CBF32-E830-4B38-ABD9-92F50476CAC9}"/>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pic>
        <p:nvPicPr>
          <p:cNvPr id="95" name="PpHolder9">
            <a:extLst>
              <a:ext uri="{FF2B5EF4-FFF2-40B4-BE49-F238E27FC236}">
                <a16:creationId xmlns:a16="http://schemas.microsoft.com/office/drawing/2014/main" id="{CA29C9A1-6AEE-4FB5-9809-A2442D5F836C}"/>
              </a:ext>
            </a:extLst>
          </p:cNvPr>
          <p:cNvPicPr>
            <a:picLocks/>
          </p:cNvPicPr>
          <p:nvPr/>
        </p:nvPicPr>
        <p:blipFill>
          <a:blip r:embed="rId2"/>
          <a:srcRect l="72500" t="29064" b="50936"/>
          <a:stretch>
            <a:fillRect/>
          </a:stretch>
        </p:blipFill>
        <p:spPr>
          <a:xfrm>
            <a:off x="6629400" y="1993222"/>
            <a:ext cx="2514600" cy="1371601"/>
          </a:xfrm>
          <a:custGeom>
            <a:avLst/>
            <a:gdLst>
              <a:gd name="connsiteX0" fmla="*/ 125035 w 2514600"/>
              <a:gd name="connsiteY0" fmla="*/ 0 h 1371601"/>
              <a:gd name="connsiteX1" fmla="*/ 2514600 w 2514600"/>
              <a:gd name="connsiteY1" fmla="*/ 0 h 1371601"/>
              <a:gd name="connsiteX2" fmla="*/ 2514600 w 2514600"/>
              <a:gd name="connsiteY2" fmla="*/ 1371601 h 1371601"/>
              <a:gd name="connsiteX3" fmla="*/ 125035 w 2514600"/>
              <a:gd name="connsiteY3" fmla="*/ 1371601 h 1371601"/>
              <a:gd name="connsiteX4" fmla="*/ 0 w 2514600"/>
              <a:gd name="connsiteY4" fmla="*/ 1277824 h 1371601"/>
              <a:gd name="connsiteX5" fmla="*/ 0 w 2514600"/>
              <a:gd name="connsiteY5" fmla="*/ 93776 h 1371601"/>
              <a:gd name="connsiteX6" fmla="*/ 125035 w 2514600"/>
              <a:gd name="connsiteY6" fmla="*/ 0 h 13716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14600" h="1371601">
                <a:moveTo>
                  <a:pt x="125035" y="0"/>
                </a:moveTo>
                <a:lnTo>
                  <a:pt x="2514600" y="0"/>
                </a:lnTo>
                <a:lnTo>
                  <a:pt x="2514600" y="1371601"/>
                </a:lnTo>
                <a:lnTo>
                  <a:pt x="125035" y="1371601"/>
                </a:lnTo>
                <a:cubicBezTo>
                  <a:pt x="55980" y="1371601"/>
                  <a:pt x="0" y="1329616"/>
                  <a:pt x="0" y="1277824"/>
                </a:cubicBezTo>
                <a:lnTo>
                  <a:pt x="0" y="93776"/>
                </a:lnTo>
                <a:cubicBezTo>
                  <a:pt x="0" y="41985"/>
                  <a:pt x="55980" y="0"/>
                  <a:pt x="125035" y="0"/>
                </a:cubicBezTo>
                <a:close/>
              </a:path>
            </a:pathLst>
          </a:custGeom>
        </p:spPr>
      </p:pic>
      <p:pic>
        <p:nvPicPr>
          <p:cNvPr id="94" name="PpHolder10">
            <a:extLst>
              <a:ext uri="{FF2B5EF4-FFF2-40B4-BE49-F238E27FC236}">
                <a16:creationId xmlns:a16="http://schemas.microsoft.com/office/drawing/2014/main" id="{D0662A3A-E17F-498D-B505-93ED2C0DD042}"/>
              </a:ext>
            </a:extLst>
          </p:cNvPr>
          <p:cNvPicPr>
            <a:picLocks/>
          </p:cNvPicPr>
          <p:nvPr/>
        </p:nvPicPr>
        <p:blipFill>
          <a:blip r:embed="rId2"/>
          <a:srcRect t="29064" r="72500" b="50936"/>
          <a:stretch>
            <a:fillRect/>
          </a:stretch>
        </p:blipFill>
        <p:spPr>
          <a:xfrm>
            <a:off x="2" y="1993222"/>
            <a:ext cx="2514601" cy="1371601"/>
          </a:xfrm>
          <a:custGeom>
            <a:avLst/>
            <a:gdLst>
              <a:gd name="connsiteX0" fmla="*/ 0 w 2514601"/>
              <a:gd name="connsiteY0" fmla="*/ 0 h 1371601"/>
              <a:gd name="connsiteX1" fmla="*/ 2389567 w 2514601"/>
              <a:gd name="connsiteY1" fmla="*/ 0 h 1371601"/>
              <a:gd name="connsiteX2" fmla="*/ 2514601 w 2514601"/>
              <a:gd name="connsiteY2" fmla="*/ 93776 h 1371601"/>
              <a:gd name="connsiteX3" fmla="*/ 2514601 w 2514601"/>
              <a:gd name="connsiteY3" fmla="*/ 1277824 h 1371601"/>
              <a:gd name="connsiteX4" fmla="*/ 2389567 w 2514601"/>
              <a:gd name="connsiteY4" fmla="*/ 1371601 h 1371601"/>
              <a:gd name="connsiteX5" fmla="*/ 0 w 2514601"/>
              <a:gd name="connsiteY5" fmla="*/ 1371601 h 13716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14601" h="1371601">
                <a:moveTo>
                  <a:pt x="0" y="0"/>
                </a:moveTo>
                <a:lnTo>
                  <a:pt x="2389567" y="0"/>
                </a:lnTo>
                <a:cubicBezTo>
                  <a:pt x="2458622" y="0"/>
                  <a:pt x="2514601" y="41985"/>
                  <a:pt x="2514601" y="93776"/>
                </a:cubicBezTo>
                <a:lnTo>
                  <a:pt x="2514601" y="1277824"/>
                </a:lnTo>
                <a:cubicBezTo>
                  <a:pt x="2514601" y="1329616"/>
                  <a:pt x="2458622" y="1371601"/>
                  <a:pt x="2389567" y="1371601"/>
                </a:cubicBezTo>
                <a:lnTo>
                  <a:pt x="0" y="1371601"/>
                </a:lnTo>
                <a:close/>
              </a:path>
            </a:pathLst>
          </a:custGeom>
        </p:spPr>
      </p:pic>
      <p:pic>
        <p:nvPicPr>
          <p:cNvPr id="93" name="PpHolder11">
            <a:extLst>
              <a:ext uri="{FF2B5EF4-FFF2-40B4-BE49-F238E27FC236}">
                <a16:creationId xmlns:a16="http://schemas.microsoft.com/office/drawing/2014/main" id="{137029C5-AA45-49F0-ACCD-E5BE13452E24}"/>
              </a:ext>
            </a:extLst>
          </p:cNvPr>
          <p:cNvPicPr>
            <a:picLocks/>
          </p:cNvPicPr>
          <p:nvPr/>
        </p:nvPicPr>
        <p:blipFill>
          <a:blip r:embed="rId2"/>
          <a:srcRect t="52495" r="72500" b="27505"/>
          <a:stretch>
            <a:fillRect/>
          </a:stretch>
        </p:blipFill>
        <p:spPr>
          <a:xfrm>
            <a:off x="6" y="3600079"/>
            <a:ext cx="2514601" cy="1371600"/>
          </a:xfrm>
          <a:custGeom>
            <a:avLst/>
            <a:gdLst>
              <a:gd name="connsiteX0" fmla="*/ 0 w 2514601"/>
              <a:gd name="connsiteY0" fmla="*/ 0 h 1371600"/>
              <a:gd name="connsiteX1" fmla="*/ 2389566 w 2514601"/>
              <a:gd name="connsiteY1" fmla="*/ 0 h 1371600"/>
              <a:gd name="connsiteX2" fmla="*/ 2514601 w 2514601"/>
              <a:gd name="connsiteY2" fmla="*/ 93776 h 1371600"/>
              <a:gd name="connsiteX3" fmla="*/ 2514601 w 2514601"/>
              <a:gd name="connsiteY3" fmla="*/ 1277824 h 1371600"/>
              <a:gd name="connsiteX4" fmla="*/ 2389566 w 2514601"/>
              <a:gd name="connsiteY4" fmla="*/ 1371600 h 1371600"/>
              <a:gd name="connsiteX5" fmla="*/ 0 w 2514601"/>
              <a:gd name="connsiteY5" fmla="*/ 1371600 h 1371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14601" h="1371600">
                <a:moveTo>
                  <a:pt x="0" y="0"/>
                </a:moveTo>
                <a:lnTo>
                  <a:pt x="2389566" y="0"/>
                </a:lnTo>
                <a:cubicBezTo>
                  <a:pt x="2458621" y="0"/>
                  <a:pt x="2514601" y="41985"/>
                  <a:pt x="2514601" y="93776"/>
                </a:cubicBezTo>
                <a:lnTo>
                  <a:pt x="2514601" y="1277824"/>
                </a:lnTo>
                <a:cubicBezTo>
                  <a:pt x="2514601" y="1329615"/>
                  <a:pt x="2458621" y="1371600"/>
                  <a:pt x="2389566" y="1371600"/>
                </a:cubicBezTo>
                <a:lnTo>
                  <a:pt x="0" y="1371600"/>
                </a:lnTo>
                <a:close/>
              </a:path>
            </a:pathLst>
          </a:custGeom>
        </p:spPr>
      </p:pic>
      <p:pic>
        <p:nvPicPr>
          <p:cNvPr id="92" name="PpHolder12">
            <a:extLst>
              <a:ext uri="{FF2B5EF4-FFF2-40B4-BE49-F238E27FC236}">
                <a16:creationId xmlns:a16="http://schemas.microsoft.com/office/drawing/2014/main" id="{3618DC36-5993-47CD-9225-DCE7E5EB4076}"/>
              </a:ext>
            </a:extLst>
          </p:cNvPr>
          <p:cNvPicPr>
            <a:picLocks/>
          </p:cNvPicPr>
          <p:nvPr/>
        </p:nvPicPr>
        <p:blipFill>
          <a:blip r:embed="rId2"/>
          <a:srcRect l="72500" t="52495" b="27505"/>
          <a:stretch>
            <a:fillRect/>
          </a:stretch>
        </p:blipFill>
        <p:spPr>
          <a:xfrm>
            <a:off x="6629404" y="3600079"/>
            <a:ext cx="2514597" cy="1371600"/>
          </a:xfrm>
          <a:custGeom>
            <a:avLst/>
            <a:gdLst>
              <a:gd name="connsiteX0" fmla="*/ 125035 w 2514597"/>
              <a:gd name="connsiteY0" fmla="*/ 0 h 1371600"/>
              <a:gd name="connsiteX1" fmla="*/ 2514597 w 2514597"/>
              <a:gd name="connsiteY1" fmla="*/ 0 h 1371600"/>
              <a:gd name="connsiteX2" fmla="*/ 2514597 w 2514597"/>
              <a:gd name="connsiteY2" fmla="*/ 1371600 h 1371600"/>
              <a:gd name="connsiteX3" fmla="*/ 125035 w 2514597"/>
              <a:gd name="connsiteY3" fmla="*/ 1371600 h 1371600"/>
              <a:gd name="connsiteX4" fmla="*/ 0 w 2514597"/>
              <a:gd name="connsiteY4" fmla="*/ 1277824 h 1371600"/>
              <a:gd name="connsiteX5" fmla="*/ 0 w 2514597"/>
              <a:gd name="connsiteY5" fmla="*/ 93776 h 1371600"/>
              <a:gd name="connsiteX6" fmla="*/ 125035 w 2514597"/>
              <a:gd name="connsiteY6" fmla="*/ 0 h 1371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14597" h="1371600">
                <a:moveTo>
                  <a:pt x="125035" y="0"/>
                </a:moveTo>
                <a:lnTo>
                  <a:pt x="2514597" y="0"/>
                </a:lnTo>
                <a:lnTo>
                  <a:pt x="2514597" y="1371600"/>
                </a:lnTo>
                <a:lnTo>
                  <a:pt x="125035" y="1371600"/>
                </a:lnTo>
                <a:cubicBezTo>
                  <a:pt x="55980" y="1371600"/>
                  <a:pt x="0" y="1329615"/>
                  <a:pt x="0" y="1277824"/>
                </a:cubicBezTo>
                <a:lnTo>
                  <a:pt x="0" y="93776"/>
                </a:lnTo>
                <a:cubicBezTo>
                  <a:pt x="0" y="41985"/>
                  <a:pt x="55980" y="0"/>
                  <a:pt x="125035" y="0"/>
                </a:cubicBezTo>
                <a:close/>
              </a:path>
            </a:pathLst>
          </a:custGeom>
        </p:spPr>
      </p:pic>
      <p:sp>
        <p:nvSpPr>
          <p:cNvPr id="96" name="Title 95">
            <a:extLst>
              <a:ext uri="{FF2B5EF4-FFF2-40B4-BE49-F238E27FC236}">
                <a16:creationId xmlns:a16="http://schemas.microsoft.com/office/drawing/2014/main" id="{3FC13258-D743-4409-8B9F-5044460635A9}"/>
              </a:ext>
            </a:extLst>
          </p:cNvPr>
          <p:cNvSpPr>
            <a:spLocks noGrp="1"/>
          </p:cNvSpPr>
          <p:nvPr>
            <p:ph type="title"/>
          </p:nvPr>
        </p:nvSpPr>
        <p:spPr/>
        <p:txBody>
          <a:bodyPr/>
          <a:lstStyle/>
          <a:p>
            <a:r>
              <a:rPr lang="en-US" dirty="0"/>
              <a:t>Meet The Team</a:t>
            </a:r>
            <a:endParaRPr lang="en-ID" dirty="0"/>
          </a:p>
        </p:txBody>
      </p:sp>
      <p:sp>
        <p:nvSpPr>
          <p:cNvPr id="59" name="TextBox 18">
            <a:extLst>
              <a:ext uri="{FF2B5EF4-FFF2-40B4-BE49-F238E27FC236}">
                <a16:creationId xmlns:a16="http://schemas.microsoft.com/office/drawing/2014/main" id="{27532FA4-1CF6-4265-9683-F4C208932A60}"/>
              </a:ext>
            </a:extLst>
          </p:cNvPr>
          <p:cNvSpPr txBox="1"/>
          <p:nvPr/>
        </p:nvSpPr>
        <p:spPr>
          <a:xfrm>
            <a:off x="2826942" y="3987328"/>
            <a:ext cx="1535501" cy="230832"/>
          </a:xfrm>
          <a:prstGeom prst="rect">
            <a:avLst/>
          </a:prstGeom>
          <a:noFill/>
        </p:spPr>
        <p:txBody>
          <a:bodyPr wrap="square" rtlCol="0" anchor="ctr">
            <a:spAutoFit/>
          </a:bodyPr>
          <a:lstStyle/>
          <a:p>
            <a:r>
              <a:rPr lang="en-US" sz="900" i="1" dirty="0" err="1"/>
              <a:t>Monara</a:t>
            </a:r>
            <a:r>
              <a:rPr lang="en-US" sz="900" i="1" dirty="0"/>
              <a:t> Team</a:t>
            </a:r>
          </a:p>
        </p:txBody>
      </p:sp>
      <p:sp>
        <p:nvSpPr>
          <p:cNvPr id="60" name="TextBox 19">
            <a:extLst>
              <a:ext uri="{FF2B5EF4-FFF2-40B4-BE49-F238E27FC236}">
                <a16:creationId xmlns:a16="http://schemas.microsoft.com/office/drawing/2014/main" id="{C2E191FD-3D81-42D4-AFA4-49F102F4FADC}"/>
              </a:ext>
            </a:extLst>
          </p:cNvPr>
          <p:cNvSpPr txBox="1"/>
          <p:nvPr/>
        </p:nvSpPr>
        <p:spPr>
          <a:xfrm>
            <a:off x="2826942" y="3736667"/>
            <a:ext cx="1535499" cy="323165"/>
          </a:xfrm>
          <a:prstGeom prst="rect">
            <a:avLst/>
          </a:prstGeom>
          <a:noFill/>
        </p:spPr>
        <p:txBody>
          <a:bodyPr wrap="square" rtlCol="0" anchor="ctr">
            <a:spAutoFit/>
          </a:bodyPr>
          <a:lstStyle/>
          <a:p>
            <a:r>
              <a:rPr lang="en-US" sz="1500" b="1" dirty="0">
                <a:solidFill>
                  <a:schemeClr val="accent1"/>
                </a:solidFill>
                <a:latin typeface="+mj-lt"/>
              </a:rPr>
              <a:t>Jules Garcia</a:t>
            </a:r>
            <a:endParaRPr lang="en-ID" sz="1500" b="1" dirty="0">
              <a:solidFill>
                <a:schemeClr val="accent1"/>
              </a:solidFill>
              <a:latin typeface="+mj-lt"/>
            </a:endParaRPr>
          </a:p>
        </p:txBody>
      </p:sp>
      <p:sp>
        <p:nvSpPr>
          <p:cNvPr id="61" name="TextBox 40">
            <a:extLst>
              <a:ext uri="{FF2B5EF4-FFF2-40B4-BE49-F238E27FC236}">
                <a16:creationId xmlns:a16="http://schemas.microsoft.com/office/drawing/2014/main" id="{66698E5C-1E24-41DB-84C6-34CD67A3B00F}"/>
              </a:ext>
            </a:extLst>
          </p:cNvPr>
          <p:cNvSpPr txBox="1"/>
          <p:nvPr/>
        </p:nvSpPr>
        <p:spPr>
          <a:xfrm>
            <a:off x="2826942" y="4165473"/>
            <a:ext cx="1535505" cy="485646"/>
          </a:xfrm>
          <a:prstGeom prst="rect">
            <a:avLst/>
          </a:prstGeom>
          <a:noFill/>
        </p:spPr>
        <p:txBody>
          <a:bodyPr wrap="square" rtlCol="0">
            <a:spAutoFit/>
          </a:bodyPr>
          <a:lstStyle/>
          <a:p>
            <a:pPr>
              <a:lnSpc>
                <a:spcPct val="150000"/>
              </a:lnSpc>
            </a:pPr>
            <a:r>
              <a:rPr lang="en-US" sz="900" dirty="0"/>
              <a:t>A wonderful serenity has taken possession</a:t>
            </a:r>
          </a:p>
        </p:txBody>
      </p:sp>
      <p:grpSp>
        <p:nvGrpSpPr>
          <p:cNvPr id="62" name="Group 55">
            <a:extLst>
              <a:ext uri="{FF2B5EF4-FFF2-40B4-BE49-F238E27FC236}">
                <a16:creationId xmlns:a16="http://schemas.microsoft.com/office/drawing/2014/main" id="{83C88992-4696-4913-AEED-6DE636E62B89}"/>
              </a:ext>
            </a:extLst>
          </p:cNvPr>
          <p:cNvGrpSpPr/>
          <p:nvPr/>
        </p:nvGrpSpPr>
        <p:grpSpPr>
          <a:xfrm>
            <a:off x="2898282" y="4712442"/>
            <a:ext cx="543431" cy="111108"/>
            <a:chOff x="926807" y="4838290"/>
            <a:chExt cx="1194365" cy="244196"/>
          </a:xfrm>
          <a:solidFill>
            <a:schemeClr val="accent1"/>
          </a:solidFill>
        </p:grpSpPr>
        <p:sp>
          <p:nvSpPr>
            <p:cNvPr id="63" name="Freeform 5">
              <a:extLst>
                <a:ext uri="{FF2B5EF4-FFF2-40B4-BE49-F238E27FC236}">
                  <a16:creationId xmlns:a16="http://schemas.microsoft.com/office/drawing/2014/main" id="{1340099F-6B40-449C-93EC-DD1716038680}"/>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nvGrpSpPr>
            <p:cNvPr id="64" name="Group 57">
              <a:extLst>
                <a:ext uri="{FF2B5EF4-FFF2-40B4-BE49-F238E27FC236}">
                  <a16:creationId xmlns:a16="http://schemas.microsoft.com/office/drawing/2014/main" id="{8C0396A6-6BBD-40E2-875A-94FB8F77441F}"/>
                </a:ext>
              </a:extLst>
            </p:cNvPr>
            <p:cNvGrpSpPr/>
            <p:nvPr/>
          </p:nvGrpSpPr>
          <p:grpSpPr>
            <a:xfrm>
              <a:off x="1895220" y="4838290"/>
              <a:ext cx="225952" cy="225952"/>
              <a:chOff x="5405944" y="-1589"/>
              <a:chExt cx="225952" cy="225952"/>
            </a:xfrm>
            <a:grpFill/>
          </p:grpSpPr>
          <p:sp>
            <p:nvSpPr>
              <p:cNvPr id="66" name="Freeform 6">
                <a:extLst>
                  <a:ext uri="{FF2B5EF4-FFF2-40B4-BE49-F238E27FC236}">
                    <a16:creationId xmlns:a16="http://schemas.microsoft.com/office/drawing/2014/main" id="{58AD7712-DFC6-4BF0-98D3-FA7200BAD785}"/>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67" name="Freeform 7">
                <a:extLst>
                  <a:ext uri="{FF2B5EF4-FFF2-40B4-BE49-F238E27FC236}">
                    <a16:creationId xmlns:a16="http://schemas.microsoft.com/office/drawing/2014/main" id="{8274CE39-E3B4-433E-9F20-933BEA29892E}"/>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65" name="Freeform 8">
              <a:extLst>
                <a:ext uri="{FF2B5EF4-FFF2-40B4-BE49-F238E27FC236}">
                  <a16:creationId xmlns:a16="http://schemas.microsoft.com/office/drawing/2014/main" id="{8C213839-5B61-4759-8C40-7A3BC3BC9594}"/>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69" name="TextBox 18">
            <a:extLst>
              <a:ext uri="{FF2B5EF4-FFF2-40B4-BE49-F238E27FC236}">
                <a16:creationId xmlns:a16="http://schemas.microsoft.com/office/drawing/2014/main" id="{A0A8B4EB-5D55-404D-928C-8E1A0D0ED171}"/>
              </a:ext>
            </a:extLst>
          </p:cNvPr>
          <p:cNvSpPr txBox="1"/>
          <p:nvPr/>
        </p:nvSpPr>
        <p:spPr>
          <a:xfrm flipH="1">
            <a:off x="4781559" y="3993099"/>
            <a:ext cx="1535501" cy="219291"/>
          </a:xfrm>
          <a:prstGeom prst="rect">
            <a:avLst/>
          </a:prstGeom>
          <a:noFill/>
        </p:spPr>
        <p:txBody>
          <a:bodyPr wrap="square" rtlCol="0" anchor="ctr">
            <a:spAutoFit/>
          </a:bodyPr>
          <a:lstStyle/>
          <a:p>
            <a:pPr algn="r"/>
            <a:r>
              <a:rPr lang="en-US" sz="825" i="1" dirty="0" err="1"/>
              <a:t>Monara</a:t>
            </a:r>
            <a:r>
              <a:rPr lang="en-US" sz="825" i="1" dirty="0"/>
              <a:t> Team</a:t>
            </a:r>
          </a:p>
        </p:txBody>
      </p:sp>
      <p:sp>
        <p:nvSpPr>
          <p:cNvPr id="70" name="TextBox 19">
            <a:extLst>
              <a:ext uri="{FF2B5EF4-FFF2-40B4-BE49-F238E27FC236}">
                <a16:creationId xmlns:a16="http://schemas.microsoft.com/office/drawing/2014/main" id="{3746582E-9EB4-49A3-949D-9F8DF3E77DD3}"/>
              </a:ext>
            </a:extLst>
          </p:cNvPr>
          <p:cNvSpPr txBox="1"/>
          <p:nvPr/>
        </p:nvSpPr>
        <p:spPr>
          <a:xfrm flipH="1">
            <a:off x="4781561" y="3736667"/>
            <a:ext cx="1535499" cy="323165"/>
          </a:xfrm>
          <a:prstGeom prst="rect">
            <a:avLst/>
          </a:prstGeom>
          <a:noFill/>
        </p:spPr>
        <p:txBody>
          <a:bodyPr wrap="square" rtlCol="0" anchor="ctr">
            <a:spAutoFit/>
          </a:bodyPr>
          <a:lstStyle/>
          <a:p>
            <a:pPr algn="r"/>
            <a:r>
              <a:rPr lang="en-US" sz="1500" b="1" dirty="0">
                <a:solidFill>
                  <a:schemeClr val="accent1"/>
                </a:solidFill>
                <a:latin typeface="+mj-lt"/>
              </a:rPr>
              <a:t>Adam Garcia</a:t>
            </a:r>
            <a:endParaRPr lang="en-ID" sz="1500" b="1" dirty="0">
              <a:solidFill>
                <a:schemeClr val="accent1"/>
              </a:solidFill>
              <a:latin typeface="+mj-lt"/>
            </a:endParaRPr>
          </a:p>
        </p:txBody>
      </p:sp>
      <p:sp>
        <p:nvSpPr>
          <p:cNvPr id="71" name="TextBox 40">
            <a:extLst>
              <a:ext uri="{FF2B5EF4-FFF2-40B4-BE49-F238E27FC236}">
                <a16:creationId xmlns:a16="http://schemas.microsoft.com/office/drawing/2014/main" id="{C809474A-77BF-4889-A64A-1FB717B6E8B2}"/>
              </a:ext>
            </a:extLst>
          </p:cNvPr>
          <p:cNvSpPr txBox="1"/>
          <p:nvPr/>
        </p:nvSpPr>
        <p:spPr>
          <a:xfrm flipH="1">
            <a:off x="4781555" y="4165473"/>
            <a:ext cx="1535505" cy="485646"/>
          </a:xfrm>
          <a:prstGeom prst="rect">
            <a:avLst/>
          </a:prstGeom>
          <a:noFill/>
        </p:spPr>
        <p:txBody>
          <a:bodyPr wrap="square" rtlCol="0">
            <a:spAutoFit/>
          </a:bodyPr>
          <a:lstStyle/>
          <a:p>
            <a:pPr algn="r">
              <a:lnSpc>
                <a:spcPct val="150000"/>
              </a:lnSpc>
            </a:pPr>
            <a:r>
              <a:rPr lang="en-US" sz="900" dirty="0"/>
              <a:t>A wonderful serenity has taken possession</a:t>
            </a:r>
          </a:p>
        </p:txBody>
      </p:sp>
      <p:grpSp>
        <p:nvGrpSpPr>
          <p:cNvPr id="72" name="Group 55">
            <a:extLst>
              <a:ext uri="{FF2B5EF4-FFF2-40B4-BE49-F238E27FC236}">
                <a16:creationId xmlns:a16="http://schemas.microsoft.com/office/drawing/2014/main" id="{AF262229-20A4-49D4-91C3-CC37F9BA700C}"/>
              </a:ext>
            </a:extLst>
          </p:cNvPr>
          <p:cNvGrpSpPr/>
          <p:nvPr/>
        </p:nvGrpSpPr>
        <p:grpSpPr>
          <a:xfrm>
            <a:off x="5702289" y="4712442"/>
            <a:ext cx="543431" cy="111108"/>
            <a:chOff x="926807" y="4838290"/>
            <a:chExt cx="1194365" cy="244196"/>
          </a:xfrm>
          <a:solidFill>
            <a:schemeClr val="accent1"/>
          </a:solidFill>
        </p:grpSpPr>
        <p:sp>
          <p:nvSpPr>
            <p:cNvPr id="73" name="Freeform 5">
              <a:extLst>
                <a:ext uri="{FF2B5EF4-FFF2-40B4-BE49-F238E27FC236}">
                  <a16:creationId xmlns:a16="http://schemas.microsoft.com/office/drawing/2014/main" id="{9E4AB972-5FAA-4594-8BAC-CA60C31756FA}"/>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nvGrpSpPr>
            <p:cNvPr id="74" name="Group 57">
              <a:extLst>
                <a:ext uri="{FF2B5EF4-FFF2-40B4-BE49-F238E27FC236}">
                  <a16:creationId xmlns:a16="http://schemas.microsoft.com/office/drawing/2014/main" id="{AF5A7C55-23E5-4C06-AE7D-2E6C04A0C602}"/>
                </a:ext>
              </a:extLst>
            </p:cNvPr>
            <p:cNvGrpSpPr/>
            <p:nvPr/>
          </p:nvGrpSpPr>
          <p:grpSpPr>
            <a:xfrm>
              <a:off x="1895220" y="4838290"/>
              <a:ext cx="225952" cy="225952"/>
              <a:chOff x="5405944" y="-1589"/>
              <a:chExt cx="225952" cy="225952"/>
            </a:xfrm>
            <a:grpFill/>
          </p:grpSpPr>
          <p:sp>
            <p:nvSpPr>
              <p:cNvPr id="76" name="Freeform 6">
                <a:extLst>
                  <a:ext uri="{FF2B5EF4-FFF2-40B4-BE49-F238E27FC236}">
                    <a16:creationId xmlns:a16="http://schemas.microsoft.com/office/drawing/2014/main" id="{BD748202-6032-4220-BE1C-12150D24BFB4}"/>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77" name="Freeform 7">
                <a:extLst>
                  <a:ext uri="{FF2B5EF4-FFF2-40B4-BE49-F238E27FC236}">
                    <a16:creationId xmlns:a16="http://schemas.microsoft.com/office/drawing/2014/main" id="{F78ECB92-1959-4E82-BCA5-399CC2FFEEFC}"/>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75" name="Freeform 8">
              <a:extLst>
                <a:ext uri="{FF2B5EF4-FFF2-40B4-BE49-F238E27FC236}">
                  <a16:creationId xmlns:a16="http://schemas.microsoft.com/office/drawing/2014/main" id="{C1D92297-29A0-4E86-A761-5A071A5D06FE}"/>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cxnSp>
        <p:nvCxnSpPr>
          <p:cNvPr id="79" name="Straight Connector 78">
            <a:extLst>
              <a:ext uri="{FF2B5EF4-FFF2-40B4-BE49-F238E27FC236}">
                <a16:creationId xmlns:a16="http://schemas.microsoft.com/office/drawing/2014/main" id="{F714191A-58F3-42EF-BD1E-1E4C91EC3D03}"/>
              </a:ext>
            </a:extLst>
          </p:cNvPr>
          <p:cNvCxnSpPr>
            <a:cxnSpLocks/>
          </p:cNvCxnSpPr>
          <p:nvPr/>
        </p:nvCxnSpPr>
        <p:spPr>
          <a:xfrm>
            <a:off x="4572000" y="2197501"/>
            <a:ext cx="0" cy="2569896"/>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cxnSp>
        <p:nvCxnSpPr>
          <p:cNvPr id="83" name="Straight Connector 82">
            <a:extLst>
              <a:ext uri="{FF2B5EF4-FFF2-40B4-BE49-F238E27FC236}">
                <a16:creationId xmlns:a16="http://schemas.microsoft.com/office/drawing/2014/main" id="{2F921461-DA12-4444-AD59-FE251A425E31}"/>
              </a:ext>
            </a:extLst>
          </p:cNvPr>
          <p:cNvCxnSpPr>
            <a:cxnSpLocks/>
          </p:cNvCxnSpPr>
          <p:nvPr/>
        </p:nvCxnSpPr>
        <p:spPr>
          <a:xfrm>
            <a:off x="2898281" y="3485337"/>
            <a:ext cx="3347438" cy="0"/>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grpSp>
        <p:nvGrpSpPr>
          <p:cNvPr id="54" name="Group 53">
            <a:extLst>
              <a:ext uri="{FF2B5EF4-FFF2-40B4-BE49-F238E27FC236}">
                <a16:creationId xmlns:a16="http://schemas.microsoft.com/office/drawing/2014/main" id="{20A180BC-05D4-45C4-A077-5695900D60D0}"/>
              </a:ext>
            </a:extLst>
          </p:cNvPr>
          <p:cNvGrpSpPr/>
          <p:nvPr/>
        </p:nvGrpSpPr>
        <p:grpSpPr>
          <a:xfrm>
            <a:off x="1" y="0"/>
            <a:ext cx="914216" cy="412685"/>
            <a:chOff x="1" y="1"/>
            <a:chExt cx="1218955" cy="550246"/>
          </a:xfrm>
        </p:grpSpPr>
        <p:sp>
          <p:nvSpPr>
            <p:cNvPr id="55" name="Rounded Rectangle 11">
              <a:extLst>
                <a:ext uri="{FF2B5EF4-FFF2-40B4-BE49-F238E27FC236}">
                  <a16:creationId xmlns:a16="http://schemas.microsoft.com/office/drawing/2014/main" id="{21C66594-EDE9-4D1D-BF53-A07CB7E834FB}"/>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56" name="Graphic 7">
              <a:extLst>
                <a:ext uri="{FF2B5EF4-FFF2-40B4-BE49-F238E27FC236}">
                  <a16:creationId xmlns:a16="http://schemas.microsoft.com/office/drawing/2014/main" id="{083D7705-AF10-40AE-9F2C-45D29DA25033}"/>
                </a:ext>
              </a:extLst>
            </p:cNvPr>
            <p:cNvGrpSpPr/>
            <p:nvPr/>
          </p:nvGrpSpPr>
          <p:grpSpPr>
            <a:xfrm>
              <a:off x="241838" y="195399"/>
              <a:ext cx="718493" cy="145203"/>
              <a:chOff x="4810125" y="3167062"/>
              <a:chExt cx="2573940" cy="520177"/>
            </a:xfrm>
            <a:solidFill>
              <a:schemeClr val="bg2"/>
            </a:solidFill>
          </p:grpSpPr>
          <p:sp>
            <p:nvSpPr>
              <p:cNvPr id="57" name="Freeform: Shape 56">
                <a:extLst>
                  <a:ext uri="{FF2B5EF4-FFF2-40B4-BE49-F238E27FC236}">
                    <a16:creationId xmlns:a16="http://schemas.microsoft.com/office/drawing/2014/main" id="{282281A6-159F-4E63-82B6-4683E1E65D83}"/>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58" name="Freeform: Shape 57">
                <a:extLst>
                  <a:ext uri="{FF2B5EF4-FFF2-40B4-BE49-F238E27FC236}">
                    <a16:creationId xmlns:a16="http://schemas.microsoft.com/office/drawing/2014/main" id="{BC3038DF-A5C3-4BF8-AADF-B703B023B331}"/>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68" name="Freeform: Shape 67">
                <a:extLst>
                  <a:ext uri="{FF2B5EF4-FFF2-40B4-BE49-F238E27FC236}">
                    <a16:creationId xmlns:a16="http://schemas.microsoft.com/office/drawing/2014/main" id="{ED3415A7-7D91-432B-92B3-3A5543E661EC}"/>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78" name="Freeform: Shape 77">
                <a:extLst>
                  <a:ext uri="{FF2B5EF4-FFF2-40B4-BE49-F238E27FC236}">
                    <a16:creationId xmlns:a16="http://schemas.microsoft.com/office/drawing/2014/main" id="{46B35EF1-1E12-4E9F-A07E-30CBBE584FB4}"/>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80" name="Freeform: Shape 79">
                <a:extLst>
                  <a:ext uri="{FF2B5EF4-FFF2-40B4-BE49-F238E27FC236}">
                    <a16:creationId xmlns:a16="http://schemas.microsoft.com/office/drawing/2014/main" id="{BE5C27BE-1D0D-4E47-8732-ABA6DB3A7B48}"/>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81" name="Freeform: Shape 80">
                <a:extLst>
                  <a:ext uri="{FF2B5EF4-FFF2-40B4-BE49-F238E27FC236}">
                    <a16:creationId xmlns:a16="http://schemas.microsoft.com/office/drawing/2014/main" id="{5400E63C-7DA8-4BA8-BC6F-1D247DB781D7}"/>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82" name="Rectangle: Rounded Corners 81">
            <a:extLst>
              <a:ext uri="{FF2B5EF4-FFF2-40B4-BE49-F238E27FC236}">
                <a16:creationId xmlns:a16="http://schemas.microsoft.com/office/drawing/2014/main" id="{64F50F1B-5985-466D-948C-E490A10C2024}"/>
              </a:ext>
            </a:extLst>
          </p:cNvPr>
          <p:cNvSpPr/>
          <p:nvPr/>
        </p:nvSpPr>
        <p:spPr>
          <a:xfrm rot="16200000" flipH="1">
            <a:off x="794319" y="177115"/>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15892404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4"/>
                                        </p:tgtEl>
                                        <p:attrNameLst>
                                          <p:attrName>style.visibility</p:attrName>
                                        </p:attrNameLst>
                                      </p:cBhvr>
                                      <p:to>
                                        <p:strVal val="visible"/>
                                      </p:to>
                                    </p:set>
                                    <p:animEffect transition="in" filter="wipe(left)">
                                      <p:cBhvr>
                                        <p:cTn id="7" dur="500"/>
                                        <p:tgtEl>
                                          <p:spTgt spid="54"/>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82"/>
                                        </p:tgtEl>
                                        <p:attrNameLst>
                                          <p:attrName>style.visibility</p:attrName>
                                        </p:attrNameLst>
                                      </p:cBhvr>
                                      <p:to>
                                        <p:strVal val="visible"/>
                                      </p:to>
                                    </p:set>
                                    <p:animEffect transition="in" filter="wipe(up)">
                                      <p:cBhvr>
                                        <p:cTn id="11" dur="500"/>
                                        <p:tgtEl>
                                          <p:spTgt spid="82"/>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96"/>
                                        </p:tgtEl>
                                        <p:attrNameLst>
                                          <p:attrName>style.visibility</p:attrName>
                                        </p:attrNameLst>
                                      </p:cBhvr>
                                      <p:to>
                                        <p:strVal val="visible"/>
                                      </p:to>
                                    </p:set>
                                    <p:animEffect transition="in" filter="wipe(left)">
                                      <p:cBhvr>
                                        <p:cTn id="15" dur="500"/>
                                        <p:tgtEl>
                                          <p:spTgt spid="96"/>
                                        </p:tgtEl>
                                      </p:cBhvr>
                                    </p:animEffect>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79"/>
                                        </p:tgtEl>
                                        <p:attrNameLst>
                                          <p:attrName>style.visibility</p:attrName>
                                        </p:attrNameLst>
                                      </p:cBhvr>
                                      <p:to>
                                        <p:strVal val="visible"/>
                                      </p:to>
                                    </p:set>
                                    <p:animEffect transition="in" filter="wipe(up)">
                                      <p:cBhvr>
                                        <p:cTn id="19" dur="500"/>
                                        <p:tgtEl>
                                          <p:spTgt spid="79"/>
                                        </p:tgtEl>
                                      </p:cBhvr>
                                    </p:animEffect>
                                  </p:childTnLst>
                                </p:cTn>
                              </p:par>
                            </p:childTnLst>
                          </p:cTn>
                        </p:par>
                        <p:par>
                          <p:cTn id="20" fill="hold">
                            <p:stCondLst>
                              <p:cond delay="2000"/>
                            </p:stCondLst>
                            <p:childTnLst>
                              <p:par>
                                <p:cTn id="21" presetID="22" presetClass="entr" presetSubtype="8" fill="hold" nodeType="afterEffect">
                                  <p:stCondLst>
                                    <p:cond delay="0"/>
                                  </p:stCondLst>
                                  <p:childTnLst>
                                    <p:set>
                                      <p:cBhvr>
                                        <p:cTn id="22" dur="1" fill="hold">
                                          <p:stCondLst>
                                            <p:cond delay="0"/>
                                          </p:stCondLst>
                                        </p:cTn>
                                        <p:tgtEl>
                                          <p:spTgt spid="83"/>
                                        </p:tgtEl>
                                        <p:attrNameLst>
                                          <p:attrName>style.visibility</p:attrName>
                                        </p:attrNameLst>
                                      </p:cBhvr>
                                      <p:to>
                                        <p:strVal val="visible"/>
                                      </p:to>
                                    </p:set>
                                    <p:animEffect transition="in" filter="wipe(left)">
                                      <p:cBhvr>
                                        <p:cTn id="23" dur="500"/>
                                        <p:tgtEl>
                                          <p:spTgt spid="83"/>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wipe(left)">
                                      <p:cBhvr>
                                        <p:cTn id="27" dur="500"/>
                                        <p:tgtEl>
                                          <p:spTgt spid="13"/>
                                        </p:tgtEl>
                                      </p:cBhvr>
                                    </p:animEffect>
                                  </p:childTnLst>
                                </p:cTn>
                              </p:par>
                              <p:par>
                                <p:cTn id="28" presetID="22" presetClass="entr" presetSubtype="2" fill="hold" grpId="0" nodeType="withEffect">
                                  <p:stCondLst>
                                    <p:cond delay="0"/>
                                  </p:stCondLst>
                                  <p:childTnLst>
                                    <p:set>
                                      <p:cBhvr>
                                        <p:cTn id="29" dur="1" fill="hold">
                                          <p:stCondLst>
                                            <p:cond delay="0"/>
                                          </p:stCondLst>
                                        </p:cTn>
                                        <p:tgtEl>
                                          <p:spTgt spid="27"/>
                                        </p:tgtEl>
                                        <p:attrNameLst>
                                          <p:attrName>style.visibility</p:attrName>
                                        </p:attrNameLst>
                                      </p:cBhvr>
                                      <p:to>
                                        <p:strVal val="visible"/>
                                      </p:to>
                                    </p:set>
                                    <p:animEffect transition="in" filter="wipe(right)">
                                      <p:cBhvr>
                                        <p:cTn id="30" dur="500"/>
                                        <p:tgtEl>
                                          <p:spTgt spid="27"/>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60"/>
                                        </p:tgtEl>
                                        <p:attrNameLst>
                                          <p:attrName>style.visibility</p:attrName>
                                        </p:attrNameLst>
                                      </p:cBhvr>
                                      <p:to>
                                        <p:strVal val="visible"/>
                                      </p:to>
                                    </p:set>
                                    <p:animEffect transition="in" filter="wipe(left)">
                                      <p:cBhvr>
                                        <p:cTn id="33" dur="500"/>
                                        <p:tgtEl>
                                          <p:spTgt spid="60"/>
                                        </p:tgtEl>
                                      </p:cBhvr>
                                    </p:animEffect>
                                  </p:childTnLst>
                                </p:cTn>
                              </p:par>
                              <p:par>
                                <p:cTn id="34" presetID="22" presetClass="entr" presetSubtype="2" fill="hold" grpId="0" nodeType="withEffect">
                                  <p:stCondLst>
                                    <p:cond delay="0"/>
                                  </p:stCondLst>
                                  <p:childTnLst>
                                    <p:set>
                                      <p:cBhvr>
                                        <p:cTn id="35" dur="1" fill="hold">
                                          <p:stCondLst>
                                            <p:cond delay="0"/>
                                          </p:stCondLst>
                                        </p:cTn>
                                        <p:tgtEl>
                                          <p:spTgt spid="70"/>
                                        </p:tgtEl>
                                        <p:attrNameLst>
                                          <p:attrName>style.visibility</p:attrName>
                                        </p:attrNameLst>
                                      </p:cBhvr>
                                      <p:to>
                                        <p:strVal val="visible"/>
                                      </p:to>
                                    </p:set>
                                    <p:animEffect transition="in" filter="wipe(right)">
                                      <p:cBhvr>
                                        <p:cTn id="36" dur="500"/>
                                        <p:tgtEl>
                                          <p:spTgt spid="70"/>
                                        </p:tgtEl>
                                      </p:cBhvr>
                                    </p:animEffect>
                                  </p:childTnLst>
                                </p:cTn>
                              </p:par>
                            </p:childTnLst>
                          </p:cTn>
                        </p:par>
                        <p:par>
                          <p:cTn id="37" fill="hold">
                            <p:stCondLst>
                              <p:cond delay="3000"/>
                            </p:stCondLst>
                            <p:childTnLst>
                              <p:par>
                                <p:cTn id="38" presetID="22" presetClass="entr" presetSubtype="8" fill="hold" grpId="0" nodeType="afterEffect">
                                  <p:stCondLst>
                                    <p:cond delay="0"/>
                                  </p:stCondLst>
                                  <p:childTnLst>
                                    <p:set>
                                      <p:cBhvr>
                                        <p:cTn id="39" dur="1" fill="hold">
                                          <p:stCondLst>
                                            <p:cond delay="0"/>
                                          </p:stCondLst>
                                        </p:cTn>
                                        <p:tgtEl>
                                          <p:spTgt spid="12"/>
                                        </p:tgtEl>
                                        <p:attrNameLst>
                                          <p:attrName>style.visibility</p:attrName>
                                        </p:attrNameLst>
                                      </p:cBhvr>
                                      <p:to>
                                        <p:strVal val="visible"/>
                                      </p:to>
                                    </p:set>
                                    <p:animEffect transition="in" filter="wipe(left)">
                                      <p:cBhvr>
                                        <p:cTn id="40" dur="500"/>
                                        <p:tgtEl>
                                          <p:spTgt spid="12"/>
                                        </p:tgtEl>
                                      </p:cBhvr>
                                    </p:animEffect>
                                  </p:childTnLst>
                                </p:cTn>
                              </p:par>
                              <p:par>
                                <p:cTn id="41" presetID="22" presetClass="entr" presetSubtype="2" fill="hold" grpId="0" nodeType="withEffect">
                                  <p:stCondLst>
                                    <p:cond delay="0"/>
                                  </p:stCondLst>
                                  <p:childTnLst>
                                    <p:set>
                                      <p:cBhvr>
                                        <p:cTn id="42" dur="1" fill="hold">
                                          <p:stCondLst>
                                            <p:cond delay="0"/>
                                          </p:stCondLst>
                                        </p:cTn>
                                        <p:tgtEl>
                                          <p:spTgt spid="26"/>
                                        </p:tgtEl>
                                        <p:attrNameLst>
                                          <p:attrName>style.visibility</p:attrName>
                                        </p:attrNameLst>
                                      </p:cBhvr>
                                      <p:to>
                                        <p:strVal val="visible"/>
                                      </p:to>
                                    </p:set>
                                    <p:animEffect transition="in" filter="wipe(right)">
                                      <p:cBhvr>
                                        <p:cTn id="43" dur="500"/>
                                        <p:tgtEl>
                                          <p:spTgt spid="26"/>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59"/>
                                        </p:tgtEl>
                                        <p:attrNameLst>
                                          <p:attrName>style.visibility</p:attrName>
                                        </p:attrNameLst>
                                      </p:cBhvr>
                                      <p:to>
                                        <p:strVal val="visible"/>
                                      </p:to>
                                    </p:set>
                                    <p:animEffect transition="in" filter="wipe(left)">
                                      <p:cBhvr>
                                        <p:cTn id="46" dur="500"/>
                                        <p:tgtEl>
                                          <p:spTgt spid="59"/>
                                        </p:tgtEl>
                                      </p:cBhvr>
                                    </p:animEffect>
                                  </p:childTnLst>
                                </p:cTn>
                              </p:par>
                              <p:par>
                                <p:cTn id="47" presetID="22" presetClass="entr" presetSubtype="2" fill="hold" grpId="0" nodeType="withEffect">
                                  <p:stCondLst>
                                    <p:cond delay="0"/>
                                  </p:stCondLst>
                                  <p:childTnLst>
                                    <p:set>
                                      <p:cBhvr>
                                        <p:cTn id="48" dur="1" fill="hold">
                                          <p:stCondLst>
                                            <p:cond delay="0"/>
                                          </p:stCondLst>
                                        </p:cTn>
                                        <p:tgtEl>
                                          <p:spTgt spid="69"/>
                                        </p:tgtEl>
                                        <p:attrNameLst>
                                          <p:attrName>style.visibility</p:attrName>
                                        </p:attrNameLst>
                                      </p:cBhvr>
                                      <p:to>
                                        <p:strVal val="visible"/>
                                      </p:to>
                                    </p:set>
                                    <p:animEffect transition="in" filter="wipe(right)">
                                      <p:cBhvr>
                                        <p:cTn id="49" dur="500"/>
                                        <p:tgtEl>
                                          <p:spTgt spid="69"/>
                                        </p:tgtEl>
                                      </p:cBhvr>
                                    </p:animEffect>
                                  </p:childTnLst>
                                </p:cTn>
                              </p:par>
                            </p:childTnLst>
                          </p:cTn>
                        </p:par>
                        <p:par>
                          <p:cTn id="50" fill="hold">
                            <p:stCondLst>
                              <p:cond delay="3500"/>
                            </p:stCondLst>
                            <p:childTnLst>
                              <p:par>
                                <p:cTn id="51" presetID="22" presetClass="entr" presetSubtype="8" fill="hold" grpId="0" nodeType="afterEffect">
                                  <p:stCondLst>
                                    <p:cond delay="0"/>
                                  </p:stCondLst>
                                  <p:childTnLst>
                                    <p:set>
                                      <p:cBhvr>
                                        <p:cTn id="52" dur="1" fill="hold">
                                          <p:stCondLst>
                                            <p:cond delay="0"/>
                                          </p:stCondLst>
                                        </p:cTn>
                                        <p:tgtEl>
                                          <p:spTgt spid="14"/>
                                        </p:tgtEl>
                                        <p:attrNameLst>
                                          <p:attrName>style.visibility</p:attrName>
                                        </p:attrNameLst>
                                      </p:cBhvr>
                                      <p:to>
                                        <p:strVal val="visible"/>
                                      </p:to>
                                    </p:set>
                                    <p:animEffect transition="in" filter="wipe(left)">
                                      <p:cBhvr>
                                        <p:cTn id="53" dur="500"/>
                                        <p:tgtEl>
                                          <p:spTgt spid="14"/>
                                        </p:tgtEl>
                                      </p:cBhvr>
                                    </p:animEffect>
                                  </p:childTnLst>
                                </p:cTn>
                              </p:par>
                              <p:par>
                                <p:cTn id="54" presetID="22" presetClass="entr" presetSubtype="2" fill="hold" grpId="0" nodeType="withEffect">
                                  <p:stCondLst>
                                    <p:cond delay="0"/>
                                  </p:stCondLst>
                                  <p:childTnLst>
                                    <p:set>
                                      <p:cBhvr>
                                        <p:cTn id="55" dur="1" fill="hold">
                                          <p:stCondLst>
                                            <p:cond delay="0"/>
                                          </p:stCondLst>
                                        </p:cTn>
                                        <p:tgtEl>
                                          <p:spTgt spid="28"/>
                                        </p:tgtEl>
                                        <p:attrNameLst>
                                          <p:attrName>style.visibility</p:attrName>
                                        </p:attrNameLst>
                                      </p:cBhvr>
                                      <p:to>
                                        <p:strVal val="visible"/>
                                      </p:to>
                                    </p:set>
                                    <p:animEffect transition="in" filter="wipe(right)">
                                      <p:cBhvr>
                                        <p:cTn id="56" dur="500"/>
                                        <p:tgtEl>
                                          <p:spTgt spid="28"/>
                                        </p:tgtEl>
                                      </p:cBhvr>
                                    </p:animEffect>
                                  </p:childTnLst>
                                </p:cTn>
                              </p:par>
                              <p:par>
                                <p:cTn id="57" presetID="22" presetClass="entr" presetSubtype="8" fill="hold" grpId="0" nodeType="withEffect">
                                  <p:stCondLst>
                                    <p:cond delay="0"/>
                                  </p:stCondLst>
                                  <p:childTnLst>
                                    <p:set>
                                      <p:cBhvr>
                                        <p:cTn id="58" dur="1" fill="hold">
                                          <p:stCondLst>
                                            <p:cond delay="0"/>
                                          </p:stCondLst>
                                        </p:cTn>
                                        <p:tgtEl>
                                          <p:spTgt spid="61"/>
                                        </p:tgtEl>
                                        <p:attrNameLst>
                                          <p:attrName>style.visibility</p:attrName>
                                        </p:attrNameLst>
                                      </p:cBhvr>
                                      <p:to>
                                        <p:strVal val="visible"/>
                                      </p:to>
                                    </p:set>
                                    <p:animEffect transition="in" filter="wipe(left)">
                                      <p:cBhvr>
                                        <p:cTn id="59" dur="500"/>
                                        <p:tgtEl>
                                          <p:spTgt spid="61"/>
                                        </p:tgtEl>
                                      </p:cBhvr>
                                    </p:animEffect>
                                  </p:childTnLst>
                                </p:cTn>
                              </p:par>
                              <p:par>
                                <p:cTn id="60" presetID="22" presetClass="entr" presetSubtype="2" fill="hold" grpId="0" nodeType="withEffect">
                                  <p:stCondLst>
                                    <p:cond delay="0"/>
                                  </p:stCondLst>
                                  <p:childTnLst>
                                    <p:set>
                                      <p:cBhvr>
                                        <p:cTn id="61" dur="1" fill="hold">
                                          <p:stCondLst>
                                            <p:cond delay="0"/>
                                          </p:stCondLst>
                                        </p:cTn>
                                        <p:tgtEl>
                                          <p:spTgt spid="71"/>
                                        </p:tgtEl>
                                        <p:attrNameLst>
                                          <p:attrName>style.visibility</p:attrName>
                                        </p:attrNameLst>
                                      </p:cBhvr>
                                      <p:to>
                                        <p:strVal val="visible"/>
                                      </p:to>
                                    </p:set>
                                    <p:animEffect transition="in" filter="wipe(right)">
                                      <p:cBhvr>
                                        <p:cTn id="62" dur="500"/>
                                        <p:tgtEl>
                                          <p:spTgt spid="71"/>
                                        </p:tgtEl>
                                      </p:cBhvr>
                                    </p:animEffect>
                                  </p:childTnLst>
                                </p:cTn>
                              </p:par>
                            </p:childTnLst>
                          </p:cTn>
                        </p:par>
                        <p:par>
                          <p:cTn id="63" fill="hold">
                            <p:stCondLst>
                              <p:cond delay="4000"/>
                            </p:stCondLst>
                            <p:childTnLst>
                              <p:par>
                                <p:cTn id="64" presetID="22" presetClass="entr" presetSubtype="8" fill="hold" nodeType="afterEffect">
                                  <p:stCondLst>
                                    <p:cond delay="0"/>
                                  </p:stCondLst>
                                  <p:childTnLst>
                                    <p:set>
                                      <p:cBhvr>
                                        <p:cTn id="65" dur="1" fill="hold">
                                          <p:stCondLst>
                                            <p:cond delay="0"/>
                                          </p:stCondLst>
                                        </p:cTn>
                                        <p:tgtEl>
                                          <p:spTgt spid="15"/>
                                        </p:tgtEl>
                                        <p:attrNameLst>
                                          <p:attrName>style.visibility</p:attrName>
                                        </p:attrNameLst>
                                      </p:cBhvr>
                                      <p:to>
                                        <p:strVal val="visible"/>
                                      </p:to>
                                    </p:set>
                                    <p:animEffect transition="in" filter="wipe(left)">
                                      <p:cBhvr>
                                        <p:cTn id="66" dur="500"/>
                                        <p:tgtEl>
                                          <p:spTgt spid="15"/>
                                        </p:tgtEl>
                                      </p:cBhvr>
                                    </p:animEffect>
                                  </p:childTnLst>
                                </p:cTn>
                              </p:par>
                              <p:par>
                                <p:cTn id="67" presetID="22" presetClass="entr" presetSubtype="2" fill="hold" nodeType="withEffect">
                                  <p:stCondLst>
                                    <p:cond delay="0"/>
                                  </p:stCondLst>
                                  <p:childTnLst>
                                    <p:set>
                                      <p:cBhvr>
                                        <p:cTn id="68" dur="1" fill="hold">
                                          <p:stCondLst>
                                            <p:cond delay="0"/>
                                          </p:stCondLst>
                                        </p:cTn>
                                        <p:tgtEl>
                                          <p:spTgt spid="29"/>
                                        </p:tgtEl>
                                        <p:attrNameLst>
                                          <p:attrName>style.visibility</p:attrName>
                                        </p:attrNameLst>
                                      </p:cBhvr>
                                      <p:to>
                                        <p:strVal val="visible"/>
                                      </p:to>
                                    </p:set>
                                    <p:animEffect transition="in" filter="wipe(right)">
                                      <p:cBhvr>
                                        <p:cTn id="69" dur="500"/>
                                        <p:tgtEl>
                                          <p:spTgt spid="29"/>
                                        </p:tgtEl>
                                      </p:cBhvr>
                                    </p:animEffect>
                                  </p:childTnLst>
                                </p:cTn>
                              </p:par>
                              <p:par>
                                <p:cTn id="70" presetID="22" presetClass="entr" presetSubtype="8" fill="hold" nodeType="withEffect">
                                  <p:stCondLst>
                                    <p:cond delay="0"/>
                                  </p:stCondLst>
                                  <p:childTnLst>
                                    <p:set>
                                      <p:cBhvr>
                                        <p:cTn id="71" dur="1" fill="hold">
                                          <p:stCondLst>
                                            <p:cond delay="0"/>
                                          </p:stCondLst>
                                        </p:cTn>
                                        <p:tgtEl>
                                          <p:spTgt spid="62"/>
                                        </p:tgtEl>
                                        <p:attrNameLst>
                                          <p:attrName>style.visibility</p:attrName>
                                        </p:attrNameLst>
                                      </p:cBhvr>
                                      <p:to>
                                        <p:strVal val="visible"/>
                                      </p:to>
                                    </p:set>
                                    <p:animEffect transition="in" filter="wipe(left)">
                                      <p:cBhvr>
                                        <p:cTn id="72" dur="500"/>
                                        <p:tgtEl>
                                          <p:spTgt spid="62"/>
                                        </p:tgtEl>
                                      </p:cBhvr>
                                    </p:animEffect>
                                  </p:childTnLst>
                                </p:cTn>
                              </p:par>
                              <p:par>
                                <p:cTn id="73" presetID="22" presetClass="entr" presetSubtype="2" fill="hold" nodeType="withEffect">
                                  <p:stCondLst>
                                    <p:cond delay="0"/>
                                  </p:stCondLst>
                                  <p:childTnLst>
                                    <p:set>
                                      <p:cBhvr>
                                        <p:cTn id="74" dur="1" fill="hold">
                                          <p:stCondLst>
                                            <p:cond delay="0"/>
                                          </p:stCondLst>
                                        </p:cTn>
                                        <p:tgtEl>
                                          <p:spTgt spid="72"/>
                                        </p:tgtEl>
                                        <p:attrNameLst>
                                          <p:attrName>style.visibility</p:attrName>
                                        </p:attrNameLst>
                                      </p:cBhvr>
                                      <p:to>
                                        <p:strVal val="visible"/>
                                      </p:to>
                                    </p:set>
                                    <p:animEffect transition="in" filter="wipe(right)">
                                      <p:cBhvr>
                                        <p:cTn id="75" dur="500"/>
                                        <p:tgtEl>
                                          <p:spTgt spid="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4" grpId="0"/>
      <p:bldP spid="26" grpId="0"/>
      <p:bldP spid="27" grpId="0"/>
      <p:bldP spid="28" grpId="0"/>
      <p:bldP spid="96" grpId="0"/>
      <p:bldP spid="59" grpId="0"/>
      <p:bldP spid="60" grpId="0"/>
      <p:bldP spid="61" grpId="0"/>
      <p:bldP spid="69" grpId="0"/>
      <p:bldP spid="70" grpId="0"/>
      <p:bldP spid="71" grpId="0"/>
      <p:bldP spid="82"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 name="PpHolder1">
            <a:extLst>
              <a:ext uri="{FF2B5EF4-FFF2-40B4-BE49-F238E27FC236}">
                <a16:creationId xmlns:a16="http://schemas.microsoft.com/office/drawing/2014/main" id="{82707D50-1EEC-49B1-B481-B658D8A7F715}"/>
              </a:ext>
            </a:extLst>
          </p:cNvPr>
          <p:cNvPicPr>
            <a:picLocks/>
          </p:cNvPicPr>
          <p:nvPr/>
        </p:nvPicPr>
        <p:blipFill>
          <a:blip r:embed="rId2"/>
          <a:srcRect b="27638"/>
          <a:stretch>
            <a:fillRect/>
          </a:stretch>
        </p:blipFill>
        <p:spPr>
          <a:xfrm>
            <a:off x="6" y="1"/>
            <a:ext cx="9143995" cy="4962616"/>
          </a:xfrm>
          <a:custGeom>
            <a:avLst/>
            <a:gdLst>
              <a:gd name="connsiteX0" fmla="*/ 0 w 9143995"/>
              <a:gd name="connsiteY0" fmla="*/ 0 h 4962616"/>
              <a:gd name="connsiteX1" fmla="*/ 9143995 w 9143995"/>
              <a:gd name="connsiteY1" fmla="*/ 0 h 4962616"/>
              <a:gd name="connsiteX2" fmla="*/ 9143995 w 9143995"/>
              <a:gd name="connsiteY2" fmla="*/ 4962616 h 4962616"/>
              <a:gd name="connsiteX3" fmla="*/ 0 w 9143995"/>
              <a:gd name="connsiteY3" fmla="*/ 4962616 h 4962616"/>
            </a:gdLst>
            <a:ahLst/>
            <a:cxnLst>
              <a:cxn ang="0">
                <a:pos x="connsiteX0" y="connsiteY0"/>
              </a:cxn>
              <a:cxn ang="0">
                <a:pos x="connsiteX1" y="connsiteY1"/>
              </a:cxn>
              <a:cxn ang="0">
                <a:pos x="connsiteX2" y="connsiteY2"/>
              </a:cxn>
              <a:cxn ang="0">
                <a:pos x="connsiteX3" y="connsiteY3"/>
              </a:cxn>
            </a:cxnLst>
            <a:rect l="l" t="t" r="r" b="b"/>
            <a:pathLst>
              <a:path w="9143995" h="4962616">
                <a:moveTo>
                  <a:pt x="0" y="0"/>
                </a:moveTo>
                <a:lnTo>
                  <a:pt x="9143995" y="0"/>
                </a:lnTo>
                <a:lnTo>
                  <a:pt x="9143995" y="4962616"/>
                </a:lnTo>
                <a:lnTo>
                  <a:pt x="0" y="4962616"/>
                </a:lnTo>
                <a:close/>
              </a:path>
            </a:pathLst>
          </a:custGeom>
        </p:spPr>
      </p:pic>
      <p:sp>
        <p:nvSpPr>
          <p:cNvPr id="13" name="Rectangle: Rounded Corners 12">
            <a:extLst>
              <a:ext uri="{FF2B5EF4-FFF2-40B4-BE49-F238E27FC236}">
                <a16:creationId xmlns:a16="http://schemas.microsoft.com/office/drawing/2014/main" id="{FED8EA50-2EC5-41E7-A7A2-12B0D4621015}"/>
              </a:ext>
            </a:extLst>
          </p:cNvPr>
          <p:cNvSpPr/>
          <p:nvPr/>
        </p:nvSpPr>
        <p:spPr>
          <a:xfrm>
            <a:off x="514351" y="514352"/>
            <a:ext cx="8115299" cy="3933913"/>
          </a:xfrm>
          <a:prstGeom prst="roundRect">
            <a:avLst>
              <a:gd name="adj" fmla="val 4600"/>
            </a:avLst>
          </a:prstGeom>
          <a:solidFill>
            <a:schemeClr val="accent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4" name="TextBox 13">
            <a:extLst>
              <a:ext uri="{FF2B5EF4-FFF2-40B4-BE49-F238E27FC236}">
                <a16:creationId xmlns:a16="http://schemas.microsoft.com/office/drawing/2014/main" id="{7A9F5768-7AD0-461C-A129-6A191E99051B}"/>
              </a:ext>
            </a:extLst>
          </p:cNvPr>
          <p:cNvSpPr txBox="1"/>
          <p:nvPr/>
        </p:nvSpPr>
        <p:spPr>
          <a:xfrm>
            <a:off x="1443870" y="5284891"/>
            <a:ext cx="6256260" cy="485646"/>
          </a:xfrm>
          <a:prstGeom prst="rect">
            <a:avLst/>
          </a:prstGeom>
          <a:noFill/>
        </p:spPr>
        <p:txBody>
          <a:bodyPr wrap="square" rtlCol="0" anchor="t">
            <a:spAutoFit/>
          </a:bodyPr>
          <a:lstStyle/>
          <a:p>
            <a:pPr algn="ctr">
              <a:lnSpc>
                <a:spcPct val="150000"/>
              </a:lnSpc>
            </a:pPr>
            <a:r>
              <a:rPr lang="en-US" sz="900" dirty="0"/>
              <a:t>A wonderful serenity has taken possession of my entire soul, like these sweet mornings of spring which I enjoy with my whole heart. I am alone, and feel the charm of existence in this spot, which</a:t>
            </a:r>
          </a:p>
        </p:txBody>
      </p:sp>
      <p:sp>
        <p:nvSpPr>
          <p:cNvPr id="31" name="Title 30">
            <a:extLst>
              <a:ext uri="{FF2B5EF4-FFF2-40B4-BE49-F238E27FC236}">
                <a16:creationId xmlns:a16="http://schemas.microsoft.com/office/drawing/2014/main" id="{DDA871F0-FF7B-4B5A-9FCE-FB25E35741E3}"/>
              </a:ext>
            </a:extLst>
          </p:cNvPr>
          <p:cNvSpPr>
            <a:spLocks noGrp="1"/>
          </p:cNvSpPr>
          <p:nvPr>
            <p:ph type="title"/>
          </p:nvPr>
        </p:nvSpPr>
        <p:spPr/>
        <p:txBody>
          <a:bodyPr/>
          <a:lstStyle/>
          <a:p>
            <a:r>
              <a:rPr lang="en-US" dirty="0"/>
              <a:t>Office Image Gallery</a:t>
            </a:r>
            <a:endParaRPr lang="en-ID" dirty="0"/>
          </a:p>
        </p:txBody>
      </p:sp>
      <p:sp>
        <p:nvSpPr>
          <p:cNvPr id="28" name="TextBox 27">
            <a:extLst>
              <a:ext uri="{FF2B5EF4-FFF2-40B4-BE49-F238E27FC236}">
                <a16:creationId xmlns:a16="http://schemas.microsoft.com/office/drawing/2014/main" id="{75FC8C88-DA40-465A-9A6A-D0BD1DD5803F}"/>
              </a:ext>
            </a:extLst>
          </p:cNvPr>
          <p:cNvSpPr txBox="1"/>
          <p:nvPr/>
        </p:nvSpPr>
        <p:spPr>
          <a:xfrm>
            <a:off x="1740023" y="2522762"/>
            <a:ext cx="5663954" cy="693395"/>
          </a:xfrm>
          <a:prstGeom prst="rect">
            <a:avLst/>
          </a:prstGeom>
          <a:noFill/>
        </p:spPr>
        <p:txBody>
          <a:bodyPr wrap="square" rtlCol="0" anchor="t">
            <a:spAutoFit/>
          </a:bodyPr>
          <a:lstStyle/>
          <a:p>
            <a:pPr algn="ctr">
              <a:lnSpc>
                <a:spcPct val="150000"/>
              </a:lnSpc>
            </a:pPr>
            <a:r>
              <a:rPr lang="en-US" sz="900" dirty="0">
                <a:solidFill>
                  <a:schemeClr val="bg2"/>
                </a:solidFill>
              </a:rPr>
              <a:t>A wonderful serenity has taken possession of my entire soul, like these sweet mornings of spring which I enjoy with my whole heart. I am alone, and feel the charm of existence in this spot, which was created for the bliss of souls like mine awesome. </a:t>
            </a:r>
          </a:p>
        </p:txBody>
      </p:sp>
      <p:grpSp>
        <p:nvGrpSpPr>
          <p:cNvPr id="26" name="Group 25">
            <a:extLst>
              <a:ext uri="{FF2B5EF4-FFF2-40B4-BE49-F238E27FC236}">
                <a16:creationId xmlns:a16="http://schemas.microsoft.com/office/drawing/2014/main" id="{0F091078-7BCB-4113-8178-8EADE506CA30}"/>
              </a:ext>
            </a:extLst>
          </p:cNvPr>
          <p:cNvGrpSpPr/>
          <p:nvPr/>
        </p:nvGrpSpPr>
        <p:grpSpPr>
          <a:xfrm>
            <a:off x="4115127" y="6445315"/>
            <a:ext cx="914216" cy="412685"/>
            <a:chOff x="5486835" y="6307754"/>
            <a:chExt cx="1218955" cy="550246"/>
          </a:xfrm>
        </p:grpSpPr>
        <p:sp>
          <p:nvSpPr>
            <p:cNvPr id="27" name="Rounded Rectangle 11">
              <a:extLst>
                <a:ext uri="{FF2B5EF4-FFF2-40B4-BE49-F238E27FC236}">
                  <a16:creationId xmlns:a16="http://schemas.microsoft.com/office/drawing/2014/main" id="{ADA2D4ED-485F-412F-8772-ABE9A727ABC9}"/>
                </a:ext>
              </a:extLst>
            </p:cNvPr>
            <p:cNvSpPr/>
            <p:nvPr/>
          </p:nvSpPr>
          <p:spPr>
            <a:xfrm>
              <a:off x="5486835" y="6307754"/>
              <a:ext cx="1218955" cy="550246"/>
            </a:xfrm>
            <a:custGeom>
              <a:avLst/>
              <a:gdLst>
                <a:gd name="connsiteX0" fmla="*/ 77319 w 1218955"/>
                <a:gd name="connsiteY0" fmla="*/ 0 h 550246"/>
                <a:gd name="connsiteX1" fmla="*/ 1141636 w 1218955"/>
                <a:gd name="connsiteY1" fmla="*/ 0 h 550246"/>
                <a:gd name="connsiteX2" fmla="*/ 1218955 w 1218955"/>
                <a:gd name="connsiteY2" fmla="*/ 77319 h 550246"/>
                <a:gd name="connsiteX3" fmla="*/ 1218955 w 1218955"/>
                <a:gd name="connsiteY3" fmla="*/ 550246 h 550246"/>
                <a:gd name="connsiteX4" fmla="*/ 0 w 1218955"/>
                <a:gd name="connsiteY4" fmla="*/ 550246 h 550246"/>
                <a:gd name="connsiteX5" fmla="*/ 0 w 1218955"/>
                <a:gd name="connsiteY5" fmla="*/ 77319 h 550246"/>
                <a:gd name="connsiteX6" fmla="*/ 77319 w 1218955"/>
                <a:gd name="connsiteY6" fmla="*/ 0 h 5502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8955" h="550246">
                  <a:moveTo>
                    <a:pt x="77319" y="0"/>
                  </a:moveTo>
                  <a:lnTo>
                    <a:pt x="1141636" y="0"/>
                  </a:lnTo>
                  <a:cubicBezTo>
                    <a:pt x="1184338" y="0"/>
                    <a:pt x="1218955" y="34617"/>
                    <a:pt x="1218955" y="77319"/>
                  </a:cubicBezTo>
                  <a:lnTo>
                    <a:pt x="1218955" y="550246"/>
                  </a:lnTo>
                  <a:lnTo>
                    <a:pt x="0" y="550246"/>
                  </a:lnTo>
                  <a:lnTo>
                    <a:pt x="0" y="77319"/>
                  </a:lnTo>
                  <a:cubicBezTo>
                    <a:pt x="0" y="34617"/>
                    <a:pt x="34617" y="0"/>
                    <a:pt x="77319"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29" name="Graphic 7">
              <a:extLst>
                <a:ext uri="{FF2B5EF4-FFF2-40B4-BE49-F238E27FC236}">
                  <a16:creationId xmlns:a16="http://schemas.microsoft.com/office/drawing/2014/main" id="{8A063293-2E0D-422F-8EF6-0EDBAB5C832E}"/>
                </a:ext>
              </a:extLst>
            </p:cNvPr>
            <p:cNvGrpSpPr/>
            <p:nvPr/>
          </p:nvGrpSpPr>
          <p:grpSpPr>
            <a:xfrm>
              <a:off x="5728672" y="6503152"/>
              <a:ext cx="718493" cy="145203"/>
              <a:chOff x="4810125" y="3167062"/>
              <a:chExt cx="2573940" cy="520177"/>
            </a:xfrm>
            <a:solidFill>
              <a:schemeClr val="bg2"/>
            </a:solidFill>
          </p:grpSpPr>
          <p:sp>
            <p:nvSpPr>
              <p:cNvPr id="30" name="Freeform: Shape 29">
                <a:extLst>
                  <a:ext uri="{FF2B5EF4-FFF2-40B4-BE49-F238E27FC236}">
                    <a16:creationId xmlns:a16="http://schemas.microsoft.com/office/drawing/2014/main" id="{4C4436C9-A288-4420-B674-F441062A02AF}"/>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32" name="Freeform: Shape 31">
                <a:extLst>
                  <a:ext uri="{FF2B5EF4-FFF2-40B4-BE49-F238E27FC236}">
                    <a16:creationId xmlns:a16="http://schemas.microsoft.com/office/drawing/2014/main" id="{A5CAE6AD-8AC8-4BBB-81FF-3DA2F8E7ADF4}"/>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33" name="Freeform: Shape 32">
                <a:extLst>
                  <a:ext uri="{FF2B5EF4-FFF2-40B4-BE49-F238E27FC236}">
                    <a16:creationId xmlns:a16="http://schemas.microsoft.com/office/drawing/2014/main" id="{0EDE9415-6D05-4E77-A101-886F2BE23802}"/>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35" name="Freeform: Shape 34">
                <a:extLst>
                  <a:ext uri="{FF2B5EF4-FFF2-40B4-BE49-F238E27FC236}">
                    <a16:creationId xmlns:a16="http://schemas.microsoft.com/office/drawing/2014/main" id="{F0484CA9-FDC9-46F3-8246-234FFEB877A8}"/>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36" name="Freeform: Shape 35">
                <a:extLst>
                  <a:ext uri="{FF2B5EF4-FFF2-40B4-BE49-F238E27FC236}">
                    <a16:creationId xmlns:a16="http://schemas.microsoft.com/office/drawing/2014/main" id="{36BC7347-3BE6-4037-A105-A43C6EC113CF}"/>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37" name="Freeform: Shape 36">
                <a:extLst>
                  <a:ext uri="{FF2B5EF4-FFF2-40B4-BE49-F238E27FC236}">
                    <a16:creationId xmlns:a16="http://schemas.microsoft.com/office/drawing/2014/main" id="{AE7D3974-8B68-43EE-B46D-2B506363DA99}"/>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38" name="Rectangle: Rounded Corners 37">
            <a:extLst>
              <a:ext uri="{FF2B5EF4-FFF2-40B4-BE49-F238E27FC236}">
                <a16:creationId xmlns:a16="http://schemas.microsoft.com/office/drawing/2014/main" id="{558CD9EE-29FC-4344-AD10-84AB773FD91D}"/>
              </a:ext>
            </a:extLst>
          </p:cNvPr>
          <p:cNvSpPr/>
          <p:nvPr/>
        </p:nvSpPr>
        <p:spPr>
          <a:xfrm rot="16200000" flipH="1">
            <a:off x="4909444" y="6622430"/>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9" name="Rectangle: Rounded Corners 38">
            <a:extLst>
              <a:ext uri="{FF2B5EF4-FFF2-40B4-BE49-F238E27FC236}">
                <a16:creationId xmlns:a16="http://schemas.microsoft.com/office/drawing/2014/main" id="{322BB94C-AF78-4131-8AC4-0FD83B42B679}"/>
              </a:ext>
            </a:extLst>
          </p:cNvPr>
          <p:cNvSpPr/>
          <p:nvPr/>
        </p:nvSpPr>
        <p:spPr>
          <a:xfrm rot="16200000" flipH="1">
            <a:off x="3995696" y="6622431"/>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20244879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wipe(left)">
                                      <p:cBhvr>
                                        <p:cTn id="7" dur="500"/>
                                        <p:tgtEl>
                                          <p:spTgt spid="26"/>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38"/>
                                        </p:tgtEl>
                                        <p:attrNameLst>
                                          <p:attrName>style.visibility</p:attrName>
                                        </p:attrNameLst>
                                      </p:cBhvr>
                                      <p:to>
                                        <p:strVal val="visible"/>
                                      </p:to>
                                    </p:set>
                                    <p:animEffect transition="in" filter="wipe(up)">
                                      <p:cBhvr>
                                        <p:cTn id="11" dur="500"/>
                                        <p:tgtEl>
                                          <p:spTgt spid="38"/>
                                        </p:tgtEl>
                                      </p:cBhvr>
                                    </p:animEffect>
                                  </p:childTnLst>
                                </p:cTn>
                              </p:par>
                              <p:par>
                                <p:cTn id="12" presetID="22" presetClass="entr" presetSubtype="1" fill="hold" grpId="0" nodeType="withEffect">
                                  <p:stCondLst>
                                    <p:cond delay="0"/>
                                  </p:stCondLst>
                                  <p:childTnLst>
                                    <p:set>
                                      <p:cBhvr>
                                        <p:cTn id="13" dur="1" fill="hold">
                                          <p:stCondLst>
                                            <p:cond delay="0"/>
                                          </p:stCondLst>
                                        </p:cTn>
                                        <p:tgtEl>
                                          <p:spTgt spid="39"/>
                                        </p:tgtEl>
                                        <p:attrNameLst>
                                          <p:attrName>style.visibility</p:attrName>
                                        </p:attrNameLst>
                                      </p:cBhvr>
                                      <p:to>
                                        <p:strVal val="visible"/>
                                      </p:to>
                                    </p:set>
                                    <p:animEffect transition="in" filter="wipe(up)">
                                      <p:cBhvr>
                                        <p:cTn id="14" dur="500"/>
                                        <p:tgtEl>
                                          <p:spTgt spid="39"/>
                                        </p:tgtEl>
                                      </p:cBhvr>
                                    </p:animEffect>
                                  </p:childTnLst>
                                </p:cTn>
                              </p:par>
                            </p:childTnLst>
                          </p:cTn>
                        </p:par>
                        <p:par>
                          <p:cTn id="15" fill="hold">
                            <p:stCondLst>
                              <p:cond delay="1000"/>
                            </p:stCondLst>
                            <p:childTnLst>
                              <p:par>
                                <p:cTn id="16" presetID="22" presetClass="entr" presetSubtype="1" fill="hold" grpId="0" nodeType="afterEffect">
                                  <p:stCondLst>
                                    <p:cond delay="0"/>
                                  </p:stCondLst>
                                  <p:childTnLst>
                                    <p:set>
                                      <p:cBhvr>
                                        <p:cTn id="17" dur="1" fill="hold">
                                          <p:stCondLst>
                                            <p:cond delay="0"/>
                                          </p:stCondLst>
                                        </p:cTn>
                                        <p:tgtEl>
                                          <p:spTgt spid="13"/>
                                        </p:tgtEl>
                                        <p:attrNameLst>
                                          <p:attrName>style.visibility</p:attrName>
                                        </p:attrNameLst>
                                      </p:cBhvr>
                                      <p:to>
                                        <p:strVal val="visible"/>
                                      </p:to>
                                    </p:set>
                                    <p:animEffect transition="in" filter="wipe(up)">
                                      <p:cBhvr>
                                        <p:cTn id="18" dur="500"/>
                                        <p:tgtEl>
                                          <p:spTgt spid="13"/>
                                        </p:tgtEl>
                                      </p:cBhvr>
                                    </p:animEffect>
                                  </p:childTnLst>
                                </p:cTn>
                              </p:par>
                            </p:childTnLst>
                          </p:cTn>
                        </p:par>
                        <p:par>
                          <p:cTn id="19" fill="hold">
                            <p:stCondLst>
                              <p:cond delay="1500"/>
                            </p:stCondLst>
                            <p:childTnLst>
                              <p:par>
                                <p:cTn id="20" presetID="22" presetClass="entr" presetSubtype="8" fill="hold" grpId="0" nodeType="afterEffect">
                                  <p:stCondLst>
                                    <p:cond delay="0"/>
                                  </p:stCondLst>
                                  <p:childTnLst>
                                    <p:set>
                                      <p:cBhvr>
                                        <p:cTn id="21" dur="1" fill="hold">
                                          <p:stCondLst>
                                            <p:cond delay="0"/>
                                          </p:stCondLst>
                                        </p:cTn>
                                        <p:tgtEl>
                                          <p:spTgt spid="31"/>
                                        </p:tgtEl>
                                        <p:attrNameLst>
                                          <p:attrName>style.visibility</p:attrName>
                                        </p:attrNameLst>
                                      </p:cBhvr>
                                      <p:to>
                                        <p:strVal val="visible"/>
                                      </p:to>
                                    </p:set>
                                    <p:animEffect transition="in" filter="wipe(left)">
                                      <p:cBhvr>
                                        <p:cTn id="22" dur="500"/>
                                        <p:tgtEl>
                                          <p:spTgt spid="31"/>
                                        </p:tgtEl>
                                      </p:cBhvr>
                                    </p:animEffect>
                                  </p:childTnLst>
                                </p:cTn>
                              </p:par>
                            </p:childTnLst>
                          </p:cTn>
                        </p:par>
                        <p:par>
                          <p:cTn id="23" fill="hold">
                            <p:stCondLst>
                              <p:cond delay="2000"/>
                            </p:stCondLst>
                            <p:childTnLst>
                              <p:par>
                                <p:cTn id="24" presetID="22" presetClass="entr" presetSubtype="1" fill="hold" grpId="0" nodeType="afterEffect">
                                  <p:stCondLst>
                                    <p:cond delay="0"/>
                                  </p:stCondLst>
                                  <p:childTnLst>
                                    <p:set>
                                      <p:cBhvr>
                                        <p:cTn id="25" dur="1" fill="hold">
                                          <p:stCondLst>
                                            <p:cond delay="0"/>
                                          </p:stCondLst>
                                        </p:cTn>
                                        <p:tgtEl>
                                          <p:spTgt spid="28"/>
                                        </p:tgtEl>
                                        <p:attrNameLst>
                                          <p:attrName>style.visibility</p:attrName>
                                        </p:attrNameLst>
                                      </p:cBhvr>
                                      <p:to>
                                        <p:strVal val="visible"/>
                                      </p:to>
                                    </p:set>
                                    <p:animEffect transition="in" filter="wipe(up)">
                                      <p:cBhvr>
                                        <p:cTn id="26" dur="500"/>
                                        <p:tgtEl>
                                          <p:spTgt spid="28"/>
                                        </p:tgtEl>
                                      </p:cBhvr>
                                    </p:animEffect>
                                  </p:childTnLst>
                                </p:cTn>
                              </p:par>
                            </p:childTnLst>
                          </p:cTn>
                        </p:par>
                        <p:par>
                          <p:cTn id="27" fill="hold">
                            <p:stCondLst>
                              <p:cond delay="2500"/>
                            </p:stCondLst>
                            <p:childTnLst>
                              <p:par>
                                <p:cTn id="28" presetID="22" presetClass="entr" presetSubtype="1" fill="hold" grpId="0" nodeType="afterEffect">
                                  <p:stCondLst>
                                    <p:cond delay="0"/>
                                  </p:stCondLst>
                                  <p:childTnLst>
                                    <p:set>
                                      <p:cBhvr>
                                        <p:cTn id="29" dur="1" fill="hold">
                                          <p:stCondLst>
                                            <p:cond delay="0"/>
                                          </p:stCondLst>
                                        </p:cTn>
                                        <p:tgtEl>
                                          <p:spTgt spid="14"/>
                                        </p:tgtEl>
                                        <p:attrNameLst>
                                          <p:attrName>style.visibility</p:attrName>
                                        </p:attrNameLst>
                                      </p:cBhvr>
                                      <p:to>
                                        <p:strVal val="visible"/>
                                      </p:to>
                                    </p:set>
                                    <p:animEffect transition="in" filter="wipe(up)">
                                      <p:cBhvr>
                                        <p:cTn id="30"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p:bldP spid="31" grpId="0"/>
      <p:bldP spid="28" grpId="0"/>
      <p:bldP spid="38" grpId="0" animBg="1"/>
      <p:bldP spid="39"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 name="PpHolder1">
            <a:extLst>
              <a:ext uri="{FF2B5EF4-FFF2-40B4-BE49-F238E27FC236}">
                <a16:creationId xmlns:a16="http://schemas.microsoft.com/office/drawing/2014/main" id="{4676C86D-0A2F-4561-B0C7-EA247047ED37}"/>
              </a:ext>
            </a:extLst>
          </p:cNvPr>
          <p:cNvPicPr>
            <a:picLocks/>
          </p:cNvPicPr>
          <p:nvPr/>
        </p:nvPicPr>
        <p:blipFill>
          <a:blip r:embed="rId2"/>
          <a:srcRect l="4987" r="32500" b="27508"/>
          <a:stretch>
            <a:fillRect/>
          </a:stretch>
        </p:blipFill>
        <p:spPr>
          <a:xfrm>
            <a:off x="456011" y="0"/>
            <a:ext cx="5716190" cy="4971494"/>
          </a:xfrm>
          <a:custGeom>
            <a:avLst/>
            <a:gdLst>
              <a:gd name="connsiteX0" fmla="*/ 0 w 5716190"/>
              <a:gd name="connsiteY0" fmla="*/ 0 h 4971494"/>
              <a:gd name="connsiteX1" fmla="*/ 5716190 w 5716190"/>
              <a:gd name="connsiteY1" fmla="*/ 0 h 4971494"/>
              <a:gd name="connsiteX2" fmla="*/ 5716190 w 5716190"/>
              <a:gd name="connsiteY2" fmla="*/ 4759660 h 4971494"/>
              <a:gd name="connsiteX3" fmla="*/ 5557882 w 5716190"/>
              <a:gd name="connsiteY3" fmla="*/ 4971494 h 4971494"/>
              <a:gd name="connsiteX4" fmla="*/ 158308 w 5716190"/>
              <a:gd name="connsiteY4" fmla="*/ 4971494 h 4971494"/>
              <a:gd name="connsiteX5" fmla="*/ 0 w 5716190"/>
              <a:gd name="connsiteY5" fmla="*/ 4759660 h 49714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716190" h="4971494">
                <a:moveTo>
                  <a:pt x="0" y="0"/>
                </a:moveTo>
                <a:lnTo>
                  <a:pt x="5716190" y="0"/>
                </a:lnTo>
                <a:lnTo>
                  <a:pt x="5716190" y="4759660"/>
                </a:lnTo>
                <a:cubicBezTo>
                  <a:pt x="5716190" y="4876652"/>
                  <a:pt x="5645313" y="4971494"/>
                  <a:pt x="5557882" y="4971494"/>
                </a:cubicBezTo>
                <a:lnTo>
                  <a:pt x="158308" y="4971494"/>
                </a:lnTo>
                <a:cubicBezTo>
                  <a:pt x="70877" y="4971494"/>
                  <a:pt x="0" y="4876652"/>
                  <a:pt x="0" y="4759660"/>
                </a:cubicBezTo>
                <a:close/>
              </a:path>
            </a:pathLst>
          </a:custGeom>
        </p:spPr>
      </p:pic>
      <p:pic>
        <p:nvPicPr>
          <p:cNvPr id="32" name="PpHolder2">
            <a:extLst>
              <a:ext uri="{FF2B5EF4-FFF2-40B4-BE49-F238E27FC236}">
                <a16:creationId xmlns:a16="http://schemas.microsoft.com/office/drawing/2014/main" id="{53B89F44-1699-4A2F-9C3A-2BE90ACF9E95}"/>
              </a:ext>
            </a:extLst>
          </p:cNvPr>
          <p:cNvPicPr>
            <a:picLocks/>
          </p:cNvPicPr>
          <p:nvPr/>
        </p:nvPicPr>
        <p:blipFill>
          <a:blip r:embed="rId2"/>
          <a:srcRect l="70095" b="27508"/>
          <a:stretch>
            <a:fillRect/>
          </a:stretch>
        </p:blipFill>
        <p:spPr>
          <a:xfrm>
            <a:off x="6409462" y="5"/>
            <a:ext cx="2734538" cy="4971493"/>
          </a:xfrm>
          <a:custGeom>
            <a:avLst/>
            <a:gdLst>
              <a:gd name="connsiteX0" fmla="*/ 0 w 2734538"/>
              <a:gd name="connsiteY0" fmla="*/ 0 h 4971493"/>
              <a:gd name="connsiteX1" fmla="*/ 2734538 w 2734538"/>
              <a:gd name="connsiteY1" fmla="*/ 0 h 4971493"/>
              <a:gd name="connsiteX2" fmla="*/ 2734538 w 2734538"/>
              <a:gd name="connsiteY2" fmla="*/ 4971493 h 4971493"/>
              <a:gd name="connsiteX3" fmla="*/ 212273 w 2734538"/>
              <a:gd name="connsiteY3" fmla="*/ 4971493 h 4971493"/>
              <a:gd name="connsiteX4" fmla="*/ 0 w 2734538"/>
              <a:gd name="connsiteY4" fmla="*/ 4759659 h 4971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34538" h="4971493">
                <a:moveTo>
                  <a:pt x="0" y="0"/>
                </a:moveTo>
                <a:lnTo>
                  <a:pt x="2734538" y="0"/>
                </a:lnTo>
                <a:lnTo>
                  <a:pt x="2734538" y="4971493"/>
                </a:lnTo>
                <a:lnTo>
                  <a:pt x="212273" y="4971493"/>
                </a:lnTo>
                <a:cubicBezTo>
                  <a:pt x="95038" y="4971493"/>
                  <a:pt x="0" y="4876651"/>
                  <a:pt x="0" y="4759659"/>
                </a:cubicBezTo>
                <a:close/>
              </a:path>
            </a:pathLst>
          </a:custGeom>
        </p:spPr>
      </p:pic>
      <p:sp>
        <p:nvSpPr>
          <p:cNvPr id="23" name="TextBox 22">
            <a:extLst>
              <a:ext uri="{FF2B5EF4-FFF2-40B4-BE49-F238E27FC236}">
                <a16:creationId xmlns:a16="http://schemas.microsoft.com/office/drawing/2014/main" id="{2500CCA2-6926-4F33-AD60-28494746E43B}"/>
              </a:ext>
            </a:extLst>
          </p:cNvPr>
          <p:cNvSpPr txBox="1"/>
          <p:nvPr/>
        </p:nvSpPr>
        <p:spPr>
          <a:xfrm>
            <a:off x="1753340" y="5591185"/>
            <a:ext cx="5637321" cy="369332"/>
          </a:xfrm>
          <a:prstGeom prst="rect">
            <a:avLst/>
          </a:prstGeom>
          <a:noFill/>
        </p:spPr>
        <p:txBody>
          <a:bodyPr wrap="square" rtlCol="0" anchor="ctr">
            <a:spAutoFit/>
          </a:bodyPr>
          <a:lstStyle/>
          <a:p>
            <a:pPr algn="ctr"/>
            <a:r>
              <a:rPr lang="en-US" b="1" dirty="0">
                <a:solidFill>
                  <a:schemeClr val="accent1"/>
                </a:solidFill>
                <a:latin typeface="+mj-lt"/>
              </a:rPr>
              <a:t>“ Our Collaborative Businesses To Grow “</a:t>
            </a:r>
            <a:endParaRPr lang="en-ID" b="1" dirty="0">
              <a:solidFill>
                <a:schemeClr val="accent1"/>
              </a:solidFill>
              <a:latin typeface="+mj-lt"/>
            </a:endParaRPr>
          </a:p>
        </p:txBody>
      </p:sp>
      <p:sp>
        <p:nvSpPr>
          <p:cNvPr id="24" name="TextBox 23">
            <a:extLst>
              <a:ext uri="{FF2B5EF4-FFF2-40B4-BE49-F238E27FC236}">
                <a16:creationId xmlns:a16="http://schemas.microsoft.com/office/drawing/2014/main" id="{95E5C2D6-25CB-45D6-BB62-ABB2829A8A8A}"/>
              </a:ext>
            </a:extLst>
          </p:cNvPr>
          <p:cNvSpPr txBox="1"/>
          <p:nvPr/>
        </p:nvSpPr>
        <p:spPr>
          <a:xfrm>
            <a:off x="3098860" y="5932106"/>
            <a:ext cx="2946281" cy="253916"/>
          </a:xfrm>
          <a:prstGeom prst="rect">
            <a:avLst/>
          </a:prstGeom>
          <a:noFill/>
        </p:spPr>
        <p:txBody>
          <a:bodyPr wrap="square" rtlCol="0" anchor="ctr">
            <a:spAutoFit/>
          </a:bodyPr>
          <a:lstStyle/>
          <a:p>
            <a:pPr algn="ctr"/>
            <a:r>
              <a:rPr lang="en-US" sz="1050" dirty="0"/>
              <a:t>- Mr. Julian Watts -</a:t>
            </a:r>
          </a:p>
        </p:txBody>
      </p:sp>
      <p:grpSp>
        <p:nvGrpSpPr>
          <p:cNvPr id="15" name="Group 14">
            <a:extLst>
              <a:ext uri="{FF2B5EF4-FFF2-40B4-BE49-F238E27FC236}">
                <a16:creationId xmlns:a16="http://schemas.microsoft.com/office/drawing/2014/main" id="{A802F3C6-913F-4C92-9911-8565D05EDEA9}"/>
              </a:ext>
            </a:extLst>
          </p:cNvPr>
          <p:cNvGrpSpPr/>
          <p:nvPr/>
        </p:nvGrpSpPr>
        <p:grpSpPr>
          <a:xfrm>
            <a:off x="1" y="0"/>
            <a:ext cx="914216" cy="412685"/>
            <a:chOff x="1" y="1"/>
            <a:chExt cx="1218955" cy="550246"/>
          </a:xfrm>
        </p:grpSpPr>
        <p:sp>
          <p:nvSpPr>
            <p:cNvPr id="16" name="Rounded Rectangle 11">
              <a:extLst>
                <a:ext uri="{FF2B5EF4-FFF2-40B4-BE49-F238E27FC236}">
                  <a16:creationId xmlns:a16="http://schemas.microsoft.com/office/drawing/2014/main" id="{DE441A36-B2E7-4C76-9E57-A61C65331D88}"/>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17" name="Graphic 7">
              <a:extLst>
                <a:ext uri="{FF2B5EF4-FFF2-40B4-BE49-F238E27FC236}">
                  <a16:creationId xmlns:a16="http://schemas.microsoft.com/office/drawing/2014/main" id="{B8879A02-501C-4113-B1C6-579B49DD1B70}"/>
                </a:ext>
              </a:extLst>
            </p:cNvPr>
            <p:cNvGrpSpPr/>
            <p:nvPr/>
          </p:nvGrpSpPr>
          <p:grpSpPr>
            <a:xfrm>
              <a:off x="241838" y="195399"/>
              <a:ext cx="718493" cy="145203"/>
              <a:chOff x="4810125" y="3167062"/>
              <a:chExt cx="2573940" cy="520177"/>
            </a:xfrm>
            <a:solidFill>
              <a:schemeClr val="bg2"/>
            </a:solidFill>
          </p:grpSpPr>
          <p:sp>
            <p:nvSpPr>
              <p:cNvPr id="18" name="Freeform: Shape 17">
                <a:extLst>
                  <a:ext uri="{FF2B5EF4-FFF2-40B4-BE49-F238E27FC236}">
                    <a16:creationId xmlns:a16="http://schemas.microsoft.com/office/drawing/2014/main" id="{48732242-67C3-4585-A588-77C4518F2131}"/>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19" name="Freeform: Shape 18">
                <a:extLst>
                  <a:ext uri="{FF2B5EF4-FFF2-40B4-BE49-F238E27FC236}">
                    <a16:creationId xmlns:a16="http://schemas.microsoft.com/office/drawing/2014/main" id="{313828D9-53BE-45E6-BC30-F7FD224DD8DB}"/>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20" name="Freeform: Shape 19">
                <a:extLst>
                  <a:ext uri="{FF2B5EF4-FFF2-40B4-BE49-F238E27FC236}">
                    <a16:creationId xmlns:a16="http://schemas.microsoft.com/office/drawing/2014/main" id="{26F85825-4470-4CD5-B1BC-67EA52A587CD}"/>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21" name="Freeform: Shape 20">
                <a:extLst>
                  <a:ext uri="{FF2B5EF4-FFF2-40B4-BE49-F238E27FC236}">
                    <a16:creationId xmlns:a16="http://schemas.microsoft.com/office/drawing/2014/main" id="{DE6C9919-26B1-4FA6-9B47-06CA0EA5496D}"/>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22" name="Freeform: Shape 21">
                <a:extLst>
                  <a:ext uri="{FF2B5EF4-FFF2-40B4-BE49-F238E27FC236}">
                    <a16:creationId xmlns:a16="http://schemas.microsoft.com/office/drawing/2014/main" id="{9CDBBD3C-5E8B-4933-9CC9-BB35AD90221A}"/>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25" name="Freeform: Shape 24">
                <a:extLst>
                  <a:ext uri="{FF2B5EF4-FFF2-40B4-BE49-F238E27FC236}">
                    <a16:creationId xmlns:a16="http://schemas.microsoft.com/office/drawing/2014/main" id="{FE335893-DEE1-40B6-AF47-2121AEEEA5FD}"/>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26" name="Rectangle: Rounded Corners 25">
            <a:extLst>
              <a:ext uri="{FF2B5EF4-FFF2-40B4-BE49-F238E27FC236}">
                <a16:creationId xmlns:a16="http://schemas.microsoft.com/office/drawing/2014/main" id="{0188661C-F3AC-4749-80E6-7D6D6AB9938C}"/>
              </a:ext>
            </a:extLst>
          </p:cNvPr>
          <p:cNvSpPr/>
          <p:nvPr/>
        </p:nvSpPr>
        <p:spPr>
          <a:xfrm rot="16200000" flipH="1">
            <a:off x="794319" y="177115"/>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28045930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left)">
                                      <p:cBhvr>
                                        <p:cTn id="7" dur="500"/>
                                        <p:tgtEl>
                                          <p:spTgt spid="15"/>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26"/>
                                        </p:tgtEl>
                                        <p:attrNameLst>
                                          <p:attrName>style.visibility</p:attrName>
                                        </p:attrNameLst>
                                      </p:cBhvr>
                                      <p:to>
                                        <p:strVal val="visible"/>
                                      </p:to>
                                    </p:set>
                                    <p:animEffect transition="in" filter="wipe(up)">
                                      <p:cBhvr>
                                        <p:cTn id="11" dur="500"/>
                                        <p:tgtEl>
                                          <p:spTgt spid="26"/>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3"/>
                                        </p:tgtEl>
                                        <p:attrNameLst>
                                          <p:attrName>style.visibility</p:attrName>
                                        </p:attrNameLst>
                                      </p:cBhvr>
                                      <p:to>
                                        <p:strVal val="visible"/>
                                      </p:to>
                                    </p:set>
                                    <p:animEffect transition="in" filter="wipe(left)">
                                      <p:cBhvr>
                                        <p:cTn id="15" dur="500"/>
                                        <p:tgtEl>
                                          <p:spTgt spid="23"/>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4"/>
                                        </p:tgtEl>
                                        <p:attrNameLst>
                                          <p:attrName>style.visibility</p:attrName>
                                        </p:attrNameLst>
                                      </p:cBhvr>
                                      <p:to>
                                        <p:strVal val="visible"/>
                                      </p:to>
                                    </p:set>
                                    <p:animEffect transition="in" filter="wipe(left)">
                                      <p:cBhvr>
                                        <p:cTn id="19"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4" grpId="0"/>
      <p:bldP spid="26"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 name="PpHolder1">
            <a:extLst>
              <a:ext uri="{FF2B5EF4-FFF2-40B4-BE49-F238E27FC236}">
                <a16:creationId xmlns:a16="http://schemas.microsoft.com/office/drawing/2014/main" id="{726A0D3A-0136-4A38-92F8-0E027A7D1710}"/>
              </a:ext>
            </a:extLst>
          </p:cNvPr>
          <p:cNvPicPr>
            <a:picLocks/>
          </p:cNvPicPr>
          <p:nvPr/>
        </p:nvPicPr>
        <p:blipFill>
          <a:blip r:embed="rId2"/>
          <a:srcRect l="45013" b="14167"/>
          <a:stretch>
            <a:fillRect/>
          </a:stretch>
        </p:blipFill>
        <p:spPr>
          <a:xfrm>
            <a:off x="4115998" y="3"/>
            <a:ext cx="5028003" cy="5886449"/>
          </a:xfrm>
          <a:custGeom>
            <a:avLst/>
            <a:gdLst>
              <a:gd name="connsiteX0" fmla="*/ 0 w 5028003"/>
              <a:gd name="connsiteY0" fmla="*/ 0 h 5886449"/>
              <a:gd name="connsiteX1" fmla="*/ 5028003 w 5028003"/>
              <a:gd name="connsiteY1" fmla="*/ 0 h 5886449"/>
              <a:gd name="connsiteX2" fmla="*/ 5028003 w 5028003"/>
              <a:gd name="connsiteY2" fmla="*/ 5886449 h 5886449"/>
              <a:gd name="connsiteX3" fmla="*/ 0 w 5028003"/>
              <a:gd name="connsiteY3" fmla="*/ 5886449 h 5886449"/>
            </a:gdLst>
            <a:ahLst/>
            <a:cxnLst>
              <a:cxn ang="0">
                <a:pos x="connsiteX0" y="connsiteY0"/>
              </a:cxn>
              <a:cxn ang="0">
                <a:pos x="connsiteX1" y="connsiteY1"/>
              </a:cxn>
              <a:cxn ang="0">
                <a:pos x="connsiteX2" y="connsiteY2"/>
              </a:cxn>
              <a:cxn ang="0">
                <a:pos x="connsiteX3" y="connsiteY3"/>
              </a:cxn>
            </a:cxnLst>
            <a:rect l="l" t="t" r="r" b="b"/>
            <a:pathLst>
              <a:path w="5028003" h="5886449">
                <a:moveTo>
                  <a:pt x="0" y="0"/>
                </a:moveTo>
                <a:lnTo>
                  <a:pt x="5028003" y="0"/>
                </a:lnTo>
                <a:lnTo>
                  <a:pt x="5028003" y="5886449"/>
                </a:lnTo>
                <a:lnTo>
                  <a:pt x="0" y="5886449"/>
                </a:lnTo>
                <a:close/>
              </a:path>
            </a:pathLst>
          </a:custGeom>
        </p:spPr>
      </p:pic>
      <p:pic>
        <p:nvPicPr>
          <p:cNvPr id="36" name="PpHolder2">
            <a:extLst>
              <a:ext uri="{FF2B5EF4-FFF2-40B4-BE49-F238E27FC236}">
                <a16:creationId xmlns:a16="http://schemas.microsoft.com/office/drawing/2014/main" id="{EF3E2356-696A-466E-B2E3-5C0244F487A6}"/>
              </a:ext>
            </a:extLst>
          </p:cNvPr>
          <p:cNvPicPr>
            <a:picLocks/>
          </p:cNvPicPr>
          <p:nvPr/>
        </p:nvPicPr>
        <p:blipFill>
          <a:blip r:embed="rId2"/>
          <a:srcRect r="57500" b="20825"/>
          <a:stretch>
            <a:fillRect/>
          </a:stretch>
        </p:blipFill>
        <p:spPr>
          <a:xfrm>
            <a:off x="1" y="3"/>
            <a:ext cx="3886202" cy="5429801"/>
          </a:xfrm>
          <a:custGeom>
            <a:avLst/>
            <a:gdLst>
              <a:gd name="connsiteX0" fmla="*/ 0 w 3886202"/>
              <a:gd name="connsiteY0" fmla="*/ 0 h 5429801"/>
              <a:gd name="connsiteX1" fmla="*/ 3886202 w 3886202"/>
              <a:gd name="connsiteY1" fmla="*/ 0 h 5429801"/>
              <a:gd name="connsiteX2" fmla="*/ 3886202 w 3886202"/>
              <a:gd name="connsiteY2" fmla="*/ 5429801 h 5429801"/>
              <a:gd name="connsiteX3" fmla="*/ 0 w 3886202"/>
              <a:gd name="connsiteY3" fmla="*/ 5429801 h 5429801"/>
            </a:gdLst>
            <a:ahLst/>
            <a:cxnLst>
              <a:cxn ang="0">
                <a:pos x="connsiteX0" y="connsiteY0"/>
              </a:cxn>
              <a:cxn ang="0">
                <a:pos x="connsiteX1" y="connsiteY1"/>
              </a:cxn>
              <a:cxn ang="0">
                <a:pos x="connsiteX2" y="connsiteY2"/>
              </a:cxn>
              <a:cxn ang="0">
                <a:pos x="connsiteX3" y="connsiteY3"/>
              </a:cxn>
            </a:cxnLst>
            <a:rect l="l" t="t" r="r" b="b"/>
            <a:pathLst>
              <a:path w="3886202" h="5429801">
                <a:moveTo>
                  <a:pt x="0" y="0"/>
                </a:moveTo>
                <a:lnTo>
                  <a:pt x="3886202" y="0"/>
                </a:lnTo>
                <a:lnTo>
                  <a:pt x="3886202" y="5429801"/>
                </a:lnTo>
                <a:lnTo>
                  <a:pt x="0" y="5429801"/>
                </a:lnTo>
                <a:close/>
              </a:path>
            </a:pathLst>
          </a:custGeom>
        </p:spPr>
      </p:pic>
      <p:sp>
        <p:nvSpPr>
          <p:cNvPr id="17" name="Rounded Rectangle 3">
            <a:extLst>
              <a:ext uri="{FF2B5EF4-FFF2-40B4-BE49-F238E27FC236}">
                <a16:creationId xmlns:a16="http://schemas.microsoft.com/office/drawing/2014/main" id="{6CAD8D4A-75AA-44FE-A2F9-E4F5654A53B8}"/>
              </a:ext>
            </a:extLst>
          </p:cNvPr>
          <p:cNvSpPr/>
          <p:nvPr/>
        </p:nvSpPr>
        <p:spPr>
          <a:xfrm>
            <a:off x="456010" y="3829049"/>
            <a:ext cx="4344590" cy="3028951"/>
          </a:xfrm>
          <a:custGeom>
            <a:avLst/>
            <a:gdLst>
              <a:gd name="connsiteX0" fmla="*/ 130058 w 5846707"/>
              <a:gd name="connsiteY0" fmla="*/ 0 h 4065221"/>
              <a:gd name="connsiteX1" fmla="*/ 5716649 w 5846707"/>
              <a:gd name="connsiteY1" fmla="*/ 0 h 4065221"/>
              <a:gd name="connsiteX2" fmla="*/ 5846707 w 5846707"/>
              <a:gd name="connsiteY2" fmla="*/ 130058 h 4065221"/>
              <a:gd name="connsiteX3" fmla="*/ 5846707 w 5846707"/>
              <a:gd name="connsiteY3" fmla="*/ 4065221 h 4065221"/>
              <a:gd name="connsiteX4" fmla="*/ 0 w 5846707"/>
              <a:gd name="connsiteY4" fmla="*/ 4065221 h 4065221"/>
              <a:gd name="connsiteX5" fmla="*/ 0 w 5846707"/>
              <a:gd name="connsiteY5" fmla="*/ 130058 h 4065221"/>
              <a:gd name="connsiteX6" fmla="*/ 130058 w 5846707"/>
              <a:gd name="connsiteY6" fmla="*/ 0 h 4065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46707" h="4065221">
                <a:moveTo>
                  <a:pt x="130058" y="0"/>
                </a:moveTo>
                <a:lnTo>
                  <a:pt x="5716649" y="0"/>
                </a:lnTo>
                <a:cubicBezTo>
                  <a:pt x="5788478" y="0"/>
                  <a:pt x="5846707" y="58229"/>
                  <a:pt x="5846707" y="130058"/>
                </a:cubicBezTo>
                <a:lnTo>
                  <a:pt x="5846707" y="4065221"/>
                </a:lnTo>
                <a:lnTo>
                  <a:pt x="0" y="4065221"/>
                </a:lnTo>
                <a:lnTo>
                  <a:pt x="0" y="130058"/>
                </a:lnTo>
                <a:cubicBezTo>
                  <a:pt x="0" y="58229"/>
                  <a:pt x="58229" y="0"/>
                  <a:pt x="130058" y="0"/>
                </a:cubicBez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9" name="TextBox 18">
            <a:extLst>
              <a:ext uri="{FF2B5EF4-FFF2-40B4-BE49-F238E27FC236}">
                <a16:creationId xmlns:a16="http://schemas.microsoft.com/office/drawing/2014/main" id="{39C43A7C-3900-4E49-AEED-7E641D1806F4}"/>
              </a:ext>
            </a:extLst>
          </p:cNvPr>
          <p:cNvSpPr txBox="1"/>
          <p:nvPr/>
        </p:nvSpPr>
        <p:spPr>
          <a:xfrm>
            <a:off x="957717" y="4609947"/>
            <a:ext cx="3580468" cy="1524392"/>
          </a:xfrm>
          <a:prstGeom prst="rect">
            <a:avLst/>
          </a:prstGeom>
          <a:noFill/>
        </p:spPr>
        <p:txBody>
          <a:bodyPr wrap="square" rtlCol="0" anchor="t">
            <a:spAutoFit/>
          </a:bodyPr>
          <a:lstStyle/>
          <a:p>
            <a:pPr algn="just">
              <a:lnSpc>
                <a:spcPct val="150000"/>
              </a:lnSpc>
            </a:pPr>
            <a:r>
              <a:rPr lang="en-US" sz="900" dirty="0">
                <a:solidFill>
                  <a:schemeClr val="bg2"/>
                </a:solidFill>
              </a:rPr>
              <a:t>A wonderful serenity has taken possession of my entire soul, like these sweet mornings of spring which I enjoy with my whole heart. I am alone, and feel the charm of existence in this spot, which was created for the bliss of souls like mine. </a:t>
            </a:r>
          </a:p>
          <a:p>
            <a:pPr algn="just">
              <a:lnSpc>
                <a:spcPct val="150000"/>
              </a:lnSpc>
            </a:pPr>
            <a:endParaRPr lang="en-US" sz="900" dirty="0">
              <a:solidFill>
                <a:schemeClr val="bg2"/>
              </a:solidFill>
            </a:endParaRPr>
          </a:p>
          <a:p>
            <a:pPr algn="just">
              <a:lnSpc>
                <a:spcPct val="150000"/>
              </a:lnSpc>
            </a:pPr>
            <a:r>
              <a:rPr lang="en-US" sz="900" dirty="0">
                <a:solidFill>
                  <a:schemeClr val="bg2"/>
                </a:solidFill>
              </a:rPr>
              <a:t>I am so happy, my dear friend, so absorbed in the exquisite sense of mere tranquil existence, that I neglect talents.</a:t>
            </a:r>
          </a:p>
        </p:txBody>
      </p:sp>
      <p:sp>
        <p:nvSpPr>
          <p:cNvPr id="20" name="TextBox 19">
            <a:extLst>
              <a:ext uri="{FF2B5EF4-FFF2-40B4-BE49-F238E27FC236}">
                <a16:creationId xmlns:a16="http://schemas.microsoft.com/office/drawing/2014/main" id="{A9A4C85F-E7C6-4DA2-B058-324D58F2EAB3}"/>
              </a:ext>
            </a:extLst>
          </p:cNvPr>
          <p:cNvSpPr txBox="1"/>
          <p:nvPr/>
        </p:nvSpPr>
        <p:spPr>
          <a:xfrm>
            <a:off x="957718" y="4339408"/>
            <a:ext cx="1430395" cy="323165"/>
          </a:xfrm>
          <a:prstGeom prst="rect">
            <a:avLst/>
          </a:prstGeom>
          <a:noFill/>
        </p:spPr>
        <p:txBody>
          <a:bodyPr wrap="square" rtlCol="0" anchor="ctr">
            <a:spAutoFit/>
          </a:bodyPr>
          <a:lstStyle/>
          <a:p>
            <a:r>
              <a:rPr lang="en-US" sz="1500" b="1" dirty="0">
                <a:solidFill>
                  <a:schemeClr val="bg2"/>
                </a:solidFill>
                <a:latin typeface="+mj-lt"/>
              </a:rPr>
              <a:t>Description</a:t>
            </a:r>
            <a:endParaRPr lang="en-ID" sz="1500" b="1" dirty="0">
              <a:solidFill>
                <a:schemeClr val="bg2"/>
              </a:solidFill>
              <a:latin typeface="+mj-lt"/>
            </a:endParaRPr>
          </a:p>
        </p:txBody>
      </p:sp>
      <p:sp>
        <p:nvSpPr>
          <p:cNvPr id="27" name="Freeform 9">
            <a:extLst>
              <a:ext uri="{FF2B5EF4-FFF2-40B4-BE49-F238E27FC236}">
                <a16:creationId xmlns:a16="http://schemas.microsoft.com/office/drawing/2014/main" id="{C45E94BF-A1F2-4B9C-A4C2-2A68AE5F173B}"/>
              </a:ext>
            </a:extLst>
          </p:cNvPr>
          <p:cNvSpPr>
            <a:spLocks/>
          </p:cNvSpPr>
          <p:nvPr/>
        </p:nvSpPr>
        <p:spPr bwMode="auto">
          <a:xfrm>
            <a:off x="4421716" y="6555126"/>
            <a:ext cx="116469" cy="115544"/>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28" name="TextBox 27">
            <a:extLst>
              <a:ext uri="{FF2B5EF4-FFF2-40B4-BE49-F238E27FC236}">
                <a16:creationId xmlns:a16="http://schemas.microsoft.com/office/drawing/2014/main" id="{E3E6ECD3-75FB-47D7-9696-84B58C8D548A}"/>
              </a:ext>
            </a:extLst>
          </p:cNvPr>
          <p:cNvSpPr txBox="1"/>
          <p:nvPr/>
        </p:nvSpPr>
        <p:spPr>
          <a:xfrm>
            <a:off x="3652491" y="6497482"/>
            <a:ext cx="859060" cy="230832"/>
          </a:xfrm>
          <a:prstGeom prst="rect">
            <a:avLst/>
          </a:prstGeom>
          <a:noFill/>
        </p:spPr>
        <p:txBody>
          <a:bodyPr wrap="square" rtlCol="0" anchor="ctr">
            <a:spAutoFit/>
          </a:bodyPr>
          <a:lstStyle/>
          <a:p>
            <a:r>
              <a:rPr lang="en-US" sz="900" dirty="0">
                <a:solidFill>
                  <a:schemeClr val="bg2"/>
                </a:solidFill>
              </a:rPr>
              <a:t>Next Slides</a:t>
            </a:r>
          </a:p>
        </p:txBody>
      </p:sp>
      <p:grpSp>
        <p:nvGrpSpPr>
          <p:cNvPr id="18" name="Group 17">
            <a:extLst>
              <a:ext uri="{FF2B5EF4-FFF2-40B4-BE49-F238E27FC236}">
                <a16:creationId xmlns:a16="http://schemas.microsoft.com/office/drawing/2014/main" id="{0F75C4C8-9E8F-431B-B1D1-ACE0BED20837}"/>
              </a:ext>
            </a:extLst>
          </p:cNvPr>
          <p:cNvGrpSpPr/>
          <p:nvPr/>
        </p:nvGrpSpPr>
        <p:grpSpPr>
          <a:xfrm>
            <a:off x="8229784" y="6445315"/>
            <a:ext cx="914216" cy="412685"/>
            <a:chOff x="10973045" y="0"/>
            <a:chExt cx="1218955" cy="550246"/>
          </a:xfrm>
        </p:grpSpPr>
        <p:sp>
          <p:nvSpPr>
            <p:cNvPr id="21" name="Rounded Rectangle 11">
              <a:extLst>
                <a:ext uri="{FF2B5EF4-FFF2-40B4-BE49-F238E27FC236}">
                  <a16:creationId xmlns:a16="http://schemas.microsoft.com/office/drawing/2014/main" id="{B8CBC2E5-164B-4477-ADFD-AD722CB4506E}"/>
                </a:ext>
              </a:extLst>
            </p:cNvPr>
            <p:cNvSpPr/>
            <p:nvPr/>
          </p:nvSpPr>
          <p:spPr>
            <a:xfrm flipH="1" flipV="1">
              <a:off x="10973045" y="0"/>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22" name="Graphic 7">
              <a:extLst>
                <a:ext uri="{FF2B5EF4-FFF2-40B4-BE49-F238E27FC236}">
                  <a16:creationId xmlns:a16="http://schemas.microsoft.com/office/drawing/2014/main" id="{D62207FA-77A8-4926-9670-D62C73E98548}"/>
                </a:ext>
              </a:extLst>
            </p:cNvPr>
            <p:cNvGrpSpPr/>
            <p:nvPr/>
          </p:nvGrpSpPr>
          <p:grpSpPr>
            <a:xfrm>
              <a:off x="11231670" y="195398"/>
              <a:ext cx="718493" cy="145203"/>
              <a:chOff x="4810125" y="3167062"/>
              <a:chExt cx="2573940" cy="520177"/>
            </a:xfrm>
            <a:solidFill>
              <a:schemeClr val="bg2"/>
            </a:solidFill>
          </p:grpSpPr>
          <p:sp>
            <p:nvSpPr>
              <p:cNvPr id="23" name="Freeform: Shape 22">
                <a:extLst>
                  <a:ext uri="{FF2B5EF4-FFF2-40B4-BE49-F238E27FC236}">
                    <a16:creationId xmlns:a16="http://schemas.microsoft.com/office/drawing/2014/main" id="{5B9F6BD5-74F7-4640-A8FE-8E829A01507D}"/>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24" name="Freeform: Shape 23">
                <a:extLst>
                  <a:ext uri="{FF2B5EF4-FFF2-40B4-BE49-F238E27FC236}">
                    <a16:creationId xmlns:a16="http://schemas.microsoft.com/office/drawing/2014/main" id="{48F65539-DD30-4D94-8F71-E404E119F076}"/>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25" name="Freeform: Shape 24">
                <a:extLst>
                  <a:ext uri="{FF2B5EF4-FFF2-40B4-BE49-F238E27FC236}">
                    <a16:creationId xmlns:a16="http://schemas.microsoft.com/office/drawing/2014/main" id="{50AFF98F-FEE6-41CD-BD02-13139E1A1242}"/>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26" name="Freeform: Shape 25">
                <a:extLst>
                  <a:ext uri="{FF2B5EF4-FFF2-40B4-BE49-F238E27FC236}">
                    <a16:creationId xmlns:a16="http://schemas.microsoft.com/office/drawing/2014/main" id="{665E167D-31A1-4960-B6BF-5BB9B14E4250}"/>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29" name="Freeform: Shape 28">
                <a:extLst>
                  <a:ext uri="{FF2B5EF4-FFF2-40B4-BE49-F238E27FC236}">
                    <a16:creationId xmlns:a16="http://schemas.microsoft.com/office/drawing/2014/main" id="{FEA1A4A5-CF82-46ED-BCFD-CDF40A2F3C01}"/>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30" name="Freeform: Shape 29">
                <a:extLst>
                  <a:ext uri="{FF2B5EF4-FFF2-40B4-BE49-F238E27FC236}">
                    <a16:creationId xmlns:a16="http://schemas.microsoft.com/office/drawing/2014/main" id="{80D93C9D-D14D-4BF5-B521-E6C4B6D3A3FD}"/>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31" name="Rectangle: Rounded Corners 30">
            <a:extLst>
              <a:ext uri="{FF2B5EF4-FFF2-40B4-BE49-F238E27FC236}">
                <a16:creationId xmlns:a16="http://schemas.microsoft.com/office/drawing/2014/main" id="{06BBA855-7B90-4B6A-B9C7-E7200636154A}"/>
              </a:ext>
            </a:extLst>
          </p:cNvPr>
          <p:cNvSpPr/>
          <p:nvPr/>
        </p:nvSpPr>
        <p:spPr>
          <a:xfrm rot="5400000">
            <a:off x="8110822" y="6622430"/>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18156758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right)">
                                      <p:cBhvr>
                                        <p:cTn id="7" dur="500"/>
                                        <p:tgtEl>
                                          <p:spTgt spid="18"/>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31"/>
                                        </p:tgtEl>
                                        <p:attrNameLst>
                                          <p:attrName>style.visibility</p:attrName>
                                        </p:attrNameLst>
                                      </p:cBhvr>
                                      <p:to>
                                        <p:strVal val="visible"/>
                                      </p:to>
                                    </p:set>
                                    <p:animEffect transition="in" filter="wipe(up)">
                                      <p:cBhvr>
                                        <p:cTn id="11" dur="500"/>
                                        <p:tgtEl>
                                          <p:spTgt spid="31"/>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wipe(down)">
                                      <p:cBhvr>
                                        <p:cTn id="15" dur="500"/>
                                        <p:tgtEl>
                                          <p:spTgt spid="17"/>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0"/>
                                        </p:tgtEl>
                                        <p:attrNameLst>
                                          <p:attrName>style.visibility</p:attrName>
                                        </p:attrNameLst>
                                      </p:cBhvr>
                                      <p:to>
                                        <p:strVal val="visible"/>
                                      </p:to>
                                    </p:set>
                                    <p:animEffect transition="in" filter="wipe(left)">
                                      <p:cBhvr>
                                        <p:cTn id="19" dur="500"/>
                                        <p:tgtEl>
                                          <p:spTgt spid="20"/>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wipe(up)">
                                      <p:cBhvr>
                                        <p:cTn id="23" dur="500"/>
                                        <p:tgtEl>
                                          <p:spTgt spid="19"/>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28"/>
                                        </p:tgtEl>
                                        <p:attrNameLst>
                                          <p:attrName>style.visibility</p:attrName>
                                        </p:attrNameLst>
                                      </p:cBhvr>
                                      <p:to>
                                        <p:strVal val="visible"/>
                                      </p:to>
                                    </p:set>
                                    <p:animEffect transition="in" filter="wipe(left)">
                                      <p:cBhvr>
                                        <p:cTn id="27" dur="500"/>
                                        <p:tgtEl>
                                          <p:spTgt spid="28"/>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27"/>
                                        </p:tgtEl>
                                        <p:attrNameLst>
                                          <p:attrName>style.visibility</p:attrName>
                                        </p:attrNameLst>
                                      </p:cBhvr>
                                      <p:to>
                                        <p:strVal val="visible"/>
                                      </p:to>
                                    </p:set>
                                    <p:animEffect transition="in" filter="wipe(left)">
                                      <p:cBhvr>
                                        <p:cTn id="31"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9" grpId="0"/>
      <p:bldP spid="20" grpId="0"/>
      <p:bldP spid="27" grpId="0" animBg="1"/>
      <p:bldP spid="28" grpId="0"/>
      <p:bldP spid="31"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2" name="PpHolder1">
            <a:extLst>
              <a:ext uri="{FF2B5EF4-FFF2-40B4-BE49-F238E27FC236}">
                <a16:creationId xmlns:a16="http://schemas.microsoft.com/office/drawing/2014/main" id="{99E0AA9D-AAF9-4E6E-BC58-FA88D5FBEA34}"/>
              </a:ext>
            </a:extLst>
          </p:cNvPr>
          <p:cNvPicPr>
            <a:picLocks/>
          </p:cNvPicPr>
          <p:nvPr/>
        </p:nvPicPr>
        <p:blipFill>
          <a:blip r:embed="rId2"/>
          <a:srcRect l="15000" t="20000"/>
          <a:stretch>
            <a:fillRect/>
          </a:stretch>
        </p:blipFill>
        <p:spPr>
          <a:xfrm>
            <a:off x="1371600" y="1371598"/>
            <a:ext cx="7772401" cy="5486402"/>
          </a:xfrm>
          <a:custGeom>
            <a:avLst/>
            <a:gdLst>
              <a:gd name="connsiteX0" fmla="*/ 3107514 w 7772401"/>
              <a:gd name="connsiteY0" fmla="*/ 0 h 5486402"/>
              <a:gd name="connsiteX1" fmla="*/ 7772401 w 7772401"/>
              <a:gd name="connsiteY1" fmla="*/ 0 h 5486402"/>
              <a:gd name="connsiteX2" fmla="*/ 7772401 w 7772401"/>
              <a:gd name="connsiteY2" fmla="*/ 5486402 h 5486402"/>
              <a:gd name="connsiteX3" fmla="*/ 0 w 7772401"/>
              <a:gd name="connsiteY3" fmla="*/ 5486402 h 5486402"/>
              <a:gd name="connsiteX4" fmla="*/ 0 w 7772401"/>
              <a:gd name="connsiteY4" fmla="*/ 255605 h 5486402"/>
              <a:gd name="connsiteX5" fmla="*/ 205016 w 7772401"/>
              <a:gd name="connsiteY5" fmla="*/ 1 h 5486402"/>
              <a:gd name="connsiteX6" fmla="*/ 3107514 w 7772401"/>
              <a:gd name="connsiteY6" fmla="*/ 1 h 5486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72401" h="5486402">
                <a:moveTo>
                  <a:pt x="3107514" y="0"/>
                </a:moveTo>
                <a:lnTo>
                  <a:pt x="7772401" y="0"/>
                </a:lnTo>
                <a:lnTo>
                  <a:pt x="7772401" y="5486402"/>
                </a:lnTo>
                <a:lnTo>
                  <a:pt x="0" y="5486402"/>
                </a:lnTo>
                <a:lnTo>
                  <a:pt x="0" y="255605"/>
                </a:lnTo>
                <a:cubicBezTo>
                  <a:pt x="0" y="114439"/>
                  <a:pt x="91789" y="1"/>
                  <a:pt x="205016" y="1"/>
                </a:cubicBezTo>
                <a:lnTo>
                  <a:pt x="3107514" y="1"/>
                </a:lnTo>
                <a:close/>
              </a:path>
            </a:pathLst>
          </a:custGeom>
        </p:spPr>
      </p:pic>
      <p:sp>
        <p:nvSpPr>
          <p:cNvPr id="57" name="Freeform 31">
            <a:extLst>
              <a:ext uri="{FF2B5EF4-FFF2-40B4-BE49-F238E27FC236}">
                <a16:creationId xmlns:a16="http://schemas.microsoft.com/office/drawing/2014/main" id="{29F50A9F-B11D-4341-BB4E-4CB23641D201}"/>
              </a:ext>
            </a:extLst>
          </p:cNvPr>
          <p:cNvSpPr/>
          <p:nvPr/>
        </p:nvSpPr>
        <p:spPr>
          <a:xfrm>
            <a:off x="1371597" y="1371598"/>
            <a:ext cx="7772403" cy="5487729"/>
          </a:xfrm>
          <a:custGeom>
            <a:avLst/>
            <a:gdLst>
              <a:gd name="connsiteX0" fmla="*/ 4143349 w 10363204"/>
              <a:gd name="connsiteY0" fmla="*/ 0 h 5867400"/>
              <a:gd name="connsiteX1" fmla="*/ 10363204 w 10363204"/>
              <a:gd name="connsiteY1" fmla="*/ 0 h 5867400"/>
              <a:gd name="connsiteX2" fmla="*/ 10363204 w 10363204"/>
              <a:gd name="connsiteY2" fmla="*/ 5867400 h 5867400"/>
              <a:gd name="connsiteX3" fmla="*/ 0 w 10363204"/>
              <a:gd name="connsiteY3" fmla="*/ 5867400 h 5867400"/>
              <a:gd name="connsiteX4" fmla="*/ 0 w 10363204"/>
              <a:gd name="connsiteY4" fmla="*/ 273355 h 5867400"/>
              <a:gd name="connsiteX5" fmla="*/ 273354 w 10363204"/>
              <a:gd name="connsiteY5" fmla="*/ 1 h 5867400"/>
              <a:gd name="connsiteX6" fmla="*/ 4143349 w 10363204"/>
              <a:gd name="connsiteY6" fmla="*/ 1 h 5867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363204" h="5867400">
                <a:moveTo>
                  <a:pt x="4143349" y="0"/>
                </a:moveTo>
                <a:lnTo>
                  <a:pt x="10363204" y="0"/>
                </a:lnTo>
                <a:lnTo>
                  <a:pt x="10363204" y="5867400"/>
                </a:lnTo>
                <a:lnTo>
                  <a:pt x="0" y="5867400"/>
                </a:lnTo>
                <a:lnTo>
                  <a:pt x="0" y="273355"/>
                </a:lnTo>
                <a:cubicBezTo>
                  <a:pt x="0" y="122386"/>
                  <a:pt x="122385" y="1"/>
                  <a:pt x="273354" y="1"/>
                </a:cubicBezTo>
                <a:lnTo>
                  <a:pt x="4143349" y="1"/>
                </a:lnTo>
                <a:close/>
              </a:path>
            </a:pathLst>
          </a:custGeom>
          <a:solidFill>
            <a:schemeClr val="tx2">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nvGrpSpPr>
          <p:cNvPr id="2" name="Group 1">
            <a:extLst>
              <a:ext uri="{FF2B5EF4-FFF2-40B4-BE49-F238E27FC236}">
                <a16:creationId xmlns:a16="http://schemas.microsoft.com/office/drawing/2014/main" id="{55C22117-E29B-499A-A68C-6F8BDE0AF054}"/>
              </a:ext>
            </a:extLst>
          </p:cNvPr>
          <p:cNvGrpSpPr/>
          <p:nvPr/>
        </p:nvGrpSpPr>
        <p:grpSpPr>
          <a:xfrm>
            <a:off x="1" y="0"/>
            <a:ext cx="914216" cy="412685"/>
            <a:chOff x="1" y="1"/>
            <a:chExt cx="1218955" cy="550246"/>
          </a:xfrm>
        </p:grpSpPr>
        <p:sp>
          <p:nvSpPr>
            <p:cNvPr id="19" name="Rounded Rectangle 11">
              <a:extLst>
                <a:ext uri="{FF2B5EF4-FFF2-40B4-BE49-F238E27FC236}">
                  <a16:creationId xmlns:a16="http://schemas.microsoft.com/office/drawing/2014/main" id="{9C5836D3-3344-4504-B6CA-F452992679F7}"/>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5" name="Graphic 7">
              <a:extLst>
                <a:ext uri="{FF2B5EF4-FFF2-40B4-BE49-F238E27FC236}">
                  <a16:creationId xmlns:a16="http://schemas.microsoft.com/office/drawing/2014/main" id="{208BB857-B6B2-4823-BB50-EABCB53704AA}"/>
                </a:ext>
              </a:extLst>
            </p:cNvPr>
            <p:cNvGrpSpPr/>
            <p:nvPr/>
          </p:nvGrpSpPr>
          <p:grpSpPr>
            <a:xfrm>
              <a:off x="241838" y="195399"/>
              <a:ext cx="718493" cy="145203"/>
              <a:chOff x="4810125" y="3167062"/>
              <a:chExt cx="2573940" cy="520177"/>
            </a:xfrm>
            <a:solidFill>
              <a:schemeClr val="bg2"/>
            </a:solidFill>
          </p:grpSpPr>
          <p:sp>
            <p:nvSpPr>
              <p:cNvPr id="6" name="Freeform: Shape 5">
                <a:extLst>
                  <a:ext uri="{FF2B5EF4-FFF2-40B4-BE49-F238E27FC236}">
                    <a16:creationId xmlns:a16="http://schemas.microsoft.com/office/drawing/2014/main" id="{19977BD2-143B-4DA0-B64D-1099A76B30AE}"/>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7" name="Freeform: Shape 6">
                <a:extLst>
                  <a:ext uri="{FF2B5EF4-FFF2-40B4-BE49-F238E27FC236}">
                    <a16:creationId xmlns:a16="http://schemas.microsoft.com/office/drawing/2014/main" id="{1F3CA68F-987F-47F3-8D83-775E4DF856C8}"/>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8" name="Freeform: Shape 7">
                <a:extLst>
                  <a:ext uri="{FF2B5EF4-FFF2-40B4-BE49-F238E27FC236}">
                    <a16:creationId xmlns:a16="http://schemas.microsoft.com/office/drawing/2014/main" id="{F9E95DB8-AAC1-4850-BC9B-A59C0B2194E3}"/>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9" name="Freeform: Shape 8">
                <a:extLst>
                  <a:ext uri="{FF2B5EF4-FFF2-40B4-BE49-F238E27FC236}">
                    <a16:creationId xmlns:a16="http://schemas.microsoft.com/office/drawing/2014/main" id="{4AEC923A-6551-4682-B3FB-58957AA503CC}"/>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10" name="Freeform: Shape 9">
                <a:extLst>
                  <a:ext uri="{FF2B5EF4-FFF2-40B4-BE49-F238E27FC236}">
                    <a16:creationId xmlns:a16="http://schemas.microsoft.com/office/drawing/2014/main" id="{AF1A5157-490D-43B7-846F-6B424CF24740}"/>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11" name="Freeform: Shape 10">
                <a:extLst>
                  <a:ext uri="{FF2B5EF4-FFF2-40B4-BE49-F238E27FC236}">
                    <a16:creationId xmlns:a16="http://schemas.microsoft.com/office/drawing/2014/main" id="{07109FD9-B658-4575-9DD3-2BB02A1D2971}"/>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13" name="Rectangle: Rounded Corners 12">
            <a:extLst>
              <a:ext uri="{FF2B5EF4-FFF2-40B4-BE49-F238E27FC236}">
                <a16:creationId xmlns:a16="http://schemas.microsoft.com/office/drawing/2014/main" id="{DE5433B4-B6A2-4D22-B1C6-D8661916903F}"/>
              </a:ext>
            </a:extLst>
          </p:cNvPr>
          <p:cNvSpPr/>
          <p:nvPr/>
        </p:nvSpPr>
        <p:spPr>
          <a:xfrm rot="16200000" flipH="1">
            <a:off x="794319" y="177115"/>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3" name="Oval 62">
            <a:extLst>
              <a:ext uri="{FF2B5EF4-FFF2-40B4-BE49-F238E27FC236}">
                <a16:creationId xmlns:a16="http://schemas.microsoft.com/office/drawing/2014/main" id="{781FEFE5-4BC9-4A9C-8E9D-08CD5D34B488}"/>
              </a:ext>
            </a:extLst>
          </p:cNvPr>
          <p:cNvSpPr>
            <a:spLocks noChangeAspect="1"/>
          </p:cNvSpPr>
          <p:nvPr/>
        </p:nvSpPr>
        <p:spPr>
          <a:xfrm>
            <a:off x="2974086" y="4891663"/>
            <a:ext cx="226314" cy="22631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nvGrpSpPr>
          <p:cNvPr id="64" name="Group 63">
            <a:extLst>
              <a:ext uri="{FF2B5EF4-FFF2-40B4-BE49-F238E27FC236}">
                <a16:creationId xmlns:a16="http://schemas.microsoft.com/office/drawing/2014/main" id="{6C2FA26F-1DA2-45FD-B292-7B73B97F4B87}"/>
              </a:ext>
            </a:extLst>
          </p:cNvPr>
          <p:cNvGrpSpPr/>
          <p:nvPr/>
        </p:nvGrpSpPr>
        <p:grpSpPr>
          <a:xfrm>
            <a:off x="3024340" y="4988993"/>
            <a:ext cx="125807" cy="31655"/>
            <a:chOff x="7534276" y="5513385"/>
            <a:chExt cx="492123" cy="123827"/>
          </a:xfrm>
        </p:grpSpPr>
        <p:sp>
          <p:nvSpPr>
            <p:cNvPr id="65" name="Oval 64">
              <a:extLst>
                <a:ext uri="{FF2B5EF4-FFF2-40B4-BE49-F238E27FC236}">
                  <a16:creationId xmlns:a16="http://schemas.microsoft.com/office/drawing/2014/main" id="{FA2F9909-F311-4D70-9B1A-8AF436FFFEBF}"/>
                </a:ext>
              </a:extLst>
            </p:cNvPr>
            <p:cNvSpPr/>
            <p:nvPr/>
          </p:nvSpPr>
          <p:spPr>
            <a:xfrm>
              <a:off x="7534276" y="5513387"/>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6" name="Oval 65">
              <a:extLst>
                <a:ext uri="{FF2B5EF4-FFF2-40B4-BE49-F238E27FC236}">
                  <a16:creationId xmlns:a16="http://schemas.microsoft.com/office/drawing/2014/main" id="{DA185593-5525-4E2E-8B90-EBA6843E6188}"/>
                </a:ext>
              </a:extLst>
            </p:cNvPr>
            <p:cNvSpPr/>
            <p:nvPr/>
          </p:nvSpPr>
          <p:spPr>
            <a:xfrm>
              <a:off x="7718425" y="5513386"/>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7" name="Oval 66">
              <a:extLst>
                <a:ext uri="{FF2B5EF4-FFF2-40B4-BE49-F238E27FC236}">
                  <a16:creationId xmlns:a16="http://schemas.microsoft.com/office/drawing/2014/main" id="{B55DAF5F-2A94-415D-AFA6-CE30CCDC2965}"/>
                </a:ext>
              </a:extLst>
            </p:cNvPr>
            <p:cNvSpPr/>
            <p:nvPr/>
          </p:nvSpPr>
          <p:spPr>
            <a:xfrm>
              <a:off x="7902574" y="5513385"/>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sp>
        <p:nvSpPr>
          <p:cNvPr id="68" name="TextBox 67">
            <a:extLst>
              <a:ext uri="{FF2B5EF4-FFF2-40B4-BE49-F238E27FC236}">
                <a16:creationId xmlns:a16="http://schemas.microsoft.com/office/drawing/2014/main" id="{B154D834-6800-4DD1-A42C-99C1E498B118}"/>
              </a:ext>
            </a:extLst>
          </p:cNvPr>
          <p:cNvSpPr txBox="1"/>
          <p:nvPr/>
        </p:nvSpPr>
        <p:spPr>
          <a:xfrm>
            <a:off x="3329040" y="4888441"/>
            <a:ext cx="2237259" cy="230832"/>
          </a:xfrm>
          <a:prstGeom prst="rect">
            <a:avLst/>
          </a:prstGeom>
          <a:noFill/>
        </p:spPr>
        <p:txBody>
          <a:bodyPr wrap="square" rtlCol="0" anchor="ctr">
            <a:spAutoFit/>
          </a:bodyPr>
          <a:lstStyle/>
          <a:p>
            <a:r>
              <a:rPr lang="en-US" sz="900" dirty="0">
                <a:solidFill>
                  <a:schemeClr val="bg2"/>
                </a:solidFill>
              </a:rPr>
              <a:t>Go For More Detail information</a:t>
            </a:r>
          </a:p>
        </p:txBody>
      </p:sp>
      <p:sp>
        <p:nvSpPr>
          <p:cNvPr id="72" name="Freeform 9">
            <a:extLst>
              <a:ext uri="{FF2B5EF4-FFF2-40B4-BE49-F238E27FC236}">
                <a16:creationId xmlns:a16="http://schemas.microsoft.com/office/drawing/2014/main" id="{0F4E3403-B7CE-4D7D-817C-58207DF13698}"/>
              </a:ext>
            </a:extLst>
          </p:cNvPr>
          <p:cNvSpPr>
            <a:spLocks/>
          </p:cNvSpPr>
          <p:nvPr/>
        </p:nvSpPr>
        <p:spPr bwMode="auto">
          <a:xfrm>
            <a:off x="8721402" y="6451658"/>
            <a:ext cx="116469" cy="115544"/>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73" name="TextBox 72">
            <a:extLst>
              <a:ext uri="{FF2B5EF4-FFF2-40B4-BE49-F238E27FC236}">
                <a16:creationId xmlns:a16="http://schemas.microsoft.com/office/drawing/2014/main" id="{506A43A5-0B6B-411A-AA02-6FBC6CD5918A}"/>
              </a:ext>
            </a:extLst>
          </p:cNvPr>
          <p:cNvSpPr txBox="1"/>
          <p:nvPr/>
        </p:nvSpPr>
        <p:spPr>
          <a:xfrm>
            <a:off x="7952177" y="6394013"/>
            <a:ext cx="842466" cy="230832"/>
          </a:xfrm>
          <a:prstGeom prst="rect">
            <a:avLst/>
          </a:prstGeom>
          <a:noFill/>
        </p:spPr>
        <p:txBody>
          <a:bodyPr wrap="square" rtlCol="0" anchor="ctr">
            <a:spAutoFit/>
          </a:bodyPr>
          <a:lstStyle/>
          <a:p>
            <a:r>
              <a:rPr lang="en-US" sz="900" dirty="0">
                <a:solidFill>
                  <a:schemeClr val="bg2"/>
                </a:solidFill>
              </a:rPr>
              <a:t>Next Slides</a:t>
            </a:r>
          </a:p>
        </p:txBody>
      </p:sp>
      <p:sp>
        <p:nvSpPr>
          <p:cNvPr id="16" name="Title 15">
            <a:extLst>
              <a:ext uri="{FF2B5EF4-FFF2-40B4-BE49-F238E27FC236}">
                <a16:creationId xmlns:a16="http://schemas.microsoft.com/office/drawing/2014/main" id="{0A1206FD-701F-478D-8FF9-693B8D4695FA}"/>
              </a:ext>
            </a:extLst>
          </p:cNvPr>
          <p:cNvSpPr>
            <a:spLocks noGrp="1"/>
          </p:cNvSpPr>
          <p:nvPr>
            <p:ph type="title"/>
          </p:nvPr>
        </p:nvSpPr>
        <p:spPr/>
        <p:txBody>
          <a:bodyPr/>
          <a:lstStyle/>
          <a:p>
            <a:r>
              <a:rPr lang="en-US" dirty="0"/>
              <a:t>Mr. Julian Watts</a:t>
            </a:r>
            <a:endParaRPr lang="en-ID" dirty="0"/>
          </a:p>
        </p:txBody>
      </p:sp>
      <p:sp>
        <p:nvSpPr>
          <p:cNvPr id="34" name="TextBox 33">
            <a:extLst>
              <a:ext uri="{FF2B5EF4-FFF2-40B4-BE49-F238E27FC236}">
                <a16:creationId xmlns:a16="http://schemas.microsoft.com/office/drawing/2014/main" id="{5B253238-7BCF-43DD-A6BD-FBD49EC763EF}"/>
              </a:ext>
            </a:extLst>
          </p:cNvPr>
          <p:cNvSpPr txBox="1"/>
          <p:nvPr/>
        </p:nvSpPr>
        <p:spPr>
          <a:xfrm>
            <a:off x="6265190" y="2592715"/>
            <a:ext cx="2529453" cy="2147639"/>
          </a:xfrm>
          <a:prstGeom prst="rect">
            <a:avLst/>
          </a:prstGeom>
          <a:noFill/>
        </p:spPr>
        <p:txBody>
          <a:bodyPr wrap="square" rtlCol="0" anchor="t">
            <a:spAutoFit/>
          </a:bodyPr>
          <a:lstStyle/>
          <a:p>
            <a:pPr algn="just">
              <a:lnSpc>
                <a:spcPct val="150000"/>
              </a:lnSpc>
            </a:pPr>
            <a:r>
              <a:rPr lang="en-US" sz="900" dirty="0">
                <a:solidFill>
                  <a:schemeClr val="bg2"/>
                </a:solidFill>
              </a:rPr>
              <a:t>A wonderful serenity has taken possession of my entire soul, like these sweet mornings of spring which I enjoy with my whole heart. I am alone, and feel the charm of existence in this spot, which was created for the bliss of souls like mine awesome. </a:t>
            </a:r>
          </a:p>
          <a:p>
            <a:pPr algn="just">
              <a:lnSpc>
                <a:spcPct val="150000"/>
              </a:lnSpc>
            </a:pPr>
            <a:endParaRPr lang="en-US" sz="900" dirty="0">
              <a:solidFill>
                <a:schemeClr val="bg2"/>
              </a:solidFill>
            </a:endParaRPr>
          </a:p>
          <a:p>
            <a:pPr algn="just">
              <a:lnSpc>
                <a:spcPct val="150000"/>
              </a:lnSpc>
            </a:pPr>
            <a:r>
              <a:rPr lang="en-US" sz="900" dirty="0">
                <a:solidFill>
                  <a:schemeClr val="bg2"/>
                </a:solidFill>
              </a:rPr>
              <a:t>I am so happy, my dear friend, so absorbed in the exquisite sense of mere tranquil existence, that I neglect my talents.</a:t>
            </a:r>
          </a:p>
        </p:txBody>
      </p:sp>
      <p:sp>
        <p:nvSpPr>
          <p:cNvPr id="37" name="TextBox 36">
            <a:extLst>
              <a:ext uri="{FF2B5EF4-FFF2-40B4-BE49-F238E27FC236}">
                <a16:creationId xmlns:a16="http://schemas.microsoft.com/office/drawing/2014/main" id="{317EC59C-9639-45C4-A718-5614F6AA0CDD}"/>
              </a:ext>
            </a:extLst>
          </p:cNvPr>
          <p:cNvSpPr txBox="1"/>
          <p:nvPr/>
        </p:nvSpPr>
        <p:spPr>
          <a:xfrm>
            <a:off x="2917780" y="3839210"/>
            <a:ext cx="2675153" cy="901144"/>
          </a:xfrm>
          <a:prstGeom prst="rect">
            <a:avLst/>
          </a:prstGeom>
          <a:noFill/>
        </p:spPr>
        <p:txBody>
          <a:bodyPr wrap="square" rtlCol="0" anchor="t">
            <a:spAutoFit/>
          </a:bodyPr>
          <a:lstStyle/>
          <a:p>
            <a:pPr algn="just">
              <a:lnSpc>
                <a:spcPct val="150000"/>
              </a:lnSpc>
            </a:pPr>
            <a:r>
              <a:rPr lang="en-US" sz="900" dirty="0">
                <a:solidFill>
                  <a:schemeClr val="bg2"/>
                </a:solidFill>
              </a:rPr>
              <a:t>A wonderful serenity has taken possession my entire soul, like these sweet mornings of spring which I enjoy with my whole heart and feel the charm of existence in this spot which</a:t>
            </a:r>
          </a:p>
        </p:txBody>
      </p:sp>
      <p:grpSp>
        <p:nvGrpSpPr>
          <p:cNvPr id="79" name="Group 78">
            <a:extLst>
              <a:ext uri="{FF2B5EF4-FFF2-40B4-BE49-F238E27FC236}">
                <a16:creationId xmlns:a16="http://schemas.microsoft.com/office/drawing/2014/main" id="{D46484FC-3B1A-42B4-AED3-328CE0B3F8D7}"/>
              </a:ext>
            </a:extLst>
          </p:cNvPr>
          <p:cNvGrpSpPr/>
          <p:nvPr/>
        </p:nvGrpSpPr>
        <p:grpSpPr>
          <a:xfrm rot="10800000">
            <a:off x="2227621" y="3004946"/>
            <a:ext cx="357188" cy="283464"/>
            <a:chOff x="5857875" y="3241547"/>
            <a:chExt cx="476250" cy="377952"/>
          </a:xfrm>
          <a:solidFill>
            <a:schemeClr val="bg2"/>
          </a:solidFill>
        </p:grpSpPr>
        <p:sp>
          <p:nvSpPr>
            <p:cNvPr id="77" name="Graphic 75" descr="Open quotation mark with solid fill">
              <a:extLst>
                <a:ext uri="{FF2B5EF4-FFF2-40B4-BE49-F238E27FC236}">
                  <a16:creationId xmlns:a16="http://schemas.microsoft.com/office/drawing/2014/main" id="{16B8EC00-C953-46A2-BF55-1E55413500D8}"/>
                </a:ext>
              </a:extLst>
            </p:cNvPr>
            <p:cNvSpPr/>
            <p:nvPr/>
          </p:nvSpPr>
          <p:spPr>
            <a:xfrm>
              <a:off x="6143625" y="3241547"/>
              <a:ext cx="190500" cy="377952"/>
            </a:xfrm>
            <a:custGeom>
              <a:avLst/>
              <a:gdLst>
                <a:gd name="connsiteX0" fmla="*/ 190500 w 190500"/>
                <a:gd name="connsiteY0" fmla="*/ 377952 h 377952"/>
                <a:gd name="connsiteX1" fmla="*/ 190500 w 190500"/>
                <a:gd name="connsiteY1" fmla="*/ 187452 h 377952"/>
                <a:gd name="connsiteX2" fmla="*/ 81820 w 190500"/>
                <a:gd name="connsiteY2" fmla="*/ 187452 h 377952"/>
                <a:gd name="connsiteX3" fmla="*/ 190500 w 190500"/>
                <a:gd name="connsiteY3" fmla="*/ 81725 h 377952"/>
                <a:gd name="connsiteX4" fmla="*/ 190500 w 190500"/>
                <a:gd name="connsiteY4" fmla="*/ 0 h 377952"/>
                <a:gd name="connsiteX5" fmla="*/ 0 w 190500"/>
                <a:gd name="connsiteY5" fmla="*/ 187452 h 377952"/>
                <a:gd name="connsiteX6" fmla="*/ 0 w 190500"/>
                <a:gd name="connsiteY6" fmla="*/ 187452 h 377952"/>
                <a:gd name="connsiteX7" fmla="*/ 0 w 190500"/>
                <a:gd name="connsiteY7" fmla="*/ 377952 h 377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0500" h="377952">
                  <a:moveTo>
                    <a:pt x="190500" y="377952"/>
                  </a:moveTo>
                  <a:lnTo>
                    <a:pt x="190500" y="187452"/>
                  </a:lnTo>
                  <a:lnTo>
                    <a:pt x="81820" y="187452"/>
                  </a:lnTo>
                  <a:cubicBezTo>
                    <a:pt x="83469" y="128608"/>
                    <a:pt x="131633" y="81753"/>
                    <a:pt x="190500" y="81725"/>
                  </a:cubicBezTo>
                  <a:lnTo>
                    <a:pt x="190500" y="0"/>
                  </a:lnTo>
                  <a:cubicBezTo>
                    <a:pt x="86469" y="-13"/>
                    <a:pt x="1665" y="83434"/>
                    <a:pt x="0" y="187452"/>
                  </a:cubicBezTo>
                  <a:lnTo>
                    <a:pt x="0" y="187452"/>
                  </a:lnTo>
                  <a:lnTo>
                    <a:pt x="0" y="377952"/>
                  </a:lnTo>
                  <a:close/>
                </a:path>
              </a:pathLst>
            </a:custGeom>
            <a:grpFill/>
            <a:ln w="9525" cap="flat">
              <a:noFill/>
              <a:prstDash val="solid"/>
              <a:miter/>
            </a:ln>
          </p:spPr>
          <p:txBody>
            <a:bodyPr rtlCol="0" anchor="ctr"/>
            <a:lstStyle/>
            <a:p>
              <a:endParaRPr lang="en-ID" sz="1350"/>
            </a:p>
          </p:txBody>
        </p:sp>
        <p:sp>
          <p:nvSpPr>
            <p:cNvPr id="78" name="Graphic 75" descr="Open quotation mark with solid fill">
              <a:extLst>
                <a:ext uri="{FF2B5EF4-FFF2-40B4-BE49-F238E27FC236}">
                  <a16:creationId xmlns:a16="http://schemas.microsoft.com/office/drawing/2014/main" id="{16B8EC00-C953-46A2-BF55-1E55413500D8}"/>
                </a:ext>
              </a:extLst>
            </p:cNvPr>
            <p:cNvSpPr/>
            <p:nvPr/>
          </p:nvSpPr>
          <p:spPr>
            <a:xfrm>
              <a:off x="5857875" y="3241547"/>
              <a:ext cx="190500" cy="377952"/>
            </a:xfrm>
            <a:custGeom>
              <a:avLst/>
              <a:gdLst>
                <a:gd name="connsiteX0" fmla="*/ 190500 w 190500"/>
                <a:gd name="connsiteY0" fmla="*/ 377952 h 377952"/>
                <a:gd name="connsiteX1" fmla="*/ 190500 w 190500"/>
                <a:gd name="connsiteY1" fmla="*/ 187452 h 377952"/>
                <a:gd name="connsiteX2" fmla="*/ 81820 w 190500"/>
                <a:gd name="connsiteY2" fmla="*/ 187452 h 377952"/>
                <a:gd name="connsiteX3" fmla="*/ 190500 w 190500"/>
                <a:gd name="connsiteY3" fmla="*/ 81725 h 377952"/>
                <a:gd name="connsiteX4" fmla="*/ 190500 w 190500"/>
                <a:gd name="connsiteY4" fmla="*/ 0 h 377952"/>
                <a:gd name="connsiteX5" fmla="*/ 0 w 190500"/>
                <a:gd name="connsiteY5" fmla="*/ 187452 h 377952"/>
                <a:gd name="connsiteX6" fmla="*/ 0 w 190500"/>
                <a:gd name="connsiteY6" fmla="*/ 187452 h 377952"/>
                <a:gd name="connsiteX7" fmla="*/ 0 w 190500"/>
                <a:gd name="connsiteY7" fmla="*/ 377952 h 377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0500" h="377952">
                  <a:moveTo>
                    <a:pt x="190500" y="377952"/>
                  </a:moveTo>
                  <a:lnTo>
                    <a:pt x="190500" y="187452"/>
                  </a:lnTo>
                  <a:lnTo>
                    <a:pt x="81820" y="187452"/>
                  </a:lnTo>
                  <a:cubicBezTo>
                    <a:pt x="83469" y="128608"/>
                    <a:pt x="131633" y="81753"/>
                    <a:pt x="190500" y="81725"/>
                  </a:cubicBezTo>
                  <a:lnTo>
                    <a:pt x="190500" y="0"/>
                  </a:lnTo>
                  <a:cubicBezTo>
                    <a:pt x="86469" y="-13"/>
                    <a:pt x="1665" y="83434"/>
                    <a:pt x="0" y="187452"/>
                  </a:cubicBezTo>
                  <a:lnTo>
                    <a:pt x="0" y="187452"/>
                  </a:lnTo>
                  <a:lnTo>
                    <a:pt x="0" y="377952"/>
                  </a:lnTo>
                  <a:close/>
                </a:path>
              </a:pathLst>
            </a:custGeom>
            <a:grpFill/>
            <a:ln w="9525" cap="flat">
              <a:noFill/>
              <a:prstDash val="solid"/>
              <a:miter/>
            </a:ln>
          </p:spPr>
          <p:txBody>
            <a:bodyPr rtlCol="0" anchor="ctr"/>
            <a:lstStyle/>
            <a:p>
              <a:endParaRPr lang="en-ID" sz="1350"/>
            </a:p>
          </p:txBody>
        </p:sp>
      </p:grpSp>
      <p:sp>
        <p:nvSpPr>
          <p:cNvPr id="33" name="Oval 32">
            <a:extLst>
              <a:ext uri="{FF2B5EF4-FFF2-40B4-BE49-F238E27FC236}">
                <a16:creationId xmlns:a16="http://schemas.microsoft.com/office/drawing/2014/main" id="{763235B5-5FCE-40F0-BECE-31A493C18458}"/>
              </a:ext>
            </a:extLst>
          </p:cNvPr>
          <p:cNvSpPr/>
          <p:nvPr/>
        </p:nvSpPr>
        <p:spPr>
          <a:xfrm>
            <a:off x="688103" y="2293500"/>
            <a:ext cx="1595947" cy="159594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pic>
        <p:nvPicPr>
          <p:cNvPr id="40" name="PpHolder15">
            <a:extLst>
              <a:ext uri="{FF2B5EF4-FFF2-40B4-BE49-F238E27FC236}">
                <a16:creationId xmlns:a16="http://schemas.microsoft.com/office/drawing/2014/main" id="{35BBB2BC-5E17-48ED-8CCD-023BAA0B2519}"/>
              </a:ext>
            </a:extLst>
          </p:cNvPr>
          <p:cNvPicPr>
            <a:picLocks/>
          </p:cNvPicPr>
          <p:nvPr/>
        </p:nvPicPr>
        <p:blipFill>
          <a:blip r:embed="rId2"/>
          <a:srcRect l="9987" t="36745" r="77513" b="46588"/>
          <a:stretch>
            <a:fillRect/>
          </a:stretch>
        </p:blipFill>
        <p:spPr>
          <a:xfrm>
            <a:off x="913215" y="2519973"/>
            <a:ext cx="1142999" cy="1143000"/>
          </a:xfrm>
          <a:custGeom>
            <a:avLst/>
            <a:gdLst>
              <a:gd name="connsiteX0" fmla="*/ 571499 w 1142999"/>
              <a:gd name="connsiteY0" fmla="*/ 0 h 1143000"/>
              <a:gd name="connsiteX1" fmla="*/ 1142999 w 1142999"/>
              <a:gd name="connsiteY1" fmla="*/ 571500 h 1143000"/>
              <a:gd name="connsiteX2" fmla="*/ 571499 w 1142999"/>
              <a:gd name="connsiteY2" fmla="*/ 1143000 h 1143000"/>
              <a:gd name="connsiteX3" fmla="*/ 0 w 1142999"/>
              <a:gd name="connsiteY3" fmla="*/ 571500 h 1143000"/>
              <a:gd name="connsiteX4" fmla="*/ 571499 w 1142999"/>
              <a:gd name="connsiteY4" fmla="*/ 0 h 1143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42999" h="1143000">
                <a:moveTo>
                  <a:pt x="571499" y="0"/>
                </a:moveTo>
                <a:cubicBezTo>
                  <a:pt x="887130" y="0"/>
                  <a:pt x="1142999" y="255869"/>
                  <a:pt x="1142999" y="571500"/>
                </a:cubicBezTo>
                <a:cubicBezTo>
                  <a:pt x="1142999" y="887132"/>
                  <a:pt x="887130" y="1143000"/>
                  <a:pt x="571499" y="1143000"/>
                </a:cubicBezTo>
                <a:cubicBezTo>
                  <a:pt x="255868" y="1143000"/>
                  <a:pt x="0" y="887132"/>
                  <a:pt x="0" y="571500"/>
                </a:cubicBezTo>
                <a:cubicBezTo>
                  <a:pt x="0" y="255869"/>
                  <a:pt x="255868" y="0"/>
                  <a:pt x="571499" y="0"/>
                </a:cubicBezTo>
                <a:close/>
              </a:path>
            </a:pathLst>
          </a:custGeom>
        </p:spPr>
      </p:pic>
    </p:spTree>
    <p:extLst>
      <p:ext uri="{BB962C8B-B14F-4D97-AF65-F5344CB8AC3E}">
        <p14:creationId xmlns:p14="http://schemas.microsoft.com/office/powerpoint/2010/main" val="24637633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wipe(up)">
                                      <p:cBhvr>
                                        <p:cTn id="11" dur="500"/>
                                        <p:tgtEl>
                                          <p:spTgt spid="13"/>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57"/>
                                        </p:tgtEl>
                                        <p:attrNameLst>
                                          <p:attrName>style.visibility</p:attrName>
                                        </p:attrNameLst>
                                      </p:cBhvr>
                                      <p:to>
                                        <p:strVal val="visible"/>
                                      </p:to>
                                    </p:set>
                                    <p:animEffect transition="in" filter="fade">
                                      <p:cBhvr>
                                        <p:cTn id="15" dur="500"/>
                                        <p:tgtEl>
                                          <p:spTgt spid="57"/>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33"/>
                                        </p:tgtEl>
                                        <p:attrNameLst>
                                          <p:attrName>style.visibility</p:attrName>
                                        </p:attrNameLst>
                                      </p:cBhvr>
                                      <p:to>
                                        <p:strVal val="visible"/>
                                      </p:to>
                                    </p:set>
                                    <p:anim calcmode="lin" valueType="num">
                                      <p:cBhvr>
                                        <p:cTn id="19" dur="500" fill="hold"/>
                                        <p:tgtEl>
                                          <p:spTgt spid="33"/>
                                        </p:tgtEl>
                                        <p:attrNameLst>
                                          <p:attrName>ppt_w</p:attrName>
                                        </p:attrNameLst>
                                      </p:cBhvr>
                                      <p:tavLst>
                                        <p:tav tm="0">
                                          <p:val>
                                            <p:fltVal val="0"/>
                                          </p:val>
                                        </p:tav>
                                        <p:tav tm="100000">
                                          <p:val>
                                            <p:strVal val="#ppt_w"/>
                                          </p:val>
                                        </p:tav>
                                      </p:tavLst>
                                    </p:anim>
                                    <p:anim calcmode="lin" valueType="num">
                                      <p:cBhvr>
                                        <p:cTn id="20" dur="500" fill="hold"/>
                                        <p:tgtEl>
                                          <p:spTgt spid="33"/>
                                        </p:tgtEl>
                                        <p:attrNameLst>
                                          <p:attrName>ppt_h</p:attrName>
                                        </p:attrNameLst>
                                      </p:cBhvr>
                                      <p:tavLst>
                                        <p:tav tm="0">
                                          <p:val>
                                            <p:fltVal val="0"/>
                                          </p:val>
                                        </p:tav>
                                        <p:tav tm="100000">
                                          <p:val>
                                            <p:strVal val="#ppt_h"/>
                                          </p:val>
                                        </p:tav>
                                      </p:tavLst>
                                    </p:anim>
                                    <p:animEffect transition="in" filter="fade">
                                      <p:cBhvr>
                                        <p:cTn id="21" dur="500"/>
                                        <p:tgtEl>
                                          <p:spTgt spid="33"/>
                                        </p:tgtEl>
                                      </p:cBhvr>
                                    </p:animEffect>
                                  </p:childTnLst>
                                </p:cTn>
                              </p:par>
                            </p:childTnLst>
                          </p:cTn>
                        </p:par>
                        <p:par>
                          <p:cTn id="22" fill="hold">
                            <p:stCondLst>
                              <p:cond delay="2000"/>
                            </p:stCondLst>
                            <p:childTnLst>
                              <p:par>
                                <p:cTn id="23" presetID="53" presetClass="entr" presetSubtype="16" fill="hold" nodeType="afterEffect">
                                  <p:stCondLst>
                                    <p:cond delay="0"/>
                                  </p:stCondLst>
                                  <p:childTnLst>
                                    <p:set>
                                      <p:cBhvr>
                                        <p:cTn id="24" dur="1" fill="hold">
                                          <p:stCondLst>
                                            <p:cond delay="0"/>
                                          </p:stCondLst>
                                        </p:cTn>
                                        <p:tgtEl>
                                          <p:spTgt spid="79"/>
                                        </p:tgtEl>
                                        <p:attrNameLst>
                                          <p:attrName>style.visibility</p:attrName>
                                        </p:attrNameLst>
                                      </p:cBhvr>
                                      <p:to>
                                        <p:strVal val="visible"/>
                                      </p:to>
                                    </p:set>
                                    <p:anim calcmode="lin" valueType="num">
                                      <p:cBhvr>
                                        <p:cTn id="25" dur="500" fill="hold"/>
                                        <p:tgtEl>
                                          <p:spTgt spid="79"/>
                                        </p:tgtEl>
                                        <p:attrNameLst>
                                          <p:attrName>ppt_w</p:attrName>
                                        </p:attrNameLst>
                                      </p:cBhvr>
                                      <p:tavLst>
                                        <p:tav tm="0">
                                          <p:val>
                                            <p:fltVal val="0"/>
                                          </p:val>
                                        </p:tav>
                                        <p:tav tm="100000">
                                          <p:val>
                                            <p:strVal val="#ppt_w"/>
                                          </p:val>
                                        </p:tav>
                                      </p:tavLst>
                                    </p:anim>
                                    <p:anim calcmode="lin" valueType="num">
                                      <p:cBhvr>
                                        <p:cTn id="26" dur="500" fill="hold"/>
                                        <p:tgtEl>
                                          <p:spTgt spid="79"/>
                                        </p:tgtEl>
                                        <p:attrNameLst>
                                          <p:attrName>ppt_h</p:attrName>
                                        </p:attrNameLst>
                                      </p:cBhvr>
                                      <p:tavLst>
                                        <p:tav tm="0">
                                          <p:val>
                                            <p:fltVal val="0"/>
                                          </p:val>
                                        </p:tav>
                                        <p:tav tm="100000">
                                          <p:val>
                                            <p:strVal val="#ppt_h"/>
                                          </p:val>
                                        </p:tav>
                                      </p:tavLst>
                                    </p:anim>
                                    <p:animEffect transition="in" filter="fade">
                                      <p:cBhvr>
                                        <p:cTn id="27" dur="500"/>
                                        <p:tgtEl>
                                          <p:spTgt spid="79"/>
                                        </p:tgtEl>
                                      </p:cBhvr>
                                    </p:animEffect>
                                  </p:childTnLst>
                                </p:cTn>
                              </p:par>
                            </p:childTnLst>
                          </p:cTn>
                        </p:par>
                        <p:par>
                          <p:cTn id="28" fill="hold">
                            <p:stCondLst>
                              <p:cond delay="2500"/>
                            </p:stCondLst>
                            <p:childTnLst>
                              <p:par>
                                <p:cTn id="29" presetID="22" presetClass="entr" presetSubtype="1" fill="hold" grpId="0" nodeType="afterEffect">
                                  <p:stCondLst>
                                    <p:cond delay="0"/>
                                  </p:stCondLst>
                                  <p:childTnLst>
                                    <p:set>
                                      <p:cBhvr>
                                        <p:cTn id="30" dur="1" fill="hold">
                                          <p:stCondLst>
                                            <p:cond delay="0"/>
                                          </p:stCondLst>
                                        </p:cTn>
                                        <p:tgtEl>
                                          <p:spTgt spid="16"/>
                                        </p:tgtEl>
                                        <p:attrNameLst>
                                          <p:attrName>style.visibility</p:attrName>
                                        </p:attrNameLst>
                                      </p:cBhvr>
                                      <p:to>
                                        <p:strVal val="visible"/>
                                      </p:to>
                                    </p:set>
                                    <p:animEffect transition="in" filter="wipe(up)">
                                      <p:cBhvr>
                                        <p:cTn id="31" dur="500"/>
                                        <p:tgtEl>
                                          <p:spTgt spid="16"/>
                                        </p:tgtEl>
                                      </p:cBhvr>
                                    </p:animEffect>
                                  </p:childTnLst>
                                </p:cTn>
                              </p:par>
                            </p:childTnLst>
                          </p:cTn>
                        </p:par>
                        <p:par>
                          <p:cTn id="32" fill="hold">
                            <p:stCondLst>
                              <p:cond delay="3000"/>
                            </p:stCondLst>
                            <p:childTnLst>
                              <p:par>
                                <p:cTn id="33" presetID="22" presetClass="entr" presetSubtype="1" fill="hold" grpId="0" nodeType="afterEffect">
                                  <p:stCondLst>
                                    <p:cond delay="0"/>
                                  </p:stCondLst>
                                  <p:childTnLst>
                                    <p:set>
                                      <p:cBhvr>
                                        <p:cTn id="34" dur="1" fill="hold">
                                          <p:stCondLst>
                                            <p:cond delay="0"/>
                                          </p:stCondLst>
                                        </p:cTn>
                                        <p:tgtEl>
                                          <p:spTgt spid="37"/>
                                        </p:tgtEl>
                                        <p:attrNameLst>
                                          <p:attrName>style.visibility</p:attrName>
                                        </p:attrNameLst>
                                      </p:cBhvr>
                                      <p:to>
                                        <p:strVal val="visible"/>
                                      </p:to>
                                    </p:set>
                                    <p:animEffect transition="in" filter="wipe(up)">
                                      <p:cBhvr>
                                        <p:cTn id="35" dur="500"/>
                                        <p:tgtEl>
                                          <p:spTgt spid="37"/>
                                        </p:tgtEl>
                                      </p:cBhvr>
                                    </p:animEffect>
                                  </p:childTnLst>
                                </p:cTn>
                              </p:par>
                            </p:childTnLst>
                          </p:cTn>
                        </p:par>
                        <p:par>
                          <p:cTn id="36" fill="hold">
                            <p:stCondLst>
                              <p:cond delay="3500"/>
                            </p:stCondLst>
                            <p:childTnLst>
                              <p:par>
                                <p:cTn id="37" presetID="53" presetClass="entr" presetSubtype="16" fill="hold" grpId="0" nodeType="afterEffect">
                                  <p:stCondLst>
                                    <p:cond delay="0"/>
                                  </p:stCondLst>
                                  <p:childTnLst>
                                    <p:set>
                                      <p:cBhvr>
                                        <p:cTn id="38" dur="1" fill="hold">
                                          <p:stCondLst>
                                            <p:cond delay="0"/>
                                          </p:stCondLst>
                                        </p:cTn>
                                        <p:tgtEl>
                                          <p:spTgt spid="63"/>
                                        </p:tgtEl>
                                        <p:attrNameLst>
                                          <p:attrName>style.visibility</p:attrName>
                                        </p:attrNameLst>
                                      </p:cBhvr>
                                      <p:to>
                                        <p:strVal val="visible"/>
                                      </p:to>
                                    </p:set>
                                    <p:anim calcmode="lin" valueType="num">
                                      <p:cBhvr>
                                        <p:cTn id="39" dur="500" fill="hold"/>
                                        <p:tgtEl>
                                          <p:spTgt spid="63"/>
                                        </p:tgtEl>
                                        <p:attrNameLst>
                                          <p:attrName>ppt_w</p:attrName>
                                        </p:attrNameLst>
                                      </p:cBhvr>
                                      <p:tavLst>
                                        <p:tav tm="0">
                                          <p:val>
                                            <p:fltVal val="0"/>
                                          </p:val>
                                        </p:tav>
                                        <p:tav tm="100000">
                                          <p:val>
                                            <p:strVal val="#ppt_w"/>
                                          </p:val>
                                        </p:tav>
                                      </p:tavLst>
                                    </p:anim>
                                    <p:anim calcmode="lin" valueType="num">
                                      <p:cBhvr>
                                        <p:cTn id="40" dur="500" fill="hold"/>
                                        <p:tgtEl>
                                          <p:spTgt spid="63"/>
                                        </p:tgtEl>
                                        <p:attrNameLst>
                                          <p:attrName>ppt_h</p:attrName>
                                        </p:attrNameLst>
                                      </p:cBhvr>
                                      <p:tavLst>
                                        <p:tav tm="0">
                                          <p:val>
                                            <p:fltVal val="0"/>
                                          </p:val>
                                        </p:tav>
                                        <p:tav tm="100000">
                                          <p:val>
                                            <p:strVal val="#ppt_h"/>
                                          </p:val>
                                        </p:tav>
                                      </p:tavLst>
                                    </p:anim>
                                    <p:animEffect transition="in" filter="fade">
                                      <p:cBhvr>
                                        <p:cTn id="41" dur="500"/>
                                        <p:tgtEl>
                                          <p:spTgt spid="63"/>
                                        </p:tgtEl>
                                      </p:cBhvr>
                                    </p:animEffect>
                                  </p:childTnLst>
                                </p:cTn>
                              </p:par>
                            </p:childTnLst>
                          </p:cTn>
                        </p:par>
                        <p:par>
                          <p:cTn id="42" fill="hold">
                            <p:stCondLst>
                              <p:cond delay="4000"/>
                            </p:stCondLst>
                            <p:childTnLst>
                              <p:par>
                                <p:cTn id="43" presetID="53" presetClass="entr" presetSubtype="16" fill="hold" nodeType="afterEffect">
                                  <p:stCondLst>
                                    <p:cond delay="0"/>
                                  </p:stCondLst>
                                  <p:childTnLst>
                                    <p:set>
                                      <p:cBhvr>
                                        <p:cTn id="44" dur="1" fill="hold">
                                          <p:stCondLst>
                                            <p:cond delay="0"/>
                                          </p:stCondLst>
                                        </p:cTn>
                                        <p:tgtEl>
                                          <p:spTgt spid="64"/>
                                        </p:tgtEl>
                                        <p:attrNameLst>
                                          <p:attrName>style.visibility</p:attrName>
                                        </p:attrNameLst>
                                      </p:cBhvr>
                                      <p:to>
                                        <p:strVal val="visible"/>
                                      </p:to>
                                    </p:set>
                                    <p:anim calcmode="lin" valueType="num">
                                      <p:cBhvr>
                                        <p:cTn id="45" dur="500" fill="hold"/>
                                        <p:tgtEl>
                                          <p:spTgt spid="64"/>
                                        </p:tgtEl>
                                        <p:attrNameLst>
                                          <p:attrName>ppt_w</p:attrName>
                                        </p:attrNameLst>
                                      </p:cBhvr>
                                      <p:tavLst>
                                        <p:tav tm="0">
                                          <p:val>
                                            <p:fltVal val="0"/>
                                          </p:val>
                                        </p:tav>
                                        <p:tav tm="100000">
                                          <p:val>
                                            <p:strVal val="#ppt_w"/>
                                          </p:val>
                                        </p:tav>
                                      </p:tavLst>
                                    </p:anim>
                                    <p:anim calcmode="lin" valueType="num">
                                      <p:cBhvr>
                                        <p:cTn id="46" dur="500" fill="hold"/>
                                        <p:tgtEl>
                                          <p:spTgt spid="64"/>
                                        </p:tgtEl>
                                        <p:attrNameLst>
                                          <p:attrName>ppt_h</p:attrName>
                                        </p:attrNameLst>
                                      </p:cBhvr>
                                      <p:tavLst>
                                        <p:tav tm="0">
                                          <p:val>
                                            <p:fltVal val="0"/>
                                          </p:val>
                                        </p:tav>
                                        <p:tav tm="100000">
                                          <p:val>
                                            <p:strVal val="#ppt_h"/>
                                          </p:val>
                                        </p:tav>
                                      </p:tavLst>
                                    </p:anim>
                                    <p:animEffect transition="in" filter="fade">
                                      <p:cBhvr>
                                        <p:cTn id="47" dur="500"/>
                                        <p:tgtEl>
                                          <p:spTgt spid="64"/>
                                        </p:tgtEl>
                                      </p:cBhvr>
                                    </p:animEffect>
                                  </p:childTnLst>
                                </p:cTn>
                              </p:par>
                            </p:childTnLst>
                          </p:cTn>
                        </p:par>
                        <p:par>
                          <p:cTn id="48" fill="hold">
                            <p:stCondLst>
                              <p:cond delay="4500"/>
                            </p:stCondLst>
                            <p:childTnLst>
                              <p:par>
                                <p:cTn id="49" presetID="22" presetClass="entr" presetSubtype="8" fill="hold" grpId="0" nodeType="afterEffect">
                                  <p:stCondLst>
                                    <p:cond delay="0"/>
                                  </p:stCondLst>
                                  <p:childTnLst>
                                    <p:set>
                                      <p:cBhvr>
                                        <p:cTn id="50" dur="1" fill="hold">
                                          <p:stCondLst>
                                            <p:cond delay="0"/>
                                          </p:stCondLst>
                                        </p:cTn>
                                        <p:tgtEl>
                                          <p:spTgt spid="68"/>
                                        </p:tgtEl>
                                        <p:attrNameLst>
                                          <p:attrName>style.visibility</p:attrName>
                                        </p:attrNameLst>
                                      </p:cBhvr>
                                      <p:to>
                                        <p:strVal val="visible"/>
                                      </p:to>
                                    </p:set>
                                    <p:animEffect transition="in" filter="wipe(left)">
                                      <p:cBhvr>
                                        <p:cTn id="51" dur="500"/>
                                        <p:tgtEl>
                                          <p:spTgt spid="68"/>
                                        </p:tgtEl>
                                      </p:cBhvr>
                                    </p:animEffect>
                                  </p:childTnLst>
                                </p:cTn>
                              </p:par>
                            </p:childTnLst>
                          </p:cTn>
                        </p:par>
                        <p:par>
                          <p:cTn id="52" fill="hold">
                            <p:stCondLst>
                              <p:cond delay="5000"/>
                            </p:stCondLst>
                            <p:childTnLst>
                              <p:par>
                                <p:cTn id="53" presetID="22" presetClass="entr" presetSubtype="1" fill="hold" grpId="0" nodeType="afterEffect">
                                  <p:stCondLst>
                                    <p:cond delay="0"/>
                                  </p:stCondLst>
                                  <p:childTnLst>
                                    <p:set>
                                      <p:cBhvr>
                                        <p:cTn id="54" dur="1" fill="hold">
                                          <p:stCondLst>
                                            <p:cond delay="0"/>
                                          </p:stCondLst>
                                        </p:cTn>
                                        <p:tgtEl>
                                          <p:spTgt spid="34"/>
                                        </p:tgtEl>
                                        <p:attrNameLst>
                                          <p:attrName>style.visibility</p:attrName>
                                        </p:attrNameLst>
                                      </p:cBhvr>
                                      <p:to>
                                        <p:strVal val="visible"/>
                                      </p:to>
                                    </p:set>
                                    <p:animEffect transition="in" filter="wipe(up)">
                                      <p:cBhvr>
                                        <p:cTn id="55" dur="500"/>
                                        <p:tgtEl>
                                          <p:spTgt spid="34"/>
                                        </p:tgtEl>
                                      </p:cBhvr>
                                    </p:animEffect>
                                  </p:childTnLst>
                                </p:cTn>
                              </p:par>
                            </p:childTnLst>
                          </p:cTn>
                        </p:par>
                        <p:par>
                          <p:cTn id="56" fill="hold">
                            <p:stCondLst>
                              <p:cond delay="5500"/>
                            </p:stCondLst>
                            <p:childTnLst>
                              <p:par>
                                <p:cTn id="57" presetID="22" presetClass="entr" presetSubtype="8" fill="hold" grpId="0" nodeType="afterEffect">
                                  <p:stCondLst>
                                    <p:cond delay="0"/>
                                  </p:stCondLst>
                                  <p:childTnLst>
                                    <p:set>
                                      <p:cBhvr>
                                        <p:cTn id="58" dur="1" fill="hold">
                                          <p:stCondLst>
                                            <p:cond delay="0"/>
                                          </p:stCondLst>
                                        </p:cTn>
                                        <p:tgtEl>
                                          <p:spTgt spid="73"/>
                                        </p:tgtEl>
                                        <p:attrNameLst>
                                          <p:attrName>style.visibility</p:attrName>
                                        </p:attrNameLst>
                                      </p:cBhvr>
                                      <p:to>
                                        <p:strVal val="visible"/>
                                      </p:to>
                                    </p:set>
                                    <p:animEffect transition="in" filter="wipe(left)">
                                      <p:cBhvr>
                                        <p:cTn id="59" dur="500"/>
                                        <p:tgtEl>
                                          <p:spTgt spid="73"/>
                                        </p:tgtEl>
                                      </p:cBhvr>
                                    </p:animEffect>
                                  </p:childTnLst>
                                </p:cTn>
                              </p:par>
                            </p:childTnLst>
                          </p:cTn>
                        </p:par>
                        <p:par>
                          <p:cTn id="60" fill="hold">
                            <p:stCondLst>
                              <p:cond delay="6000"/>
                            </p:stCondLst>
                            <p:childTnLst>
                              <p:par>
                                <p:cTn id="61" presetID="22" presetClass="entr" presetSubtype="8" fill="hold" grpId="0" nodeType="afterEffect">
                                  <p:stCondLst>
                                    <p:cond delay="0"/>
                                  </p:stCondLst>
                                  <p:childTnLst>
                                    <p:set>
                                      <p:cBhvr>
                                        <p:cTn id="62" dur="1" fill="hold">
                                          <p:stCondLst>
                                            <p:cond delay="0"/>
                                          </p:stCondLst>
                                        </p:cTn>
                                        <p:tgtEl>
                                          <p:spTgt spid="72"/>
                                        </p:tgtEl>
                                        <p:attrNameLst>
                                          <p:attrName>style.visibility</p:attrName>
                                        </p:attrNameLst>
                                      </p:cBhvr>
                                      <p:to>
                                        <p:strVal val="visible"/>
                                      </p:to>
                                    </p:set>
                                    <p:animEffect transition="in" filter="wipe(left)">
                                      <p:cBhvr>
                                        <p:cTn id="63" dur="500"/>
                                        <p:tgtEl>
                                          <p:spTgt spid="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animBg="1"/>
      <p:bldP spid="13" grpId="0" animBg="1"/>
      <p:bldP spid="63" grpId="0" animBg="1"/>
      <p:bldP spid="68" grpId="0"/>
      <p:bldP spid="72" grpId="0" animBg="1"/>
      <p:bldP spid="73" grpId="0"/>
      <p:bldP spid="16" grpId="0"/>
      <p:bldP spid="34" grpId="0"/>
      <p:bldP spid="37" grpId="0"/>
      <p:bldP spid="33"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Freeform 10">
            <a:extLst>
              <a:ext uri="{FF2B5EF4-FFF2-40B4-BE49-F238E27FC236}">
                <a16:creationId xmlns:a16="http://schemas.microsoft.com/office/drawing/2014/main" id="{0022EAB1-5286-4C81-A05A-8F166BE459FF}"/>
              </a:ext>
            </a:extLst>
          </p:cNvPr>
          <p:cNvSpPr/>
          <p:nvPr/>
        </p:nvSpPr>
        <p:spPr>
          <a:xfrm>
            <a:off x="6400800" y="0"/>
            <a:ext cx="2743201" cy="6858000"/>
          </a:xfrm>
          <a:custGeom>
            <a:avLst/>
            <a:gdLst>
              <a:gd name="connsiteX0" fmla="*/ 1242900 w 2743201"/>
              <a:gd name="connsiteY0" fmla="*/ 0 h 6858000"/>
              <a:gd name="connsiteX1" fmla="*/ 2743201 w 2743201"/>
              <a:gd name="connsiteY1" fmla="*/ 0 h 6858000"/>
              <a:gd name="connsiteX2" fmla="*/ 2743201 w 2743201"/>
              <a:gd name="connsiteY2" fmla="*/ 6858000 h 6858000"/>
              <a:gd name="connsiteX3" fmla="*/ 0 w 2743201"/>
              <a:gd name="connsiteY3" fmla="*/ 6858000 h 6858000"/>
              <a:gd name="connsiteX4" fmla="*/ 0 w 2743201"/>
              <a:gd name="connsiteY4" fmla="*/ 1242900 h 6858000"/>
              <a:gd name="connsiteX5" fmla="*/ 1242900 w 2743201"/>
              <a:gd name="connsiteY5"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743201" h="6858000">
                <a:moveTo>
                  <a:pt x="1242900" y="0"/>
                </a:moveTo>
                <a:lnTo>
                  <a:pt x="2743201" y="0"/>
                </a:lnTo>
                <a:lnTo>
                  <a:pt x="2743201" y="6858000"/>
                </a:lnTo>
                <a:lnTo>
                  <a:pt x="0" y="6858000"/>
                </a:lnTo>
                <a:lnTo>
                  <a:pt x="0" y="1242900"/>
                </a:lnTo>
                <a:cubicBezTo>
                  <a:pt x="0" y="556464"/>
                  <a:pt x="556464" y="0"/>
                  <a:pt x="1242900"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pic>
        <p:nvPicPr>
          <p:cNvPr id="12" name="Mockup">
            <a:extLst>
              <a:ext uri="{FF2B5EF4-FFF2-40B4-BE49-F238E27FC236}">
                <a16:creationId xmlns:a16="http://schemas.microsoft.com/office/drawing/2014/main" id="{ACCF3A84-1C9C-42B4-B8D9-6B015BA84DAB}"/>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221925" y="1653153"/>
            <a:ext cx="4503920" cy="3551694"/>
          </a:xfrm>
          <a:prstGeom prst="rect">
            <a:avLst/>
          </a:prstGeom>
        </p:spPr>
      </p:pic>
      <p:sp>
        <p:nvSpPr>
          <p:cNvPr id="16" name="TextBox 15">
            <a:extLst>
              <a:ext uri="{FF2B5EF4-FFF2-40B4-BE49-F238E27FC236}">
                <a16:creationId xmlns:a16="http://schemas.microsoft.com/office/drawing/2014/main" id="{00B5F10A-0DDE-4B24-979B-0D12D9D20E20}"/>
              </a:ext>
            </a:extLst>
          </p:cNvPr>
          <p:cNvSpPr txBox="1"/>
          <p:nvPr/>
        </p:nvSpPr>
        <p:spPr>
          <a:xfrm>
            <a:off x="1067957" y="2778657"/>
            <a:ext cx="2566866" cy="1939890"/>
          </a:xfrm>
          <a:prstGeom prst="rect">
            <a:avLst/>
          </a:prstGeom>
          <a:noFill/>
        </p:spPr>
        <p:txBody>
          <a:bodyPr wrap="square" rtlCol="0" anchor="t">
            <a:spAutoFit/>
          </a:bodyPr>
          <a:lstStyle/>
          <a:p>
            <a:pPr algn="just">
              <a:lnSpc>
                <a:spcPct val="150000"/>
              </a:lnSpc>
            </a:pPr>
            <a:r>
              <a:rPr lang="en-US" sz="900" dirty="0"/>
              <a:t>A wonderful serenity has taken possession of my entire soul, like these sweet mornings of spring which I enjoy with my whole heart. I am alone, and feel the charm of existence in this spot, which was created for the bliss of souls like mine awesome. </a:t>
            </a:r>
          </a:p>
          <a:p>
            <a:pPr algn="just">
              <a:lnSpc>
                <a:spcPct val="150000"/>
              </a:lnSpc>
            </a:pPr>
            <a:endParaRPr lang="en-US" sz="900" dirty="0"/>
          </a:p>
          <a:p>
            <a:pPr algn="just">
              <a:lnSpc>
                <a:spcPct val="150000"/>
              </a:lnSpc>
            </a:pPr>
            <a:r>
              <a:rPr lang="en-US" sz="900" dirty="0"/>
              <a:t>I am so happy, my dear friend, so absorbed in the exquisite sense of mere</a:t>
            </a:r>
          </a:p>
        </p:txBody>
      </p:sp>
      <p:sp>
        <p:nvSpPr>
          <p:cNvPr id="17" name="Oval 16">
            <a:extLst>
              <a:ext uri="{FF2B5EF4-FFF2-40B4-BE49-F238E27FC236}">
                <a16:creationId xmlns:a16="http://schemas.microsoft.com/office/drawing/2014/main" id="{914A52D7-2337-4607-AEAE-F4567EF5ED40}"/>
              </a:ext>
            </a:extLst>
          </p:cNvPr>
          <p:cNvSpPr>
            <a:spLocks noChangeAspect="1"/>
          </p:cNvSpPr>
          <p:nvPr/>
        </p:nvSpPr>
        <p:spPr>
          <a:xfrm>
            <a:off x="1146035" y="4805511"/>
            <a:ext cx="226314" cy="22631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nvGrpSpPr>
          <p:cNvPr id="18" name="Group 17">
            <a:extLst>
              <a:ext uri="{FF2B5EF4-FFF2-40B4-BE49-F238E27FC236}">
                <a16:creationId xmlns:a16="http://schemas.microsoft.com/office/drawing/2014/main" id="{46E88AFE-13CF-4797-B22C-A993B218391F}"/>
              </a:ext>
            </a:extLst>
          </p:cNvPr>
          <p:cNvGrpSpPr/>
          <p:nvPr/>
        </p:nvGrpSpPr>
        <p:grpSpPr>
          <a:xfrm>
            <a:off x="1196290" y="4902841"/>
            <a:ext cx="125807" cy="31655"/>
            <a:chOff x="7534276" y="5513385"/>
            <a:chExt cx="492123" cy="123827"/>
          </a:xfrm>
        </p:grpSpPr>
        <p:sp>
          <p:nvSpPr>
            <p:cNvPr id="19" name="Oval 18">
              <a:extLst>
                <a:ext uri="{FF2B5EF4-FFF2-40B4-BE49-F238E27FC236}">
                  <a16:creationId xmlns:a16="http://schemas.microsoft.com/office/drawing/2014/main" id="{193C3F09-C1C3-4BAF-8354-D69E4EF10D05}"/>
                </a:ext>
              </a:extLst>
            </p:cNvPr>
            <p:cNvSpPr/>
            <p:nvPr/>
          </p:nvSpPr>
          <p:spPr>
            <a:xfrm>
              <a:off x="7534276" y="5513387"/>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0" name="Oval 19">
              <a:extLst>
                <a:ext uri="{FF2B5EF4-FFF2-40B4-BE49-F238E27FC236}">
                  <a16:creationId xmlns:a16="http://schemas.microsoft.com/office/drawing/2014/main" id="{8DC5A8F4-5F6C-417A-918F-840575747FBB}"/>
                </a:ext>
              </a:extLst>
            </p:cNvPr>
            <p:cNvSpPr/>
            <p:nvPr/>
          </p:nvSpPr>
          <p:spPr>
            <a:xfrm>
              <a:off x="7718425" y="5513386"/>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1" name="Oval 20">
              <a:extLst>
                <a:ext uri="{FF2B5EF4-FFF2-40B4-BE49-F238E27FC236}">
                  <a16:creationId xmlns:a16="http://schemas.microsoft.com/office/drawing/2014/main" id="{798B58B9-E530-4BB1-9A24-7A4FCEF66903}"/>
                </a:ext>
              </a:extLst>
            </p:cNvPr>
            <p:cNvSpPr/>
            <p:nvPr/>
          </p:nvSpPr>
          <p:spPr>
            <a:xfrm>
              <a:off x="7902574" y="5513385"/>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sp>
        <p:nvSpPr>
          <p:cNvPr id="22" name="TextBox 21">
            <a:extLst>
              <a:ext uri="{FF2B5EF4-FFF2-40B4-BE49-F238E27FC236}">
                <a16:creationId xmlns:a16="http://schemas.microsoft.com/office/drawing/2014/main" id="{B66568A2-8873-4749-A357-E199C2F9F6DE}"/>
              </a:ext>
            </a:extLst>
          </p:cNvPr>
          <p:cNvSpPr txBox="1"/>
          <p:nvPr/>
        </p:nvSpPr>
        <p:spPr>
          <a:xfrm>
            <a:off x="1500989" y="4802289"/>
            <a:ext cx="2237259" cy="230832"/>
          </a:xfrm>
          <a:prstGeom prst="rect">
            <a:avLst/>
          </a:prstGeom>
          <a:noFill/>
        </p:spPr>
        <p:txBody>
          <a:bodyPr wrap="square" rtlCol="0" anchor="ctr">
            <a:spAutoFit/>
          </a:bodyPr>
          <a:lstStyle/>
          <a:p>
            <a:r>
              <a:rPr lang="en-US" sz="900" dirty="0"/>
              <a:t>Go For More Detail information</a:t>
            </a:r>
          </a:p>
        </p:txBody>
      </p:sp>
      <p:pic>
        <p:nvPicPr>
          <p:cNvPr id="37" name="PpHolder7">
            <a:extLst>
              <a:ext uri="{FF2B5EF4-FFF2-40B4-BE49-F238E27FC236}">
                <a16:creationId xmlns:a16="http://schemas.microsoft.com/office/drawing/2014/main" id="{6A8B547A-DA0E-4F95-A4B3-0593B052A458}"/>
              </a:ext>
            </a:extLst>
          </p:cNvPr>
          <p:cNvPicPr>
            <a:picLocks/>
          </p:cNvPicPr>
          <p:nvPr/>
        </p:nvPicPr>
        <p:blipFill>
          <a:blip r:embed="rId3"/>
          <a:srcRect l="49049" t="27840" r="7451" b="36335"/>
          <a:stretch>
            <a:fillRect/>
          </a:stretch>
        </p:blipFill>
        <p:spPr>
          <a:xfrm>
            <a:off x="4485068" y="1853968"/>
            <a:ext cx="3977638" cy="2520576"/>
          </a:xfrm>
          <a:custGeom>
            <a:avLst/>
            <a:gdLst>
              <a:gd name="connsiteX0" fmla="*/ 0 w 3977638"/>
              <a:gd name="connsiteY0" fmla="*/ 0 h 2456897"/>
              <a:gd name="connsiteX1" fmla="*/ 3977638 w 3977638"/>
              <a:gd name="connsiteY1" fmla="*/ 0 h 2456897"/>
              <a:gd name="connsiteX2" fmla="*/ 3977638 w 3977638"/>
              <a:gd name="connsiteY2" fmla="*/ 2456897 h 2456897"/>
              <a:gd name="connsiteX3" fmla="*/ 0 w 3977638"/>
              <a:gd name="connsiteY3" fmla="*/ 2456897 h 2456897"/>
            </a:gdLst>
            <a:ahLst/>
            <a:cxnLst>
              <a:cxn ang="0">
                <a:pos x="connsiteX0" y="connsiteY0"/>
              </a:cxn>
              <a:cxn ang="0">
                <a:pos x="connsiteX1" y="connsiteY1"/>
              </a:cxn>
              <a:cxn ang="0">
                <a:pos x="connsiteX2" y="connsiteY2"/>
              </a:cxn>
              <a:cxn ang="0">
                <a:pos x="connsiteX3" y="connsiteY3"/>
              </a:cxn>
            </a:cxnLst>
            <a:rect l="l" t="t" r="r" b="b"/>
            <a:pathLst>
              <a:path w="3977638" h="2456897">
                <a:moveTo>
                  <a:pt x="0" y="0"/>
                </a:moveTo>
                <a:lnTo>
                  <a:pt x="3977638" y="0"/>
                </a:lnTo>
                <a:lnTo>
                  <a:pt x="3977638" y="2456897"/>
                </a:lnTo>
                <a:lnTo>
                  <a:pt x="0" y="2456897"/>
                </a:lnTo>
                <a:close/>
              </a:path>
            </a:pathLst>
          </a:custGeom>
        </p:spPr>
      </p:pic>
      <p:sp>
        <p:nvSpPr>
          <p:cNvPr id="27" name="Title 26">
            <a:extLst>
              <a:ext uri="{FF2B5EF4-FFF2-40B4-BE49-F238E27FC236}">
                <a16:creationId xmlns:a16="http://schemas.microsoft.com/office/drawing/2014/main" id="{2004A910-E4F6-40B5-804C-AA78EB30EF56}"/>
              </a:ext>
            </a:extLst>
          </p:cNvPr>
          <p:cNvSpPr>
            <a:spLocks noGrp="1"/>
          </p:cNvSpPr>
          <p:nvPr>
            <p:ph type="title"/>
          </p:nvPr>
        </p:nvSpPr>
        <p:spPr/>
        <p:txBody>
          <a:bodyPr/>
          <a:lstStyle/>
          <a:p>
            <a:r>
              <a:rPr lang="en-US" dirty="0"/>
              <a:t>Our Device Mockup</a:t>
            </a:r>
            <a:endParaRPr lang="en-ID" dirty="0"/>
          </a:p>
        </p:txBody>
      </p:sp>
      <p:grpSp>
        <p:nvGrpSpPr>
          <p:cNvPr id="23" name="Group 22">
            <a:extLst>
              <a:ext uri="{FF2B5EF4-FFF2-40B4-BE49-F238E27FC236}">
                <a16:creationId xmlns:a16="http://schemas.microsoft.com/office/drawing/2014/main" id="{9500E834-2883-4F4A-8827-E23A7BF7CFFE}"/>
              </a:ext>
            </a:extLst>
          </p:cNvPr>
          <p:cNvGrpSpPr/>
          <p:nvPr/>
        </p:nvGrpSpPr>
        <p:grpSpPr>
          <a:xfrm>
            <a:off x="1" y="0"/>
            <a:ext cx="914216" cy="412685"/>
            <a:chOff x="1" y="1"/>
            <a:chExt cx="1218955" cy="550246"/>
          </a:xfrm>
        </p:grpSpPr>
        <p:sp>
          <p:nvSpPr>
            <p:cNvPr id="24" name="Rounded Rectangle 11">
              <a:extLst>
                <a:ext uri="{FF2B5EF4-FFF2-40B4-BE49-F238E27FC236}">
                  <a16:creationId xmlns:a16="http://schemas.microsoft.com/office/drawing/2014/main" id="{6DCF519C-798C-483B-B673-87ACAA750B4E}"/>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25" name="Graphic 7">
              <a:extLst>
                <a:ext uri="{FF2B5EF4-FFF2-40B4-BE49-F238E27FC236}">
                  <a16:creationId xmlns:a16="http://schemas.microsoft.com/office/drawing/2014/main" id="{D6DD4833-07DF-440D-A1B1-0FA9DE076C3B}"/>
                </a:ext>
              </a:extLst>
            </p:cNvPr>
            <p:cNvGrpSpPr/>
            <p:nvPr/>
          </p:nvGrpSpPr>
          <p:grpSpPr>
            <a:xfrm>
              <a:off x="241838" y="195399"/>
              <a:ext cx="718493" cy="145203"/>
              <a:chOff x="4810125" y="3167062"/>
              <a:chExt cx="2573940" cy="520177"/>
            </a:xfrm>
            <a:solidFill>
              <a:schemeClr val="bg2"/>
            </a:solidFill>
          </p:grpSpPr>
          <p:sp>
            <p:nvSpPr>
              <p:cNvPr id="26" name="Freeform: Shape 25">
                <a:extLst>
                  <a:ext uri="{FF2B5EF4-FFF2-40B4-BE49-F238E27FC236}">
                    <a16:creationId xmlns:a16="http://schemas.microsoft.com/office/drawing/2014/main" id="{567820F7-5494-4D0D-9F7D-7DCD72D4318C}"/>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28" name="Freeform: Shape 27">
                <a:extLst>
                  <a:ext uri="{FF2B5EF4-FFF2-40B4-BE49-F238E27FC236}">
                    <a16:creationId xmlns:a16="http://schemas.microsoft.com/office/drawing/2014/main" id="{F796FC9C-B9BD-41A1-8CCB-4C3700534BF2}"/>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29" name="Freeform: Shape 28">
                <a:extLst>
                  <a:ext uri="{FF2B5EF4-FFF2-40B4-BE49-F238E27FC236}">
                    <a16:creationId xmlns:a16="http://schemas.microsoft.com/office/drawing/2014/main" id="{DF0F15BD-3259-412E-BAF0-EF89EC0532CE}"/>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30" name="Freeform: Shape 29">
                <a:extLst>
                  <a:ext uri="{FF2B5EF4-FFF2-40B4-BE49-F238E27FC236}">
                    <a16:creationId xmlns:a16="http://schemas.microsoft.com/office/drawing/2014/main" id="{0A9C3BF9-0D67-424E-98EB-E1D2B4AFFF51}"/>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31" name="Freeform: Shape 30">
                <a:extLst>
                  <a:ext uri="{FF2B5EF4-FFF2-40B4-BE49-F238E27FC236}">
                    <a16:creationId xmlns:a16="http://schemas.microsoft.com/office/drawing/2014/main" id="{807CEBBC-C173-45F7-8866-9587FC399C18}"/>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33" name="Freeform: Shape 32">
                <a:extLst>
                  <a:ext uri="{FF2B5EF4-FFF2-40B4-BE49-F238E27FC236}">
                    <a16:creationId xmlns:a16="http://schemas.microsoft.com/office/drawing/2014/main" id="{F9B785F7-5EF9-4754-8AA4-CB0369AAF379}"/>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34" name="Rectangle: Rounded Corners 33">
            <a:extLst>
              <a:ext uri="{FF2B5EF4-FFF2-40B4-BE49-F238E27FC236}">
                <a16:creationId xmlns:a16="http://schemas.microsoft.com/office/drawing/2014/main" id="{D7CDA86B-085C-4D53-A95D-473FDC7E20A5}"/>
              </a:ext>
            </a:extLst>
          </p:cNvPr>
          <p:cNvSpPr/>
          <p:nvPr/>
        </p:nvSpPr>
        <p:spPr>
          <a:xfrm rot="16200000" flipH="1">
            <a:off x="794319" y="177115"/>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34321084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wipe(left)">
                                      <p:cBhvr>
                                        <p:cTn id="7" dur="500"/>
                                        <p:tgtEl>
                                          <p:spTgt spid="23"/>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34"/>
                                        </p:tgtEl>
                                        <p:attrNameLst>
                                          <p:attrName>style.visibility</p:attrName>
                                        </p:attrNameLst>
                                      </p:cBhvr>
                                      <p:to>
                                        <p:strVal val="visible"/>
                                      </p:to>
                                    </p:set>
                                    <p:animEffect transition="in" filter="wipe(up)">
                                      <p:cBhvr>
                                        <p:cTn id="11" dur="500"/>
                                        <p:tgtEl>
                                          <p:spTgt spid="34"/>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wipe(down)">
                                      <p:cBhvr>
                                        <p:cTn id="15" dur="500"/>
                                        <p:tgtEl>
                                          <p:spTgt spid="12"/>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27"/>
                                        </p:tgtEl>
                                        <p:attrNameLst>
                                          <p:attrName>style.visibility</p:attrName>
                                        </p:attrNameLst>
                                      </p:cBhvr>
                                      <p:to>
                                        <p:strVal val="visible"/>
                                      </p:to>
                                    </p:set>
                                    <p:animEffect transition="in" filter="wipe(up)">
                                      <p:cBhvr>
                                        <p:cTn id="19" dur="500"/>
                                        <p:tgtEl>
                                          <p:spTgt spid="27"/>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16"/>
                                        </p:tgtEl>
                                        <p:attrNameLst>
                                          <p:attrName>style.visibility</p:attrName>
                                        </p:attrNameLst>
                                      </p:cBhvr>
                                      <p:to>
                                        <p:strVal val="visible"/>
                                      </p:to>
                                    </p:set>
                                    <p:animEffect transition="in" filter="wipe(up)">
                                      <p:cBhvr>
                                        <p:cTn id="23" dur="500"/>
                                        <p:tgtEl>
                                          <p:spTgt spid="16"/>
                                        </p:tgtEl>
                                      </p:cBhvr>
                                    </p:animEffect>
                                  </p:childTnLst>
                                </p:cTn>
                              </p:par>
                            </p:childTnLst>
                          </p:cTn>
                        </p:par>
                        <p:par>
                          <p:cTn id="24" fill="hold">
                            <p:stCondLst>
                              <p:cond delay="2500"/>
                            </p:stCondLst>
                            <p:childTnLst>
                              <p:par>
                                <p:cTn id="25" presetID="53" presetClass="entr" presetSubtype="16" fill="hold" grpId="0" nodeType="afterEffect">
                                  <p:stCondLst>
                                    <p:cond delay="0"/>
                                  </p:stCondLst>
                                  <p:childTnLst>
                                    <p:set>
                                      <p:cBhvr>
                                        <p:cTn id="26" dur="1" fill="hold">
                                          <p:stCondLst>
                                            <p:cond delay="0"/>
                                          </p:stCondLst>
                                        </p:cTn>
                                        <p:tgtEl>
                                          <p:spTgt spid="17"/>
                                        </p:tgtEl>
                                        <p:attrNameLst>
                                          <p:attrName>style.visibility</p:attrName>
                                        </p:attrNameLst>
                                      </p:cBhvr>
                                      <p:to>
                                        <p:strVal val="visible"/>
                                      </p:to>
                                    </p:set>
                                    <p:anim calcmode="lin" valueType="num">
                                      <p:cBhvr>
                                        <p:cTn id="27" dur="500" fill="hold"/>
                                        <p:tgtEl>
                                          <p:spTgt spid="17"/>
                                        </p:tgtEl>
                                        <p:attrNameLst>
                                          <p:attrName>ppt_w</p:attrName>
                                        </p:attrNameLst>
                                      </p:cBhvr>
                                      <p:tavLst>
                                        <p:tav tm="0">
                                          <p:val>
                                            <p:fltVal val="0"/>
                                          </p:val>
                                        </p:tav>
                                        <p:tav tm="100000">
                                          <p:val>
                                            <p:strVal val="#ppt_w"/>
                                          </p:val>
                                        </p:tav>
                                      </p:tavLst>
                                    </p:anim>
                                    <p:anim calcmode="lin" valueType="num">
                                      <p:cBhvr>
                                        <p:cTn id="28" dur="500" fill="hold"/>
                                        <p:tgtEl>
                                          <p:spTgt spid="17"/>
                                        </p:tgtEl>
                                        <p:attrNameLst>
                                          <p:attrName>ppt_h</p:attrName>
                                        </p:attrNameLst>
                                      </p:cBhvr>
                                      <p:tavLst>
                                        <p:tav tm="0">
                                          <p:val>
                                            <p:fltVal val="0"/>
                                          </p:val>
                                        </p:tav>
                                        <p:tav tm="100000">
                                          <p:val>
                                            <p:strVal val="#ppt_h"/>
                                          </p:val>
                                        </p:tav>
                                      </p:tavLst>
                                    </p:anim>
                                    <p:animEffect transition="in" filter="fade">
                                      <p:cBhvr>
                                        <p:cTn id="29" dur="500"/>
                                        <p:tgtEl>
                                          <p:spTgt spid="17"/>
                                        </p:tgtEl>
                                      </p:cBhvr>
                                    </p:animEffect>
                                  </p:childTnLst>
                                </p:cTn>
                              </p:par>
                            </p:childTnLst>
                          </p:cTn>
                        </p:par>
                        <p:par>
                          <p:cTn id="30" fill="hold">
                            <p:stCondLst>
                              <p:cond delay="3000"/>
                            </p:stCondLst>
                            <p:childTnLst>
                              <p:par>
                                <p:cTn id="31" presetID="53" presetClass="entr" presetSubtype="16" fill="hold" nodeType="afterEffect">
                                  <p:stCondLst>
                                    <p:cond delay="0"/>
                                  </p:stCondLst>
                                  <p:childTnLst>
                                    <p:set>
                                      <p:cBhvr>
                                        <p:cTn id="32" dur="1" fill="hold">
                                          <p:stCondLst>
                                            <p:cond delay="0"/>
                                          </p:stCondLst>
                                        </p:cTn>
                                        <p:tgtEl>
                                          <p:spTgt spid="18"/>
                                        </p:tgtEl>
                                        <p:attrNameLst>
                                          <p:attrName>style.visibility</p:attrName>
                                        </p:attrNameLst>
                                      </p:cBhvr>
                                      <p:to>
                                        <p:strVal val="visible"/>
                                      </p:to>
                                    </p:set>
                                    <p:anim calcmode="lin" valueType="num">
                                      <p:cBhvr>
                                        <p:cTn id="33" dur="500" fill="hold"/>
                                        <p:tgtEl>
                                          <p:spTgt spid="18"/>
                                        </p:tgtEl>
                                        <p:attrNameLst>
                                          <p:attrName>ppt_w</p:attrName>
                                        </p:attrNameLst>
                                      </p:cBhvr>
                                      <p:tavLst>
                                        <p:tav tm="0">
                                          <p:val>
                                            <p:fltVal val="0"/>
                                          </p:val>
                                        </p:tav>
                                        <p:tav tm="100000">
                                          <p:val>
                                            <p:strVal val="#ppt_w"/>
                                          </p:val>
                                        </p:tav>
                                      </p:tavLst>
                                    </p:anim>
                                    <p:anim calcmode="lin" valueType="num">
                                      <p:cBhvr>
                                        <p:cTn id="34" dur="500" fill="hold"/>
                                        <p:tgtEl>
                                          <p:spTgt spid="18"/>
                                        </p:tgtEl>
                                        <p:attrNameLst>
                                          <p:attrName>ppt_h</p:attrName>
                                        </p:attrNameLst>
                                      </p:cBhvr>
                                      <p:tavLst>
                                        <p:tav tm="0">
                                          <p:val>
                                            <p:fltVal val="0"/>
                                          </p:val>
                                        </p:tav>
                                        <p:tav tm="100000">
                                          <p:val>
                                            <p:strVal val="#ppt_h"/>
                                          </p:val>
                                        </p:tav>
                                      </p:tavLst>
                                    </p:anim>
                                    <p:animEffect transition="in" filter="fade">
                                      <p:cBhvr>
                                        <p:cTn id="35" dur="500"/>
                                        <p:tgtEl>
                                          <p:spTgt spid="18"/>
                                        </p:tgtEl>
                                      </p:cBhvr>
                                    </p:animEffect>
                                  </p:childTnLst>
                                </p:cTn>
                              </p:par>
                            </p:childTnLst>
                          </p:cTn>
                        </p:par>
                        <p:par>
                          <p:cTn id="36" fill="hold">
                            <p:stCondLst>
                              <p:cond delay="3500"/>
                            </p:stCondLst>
                            <p:childTnLst>
                              <p:par>
                                <p:cTn id="37" presetID="22" presetClass="entr" presetSubtype="8" fill="hold" grpId="0" nodeType="afterEffect">
                                  <p:stCondLst>
                                    <p:cond delay="0"/>
                                  </p:stCondLst>
                                  <p:childTnLst>
                                    <p:set>
                                      <p:cBhvr>
                                        <p:cTn id="38" dur="1" fill="hold">
                                          <p:stCondLst>
                                            <p:cond delay="0"/>
                                          </p:stCondLst>
                                        </p:cTn>
                                        <p:tgtEl>
                                          <p:spTgt spid="22"/>
                                        </p:tgtEl>
                                        <p:attrNameLst>
                                          <p:attrName>style.visibility</p:attrName>
                                        </p:attrNameLst>
                                      </p:cBhvr>
                                      <p:to>
                                        <p:strVal val="visible"/>
                                      </p:to>
                                    </p:set>
                                    <p:animEffect transition="in" filter="wipe(left)">
                                      <p:cBhvr>
                                        <p:cTn id="39"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animBg="1"/>
      <p:bldP spid="22" grpId="0"/>
      <p:bldP spid="27" grpId="0"/>
      <p:bldP spid="34"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Freeform 1">
            <a:extLst>
              <a:ext uri="{FF2B5EF4-FFF2-40B4-BE49-F238E27FC236}">
                <a16:creationId xmlns:a16="http://schemas.microsoft.com/office/drawing/2014/main" id="{FD26A8FF-ED08-485E-999D-E7FCE1FCB551}"/>
              </a:ext>
            </a:extLst>
          </p:cNvPr>
          <p:cNvSpPr/>
          <p:nvPr/>
        </p:nvSpPr>
        <p:spPr>
          <a:xfrm>
            <a:off x="1258895" y="4305202"/>
            <a:ext cx="6626210" cy="2552798"/>
          </a:xfrm>
          <a:custGeom>
            <a:avLst/>
            <a:gdLst>
              <a:gd name="connsiteX0" fmla="*/ 3648348 w 7296696"/>
              <a:gd name="connsiteY0" fmla="*/ 0 h 2811108"/>
              <a:gd name="connsiteX1" fmla="*/ 7281195 w 7296696"/>
              <a:gd name="connsiteY1" fmla="*/ 2731046 h 2811108"/>
              <a:gd name="connsiteX2" fmla="*/ 7296696 w 7296696"/>
              <a:gd name="connsiteY2" fmla="*/ 2811108 h 2811108"/>
              <a:gd name="connsiteX3" fmla="*/ 0 w 7296696"/>
              <a:gd name="connsiteY3" fmla="*/ 2811108 h 2811108"/>
              <a:gd name="connsiteX4" fmla="*/ 15501 w 7296696"/>
              <a:gd name="connsiteY4" fmla="*/ 2731046 h 2811108"/>
              <a:gd name="connsiteX5" fmla="*/ 3648348 w 7296696"/>
              <a:gd name="connsiteY5" fmla="*/ 0 h 28111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296696" h="2811108">
                <a:moveTo>
                  <a:pt x="3648348" y="0"/>
                </a:moveTo>
                <a:cubicBezTo>
                  <a:pt x="5440325" y="0"/>
                  <a:pt x="6935421" y="1172441"/>
                  <a:pt x="7281195" y="2731046"/>
                </a:cubicBezTo>
                <a:lnTo>
                  <a:pt x="7296696" y="2811108"/>
                </a:lnTo>
                <a:lnTo>
                  <a:pt x="0" y="2811108"/>
                </a:lnTo>
                <a:lnTo>
                  <a:pt x="15501" y="2731046"/>
                </a:lnTo>
                <a:cubicBezTo>
                  <a:pt x="361275" y="1172441"/>
                  <a:pt x="1856371" y="0"/>
                  <a:pt x="3648348"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2" name="Oval 11">
            <a:extLst>
              <a:ext uri="{FF2B5EF4-FFF2-40B4-BE49-F238E27FC236}">
                <a16:creationId xmlns:a16="http://schemas.microsoft.com/office/drawing/2014/main" id="{0FB1F35D-1473-4CCB-B9F5-2853C03A9ED4}"/>
              </a:ext>
            </a:extLst>
          </p:cNvPr>
          <p:cNvSpPr/>
          <p:nvPr/>
        </p:nvSpPr>
        <p:spPr>
          <a:xfrm>
            <a:off x="6639164" y="2745517"/>
            <a:ext cx="457200" cy="45846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3" name="TextBox 12">
            <a:extLst>
              <a:ext uri="{FF2B5EF4-FFF2-40B4-BE49-F238E27FC236}">
                <a16:creationId xmlns:a16="http://schemas.microsoft.com/office/drawing/2014/main" id="{4A8EBEA6-140C-4E6C-B0F5-725558DB1E0F}"/>
              </a:ext>
            </a:extLst>
          </p:cNvPr>
          <p:cNvSpPr txBox="1"/>
          <p:nvPr/>
        </p:nvSpPr>
        <p:spPr>
          <a:xfrm>
            <a:off x="7238583" y="2916601"/>
            <a:ext cx="1672379" cy="485646"/>
          </a:xfrm>
          <a:prstGeom prst="rect">
            <a:avLst/>
          </a:prstGeom>
          <a:noFill/>
        </p:spPr>
        <p:txBody>
          <a:bodyPr wrap="square" rtlCol="0" anchor="t">
            <a:spAutoFit/>
          </a:bodyPr>
          <a:lstStyle/>
          <a:p>
            <a:pPr>
              <a:lnSpc>
                <a:spcPct val="150000"/>
              </a:lnSpc>
            </a:pPr>
            <a:r>
              <a:rPr lang="en-US" sz="900" dirty="0"/>
              <a:t>A wonderful serenity has taken possession</a:t>
            </a:r>
            <a:endParaRPr lang="en-US" sz="750" dirty="0"/>
          </a:p>
        </p:txBody>
      </p:sp>
      <p:sp>
        <p:nvSpPr>
          <p:cNvPr id="14" name="TextBox 13">
            <a:extLst>
              <a:ext uri="{FF2B5EF4-FFF2-40B4-BE49-F238E27FC236}">
                <a16:creationId xmlns:a16="http://schemas.microsoft.com/office/drawing/2014/main" id="{D5EEABC5-8610-4FDF-8C90-B1886BF07314}"/>
              </a:ext>
            </a:extLst>
          </p:cNvPr>
          <p:cNvSpPr txBox="1"/>
          <p:nvPr/>
        </p:nvSpPr>
        <p:spPr>
          <a:xfrm>
            <a:off x="7238583" y="2695644"/>
            <a:ext cx="1391939" cy="300082"/>
          </a:xfrm>
          <a:prstGeom prst="rect">
            <a:avLst/>
          </a:prstGeom>
          <a:noFill/>
        </p:spPr>
        <p:txBody>
          <a:bodyPr wrap="square" rtlCol="0" anchor="ctr">
            <a:spAutoFit/>
          </a:bodyPr>
          <a:lstStyle/>
          <a:p>
            <a:r>
              <a:rPr lang="en-US" sz="1350" b="1" dirty="0">
                <a:solidFill>
                  <a:schemeClr val="accent1"/>
                </a:solidFill>
                <a:latin typeface="+mj-lt"/>
              </a:rPr>
              <a:t>Description</a:t>
            </a:r>
            <a:endParaRPr lang="en-ID" sz="1350" b="1" dirty="0">
              <a:solidFill>
                <a:schemeClr val="accent1"/>
              </a:solidFill>
              <a:latin typeface="+mj-lt"/>
            </a:endParaRPr>
          </a:p>
        </p:txBody>
      </p:sp>
      <p:sp>
        <p:nvSpPr>
          <p:cNvPr id="15" name="Oval 14">
            <a:extLst>
              <a:ext uri="{FF2B5EF4-FFF2-40B4-BE49-F238E27FC236}">
                <a16:creationId xmlns:a16="http://schemas.microsoft.com/office/drawing/2014/main" id="{EF1DE352-9285-4F2A-9DFA-3F0C39EAFF68}"/>
              </a:ext>
            </a:extLst>
          </p:cNvPr>
          <p:cNvSpPr/>
          <p:nvPr/>
        </p:nvSpPr>
        <p:spPr>
          <a:xfrm>
            <a:off x="6636696" y="3645675"/>
            <a:ext cx="457200" cy="45846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6" name="TextBox 15">
            <a:extLst>
              <a:ext uri="{FF2B5EF4-FFF2-40B4-BE49-F238E27FC236}">
                <a16:creationId xmlns:a16="http://schemas.microsoft.com/office/drawing/2014/main" id="{16F48728-5099-4C0C-B486-F724C0408422}"/>
              </a:ext>
            </a:extLst>
          </p:cNvPr>
          <p:cNvSpPr txBox="1"/>
          <p:nvPr/>
        </p:nvSpPr>
        <p:spPr>
          <a:xfrm>
            <a:off x="7243411" y="3816759"/>
            <a:ext cx="1672379" cy="485646"/>
          </a:xfrm>
          <a:prstGeom prst="rect">
            <a:avLst/>
          </a:prstGeom>
          <a:noFill/>
        </p:spPr>
        <p:txBody>
          <a:bodyPr wrap="square" rtlCol="0" anchor="t">
            <a:spAutoFit/>
          </a:bodyPr>
          <a:lstStyle/>
          <a:p>
            <a:pPr>
              <a:lnSpc>
                <a:spcPct val="150000"/>
              </a:lnSpc>
            </a:pPr>
            <a:r>
              <a:rPr lang="en-US" sz="900" dirty="0"/>
              <a:t>A wonderful serenity has taken possession</a:t>
            </a:r>
            <a:endParaRPr lang="en-US" sz="750" dirty="0"/>
          </a:p>
        </p:txBody>
      </p:sp>
      <p:sp>
        <p:nvSpPr>
          <p:cNvPr id="17" name="TextBox 16">
            <a:extLst>
              <a:ext uri="{FF2B5EF4-FFF2-40B4-BE49-F238E27FC236}">
                <a16:creationId xmlns:a16="http://schemas.microsoft.com/office/drawing/2014/main" id="{3818A704-B53C-4068-9F82-DB725DBA730D}"/>
              </a:ext>
            </a:extLst>
          </p:cNvPr>
          <p:cNvSpPr txBox="1"/>
          <p:nvPr/>
        </p:nvSpPr>
        <p:spPr>
          <a:xfrm>
            <a:off x="7243411" y="3595802"/>
            <a:ext cx="1391939" cy="300082"/>
          </a:xfrm>
          <a:prstGeom prst="rect">
            <a:avLst/>
          </a:prstGeom>
          <a:noFill/>
        </p:spPr>
        <p:txBody>
          <a:bodyPr wrap="square" rtlCol="0" anchor="ctr">
            <a:spAutoFit/>
          </a:bodyPr>
          <a:lstStyle/>
          <a:p>
            <a:r>
              <a:rPr lang="en-US" sz="1350" b="1" dirty="0">
                <a:solidFill>
                  <a:schemeClr val="accent1"/>
                </a:solidFill>
                <a:latin typeface="+mj-lt"/>
              </a:rPr>
              <a:t>Description</a:t>
            </a:r>
            <a:endParaRPr lang="en-ID" sz="1350" b="1" dirty="0">
              <a:solidFill>
                <a:schemeClr val="accent1"/>
              </a:solidFill>
              <a:latin typeface="+mj-lt"/>
            </a:endParaRPr>
          </a:p>
        </p:txBody>
      </p:sp>
      <p:sp>
        <p:nvSpPr>
          <p:cNvPr id="18" name="Oval 17">
            <a:extLst>
              <a:ext uri="{FF2B5EF4-FFF2-40B4-BE49-F238E27FC236}">
                <a16:creationId xmlns:a16="http://schemas.microsoft.com/office/drawing/2014/main" id="{9631FA6E-1236-442E-9D2C-8386FCB1A919}"/>
              </a:ext>
            </a:extLst>
          </p:cNvPr>
          <p:cNvSpPr/>
          <p:nvPr/>
        </p:nvSpPr>
        <p:spPr>
          <a:xfrm>
            <a:off x="2060101" y="2745517"/>
            <a:ext cx="457200" cy="45846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nvGrpSpPr>
          <p:cNvPr id="19" name="Group 18">
            <a:extLst>
              <a:ext uri="{FF2B5EF4-FFF2-40B4-BE49-F238E27FC236}">
                <a16:creationId xmlns:a16="http://schemas.microsoft.com/office/drawing/2014/main" id="{90BC04A8-1E88-4DA9-86CE-7E103C88848E}"/>
              </a:ext>
            </a:extLst>
          </p:cNvPr>
          <p:cNvGrpSpPr>
            <a:grpSpLocks/>
          </p:cNvGrpSpPr>
          <p:nvPr/>
        </p:nvGrpSpPr>
        <p:grpSpPr>
          <a:xfrm>
            <a:off x="2185831" y="2871877"/>
            <a:ext cx="205740" cy="205740"/>
            <a:chOff x="4382451" y="513673"/>
            <a:chExt cx="691715" cy="710184"/>
          </a:xfrm>
          <a:solidFill>
            <a:schemeClr val="bg2"/>
          </a:solidFill>
        </p:grpSpPr>
        <p:sp>
          <p:nvSpPr>
            <p:cNvPr id="20" name="Freeform: Shape 19">
              <a:extLst>
                <a:ext uri="{FF2B5EF4-FFF2-40B4-BE49-F238E27FC236}">
                  <a16:creationId xmlns:a16="http://schemas.microsoft.com/office/drawing/2014/main" id="{6B31376F-6FE3-4A15-A6E6-A5D3D4863678}"/>
                </a:ext>
              </a:extLst>
            </p:cNvPr>
            <p:cNvSpPr/>
            <p:nvPr/>
          </p:nvSpPr>
          <p:spPr>
            <a:xfrm>
              <a:off x="4672391" y="786184"/>
              <a:ext cx="112490" cy="28575"/>
            </a:xfrm>
            <a:custGeom>
              <a:avLst/>
              <a:gdLst>
                <a:gd name="connsiteX0" fmla="*/ 98203 w 112490"/>
                <a:gd name="connsiteY0" fmla="*/ 0 h 28575"/>
                <a:gd name="connsiteX1" fmla="*/ 14288 w 112490"/>
                <a:gd name="connsiteY1" fmla="*/ 0 h 28575"/>
                <a:gd name="connsiteX2" fmla="*/ 0 w 112490"/>
                <a:gd name="connsiteY2" fmla="*/ 14288 h 28575"/>
                <a:gd name="connsiteX3" fmla="*/ 14288 w 112490"/>
                <a:gd name="connsiteY3" fmla="*/ 28575 h 28575"/>
                <a:gd name="connsiteX4" fmla="*/ 98203 w 112490"/>
                <a:gd name="connsiteY4" fmla="*/ 28575 h 28575"/>
                <a:gd name="connsiteX5" fmla="*/ 112490 w 112490"/>
                <a:gd name="connsiteY5" fmla="*/ 14288 h 28575"/>
                <a:gd name="connsiteX6" fmla="*/ 98203 w 112490"/>
                <a:gd name="connsiteY6" fmla="*/ 0 h 28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2490" h="28575">
                  <a:moveTo>
                    <a:pt x="98203" y="0"/>
                  </a:moveTo>
                  <a:lnTo>
                    <a:pt x="14288" y="0"/>
                  </a:lnTo>
                  <a:cubicBezTo>
                    <a:pt x="6397" y="0"/>
                    <a:pt x="0" y="6397"/>
                    <a:pt x="0" y="14288"/>
                  </a:cubicBezTo>
                  <a:cubicBezTo>
                    <a:pt x="0" y="22178"/>
                    <a:pt x="6397" y="28575"/>
                    <a:pt x="14288" y="28575"/>
                  </a:cubicBezTo>
                  <a:lnTo>
                    <a:pt x="98203" y="28575"/>
                  </a:lnTo>
                  <a:cubicBezTo>
                    <a:pt x="106093" y="28575"/>
                    <a:pt x="112490" y="22178"/>
                    <a:pt x="112490" y="14288"/>
                  </a:cubicBezTo>
                  <a:cubicBezTo>
                    <a:pt x="112490" y="6397"/>
                    <a:pt x="106093" y="0"/>
                    <a:pt x="98203" y="0"/>
                  </a:cubicBezTo>
                  <a:close/>
                </a:path>
              </a:pathLst>
            </a:custGeom>
            <a:grpFill/>
            <a:ln w="9525" cap="flat">
              <a:noFill/>
              <a:prstDash val="solid"/>
              <a:miter/>
            </a:ln>
          </p:spPr>
          <p:txBody>
            <a:bodyPr rtlCol="0" anchor="ctr"/>
            <a:lstStyle/>
            <a:p>
              <a:endParaRPr lang="en-ID" sz="1350"/>
            </a:p>
          </p:txBody>
        </p:sp>
        <p:sp>
          <p:nvSpPr>
            <p:cNvPr id="21" name="Freeform: Shape 20">
              <a:extLst>
                <a:ext uri="{FF2B5EF4-FFF2-40B4-BE49-F238E27FC236}">
                  <a16:creationId xmlns:a16="http://schemas.microsoft.com/office/drawing/2014/main" id="{B07A0523-9B79-4388-9AA2-8E6E322CC0FF}"/>
                </a:ext>
              </a:extLst>
            </p:cNvPr>
            <p:cNvSpPr/>
            <p:nvPr/>
          </p:nvSpPr>
          <p:spPr>
            <a:xfrm>
              <a:off x="4698204" y="833333"/>
              <a:ext cx="60864" cy="28575"/>
            </a:xfrm>
            <a:custGeom>
              <a:avLst/>
              <a:gdLst>
                <a:gd name="connsiteX0" fmla="*/ 30385 w 60864"/>
                <a:gd name="connsiteY0" fmla="*/ 28575 h 28575"/>
                <a:gd name="connsiteX1" fmla="*/ 60865 w 60864"/>
                <a:gd name="connsiteY1" fmla="*/ 0 h 28575"/>
                <a:gd name="connsiteX2" fmla="*/ 0 w 60864"/>
                <a:gd name="connsiteY2" fmla="*/ 0 h 28575"/>
                <a:gd name="connsiteX3" fmla="*/ 30385 w 60864"/>
                <a:gd name="connsiteY3" fmla="*/ 28575 h 28575"/>
              </a:gdLst>
              <a:ahLst/>
              <a:cxnLst>
                <a:cxn ang="0">
                  <a:pos x="connsiteX0" y="connsiteY0"/>
                </a:cxn>
                <a:cxn ang="0">
                  <a:pos x="connsiteX1" y="connsiteY1"/>
                </a:cxn>
                <a:cxn ang="0">
                  <a:pos x="connsiteX2" y="connsiteY2"/>
                </a:cxn>
                <a:cxn ang="0">
                  <a:pos x="connsiteX3" y="connsiteY3"/>
                </a:cxn>
              </a:cxnLst>
              <a:rect l="l" t="t" r="r" b="b"/>
              <a:pathLst>
                <a:path w="60864" h="28575">
                  <a:moveTo>
                    <a:pt x="30385" y="28575"/>
                  </a:moveTo>
                  <a:cubicBezTo>
                    <a:pt x="46483" y="28560"/>
                    <a:pt x="59811" y="16064"/>
                    <a:pt x="60865" y="0"/>
                  </a:cubicBezTo>
                  <a:lnTo>
                    <a:pt x="0" y="0"/>
                  </a:lnTo>
                  <a:cubicBezTo>
                    <a:pt x="1005" y="16049"/>
                    <a:pt x="14305" y="28556"/>
                    <a:pt x="30385" y="28575"/>
                  </a:cubicBezTo>
                  <a:close/>
                </a:path>
              </a:pathLst>
            </a:custGeom>
            <a:grpFill/>
            <a:ln w="9525" cap="flat">
              <a:noFill/>
              <a:prstDash val="solid"/>
              <a:miter/>
            </a:ln>
          </p:spPr>
          <p:txBody>
            <a:bodyPr rtlCol="0" anchor="ctr"/>
            <a:lstStyle/>
            <a:p>
              <a:endParaRPr lang="en-ID" sz="1350"/>
            </a:p>
          </p:txBody>
        </p:sp>
        <p:sp>
          <p:nvSpPr>
            <p:cNvPr id="22" name="Freeform: Shape 21">
              <a:extLst>
                <a:ext uri="{FF2B5EF4-FFF2-40B4-BE49-F238E27FC236}">
                  <a16:creationId xmlns:a16="http://schemas.microsoft.com/office/drawing/2014/main" id="{586EC544-5C57-4345-BDF0-0461619FB515}"/>
                </a:ext>
              </a:extLst>
            </p:cNvPr>
            <p:cNvSpPr/>
            <p:nvPr/>
          </p:nvSpPr>
          <p:spPr>
            <a:xfrm>
              <a:off x="4606860" y="513673"/>
              <a:ext cx="243554" cy="253460"/>
            </a:xfrm>
            <a:custGeom>
              <a:avLst/>
              <a:gdLst>
                <a:gd name="connsiteX0" fmla="*/ 121729 w 243554"/>
                <a:gd name="connsiteY0" fmla="*/ 0 h 253460"/>
                <a:gd name="connsiteX1" fmla="*/ 121729 w 243554"/>
                <a:gd name="connsiteY1" fmla="*/ 0 h 253460"/>
                <a:gd name="connsiteX2" fmla="*/ 0 w 243554"/>
                <a:gd name="connsiteY2" fmla="*/ 120396 h 253460"/>
                <a:gd name="connsiteX3" fmla="*/ 0 w 243554"/>
                <a:gd name="connsiteY3" fmla="*/ 124587 h 253460"/>
                <a:gd name="connsiteX4" fmla="*/ 8477 w 243554"/>
                <a:gd name="connsiteY4" fmla="*/ 167259 h 253460"/>
                <a:gd name="connsiteX5" fmla="*/ 29623 w 243554"/>
                <a:gd name="connsiteY5" fmla="*/ 201930 h 253460"/>
                <a:gd name="connsiteX6" fmla="*/ 58198 w 243554"/>
                <a:gd name="connsiteY6" fmla="*/ 248222 h 253460"/>
                <a:gd name="connsiteX7" fmla="*/ 66580 w 243554"/>
                <a:gd name="connsiteY7" fmla="*/ 253460 h 253460"/>
                <a:gd name="connsiteX8" fmla="*/ 177070 w 243554"/>
                <a:gd name="connsiteY8" fmla="*/ 253460 h 253460"/>
                <a:gd name="connsiteX9" fmla="*/ 185452 w 243554"/>
                <a:gd name="connsiteY9" fmla="*/ 248222 h 253460"/>
                <a:gd name="connsiteX10" fmla="*/ 214027 w 243554"/>
                <a:gd name="connsiteY10" fmla="*/ 201930 h 253460"/>
                <a:gd name="connsiteX11" fmla="*/ 235077 w 243554"/>
                <a:gd name="connsiteY11" fmla="*/ 167259 h 253460"/>
                <a:gd name="connsiteX12" fmla="*/ 243554 w 243554"/>
                <a:gd name="connsiteY12" fmla="*/ 125063 h 253460"/>
                <a:gd name="connsiteX13" fmla="*/ 243554 w 243554"/>
                <a:gd name="connsiteY13" fmla="*/ 120872 h 253460"/>
                <a:gd name="connsiteX14" fmla="*/ 121729 w 243554"/>
                <a:gd name="connsiteY14" fmla="*/ 0 h 253460"/>
                <a:gd name="connsiteX15" fmla="*/ 215455 w 243554"/>
                <a:gd name="connsiteY15" fmla="*/ 123825 h 253460"/>
                <a:gd name="connsiteX16" fmla="*/ 208788 w 243554"/>
                <a:gd name="connsiteY16" fmla="*/ 156686 h 253460"/>
                <a:gd name="connsiteX17" fmla="*/ 192881 w 243554"/>
                <a:gd name="connsiteY17" fmla="*/ 182404 h 253460"/>
                <a:gd name="connsiteX18" fmla="*/ 165544 w 243554"/>
                <a:gd name="connsiteY18" fmla="*/ 224600 h 253460"/>
                <a:gd name="connsiteX19" fmla="*/ 78010 w 243554"/>
                <a:gd name="connsiteY19" fmla="*/ 224600 h 253460"/>
                <a:gd name="connsiteX20" fmla="*/ 50578 w 243554"/>
                <a:gd name="connsiteY20" fmla="*/ 182404 h 253460"/>
                <a:gd name="connsiteX21" fmla="*/ 34766 w 243554"/>
                <a:gd name="connsiteY21" fmla="*/ 156686 h 253460"/>
                <a:gd name="connsiteX22" fmla="*/ 28099 w 243554"/>
                <a:gd name="connsiteY22" fmla="*/ 123825 h 253460"/>
                <a:gd name="connsiteX23" fmla="*/ 28099 w 243554"/>
                <a:gd name="connsiteY23" fmla="*/ 120396 h 253460"/>
                <a:gd name="connsiteX24" fmla="*/ 121729 w 243554"/>
                <a:gd name="connsiteY24" fmla="*/ 27813 h 253460"/>
                <a:gd name="connsiteX25" fmla="*/ 121729 w 243554"/>
                <a:gd name="connsiteY25" fmla="*/ 27813 h 253460"/>
                <a:gd name="connsiteX26" fmla="*/ 215455 w 243554"/>
                <a:gd name="connsiteY26" fmla="*/ 120396 h 253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243554" h="253460">
                  <a:moveTo>
                    <a:pt x="121729" y="0"/>
                  </a:moveTo>
                  <a:lnTo>
                    <a:pt x="121729" y="0"/>
                  </a:lnTo>
                  <a:cubicBezTo>
                    <a:pt x="55207" y="454"/>
                    <a:pt x="1188" y="53882"/>
                    <a:pt x="0" y="120396"/>
                  </a:cubicBezTo>
                  <a:lnTo>
                    <a:pt x="0" y="124587"/>
                  </a:lnTo>
                  <a:cubicBezTo>
                    <a:pt x="323" y="139195"/>
                    <a:pt x="3192" y="153636"/>
                    <a:pt x="8477" y="167259"/>
                  </a:cubicBezTo>
                  <a:cubicBezTo>
                    <a:pt x="13400" y="179985"/>
                    <a:pt x="20562" y="191728"/>
                    <a:pt x="29623" y="201930"/>
                  </a:cubicBezTo>
                  <a:cubicBezTo>
                    <a:pt x="40918" y="216195"/>
                    <a:pt x="50508" y="231731"/>
                    <a:pt x="58198" y="248222"/>
                  </a:cubicBezTo>
                  <a:cubicBezTo>
                    <a:pt x="59796" y="251394"/>
                    <a:pt x="63028" y="253414"/>
                    <a:pt x="66580" y="253460"/>
                  </a:cubicBezTo>
                  <a:lnTo>
                    <a:pt x="177070" y="253460"/>
                  </a:lnTo>
                  <a:cubicBezTo>
                    <a:pt x="180622" y="253414"/>
                    <a:pt x="183853" y="251394"/>
                    <a:pt x="185452" y="248222"/>
                  </a:cubicBezTo>
                  <a:cubicBezTo>
                    <a:pt x="193148" y="231735"/>
                    <a:pt x="202738" y="216199"/>
                    <a:pt x="214027" y="201930"/>
                  </a:cubicBezTo>
                  <a:cubicBezTo>
                    <a:pt x="223030" y="191702"/>
                    <a:pt x="230156" y="179965"/>
                    <a:pt x="235077" y="167259"/>
                  </a:cubicBezTo>
                  <a:cubicBezTo>
                    <a:pt x="240219" y="153760"/>
                    <a:pt x="243084" y="139500"/>
                    <a:pt x="243554" y="125063"/>
                  </a:cubicBezTo>
                  <a:lnTo>
                    <a:pt x="243554" y="120872"/>
                  </a:lnTo>
                  <a:cubicBezTo>
                    <a:pt x="242571" y="54157"/>
                    <a:pt x="188450" y="459"/>
                    <a:pt x="121729" y="0"/>
                  </a:cubicBezTo>
                  <a:close/>
                  <a:moveTo>
                    <a:pt x="215455" y="123825"/>
                  </a:moveTo>
                  <a:cubicBezTo>
                    <a:pt x="215061" y="135071"/>
                    <a:pt x="212808" y="146175"/>
                    <a:pt x="208788" y="156686"/>
                  </a:cubicBezTo>
                  <a:cubicBezTo>
                    <a:pt x="205033" y="166125"/>
                    <a:pt x="199650" y="174829"/>
                    <a:pt x="192881" y="182404"/>
                  </a:cubicBezTo>
                  <a:cubicBezTo>
                    <a:pt x="182180" y="195373"/>
                    <a:pt x="173007" y="209532"/>
                    <a:pt x="165544" y="224600"/>
                  </a:cubicBezTo>
                  <a:lnTo>
                    <a:pt x="78010" y="224600"/>
                  </a:lnTo>
                  <a:cubicBezTo>
                    <a:pt x="70513" y="209530"/>
                    <a:pt x="61309" y="195371"/>
                    <a:pt x="50578" y="182404"/>
                  </a:cubicBezTo>
                  <a:cubicBezTo>
                    <a:pt x="43839" y="174826"/>
                    <a:pt x="38487" y="166121"/>
                    <a:pt x="34766" y="156686"/>
                  </a:cubicBezTo>
                  <a:cubicBezTo>
                    <a:pt x="30747" y="146175"/>
                    <a:pt x="28493" y="135071"/>
                    <a:pt x="28099" y="123825"/>
                  </a:cubicBezTo>
                  <a:lnTo>
                    <a:pt x="28099" y="120396"/>
                  </a:lnTo>
                  <a:cubicBezTo>
                    <a:pt x="28978" y="69225"/>
                    <a:pt x="70552" y="28116"/>
                    <a:pt x="121729" y="27813"/>
                  </a:cubicBezTo>
                  <a:lnTo>
                    <a:pt x="121729" y="27813"/>
                  </a:lnTo>
                  <a:cubicBezTo>
                    <a:pt x="172924" y="28115"/>
                    <a:pt x="214526" y="69210"/>
                    <a:pt x="215455" y="120396"/>
                  </a:cubicBezTo>
                  <a:close/>
                </a:path>
              </a:pathLst>
            </a:custGeom>
            <a:grpFill/>
            <a:ln w="9525" cap="flat">
              <a:noFill/>
              <a:prstDash val="solid"/>
              <a:miter/>
            </a:ln>
          </p:spPr>
          <p:txBody>
            <a:bodyPr rtlCol="0" anchor="ctr"/>
            <a:lstStyle/>
            <a:p>
              <a:endParaRPr lang="en-ID" sz="1350"/>
            </a:p>
          </p:txBody>
        </p:sp>
        <p:sp>
          <p:nvSpPr>
            <p:cNvPr id="23" name="Freeform: Shape 22">
              <a:extLst>
                <a:ext uri="{FF2B5EF4-FFF2-40B4-BE49-F238E27FC236}">
                  <a16:creationId xmlns:a16="http://schemas.microsoft.com/office/drawing/2014/main" id="{DFF13E03-E54C-4E0B-9726-940FBCD16440}"/>
                </a:ext>
              </a:extLst>
            </p:cNvPr>
            <p:cNvSpPr/>
            <p:nvPr/>
          </p:nvSpPr>
          <p:spPr>
            <a:xfrm>
              <a:off x="4682679" y="566633"/>
              <a:ext cx="102679" cy="142875"/>
            </a:xfrm>
            <a:custGeom>
              <a:avLst/>
              <a:gdLst>
                <a:gd name="connsiteX0" fmla="*/ 0 w 102679"/>
                <a:gd name="connsiteY0" fmla="*/ 98393 h 142875"/>
                <a:gd name="connsiteX1" fmla="*/ 50387 w 102679"/>
                <a:gd name="connsiteY1" fmla="*/ 0 h 142875"/>
                <a:gd name="connsiteX2" fmla="*/ 50387 w 102679"/>
                <a:gd name="connsiteY2" fmla="*/ 56959 h 142875"/>
                <a:gd name="connsiteX3" fmla="*/ 102679 w 102679"/>
                <a:gd name="connsiteY3" fmla="*/ 46577 h 142875"/>
                <a:gd name="connsiteX4" fmla="*/ 50387 w 102679"/>
                <a:gd name="connsiteY4" fmla="*/ 142875 h 142875"/>
                <a:gd name="connsiteX5" fmla="*/ 50387 w 102679"/>
                <a:gd name="connsiteY5" fmla="*/ 86963 h 142875"/>
                <a:gd name="connsiteX6" fmla="*/ 0 w 102679"/>
                <a:gd name="connsiteY6" fmla="*/ 98393 h 142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2679" h="142875">
                  <a:moveTo>
                    <a:pt x="0" y="98393"/>
                  </a:moveTo>
                  <a:lnTo>
                    <a:pt x="50387" y="0"/>
                  </a:lnTo>
                  <a:lnTo>
                    <a:pt x="50387" y="56959"/>
                  </a:lnTo>
                  <a:lnTo>
                    <a:pt x="102679" y="46577"/>
                  </a:lnTo>
                  <a:lnTo>
                    <a:pt x="50387" y="142875"/>
                  </a:lnTo>
                  <a:lnTo>
                    <a:pt x="50387" y="86963"/>
                  </a:lnTo>
                  <a:lnTo>
                    <a:pt x="0" y="98393"/>
                  </a:lnTo>
                  <a:close/>
                </a:path>
              </a:pathLst>
            </a:custGeom>
            <a:grpFill/>
            <a:ln w="9525" cap="flat">
              <a:noFill/>
              <a:prstDash val="solid"/>
              <a:miter/>
            </a:ln>
          </p:spPr>
          <p:txBody>
            <a:bodyPr rtlCol="0" anchor="ctr"/>
            <a:lstStyle/>
            <a:p>
              <a:endParaRPr lang="en-ID" sz="1350"/>
            </a:p>
          </p:txBody>
        </p:sp>
        <p:sp>
          <p:nvSpPr>
            <p:cNvPr id="24" name="Freeform: Shape 23">
              <a:extLst>
                <a:ext uri="{FF2B5EF4-FFF2-40B4-BE49-F238E27FC236}">
                  <a16:creationId xmlns:a16="http://schemas.microsoft.com/office/drawing/2014/main" id="{F4B4D940-A621-4C29-BB98-23ED28DA05AD}"/>
                </a:ext>
              </a:extLst>
            </p:cNvPr>
            <p:cNvSpPr/>
            <p:nvPr/>
          </p:nvSpPr>
          <p:spPr>
            <a:xfrm>
              <a:off x="4851843"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25" name="Freeform: Shape 24">
              <a:extLst>
                <a:ext uri="{FF2B5EF4-FFF2-40B4-BE49-F238E27FC236}">
                  <a16:creationId xmlns:a16="http://schemas.microsoft.com/office/drawing/2014/main" id="{55983EEC-B7D6-4264-A567-0C3FA2CA1F93}"/>
                </a:ext>
              </a:extLst>
            </p:cNvPr>
            <p:cNvSpPr/>
            <p:nvPr/>
          </p:nvSpPr>
          <p:spPr>
            <a:xfrm>
              <a:off x="4456555"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26" name="Freeform: Shape 25">
              <a:extLst>
                <a:ext uri="{FF2B5EF4-FFF2-40B4-BE49-F238E27FC236}">
                  <a16:creationId xmlns:a16="http://schemas.microsoft.com/office/drawing/2014/main" id="{4EA1DA95-AD0E-4AAA-BB55-4B27122A0772}"/>
                </a:ext>
              </a:extLst>
            </p:cNvPr>
            <p:cNvSpPr/>
            <p:nvPr/>
          </p:nvSpPr>
          <p:spPr>
            <a:xfrm>
              <a:off x="4805551" y="1018308"/>
              <a:ext cx="268615" cy="148399"/>
            </a:xfrm>
            <a:custGeom>
              <a:avLst/>
              <a:gdLst>
                <a:gd name="connsiteX0" fmla="*/ 253746 w 268615"/>
                <a:gd name="connsiteY0" fmla="*/ 44101 h 148399"/>
                <a:gd name="connsiteX1" fmla="*/ 181356 w 268615"/>
                <a:gd name="connsiteY1" fmla="*/ 9525 h 148399"/>
                <a:gd name="connsiteX2" fmla="*/ 120396 w 268615"/>
                <a:gd name="connsiteY2" fmla="*/ 0 h 148399"/>
                <a:gd name="connsiteX3" fmla="*/ 59436 w 268615"/>
                <a:gd name="connsiteY3" fmla="*/ 9525 h 148399"/>
                <a:gd name="connsiteX4" fmla="*/ 3429 w 268615"/>
                <a:gd name="connsiteY4" fmla="*/ 33529 h 148399"/>
                <a:gd name="connsiteX5" fmla="*/ 0 w 268615"/>
                <a:gd name="connsiteY5" fmla="*/ 37434 h 148399"/>
                <a:gd name="connsiteX6" fmla="*/ 76200 w 268615"/>
                <a:gd name="connsiteY6" fmla="*/ 75534 h 148399"/>
                <a:gd name="connsiteX7" fmla="*/ 104108 w 268615"/>
                <a:gd name="connsiteY7" fmla="*/ 131446 h 148399"/>
                <a:gd name="connsiteX8" fmla="*/ 104108 w 268615"/>
                <a:gd name="connsiteY8" fmla="*/ 148400 h 148399"/>
                <a:gd name="connsiteX9" fmla="*/ 268605 w 268615"/>
                <a:gd name="connsiteY9" fmla="*/ 148400 h 148399"/>
                <a:gd name="connsiteX10" fmla="*/ 268605 w 268615"/>
                <a:gd name="connsiteY10" fmla="*/ 73819 h 148399"/>
                <a:gd name="connsiteX11" fmla="*/ 253746 w 268615"/>
                <a:gd name="connsiteY11" fmla="*/ 44101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615" h="148399">
                  <a:moveTo>
                    <a:pt x="253746" y="44101"/>
                  </a:moveTo>
                  <a:cubicBezTo>
                    <a:pt x="232401" y="27476"/>
                    <a:pt x="207702" y="15681"/>
                    <a:pt x="181356" y="9525"/>
                  </a:cubicBezTo>
                  <a:cubicBezTo>
                    <a:pt x="161530" y="3742"/>
                    <a:pt x="141041" y="541"/>
                    <a:pt x="120396" y="0"/>
                  </a:cubicBezTo>
                  <a:cubicBezTo>
                    <a:pt x="99702" y="-45"/>
                    <a:pt x="79130" y="3169"/>
                    <a:pt x="59436" y="9525"/>
                  </a:cubicBezTo>
                  <a:cubicBezTo>
                    <a:pt x="39707" y="14783"/>
                    <a:pt x="20843" y="22868"/>
                    <a:pt x="3429" y="33529"/>
                  </a:cubicBezTo>
                  <a:cubicBezTo>
                    <a:pt x="2286" y="34862"/>
                    <a:pt x="1238" y="36196"/>
                    <a:pt x="0" y="37434"/>
                  </a:cubicBezTo>
                  <a:cubicBezTo>
                    <a:pt x="27701" y="44889"/>
                    <a:pt x="53615" y="57847"/>
                    <a:pt x="76200" y="75534"/>
                  </a:cubicBezTo>
                  <a:cubicBezTo>
                    <a:pt x="94021" y="88541"/>
                    <a:pt x="104425" y="109385"/>
                    <a:pt x="104108" y="131446"/>
                  </a:cubicBezTo>
                  <a:lnTo>
                    <a:pt x="104108" y="148400"/>
                  </a:lnTo>
                  <a:lnTo>
                    <a:pt x="268605" y="148400"/>
                  </a:lnTo>
                  <a:lnTo>
                    <a:pt x="268605" y="73819"/>
                  </a:lnTo>
                  <a:cubicBezTo>
                    <a:pt x="268892" y="62061"/>
                    <a:pt x="263324" y="50927"/>
                    <a:pt x="253746" y="44101"/>
                  </a:cubicBezTo>
                  <a:close/>
                </a:path>
              </a:pathLst>
            </a:custGeom>
            <a:grpFill/>
            <a:ln w="9525" cap="flat">
              <a:noFill/>
              <a:prstDash val="solid"/>
              <a:miter/>
            </a:ln>
          </p:spPr>
          <p:txBody>
            <a:bodyPr rtlCol="0" anchor="ctr"/>
            <a:lstStyle/>
            <a:p>
              <a:endParaRPr lang="en-ID" sz="1350"/>
            </a:p>
          </p:txBody>
        </p:sp>
        <p:sp>
          <p:nvSpPr>
            <p:cNvPr id="27" name="Freeform: Shape 26">
              <a:extLst>
                <a:ext uri="{FF2B5EF4-FFF2-40B4-BE49-F238E27FC236}">
                  <a16:creationId xmlns:a16="http://schemas.microsoft.com/office/drawing/2014/main" id="{3492969F-9A7F-44D9-BFD2-ACD5D8002891}"/>
                </a:ext>
              </a:extLst>
            </p:cNvPr>
            <p:cNvSpPr/>
            <p:nvPr/>
          </p:nvSpPr>
          <p:spPr>
            <a:xfrm>
              <a:off x="4382451" y="1018308"/>
              <a:ext cx="268605" cy="148399"/>
            </a:xfrm>
            <a:custGeom>
              <a:avLst/>
              <a:gdLst>
                <a:gd name="connsiteX0" fmla="*/ 164687 w 268605"/>
                <a:gd name="connsiteY0" fmla="*/ 131445 h 148399"/>
                <a:gd name="connsiteX1" fmla="*/ 191357 w 268605"/>
                <a:gd name="connsiteY1" fmla="*/ 76486 h 148399"/>
                <a:gd name="connsiteX2" fmla="*/ 192500 w 268605"/>
                <a:gd name="connsiteY2" fmla="*/ 75534 h 148399"/>
                <a:gd name="connsiteX3" fmla="*/ 193739 w 268605"/>
                <a:gd name="connsiteY3" fmla="*/ 74676 h 148399"/>
                <a:gd name="connsiteX4" fmla="*/ 268605 w 268605"/>
                <a:gd name="connsiteY4" fmla="*/ 37529 h 148399"/>
                <a:gd name="connsiteX5" fmla="*/ 263176 w 268605"/>
                <a:gd name="connsiteY5" fmla="*/ 31338 h 148399"/>
                <a:gd name="connsiteX6" fmla="*/ 209550 w 268605"/>
                <a:gd name="connsiteY6" fmla="*/ 9525 h 148399"/>
                <a:gd name="connsiteX7" fmla="*/ 148590 w 268605"/>
                <a:gd name="connsiteY7" fmla="*/ 0 h 148399"/>
                <a:gd name="connsiteX8" fmla="*/ 87630 w 268605"/>
                <a:gd name="connsiteY8" fmla="*/ 9525 h 148399"/>
                <a:gd name="connsiteX9" fmla="*/ 15240 w 268605"/>
                <a:gd name="connsiteY9" fmla="*/ 44101 h 148399"/>
                <a:gd name="connsiteX10" fmla="*/ 0 w 268605"/>
                <a:gd name="connsiteY10" fmla="*/ 73819 h 148399"/>
                <a:gd name="connsiteX11" fmla="*/ 0 w 268605"/>
                <a:gd name="connsiteY11" fmla="*/ 148400 h 148399"/>
                <a:gd name="connsiteX12" fmla="*/ 164687 w 268605"/>
                <a:gd name="connsiteY12" fmla="*/ 148400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605" h="148399">
                  <a:moveTo>
                    <a:pt x="164687" y="131445"/>
                  </a:moveTo>
                  <a:cubicBezTo>
                    <a:pt x="164708" y="110012"/>
                    <a:pt x="174533" y="89766"/>
                    <a:pt x="191357" y="76486"/>
                  </a:cubicBezTo>
                  <a:lnTo>
                    <a:pt x="192500" y="75534"/>
                  </a:lnTo>
                  <a:lnTo>
                    <a:pt x="193739" y="74676"/>
                  </a:lnTo>
                  <a:cubicBezTo>
                    <a:pt x="216581" y="58427"/>
                    <a:pt x="241848" y="45890"/>
                    <a:pt x="268605" y="37529"/>
                  </a:cubicBezTo>
                  <a:cubicBezTo>
                    <a:pt x="266700" y="35529"/>
                    <a:pt x="264986" y="33433"/>
                    <a:pt x="263176" y="31338"/>
                  </a:cubicBezTo>
                  <a:cubicBezTo>
                    <a:pt x="246437" y="21538"/>
                    <a:pt x="228377" y="14193"/>
                    <a:pt x="209550" y="9525"/>
                  </a:cubicBezTo>
                  <a:cubicBezTo>
                    <a:pt x="189726" y="3734"/>
                    <a:pt x="169235" y="532"/>
                    <a:pt x="148590" y="0"/>
                  </a:cubicBezTo>
                  <a:cubicBezTo>
                    <a:pt x="127896" y="-39"/>
                    <a:pt x="107326" y="3176"/>
                    <a:pt x="87630" y="9525"/>
                  </a:cubicBezTo>
                  <a:cubicBezTo>
                    <a:pt x="61651" y="16693"/>
                    <a:pt x="37144" y="28399"/>
                    <a:pt x="15240" y="44101"/>
                  </a:cubicBezTo>
                  <a:cubicBezTo>
                    <a:pt x="5858" y="51134"/>
                    <a:pt x="236" y="62096"/>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28" name="Freeform: Shape 27">
              <a:extLst>
                <a:ext uri="{FF2B5EF4-FFF2-40B4-BE49-F238E27FC236}">
                  <a16:creationId xmlns:a16="http://schemas.microsoft.com/office/drawing/2014/main" id="{567BC1AD-A92E-4CAE-8FCA-8FB5C4A70905}"/>
                </a:ext>
              </a:extLst>
            </p:cNvPr>
            <p:cNvSpPr/>
            <p:nvPr/>
          </p:nvSpPr>
          <p:spPr>
            <a:xfrm>
              <a:off x="4580094" y="1076028"/>
              <a:ext cx="296430" cy="147829"/>
            </a:xfrm>
            <a:custGeom>
              <a:avLst/>
              <a:gdLst>
                <a:gd name="connsiteX0" fmla="*/ 0 w 296430"/>
                <a:gd name="connsiteY0" fmla="*/ 147830 h 147829"/>
                <a:gd name="connsiteX1" fmla="*/ 0 w 296430"/>
                <a:gd name="connsiteY1" fmla="*/ 73725 h 147829"/>
                <a:gd name="connsiteX2" fmla="*/ 14859 w 296430"/>
                <a:gd name="connsiteY2" fmla="*/ 44102 h 147829"/>
                <a:gd name="connsiteX3" fmla="*/ 87249 w 296430"/>
                <a:gd name="connsiteY3" fmla="*/ 9527 h 147829"/>
                <a:gd name="connsiteX4" fmla="*/ 148209 w 296430"/>
                <a:gd name="connsiteY4" fmla="*/ 2 h 147829"/>
                <a:gd name="connsiteX5" fmla="*/ 209169 w 296430"/>
                <a:gd name="connsiteY5" fmla="*/ 9527 h 147829"/>
                <a:gd name="connsiteX6" fmla="*/ 281654 w 296430"/>
                <a:gd name="connsiteY6" fmla="*/ 44102 h 147829"/>
                <a:gd name="connsiteX7" fmla="*/ 296418 w 296430"/>
                <a:gd name="connsiteY7" fmla="*/ 73725 h 147829"/>
                <a:gd name="connsiteX8" fmla="*/ 296418 w 296430"/>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430" h="147829">
                  <a:moveTo>
                    <a:pt x="0" y="147830"/>
                  </a:moveTo>
                  <a:lnTo>
                    <a:pt x="0" y="73725"/>
                  </a:lnTo>
                  <a:cubicBezTo>
                    <a:pt x="45" y="62069"/>
                    <a:pt x="5544" y="51107"/>
                    <a:pt x="14859" y="44102"/>
                  </a:cubicBezTo>
                  <a:cubicBezTo>
                    <a:pt x="36723" y="28334"/>
                    <a:pt x="61243" y="16622"/>
                    <a:pt x="87249" y="9527"/>
                  </a:cubicBezTo>
                  <a:cubicBezTo>
                    <a:pt x="106934" y="3133"/>
                    <a:pt x="127512" y="-82"/>
                    <a:pt x="148209" y="2"/>
                  </a:cubicBezTo>
                  <a:cubicBezTo>
                    <a:pt x="168859" y="486"/>
                    <a:pt x="189355" y="3690"/>
                    <a:pt x="209169" y="9527"/>
                  </a:cubicBezTo>
                  <a:cubicBezTo>
                    <a:pt x="235567" y="15619"/>
                    <a:pt x="260308" y="27421"/>
                    <a:pt x="281654" y="44102"/>
                  </a:cubicBezTo>
                  <a:cubicBezTo>
                    <a:pt x="291195" y="50908"/>
                    <a:pt x="296728" y="62010"/>
                    <a:pt x="296418" y="73725"/>
                  </a:cubicBezTo>
                  <a:lnTo>
                    <a:pt x="296418" y="147830"/>
                  </a:lnTo>
                  <a:close/>
                </a:path>
              </a:pathLst>
            </a:custGeom>
            <a:grpFill/>
            <a:ln w="9525" cap="flat">
              <a:noFill/>
              <a:prstDash val="solid"/>
              <a:miter/>
            </a:ln>
          </p:spPr>
          <p:txBody>
            <a:bodyPr rtlCol="0" anchor="ctr"/>
            <a:lstStyle/>
            <a:p>
              <a:endParaRPr lang="en-ID" sz="1350"/>
            </a:p>
          </p:txBody>
        </p:sp>
        <p:sp>
          <p:nvSpPr>
            <p:cNvPr id="29" name="Freeform: Shape 28">
              <a:extLst>
                <a:ext uri="{FF2B5EF4-FFF2-40B4-BE49-F238E27FC236}">
                  <a16:creationId xmlns:a16="http://schemas.microsoft.com/office/drawing/2014/main" id="{B7F92A14-4D4E-4175-A74E-28D8B7572201}"/>
                </a:ext>
              </a:extLst>
            </p:cNvPr>
            <p:cNvSpPr/>
            <p:nvPr/>
          </p:nvSpPr>
          <p:spPr>
            <a:xfrm>
              <a:off x="4654199" y="907628"/>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grpSp>
      <p:sp>
        <p:nvSpPr>
          <p:cNvPr id="30" name="Oval 29">
            <a:extLst>
              <a:ext uri="{FF2B5EF4-FFF2-40B4-BE49-F238E27FC236}">
                <a16:creationId xmlns:a16="http://schemas.microsoft.com/office/drawing/2014/main" id="{006D7B48-ECE1-46F7-B305-425661633F72}"/>
              </a:ext>
            </a:extLst>
          </p:cNvPr>
          <p:cNvSpPr/>
          <p:nvPr/>
        </p:nvSpPr>
        <p:spPr>
          <a:xfrm>
            <a:off x="2057633" y="3645675"/>
            <a:ext cx="457200" cy="45846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1" name="TextBox 30">
            <a:extLst>
              <a:ext uri="{FF2B5EF4-FFF2-40B4-BE49-F238E27FC236}">
                <a16:creationId xmlns:a16="http://schemas.microsoft.com/office/drawing/2014/main" id="{122D89B3-D111-4938-9CE7-407473CADCBD}"/>
              </a:ext>
            </a:extLst>
          </p:cNvPr>
          <p:cNvSpPr txBox="1"/>
          <p:nvPr/>
        </p:nvSpPr>
        <p:spPr>
          <a:xfrm>
            <a:off x="233039" y="2913269"/>
            <a:ext cx="1665445" cy="485646"/>
          </a:xfrm>
          <a:prstGeom prst="rect">
            <a:avLst/>
          </a:prstGeom>
          <a:noFill/>
        </p:spPr>
        <p:txBody>
          <a:bodyPr wrap="square" rtlCol="0" anchor="t">
            <a:spAutoFit/>
          </a:bodyPr>
          <a:lstStyle/>
          <a:p>
            <a:pPr algn="r">
              <a:lnSpc>
                <a:spcPct val="150000"/>
              </a:lnSpc>
            </a:pPr>
            <a:r>
              <a:rPr lang="en-US" sz="900" dirty="0"/>
              <a:t>A wonderful serenity has taken possession</a:t>
            </a:r>
            <a:endParaRPr lang="en-US" sz="750" dirty="0"/>
          </a:p>
        </p:txBody>
      </p:sp>
      <p:sp>
        <p:nvSpPr>
          <p:cNvPr id="32" name="TextBox 31">
            <a:extLst>
              <a:ext uri="{FF2B5EF4-FFF2-40B4-BE49-F238E27FC236}">
                <a16:creationId xmlns:a16="http://schemas.microsoft.com/office/drawing/2014/main" id="{0D4880F5-BD99-48D4-B516-CFAC346829DE}"/>
              </a:ext>
            </a:extLst>
          </p:cNvPr>
          <p:cNvSpPr txBox="1"/>
          <p:nvPr/>
        </p:nvSpPr>
        <p:spPr>
          <a:xfrm>
            <a:off x="506545" y="2692312"/>
            <a:ext cx="1391939" cy="300082"/>
          </a:xfrm>
          <a:prstGeom prst="rect">
            <a:avLst/>
          </a:prstGeom>
          <a:noFill/>
        </p:spPr>
        <p:txBody>
          <a:bodyPr wrap="square" rtlCol="0" anchor="ctr">
            <a:spAutoFit/>
          </a:bodyPr>
          <a:lstStyle/>
          <a:p>
            <a:pPr algn="r"/>
            <a:r>
              <a:rPr lang="en-US" sz="1350" b="1" dirty="0">
                <a:solidFill>
                  <a:schemeClr val="accent1"/>
                </a:solidFill>
                <a:latin typeface="+mj-lt"/>
              </a:rPr>
              <a:t>Description</a:t>
            </a:r>
            <a:endParaRPr lang="en-ID" sz="1350" b="1" dirty="0">
              <a:solidFill>
                <a:schemeClr val="accent1"/>
              </a:solidFill>
              <a:latin typeface="+mj-lt"/>
            </a:endParaRPr>
          </a:p>
        </p:txBody>
      </p:sp>
      <p:sp>
        <p:nvSpPr>
          <p:cNvPr id="33" name="TextBox 32">
            <a:extLst>
              <a:ext uri="{FF2B5EF4-FFF2-40B4-BE49-F238E27FC236}">
                <a16:creationId xmlns:a16="http://schemas.microsoft.com/office/drawing/2014/main" id="{2B2207C1-AE6D-427F-93D7-AA381F159025}"/>
              </a:ext>
            </a:extLst>
          </p:cNvPr>
          <p:cNvSpPr txBox="1"/>
          <p:nvPr/>
        </p:nvSpPr>
        <p:spPr>
          <a:xfrm>
            <a:off x="233039" y="3813427"/>
            <a:ext cx="1665445" cy="485646"/>
          </a:xfrm>
          <a:prstGeom prst="rect">
            <a:avLst/>
          </a:prstGeom>
          <a:noFill/>
        </p:spPr>
        <p:txBody>
          <a:bodyPr wrap="square" rtlCol="0" anchor="t">
            <a:spAutoFit/>
          </a:bodyPr>
          <a:lstStyle/>
          <a:p>
            <a:pPr algn="r">
              <a:lnSpc>
                <a:spcPct val="150000"/>
              </a:lnSpc>
            </a:pPr>
            <a:r>
              <a:rPr lang="en-US" sz="900" dirty="0"/>
              <a:t>A wonderful serenity has taken possession</a:t>
            </a:r>
            <a:endParaRPr lang="en-US" sz="750" dirty="0"/>
          </a:p>
        </p:txBody>
      </p:sp>
      <p:sp>
        <p:nvSpPr>
          <p:cNvPr id="34" name="TextBox 33">
            <a:extLst>
              <a:ext uri="{FF2B5EF4-FFF2-40B4-BE49-F238E27FC236}">
                <a16:creationId xmlns:a16="http://schemas.microsoft.com/office/drawing/2014/main" id="{5E82FD68-5719-45B2-B135-33AEF30BFA4A}"/>
              </a:ext>
            </a:extLst>
          </p:cNvPr>
          <p:cNvSpPr txBox="1"/>
          <p:nvPr/>
        </p:nvSpPr>
        <p:spPr>
          <a:xfrm>
            <a:off x="506545" y="3592470"/>
            <a:ext cx="1391939" cy="300082"/>
          </a:xfrm>
          <a:prstGeom prst="rect">
            <a:avLst/>
          </a:prstGeom>
          <a:noFill/>
        </p:spPr>
        <p:txBody>
          <a:bodyPr wrap="square" rtlCol="0" anchor="ctr">
            <a:spAutoFit/>
          </a:bodyPr>
          <a:lstStyle/>
          <a:p>
            <a:pPr algn="r"/>
            <a:r>
              <a:rPr lang="en-US" sz="1350" b="1" dirty="0">
                <a:solidFill>
                  <a:schemeClr val="accent1"/>
                </a:solidFill>
                <a:latin typeface="+mj-lt"/>
              </a:rPr>
              <a:t>Description</a:t>
            </a:r>
            <a:endParaRPr lang="en-ID" sz="1350" b="1" dirty="0">
              <a:solidFill>
                <a:schemeClr val="accent1"/>
              </a:solidFill>
              <a:latin typeface="+mj-lt"/>
            </a:endParaRPr>
          </a:p>
        </p:txBody>
      </p:sp>
      <p:pic>
        <p:nvPicPr>
          <p:cNvPr id="35" name="Mockup">
            <a:extLst>
              <a:ext uri="{FF2B5EF4-FFF2-40B4-BE49-F238E27FC236}">
                <a16:creationId xmlns:a16="http://schemas.microsoft.com/office/drawing/2014/main" id="{B6448841-FFE3-4F56-896F-30D8F795CD77}"/>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489092" y="2712595"/>
            <a:ext cx="4165817" cy="2393643"/>
          </a:xfrm>
          <a:prstGeom prst="rect">
            <a:avLst/>
          </a:prstGeom>
        </p:spPr>
      </p:pic>
      <p:grpSp>
        <p:nvGrpSpPr>
          <p:cNvPr id="36" name="Group 35">
            <a:extLst>
              <a:ext uri="{FF2B5EF4-FFF2-40B4-BE49-F238E27FC236}">
                <a16:creationId xmlns:a16="http://schemas.microsoft.com/office/drawing/2014/main" id="{CBED233B-FEF5-4D6E-8A5C-4B1CFBAAF42E}"/>
              </a:ext>
            </a:extLst>
          </p:cNvPr>
          <p:cNvGrpSpPr>
            <a:grpSpLocks noChangeAspect="1"/>
          </p:cNvGrpSpPr>
          <p:nvPr/>
        </p:nvGrpSpPr>
        <p:grpSpPr>
          <a:xfrm>
            <a:off x="2192608" y="3772035"/>
            <a:ext cx="187250" cy="205740"/>
            <a:chOff x="5754909" y="3048000"/>
            <a:chExt cx="693515" cy="761999"/>
          </a:xfrm>
          <a:solidFill>
            <a:schemeClr val="bg2"/>
          </a:solidFill>
        </p:grpSpPr>
        <p:sp>
          <p:nvSpPr>
            <p:cNvPr id="37" name="Freeform: Shape 36">
              <a:extLst>
                <a:ext uri="{FF2B5EF4-FFF2-40B4-BE49-F238E27FC236}">
                  <a16:creationId xmlns:a16="http://schemas.microsoft.com/office/drawing/2014/main" id="{BE21E9BA-54F8-407C-9F19-D1BD759D3EB9}"/>
                </a:ext>
              </a:extLst>
            </p:cNvPr>
            <p:cNvSpPr/>
            <p:nvPr/>
          </p:nvSpPr>
          <p:spPr>
            <a:xfrm>
              <a:off x="6224301"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38" name="Freeform: Shape 37">
              <a:extLst>
                <a:ext uri="{FF2B5EF4-FFF2-40B4-BE49-F238E27FC236}">
                  <a16:creationId xmlns:a16="http://schemas.microsoft.com/office/drawing/2014/main" id="{38CA3D39-470F-4E81-8294-52ADD6D8094E}"/>
                </a:ext>
              </a:extLst>
            </p:cNvPr>
            <p:cNvSpPr/>
            <p:nvPr/>
          </p:nvSpPr>
          <p:spPr>
            <a:xfrm>
              <a:off x="5829109"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39" name="Freeform: Shape 38">
              <a:extLst>
                <a:ext uri="{FF2B5EF4-FFF2-40B4-BE49-F238E27FC236}">
                  <a16:creationId xmlns:a16="http://schemas.microsoft.com/office/drawing/2014/main" id="{5B418AB7-B13A-4AF6-9006-300226C133F3}"/>
                </a:ext>
              </a:extLst>
            </p:cNvPr>
            <p:cNvSpPr/>
            <p:nvPr/>
          </p:nvSpPr>
          <p:spPr>
            <a:xfrm>
              <a:off x="6178295" y="36044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sz="1350"/>
            </a:p>
          </p:txBody>
        </p:sp>
        <p:sp>
          <p:nvSpPr>
            <p:cNvPr id="40" name="Freeform: Shape 39">
              <a:extLst>
                <a:ext uri="{FF2B5EF4-FFF2-40B4-BE49-F238E27FC236}">
                  <a16:creationId xmlns:a16="http://schemas.microsoft.com/office/drawing/2014/main" id="{53BC71D3-BD9A-4B04-AC29-929F6832A05F}"/>
                </a:ext>
              </a:extLst>
            </p:cNvPr>
            <p:cNvSpPr/>
            <p:nvPr/>
          </p:nvSpPr>
          <p:spPr>
            <a:xfrm>
              <a:off x="5754909" y="36044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41" name="Freeform: Shape 40">
              <a:extLst>
                <a:ext uri="{FF2B5EF4-FFF2-40B4-BE49-F238E27FC236}">
                  <a16:creationId xmlns:a16="http://schemas.microsoft.com/office/drawing/2014/main" id="{B2DF7CC1-BDC8-4EDA-8524-0EC51B47AB0A}"/>
                </a:ext>
              </a:extLst>
            </p:cNvPr>
            <p:cNvSpPr/>
            <p:nvPr/>
          </p:nvSpPr>
          <p:spPr>
            <a:xfrm>
              <a:off x="5952553" y="36621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sz="1350"/>
            </a:p>
          </p:txBody>
        </p:sp>
        <p:sp>
          <p:nvSpPr>
            <p:cNvPr id="42" name="Freeform: Shape 41">
              <a:extLst>
                <a:ext uri="{FF2B5EF4-FFF2-40B4-BE49-F238E27FC236}">
                  <a16:creationId xmlns:a16="http://schemas.microsoft.com/office/drawing/2014/main" id="{4CCA2D2C-CBB3-4F5E-B821-9236CCBFCCA3}"/>
                </a:ext>
              </a:extLst>
            </p:cNvPr>
            <p:cNvSpPr/>
            <p:nvPr/>
          </p:nvSpPr>
          <p:spPr>
            <a:xfrm>
              <a:off x="6026658" y="34937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sp>
          <p:nvSpPr>
            <p:cNvPr id="43" name="Freeform: Shape 42">
              <a:extLst>
                <a:ext uri="{FF2B5EF4-FFF2-40B4-BE49-F238E27FC236}">
                  <a16:creationId xmlns:a16="http://schemas.microsoft.com/office/drawing/2014/main" id="{8817E9B7-1FD3-4A85-A299-1E3543F4DBBE}"/>
                </a:ext>
              </a:extLst>
            </p:cNvPr>
            <p:cNvSpPr/>
            <p:nvPr/>
          </p:nvSpPr>
          <p:spPr>
            <a:xfrm>
              <a:off x="5755481" y="30480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sz="1350"/>
            </a:p>
          </p:txBody>
        </p:sp>
      </p:grpSp>
      <p:grpSp>
        <p:nvGrpSpPr>
          <p:cNvPr id="44" name="Group 43">
            <a:extLst>
              <a:ext uri="{FF2B5EF4-FFF2-40B4-BE49-F238E27FC236}">
                <a16:creationId xmlns:a16="http://schemas.microsoft.com/office/drawing/2014/main" id="{F0F5F9B7-F006-4D13-AC1E-1B4F7F0AC93C}"/>
              </a:ext>
            </a:extLst>
          </p:cNvPr>
          <p:cNvGrpSpPr>
            <a:grpSpLocks noChangeAspect="1"/>
          </p:cNvGrpSpPr>
          <p:nvPr/>
        </p:nvGrpSpPr>
        <p:grpSpPr>
          <a:xfrm>
            <a:off x="6762426" y="3802639"/>
            <a:ext cx="205740" cy="144533"/>
            <a:chOff x="7423335" y="1888726"/>
            <a:chExt cx="761999" cy="535304"/>
          </a:xfrm>
          <a:solidFill>
            <a:schemeClr val="bg2"/>
          </a:solidFill>
        </p:grpSpPr>
        <p:sp>
          <p:nvSpPr>
            <p:cNvPr id="45" name="Freeform: Shape 44">
              <a:extLst>
                <a:ext uri="{FF2B5EF4-FFF2-40B4-BE49-F238E27FC236}">
                  <a16:creationId xmlns:a16="http://schemas.microsoft.com/office/drawing/2014/main" id="{E61A2BAE-6FB7-4AF7-8C7B-1905C9657BB1}"/>
                </a:ext>
              </a:extLst>
            </p:cNvPr>
            <p:cNvSpPr/>
            <p:nvPr/>
          </p:nvSpPr>
          <p:spPr>
            <a:xfrm>
              <a:off x="7737660" y="18887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sz="1350"/>
            </a:p>
          </p:txBody>
        </p:sp>
        <p:sp>
          <p:nvSpPr>
            <p:cNvPr id="46" name="Freeform: Shape 45">
              <a:extLst>
                <a:ext uri="{FF2B5EF4-FFF2-40B4-BE49-F238E27FC236}">
                  <a16:creationId xmlns:a16="http://schemas.microsoft.com/office/drawing/2014/main" id="{52E67188-8E7A-4930-A3DB-1AF7CF9F1814}"/>
                </a:ext>
              </a:extLst>
            </p:cNvPr>
            <p:cNvSpPr/>
            <p:nvPr/>
          </p:nvSpPr>
          <p:spPr>
            <a:xfrm>
              <a:off x="80043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47" name="Freeform: Shape 46">
              <a:extLst>
                <a:ext uri="{FF2B5EF4-FFF2-40B4-BE49-F238E27FC236}">
                  <a16:creationId xmlns:a16="http://schemas.microsoft.com/office/drawing/2014/main" id="{B29EE8D1-D6F4-4A60-9D59-08400F557FCE}"/>
                </a:ext>
              </a:extLst>
            </p:cNvPr>
            <p:cNvSpPr/>
            <p:nvPr/>
          </p:nvSpPr>
          <p:spPr>
            <a:xfrm>
              <a:off x="74709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48" name="Freeform: Shape 47">
              <a:extLst>
                <a:ext uri="{FF2B5EF4-FFF2-40B4-BE49-F238E27FC236}">
                  <a16:creationId xmlns:a16="http://schemas.microsoft.com/office/drawing/2014/main" id="{E08A27E7-2293-44EE-90CB-049D08F34CB8}"/>
                </a:ext>
              </a:extLst>
            </p:cNvPr>
            <p:cNvSpPr/>
            <p:nvPr/>
          </p:nvSpPr>
          <p:spPr>
            <a:xfrm>
              <a:off x="7429050" y="2172571"/>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sz="1350"/>
            </a:p>
          </p:txBody>
        </p:sp>
        <p:sp>
          <p:nvSpPr>
            <p:cNvPr id="49" name="Freeform: Shape 48">
              <a:extLst>
                <a:ext uri="{FF2B5EF4-FFF2-40B4-BE49-F238E27FC236}">
                  <a16:creationId xmlns:a16="http://schemas.microsoft.com/office/drawing/2014/main" id="{4BE029BD-2E34-4AFD-8429-7296CA6F3D8B}"/>
                </a:ext>
              </a:extLst>
            </p:cNvPr>
            <p:cNvSpPr/>
            <p:nvPr/>
          </p:nvSpPr>
          <p:spPr>
            <a:xfrm>
              <a:off x="7423335" y="2079581"/>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sz="1350"/>
            </a:p>
          </p:txBody>
        </p:sp>
        <p:sp>
          <p:nvSpPr>
            <p:cNvPr id="50" name="Freeform: Shape 49">
              <a:extLst>
                <a:ext uri="{FF2B5EF4-FFF2-40B4-BE49-F238E27FC236}">
                  <a16:creationId xmlns:a16="http://schemas.microsoft.com/office/drawing/2014/main" id="{068AE526-F874-4F52-A696-FF4B673F0E92}"/>
                </a:ext>
              </a:extLst>
            </p:cNvPr>
            <p:cNvSpPr/>
            <p:nvPr/>
          </p:nvSpPr>
          <p:spPr>
            <a:xfrm>
              <a:off x="7689082" y="2041481"/>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sz="1350"/>
            </a:p>
          </p:txBody>
        </p:sp>
        <p:sp>
          <p:nvSpPr>
            <p:cNvPr id="51" name="Freeform: Shape 50">
              <a:extLst>
                <a:ext uri="{FF2B5EF4-FFF2-40B4-BE49-F238E27FC236}">
                  <a16:creationId xmlns:a16="http://schemas.microsoft.com/office/drawing/2014/main" id="{D1994809-3BBE-49E1-BB35-31CD1E303A4C}"/>
                </a:ext>
              </a:extLst>
            </p:cNvPr>
            <p:cNvSpPr/>
            <p:nvPr/>
          </p:nvSpPr>
          <p:spPr>
            <a:xfrm>
              <a:off x="7955782" y="2079581"/>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sz="1350"/>
            </a:p>
          </p:txBody>
        </p:sp>
      </p:grpSp>
      <p:grpSp>
        <p:nvGrpSpPr>
          <p:cNvPr id="52" name="Group 51">
            <a:extLst>
              <a:ext uri="{FF2B5EF4-FFF2-40B4-BE49-F238E27FC236}">
                <a16:creationId xmlns:a16="http://schemas.microsoft.com/office/drawing/2014/main" id="{B42E82C8-5D3A-4AB5-A77F-35F2BE90D05F}"/>
              </a:ext>
            </a:extLst>
          </p:cNvPr>
          <p:cNvGrpSpPr>
            <a:grpSpLocks noChangeAspect="1"/>
          </p:cNvGrpSpPr>
          <p:nvPr/>
        </p:nvGrpSpPr>
        <p:grpSpPr>
          <a:xfrm>
            <a:off x="6764894" y="2889191"/>
            <a:ext cx="205740" cy="171113"/>
            <a:chOff x="8247513" y="567093"/>
            <a:chExt cx="799958" cy="665320"/>
          </a:xfrm>
          <a:solidFill>
            <a:schemeClr val="bg2"/>
          </a:solidFill>
        </p:grpSpPr>
        <p:sp>
          <p:nvSpPr>
            <p:cNvPr id="53" name="Freeform: Shape 52">
              <a:extLst>
                <a:ext uri="{FF2B5EF4-FFF2-40B4-BE49-F238E27FC236}">
                  <a16:creationId xmlns:a16="http://schemas.microsoft.com/office/drawing/2014/main" id="{AD5A896B-7AAB-4BD7-A253-6D98C651239A}"/>
                </a:ext>
              </a:extLst>
            </p:cNvPr>
            <p:cNvSpPr/>
            <p:nvPr/>
          </p:nvSpPr>
          <p:spPr>
            <a:xfrm>
              <a:off x="8255944" y="726636"/>
              <a:ext cx="791527" cy="505777"/>
            </a:xfrm>
            <a:custGeom>
              <a:avLst/>
              <a:gdLst>
                <a:gd name="connsiteX0" fmla="*/ 639128 w 791527"/>
                <a:gd name="connsiteY0" fmla="*/ 192405 h 505777"/>
                <a:gd name="connsiteX1" fmla="*/ 735330 w 791527"/>
                <a:gd name="connsiteY1" fmla="*/ 96202 h 505777"/>
                <a:gd name="connsiteX2" fmla="*/ 791528 w 791527"/>
                <a:gd name="connsiteY2" fmla="*/ 152400 h 505777"/>
                <a:gd name="connsiteX3" fmla="*/ 791528 w 791527"/>
                <a:gd name="connsiteY3" fmla="*/ 0 h 505777"/>
                <a:gd name="connsiteX4" fmla="*/ 639128 w 791527"/>
                <a:gd name="connsiteY4" fmla="*/ 0 h 505777"/>
                <a:gd name="connsiteX5" fmla="*/ 695325 w 791527"/>
                <a:gd name="connsiteY5" fmla="*/ 56198 h 505777"/>
                <a:gd name="connsiteX6" fmla="*/ 601028 w 791527"/>
                <a:gd name="connsiteY6" fmla="*/ 150495 h 505777"/>
                <a:gd name="connsiteX7" fmla="*/ 439103 w 791527"/>
                <a:gd name="connsiteY7" fmla="*/ 312420 h 505777"/>
                <a:gd name="connsiteX8" fmla="*/ 296228 w 791527"/>
                <a:gd name="connsiteY8" fmla="*/ 169545 h 505777"/>
                <a:gd name="connsiteX9" fmla="*/ 0 w 791527"/>
                <a:gd name="connsiteY9" fmla="*/ 465773 h 505777"/>
                <a:gd name="connsiteX10" fmla="*/ 40005 w 791527"/>
                <a:gd name="connsiteY10" fmla="*/ 505778 h 505777"/>
                <a:gd name="connsiteX11" fmla="*/ 296228 w 791527"/>
                <a:gd name="connsiteY11" fmla="*/ 249555 h 505777"/>
                <a:gd name="connsiteX12" fmla="*/ 439103 w 791527"/>
                <a:gd name="connsiteY12" fmla="*/ 392430 h 505777"/>
                <a:gd name="connsiteX13" fmla="*/ 639128 w 791527"/>
                <a:gd name="connsiteY13" fmla="*/ 192405 h 505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527" h="505777">
                  <a:moveTo>
                    <a:pt x="639128" y="192405"/>
                  </a:moveTo>
                  <a:lnTo>
                    <a:pt x="735330" y="96202"/>
                  </a:lnTo>
                  <a:lnTo>
                    <a:pt x="791528" y="152400"/>
                  </a:lnTo>
                  <a:lnTo>
                    <a:pt x="791528" y="0"/>
                  </a:lnTo>
                  <a:lnTo>
                    <a:pt x="639128" y="0"/>
                  </a:lnTo>
                  <a:lnTo>
                    <a:pt x="695325" y="56198"/>
                  </a:lnTo>
                  <a:lnTo>
                    <a:pt x="601028" y="150495"/>
                  </a:lnTo>
                  <a:lnTo>
                    <a:pt x="439103" y="312420"/>
                  </a:lnTo>
                  <a:lnTo>
                    <a:pt x="296228" y="169545"/>
                  </a:lnTo>
                  <a:lnTo>
                    <a:pt x="0" y="465773"/>
                  </a:lnTo>
                  <a:lnTo>
                    <a:pt x="40005" y="505778"/>
                  </a:lnTo>
                  <a:lnTo>
                    <a:pt x="296228" y="249555"/>
                  </a:lnTo>
                  <a:lnTo>
                    <a:pt x="439103" y="392430"/>
                  </a:lnTo>
                  <a:lnTo>
                    <a:pt x="639128" y="192405"/>
                  </a:lnTo>
                  <a:close/>
                </a:path>
              </a:pathLst>
            </a:custGeom>
            <a:grpFill/>
            <a:ln w="9525" cap="flat">
              <a:noFill/>
              <a:prstDash val="solid"/>
              <a:miter/>
            </a:ln>
          </p:spPr>
          <p:txBody>
            <a:bodyPr rtlCol="0" anchor="ctr"/>
            <a:lstStyle/>
            <a:p>
              <a:endParaRPr lang="en-ID" sz="1350"/>
            </a:p>
          </p:txBody>
        </p:sp>
        <p:sp>
          <p:nvSpPr>
            <p:cNvPr id="54" name="Freeform: Shape 53">
              <a:extLst>
                <a:ext uri="{FF2B5EF4-FFF2-40B4-BE49-F238E27FC236}">
                  <a16:creationId xmlns:a16="http://schemas.microsoft.com/office/drawing/2014/main" id="{99B3F1CE-3A0C-439C-BB14-A11383B18CA7}"/>
                </a:ext>
              </a:extLst>
            </p:cNvPr>
            <p:cNvSpPr/>
            <p:nvPr/>
          </p:nvSpPr>
          <p:spPr>
            <a:xfrm>
              <a:off x="8314047"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sp>
          <p:nvSpPr>
            <p:cNvPr id="55" name="Freeform: Shape 54">
              <a:extLst>
                <a:ext uri="{FF2B5EF4-FFF2-40B4-BE49-F238E27FC236}">
                  <a16:creationId xmlns:a16="http://schemas.microsoft.com/office/drawing/2014/main" id="{5D8D2BD1-C1A5-4484-9407-D94C4A64CE22}"/>
                </a:ext>
              </a:extLst>
            </p:cNvPr>
            <p:cNvSpPr/>
            <p:nvPr/>
          </p:nvSpPr>
          <p:spPr>
            <a:xfrm>
              <a:off x="8247513" y="671870"/>
              <a:ext cx="604315" cy="408524"/>
            </a:xfrm>
            <a:custGeom>
              <a:avLst/>
              <a:gdLst>
                <a:gd name="connsiteX0" fmla="*/ 572978 w 604315"/>
                <a:gd name="connsiteY0" fmla="*/ 187735 h 408524"/>
                <a:gd name="connsiteX1" fmla="*/ 582503 w 604315"/>
                <a:gd name="connsiteY1" fmla="*/ 178210 h 408524"/>
                <a:gd name="connsiteX2" fmla="*/ 604315 w 604315"/>
                <a:gd name="connsiteY2" fmla="*/ 156398 h 408524"/>
                <a:gd name="connsiteX3" fmla="*/ 577836 w 604315"/>
                <a:gd name="connsiteY3" fmla="*/ 37336 h 408524"/>
                <a:gd name="connsiteX4" fmla="*/ 571359 w 604315"/>
                <a:gd name="connsiteY4" fmla="*/ 26668 h 408524"/>
                <a:gd name="connsiteX5" fmla="*/ 533259 w 604315"/>
                <a:gd name="connsiteY5" fmla="*/ 6379 h 408524"/>
                <a:gd name="connsiteX6" fmla="*/ 456487 w 604315"/>
                <a:gd name="connsiteY6" fmla="*/ 6379 h 408524"/>
                <a:gd name="connsiteX7" fmla="*/ 418387 w 604315"/>
                <a:gd name="connsiteY7" fmla="*/ 26668 h 408524"/>
                <a:gd name="connsiteX8" fmla="*/ 411910 w 604315"/>
                <a:gd name="connsiteY8" fmla="*/ 37336 h 408524"/>
                <a:gd name="connsiteX9" fmla="*/ 399909 w 604315"/>
                <a:gd name="connsiteY9" fmla="*/ 93152 h 408524"/>
                <a:gd name="connsiteX10" fmla="*/ 399909 w 604315"/>
                <a:gd name="connsiteY10" fmla="*/ 93152 h 408524"/>
                <a:gd name="connsiteX11" fmla="*/ 387431 w 604315"/>
                <a:gd name="connsiteY11" fmla="*/ 37336 h 408524"/>
                <a:gd name="connsiteX12" fmla="*/ 380859 w 604315"/>
                <a:gd name="connsiteY12" fmla="*/ 26668 h 408524"/>
                <a:gd name="connsiteX13" fmla="*/ 342759 w 604315"/>
                <a:gd name="connsiteY13" fmla="*/ 6379 h 408524"/>
                <a:gd name="connsiteX14" fmla="*/ 228459 w 604315"/>
                <a:gd name="connsiteY14" fmla="*/ 26668 h 408524"/>
                <a:gd name="connsiteX15" fmla="*/ 221982 w 604315"/>
                <a:gd name="connsiteY15" fmla="*/ 37336 h 408524"/>
                <a:gd name="connsiteX16" fmla="*/ 209409 w 604315"/>
                <a:gd name="connsiteY16" fmla="*/ 91342 h 408524"/>
                <a:gd name="connsiteX17" fmla="*/ 209409 w 604315"/>
                <a:gd name="connsiteY17" fmla="*/ 91342 h 408524"/>
                <a:gd name="connsiteX18" fmla="*/ 197026 w 604315"/>
                <a:gd name="connsiteY18" fmla="*/ 37336 h 408524"/>
                <a:gd name="connsiteX19" fmla="*/ 190359 w 604315"/>
                <a:gd name="connsiteY19" fmla="*/ 26668 h 408524"/>
                <a:gd name="connsiteX20" fmla="*/ 152259 w 604315"/>
                <a:gd name="connsiteY20" fmla="*/ 6379 h 408524"/>
                <a:gd name="connsiteX21" fmla="*/ 75487 w 604315"/>
                <a:gd name="connsiteY21" fmla="*/ 6379 h 408524"/>
                <a:gd name="connsiteX22" fmla="*/ 37387 w 604315"/>
                <a:gd name="connsiteY22" fmla="*/ 26668 h 408524"/>
                <a:gd name="connsiteX23" fmla="*/ 30910 w 604315"/>
                <a:gd name="connsiteY23" fmla="*/ 37336 h 408524"/>
                <a:gd name="connsiteX24" fmla="*/ 621 w 604315"/>
                <a:gd name="connsiteY24" fmla="*/ 175639 h 408524"/>
                <a:gd name="connsiteX25" fmla="*/ 14999 w 604315"/>
                <a:gd name="connsiteY25" fmla="*/ 199844 h 408524"/>
                <a:gd name="connsiteX26" fmla="*/ 15765 w 604315"/>
                <a:gd name="connsiteY26" fmla="*/ 200023 h 408524"/>
                <a:gd name="connsiteX27" fmla="*/ 18909 w 604315"/>
                <a:gd name="connsiteY27" fmla="*/ 200023 h 408524"/>
                <a:gd name="connsiteX28" fmla="*/ 37959 w 604315"/>
                <a:gd name="connsiteY28" fmla="*/ 185068 h 408524"/>
                <a:gd name="connsiteX29" fmla="*/ 66534 w 604315"/>
                <a:gd name="connsiteY29" fmla="*/ 57148 h 408524"/>
                <a:gd name="connsiteX30" fmla="*/ 66534 w 604315"/>
                <a:gd name="connsiteY30" fmla="*/ 57148 h 408524"/>
                <a:gd name="connsiteX31" fmla="*/ 66534 w 604315"/>
                <a:gd name="connsiteY31" fmla="*/ 124775 h 408524"/>
                <a:gd name="connsiteX32" fmla="*/ 37959 w 604315"/>
                <a:gd name="connsiteY32" fmla="*/ 266698 h 408524"/>
                <a:gd name="connsiteX33" fmla="*/ 66534 w 604315"/>
                <a:gd name="connsiteY33" fmla="*/ 266698 h 408524"/>
                <a:gd name="connsiteX34" fmla="*/ 66534 w 604315"/>
                <a:gd name="connsiteY34" fmla="*/ 408525 h 408524"/>
                <a:gd name="connsiteX35" fmla="*/ 104634 w 604315"/>
                <a:gd name="connsiteY35" fmla="*/ 370425 h 408524"/>
                <a:gd name="connsiteX36" fmla="*/ 104634 w 604315"/>
                <a:gd name="connsiteY36" fmla="*/ 266698 h 408524"/>
                <a:gd name="connsiteX37" fmla="*/ 123684 w 604315"/>
                <a:gd name="connsiteY37" fmla="*/ 266698 h 408524"/>
                <a:gd name="connsiteX38" fmla="*/ 123684 w 604315"/>
                <a:gd name="connsiteY38" fmla="*/ 351375 h 408524"/>
                <a:gd name="connsiteX39" fmla="*/ 161784 w 604315"/>
                <a:gd name="connsiteY39" fmla="*/ 313275 h 408524"/>
                <a:gd name="connsiteX40" fmla="*/ 161784 w 604315"/>
                <a:gd name="connsiteY40" fmla="*/ 266698 h 408524"/>
                <a:gd name="connsiteX41" fmla="*/ 190359 w 604315"/>
                <a:gd name="connsiteY41" fmla="*/ 266698 h 408524"/>
                <a:gd name="connsiteX42" fmla="*/ 161784 w 604315"/>
                <a:gd name="connsiteY42" fmla="*/ 124870 h 408524"/>
                <a:gd name="connsiteX43" fmla="*/ 161784 w 604315"/>
                <a:gd name="connsiteY43" fmla="*/ 58195 h 408524"/>
                <a:gd name="connsiteX44" fmla="*/ 161784 w 604315"/>
                <a:gd name="connsiteY44" fmla="*/ 58195 h 408524"/>
                <a:gd name="connsiteX45" fmla="*/ 190359 w 604315"/>
                <a:gd name="connsiteY45" fmla="*/ 182592 h 408524"/>
                <a:gd name="connsiteX46" fmla="*/ 209409 w 604315"/>
                <a:gd name="connsiteY46" fmla="*/ 200023 h 408524"/>
                <a:gd name="connsiteX47" fmla="*/ 209409 w 604315"/>
                <a:gd name="connsiteY47" fmla="*/ 200023 h 408524"/>
                <a:gd name="connsiteX48" fmla="*/ 227887 w 604315"/>
                <a:gd name="connsiteY48" fmla="*/ 185068 h 408524"/>
                <a:gd name="connsiteX49" fmla="*/ 228459 w 604315"/>
                <a:gd name="connsiteY49" fmla="*/ 180973 h 408524"/>
                <a:gd name="connsiteX50" fmla="*/ 256272 w 604315"/>
                <a:gd name="connsiteY50" fmla="*/ 58767 h 408524"/>
                <a:gd name="connsiteX51" fmla="*/ 256272 w 604315"/>
                <a:gd name="connsiteY51" fmla="*/ 58767 h 408524"/>
                <a:gd name="connsiteX52" fmla="*/ 256272 w 604315"/>
                <a:gd name="connsiteY52" fmla="*/ 218501 h 408524"/>
                <a:gd name="connsiteX53" fmla="*/ 277322 w 604315"/>
                <a:gd name="connsiteY53" fmla="*/ 197356 h 408524"/>
                <a:gd name="connsiteX54" fmla="*/ 331204 w 604315"/>
                <a:gd name="connsiteY54" fmla="*/ 197326 h 408524"/>
                <a:gd name="connsiteX55" fmla="*/ 331233 w 604315"/>
                <a:gd name="connsiteY55" fmla="*/ 197356 h 408524"/>
                <a:gd name="connsiteX56" fmla="*/ 352284 w 604315"/>
                <a:gd name="connsiteY56" fmla="*/ 217644 h 408524"/>
                <a:gd name="connsiteX57" fmla="*/ 352284 w 604315"/>
                <a:gd name="connsiteY57" fmla="*/ 58862 h 408524"/>
                <a:gd name="connsiteX58" fmla="*/ 352284 w 604315"/>
                <a:gd name="connsiteY58" fmla="*/ 58862 h 408524"/>
                <a:gd name="connsiteX59" fmla="*/ 380859 w 604315"/>
                <a:gd name="connsiteY59" fmla="*/ 185164 h 408524"/>
                <a:gd name="connsiteX60" fmla="*/ 399909 w 604315"/>
                <a:gd name="connsiteY60" fmla="*/ 200023 h 408524"/>
                <a:gd name="connsiteX61" fmla="*/ 399909 w 604315"/>
                <a:gd name="connsiteY61" fmla="*/ 200023 h 408524"/>
                <a:gd name="connsiteX62" fmla="*/ 418482 w 604315"/>
                <a:gd name="connsiteY62" fmla="*/ 185068 h 408524"/>
                <a:gd name="connsiteX63" fmla="*/ 447057 w 604315"/>
                <a:gd name="connsiteY63" fmla="*/ 58767 h 408524"/>
                <a:gd name="connsiteX64" fmla="*/ 447057 w 604315"/>
                <a:gd name="connsiteY64" fmla="*/ 58767 h 408524"/>
                <a:gd name="connsiteX65" fmla="*/ 447057 w 604315"/>
                <a:gd name="connsiteY65" fmla="*/ 313084 h 408524"/>
                <a:gd name="connsiteX66" fmla="*/ 447057 w 604315"/>
                <a:gd name="connsiteY66" fmla="*/ 313084 h 408524"/>
                <a:gd name="connsiteX67" fmla="*/ 485157 w 604315"/>
                <a:gd name="connsiteY67" fmla="*/ 274984 h 408524"/>
                <a:gd name="connsiteX68" fmla="*/ 485157 w 604315"/>
                <a:gd name="connsiteY68" fmla="*/ 209548 h 408524"/>
                <a:gd name="connsiteX69" fmla="*/ 504207 w 604315"/>
                <a:gd name="connsiteY69" fmla="*/ 209548 h 408524"/>
                <a:gd name="connsiteX70" fmla="*/ 504207 w 604315"/>
                <a:gd name="connsiteY70" fmla="*/ 256315 h 408524"/>
                <a:gd name="connsiteX71" fmla="*/ 542307 w 604315"/>
                <a:gd name="connsiteY71" fmla="*/ 218215 h 408524"/>
                <a:gd name="connsiteX72" fmla="*/ 542307 w 604315"/>
                <a:gd name="connsiteY72" fmla="*/ 58862 h 408524"/>
                <a:gd name="connsiteX73" fmla="*/ 542307 w 604315"/>
                <a:gd name="connsiteY73" fmla="*/ 58862 h 408524"/>
                <a:gd name="connsiteX74" fmla="*/ 572311 w 604315"/>
                <a:gd name="connsiteY74" fmla="*/ 187831 h 408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4315" h="408524">
                  <a:moveTo>
                    <a:pt x="572978" y="187735"/>
                  </a:moveTo>
                  <a:lnTo>
                    <a:pt x="582503" y="178210"/>
                  </a:lnTo>
                  <a:lnTo>
                    <a:pt x="604315" y="156398"/>
                  </a:lnTo>
                  <a:lnTo>
                    <a:pt x="577836" y="37336"/>
                  </a:lnTo>
                  <a:cubicBezTo>
                    <a:pt x="577026" y="33118"/>
                    <a:pt x="574727" y="29332"/>
                    <a:pt x="571359" y="26668"/>
                  </a:cubicBezTo>
                  <a:cubicBezTo>
                    <a:pt x="559951" y="17716"/>
                    <a:pt x="547053" y="10848"/>
                    <a:pt x="533259" y="6379"/>
                  </a:cubicBezTo>
                  <a:cubicBezTo>
                    <a:pt x="508375" y="-2126"/>
                    <a:pt x="481371" y="-2126"/>
                    <a:pt x="456487" y="6379"/>
                  </a:cubicBezTo>
                  <a:cubicBezTo>
                    <a:pt x="442697" y="10859"/>
                    <a:pt x="429801" y="17726"/>
                    <a:pt x="418387" y="26668"/>
                  </a:cubicBezTo>
                  <a:cubicBezTo>
                    <a:pt x="415092" y="29396"/>
                    <a:pt x="412810" y="33153"/>
                    <a:pt x="411910" y="37336"/>
                  </a:cubicBezTo>
                  <a:lnTo>
                    <a:pt x="399909" y="93152"/>
                  </a:lnTo>
                  <a:lnTo>
                    <a:pt x="399909" y="93152"/>
                  </a:lnTo>
                  <a:lnTo>
                    <a:pt x="387431" y="37336"/>
                  </a:lnTo>
                  <a:cubicBezTo>
                    <a:pt x="386557" y="33120"/>
                    <a:pt x="384231" y="29344"/>
                    <a:pt x="380859" y="26668"/>
                  </a:cubicBezTo>
                  <a:cubicBezTo>
                    <a:pt x="369451" y="17716"/>
                    <a:pt x="356553" y="10848"/>
                    <a:pt x="342759" y="6379"/>
                  </a:cubicBezTo>
                  <a:cubicBezTo>
                    <a:pt x="303653" y="-6242"/>
                    <a:pt x="260832" y="1358"/>
                    <a:pt x="228459" y="26668"/>
                  </a:cubicBezTo>
                  <a:cubicBezTo>
                    <a:pt x="225163" y="29396"/>
                    <a:pt x="222882" y="33153"/>
                    <a:pt x="221982" y="37336"/>
                  </a:cubicBezTo>
                  <a:lnTo>
                    <a:pt x="209409" y="91342"/>
                  </a:lnTo>
                  <a:cubicBezTo>
                    <a:pt x="209409" y="91342"/>
                    <a:pt x="209409" y="91342"/>
                    <a:pt x="209409" y="91342"/>
                  </a:cubicBezTo>
                  <a:lnTo>
                    <a:pt x="197026" y="37336"/>
                  </a:lnTo>
                  <a:cubicBezTo>
                    <a:pt x="196076" y="33127"/>
                    <a:pt x="193725" y="29366"/>
                    <a:pt x="190359" y="26668"/>
                  </a:cubicBezTo>
                  <a:cubicBezTo>
                    <a:pt x="178945" y="17726"/>
                    <a:pt x="166049" y="10859"/>
                    <a:pt x="152259" y="6379"/>
                  </a:cubicBezTo>
                  <a:cubicBezTo>
                    <a:pt x="127375" y="-2126"/>
                    <a:pt x="100371" y="-2126"/>
                    <a:pt x="75487" y="6379"/>
                  </a:cubicBezTo>
                  <a:cubicBezTo>
                    <a:pt x="61705" y="10879"/>
                    <a:pt x="48813" y="17745"/>
                    <a:pt x="37387" y="26668"/>
                  </a:cubicBezTo>
                  <a:cubicBezTo>
                    <a:pt x="34091" y="29396"/>
                    <a:pt x="31810" y="33153"/>
                    <a:pt x="30910" y="37336"/>
                  </a:cubicBezTo>
                  <a:lnTo>
                    <a:pt x="621" y="175639"/>
                  </a:lnTo>
                  <a:cubicBezTo>
                    <a:pt x="-2093" y="186293"/>
                    <a:pt x="4344" y="197130"/>
                    <a:pt x="14999" y="199844"/>
                  </a:cubicBezTo>
                  <a:cubicBezTo>
                    <a:pt x="15253" y="199908"/>
                    <a:pt x="15509" y="199968"/>
                    <a:pt x="15765" y="200023"/>
                  </a:cubicBezTo>
                  <a:cubicBezTo>
                    <a:pt x="16811" y="200117"/>
                    <a:pt x="17863" y="200117"/>
                    <a:pt x="18909" y="200023"/>
                  </a:cubicBezTo>
                  <a:cubicBezTo>
                    <a:pt x="28018" y="200235"/>
                    <a:pt x="36002" y="193968"/>
                    <a:pt x="37959" y="185068"/>
                  </a:cubicBezTo>
                  <a:lnTo>
                    <a:pt x="66534" y="57148"/>
                  </a:lnTo>
                  <a:lnTo>
                    <a:pt x="66534" y="57148"/>
                  </a:lnTo>
                  <a:lnTo>
                    <a:pt x="66534" y="124775"/>
                  </a:lnTo>
                  <a:lnTo>
                    <a:pt x="37959" y="266698"/>
                  </a:lnTo>
                  <a:lnTo>
                    <a:pt x="66534" y="266698"/>
                  </a:lnTo>
                  <a:lnTo>
                    <a:pt x="66534" y="408525"/>
                  </a:lnTo>
                  <a:lnTo>
                    <a:pt x="104634" y="370425"/>
                  </a:lnTo>
                  <a:lnTo>
                    <a:pt x="104634" y="266698"/>
                  </a:lnTo>
                  <a:lnTo>
                    <a:pt x="123684" y="266698"/>
                  </a:lnTo>
                  <a:lnTo>
                    <a:pt x="123684" y="351375"/>
                  </a:lnTo>
                  <a:lnTo>
                    <a:pt x="161784" y="313275"/>
                  </a:lnTo>
                  <a:lnTo>
                    <a:pt x="161784" y="266698"/>
                  </a:lnTo>
                  <a:lnTo>
                    <a:pt x="190359" y="266698"/>
                  </a:lnTo>
                  <a:lnTo>
                    <a:pt x="161784" y="124870"/>
                  </a:lnTo>
                  <a:lnTo>
                    <a:pt x="161784" y="58195"/>
                  </a:lnTo>
                  <a:lnTo>
                    <a:pt x="161784" y="58195"/>
                  </a:lnTo>
                  <a:lnTo>
                    <a:pt x="190359" y="182592"/>
                  </a:lnTo>
                  <a:cubicBezTo>
                    <a:pt x="191202" y="192476"/>
                    <a:pt x="199489" y="200059"/>
                    <a:pt x="209409" y="200023"/>
                  </a:cubicBezTo>
                  <a:lnTo>
                    <a:pt x="209409" y="200023"/>
                  </a:lnTo>
                  <a:cubicBezTo>
                    <a:pt x="218304" y="199964"/>
                    <a:pt x="225975" y="193756"/>
                    <a:pt x="227887" y="185068"/>
                  </a:cubicBezTo>
                  <a:lnTo>
                    <a:pt x="228459" y="180973"/>
                  </a:lnTo>
                  <a:lnTo>
                    <a:pt x="256272" y="58767"/>
                  </a:lnTo>
                  <a:cubicBezTo>
                    <a:pt x="256272" y="58767"/>
                    <a:pt x="256272" y="58767"/>
                    <a:pt x="256272" y="58767"/>
                  </a:cubicBezTo>
                  <a:lnTo>
                    <a:pt x="256272" y="218501"/>
                  </a:lnTo>
                  <a:lnTo>
                    <a:pt x="277322" y="197356"/>
                  </a:lnTo>
                  <a:cubicBezTo>
                    <a:pt x="292192" y="182468"/>
                    <a:pt x="316316" y="182455"/>
                    <a:pt x="331204" y="197326"/>
                  </a:cubicBezTo>
                  <a:cubicBezTo>
                    <a:pt x="331213" y="197336"/>
                    <a:pt x="331224" y="197346"/>
                    <a:pt x="331233" y="197356"/>
                  </a:cubicBezTo>
                  <a:lnTo>
                    <a:pt x="352284" y="217644"/>
                  </a:lnTo>
                  <a:lnTo>
                    <a:pt x="352284" y="58862"/>
                  </a:lnTo>
                  <a:cubicBezTo>
                    <a:pt x="352284" y="58862"/>
                    <a:pt x="352284" y="58862"/>
                    <a:pt x="352284" y="58862"/>
                  </a:cubicBezTo>
                  <a:lnTo>
                    <a:pt x="380859" y="185164"/>
                  </a:lnTo>
                  <a:cubicBezTo>
                    <a:pt x="382854" y="194025"/>
                    <a:pt x="390828" y="200245"/>
                    <a:pt x="399909" y="200023"/>
                  </a:cubicBezTo>
                  <a:lnTo>
                    <a:pt x="399909" y="200023"/>
                  </a:lnTo>
                  <a:cubicBezTo>
                    <a:pt x="408840" y="200008"/>
                    <a:pt x="416562" y="193790"/>
                    <a:pt x="418482" y="185068"/>
                  </a:cubicBezTo>
                  <a:lnTo>
                    <a:pt x="447057" y="58767"/>
                  </a:lnTo>
                  <a:cubicBezTo>
                    <a:pt x="447057" y="58767"/>
                    <a:pt x="447057" y="58767"/>
                    <a:pt x="447057" y="58767"/>
                  </a:cubicBezTo>
                  <a:lnTo>
                    <a:pt x="447057" y="313084"/>
                  </a:lnTo>
                  <a:lnTo>
                    <a:pt x="447057" y="313084"/>
                  </a:lnTo>
                  <a:lnTo>
                    <a:pt x="485157" y="274984"/>
                  </a:lnTo>
                  <a:lnTo>
                    <a:pt x="485157" y="209548"/>
                  </a:lnTo>
                  <a:lnTo>
                    <a:pt x="504207" y="209548"/>
                  </a:lnTo>
                  <a:lnTo>
                    <a:pt x="504207" y="256315"/>
                  </a:lnTo>
                  <a:lnTo>
                    <a:pt x="542307" y="218215"/>
                  </a:lnTo>
                  <a:lnTo>
                    <a:pt x="542307" y="58862"/>
                  </a:lnTo>
                  <a:cubicBezTo>
                    <a:pt x="542307" y="58862"/>
                    <a:pt x="542307" y="58862"/>
                    <a:pt x="542307" y="58862"/>
                  </a:cubicBezTo>
                  <a:lnTo>
                    <a:pt x="572311" y="187831"/>
                  </a:lnTo>
                  <a:close/>
                </a:path>
              </a:pathLst>
            </a:custGeom>
            <a:grpFill/>
            <a:ln w="9525" cap="flat">
              <a:noFill/>
              <a:prstDash val="solid"/>
              <a:miter/>
            </a:ln>
          </p:spPr>
          <p:txBody>
            <a:bodyPr rtlCol="0" anchor="ctr"/>
            <a:lstStyle/>
            <a:p>
              <a:endParaRPr lang="en-ID" sz="1350"/>
            </a:p>
          </p:txBody>
        </p:sp>
        <p:sp>
          <p:nvSpPr>
            <p:cNvPr id="56" name="Freeform: Shape 55">
              <a:extLst>
                <a:ext uri="{FF2B5EF4-FFF2-40B4-BE49-F238E27FC236}">
                  <a16:creationId xmlns:a16="http://schemas.microsoft.com/office/drawing/2014/main" id="{AD4000A1-CE55-4E1E-B3F5-0D0162F91E80}"/>
                </a:ext>
              </a:extLst>
            </p:cNvPr>
            <p:cNvSpPr/>
            <p:nvPr/>
          </p:nvSpPr>
          <p:spPr>
            <a:xfrm>
              <a:off x="8694951"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sp>
          <p:nvSpPr>
            <p:cNvPr id="57" name="Freeform: Shape 56">
              <a:extLst>
                <a:ext uri="{FF2B5EF4-FFF2-40B4-BE49-F238E27FC236}">
                  <a16:creationId xmlns:a16="http://schemas.microsoft.com/office/drawing/2014/main" id="{7E7434A7-8830-4AFE-AEEB-090F63ED7E0A}"/>
                </a:ext>
              </a:extLst>
            </p:cNvPr>
            <p:cNvSpPr/>
            <p:nvPr/>
          </p:nvSpPr>
          <p:spPr>
            <a:xfrm>
              <a:off x="8504166"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grpSp>
      <p:sp>
        <p:nvSpPr>
          <p:cNvPr id="60" name="TextBox 59">
            <a:extLst>
              <a:ext uri="{FF2B5EF4-FFF2-40B4-BE49-F238E27FC236}">
                <a16:creationId xmlns:a16="http://schemas.microsoft.com/office/drawing/2014/main" id="{B13814F8-00C4-45A4-890B-D5077A97BF91}"/>
              </a:ext>
            </a:extLst>
          </p:cNvPr>
          <p:cNvSpPr txBox="1"/>
          <p:nvPr/>
        </p:nvSpPr>
        <p:spPr>
          <a:xfrm>
            <a:off x="1826205" y="963440"/>
            <a:ext cx="5491592" cy="485646"/>
          </a:xfrm>
          <a:prstGeom prst="rect">
            <a:avLst/>
          </a:prstGeom>
          <a:noFill/>
        </p:spPr>
        <p:txBody>
          <a:bodyPr wrap="square" rtlCol="0" anchor="t">
            <a:spAutoFit/>
          </a:bodyPr>
          <a:lstStyle/>
          <a:p>
            <a:pPr algn="ctr">
              <a:lnSpc>
                <a:spcPct val="150000"/>
              </a:lnSpc>
            </a:pPr>
            <a:r>
              <a:rPr lang="en-US" sz="900" dirty="0"/>
              <a:t>A wonderful serenity has taken possession my entire soul, like these sweet mornings of spring which I enjoy with my whole heart and feel the charm of existence in this spot which</a:t>
            </a:r>
          </a:p>
        </p:txBody>
      </p:sp>
      <p:pic>
        <p:nvPicPr>
          <p:cNvPr id="74" name="PpHolder20">
            <a:extLst>
              <a:ext uri="{FF2B5EF4-FFF2-40B4-BE49-F238E27FC236}">
                <a16:creationId xmlns:a16="http://schemas.microsoft.com/office/drawing/2014/main" id="{65EA3651-1963-4A1C-BFC0-E0A0D964211D}"/>
              </a:ext>
            </a:extLst>
          </p:cNvPr>
          <p:cNvPicPr>
            <a:picLocks/>
          </p:cNvPicPr>
          <p:nvPr/>
        </p:nvPicPr>
        <p:blipFill>
          <a:blip r:embed="rId3"/>
          <a:srcRect l="32500" t="41520" r="32500" b="29320"/>
          <a:stretch>
            <a:fillRect/>
          </a:stretch>
        </p:blipFill>
        <p:spPr>
          <a:xfrm>
            <a:off x="2971803" y="2847466"/>
            <a:ext cx="3200399" cy="1999745"/>
          </a:xfrm>
          <a:custGeom>
            <a:avLst/>
            <a:gdLst>
              <a:gd name="connsiteX0" fmla="*/ 0 w 3200399"/>
              <a:gd name="connsiteY0" fmla="*/ 0 h 1999745"/>
              <a:gd name="connsiteX1" fmla="*/ 3200399 w 3200399"/>
              <a:gd name="connsiteY1" fmla="*/ 0 h 1999745"/>
              <a:gd name="connsiteX2" fmla="*/ 3200399 w 3200399"/>
              <a:gd name="connsiteY2" fmla="*/ 1999745 h 1999745"/>
              <a:gd name="connsiteX3" fmla="*/ 0 w 3200399"/>
              <a:gd name="connsiteY3" fmla="*/ 1999745 h 1999745"/>
            </a:gdLst>
            <a:ahLst/>
            <a:cxnLst>
              <a:cxn ang="0">
                <a:pos x="connsiteX0" y="connsiteY0"/>
              </a:cxn>
              <a:cxn ang="0">
                <a:pos x="connsiteX1" y="connsiteY1"/>
              </a:cxn>
              <a:cxn ang="0">
                <a:pos x="connsiteX2" y="connsiteY2"/>
              </a:cxn>
              <a:cxn ang="0">
                <a:pos x="connsiteX3" y="connsiteY3"/>
              </a:cxn>
            </a:cxnLst>
            <a:rect l="l" t="t" r="r" b="b"/>
            <a:pathLst>
              <a:path w="3200399" h="1999745">
                <a:moveTo>
                  <a:pt x="0" y="0"/>
                </a:moveTo>
                <a:lnTo>
                  <a:pt x="3200399" y="0"/>
                </a:lnTo>
                <a:lnTo>
                  <a:pt x="3200399" y="1999745"/>
                </a:lnTo>
                <a:lnTo>
                  <a:pt x="0" y="1999745"/>
                </a:lnTo>
                <a:close/>
              </a:path>
            </a:pathLst>
          </a:custGeom>
        </p:spPr>
      </p:pic>
      <p:sp>
        <p:nvSpPr>
          <p:cNvPr id="64" name="Title 63">
            <a:extLst>
              <a:ext uri="{FF2B5EF4-FFF2-40B4-BE49-F238E27FC236}">
                <a16:creationId xmlns:a16="http://schemas.microsoft.com/office/drawing/2014/main" id="{604329EB-9343-406E-B11D-989F1345B1EC}"/>
              </a:ext>
            </a:extLst>
          </p:cNvPr>
          <p:cNvSpPr>
            <a:spLocks noGrp="1"/>
          </p:cNvSpPr>
          <p:nvPr>
            <p:ph type="title"/>
          </p:nvPr>
        </p:nvSpPr>
        <p:spPr/>
        <p:txBody>
          <a:bodyPr/>
          <a:lstStyle/>
          <a:p>
            <a:r>
              <a:rPr lang="en-US" dirty="0"/>
              <a:t>Our Device Mockup</a:t>
            </a:r>
            <a:endParaRPr lang="en-ID" dirty="0"/>
          </a:p>
        </p:txBody>
      </p:sp>
      <p:grpSp>
        <p:nvGrpSpPr>
          <p:cNvPr id="61" name="Group 60">
            <a:extLst>
              <a:ext uri="{FF2B5EF4-FFF2-40B4-BE49-F238E27FC236}">
                <a16:creationId xmlns:a16="http://schemas.microsoft.com/office/drawing/2014/main" id="{C046EE03-ADAC-4692-BED0-D911CAE2CF3A}"/>
              </a:ext>
            </a:extLst>
          </p:cNvPr>
          <p:cNvGrpSpPr/>
          <p:nvPr/>
        </p:nvGrpSpPr>
        <p:grpSpPr>
          <a:xfrm>
            <a:off x="1" y="0"/>
            <a:ext cx="914216" cy="412685"/>
            <a:chOff x="1" y="1"/>
            <a:chExt cx="1218955" cy="550246"/>
          </a:xfrm>
        </p:grpSpPr>
        <p:sp>
          <p:nvSpPr>
            <p:cNvPr id="62" name="Rounded Rectangle 11">
              <a:extLst>
                <a:ext uri="{FF2B5EF4-FFF2-40B4-BE49-F238E27FC236}">
                  <a16:creationId xmlns:a16="http://schemas.microsoft.com/office/drawing/2014/main" id="{8BFCCE3E-602B-4BAE-90F1-2E05840AC4EF}"/>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63" name="Graphic 7">
              <a:extLst>
                <a:ext uri="{FF2B5EF4-FFF2-40B4-BE49-F238E27FC236}">
                  <a16:creationId xmlns:a16="http://schemas.microsoft.com/office/drawing/2014/main" id="{3ECDB842-7C39-49BF-9DC7-4F9832B90C2C}"/>
                </a:ext>
              </a:extLst>
            </p:cNvPr>
            <p:cNvGrpSpPr/>
            <p:nvPr/>
          </p:nvGrpSpPr>
          <p:grpSpPr>
            <a:xfrm>
              <a:off x="241838" y="195399"/>
              <a:ext cx="718493" cy="145203"/>
              <a:chOff x="4810125" y="3167062"/>
              <a:chExt cx="2573940" cy="520177"/>
            </a:xfrm>
            <a:solidFill>
              <a:schemeClr val="bg2"/>
            </a:solidFill>
          </p:grpSpPr>
          <p:sp>
            <p:nvSpPr>
              <p:cNvPr id="65" name="Freeform: Shape 64">
                <a:extLst>
                  <a:ext uri="{FF2B5EF4-FFF2-40B4-BE49-F238E27FC236}">
                    <a16:creationId xmlns:a16="http://schemas.microsoft.com/office/drawing/2014/main" id="{6B736969-00C2-4CC3-BBFF-E1C0FA78054A}"/>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66" name="Freeform: Shape 65">
                <a:extLst>
                  <a:ext uri="{FF2B5EF4-FFF2-40B4-BE49-F238E27FC236}">
                    <a16:creationId xmlns:a16="http://schemas.microsoft.com/office/drawing/2014/main" id="{FA998554-A6FA-47F1-8BCA-0B6DF0C254F4}"/>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68" name="Freeform: Shape 67">
                <a:extLst>
                  <a:ext uri="{FF2B5EF4-FFF2-40B4-BE49-F238E27FC236}">
                    <a16:creationId xmlns:a16="http://schemas.microsoft.com/office/drawing/2014/main" id="{FE886FF4-F879-402A-91DF-23A11D0A1404}"/>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69" name="Freeform: Shape 68">
                <a:extLst>
                  <a:ext uri="{FF2B5EF4-FFF2-40B4-BE49-F238E27FC236}">
                    <a16:creationId xmlns:a16="http://schemas.microsoft.com/office/drawing/2014/main" id="{C9F58F22-7A06-46FC-95A3-009063432C51}"/>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70" name="Freeform: Shape 69">
                <a:extLst>
                  <a:ext uri="{FF2B5EF4-FFF2-40B4-BE49-F238E27FC236}">
                    <a16:creationId xmlns:a16="http://schemas.microsoft.com/office/drawing/2014/main" id="{BF7C0600-5A1A-4011-986D-886B2967DD0F}"/>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71" name="Freeform: Shape 70">
                <a:extLst>
                  <a:ext uri="{FF2B5EF4-FFF2-40B4-BE49-F238E27FC236}">
                    <a16:creationId xmlns:a16="http://schemas.microsoft.com/office/drawing/2014/main" id="{85CD22B2-0B17-445F-89EE-47D73EEA76FC}"/>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72" name="Rectangle: Rounded Corners 71">
            <a:extLst>
              <a:ext uri="{FF2B5EF4-FFF2-40B4-BE49-F238E27FC236}">
                <a16:creationId xmlns:a16="http://schemas.microsoft.com/office/drawing/2014/main" id="{0E5705FF-39B2-49DE-972C-CB9CE47F7566}"/>
              </a:ext>
            </a:extLst>
          </p:cNvPr>
          <p:cNvSpPr/>
          <p:nvPr/>
        </p:nvSpPr>
        <p:spPr>
          <a:xfrm rot="16200000" flipH="1">
            <a:off x="794319" y="177115"/>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943721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1"/>
                                        </p:tgtEl>
                                        <p:attrNameLst>
                                          <p:attrName>style.visibility</p:attrName>
                                        </p:attrNameLst>
                                      </p:cBhvr>
                                      <p:to>
                                        <p:strVal val="visible"/>
                                      </p:to>
                                    </p:set>
                                    <p:animEffect transition="in" filter="wipe(left)">
                                      <p:cBhvr>
                                        <p:cTn id="7" dur="500"/>
                                        <p:tgtEl>
                                          <p:spTgt spid="61"/>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72"/>
                                        </p:tgtEl>
                                        <p:attrNameLst>
                                          <p:attrName>style.visibility</p:attrName>
                                        </p:attrNameLst>
                                      </p:cBhvr>
                                      <p:to>
                                        <p:strVal val="visible"/>
                                      </p:to>
                                    </p:set>
                                    <p:animEffect transition="in" filter="wipe(up)">
                                      <p:cBhvr>
                                        <p:cTn id="11" dur="500"/>
                                        <p:tgtEl>
                                          <p:spTgt spid="72"/>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64"/>
                                        </p:tgtEl>
                                        <p:attrNameLst>
                                          <p:attrName>style.visibility</p:attrName>
                                        </p:attrNameLst>
                                      </p:cBhvr>
                                      <p:to>
                                        <p:strVal val="visible"/>
                                      </p:to>
                                    </p:set>
                                    <p:animEffect transition="in" filter="wipe(left)">
                                      <p:cBhvr>
                                        <p:cTn id="15" dur="500"/>
                                        <p:tgtEl>
                                          <p:spTgt spid="64"/>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60"/>
                                        </p:tgtEl>
                                        <p:attrNameLst>
                                          <p:attrName>style.visibility</p:attrName>
                                        </p:attrNameLst>
                                      </p:cBhvr>
                                      <p:to>
                                        <p:strVal val="visible"/>
                                      </p:to>
                                    </p:set>
                                    <p:animEffect transition="in" filter="wipe(up)">
                                      <p:cBhvr>
                                        <p:cTn id="19" dur="500"/>
                                        <p:tgtEl>
                                          <p:spTgt spid="60"/>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wipe(down)">
                                      <p:cBhvr>
                                        <p:cTn id="23" dur="500"/>
                                        <p:tgtEl>
                                          <p:spTgt spid="11"/>
                                        </p:tgtEl>
                                      </p:cBhvr>
                                    </p:animEffect>
                                  </p:childTnLst>
                                </p:cTn>
                              </p:par>
                            </p:childTnLst>
                          </p:cTn>
                        </p:par>
                        <p:par>
                          <p:cTn id="24" fill="hold">
                            <p:stCondLst>
                              <p:cond delay="2500"/>
                            </p:stCondLst>
                            <p:childTnLst>
                              <p:par>
                                <p:cTn id="25" presetID="22" presetClass="entr" presetSubtype="4" fill="hold" nodeType="afterEffect">
                                  <p:stCondLst>
                                    <p:cond delay="0"/>
                                  </p:stCondLst>
                                  <p:childTnLst>
                                    <p:set>
                                      <p:cBhvr>
                                        <p:cTn id="26" dur="1" fill="hold">
                                          <p:stCondLst>
                                            <p:cond delay="0"/>
                                          </p:stCondLst>
                                        </p:cTn>
                                        <p:tgtEl>
                                          <p:spTgt spid="35"/>
                                        </p:tgtEl>
                                        <p:attrNameLst>
                                          <p:attrName>style.visibility</p:attrName>
                                        </p:attrNameLst>
                                      </p:cBhvr>
                                      <p:to>
                                        <p:strVal val="visible"/>
                                      </p:to>
                                    </p:set>
                                    <p:animEffect transition="in" filter="wipe(down)">
                                      <p:cBhvr>
                                        <p:cTn id="27" dur="500"/>
                                        <p:tgtEl>
                                          <p:spTgt spid="35"/>
                                        </p:tgtEl>
                                      </p:cBhvr>
                                    </p:animEffect>
                                  </p:childTnLst>
                                </p:cTn>
                              </p:par>
                            </p:childTnLst>
                          </p:cTn>
                        </p:par>
                        <p:par>
                          <p:cTn id="28" fill="hold">
                            <p:stCondLst>
                              <p:cond delay="3000"/>
                            </p:stCondLst>
                            <p:childTnLst>
                              <p:par>
                                <p:cTn id="29" presetID="53" presetClass="entr" presetSubtype="16" fill="hold" grpId="0" nodeType="afterEffect">
                                  <p:stCondLst>
                                    <p:cond delay="0"/>
                                  </p:stCondLst>
                                  <p:childTnLst>
                                    <p:set>
                                      <p:cBhvr>
                                        <p:cTn id="30" dur="1" fill="hold">
                                          <p:stCondLst>
                                            <p:cond delay="0"/>
                                          </p:stCondLst>
                                        </p:cTn>
                                        <p:tgtEl>
                                          <p:spTgt spid="18"/>
                                        </p:tgtEl>
                                        <p:attrNameLst>
                                          <p:attrName>style.visibility</p:attrName>
                                        </p:attrNameLst>
                                      </p:cBhvr>
                                      <p:to>
                                        <p:strVal val="visible"/>
                                      </p:to>
                                    </p:set>
                                    <p:anim calcmode="lin" valueType="num">
                                      <p:cBhvr>
                                        <p:cTn id="31" dur="500" fill="hold"/>
                                        <p:tgtEl>
                                          <p:spTgt spid="18"/>
                                        </p:tgtEl>
                                        <p:attrNameLst>
                                          <p:attrName>ppt_w</p:attrName>
                                        </p:attrNameLst>
                                      </p:cBhvr>
                                      <p:tavLst>
                                        <p:tav tm="0">
                                          <p:val>
                                            <p:fltVal val="0"/>
                                          </p:val>
                                        </p:tav>
                                        <p:tav tm="100000">
                                          <p:val>
                                            <p:strVal val="#ppt_w"/>
                                          </p:val>
                                        </p:tav>
                                      </p:tavLst>
                                    </p:anim>
                                    <p:anim calcmode="lin" valueType="num">
                                      <p:cBhvr>
                                        <p:cTn id="32" dur="500" fill="hold"/>
                                        <p:tgtEl>
                                          <p:spTgt spid="18"/>
                                        </p:tgtEl>
                                        <p:attrNameLst>
                                          <p:attrName>ppt_h</p:attrName>
                                        </p:attrNameLst>
                                      </p:cBhvr>
                                      <p:tavLst>
                                        <p:tav tm="0">
                                          <p:val>
                                            <p:fltVal val="0"/>
                                          </p:val>
                                        </p:tav>
                                        <p:tav tm="100000">
                                          <p:val>
                                            <p:strVal val="#ppt_h"/>
                                          </p:val>
                                        </p:tav>
                                      </p:tavLst>
                                    </p:anim>
                                    <p:animEffect transition="in" filter="fade">
                                      <p:cBhvr>
                                        <p:cTn id="33" dur="500"/>
                                        <p:tgtEl>
                                          <p:spTgt spid="18"/>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30"/>
                                        </p:tgtEl>
                                        <p:attrNameLst>
                                          <p:attrName>style.visibility</p:attrName>
                                        </p:attrNameLst>
                                      </p:cBhvr>
                                      <p:to>
                                        <p:strVal val="visible"/>
                                      </p:to>
                                    </p:set>
                                    <p:anim calcmode="lin" valueType="num">
                                      <p:cBhvr>
                                        <p:cTn id="36" dur="500" fill="hold"/>
                                        <p:tgtEl>
                                          <p:spTgt spid="30"/>
                                        </p:tgtEl>
                                        <p:attrNameLst>
                                          <p:attrName>ppt_w</p:attrName>
                                        </p:attrNameLst>
                                      </p:cBhvr>
                                      <p:tavLst>
                                        <p:tav tm="0">
                                          <p:val>
                                            <p:fltVal val="0"/>
                                          </p:val>
                                        </p:tav>
                                        <p:tav tm="100000">
                                          <p:val>
                                            <p:strVal val="#ppt_w"/>
                                          </p:val>
                                        </p:tav>
                                      </p:tavLst>
                                    </p:anim>
                                    <p:anim calcmode="lin" valueType="num">
                                      <p:cBhvr>
                                        <p:cTn id="37" dur="500" fill="hold"/>
                                        <p:tgtEl>
                                          <p:spTgt spid="30"/>
                                        </p:tgtEl>
                                        <p:attrNameLst>
                                          <p:attrName>ppt_h</p:attrName>
                                        </p:attrNameLst>
                                      </p:cBhvr>
                                      <p:tavLst>
                                        <p:tav tm="0">
                                          <p:val>
                                            <p:fltVal val="0"/>
                                          </p:val>
                                        </p:tav>
                                        <p:tav tm="100000">
                                          <p:val>
                                            <p:strVal val="#ppt_h"/>
                                          </p:val>
                                        </p:tav>
                                      </p:tavLst>
                                    </p:anim>
                                    <p:animEffect transition="in" filter="fade">
                                      <p:cBhvr>
                                        <p:cTn id="38" dur="500"/>
                                        <p:tgtEl>
                                          <p:spTgt spid="30"/>
                                        </p:tgtEl>
                                      </p:cBhvr>
                                    </p:animEffect>
                                  </p:childTnLst>
                                </p:cTn>
                              </p:par>
                              <p:par>
                                <p:cTn id="39" presetID="53" presetClass="entr" presetSubtype="16" fill="hold" grpId="0" nodeType="withEffect">
                                  <p:stCondLst>
                                    <p:cond delay="0"/>
                                  </p:stCondLst>
                                  <p:childTnLst>
                                    <p:set>
                                      <p:cBhvr>
                                        <p:cTn id="40" dur="1" fill="hold">
                                          <p:stCondLst>
                                            <p:cond delay="0"/>
                                          </p:stCondLst>
                                        </p:cTn>
                                        <p:tgtEl>
                                          <p:spTgt spid="12"/>
                                        </p:tgtEl>
                                        <p:attrNameLst>
                                          <p:attrName>style.visibility</p:attrName>
                                        </p:attrNameLst>
                                      </p:cBhvr>
                                      <p:to>
                                        <p:strVal val="visible"/>
                                      </p:to>
                                    </p:set>
                                    <p:anim calcmode="lin" valueType="num">
                                      <p:cBhvr>
                                        <p:cTn id="41" dur="500" fill="hold"/>
                                        <p:tgtEl>
                                          <p:spTgt spid="12"/>
                                        </p:tgtEl>
                                        <p:attrNameLst>
                                          <p:attrName>ppt_w</p:attrName>
                                        </p:attrNameLst>
                                      </p:cBhvr>
                                      <p:tavLst>
                                        <p:tav tm="0">
                                          <p:val>
                                            <p:fltVal val="0"/>
                                          </p:val>
                                        </p:tav>
                                        <p:tav tm="100000">
                                          <p:val>
                                            <p:strVal val="#ppt_w"/>
                                          </p:val>
                                        </p:tav>
                                      </p:tavLst>
                                    </p:anim>
                                    <p:anim calcmode="lin" valueType="num">
                                      <p:cBhvr>
                                        <p:cTn id="42" dur="500" fill="hold"/>
                                        <p:tgtEl>
                                          <p:spTgt spid="12"/>
                                        </p:tgtEl>
                                        <p:attrNameLst>
                                          <p:attrName>ppt_h</p:attrName>
                                        </p:attrNameLst>
                                      </p:cBhvr>
                                      <p:tavLst>
                                        <p:tav tm="0">
                                          <p:val>
                                            <p:fltVal val="0"/>
                                          </p:val>
                                        </p:tav>
                                        <p:tav tm="100000">
                                          <p:val>
                                            <p:strVal val="#ppt_h"/>
                                          </p:val>
                                        </p:tav>
                                      </p:tavLst>
                                    </p:anim>
                                    <p:animEffect transition="in" filter="fade">
                                      <p:cBhvr>
                                        <p:cTn id="43" dur="500"/>
                                        <p:tgtEl>
                                          <p:spTgt spid="12"/>
                                        </p:tgtEl>
                                      </p:cBhvr>
                                    </p:animEffect>
                                  </p:childTnLst>
                                </p:cTn>
                              </p:par>
                              <p:par>
                                <p:cTn id="44" presetID="53" presetClass="entr" presetSubtype="16" fill="hold" grpId="0" nodeType="withEffect">
                                  <p:stCondLst>
                                    <p:cond delay="0"/>
                                  </p:stCondLst>
                                  <p:childTnLst>
                                    <p:set>
                                      <p:cBhvr>
                                        <p:cTn id="45" dur="1" fill="hold">
                                          <p:stCondLst>
                                            <p:cond delay="0"/>
                                          </p:stCondLst>
                                        </p:cTn>
                                        <p:tgtEl>
                                          <p:spTgt spid="15"/>
                                        </p:tgtEl>
                                        <p:attrNameLst>
                                          <p:attrName>style.visibility</p:attrName>
                                        </p:attrNameLst>
                                      </p:cBhvr>
                                      <p:to>
                                        <p:strVal val="visible"/>
                                      </p:to>
                                    </p:set>
                                    <p:anim calcmode="lin" valueType="num">
                                      <p:cBhvr>
                                        <p:cTn id="46" dur="500" fill="hold"/>
                                        <p:tgtEl>
                                          <p:spTgt spid="15"/>
                                        </p:tgtEl>
                                        <p:attrNameLst>
                                          <p:attrName>ppt_w</p:attrName>
                                        </p:attrNameLst>
                                      </p:cBhvr>
                                      <p:tavLst>
                                        <p:tav tm="0">
                                          <p:val>
                                            <p:fltVal val="0"/>
                                          </p:val>
                                        </p:tav>
                                        <p:tav tm="100000">
                                          <p:val>
                                            <p:strVal val="#ppt_w"/>
                                          </p:val>
                                        </p:tav>
                                      </p:tavLst>
                                    </p:anim>
                                    <p:anim calcmode="lin" valueType="num">
                                      <p:cBhvr>
                                        <p:cTn id="47" dur="500" fill="hold"/>
                                        <p:tgtEl>
                                          <p:spTgt spid="15"/>
                                        </p:tgtEl>
                                        <p:attrNameLst>
                                          <p:attrName>ppt_h</p:attrName>
                                        </p:attrNameLst>
                                      </p:cBhvr>
                                      <p:tavLst>
                                        <p:tav tm="0">
                                          <p:val>
                                            <p:fltVal val="0"/>
                                          </p:val>
                                        </p:tav>
                                        <p:tav tm="100000">
                                          <p:val>
                                            <p:strVal val="#ppt_h"/>
                                          </p:val>
                                        </p:tav>
                                      </p:tavLst>
                                    </p:anim>
                                    <p:animEffect transition="in" filter="fade">
                                      <p:cBhvr>
                                        <p:cTn id="48" dur="500"/>
                                        <p:tgtEl>
                                          <p:spTgt spid="15"/>
                                        </p:tgtEl>
                                      </p:cBhvr>
                                    </p:animEffect>
                                  </p:childTnLst>
                                </p:cTn>
                              </p:par>
                            </p:childTnLst>
                          </p:cTn>
                        </p:par>
                        <p:par>
                          <p:cTn id="49" fill="hold">
                            <p:stCondLst>
                              <p:cond delay="3500"/>
                            </p:stCondLst>
                            <p:childTnLst>
                              <p:par>
                                <p:cTn id="50" presetID="53" presetClass="entr" presetSubtype="16" fill="hold" nodeType="afterEffect">
                                  <p:stCondLst>
                                    <p:cond delay="0"/>
                                  </p:stCondLst>
                                  <p:childTnLst>
                                    <p:set>
                                      <p:cBhvr>
                                        <p:cTn id="51" dur="1" fill="hold">
                                          <p:stCondLst>
                                            <p:cond delay="0"/>
                                          </p:stCondLst>
                                        </p:cTn>
                                        <p:tgtEl>
                                          <p:spTgt spid="19"/>
                                        </p:tgtEl>
                                        <p:attrNameLst>
                                          <p:attrName>style.visibility</p:attrName>
                                        </p:attrNameLst>
                                      </p:cBhvr>
                                      <p:to>
                                        <p:strVal val="visible"/>
                                      </p:to>
                                    </p:set>
                                    <p:anim calcmode="lin" valueType="num">
                                      <p:cBhvr>
                                        <p:cTn id="52" dur="500" fill="hold"/>
                                        <p:tgtEl>
                                          <p:spTgt spid="19"/>
                                        </p:tgtEl>
                                        <p:attrNameLst>
                                          <p:attrName>ppt_w</p:attrName>
                                        </p:attrNameLst>
                                      </p:cBhvr>
                                      <p:tavLst>
                                        <p:tav tm="0">
                                          <p:val>
                                            <p:fltVal val="0"/>
                                          </p:val>
                                        </p:tav>
                                        <p:tav tm="100000">
                                          <p:val>
                                            <p:strVal val="#ppt_w"/>
                                          </p:val>
                                        </p:tav>
                                      </p:tavLst>
                                    </p:anim>
                                    <p:anim calcmode="lin" valueType="num">
                                      <p:cBhvr>
                                        <p:cTn id="53" dur="500" fill="hold"/>
                                        <p:tgtEl>
                                          <p:spTgt spid="19"/>
                                        </p:tgtEl>
                                        <p:attrNameLst>
                                          <p:attrName>ppt_h</p:attrName>
                                        </p:attrNameLst>
                                      </p:cBhvr>
                                      <p:tavLst>
                                        <p:tav tm="0">
                                          <p:val>
                                            <p:fltVal val="0"/>
                                          </p:val>
                                        </p:tav>
                                        <p:tav tm="100000">
                                          <p:val>
                                            <p:strVal val="#ppt_h"/>
                                          </p:val>
                                        </p:tav>
                                      </p:tavLst>
                                    </p:anim>
                                    <p:animEffect transition="in" filter="fade">
                                      <p:cBhvr>
                                        <p:cTn id="54" dur="500"/>
                                        <p:tgtEl>
                                          <p:spTgt spid="19"/>
                                        </p:tgtEl>
                                      </p:cBhvr>
                                    </p:animEffect>
                                  </p:childTnLst>
                                </p:cTn>
                              </p:par>
                              <p:par>
                                <p:cTn id="55" presetID="53" presetClass="entr" presetSubtype="16" fill="hold" nodeType="withEffect">
                                  <p:stCondLst>
                                    <p:cond delay="0"/>
                                  </p:stCondLst>
                                  <p:childTnLst>
                                    <p:set>
                                      <p:cBhvr>
                                        <p:cTn id="56" dur="1" fill="hold">
                                          <p:stCondLst>
                                            <p:cond delay="0"/>
                                          </p:stCondLst>
                                        </p:cTn>
                                        <p:tgtEl>
                                          <p:spTgt spid="36"/>
                                        </p:tgtEl>
                                        <p:attrNameLst>
                                          <p:attrName>style.visibility</p:attrName>
                                        </p:attrNameLst>
                                      </p:cBhvr>
                                      <p:to>
                                        <p:strVal val="visible"/>
                                      </p:to>
                                    </p:set>
                                    <p:anim calcmode="lin" valueType="num">
                                      <p:cBhvr>
                                        <p:cTn id="57" dur="500" fill="hold"/>
                                        <p:tgtEl>
                                          <p:spTgt spid="36"/>
                                        </p:tgtEl>
                                        <p:attrNameLst>
                                          <p:attrName>ppt_w</p:attrName>
                                        </p:attrNameLst>
                                      </p:cBhvr>
                                      <p:tavLst>
                                        <p:tav tm="0">
                                          <p:val>
                                            <p:fltVal val="0"/>
                                          </p:val>
                                        </p:tav>
                                        <p:tav tm="100000">
                                          <p:val>
                                            <p:strVal val="#ppt_w"/>
                                          </p:val>
                                        </p:tav>
                                      </p:tavLst>
                                    </p:anim>
                                    <p:anim calcmode="lin" valueType="num">
                                      <p:cBhvr>
                                        <p:cTn id="58" dur="500" fill="hold"/>
                                        <p:tgtEl>
                                          <p:spTgt spid="36"/>
                                        </p:tgtEl>
                                        <p:attrNameLst>
                                          <p:attrName>ppt_h</p:attrName>
                                        </p:attrNameLst>
                                      </p:cBhvr>
                                      <p:tavLst>
                                        <p:tav tm="0">
                                          <p:val>
                                            <p:fltVal val="0"/>
                                          </p:val>
                                        </p:tav>
                                        <p:tav tm="100000">
                                          <p:val>
                                            <p:strVal val="#ppt_h"/>
                                          </p:val>
                                        </p:tav>
                                      </p:tavLst>
                                    </p:anim>
                                    <p:animEffect transition="in" filter="fade">
                                      <p:cBhvr>
                                        <p:cTn id="59" dur="500"/>
                                        <p:tgtEl>
                                          <p:spTgt spid="36"/>
                                        </p:tgtEl>
                                      </p:cBhvr>
                                    </p:animEffect>
                                  </p:childTnLst>
                                </p:cTn>
                              </p:par>
                              <p:par>
                                <p:cTn id="60" presetID="53" presetClass="entr" presetSubtype="16" fill="hold" nodeType="withEffect">
                                  <p:stCondLst>
                                    <p:cond delay="0"/>
                                  </p:stCondLst>
                                  <p:childTnLst>
                                    <p:set>
                                      <p:cBhvr>
                                        <p:cTn id="61" dur="1" fill="hold">
                                          <p:stCondLst>
                                            <p:cond delay="0"/>
                                          </p:stCondLst>
                                        </p:cTn>
                                        <p:tgtEl>
                                          <p:spTgt spid="52"/>
                                        </p:tgtEl>
                                        <p:attrNameLst>
                                          <p:attrName>style.visibility</p:attrName>
                                        </p:attrNameLst>
                                      </p:cBhvr>
                                      <p:to>
                                        <p:strVal val="visible"/>
                                      </p:to>
                                    </p:set>
                                    <p:anim calcmode="lin" valueType="num">
                                      <p:cBhvr>
                                        <p:cTn id="62" dur="500" fill="hold"/>
                                        <p:tgtEl>
                                          <p:spTgt spid="52"/>
                                        </p:tgtEl>
                                        <p:attrNameLst>
                                          <p:attrName>ppt_w</p:attrName>
                                        </p:attrNameLst>
                                      </p:cBhvr>
                                      <p:tavLst>
                                        <p:tav tm="0">
                                          <p:val>
                                            <p:fltVal val="0"/>
                                          </p:val>
                                        </p:tav>
                                        <p:tav tm="100000">
                                          <p:val>
                                            <p:strVal val="#ppt_w"/>
                                          </p:val>
                                        </p:tav>
                                      </p:tavLst>
                                    </p:anim>
                                    <p:anim calcmode="lin" valueType="num">
                                      <p:cBhvr>
                                        <p:cTn id="63" dur="500" fill="hold"/>
                                        <p:tgtEl>
                                          <p:spTgt spid="52"/>
                                        </p:tgtEl>
                                        <p:attrNameLst>
                                          <p:attrName>ppt_h</p:attrName>
                                        </p:attrNameLst>
                                      </p:cBhvr>
                                      <p:tavLst>
                                        <p:tav tm="0">
                                          <p:val>
                                            <p:fltVal val="0"/>
                                          </p:val>
                                        </p:tav>
                                        <p:tav tm="100000">
                                          <p:val>
                                            <p:strVal val="#ppt_h"/>
                                          </p:val>
                                        </p:tav>
                                      </p:tavLst>
                                    </p:anim>
                                    <p:animEffect transition="in" filter="fade">
                                      <p:cBhvr>
                                        <p:cTn id="64" dur="500"/>
                                        <p:tgtEl>
                                          <p:spTgt spid="52"/>
                                        </p:tgtEl>
                                      </p:cBhvr>
                                    </p:animEffect>
                                  </p:childTnLst>
                                </p:cTn>
                              </p:par>
                              <p:par>
                                <p:cTn id="65" presetID="53" presetClass="entr" presetSubtype="16" fill="hold" nodeType="withEffect">
                                  <p:stCondLst>
                                    <p:cond delay="0"/>
                                  </p:stCondLst>
                                  <p:childTnLst>
                                    <p:set>
                                      <p:cBhvr>
                                        <p:cTn id="66" dur="1" fill="hold">
                                          <p:stCondLst>
                                            <p:cond delay="0"/>
                                          </p:stCondLst>
                                        </p:cTn>
                                        <p:tgtEl>
                                          <p:spTgt spid="44"/>
                                        </p:tgtEl>
                                        <p:attrNameLst>
                                          <p:attrName>style.visibility</p:attrName>
                                        </p:attrNameLst>
                                      </p:cBhvr>
                                      <p:to>
                                        <p:strVal val="visible"/>
                                      </p:to>
                                    </p:set>
                                    <p:anim calcmode="lin" valueType="num">
                                      <p:cBhvr>
                                        <p:cTn id="67" dur="500" fill="hold"/>
                                        <p:tgtEl>
                                          <p:spTgt spid="44"/>
                                        </p:tgtEl>
                                        <p:attrNameLst>
                                          <p:attrName>ppt_w</p:attrName>
                                        </p:attrNameLst>
                                      </p:cBhvr>
                                      <p:tavLst>
                                        <p:tav tm="0">
                                          <p:val>
                                            <p:fltVal val="0"/>
                                          </p:val>
                                        </p:tav>
                                        <p:tav tm="100000">
                                          <p:val>
                                            <p:strVal val="#ppt_w"/>
                                          </p:val>
                                        </p:tav>
                                      </p:tavLst>
                                    </p:anim>
                                    <p:anim calcmode="lin" valueType="num">
                                      <p:cBhvr>
                                        <p:cTn id="68" dur="500" fill="hold"/>
                                        <p:tgtEl>
                                          <p:spTgt spid="44"/>
                                        </p:tgtEl>
                                        <p:attrNameLst>
                                          <p:attrName>ppt_h</p:attrName>
                                        </p:attrNameLst>
                                      </p:cBhvr>
                                      <p:tavLst>
                                        <p:tav tm="0">
                                          <p:val>
                                            <p:fltVal val="0"/>
                                          </p:val>
                                        </p:tav>
                                        <p:tav tm="100000">
                                          <p:val>
                                            <p:strVal val="#ppt_h"/>
                                          </p:val>
                                        </p:tav>
                                      </p:tavLst>
                                    </p:anim>
                                    <p:animEffect transition="in" filter="fade">
                                      <p:cBhvr>
                                        <p:cTn id="69" dur="500"/>
                                        <p:tgtEl>
                                          <p:spTgt spid="44"/>
                                        </p:tgtEl>
                                      </p:cBhvr>
                                    </p:animEffect>
                                  </p:childTnLst>
                                </p:cTn>
                              </p:par>
                            </p:childTnLst>
                          </p:cTn>
                        </p:par>
                        <p:par>
                          <p:cTn id="70" fill="hold">
                            <p:stCondLst>
                              <p:cond delay="4000"/>
                            </p:stCondLst>
                            <p:childTnLst>
                              <p:par>
                                <p:cTn id="71" presetID="22" presetClass="entr" presetSubtype="2" fill="hold" grpId="0" nodeType="afterEffect">
                                  <p:stCondLst>
                                    <p:cond delay="0"/>
                                  </p:stCondLst>
                                  <p:childTnLst>
                                    <p:set>
                                      <p:cBhvr>
                                        <p:cTn id="72" dur="1" fill="hold">
                                          <p:stCondLst>
                                            <p:cond delay="0"/>
                                          </p:stCondLst>
                                        </p:cTn>
                                        <p:tgtEl>
                                          <p:spTgt spid="32"/>
                                        </p:tgtEl>
                                        <p:attrNameLst>
                                          <p:attrName>style.visibility</p:attrName>
                                        </p:attrNameLst>
                                      </p:cBhvr>
                                      <p:to>
                                        <p:strVal val="visible"/>
                                      </p:to>
                                    </p:set>
                                    <p:animEffect transition="in" filter="wipe(right)">
                                      <p:cBhvr>
                                        <p:cTn id="73" dur="500"/>
                                        <p:tgtEl>
                                          <p:spTgt spid="32"/>
                                        </p:tgtEl>
                                      </p:cBhvr>
                                    </p:animEffect>
                                  </p:childTnLst>
                                </p:cTn>
                              </p:par>
                              <p:par>
                                <p:cTn id="74" presetID="22" presetClass="entr" presetSubtype="8" fill="hold" grpId="0" nodeType="withEffect">
                                  <p:stCondLst>
                                    <p:cond delay="0"/>
                                  </p:stCondLst>
                                  <p:childTnLst>
                                    <p:set>
                                      <p:cBhvr>
                                        <p:cTn id="75" dur="1" fill="hold">
                                          <p:stCondLst>
                                            <p:cond delay="0"/>
                                          </p:stCondLst>
                                        </p:cTn>
                                        <p:tgtEl>
                                          <p:spTgt spid="14"/>
                                        </p:tgtEl>
                                        <p:attrNameLst>
                                          <p:attrName>style.visibility</p:attrName>
                                        </p:attrNameLst>
                                      </p:cBhvr>
                                      <p:to>
                                        <p:strVal val="visible"/>
                                      </p:to>
                                    </p:set>
                                    <p:animEffect transition="in" filter="wipe(left)">
                                      <p:cBhvr>
                                        <p:cTn id="76" dur="500"/>
                                        <p:tgtEl>
                                          <p:spTgt spid="14"/>
                                        </p:tgtEl>
                                      </p:cBhvr>
                                    </p:animEffect>
                                  </p:childTnLst>
                                </p:cTn>
                              </p:par>
                              <p:par>
                                <p:cTn id="77" presetID="22" presetClass="entr" presetSubtype="2" fill="hold" grpId="0" nodeType="withEffect">
                                  <p:stCondLst>
                                    <p:cond delay="0"/>
                                  </p:stCondLst>
                                  <p:childTnLst>
                                    <p:set>
                                      <p:cBhvr>
                                        <p:cTn id="78" dur="1" fill="hold">
                                          <p:stCondLst>
                                            <p:cond delay="0"/>
                                          </p:stCondLst>
                                        </p:cTn>
                                        <p:tgtEl>
                                          <p:spTgt spid="34"/>
                                        </p:tgtEl>
                                        <p:attrNameLst>
                                          <p:attrName>style.visibility</p:attrName>
                                        </p:attrNameLst>
                                      </p:cBhvr>
                                      <p:to>
                                        <p:strVal val="visible"/>
                                      </p:to>
                                    </p:set>
                                    <p:animEffect transition="in" filter="wipe(right)">
                                      <p:cBhvr>
                                        <p:cTn id="79" dur="500"/>
                                        <p:tgtEl>
                                          <p:spTgt spid="34"/>
                                        </p:tgtEl>
                                      </p:cBhvr>
                                    </p:animEffect>
                                  </p:childTnLst>
                                </p:cTn>
                              </p:par>
                              <p:par>
                                <p:cTn id="80" presetID="22" presetClass="entr" presetSubtype="8" fill="hold" grpId="0" nodeType="withEffect">
                                  <p:stCondLst>
                                    <p:cond delay="0"/>
                                  </p:stCondLst>
                                  <p:childTnLst>
                                    <p:set>
                                      <p:cBhvr>
                                        <p:cTn id="81" dur="1" fill="hold">
                                          <p:stCondLst>
                                            <p:cond delay="0"/>
                                          </p:stCondLst>
                                        </p:cTn>
                                        <p:tgtEl>
                                          <p:spTgt spid="17"/>
                                        </p:tgtEl>
                                        <p:attrNameLst>
                                          <p:attrName>style.visibility</p:attrName>
                                        </p:attrNameLst>
                                      </p:cBhvr>
                                      <p:to>
                                        <p:strVal val="visible"/>
                                      </p:to>
                                    </p:set>
                                    <p:animEffect transition="in" filter="wipe(left)">
                                      <p:cBhvr>
                                        <p:cTn id="82" dur="500"/>
                                        <p:tgtEl>
                                          <p:spTgt spid="17"/>
                                        </p:tgtEl>
                                      </p:cBhvr>
                                    </p:animEffect>
                                  </p:childTnLst>
                                </p:cTn>
                              </p:par>
                            </p:childTnLst>
                          </p:cTn>
                        </p:par>
                        <p:par>
                          <p:cTn id="83" fill="hold">
                            <p:stCondLst>
                              <p:cond delay="4500"/>
                            </p:stCondLst>
                            <p:childTnLst>
                              <p:par>
                                <p:cTn id="84" presetID="22" presetClass="entr" presetSubtype="2" fill="hold" grpId="0" nodeType="afterEffect">
                                  <p:stCondLst>
                                    <p:cond delay="0"/>
                                  </p:stCondLst>
                                  <p:childTnLst>
                                    <p:set>
                                      <p:cBhvr>
                                        <p:cTn id="85" dur="1" fill="hold">
                                          <p:stCondLst>
                                            <p:cond delay="0"/>
                                          </p:stCondLst>
                                        </p:cTn>
                                        <p:tgtEl>
                                          <p:spTgt spid="31"/>
                                        </p:tgtEl>
                                        <p:attrNameLst>
                                          <p:attrName>style.visibility</p:attrName>
                                        </p:attrNameLst>
                                      </p:cBhvr>
                                      <p:to>
                                        <p:strVal val="visible"/>
                                      </p:to>
                                    </p:set>
                                    <p:animEffect transition="in" filter="wipe(right)">
                                      <p:cBhvr>
                                        <p:cTn id="86" dur="500"/>
                                        <p:tgtEl>
                                          <p:spTgt spid="31"/>
                                        </p:tgtEl>
                                      </p:cBhvr>
                                    </p:animEffect>
                                  </p:childTnLst>
                                </p:cTn>
                              </p:par>
                              <p:par>
                                <p:cTn id="87" presetID="22" presetClass="entr" presetSubtype="8" fill="hold" grpId="0" nodeType="withEffect">
                                  <p:stCondLst>
                                    <p:cond delay="0"/>
                                  </p:stCondLst>
                                  <p:childTnLst>
                                    <p:set>
                                      <p:cBhvr>
                                        <p:cTn id="88" dur="1" fill="hold">
                                          <p:stCondLst>
                                            <p:cond delay="0"/>
                                          </p:stCondLst>
                                        </p:cTn>
                                        <p:tgtEl>
                                          <p:spTgt spid="13"/>
                                        </p:tgtEl>
                                        <p:attrNameLst>
                                          <p:attrName>style.visibility</p:attrName>
                                        </p:attrNameLst>
                                      </p:cBhvr>
                                      <p:to>
                                        <p:strVal val="visible"/>
                                      </p:to>
                                    </p:set>
                                    <p:animEffect transition="in" filter="wipe(left)">
                                      <p:cBhvr>
                                        <p:cTn id="89" dur="500"/>
                                        <p:tgtEl>
                                          <p:spTgt spid="13"/>
                                        </p:tgtEl>
                                      </p:cBhvr>
                                    </p:animEffect>
                                  </p:childTnLst>
                                </p:cTn>
                              </p:par>
                              <p:par>
                                <p:cTn id="90" presetID="22" presetClass="entr" presetSubtype="2" fill="hold" grpId="0" nodeType="withEffect">
                                  <p:stCondLst>
                                    <p:cond delay="0"/>
                                  </p:stCondLst>
                                  <p:childTnLst>
                                    <p:set>
                                      <p:cBhvr>
                                        <p:cTn id="91" dur="1" fill="hold">
                                          <p:stCondLst>
                                            <p:cond delay="0"/>
                                          </p:stCondLst>
                                        </p:cTn>
                                        <p:tgtEl>
                                          <p:spTgt spid="33"/>
                                        </p:tgtEl>
                                        <p:attrNameLst>
                                          <p:attrName>style.visibility</p:attrName>
                                        </p:attrNameLst>
                                      </p:cBhvr>
                                      <p:to>
                                        <p:strVal val="visible"/>
                                      </p:to>
                                    </p:set>
                                    <p:animEffect transition="in" filter="wipe(right)">
                                      <p:cBhvr>
                                        <p:cTn id="92" dur="500"/>
                                        <p:tgtEl>
                                          <p:spTgt spid="33"/>
                                        </p:tgtEl>
                                      </p:cBhvr>
                                    </p:animEffect>
                                  </p:childTnLst>
                                </p:cTn>
                              </p:par>
                              <p:par>
                                <p:cTn id="93" presetID="22" presetClass="entr" presetSubtype="8" fill="hold" grpId="0" nodeType="withEffect">
                                  <p:stCondLst>
                                    <p:cond delay="0"/>
                                  </p:stCondLst>
                                  <p:childTnLst>
                                    <p:set>
                                      <p:cBhvr>
                                        <p:cTn id="94" dur="1" fill="hold">
                                          <p:stCondLst>
                                            <p:cond delay="0"/>
                                          </p:stCondLst>
                                        </p:cTn>
                                        <p:tgtEl>
                                          <p:spTgt spid="16"/>
                                        </p:tgtEl>
                                        <p:attrNameLst>
                                          <p:attrName>style.visibility</p:attrName>
                                        </p:attrNameLst>
                                      </p:cBhvr>
                                      <p:to>
                                        <p:strVal val="visible"/>
                                      </p:to>
                                    </p:set>
                                    <p:animEffect transition="in" filter="wipe(left)">
                                      <p:cBhvr>
                                        <p:cTn id="95"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p:bldP spid="14" grpId="0"/>
      <p:bldP spid="15" grpId="0" animBg="1"/>
      <p:bldP spid="16" grpId="0"/>
      <p:bldP spid="17" grpId="0"/>
      <p:bldP spid="18" grpId="0" animBg="1"/>
      <p:bldP spid="30" grpId="0" animBg="1"/>
      <p:bldP spid="31" grpId="0"/>
      <p:bldP spid="32" grpId="0"/>
      <p:bldP spid="33" grpId="0"/>
      <p:bldP spid="34" grpId="0"/>
      <p:bldP spid="60" grpId="0"/>
      <p:bldP spid="64" grpId="0"/>
      <p:bldP spid="72"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oup 10">
            <a:extLst>
              <a:ext uri="{FF2B5EF4-FFF2-40B4-BE49-F238E27FC236}">
                <a16:creationId xmlns:a16="http://schemas.microsoft.com/office/drawing/2014/main" id="{1E1B9FAC-F679-40DF-BD28-562A74181D37}"/>
              </a:ext>
            </a:extLst>
          </p:cNvPr>
          <p:cNvGrpSpPr/>
          <p:nvPr/>
        </p:nvGrpSpPr>
        <p:grpSpPr>
          <a:xfrm flipV="1">
            <a:off x="985573" y="2889361"/>
            <a:ext cx="7172855" cy="1694243"/>
            <a:chOff x="2121735" y="2656124"/>
            <a:chExt cx="7948968" cy="1877562"/>
          </a:xfrm>
          <a:solidFill>
            <a:schemeClr val="bg2">
              <a:lumMod val="85000"/>
              <a:alpha val="30000"/>
            </a:schemeClr>
          </a:solidFill>
        </p:grpSpPr>
        <p:sp>
          <p:nvSpPr>
            <p:cNvPr id="12" name="Freeform 55">
              <a:extLst>
                <a:ext uri="{FF2B5EF4-FFF2-40B4-BE49-F238E27FC236}">
                  <a16:creationId xmlns:a16="http://schemas.microsoft.com/office/drawing/2014/main" id="{D561ABF5-3AB7-4800-B2FC-0B199B3558DF}"/>
                </a:ext>
              </a:extLst>
            </p:cNvPr>
            <p:cNvSpPr/>
            <p:nvPr/>
          </p:nvSpPr>
          <p:spPr>
            <a:xfrm>
              <a:off x="2121735" y="3594905"/>
              <a:ext cx="1892796" cy="938781"/>
            </a:xfrm>
            <a:custGeom>
              <a:avLst/>
              <a:gdLst>
                <a:gd name="connsiteX0" fmla="*/ 0 w 1960964"/>
                <a:gd name="connsiteY0" fmla="*/ 0 h 972590"/>
                <a:gd name="connsiteX1" fmla="*/ 392572 w 1960964"/>
                <a:gd name="connsiteY1" fmla="*/ 0 h 972590"/>
                <a:gd name="connsiteX2" fmla="*/ 403641 w 1960964"/>
                <a:gd name="connsiteY2" fmla="*/ 109802 h 972590"/>
                <a:gd name="connsiteX3" fmla="*/ 981175 w 1960964"/>
                <a:gd name="connsiteY3" fmla="*/ 580506 h 972590"/>
                <a:gd name="connsiteX4" fmla="*/ 1558709 w 1960964"/>
                <a:gd name="connsiteY4" fmla="*/ 109802 h 972590"/>
                <a:gd name="connsiteX5" fmla="*/ 1569778 w 1960964"/>
                <a:gd name="connsiteY5" fmla="*/ 0 h 972590"/>
                <a:gd name="connsiteX6" fmla="*/ 1960964 w 1960964"/>
                <a:gd name="connsiteY6" fmla="*/ 0 h 972590"/>
                <a:gd name="connsiteX7" fmla="*/ 1956320 w 1960964"/>
                <a:gd name="connsiteY7" fmla="*/ 91980 h 972590"/>
                <a:gd name="connsiteX8" fmla="*/ 980482 w 1960964"/>
                <a:gd name="connsiteY8" fmla="*/ 972590 h 972590"/>
                <a:gd name="connsiteX9" fmla="*/ 4644 w 1960964"/>
                <a:gd name="connsiteY9" fmla="*/ 91980 h 9725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60964" h="972590">
                  <a:moveTo>
                    <a:pt x="0" y="0"/>
                  </a:moveTo>
                  <a:lnTo>
                    <a:pt x="392572" y="0"/>
                  </a:lnTo>
                  <a:lnTo>
                    <a:pt x="403641" y="109802"/>
                  </a:lnTo>
                  <a:cubicBezTo>
                    <a:pt x="458611" y="378432"/>
                    <a:pt x="696294" y="580506"/>
                    <a:pt x="981175" y="580506"/>
                  </a:cubicBezTo>
                  <a:cubicBezTo>
                    <a:pt x="1266056" y="580506"/>
                    <a:pt x="1503740" y="378432"/>
                    <a:pt x="1558709" y="109802"/>
                  </a:cubicBezTo>
                  <a:lnTo>
                    <a:pt x="1569778" y="0"/>
                  </a:lnTo>
                  <a:lnTo>
                    <a:pt x="1960964" y="0"/>
                  </a:lnTo>
                  <a:lnTo>
                    <a:pt x="1956320" y="91980"/>
                  </a:lnTo>
                  <a:cubicBezTo>
                    <a:pt x="1906088" y="586605"/>
                    <a:pt x="1488361" y="972590"/>
                    <a:pt x="980482" y="972590"/>
                  </a:cubicBezTo>
                  <a:cubicBezTo>
                    <a:pt x="472604" y="972590"/>
                    <a:pt x="54876" y="586605"/>
                    <a:pt x="4644" y="9198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0"/>
            </a:p>
          </p:txBody>
        </p:sp>
        <p:sp>
          <p:nvSpPr>
            <p:cNvPr id="13" name="Freeform 56">
              <a:extLst>
                <a:ext uri="{FF2B5EF4-FFF2-40B4-BE49-F238E27FC236}">
                  <a16:creationId xmlns:a16="http://schemas.microsoft.com/office/drawing/2014/main" id="{CAD18EAF-60A2-40BB-9B1F-B0138D9A7C7A}"/>
                </a:ext>
              </a:extLst>
            </p:cNvPr>
            <p:cNvSpPr/>
            <p:nvPr/>
          </p:nvSpPr>
          <p:spPr>
            <a:xfrm rot="10800000">
              <a:off x="3638983" y="2656124"/>
              <a:ext cx="1892796" cy="938781"/>
            </a:xfrm>
            <a:custGeom>
              <a:avLst/>
              <a:gdLst>
                <a:gd name="connsiteX0" fmla="*/ 0 w 1960964"/>
                <a:gd name="connsiteY0" fmla="*/ 0 h 972590"/>
                <a:gd name="connsiteX1" fmla="*/ 392572 w 1960964"/>
                <a:gd name="connsiteY1" fmla="*/ 0 h 972590"/>
                <a:gd name="connsiteX2" fmla="*/ 403641 w 1960964"/>
                <a:gd name="connsiteY2" fmla="*/ 109802 h 972590"/>
                <a:gd name="connsiteX3" fmla="*/ 981175 w 1960964"/>
                <a:gd name="connsiteY3" fmla="*/ 580506 h 972590"/>
                <a:gd name="connsiteX4" fmla="*/ 1558709 w 1960964"/>
                <a:gd name="connsiteY4" fmla="*/ 109802 h 972590"/>
                <a:gd name="connsiteX5" fmla="*/ 1569778 w 1960964"/>
                <a:gd name="connsiteY5" fmla="*/ 0 h 972590"/>
                <a:gd name="connsiteX6" fmla="*/ 1960964 w 1960964"/>
                <a:gd name="connsiteY6" fmla="*/ 0 h 972590"/>
                <a:gd name="connsiteX7" fmla="*/ 1956320 w 1960964"/>
                <a:gd name="connsiteY7" fmla="*/ 91980 h 972590"/>
                <a:gd name="connsiteX8" fmla="*/ 980482 w 1960964"/>
                <a:gd name="connsiteY8" fmla="*/ 972590 h 972590"/>
                <a:gd name="connsiteX9" fmla="*/ 4644 w 1960964"/>
                <a:gd name="connsiteY9" fmla="*/ 91980 h 9725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60964" h="972590">
                  <a:moveTo>
                    <a:pt x="0" y="0"/>
                  </a:moveTo>
                  <a:lnTo>
                    <a:pt x="392572" y="0"/>
                  </a:lnTo>
                  <a:lnTo>
                    <a:pt x="403641" y="109802"/>
                  </a:lnTo>
                  <a:cubicBezTo>
                    <a:pt x="458611" y="378432"/>
                    <a:pt x="696294" y="580506"/>
                    <a:pt x="981175" y="580506"/>
                  </a:cubicBezTo>
                  <a:cubicBezTo>
                    <a:pt x="1266056" y="580506"/>
                    <a:pt x="1503740" y="378432"/>
                    <a:pt x="1558709" y="109802"/>
                  </a:cubicBezTo>
                  <a:lnTo>
                    <a:pt x="1569778" y="0"/>
                  </a:lnTo>
                  <a:lnTo>
                    <a:pt x="1960964" y="0"/>
                  </a:lnTo>
                  <a:lnTo>
                    <a:pt x="1956320" y="91980"/>
                  </a:lnTo>
                  <a:cubicBezTo>
                    <a:pt x="1906088" y="586605"/>
                    <a:pt x="1488361" y="972590"/>
                    <a:pt x="980482" y="972590"/>
                  </a:cubicBezTo>
                  <a:cubicBezTo>
                    <a:pt x="472604" y="972590"/>
                    <a:pt x="54876" y="586605"/>
                    <a:pt x="4644" y="9198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0"/>
            </a:p>
          </p:txBody>
        </p:sp>
        <p:sp>
          <p:nvSpPr>
            <p:cNvPr id="14" name="Freeform 57">
              <a:extLst>
                <a:ext uri="{FF2B5EF4-FFF2-40B4-BE49-F238E27FC236}">
                  <a16:creationId xmlns:a16="http://schemas.microsoft.com/office/drawing/2014/main" id="{46824C04-8A1E-4AF2-9C6C-54BA2F8A538A}"/>
                </a:ext>
              </a:extLst>
            </p:cNvPr>
            <p:cNvSpPr/>
            <p:nvPr/>
          </p:nvSpPr>
          <p:spPr>
            <a:xfrm>
              <a:off x="5152596" y="3594905"/>
              <a:ext cx="1892796" cy="938781"/>
            </a:xfrm>
            <a:custGeom>
              <a:avLst/>
              <a:gdLst>
                <a:gd name="connsiteX0" fmla="*/ 0 w 1960964"/>
                <a:gd name="connsiteY0" fmla="*/ 0 h 972590"/>
                <a:gd name="connsiteX1" fmla="*/ 392572 w 1960964"/>
                <a:gd name="connsiteY1" fmla="*/ 0 h 972590"/>
                <a:gd name="connsiteX2" fmla="*/ 403641 w 1960964"/>
                <a:gd name="connsiteY2" fmla="*/ 109802 h 972590"/>
                <a:gd name="connsiteX3" fmla="*/ 981175 w 1960964"/>
                <a:gd name="connsiteY3" fmla="*/ 580506 h 972590"/>
                <a:gd name="connsiteX4" fmla="*/ 1558709 w 1960964"/>
                <a:gd name="connsiteY4" fmla="*/ 109802 h 972590"/>
                <a:gd name="connsiteX5" fmla="*/ 1569778 w 1960964"/>
                <a:gd name="connsiteY5" fmla="*/ 0 h 972590"/>
                <a:gd name="connsiteX6" fmla="*/ 1960964 w 1960964"/>
                <a:gd name="connsiteY6" fmla="*/ 0 h 972590"/>
                <a:gd name="connsiteX7" fmla="*/ 1956320 w 1960964"/>
                <a:gd name="connsiteY7" fmla="*/ 91980 h 972590"/>
                <a:gd name="connsiteX8" fmla="*/ 980482 w 1960964"/>
                <a:gd name="connsiteY8" fmla="*/ 972590 h 972590"/>
                <a:gd name="connsiteX9" fmla="*/ 4644 w 1960964"/>
                <a:gd name="connsiteY9" fmla="*/ 91980 h 9725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60964" h="972590">
                  <a:moveTo>
                    <a:pt x="0" y="0"/>
                  </a:moveTo>
                  <a:lnTo>
                    <a:pt x="392572" y="0"/>
                  </a:lnTo>
                  <a:lnTo>
                    <a:pt x="403641" y="109802"/>
                  </a:lnTo>
                  <a:cubicBezTo>
                    <a:pt x="458611" y="378432"/>
                    <a:pt x="696294" y="580506"/>
                    <a:pt x="981175" y="580506"/>
                  </a:cubicBezTo>
                  <a:cubicBezTo>
                    <a:pt x="1266056" y="580506"/>
                    <a:pt x="1503740" y="378432"/>
                    <a:pt x="1558709" y="109802"/>
                  </a:cubicBezTo>
                  <a:lnTo>
                    <a:pt x="1569778" y="0"/>
                  </a:lnTo>
                  <a:lnTo>
                    <a:pt x="1960964" y="0"/>
                  </a:lnTo>
                  <a:lnTo>
                    <a:pt x="1956320" y="91980"/>
                  </a:lnTo>
                  <a:cubicBezTo>
                    <a:pt x="1906088" y="586605"/>
                    <a:pt x="1488361" y="972590"/>
                    <a:pt x="980482" y="972590"/>
                  </a:cubicBezTo>
                  <a:cubicBezTo>
                    <a:pt x="472604" y="972590"/>
                    <a:pt x="54876" y="586605"/>
                    <a:pt x="4644" y="9198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0"/>
            </a:p>
          </p:txBody>
        </p:sp>
        <p:sp>
          <p:nvSpPr>
            <p:cNvPr id="15" name="Freeform 58">
              <a:extLst>
                <a:ext uri="{FF2B5EF4-FFF2-40B4-BE49-F238E27FC236}">
                  <a16:creationId xmlns:a16="http://schemas.microsoft.com/office/drawing/2014/main" id="{986A135D-00DB-4813-B184-E884D0EB17FC}"/>
                </a:ext>
              </a:extLst>
            </p:cNvPr>
            <p:cNvSpPr/>
            <p:nvPr/>
          </p:nvSpPr>
          <p:spPr>
            <a:xfrm rot="10800000">
              <a:off x="6664294" y="2656124"/>
              <a:ext cx="1892796" cy="938781"/>
            </a:xfrm>
            <a:custGeom>
              <a:avLst/>
              <a:gdLst>
                <a:gd name="connsiteX0" fmla="*/ 0 w 1960964"/>
                <a:gd name="connsiteY0" fmla="*/ 0 h 972590"/>
                <a:gd name="connsiteX1" fmla="*/ 392572 w 1960964"/>
                <a:gd name="connsiteY1" fmla="*/ 0 h 972590"/>
                <a:gd name="connsiteX2" fmla="*/ 403641 w 1960964"/>
                <a:gd name="connsiteY2" fmla="*/ 109802 h 972590"/>
                <a:gd name="connsiteX3" fmla="*/ 981175 w 1960964"/>
                <a:gd name="connsiteY3" fmla="*/ 580506 h 972590"/>
                <a:gd name="connsiteX4" fmla="*/ 1558709 w 1960964"/>
                <a:gd name="connsiteY4" fmla="*/ 109802 h 972590"/>
                <a:gd name="connsiteX5" fmla="*/ 1569778 w 1960964"/>
                <a:gd name="connsiteY5" fmla="*/ 0 h 972590"/>
                <a:gd name="connsiteX6" fmla="*/ 1960964 w 1960964"/>
                <a:gd name="connsiteY6" fmla="*/ 0 h 972590"/>
                <a:gd name="connsiteX7" fmla="*/ 1956320 w 1960964"/>
                <a:gd name="connsiteY7" fmla="*/ 91980 h 972590"/>
                <a:gd name="connsiteX8" fmla="*/ 980482 w 1960964"/>
                <a:gd name="connsiteY8" fmla="*/ 972590 h 972590"/>
                <a:gd name="connsiteX9" fmla="*/ 4644 w 1960964"/>
                <a:gd name="connsiteY9" fmla="*/ 91980 h 9725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60964" h="972590">
                  <a:moveTo>
                    <a:pt x="0" y="0"/>
                  </a:moveTo>
                  <a:lnTo>
                    <a:pt x="392572" y="0"/>
                  </a:lnTo>
                  <a:lnTo>
                    <a:pt x="403641" y="109802"/>
                  </a:lnTo>
                  <a:cubicBezTo>
                    <a:pt x="458611" y="378432"/>
                    <a:pt x="696294" y="580506"/>
                    <a:pt x="981175" y="580506"/>
                  </a:cubicBezTo>
                  <a:cubicBezTo>
                    <a:pt x="1266056" y="580506"/>
                    <a:pt x="1503740" y="378432"/>
                    <a:pt x="1558709" y="109802"/>
                  </a:cubicBezTo>
                  <a:lnTo>
                    <a:pt x="1569778" y="0"/>
                  </a:lnTo>
                  <a:lnTo>
                    <a:pt x="1960964" y="0"/>
                  </a:lnTo>
                  <a:lnTo>
                    <a:pt x="1956320" y="91980"/>
                  </a:lnTo>
                  <a:cubicBezTo>
                    <a:pt x="1906088" y="586605"/>
                    <a:pt x="1488361" y="972590"/>
                    <a:pt x="980482" y="972590"/>
                  </a:cubicBezTo>
                  <a:cubicBezTo>
                    <a:pt x="472604" y="972590"/>
                    <a:pt x="54876" y="586605"/>
                    <a:pt x="4644" y="9198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0"/>
            </a:p>
          </p:txBody>
        </p:sp>
        <p:sp>
          <p:nvSpPr>
            <p:cNvPr id="16" name="Freeform 59">
              <a:extLst>
                <a:ext uri="{FF2B5EF4-FFF2-40B4-BE49-F238E27FC236}">
                  <a16:creationId xmlns:a16="http://schemas.microsoft.com/office/drawing/2014/main" id="{DF736DE1-A179-47D6-A1B9-5C41599984AC}"/>
                </a:ext>
              </a:extLst>
            </p:cNvPr>
            <p:cNvSpPr/>
            <p:nvPr/>
          </p:nvSpPr>
          <p:spPr>
            <a:xfrm>
              <a:off x="8177907" y="3594905"/>
              <a:ext cx="1892796" cy="938781"/>
            </a:xfrm>
            <a:custGeom>
              <a:avLst/>
              <a:gdLst>
                <a:gd name="connsiteX0" fmla="*/ 0 w 1960964"/>
                <a:gd name="connsiteY0" fmla="*/ 0 h 972590"/>
                <a:gd name="connsiteX1" fmla="*/ 392572 w 1960964"/>
                <a:gd name="connsiteY1" fmla="*/ 0 h 972590"/>
                <a:gd name="connsiteX2" fmla="*/ 403641 w 1960964"/>
                <a:gd name="connsiteY2" fmla="*/ 109802 h 972590"/>
                <a:gd name="connsiteX3" fmla="*/ 981175 w 1960964"/>
                <a:gd name="connsiteY3" fmla="*/ 580506 h 972590"/>
                <a:gd name="connsiteX4" fmla="*/ 1558709 w 1960964"/>
                <a:gd name="connsiteY4" fmla="*/ 109802 h 972590"/>
                <a:gd name="connsiteX5" fmla="*/ 1569778 w 1960964"/>
                <a:gd name="connsiteY5" fmla="*/ 0 h 972590"/>
                <a:gd name="connsiteX6" fmla="*/ 1960964 w 1960964"/>
                <a:gd name="connsiteY6" fmla="*/ 0 h 972590"/>
                <a:gd name="connsiteX7" fmla="*/ 1956320 w 1960964"/>
                <a:gd name="connsiteY7" fmla="*/ 91980 h 972590"/>
                <a:gd name="connsiteX8" fmla="*/ 980482 w 1960964"/>
                <a:gd name="connsiteY8" fmla="*/ 972590 h 972590"/>
                <a:gd name="connsiteX9" fmla="*/ 4644 w 1960964"/>
                <a:gd name="connsiteY9" fmla="*/ 91980 h 9725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60964" h="972590">
                  <a:moveTo>
                    <a:pt x="0" y="0"/>
                  </a:moveTo>
                  <a:lnTo>
                    <a:pt x="392572" y="0"/>
                  </a:lnTo>
                  <a:lnTo>
                    <a:pt x="403641" y="109802"/>
                  </a:lnTo>
                  <a:cubicBezTo>
                    <a:pt x="458611" y="378432"/>
                    <a:pt x="696294" y="580506"/>
                    <a:pt x="981175" y="580506"/>
                  </a:cubicBezTo>
                  <a:cubicBezTo>
                    <a:pt x="1266056" y="580506"/>
                    <a:pt x="1503740" y="378432"/>
                    <a:pt x="1558709" y="109802"/>
                  </a:cubicBezTo>
                  <a:lnTo>
                    <a:pt x="1569778" y="0"/>
                  </a:lnTo>
                  <a:lnTo>
                    <a:pt x="1960964" y="0"/>
                  </a:lnTo>
                  <a:lnTo>
                    <a:pt x="1956320" y="91980"/>
                  </a:lnTo>
                  <a:cubicBezTo>
                    <a:pt x="1906088" y="586605"/>
                    <a:pt x="1488361" y="972590"/>
                    <a:pt x="980482" y="972590"/>
                  </a:cubicBezTo>
                  <a:cubicBezTo>
                    <a:pt x="472604" y="972590"/>
                    <a:pt x="54876" y="586605"/>
                    <a:pt x="4644" y="9198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0"/>
            </a:p>
          </p:txBody>
        </p:sp>
      </p:grpSp>
      <p:sp>
        <p:nvSpPr>
          <p:cNvPr id="17" name="Oval 16">
            <a:extLst>
              <a:ext uri="{FF2B5EF4-FFF2-40B4-BE49-F238E27FC236}">
                <a16:creationId xmlns:a16="http://schemas.microsoft.com/office/drawing/2014/main" id="{74CA9C85-BAE0-49C1-BCB2-0A128CF1F2BE}"/>
              </a:ext>
            </a:extLst>
          </p:cNvPr>
          <p:cNvSpPr/>
          <p:nvPr/>
        </p:nvSpPr>
        <p:spPr>
          <a:xfrm>
            <a:off x="1512132" y="3840049"/>
            <a:ext cx="685800" cy="685800"/>
          </a:xfrm>
          <a:prstGeom prst="ellipse">
            <a:avLst/>
          </a:prstGeom>
          <a:solidFill>
            <a:schemeClr val="accent1"/>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8" name="Oval 17">
            <a:extLst>
              <a:ext uri="{FF2B5EF4-FFF2-40B4-BE49-F238E27FC236}">
                <a16:creationId xmlns:a16="http://schemas.microsoft.com/office/drawing/2014/main" id="{044BBDC4-34A4-4120-BB46-BA2292605464}"/>
              </a:ext>
            </a:extLst>
          </p:cNvPr>
          <p:cNvSpPr/>
          <p:nvPr/>
        </p:nvSpPr>
        <p:spPr>
          <a:xfrm>
            <a:off x="4237937" y="3840049"/>
            <a:ext cx="685800" cy="685800"/>
          </a:xfrm>
          <a:prstGeom prst="ellipse">
            <a:avLst/>
          </a:prstGeom>
          <a:solidFill>
            <a:schemeClr val="accent1"/>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9" name="Oval 18">
            <a:extLst>
              <a:ext uri="{FF2B5EF4-FFF2-40B4-BE49-F238E27FC236}">
                <a16:creationId xmlns:a16="http://schemas.microsoft.com/office/drawing/2014/main" id="{774EE9FD-373B-4C1F-A523-76FEB0C0734B}"/>
              </a:ext>
            </a:extLst>
          </p:cNvPr>
          <p:cNvSpPr/>
          <p:nvPr/>
        </p:nvSpPr>
        <p:spPr>
          <a:xfrm>
            <a:off x="6961532" y="3840049"/>
            <a:ext cx="685800" cy="685800"/>
          </a:xfrm>
          <a:prstGeom prst="ellipse">
            <a:avLst/>
          </a:prstGeom>
          <a:solidFill>
            <a:schemeClr val="accent1"/>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0" name="Oval 19">
            <a:extLst>
              <a:ext uri="{FF2B5EF4-FFF2-40B4-BE49-F238E27FC236}">
                <a16:creationId xmlns:a16="http://schemas.microsoft.com/office/drawing/2014/main" id="{D99F5B7A-4923-40DB-8E2A-1C6E8FBEAA68}"/>
              </a:ext>
            </a:extLst>
          </p:cNvPr>
          <p:cNvSpPr/>
          <p:nvPr/>
        </p:nvSpPr>
        <p:spPr>
          <a:xfrm>
            <a:off x="5594096" y="2922983"/>
            <a:ext cx="685800" cy="685800"/>
          </a:xfrm>
          <a:prstGeom prst="ellipse">
            <a:avLst/>
          </a:prstGeom>
          <a:solidFill>
            <a:schemeClr val="accent1"/>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1" name="Oval 20">
            <a:extLst>
              <a:ext uri="{FF2B5EF4-FFF2-40B4-BE49-F238E27FC236}">
                <a16:creationId xmlns:a16="http://schemas.microsoft.com/office/drawing/2014/main" id="{08A46816-A01A-4C3A-A641-927F96335C01}"/>
              </a:ext>
            </a:extLst>
          </p:cNvPr>
          <p:cNvSpPr/>
          <p:nvPr/>
        </p:nvSpPr>
        <p:spPr>
          <a:xfrm>
            <a:off x="2851742" y="2922983"/>
            <a:ext cx="685800" cy="685800"/>
          </a:xfrm>
          <a:prstGeom prst="ellipse">
            <a:avLst/>
          </a:prstGeom>
          <a:solidFill>
            <a:schemeClr val="accent1"/>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2" name="TextBox 21">
            <a:extLst>
              <a:ext uri="{FF2B5EF4-FFF2-40B4-BE49-F238E27FC236}">
                <a16:creationId xmlns:a16="http://schemas.microsoft.com/office/drawing/2014/main" id="{89D655C4-2D74-4B0E-87F8-EEE855F54F06}"/>
              </a:ext>
            </a:extLst>
          </p:cNvPr>
          <p:cNvSpPr txBox="1"/>
          <p:nvPr/>
        </p:nvSpPr>
        <p:spPr>
          <a:xfrm>
            <a:off x="1016502" y="4847351"/>
            <a:ext cx="1677060" cy="485646"/>
          </a:xfrm>
          <a:prstGeom prst="rect">
            <a:avLst/>
          </a:prstGeom>
          <a:noFill/>
        </p:spPr>
        <p:txBody>
          <a:bodyPr wrap="square" rtlCol="0" anchor="t">
            <a:spAutoFit/>
          </a:bodyPr>
          <a:lstStyle/>
          <a:p>
            <a:pPr algn="ctr">
              <a:lnSpc>
                <a:spcPct val="150000"/>
              </a:lnSpc>
            </a:pPr>
            <a:r>
              <a:rPr lang="en-US" sz="900" dirty="0"/>
              <a:t>A wonderful serenity has taken possession</a:t>
            </a:r>
          </a:p>
        </p:txBody>
      </p:sp>
      <p:sp>
        <p:nvSpPr>
          <p:cNvPr id="23" name="TextBox 22">
            <a:extLst>
              <a:ext uri="{FF2B5EF4-FFF2-40B4-BE49-F238E27FC236}">
                <a16:creationId xmlns:a16="http://schemas.microsoft.com/office/drawing/2014/main" id="{99D76F45-F408-4845-BFF2-C489A439BA37}"/>
              </a:ext>
            </a:extLst>
          </p:cNvPr>
          <p:cNvSpPr txBox="1"/>
          <p:nvPr/>
        </p:nvSpPr>
        <p:spPr>
          <a:xfrm>
            <a:off x="1139835" y="4605936"/>
            <a:ext cx="1430395" cy="323165"/>
          </a:xfrm>
          <a:prstGeom prst="rect">
            <a:avLst/>
          </a:prstGeom>
          <a:noFill/>
        </p:spPr>
        <p:txBody>
          <a:bodyPr wrap="square" rtlCol="0" anchor="ctr">
            <a:spAutoFit/>
          </a:bodyPr>
          <a:lstStyle/>
          <a:p>
            <a:pPr algn="ctr"/>
            <a:r>
              <a:rPr lang="en-US" sz="1500" b="1" dirty="0">
                <a:solidFill>
                  <a:schemeClr val="accent1"/>
                </a:solidFill>
                <a:latin typeface="+mj-lt"/>
              </a:rPr>
              <a:t>Description</a:t>
            </a:r>
            <a:endParaRPr lang="en-ID" sz="1500" b="1" dirty="0">
              <a:solidFill>
                <a:schemeClr val="accent1"/>
              </a:solidFill>
              <a:latin typeface="+mj-lt"/>
            </a:endParaRPr>
          </a:p>
        </p:txBody>
      </p:sp>
      <p:sp>
        <p:nvSpPr>
          <p:cNvPr id="24" name="TextBox 23">
            <a:extLst>
              <a:ext uri="{FF2B5EF4-FFF2-40B4-BE49-F238E27FC236}">
                <a16:creationId xmlns:a16="http://schemas.microsoft.com/office/drawing/2014/main" id="{3B0A5BF0-D6FE-4F5B-83CC-833CA1DE9B1D}"/>
              </a:ext>
            </a:extLst>
          </p:cNvPr>
          <p:cNvSpPr txBox="1"/>
          <p:nvPr/>
        </p:nvSpPr>
        <p:spPr>
          <a:xfrm>
            <a:off x="3742307" y="4847351"/>
            <a:ext cx="1677060" cy="485646"/>
          </a:xfrm>
          <a:prstGeom prst="rect">
            <a:avLst/>
          </a:prstGeom>
          <a:noFill/>
        </p:spPr>
        <p:txBody>
          <a:bodyPr wrap="square" rtlCol="0" anchor="t">
            <a:spAutoFit/>
          </a:bodyPr>
          <a:lstStyle/>
          <a:p>
            <a:pPr algn="ctr">
              <a:lnSpc>
                <a:spcPct val="150000"/>
              </a:lnSpc>
            </a:pPr>
            <a:r>
              <a:rPr lang="en-US" sz="900" dirty="0"/>
              <a:t>A wonderful serenity has taken possession</a:t>
            </a:r>
          </a:p>
        </p:txBody>
      </p:sp>
      <p:sp>
        <p:nvSpPr>
          <p:cNvPr id="25" name="TextBox 24">
            <a:extLst>
              <a:ext uri="{FF2B5EF4-FFF2-40B4-BE49-F238E27FC236}">
                <a16:creationId xmlns:a16="http://schemas.microsoft.com/office/drawing/2014/main" id="{E3A3A45F-933D-4C76-B3B6-596587C62C36}"/>
              </a:ext>
            </a:extLst>
          </p:cNvPr>
          <p:cNvSpPr txBox="1"/>
          <p:nvPr/>
        </p:nvSpPr>
        <p:spPr>
          <a:xfrm>
            <a:off x="3865641" y="4605936"/>
            <a:ext cx="1430395" cy="323165"/>
          </a:xfrm>
          <a:prstGeom prst="rect">
            <a:avLst/>
          </a:prstGeom>
          <a:noFill/>
        </p:spPr>
        <p:txBody>
          <a:bodyPr wrap="square" rtlCol="0" anchor="ctr">
            <a:spAutoFit/>
          </a:bodyPr>
          <a:lstStyle/>
          <a:p>
            <a:pPr algn="ctr"/>
            <a:r>
              <a:rPr lang="en-US" sz="1500" b="1" dirty="0">
                <a:solidFill>
                  <a:schemeClr val="accent1"/>
                </a:solidFill>
                <a:latin typeface="+mj-lt"/>
              </a:rPr>
              <a:t>Description</a:t>
            </a:r>
            <a:endParaRPr lang="en-ID" sz="1500" b="1" dirty="0">
              <a:solidFill>
                <a:schemeClr val="accent1"/>
              </a:solidFill>
              <a:latin typeface="+mj-lt"/>
            </a:endParaRPr>
          </a:p>
        </p:txBody>
      </p:sp>
      <p:sp>
        <p:nvSpPr>
          <p:cNvPr id="26" name="TextBox 25">
            <a:extLst>
              <a:ext uri="{FF2B5EF4-FFF2-40B4-BE49-F238E27FC236}">
                <a16:creationId xmlns:a16="http://schemas.microsoft.com/office/drawing/2014/main" id="{2397D3EA-D4E0-4691-B320-DE26180D84AD}"/>
              </a:ext>
            </a:extLst>
          </p:cNvPr>
          <p:cNvSpPr txBox="1"/>
          <p:nvPr/>
        </p:nvSpPr>
        <p:spPr>
          <a:xfrm>
            <a:off x="6465902" y="4847351"/>
            <a:ext cx="1677060" cy="485646"/>
          </a:xfrm>
          <a:prstGeom prst="rect">
            <a:avLst/>
          </a:prstGeom>
          <a:noFill/>
        </p:spPr>
        <p:txBody>
          <a:bodyPr wrap="square" rtlCol="0" anchor="t">
            <a:spAutoFit/>
          </a:bodyPr>
          <a:lstStyle/>
          <a:p>
            <a:pPr algn="ctr">
              <a:lnSpc>
                <a:spcPct val="150000"/>
              </a:lnSpc>
            </a:pPr>
            <a:r>
              <a:rPr lang="en-US" sz="900" dirty="0"/>
              <a:t>A wonderful serenity has taken possession</a:t>
            </a:r>
          </a:p>
        </p:txBody>
      </p:sp>
      <p:sp>
        <p:nvSpPr>
          <p:cNvPr id="27" name="TextBox 26">
            <a:extLst>
              <a:ext uri="{FF2B5EF4-FFF2-40B4-BE49-F238E27FC236}">
                <a16:creationId xmlns:a16="http://schemas.microsoft.com/office/drawing/2014/main" id="{BE67CEE6-2F45-4773-B702-14FE015273D1}"/>
              </a:ext>
            </a:extLst>
          </p:cNvPr>
          <p:cNvSpPr txBox="1"/>
          <p:nvPr/>
        </p:nvSpPr>
        <p:spPr>
          <a:xfrm>
            <a:off x="6589236" y="4605936"/>
            <a:ext cx="1430395" cy="323165"/>
          </a:xfrm>
          <a:prstGeom prst="rect">
            <a:avLst/>
          </a:prstGeom>
          <a:noFill/>
        </p:spPr>
        <p:txBody>
          <a:bodyPr wrap="square" rtlCol="0" anchor="ctr">
            <a:spAutoFit/>
          </a:bodyPr>
          <a:lstStyle/>
          <a:p>
            <a:pPr algn="ctr"/>
            <a:r>
              <a:rPr lang="en-US" sz="1500" b="1" dirty="0">
                <a:solidFill>
                  <a:schemeClr val="accent1"/>
                </a:solidFill>
                <a:latin typeface="+mj-lt"/>
              </a:rPr>
              <a:t>Description</a:t>
            </a:r>
            <a:endParaRPr lang="en-ID" sz="1500" b="1" dirty="0">
              <a:solidFill>
                <a:schemeClr val="accent1"/>
              </a:solidFill>
              <a:latin typeface="+mj-lt"/>
            </a:endParaRPr>
          </a:p>
        </p:txBody>
      </p:sp>
      <p:sp>
        <p:nvSpPr>
          <p:cNvPr id="28" name="TextBox 27">
            <a:extLst>
              <a:ext uri="{FF2B5EF4-FFF2-40B4-BE49-F238E27FC236}">
                <a16:creationId xmlns:a16="http://schemas.microsoft.com/office/drawing/2014/main" id="{41850C11-4B32-438A-B727-37BC049EB17F}"/>
              </a:ext>
            </a:extLst>
          </p:cNvPr>
          <p:cNvSpPr txBox="1"/>
          <p:nvPr/>
        </p:nvSpPr>
        <p:spPr>
          <a:xfrm>
            <a:off x="5098466" y="2358226"/>
            <a:ext cx="1677060" cy="485646"/>
          </a:xfrm>
          <a:prstGeom prst="rect">
            <a:avLst/>
          </a:prstGeom>
          <a:noFill/>
        </p:spPr>
        <p:txBody>
          <a:bodyPr wrap="square" rtlCol="0" anchor="t">
            <a:spAutoFit/>
          </a:bodyPr>
          <a:lstStyle/>
          <a:p>
            <a:pPr algn="ctr">
              <a:lnSpc>
                <a:spcPct val="150000"/>
              </a:lnSpc>
            </a:pPr>
            <a:r>
              <a:rPr lang="en-US" sz="900" dirty="0"/>
              <a:t>A wonderful serenity has taken possession</a:t>
            </a:r>
          </a:p>
        </p:txBody>
      </p:sp>
      <p:sp>
        <p:nvSpPr>
          <p:cNvPr id="29" name="TextBox 28">
            <a:extLst>
              <a:ext uri="{FF2B5EF4-FFF2-40B4-BE49-F238E27FC236}">
                <a16:creationId xmlns:a16="http://schemas.microsoft.com/office/drawing/2014/main" id="{602521BF-141E-4E98-95F8-D1F081FBC9B5}"/>
              </a:ext>
            </a:extLst>
          </p:cNvPr>
          <p:cNvSpPr txBox="1"/>
          <p:nvPr/>
        </p:nvSpPr>
        <p:spPr>
          <a:xfrm>
            <a:off x="5221799" y="2116812"/>
            <a:ext cx="1430395" cy="323165"/>
          </a:xfrm>
          <a:prstGeom prst="rect">
            <a:avLst/>
          </a:prstGeom>
          <a:noFill/>
        </p:spPr>
        <p:txBody>
          <a:bodyPr wrap="square" rtlCol="0" anchor="ctr">
            <a:spAutoFit/>
          </a:bodyPr>
          <a:lstStyle/>
          <a:p>
            <a:pPr algn="ctr"/>
            <a:r>
              <a:rPr lang="en-US" sz="1500" b="1" dirty="0">
                <a:solidFill>
                  <a:schemeClr val="accent1"/>
                </a:solidFill>
                <a:latin typeface="+mj-lt"/>
              </a:rPr>
              <a:t>Description</a:t>
            </a:r>
            <a:endParaRPr lang="en-ID" sz="1500" b="1" dirty="0">
              <a:solidFill>
                <a:schemeClr val="accent1"/>
              </a:solidFill>
              <a:latin typeface="+mj-lt"/>
            </a:endParaRPr>
          </a:p>
        </p:txBody>
      </p:sp>
      <p:sp>
        <p:nvSpPr>
          <p:cNvPr id="30" name="TextBox 29">
            <a:extLst>
              <a:ext uri="{FF2B5EF4-FFF2-40B4-BE49-F238E27FC236}">
                <a16:creationId xmlns:a16="http://schemas.microsoft.com/office/drawing/2014/main" id="{8BE91D71-033A-4E8F-9ED6-A9B6A27AE736}"/>
              </a:ext>
            </a:extLst>
          </p:cNvPr>
          <p:cNvSpPr txBox="1"/>
          <p:nvPr/>
        </p:nvSpPr>
        <p:spPr>
          <a:xfrm>
            <a:off x="2356112" y="2358226"/>
            <a:ext cx="1677060" cy="485646"/>
          </a:xfrm>
          <a:prstGeom prst="rect">
            <a:avLst/>
          </a:prstGeom>
          <a:noFill/>
        </p:spPr>
        <p:txBody>
          <a:bodyPr wrap="square" rtlCol="0" anchor="t">
            <a:spAutoFit/>
          </a:bodyPr>
          <a:lstStyle/>
          <a:p>
            <a:pPr algn="ctr">
              <a:lnSpc>
                <a:spcPct val="150000"/>
              </a:lnSpc>
            </a:pPr>
            <a:r>
              <a:rPr lang="en-US" sz="900" dirty="0"/>
              <a:t>A wonderful serenity has taken possession</a:t>
            </a:r>
          </a:p>
        </p:txBody>
      </p:sp>
      <p:sp>
        <p:nvSpPr>
          <p:cNvPr id="31" name="TextBox 30">
            <a:extLst>
              <a:ext uri="{FF2B5EF4-FFF2-40B4-BE49-F238E27FC236}">
                <a16:creationId xmlns:a16="http://schemas.microsoft.com/office/drawing/2014/main" id="{9BFF6CF0-E43A-4E23-A234-33C20FEAF32A}"/>
              </a:ext>
            </a:extLst>
          </p:cNvPr>
          <p:cNvSpPr txBox="1"/>
          <p:nvPr/>
        </p:nvSpPr>
        <p:spPr>
          <a:xfrm>
            <a:off x="2479446" y="2116812"/>
            <a:ext cx="1430395" cy="323165"/>
          </a:xfrm>
          <a:prstGeom prst="rect">
            <a:avLst/>
          </a:prstGeom>
          <a:noFill/>
        </p:spPr>
        <p:txBody>
          <a:bodyPr wrap="square" rtlCol="0" anchor="ctr">
            <a:spAutoFit/>
          </a:bodyPr>
          <a:lstStyle/>
          <a:p>
            <a:pPr algn="ctr"/>
            <a:r>
              <a:rPr lang="en-US" sz="1500" b="1" dirty="0">
                <a:solidFill>
                  <a:schemeClr val="accent1"/>
                </a:solidFill>
                <a:latin typeface="+mj-lt"/>
              </a:rPr>
              <a:t>Description</a:t>
            </a:r>
            <a:endParaRPr lang="en-ID" sz="1500" b="1" dirty="0">
              <a:solidFill>
                <a:schemeClr val="accent1"/>
              </a:solidFill>
              <a:latin typeface="+mj-lt"/>
            </a:endParaRPr>
          </a:p>
        </p:txBody>
      </p:sp>
      <p:grpSp>
        <p:nvGrpSpPr>
          <p:cNvPr id="32" name="Group 31">
            <a:extLst>
              <a:ext uri="{FF2B5EF4-FFF2-40B4-BE49-F238E27FC236}">
                <a16:creationId xmlns:a16="http://schemas.microsoft.com/office/drawing/2014/main" id="{B9FC7129-80FA-459D-A719-9D31B1BF019D}"/>
              </a:ext>
            </a:extLst>
          </p:cNvPr>
          <p:cNvGrpSpPr>
            <a:grpSpLocks noChangeAspect="1"/>
          </p:cNvGrpSpPr>
          <p:nvPr/>
        </p:nvGrpSpPr>
        <p:grpSpPr>
          <a:xfrm>
            <a:off x="1762896" y="4092024"/>
            <a:ext cx="184274" cy="181850"/>
            <a:chOff x="299436" y="5382476"/>
            <a:chExt cx="723900" cy="714375"/>
          </a:xfrm>
          <a:solidFill>
            <a:schemeClr val="bg2"/>
          </a:solidFill>
        </p:grpSpPr>
        <p:sp>
          <p:nvSpPr>
            <p:cNvPr id="33" name="Freeform: Shape 32">
              <a:extLst>
                <a:ext uri="{FF2B5EF4-FFF2-40B4-BE49-F238E27FC236}">
                  <a16:creationId xmlns:a16="http://schemas.microsoft.com/office/drawing/2014/main" id="{703B9DDB-29A5-4292-B0C2-D29A0A1F191F}"/>
                </a:ext>
              </a:extLst>
            </p:cNvPr>
            <p:cNvSpPr/>
            <p:nvPr/>
          </p:nvSpPr>
          <p:spPr>
            <a:xfrm>
              <a:off x="299436" y="5382476"/>
              <a:ext cx="723900" cy="714375"/>
            </a:xfrm>
            <a:custGeom>
              <a:avLst/>
              <a:gdLst>
                <a:gd name="connsiteX0" fmla="*/ 628650 w 723900"/>
                <a:gd name="connsiteY0" fmla="*/ 104775 h 714375"/>
                <a:gd name="connsiteX1" fmla="*/ 628650 w 723900"/>
                <a:gd name="connsiteY1" fmla="*/ 447675 h 714375"/>
                <a:gd name="connsiteX2" fmla="*/ 95250 w 723900"/>
                <a:gd name="connsiteY2" fmla="*/ 447675 h 714375"/>
                <a:gd name="connsiteX3" fmla="*/ 95250 w 723900"/>
                <a:gd name="connsiteY3" fmla="*/ 104775 h 714375"/>
                <a:gd name="connsiteX4" fmla="*/ 704850 w 723900"/>
                <a:gd name="connsiteY4" fmla="*/ 466725 h 714375"/>
                <a:gd name="connsiteX5" fmla="*/ 685800 w 723900"/>
                <a:gd name="connsiteY5" fmla="*/ 466725 h 714375"/>
                <a:gd name="connsiteX6" fmla="*/ 685800 w 723900"/>
                <a:gd name="connsiteY6" fmla="*/ 76200 h 714375"/>
                <a:gd name="connsiteX7" fmla="*/ 704850 w 723900"/>
                <a:gd name="connsiteY7" fmla="*/ 76200 h 714375"/>
                <a:gd name="connsiteX8" fmla="*/ 723900 w 723900"/>
                <a:gd name="connsiteY8" fmla="*/ 57150 h 714375"/>
                <a:gd name="connsiteX9" fmla="*/ 704850 w 723900"/>
                <a:gd name="connsiteY9" fmla="*/ 38100 h 714375"/>
                <a:gd name="connsiteX10" fmla="*/ 381000 w 723900"/>
                <a:gd name="connsiteY10" fmla="*/ 38100 h 714375"/>
                <a:gd name="connsiteX11" fmla="*/ 381000 w 723900"/>
                <a:gd name="connsiteY11" fmla="*/ 19050 h 714375"/>
                <a:gd name="connsiteX12" fmla="*/ 361950 w 723900"/>
                <a:gd name="connsiteY12" fmla="*/ 0 h 714375"/>
                <a:gd name="connsiteX13" fmla="*/ 342900 w 723900"/>
                <a:gd name="connsiteY13" fmla="*/ 19050 h 714375"/>
                <a:gd name="connsiteX14" fmla="*/ 342900 w 723900"/>
                <a:gd name="connsiteY14" fmla="*/ 38100 h 714375"/>
                <a:gd name="connsiteX15" fmla="*/ 19050 w 723900"/>
                <a:gd name="connsiteY15" fmla="*/ 38100 h 714375"/>
                <a:gd name="connsiteX16" fmla="*/ 0 w 723900"/>
                <a:gd name="connsiteY16" fmla="*/ 57150 h 714375"/>
                <a:gd name="connsiteX17" fmla="*/ 19050 w 723900"/>
                <a:gd name="connsiteY17" fmla="*/ 76200 h 714375"/>
                <a:gd name="connsiteX18" fmla="*/ 38100 w 723900"/>
                <a:gd name="connsiteY18" fmla="*/ 76200 h 714375"/>
                <a:gd name="connsiteX19" fmla="*/ 38100 w 723900"/>
                <a:gd name="connsiteY19" fmla="*/ 466725 h 714375"/>
                <a:gd name="connsiteX20" fmla="*/ 19050 w 723900"/>
                <a:gd name="connsiteY20" fmla="*/ 466725 h 714375"/>
                <a:gd name="connsiteX21" fmla="*/ 0 w 723900"/>
                <a:gd name="connsiteY21" fmla="*/ 485775 h 714375"/>
                <a:gd name="connsiteX22" fmla="*/ 19050 w 723900"/>
                <a:gd name="connsiteY22" fmla="*/ 504825 h 714375"/>
                <a:gd name="connsiteX23" fmla="*/ 309944 w 723900"/>
                <a:gd name="connsiteY23" fmla="*/ 504825 h 714375"/>
                <a:gd name="connsiteX24" fmla="*/ 163259 w 723900"/>
                <a:gd name="connsiteY24" fmla="*/ 651510 h 714375"/>
                <a:gd name="connsiteX25" fmla="*/ 163401 w 723900"/>
                <a:gd name="connsiteY25" fmla="*/ 678609 h 714375"/>
                <a:gd name="connsiteX26" fmla="*/ 190500 w 723900"/>
                <a:gd name="connsiteY26" fmla="*/ 678466 h 714375"/>
                <a:gd name="connsiteX27" fmla="*/ 342900 w 723900"/>
                <a:gd name="connsiteY27" fmla="*/ 526066 h 714375"/>
                <a:gd name="connsiteX28" fmla="*/ 342900 w 723900"/>
                <a:gd name="connsiteY28" fmla="*/ 695325 h 714375"/>
                <a:gd name="connsiteX29" fmla="*/ 361950 w 723900"/>
                <a:gd name="connsiteY29" fmla="*/ 714375 h 714375"/>
                <a:gd name="connsiteX30" fmla="*/ 381000 w 723900"/>
                <a:gd name="connsiteY30" fmla="*/ 695325 h 714375"/>
                <a:gd name="connsiteX31" fmla="*/ 381000 w 723900"/>
                <a:gd name="connsiteY31" fmla="*/ 525780 h 714375"/>
                <a:gd name="connsiteX32" fmla="*/ 533400 w 723900"/>
                <a:gd name="connsiteY32" fmla="*/ 678180 h 714375"/>
                <a:gd name="connsiteX33" fmla="*/ 560356 w 723900"/>
                <a:gd name="connsiteY33" fmla="*/ 678180 h 714375"/>
                <a:gd name="connsiteX34" fmla="*/ 560356 w 723900"/>
                <a:gd name="connsiteY34" fmla="*/ 651224 h 714375"/>
                <a:gd name="connsiteX35" fmla="*/ 413957 w 723900"/>
                <a:gd name="connsiteY35" fmla="*/ 504825 h 714375"/>
                <a:gd name="connsiteX36" fmla="*/ 704850 w 723900"/>
                <a:gd name="connsiteY36" fmla="*/ 504825 h 714375"/>
                <a:gd name="connsiteX37" fmla="*/ 723900 w 723900"/>
                <a:gd name="connsiteY37" fmla="*/ 485775 h 714375"/>
                <a:gd name="connsiteX38" fmla="*/ 704850 w 723900"/>
                <a:gd name="connsiteY38" fmla="*/ 466725 h 71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723900" h="714375">
                  <a:moveTo>
                    <a:pt x="628650" y="104775"/>
                  </a:moveTo>
                  <a:lnTo>
                    <a:pt x="628650" y="447675"/>
                  </a:lnTo>
                  <a:lnTo>
                    <a:pt x="95250" y="447675"/>
                  </a:lnTo>
                  <a:lnTo>
                    <a:pt x="95250" y="104775"/>
                  </a:lnTo>
                  <a:close/>
                  <a:moveTo>
                    <a:pt x="704850" y="466725"/>
                  </a:moveTo>
                  <a:lnTo>
                    <a:pt x="685800" y="466725"/>
                  </a:lnTo>
                  <a:lnTo>
                    <a:pt x="685800" y="76200"/>
                  </a:lnTo>
                  <a:lnTo>
                    <a:pt x="704850" y="76200"/>
                  </a:lnTo>
                  <a:cubicBezTo>
                    <a:pt x="715371" y="76200"/>
                    <a:pt x="723900" y="67671"/>
                    <a:pt x="723900" y="57150"/>
                  </a:cubicBezTo>
                  <a:cubicBezTo>
                    <a:pt x="723900" y="46629"/>
                    <a:pt x="715371" y="38100"/>
                    <a:pt x="704850" y="38100"/>
                  </a:cubicBezTo>
                  <a:lnTo>
                    <a:pt x="381000" y="38100"/>
                  </a:lnTo>
                  <a:lnTo>
                    <a:pt x="381000" y="19050"/>
                  </a:lnTo>
                  <a:cubicBezTo>
                    <a:pt x="381000" y="8529"/>
                    <a:pt x="372471" y="0"/>
                    <a:pt x="361950" y="0"/>
                  </a:cubicBezTo>
                  <a:cubicBezTo>
                    <a:pt x="351429" y="0"/>
                    <a:pt x="342900" y="8529"/>
                    <a:pt x="342900" y="19050"/>
                  </a:cubicBezTo>
                  <a:lnTo>
                    <a:pt x="342900" y="38100"/>
                  </a:lnTo>
                  <a:lnTo>
                    <a:pt x="19050" y="38100"/>
                  </a:lnTo>
                  <a:cubicBezTo>
                    <a:pt x="8529" y="38100"/>
                    <a:pt x="0" y="46629"/>
                    <a:pt x="0" y="57150"/>
                  </a:cubicBezTo>
                  <a:cubicBezTo>
                    <a:pt x="0" y="67671"/>
                    <a:pt x="8529" y="76200"/>
                    <a:pt x="19050" y="76200"/>
                  </a:cubicBezTo>
                  <a:lnTo>
                    <a:pt x="38100" y="76200"/>
                  </a:lnTo>
                  <a:lnTo>
                    <a:pt x="38100" y="466725"/>
                  </a:lnTo>
                  <a:lnTo>
                    <a:pt x="19050" y="466725"/>
                  </a:lnTo>
                  <a:cubicBezTo>
                    <a:pt x="8529" y="466725"/>
                    <a:pt x="0" y="475254"/>
                    <a:pt x="0" y="485775"/>
                  </a:cubicBezTo>
                  <a:cubicBezTo>
                    <a:pt x="0" y="496296"/>
                    <a:pt x="8529" y="504825"/>
                    <a:pt x="19050" y="504825"/>
                  </a:cubicBezTo>
                  <a:lnTo>
                    <a:pt x="309944" y="504825"/>
                  </a:lnTo>
                  <a:lnTo>
                    <a:pt x="163259" y="651510"/>
                  </a:lnTo>
                  <a:cubicBezTo>
                    <a:pt x="155815" y="659033"/>
                    <a:pt x="155879" y="671165"/>
                    <a:pt x="163401" y="678609"/>
                  </a:cubicBezTo>
                  <a:cubicBezTo>
                    <a:pt x="170924" y="686052"/>
                    <a:pt x="183056" y="685989"/>
                    <a:pt x="190500" y="678466"/>
                  </a:cubicBezTo>
                  <a:lnTo>
                    <a:pt x="342900" y="526066"/>
                  </a:lnTo>
                  <a:lnTo>
                    <a:pt x="342900" y="695325"/>
                  </a:lnTo>
                  <a:cubicBezTo>
                    <a:pt x="342900" y="705846"/>
                    <a:pt x="351429" y="714375"/>
                    <a:pt x="361950" y="714375"/>
                  </a:cubicBezTo>
                  <a:cubicBezTo>
                    <a:pt x="372471" y="714375"/>
                    <a:pt x="381000" y="705846"/>
                    <a:pt x="381000" y="695325"/>
                  </a:cubicBezTo>
                  <a:lnTo>
                    <a:pt x="381000" y="525780"/>
                  </a:lnTo>
                  <a:lnTo>
                    <a:pt x="533400" y="678180"/>
                  </a:lnTo>
                  <a:cubicBezTo>
                    <a:pt x="540844" y="685624"/>
                    <a:pt x="552912" y="685624"/>
                    <a:pt x="560356" y="678180"/>
                  </a:cubicBezTo>
                  <a:cubicBezTo>
                    <a:pt x="567800" y="670736"/>
                    <a:pt x="567800" y="658668"/>
                    <a:pt x="560356" y="651224"/>
                  </a:cubicBezTo>
                  <a:lnTo>
                    <a:pt x="413957" y="504825"/>
                  </a:lnTo>
                  <a:lnTo>
                    <a:pt x="704850" y="504825"/>
                  </a:lnTo>
                  <a:cubicBezTo>
                    <a:pt x="715371" y="504825"/>
                    <a:pt x="723900" y="496296"/>
                    <a:pt x="723900" y="485775"/>
                  </a:cubicBezTo>
                  <a:cubicBezTo>
                    <a:pt x="723900" y="475254"/>
                    <a:pt x="715371" y="466725"/>
                    <a:pt x="704850" y="466725"/>
                  </a:cubicBezTo>
                  <a:close/>
                </a:path>
              </a:pathLst>
            </a:custGeom>
            <a:grpFill/>
            <a:ln w="9525" cap="flat">
              <a:noFill/>
              <a:prstDash val="solid"/>
              <a:miter/>
            </a:ln>
          </p:spPr>
          <p:txBody>
            <a:bodyPr rtlCol="0" anchor="ctr"/>
            <a:lstStyle/>
            <a:p>
              <a:endParaRPr lang="en-ID" sz="1350"/>
            </a:p>
          </p:txBody>
        </p:sp>
        <p:sp>
          <p:nvSpPr>
            <p:cNvPr id="34" name="Freeform: Shape 33">
              <a:extLst>
                <a:ext uri="{FF2B5EF4-FFF2-40B4-BE49-F238E27FC236}">
                  <a16:creationId xmlns:a16="http://schemas.microsoft.com/office/drawing/2014/main" id="{5FA5E63C-3C6F-4656-B207-78AC9832E977}"/>
                </a:ext>
              </a:extLst>
            </p:cNvPr>
            <p:cNvSpPr/>
            <p:nvPr/>
          </p:nvSpPr>
          <p:spPr>
            <a:xfrm>
              <a:off x="670911" y="5572976"/>
              <a:ext cx="161925" cy="38100"/>
            </a:xfrm>
            <a:custGeom>
              <a:avLst/>
              <a:gdLst>
                <a:gd name="connsiteX0" fmla="*/ 0 w 161925"/>
                <a:gd name="connsiteY0" fmla="*/ 0 h 38100"/>
                <a:gd name="connsiteX1" fmla="*/ 161925 w 161925"/>
                <a:gd name="connsiteY1" fmla="*/ 0 h 38100"/>
                <a:gd name="connsiteX2" fmla="*/ 161925 w 161925"/>
                <a:gd name="connsiteY2" fmla="*/ 38100 h 38100"/>
                <a:gd name="connsiteX3" fmla="*/ 0 w 161925"/>
                <a:gd name="connsiteY3" fmla="*/ 38100 h 38100"/>
              </a:gdLst>
              <a:ahLst/>
              <a:cxnLst>
                <a:cxn ang="0">
                  <a:pos x="connsiteX0" y="connsiteY0"/>
                </a:cxn>
                <a:cxn ang="0">
                  <a:pos x="connsiteX1" y="connsiteY1"/>
                </a:cxn>
                <a:cxn ang="0">
                  <a:pos x="connsiteX2" y="connsiteY2"/>
                </a:cxn>
                <a:cxn ang="0">
                  <a:pos x="connsiteX3" y="connsiteY3"/>
                </a:cxn>
              </a:cxnLst>
              <a:rect l="l" t="t" r="r" b="b"/>
              <a:pathLst>
                <a:path w="161925" h="38100">
                  <a:moveTo>
                    <a:pt x="0" y="0"/>
                  </a:moveTo>
                  <a:lnTo>
                    <a:pt x="161925" y="0"/>
                  </a:lnTo>
                  <a:lnTo>
                    <a:pt x="161925" y="38100"/>
                  </a:lnTo>
                  <a:lnTo>
                    <a:pt x="0" y="38100"/>
                  </a:lnTo>
                  <a:close/>
                </a:path>
              </a:pathLst>
            </a:custGeom>
            <a:grpFill/>
            <a:ln w="9525" cap="flat">
              <a:noFill/>
              <a:prstDash val="solid"/>
              <a:miter/>
            </a:ln>
          </p:spPr>
          <p:txBody>
            <a:bodyPr rtlCol="0" anchor="ctr"/>
            <a:lstStyle/>
            <a:p>
              <a:endParaRPr lang="en-ID" sz="1350"/>
            </a:p>
          </p:txBody>
        </p:sp>
        <p:sp>
          <p:nvSpPr>
            <p:cNvPr id="35" name="Freeform: Shape 34">
              <a:extLst>
                <a:ext uri="{FF2B5EF4-FFF2-40B4-BE49-F238E27FC236}">
                  <a16:creationId xmlns:a16="http://schemas.microsoft.com/office/drawing/2014/main" id="{ECAABD4B-2D2E-467F-A53C-A1FB6285DAF4}"/>
                </a:ext>
              </a:extLst>
            </p:cNvPr>
            <p:cNvSpPr/>
            <p:nvPr/>
          </p:nvSpPr>
          <p:spPr>
            <a:xfrm>
              <a:off x="470886" y="5532970"/>
              <a:ext cx="140969" cy="116205"/>
            </a:xfrm>
            <a:custGeom>
              <a:avLst/>
              <a:gdLst>
                <a:gd name="connsiteX0" fmla="*/ 140970 w 140969"/>
                <a:gd name="connsiteY0" fmla="*/ 26670 h 116205"/>
                <a:gd name="connsiteX1" fmla="*/ 114300 w 140969"/>
                <a:gd name="connsiteY1" fmla="*/ 0 h 116205"/>
                <a:gd name="connsiteX2" fmla="*/ 51435 w 140969"/>
                <a:gd name="connsiteY2" fmla="*/ 62865 h 116205"/>
                <a:gd name="connsiteX3" fmla="*/ 26670 w 140969"/>
                <a:gd name="connsiteY3" fmla="*/ 38100 h 116205"/>
                <a:gd name="connsiteX4" fmla="*/ 0 w 140969"/>
                <a:gd name="connsiteY4" fmla="*/ 64770 h 116205"/>
                <a:gd name="connsiteX5" fmla="*/ 51435 w 140969"/>
                <a:gd name="connsiteY5" fmla="*/ 116205 h 116205"/>
                <a:gd name="connsiteX6" fmla="*/ 140970 w 140969"/>
                <a:gd name="connsiteY6" fmla="*/ 26670 h 1162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0969" h="116205">
                  <a:moveTo>
                    <a:pt x="140970" y="26670"/>
                  </a:moveTo>
                  <a:lnTo>
                    <a:pt x="114300" y="0"/>
                  </a:lnTo>
                  <a:lnTo>
                    <a:pt x="51435" y="62865"/>
                  </a:lnTo>
                  <a:lnTo>
                    <a:pt x="26670" y="38100"/>
                  </a:lnTo>
                  <a:lnTo>
                    <a:pt x="0" y="64770"/>
                  </a:lnTo>
                  <a:lnTo>
                    <a:pt x="51435" y="116205"/>
                  </a:lnTo>
                  <a:lnTo>
                    <a:pt x="140970" y="26670"/>
                  </a:lnTo>
                  <a:close/>
                </a:path>
              </a:pathLst>
            </a:custGeom>
            <a:grpFill/>
            <a:ln w="9525" cap="flat">
              <a:noFill/>
              <a:prstDash val="solid"/>
              <a:miter/>
            </a:ln>
          </p:spPr>
          <p:txBody>
            <a:bodyPr rtlCol="0" anchor="ctr"/>
            <a:lstStyle/>
            <a:p>
              <a:endParaRPr lang="en-ID" sz="1350"/>
            </a:p>
          </p:txBody>
        </p:sp>
        <p:sp>
          <p:nvSpPr>
            <p:cNvPr id="36" name="Freeform: Shape 35">
              <a:extLst>
                <a:ext uri="{FF2B5EF4-FFF2-40B4-BE49-F238E27FC236}">
                  <a16:creationId xmlns:a16="http://schemas.microsoft.com/office/drawing/2014/main" id="{1C9E1133-E927-4EB3-A4E1-BC402160C4B9}"/>
                </a:ext>
              </a:extLst>
            </p:cNvPr>
            <p:cNvSpPr/>
            <p:nvPr/>
          </p:nvSpPr>
          <p:spPr>
            <a:xfrm>
              <a:off x="670911" y="5696801"/>
              <a:ext cx="161925" cy="38100"/>
            </a:xfrm>
            <a:custGeom>
              <a:avLst/>
              <a:gdLst>
                <a:gd name="connsiteX0" fmla="*/ 0 w 161925"/>
                <a:gd name="connsiteY0" fmla="*/ 0 h 38100"/>
                <a:gd name="connsiteX1" fmla="*/ 161925 w 161925"/>
                <a:gd name="connsiteY1" fmla="*/ 0 h 38100"/>
                <a:gd name="connsiteX2" fmla="*/ 161925 w 161925"/>
                <a:gd name="connsiteY2" fmla="*/ 38100 h 38100"/>
                <a:gd name="connsiteX3" fmla="*/ 0 w 161925"/>
                <a:gd name="connsiteY3" fmla="*/ 38100 h 38100"/>
              </a:gdLst>
              <a:ahLst/>
              <a:cxnLst>
                <a:cxn ang="0">
                  <a:pos x="connsiteX0" y="connsiteY0"/>
                </a:cxn>
                <a:cxn ang="0">
                  <a:pos x="connsiteX1" y="connsiteY1"/>
                </a:cxn>
                <a:cxn ang="0">
                  <a:pos x="connsiteX2" y="connsiteY2"/>
                </a:cxn>
                <a:cxn ang="0">
                  <a:pos x="connsiteX3" y="connsiteY3"/>
                </a:cxn>
              </a:cxnLst>
              <a:rect l="l" t="t" r="r" b="b"/>
              <a:pathLst>
                <a:path w="161925" h="38100">
                  <a:moveTo>
                    <a:pt x="0" y="0"/>
                  </a:moveTo>
                  <a:lnTo>
                    <a:pt x="161925" y="0"/>
                  </a:lnTo>
                  <a:lnTo>
                    <a:pt x="161925" y="38100"/>
                  </a:lnTo>
                  <a:lnTo>
                    <a:pt x="0" y="38100"/>
                  </a:lnTo>
                  <a:close/>
                </a:path>
              </a:pathLst>
            </a:custGeom>
            <a:grpFill/>
            <a:ln w="9525" cap="flat">
              <a:noFill/>
              <a:prstDash val="solid"/>
              <a:miter/>
            </a:ln>
          </p:spPr>
          <p:txBody>
            <a:bodyPr rtlCol="0" anchor="ctr"/>
            <a:lstStyle/>
            <a:p>
              <a:endParaRPr lang="en-ID" sz="1350"/>
            </a:p>
          </p:txBody>
        </p:sp>
        <p:sp>
          <p:nvSpPr>
            <p:cNvPr id="37" name="Freeform: Shape 36">
              <a:extLst>
                <a:ext uri="{FF2B5EF4-FFF2-40B4-BE49-F238E27FC236}">
                  <a16:creationId xmlns:a16="http://schemas.microsoft.com/office/drawing/2014/main" id="{4D6A4BA9-4DC2-4A7A-B2C0-66274491588B}"/>
                </a:ext>
              </a:extLst>
            </p:cNvPr>
            <p:cNvSpPr/>
            <p:nvPr/>
          </p:nvSpPr>
          <p:spPr>
            <a:xfrm>
              <a:off x="470886" y="5656795"/>
              <a:ext cx="140969" cy="116205"/>
            </a:xfrm>
            <a:custGeom>
              <a:avLst/>
              <a:gdLst>
                <a:gd name="connsiteX0" fmla="*/ 140970 w 140969"/>
                <a:gd name="connsiteY0" fmla="*/ 26670 h 116205"/>
                <a:gd name="connsiteX1" fmla="*/ 114300 w 140969"/>
                <a:gd name="connsiteY1" fmla="*/ 0 h 116205"/>
                <a:gd name="connsiteX2" fmla="*/ 51435 w 140969"/>
                <a:gd name="connsiteY2" fmla="*/ 62865 h 116205"/>
                <a:gd name="connsiteX3" fmla="*/ 26670 w 140969"/>
                <a:gd name="connsiteY3" fmla="*/ 38100 h 116205"/>
                <a:gd name="connsiteX4" fmla="*/ 0 w 140969"/>
                <a:gd name="connsiteY4" fmla="*/ 64770 h 116205"/>
                <a:gd name="connsiteX5" fmla="*/ 51435 w 140969"/>
                <a:gd name="connsiteY5" fmla="*/ 116205 h 116205"/>
                <a:gd name="connsiteX6" fmla="*/ 140970 w 140969"/>
                <a:gd name="connsiteY6" fmla="*/ 26670 h 1162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0969" h="116205">
                  <a:moveTo>
                    <a:pt x="140970" y="26670"/>
                  </a:moveTo>
                  <a:lnTo>
                    <a:pt x="114300" y="0"/>
                  </a:lnTo>
                  <a:lnTo>
                    <a:pt x="51435" y="62865"/>
                  </a:lnTo>
                  <a:lnTo>
                    <a:pt x="26670" y="38100"/>
                  </a:lnTo>
                  <a:lnTo>
                    <a:pt x="0" y="64770"/>
                  </a:lnTo>
                  <a:lnTo>
                    <a:pt x="51435" y="116205"/>
                  </a:lnTo>
                  <a:lnTo>
                    <a:pt x="140970" y="26670"/>
                  </a:lnTo>
                  <a:close/>
                </a:path>
              </a:pathLst>
            </a:custGeom>
            <a:grpFill/>
            <a:ln w="9525" cap="flat">
              <a:noFill/>
              <a:prstDash val="solid"/>
              <a:miter/>
            </a:ln>
          </p:spPr>
          <p:txBody>
            <a:bodyPr rtlCol="0" anchor="ctr"/>
            <a:lstStyle/>
            <a:p>
              <a:endParaRPr lang="en-ID" sz="1350"/>
            </a:p>
          </p:txBody>
        </p:sp>
      </p:grpSp>
      <p:grpSp>
        <p:nvGrpSpPr>
          <p:cNvPr id="38" name="Group 37">
            <a:extLst>
              <a:ext uri="{FF2B5EF4-FFF2-40B4-BE49-F238E27FC236}">
                <a16:creationId xmlns:a16="http://schemas.microsoft.com/office/drawing/2014/main" id="{3A310D8E-7C02-495B-8C44-AB255782B682}"/>
              </a:ext>
            </a:extLst>
          </p:cNvPr>
          <p:cNvGrpSpPr>
            <a:grpSpLocks noChangeAspect="1"/>
          </p:cNvGrpSpPr>
          <p:nvPr/>
        </p:nvGrpSpPr>
        <p:grpSpPr>
          <a:xfrm>
            <a:off x="7211849" y="4105949"/>
            <a:ext cx="185166" cy="154001"/>
            <a:chOff x="-776215" y="3626524"/>
            <a:chExt cx="799958" cy="665320"/>
          </a:xfrm>
          <a:solidFill>
            <a:schemeClr val="bg2"/>
          </a:solidFill>
        </p:grpSpPr>
        <p:sp>
          <p:nvSpPr>
            <p:cNvPr id="39" name="Freeform: Shape 38">
              <a:extLst>
                <a:ext uri="{FF2B5EF4-FFF2-40B4-BE49-F238E27FC236}">
                  <a16:creationId xmlns:a16="http://schemas.microsoft.com/office/drawing/2014/main" id="{0BF13575-CF21-4068-A455-AC87D3D55559}"/>
                </a:ext>
              </a:extLst>
            </p:cNvPr>
            <p:cNvSpPr/>
            <p:nvPr/>
          </p:nvSpPr>
          <p:spPr>
            <a:xfrm>
              <a:off x="-767784" y="3786067"/>
              <a:ext cx="791527" cy="505777"/>
            </a:xfrm>
            <a:custGeom>
              <a:avLst/>
              <a:gdLst>
                <a:gd name="connsiteX0" fmla="*/ 639128 w 791527"/>
                <a:gd name="connsiteY0" fmla="*/ 192405 h 505777"/>
                <a:gd name="connsiteX1" fmla="*/ 735330 w 791527"/>
                <a:gd name="connsiteY1" fmla="*/ 96202 h 505777"/>
                <a:gd name="connsiteX2" fmla="*/ 791528 w 791527"/>
                <a:gd name="connsiteY2" fmla="*/ 152400 h 505777"/>
                <a:gd name="connsiteX3" fmla="*/ 791528 w 791527"/>
                <a:gd name="connsiteY3" fmla="*/ 0 h 505777"/>
                <a:gd name="connsiteX4" fmla="*/ 639128 w 791527"/>
                <a:gd name="connsiteY4" fmla="*/ 0 h 505777"/>
                <a:gd name="connsiteX5" fmla="*/ 695325 w 791527"/>
                <a:gd name="connsiteY5" fmla="*/ 56198 h 505777"/>
                <a:gd name="connsiteX6" fmla="*/ 601028 w 791527"/>
                <a:gd name="connsiteY6" fmla="*/ 150495 h 505777"/>
                <a:gd name="connsiteX7" fmla="*/ 439103 w 791527"/>
                <a:gd name="connsiteY7" fmla="*/ 312420 h 505777"/>
                <a:gd name="connsiteX8" fmla="*/ 296228 w 791527"/>
                <a:gd name="connsiteY8" fmla="*/ 169545 h 505777"/>
                <a:gd name="connsiteX9" fmla="*/ 0 w 791527"/>
                <a:gd name="connsiteY9" fmla="*/ 465773 h 505777"/>
                <a:gd name="connsiteX10" fmla="*/ 40005 w 791527"/>
                <a:gd name="connsiteY10" fmla="*/ 505778 h 505777"/>
                <a:gd name="connsiteX11" fmla="*/ 296228 w 791527"/>
                <a:gd name="connsiteY11" fmla="*/ 249555 h 505777"/>
                <a:gd name="connsiteX12" fmla="*/ 439103 w 791527"/>
                <a:gd name="connsiteY12" fmla="*/ 392430 h 505777"/>
                <a:gd name="connsiteX13" fmla="*/ 639128 w 791527"/>
                <a:gd name="connsiteY13" fmla="*/ 192405 h 505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527" h="505777">
                  <a:moveTo>
                    <a:pt x="639128" y="192405"/>
                  </a:moveTo>
                  <a:lnTo>
                    <a:pt x="735330" y="96202"/>
                  </a:lnTo>
                  <a:lnTo>
                    <a:pt x="791528" y="152400"/>
                  </a:lnTo>
                  <a:lnTo>
                    <a:pt x="791528" y="0"/>
                  </a:lnTo>
                  <a:lnTo>
                    <a:pt x="639128" y="0"/>
                  </a:lnTo>
                  <a:lnTo>
                    <a:pt x="695325" y="56198"/>
                  </a:lnTo>
                  <a:lnTo>
                    <a:pt x="601028" y="150495"/>
                  </a:lnTo>
                  <a:lnTo>
                    <a:pt x="439103" y="312420"/>
                  </a:lnTo>
                  <a:lnTo>
                    <a:pt x="296228" y="169545"/>
                  </a:lnTo>
                  <a:lnTo>
                    <a:pt x="0" y="465773"/>
                  </a:lnTo>
                  <a:lnTo>
                    <a:pt x="40005" y="505778"/>
                  </a:lnTo>
                  <a:lnTo>
                    <a:pt x="296228" y="249555"/>
                  </a:lnTo>
                  <a:lnTo>
                    <a:pt x="439103" y="392430"/>
                  </a:lnTo>
                  <a:lnTo>
                    <a:pt x="639128" y="192405"/>
                  </a:lnTo>
                  <a:close/>
                </a:path>
              </a:pathLst>
            </a:custGeom>
            <a:grpFill/>
            <a:ln w="9525" cap="flat">
              <a:noFill/>
              <a:prstDash val="solid"/>
              <a:miter/>
            </a:ln>
          </p:spPr>
          <p:txBody>
            <a:bodyPr rtlCol="0" anchor="ctr"/>
            <a:lstStyle/>
            <a:p>
              <a:endParaRPr lang="en-ID" sz="1350"/>
            </a:p>
          </p:txBody>
        </p:sp>
        <p:sp>
          <p:nvSpPr>
            <p:cNvPr id="40" name="Freeform: Shape 39">
              <a:extLst>
                <a:ext uri="{FF2B5EF4-FFF2-40B4-BE49-F238E27FC236}">
                  <a16:creationId xmlns:a16="http://schemas.microsoft.com/office/drawing/2014/main" id="{1AD39C09-79FD-4679-BB11-A7C6AE3C7BF7}"/>
                </a:ext>
              </a:extLst>
            </p:cNvPr>
            <p:cNvSpPr/>
            <p:nvPr/>
          </p:nvSpPr>
          <p:spPr>
            <a:xfrm>
              <a:off x="-709682"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sp>
          <p:nvSpPr>
            <p:cNvPr id="41" name="Freeform: Shape 40">
              <a:extLst>
                <a:ext uri="{FF2B5EF4-FFF2-40B4-BE49-F238E27FC236}">
                  <a16:creationId xmlns:a16="http://schemas.microsoft.com/office/drawing/2014/main" id="{80435785-8B5B-4600-BBC7-67E360A29532}"/>
                </a:ext>
              </a:extLst>
            </p:cNvPr>
            <p:cNvSpPr/>
            <p:nvPr/>
          </p:nvSpPr>
          <p:spPr>
            <a:xfrm>
              <a:off x="-776215" y="3731301"/>
              <a:ext cx="604315" cy="408524"/>
            </a:xfrm>
            <a:custGeom>
              <a:avLst/>
              <a:gdLst>
                <a:gd name="connsiteX0" fmla="*/ 572978 w 604315"/>
                <a:gd name="connsiteY0" fmla="*/ 187735 h 408524"/>
                <a:gd name="connsiteX1" fmla="*/ 582503 w 604315"/>
                <a:gd name="connsiteY1" fmla="*/ 178210 h 408524"/>
                <a:gd name="connsiteX2" fmla="*/ 604315 w 604315"/>
                <a:gd name="connsiteY2" fmla="*/ 156398 h 408524"/>
                <a:gd name="connsiteX3" fmla="*/ 577836 w 604315"/>
                <a:gd name="connsiteY3" fmla="*/ 37336 h 408524"/>
                <a:gd name="connsiteX4" fmla="*/ 571359 w 604315"/>
                <a:gd name="connsiteY4" fmla="*/ 26668 h 408524"/>
                <a:gd name="connsiteX5" fmla="*/ 533259 w 604315"/>
                <a:gd name="connsiteY5" fmla="*/ 6379 h 408524"/>
                <a:gd name="connsiteX6" fmla="*/ 456487 w 604315"/>
                <a:gd name="connsiteY6" fmla="*/ 6379 h 408524"/>
                <a:gd name="connsiteX7" fmla="*/ 418387 w 604315"/>
                <a:gd name="connsiteY7" fmla="*/ 26668 h 408524"/>
                <a:gd name="connsiteX8" fmla="*/ 411910 w 604315"/>
                <a:gd name="connsiteY8" fmla="*/ 37336 h 408524"/>
                <a:gd name="connsiteX9" fmla="*/ 399909 w 604315"/>
                <a:gd name="connsiteY9" fmla="*/ 93152 h 408524"/>
                <a:gd name="connsiteX10" fmla="*/ 399909 w 604315"/>
                <a:gd name="connsiteY10" fmla="*/ 93152 h 408524"/>
                <a:gd name="connsiteX11" fmla="*/ 387431 w 604315"/>
                <a:gd name="connsiteY11" fmla="*/ 37336 h 408524"/>
                <a:gd name="connsiteX12" fmla="*/ 380859 w 604315"/>
                <a:gd name="connsiteY12" fmla="*/ 26668 h 408524"/>
                <a:gd name="connsiteX13" fmla="*/ 342759 w 604315"/>
                <a:gd name="connsiteY13" fmla="*/ 6379 h 408524"/>
                <a:gd name="connsiteX14" fmla="*/ 228459 w 604315"/>
                <a:gd name="connsiteY14" fmla="*/ 26668 h 408524"/>
                <a:gd name="connsiteX15" fmla="*/ 221982 w 604315"/>
                <a:gd name="connsiteY15" fmla="*/ 37336 h 408524"/>
                <a:gd name="connsiteX16" fmla="*/ 209409 w 604315"/>
                <a:gd name="connsiteY16" fmla="*/ 91342 h 408524"/>
                <a:gd name="connsiteX17" fmla="*/ 209409 w 604315"/>
                <a:gd name="connsiteY17" fmla="*/ 91342 h 408524"/>
                <a:gd name="connsiteX18" fmla="*/ 197026 w 604315"/>
                <a:gd name="connsiteY18" fmla="*/ 37336 h 408524"/>
                <a:gd name="connsiteX19" fmla="*/ 190359 w 604315"/>
                <a:gd name="connsiteY19" fmla="*/ 26668 h 408524"/>
                <a:gd name="connsiteX20" fmla="*/ 152259 w 604315"/>
                <a:gd name="connsiteY20" fmla="*/ 6379 h 408524"/>
                <a:gd name="connsiteX21" fmla="*/ 75487 w 604315"/>
                <a:gd name="connsiteY21" fmla="*/ 6379 h 408524"/>
                <a:gd name="connsiteX22" fmla="*/ 37387 w 604315"/>
                <a:gd name="connsiteY22" fmla="*/ 26668 h 408524"/>
                <a:gd name="connsiteX23" fmla="*/ 30910 w 604315"/>
                <a:gd name="connsiteY23" fmla="*/ 37336 h 408524"/>
                <a:gd name="connsiteX24" fmla="*/ 621 w 604315"/>
                <a:gd name="connsiteY24" fmla="*/ 175639 h 408524"/>
                <a:gd name="connsiteX25" fmla="*/ 14999 w 604315"/>
                <a:gd name="connsiteY25" fmla="*/ 199844 h 408524"/>
                <a:gd name="connsiteX26" fmla="*/ 15765 w 604315"/>
                <a:gd name="connsiteY26" fmla="*/ 200023 h 408524"/>
                <a:gd name="connsiteX27" fmla="*/ 18909 w 604315"/>
                <a:gd name="connsiteY27" fmla="*/ 200023 h 408524"/>
                <a:gd name="connsiteX28" fmla="*/ 37959 w 604315"/>
                <a:gd name="connsiteY28" fmla="*/ 185068 h 408524"/>
                <a:gd name="connsiteX29" fmla="*/ 66534 w 604315"/>
                <a:gd name="connsiteY29" fmla="*/ 57148 h 408524"/>
                <a:gd name="connsiteX30" fmla="*/ 66534 w 604315"/>
                <a:gd name="connsiteY30" fmla="*/ 57148 h 408524"/>
                <a:gd name="connsiteX31" fmla="*/ 66534 w 604315"/>
                <a:gd name="connsiteY31" fmla="*/ 124775 h 408524"/>
                <a:gd name="connsiteX32" fmla="*/ 37959 w 604315"/>
                <a:gd name="connsiteY32" fmla="*/ 266698 h 408524"/>
                <a:gd name="connsiteX33" fmla="*/ 66534 w 604315"/>
                <a:gd name="connsiteY33" fmla="*/ 266698 h 408524"/>
                <a:gd name="connsiteX34" fmla="*/ 66534 w 604315"/>
                <a:gd name="connsiteY34" fmla="*/ 408525 h 408524"/>
                <a:gd name="connsiteX35" fmla="*/ 104634 w 604315"/>
                <a:gd name="connsiteY35" fmla="*/ 370425 h 408524"/>
                <a:gd name="connsiteX36" fmla="*/ 104634 w 604315"/>
                <a:gd name="connsiteY36" fmla="*/ 266698 h 408524"/>
                <a:gd name="connsiteX37" fmla="*/ 123684 w 604315"/>
                <a:gd name="connsiteY37" fmla="*/ 266698 h 408524"/>
                <a:gd name="connsiteX38" fmla="*/ 123684 w 604315"/>
                <a:gd name="connsiteY38" fmla="*/ 351375 h 408524"/>
                <a:gd name="connsiteX39" fmla="*/ 161784 w 604315"/>
                <a:gd name="connsiteY39" fmla="*/ 313275 h 408524"/>
                <a:gd name="connsiteX40" fmla="*/ 161784 w 604315"/>
                <a:gd name="connsiteY40" fmla="*/ 266698 h 408524"/>
                <a:gd name="connsiteX41" fmla="*/ 190359 w 604315"/>
                <a:gd name="connsiteY41" fmla="*/ 266698 h 408524"/>
                <a:gd name="connsiteX42" fmla="*/ 161784 w 604315"/>
                <a:gd name="connsiteY42" fmla="*/ 124870 h 408524"/>
                <a:gd name="connsiteX43" fmla="*/ 161784 w 604315"/>
                <a:gd name="connsiteY43" fmla="*/ 58195 h 408524"/>
                <a:gd name="connsiteX44" fmla="*/ 161784 w 604315"/>
                <a:gd name="connsiteY44" fmla="*/ 58195 h 408524"/>
                <a:gd name="connsiteX45" fmla="*/ 190359 w 604315"/>
                <a:gd name="connsiteY45" fmla="*/ 182592 h 408524"/>
                <a:gd name="connsiteX46" fmla="*/ 209409 w 604315"/>
                <a:gd name="connsiteY46" fmla="*/ 200023 h 408524"/>
                <a:gd name="connsiteX47" fmla="*/ 209409 w 604315"/>
                <a:gd name="connsiteY47" fmla="*/ 200023 h 408524"/>
                <a:gd name="connsiteX48" fmla="*/ 227887 w 604315"/>
                <a:gd name="connsiteY48" fmla="*/ 185068 h 408524"/>
                <a:gd name="connsiteX49" fmla="*/ 228459 w 604315"/>
                <a:gd name="connsiteY49" fmla="*/ 180973 h 408524"/>
                <a:gd name="connsiteX50" fmla="*/ 256272 w 604315"/>
                <a:gd name="connsiteY50" fmla="*/ 58767 h 408524"/>
                <a:gd name="connsiteX51" fmla="*/ 256272 w 604315"/>
                <a:gd name="connsiteY51" fmla="*/ 58767 h 408524"/>
                <a:gd name="connsiteX52" fmla="*/ 256272 w 604315"/>
                <a:gd name="connsiteY52" fmla="*/ 218501 h 408524"/>
                <a:gd name="connsiteX53" fmla="*/ 277322 w 604315"/>
                <a:gd name="connsiteY53" fmla="*/ 197356 h 408524"/>
                <a:gd name="connsiteX54" fmla="*/ 331204 w 604315"/>
                <a:gd name="connsiteY54" fmla="*/ 197326 h 408524"/>
                <a:gd name="connsiteX55" fmla="*/ 331233 w 604315"/>
                <a:gd name="connsiteY55" fmla="*/ 197356 h 408524"/>
                <a:gd name="connsiteX56" fmla="*/ 352284 w 604315"/>
                <a:gd name="connsiteY56" fmla="*/ 217644 h 408524"/>
                <a:gd name="connsiteX57" fmla="*/ 352284 w 604315"/>
                <a:gd name="connsiteY57" fmla="*/ 58862 h 408524"/>
                <a:gd name="connsiteX58" fmla="*/ 352284 w 604315"/>
                <a:gd name="connsiteY58" fmla="*/ 58862 h 408524"/>
                <a:gd name="connsiteX59" fmla="*/ 380859 w 604315"/>
                <a:gd name="connsiteY59" fmla="*/ 185164 h 408524"/>
                <a:gd name="connsiteX60" fmla="*/ 399909 w 604315"/>
                <a:gd name="connsiteY60" fmla="*/ 200023 h 408524"/>
                <a:gd name="connsiteX61" fmla="*/ 399909 w 604315"/>
                <a:gd name="connsiteY61" fmla="*/ 200023 h 408524"/>
                <a:gd name="connsiteX62" fmla="*/ 418482 w 604315"/>
                <a:gd name="connsiteY62" fmla="*/ 185068 h 408524"/>
                <a:gd name="connsiteX63" fmla="*/ 447057 w 604315"/>
                <a:gd name="connsiteY63" fmla="*/ 58767 h 408524"/>
                <a:gd name="connsiteX64" fmla="*/ 447057 w 604315"/>
                <a:gd name="connsiteY64" fmla="*/ 58767 h 408524"/>
                <a:gd name="connsiteX65" fmla="*/ 447057 w 604315"/>
                <a:gd name="connsiteY65" fmla="*/ 313084 h 408524"/>
                <a:gd name="connsiteX66" fmla="*/ 447057 w 604315"/>
                <a:gd name="connsiteY66" fmla="*/ 313084 h 408524"/>
                <a:gd name="connsiteX67" fmla="*/ 485157 w 604315"/>
                <a:gd name="connsiteY67" fmla="*/ 274984 h 408524"/>
                <a:gd name="connsiteX68" fmla="*/ 485157 w 604315"/>
                <a:gd name="connsiteY68" fmla="*/ 209548 h 408524"/>
                <a:gd name="connsiteX69" fmla="*/ 504207 w 604315"/>
                <a:gd name="connsiteY69" fmla="*/ 209548 h 408524"/>
                <a:gd name="connsiteX70" fmla="*/ 504207 w 604315"/>
                <a:gd name="connsiteY70" fmla="*/ 256315 h 408524"/>
                <a:gd name="connsiteX71" fmla="*/ 542307 w 604315"/>
                <a:gd name="connsiteY71" fmla="*/ 218215 h 408524"/>
                <a:gd name="connsiteX72" fmla="*/ 542307 w 604315"/>
                <a:gd name="connsiteY72" fmla="*/ 58862 h 408524"/>
                <a:gd name="connsiteX73" fmla="*/ 542307 w 604315"/>
                <a:gd name="connsiteY73" fmla="*/ 58862 h 408524"/>
                <a:gd name="connsiteX74" fmla="*/ 572311 w 604315"/>
                <a:gd name="connsiteY74" fmla="*/ 187831 h 408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4315" h="408524">
                  <a:moveTo>
                    <a:pt x="572978" y="187735"/>
                  </a:moveTo>
                  <a:lnTo>
                    <a:pt x="582503" y="178210"/>
                  </a:lnTo>
                  <a:lnTo>
                    <a:pt x="604315" y="156398"/>
                  </a:lnTo>
                  <a:lnTo>
                    <a:pt x="577836" y="37336"/>
                  </a:lnTo>
                  <a:cubicBezTo>
                    <a:pt x="577026" y="33118"/>
                    <a:pt x="574727" y="29332"/>
                    <a:pt x="571359" y="26668"/>
                  </a:cubicBezTo>
                  <a:cubicBezTo>
                    <a:pt x="559951" y="17716"/>
                    <a:pt x="547053" y="10848"/>
                    <a:pt x="533259" y="6379"/>
                  </a:cubicBezTo>
                  <a:cubicBezTo>
                    <a:pt x="508375" y="-2126"/>
                    <a:pt x="481371" y="-2126"/>
                    <a:pt x="456487" y="6379"/>
                  </a:cubicBezTo>
                  <a:cubicBezTo>
                    <a:pt x="442697" y="10859"/>
                    <a:pt x="429801" y="17726"/>
                    <a:pt x="418387" y="26668"/>
                  </a:cubicBezTo>
                  <a:cubicBezTo>
                    <a:pt x="415092" y="29396"/>
                    <a:pt x="412810" y="33153"/>
                    <a:pt x="411910" y="37336"/>
                  </a:cubicBezTo>
                  <a:lnTo>
                    <a:pt x="399909" y="93152"/>
                  </a:lnTo>
                  <a:lnTo>
                    <a:pt x="399909" y="93152"/>
                  </a:lnTo>
                  <a:lnTo>
                    <a:pt x="387431" y="37336"/>
                  </a:lnTo>
                  <a:cubicBezTo>
                    <a:pt x="386557" y="33120"/>
                    <a:pt x="384231" y="29344"/>
                    <a:pt x="380859" y="26668"/>
                  </a:cubicBezTo>
                  <a:cubicBezTo>
                    <a:pt x="369451" y="17716"/>
                    <a:pt x="356553" y="10848"/>
                    <a:pt x="342759" y="6379"/>
                  </a:cubicBezTo>
                  <a:cubicBezTo>
                    <a:pt x="303653" y="-6242"/>
                    <a:pt x="260832" y="1358"/>
                    <a:pt x="228459" y="26668"/>
                  </a:cubicBezTo>
                  <a:cubicBezTo>
                    <a:pt x="225163" y="29396"/>
                    <a:pt x="222882" y="33153"/>
                    <a:pt x="221982" y="37336"/>
                  </a:cubicBezTo>
                  <a:lnTo>
                    <a:pt x="209409" y="91342"/>
                  </a:lnTo>
                  <a:cubicBezTo>
                    <a:pt x="209409" y="91342"/>
                    <a:pt x="209409" y="91342"/>
                    <a:pt x="209409" y="91342"/>
                  </a:cubicBezTo>
                  <a:lnTo>
                    <a:pt x="197026" y="37336"/>
                  </a:lnTo>
                  <a:cubicBezTo>
                    <a:pt x="196076" y="33127"/>
                    <a:pt x="193725" y="29366"/>
                    <a:pt x="190359" y="26668"/>
                  </a:cubicBezTo>
                  <a:cubicBezTo>
                    <a:pt x="178945" y="17726"/>
                    <a:pt x="166049" y="10859"/>
                    <a:pt x="152259" y="6379"/>
                  </a:cubicBezTo>
                  <a:cubicBezTo>
                    <a:pt x="127375" y="-2126"/>
                    <a:pt x="100371" y="-2126"/>
                    <a:pt x="75487" y="6379"/>
                  </a:cubicBezTo>
                  <a:cubicBezTo>
                    <a:pt x="61705" y="10879"/>
                    <a:pt x="48813" y="17745"/>
                    <a:pt x="37387" y="26668"/>
                  </a:cubicBezTo>
                  <a:cubicBezTo>
                    <a:pt x="34091" y="29396"/>
                    <a:pt x="31810" y="33153"/>
                    <a:pt x="30910" y="37336"/>
                  </a:cubicBezTo>
                  <a:lnTo>
                    <a:pt x="621" y="175639"/>
                  </a:lnTo>
                  <a:cubicBezTo>
                    <a:pt x="-2093" y="186293"/>
                    <a:pt x="4344" y="197130"/>
                    <a:pt x="14999" y="199844"/>
                  </a:cubicBezTo>
                  <a:cubicBezTo>
                    <a:pt x="15253" y="199908"/>
                    <a:pt x="15509" y="199968"/>
                    <a:pt x="15765" y="200023"/>
                  </a:cubicBezTo>
                  <a:cubicBezTo>
                    <a:pt x="16811" y="200117"/>
                    <a:pt x="17863" y="200117"/>
                    <a:pt x="18909" y="200023"/>
                  </a:cubicBezTo>
                  <a:cubicBezTo>
                    <a:pt x="28018" y="200235"/>
                    <a:pt x="36002" y="193968"/>
                    <a:pt x="37959" y="185068"/>
                  </a:cubicBezTo>
                  <a:lnTo>
                    <a:pt x="66534" y="57148"/>
                  </a:lnTo>
                  <a:lnTo>
                    <a:pt x="66534" y="57148"/>
                  </a:lnTo>
                  <a:lnTo>
                    <a:pt x="66534" y="124775"/>
                  </a:lnTo>
                  <a:lnTo>
                    <a:pt x="37959" y="266698"/>
                  </a:lnTo>
                  <a:lnTo>
                    <a:pt x="66534" y="266698"/>
                  </a:lnTo>
                  <a:lnTo>
                    <a:pt x="66534" y="408525"/>
                  </a:lnTo>
                  <a:lnTo>
                    <a:pt x="104634" y="370425"/>
                  </a:lnTo>
                  <a:lnTo>
                    <a:pt x="104634" y="266698"/>
                  </a:lnTo>
                  <a:lnTo>
                    <a:pt x="123684" y="266698"/>
                  </a:lnTo>
                  <a:lnTo>
                    <a:pt x="123684" y="351375"/>
                  </a:lnTo>
                  <a:lnTo>
                    <a:pt x="161784" y="313275"/>
                  </a:lnTo>
                  <a:lnTo>
                    <a:pt x="161784" y="266698"/>
                  </a:lnTo>
                  <a:lnTo>
                    <a:pt x="190359" y="266698"/>
                  </a:lnTo>
                  <a:lnTo>
                    <a:pt x="161784" y="124870"/>
                  </a:lnTo>
                  <a:lnTo>
                    <a:pt x="161784" y="58195"/>
                  </a:lnTo>
                  <a:lnTo>
                    <a:pt x="161784" y="58195"/>
                  </a:lnTo>
                  <a:lnTo>
                    <a:pt x="190359" y="182592"/>
                  </a:lnTo>
                  <a:cubicBezTo>
                    <a:pt x="191202" y="192476"/>
                    <a:pt x="199489" y="200059"/>
                    <a:pt x="209409" y="200023"/>
                  </a:cubicBezTo>
                  <a:lnTo>
                    <a:pt x="209409" y="200023"/>
                  </a:lnTo>
                  <a:cubicBezTo>
                    <a:pt x="218304" y="199964"/>
                    <a:pt x="225975" y="193756"/>
                    <a:pt x="227887" y="185068"/>
                  </a:cubicBezTo>
                  <a:lnTo>
                    <a:pt x="228459" y="180973"/>
                  </a:lnTo>
                  <a:lnTo>
                    <a:pt x="256272" y="58767"/>
                  </a:lnTo>
                  <a:cubicBezTo>
                    <a:pt x="256272" y="58767"/>
                    <a:pt x="256272" y="58767"/>
                    <a:pt x="256272" y="58767"/>
                  </a:cubicBezTo>
                  <a:lnTo>
                    <a:pt x="256272" y="218501"/>
                  </a:lnTo>
                  <a:lnTo>
                    <a:pt x="277322" y="197356"/>
                  </a:lnTo>
                  <a:cubicBezTo>
                    <a:pt x="292192" y="182468"/>
                    <a:pt x="316316" y="182455"/>
                    <a:pt x="331204" y="197326"/>
                  </a:cubicBezTo>
                  <a:cubicBezTo>
                    <a:pt x="331213" y="197336"/>
                    <a:pt x="331224" y="197346"/>
                    <a:pt x="331233" y="197356"/>
                  </a:cubicBezTo>
                  <a:lnTo>
                    <a:pt x="352284" y="217644"/>
                  </a:lnTo>
                  <a:lnTo>
                    <a:pt x="352284" y="58862"/>
                  </a:lnTo>
                  <a:cubicBezTo>
                    <a:pt x="352284" y="58862"/>
                    <a:pt x="352284" y="58862"/>
                    <a:pt x="352284" y="58862"/>
                  </a:cubicBezTo>
                  <a:lnTo>
                    <a:pt x="380859" y="185164"/>
                  </a:lnTo>
                  <a:cubicBezTo>
                    <a:pt x="382854" y="194025"/>
                    <a:pt x="390828" y="200245"/>
                    <a:pt x="399909" y="200023"/>
                  </a:cubicBezTo>
                  <a:lnTo>
                    <a:pt x="399909" y="200023"/>
                  </a:lnTo>
                  <a:cubicBezTo>
                    <a:pt x="408840" y="200008"/>
                    <a:pt x="416562" y="193790"/>
                    <a:pt x="418482" y="185068"/>
                  </a:cubicBezTo>
                  <a:lnTo>
                    <a:pt x="447057" y="58767"/>
                  </a:lnTo>
                  <a:cubicBezTo>
                    <a:pt x="447057" y="58767"/>
                    <a:pt x="447057" y="58767"/>
                    <a:pt x="447057" y="58767"/>
                  </a:cubicBezTo>
                  <a:lnTo>
                    <a:pt x="447057" y="313084"/>
                  </a:lnTo>
                  <a:lnTo>
                    <a:pt x="447057" y="313084"/>
                  </a:lnTo>
                  <a:lnTo>
                    <a:pt x="485157" y="274984"/>
                  </a:lnTo>
                  <a:lnTo>
                    <a:pt x="485157" y="209548"/>
                  </a:lnTo>
                  <a:lnTo>
                    <a:pt x="504207" y="209548"/>
                  </a:lnTo>
                  <a:lnTo>
                    <a:pt x="504207" y="256315"/>
                  </a:lnTo>
                  <a:lnTo>
                    <a:pt x="542307" y="218215"/>
                  </a:lnTo>
                  <a:lnTo>
                    <a:pt x="542307" y="58862"/>
                  </a:lnTo>
                  <a:cubicBezTo>
                    <a:pt x="542307" y="58862"/>
                    <a:pt x="542307" y="58862"/>
                    <a:pt x="542307" y="58862"/>
                  </a:cubicBezTo>
                  <a:lnTo>
                    <a:pt x="572311" y="187831"/>
                  </a:lnTo>
                  <a:close/>
                </a:path>
              </a:pathLst>
            </a:custGeom>
            <a:grpFill/>
            <a:ln w="9525" cap="flat">
              <a:noFill/>
              <a:prstDash val="solid"/>
              <a:miter/>
            </a:ln>
          </p:spPr>
          <p:txBody>
            <a:bodyPr rtlCol="0" anchor="ctr"/>
            <a:lstStyle/>
            <a:p>
              <a:endParaRPr lang="en-ID" sz="1350"/>
            </a:p>
          </p:txBody>
        </p:sp>
        <p:sp>
          <p:nvSpPr>
            <p:cNvPr id="42" name="Freeform: Shape 41">
              <a:extLst>
                <a:ext uri="{FF2B5EF4-FFF2-40B4-BE49-F238E27FC236}">
                  <a16:creationId xmlns:a16="http://schemas.microsoft.com/office/drawing/2014/main" id="{761AC1FD-E1E2-4BBF-84FA-AF458DC83AA6}"/>
                </a:ext>
              </a:extLst>
            </p:cNvPr>
            <p:cNvSpPr/>
            <p:nvPr/>
          </p:nvSpPr>
          <p:spPr>
            <a:xfrm>
              <a:off x="-328778"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sp>
          <p:nvSpPr>
            <p:cNvPr id="43" name="Freeform: Shape 42">
              <a:extLst>
                <a:ext uri="{FF2B5EF4-FFF2-40B4-BE49-F238E27FC236}">
                  <a16:creationId xmlns:a16="http://schemas.microsoft.com/office/drawing/2014/main" id="{6359FDA3-CB0E-4348-9EA1-2B458D0AC713}"/>
                </a:ext>
              </a:extLst>
            </p:cNvPr>
            <p:cNvSpPr/>
            <p:nvPr/>
          </p:nvSpPr>
          <p:spPr>
            <a:xfrm>
              <a:off x="-519563"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grpSp>
      <p:grpSp>
        <p:nvGrpSpPr>
          <p:cNvPr id="44" name="Group 43">
            <a:extLst>
              <a:ext uri="{FF2B5EF4-FFF2-40B4-BE49-F238E27FC236}">
                <a16:creationId xmlns:a16="http://schemas.microsoft.com/office/drawing/2014/main" id="{F4F11422-673A-4A7D-868C-5238EDF81D13}"/>
              </a:ext>
            </a:extLst>
          </p:cNvPr>
          <p:cNvGrpSpPr>
            <a:grpSpLocks noChangeAspect="1"/>
          </p:cNvGrpSpPr>
          <p:nvPr/>
        </p:nvGrpSpPr>
        <p:grpSpPr>
          <a:xfrm>
            <a:off x="5844413" y="3185452"/>
            <a:ext cx="185166" cy="160863"/>
            <a:chOff x="-474040" y="6113577"/>
            <a:chExt cx="762000" cy="661987"/>
          </a:xfrm>
          <a:solidFill>
            <a:schemeClr val="bg2"/>
          </a:solidFill>
        </p:grpSpPr>
        <p:sp>
          <p:nvSpPr>
            <p:cNvPr id="45" name="Freeform: Shape 44">
              <a:extLst>
                <a:ext uri="{FF2B5EF4-FFF2-40B4-BE49-F238E27FC236}">
                  <a16:creationId xmlns:a16="http://schemas.microsoft.com/office/drawing/2014/main" id="{7F76FFDD-14BC-440F-924E-722CD325582D}"/>
                </a:ext>
              </a:extLst>
            </p:cNvPr>
            <p:cNvSpPr/>
            <p:nvPr/>
          </p:nvSpPr>
          <p:spPr>
            <a:xfrm>
              <a:off x="-474040" y="6470764"/>
              <a:ext cx="762000" cy="304800"/>
            </a:xfrm>
            <a:custGeom>
              <a:avLst/>
              <a:gdLst>
                <a:gd name="connsiteX0" fmla="*/ 438150 w 762000"/>
                <a:gd name="connsiteY0" fmla="*/ 19050 h 304800"/>
                <a:gd name="connsiteX1" fmla="*/ 400050 w 762000"/>
                <a:gd name="connsiteY1" fmla="*/ 57150 h 304800"/>
                <a:gd name="connsiteX2" fmla="*/ 361950 w 762000"/>
                <a:gd name="connsiteY2" fmla="*/ 57150 h 304800"/>
                <a:gd name="connsiteX3" fmla="*/ 323850 w 762000"/>
                <a:gd name="connsiteY3" fmla="*/ 19050 h 304800"/>
                <a:gd name="connsiteX4" fmla="*/ 323850 w 762000"/>
                <a:gd name="connsiteY4" fmla="*/ 0 h 304800"/>
                <a:gd name="connsiteX5" fmla="*/ 0 w 762000"/>
                <a:gd name="connsiteY5" fmla="*/ 0 h 304800"/>
                <a:gd name="connsiteX6" fmla="*/ 0 w 762000"/>
                <a:gd name="connsiteY6" fmla="*/ 266700 h 304800"/>
                <a:gd name="connsiteX7" fmla="*/ 38100 w 762000"/>
                <a:gd name="connsiteY7" fmla="*/ 304800 h 304800"/>
                <a:gd name="connsiteX8" fmla="*/ 723900 w 762000"/>
                <a:gd name="connsiteY8" fmla="*/ 304800 h 304800"/>
                <a:gd name="connsiteX9" fmla="*/ 762000 w 762000"/>
                <a:gd name="connsiteY9" fmla="*/ 266700 h 304800"/>
                <a:gd name="connsiteX10" fmla="*/ 762000 w 762000"/>
                <a:gd name="connsiteY10" fmla="*/ 0 h 304800"/>
                <a:gd name="connsiteX11" fmla="*/ 438150 w 762000"/>
                <a:gd name="connsiteY11" fmla="*/ 0 h 304800"/>
                <a:gd name="connsiteX12" fmla="*/ 438150 w 762000"/>
                <a:gd name="connsiteY12" fmla="*/ 19050 h 30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62000" h="304800">
                  <a:moveTo>
                    <a:pt x="438150" y="19050"/>
                  </a:moveTo>
                  <a:cubicBezTo>
                    <a:pt x="438150" y="40005"/>
                    <a:pt x="421005" y="57150"/>
                    <a:pt x="400050" y="57150"/>
                  </a:cubicBezTo>
                  <a:lnTo>
                    <a:pt x="361950" y="57150"/>
                  </a:lnTo>
                  <a:cubicBezTo>
                    <a:pt x="340995" y="57150"/>
                    <a:pt x="323850" y="40005"/>
                    <a:pt x="323850" y="19050"/>
                  </a:cubicBezTo>
                  <a:lnTo>
                    <a:pt x="323850" y="0"/>
                  </a:lnTo>
                  <a:lnTo>
                    <a:pt x="0" y="0"/>
                  </a:lnTo>
                  <a:lnTo>
                    <a:pt x="0" y="266700"/>
                  </a:lnTo>
                  <a:cubicBezTo>
                    <a:pt x="0" y="287655"/>
                    <a:pt x="17145" y="304800"/>
                    <a:pt x="38100" y="304800"/>
                  </a:cubicBezTo>
                  <a:lnTo>
                    <a:pt x="723900" y="304800"/>
                  </a:lnTo>
                  <a:cubicBezTo>
                    <a:pt x="744855" y="304800"/>
                    <a:pt x="762000" y="287655"/>
                    <a:pt x="762000" y="266700"/>
                  </a:cubicBezTo>
                  <a:lnTo>
                    <a:pt x="762000" y="0"/>
                  </a:lnTo>
                  <a:lnTo>
                    <a:pt x="438150" y="0"/>
                  </a:lnTo>
                  <a:lnTo>
                    <a:pt x="438150" y="19050"/>
                  </a:lnTo>
                  <a:close/>
                </a:path>
              </a:pathLst>
            </a:custGeom>
            <a:grpFill/>
            <a:ln w="9525" cap="flat">
              <a:noFill/>
              <a:prstDash val="solid"/>
              <a:miter/>
            </a:ln>
          </p:spPr>
          <p:txBody>
            <a:bodyPr rtlCol="0" anchor="ctr"/>
            <a:lstStyle/>
            <a:p>
              <a:endParaRPr lang="en-ID" sz="1350"/>
            </a:p>
          </p:txBody>
        </p:sp>
        <p:sp>
          <p:nvSpPr>
            <p:cNvPr id="46" name="Freeform: Shape 45">
              <a:extLst>
                <a:ext uri="{FF2B5EF4-FFF2-40B4-BE49-F238E27FC236}">
                  <a16:creationId xmlns:a16="http://schemas.microsoft.com/office/drawing/2014/main" id="{9217126D-3469-418C-9B5D-C9CA38A30236}"/>
                </a:ext>
              </a:extLst>
            </p:cNvPr>
            <p:cNvSpPr/>
            <p:nvPr/>
          </p:nvSpPr>
          <p:spPr>
            <a:xfrm>
              <a:off x="-474040" y="6113577"/>
              <a:ext cx="762000" cy="319087"/>
            </a:xfrm>
            <a:custGeom>
              <a:avLst/>
              <a:gdLst>
                <a:gd name="connsiteX0" fmla="*/ 723900 w 762000"/>
                <a:gd name="connsiteY0" fmla="*/ 128588 h 319087"/>
                <a:gd name="connsiteX1" fmla="*/ 533400 w 762000"/>
                <a:gd name="connsiteY1" fmla="*/ 128588 h 319087"/>
                <a:gd name="connsiteX2" fmla="*/ 533400 w 762000"/>
                <a:gd name="connsiteY2" fmla="*/ 66675 h 319087"/>
                <a:gd name="connsiteX3" fmla="*/ 466725 w 762000"/>
                <a:gd name="connsiteY3" fmla="*/ 0 h 319087"/>
                <a:gd name="connsiteX4" fmla="*/ 295275 w 762000"/>
                <a:gd name="connsiteY4" fmla="*/ 0 h 319087"/>
                <a:gd name="connsiteX5" fmla="*/ 228600 w 762000"/>
                <a:gd name="connsiteY5" fmla="*/ 66675 h 319087"/>
                <a:gd name="connsiteX6" fmla="*/ 228600 w 762000"/>
                <a:gd name="connsiteY6" fmla="*/ 128588 h 319087"/>
                <a:gd name="connsiteX7" fmla="*/ 38100 w 762000"/>
                <a:gd name="connsiteY7" fmla="*/ 128588 h 319087"/>
                <a:gd name="connsiteX8" fmla="*/ 0 w 762000"/>
                <a:gd name="connsiteY8" fmla="*/ 166688 h 319087"/>
                <a:gd name="connsiteX9" fmla="*/ 0 w 762000"/>
                <a:gd name="connsiteY9" fmla="*/ 319088 h 319087"/>
                <a:gd name="connsiteX10" fmla="*/ 323850 w 762000"/>
                <a:gd name="connsiteY10" fmla="*/ 319088 h 319087"/>
                <a:gd name="connsiteX11" fmla="*/ 323850 w 762000"/>
                <a:gd name="connsiteY11" fmla="*/ 300038 h 319087"/>
                <a:gd name="connsiteX12" fmla="*/ 438150 w 762000"/>
                <a:gd name="connsiteY12" fmla="*/ 300038 h 319087"/>
                <a:gd name="connsiteX13" fmla="*/ 438150 w 762000"/>
                <a:gd name="connsiteY13" fmla="*/ 319088 h 319087"/>
                <a:gd name="connsiteX14" fmla="*/ 762000 w 762000"/>
                <a:gd name="connsiteY14" fmla="*/ 319088 h 319087"/>
                <a:gd name="connsiteX15" fmla="*/ 762000 w 762000"/>
                <a:gd name="connsiteY15" fmla="*/ 166688 h 319087"/>
                <a:gd name="connsiteX16" fmla="*/ 723900 w 762000"/>
                <a:gd name="connsiteY16" fmla="*/ 128588 h 319087"/>
                <a:gd name="connsiteX17" fmla="*/ 285750 w 762000"/>
                <a:gd name="connsiteY17" fmla="*/ 128588 h 319087"/>
                <a:gd name="connsiteX18" fmla="*/ 285750 w 762000"/>
                <a:gd name="connsiteY18" fmla="*/ 66675 h 319087"/>
                <a:gd name="connsiteX19" fmla="*/ 295275 w 762000"/>
                <a:gd name="connsiteY19" fmla="*/ 57150 h 319087"/>
                <a:gd name="connsiteX20" fmla="*/ 466725 w 762000"/>
                <a:gd name="connsiteY20" fmla="*/ 57150 h 319087"/>
                <a:gd name="connsiteX21" fmla="*/ 476250 w 762000"/>
                <a:gd name="connsiteY21" fmla="*/ 66675 h 319087"/>
                <a:gd name="connsiteX22" fmla="*/ 476250 w 762000"/>
                <a:gd name="connsiteY22" fmla="*/ 128588 h 319087"/>
                <a:gd name="connsiteX23" fmla="*/ 285750 w 762000"/>
                <a:gd name="connsiteY23" fmla="*/ 128588 h 319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762000" h="319087">
                  <a:moveTo>
                    <a:pt x="723900" y="128588"/>
                  </a:moveTo>
                  <a:lnTo>
                    <a:pt x="533400" y="128588"/>
                  </a:lnTo>
                  <a:lnTo>
                    <a:pt x="533400" y="66675"/>
                  </a:lnTo>
                  <a:cubicBezTo>
                    <a:pt x="533400" y="29528"/>
                    <a:pt x="503873" y="0"/>
                    <a:pt x="466725" y="0"/>
                  </a:cubicBezTo>
                  <a:lnTo>
                    <a:pt x="295275" y="0"/>
                  </a:lnTo>
                  <a:cubicBezTo>
                    <a:pt x="258127" y="0"/>
                    <a:pt x="228600" y="29528"/>
                    <a:pt x="228600" y="66675"/>
                  </a:cubicBezTo>
                  <a:lnTo>
                    <a:pt x="228600" y="128588"/>
                  </a:lnTo>
                  <a:lnTo>
                    <a:pt x="38100" y="128588"/>
                  </a:lnTo>
                  <a:cubicBezTo>
                    <a:pt x="17145" y="128588"/>
                    <a:pt x="0" y="145733"/>
                    <a:pt x="0" y="166688"/>
                  </a:cubicBezTo>
                  <a:lnTo>
                    <a:pt x="0" y="319088"/>
                  </a:lnTo>
                  <a:lnTo>
                    <a:pt x="323850" y="319088"/>
                  </a:lnTo>
                  <a:lnTo>
                    <a:pt x="323850" y="300038"/>
                  </a:lnTo>
                  <a:lnTo>
                    <a:pt x="438150" y="300038"/>
                  </a:lnTo>
                  <a:lnTo>
                    <a:pt x="438150" y="319088"/>
                  </a:lnTo>
                  <a:lnTo>
                    <a:pt x="762000" y="319088"/>
                  </a:lnTo>
                  <a:lnTo>
                    <a:pt x="762000" y="166688"/>
                  </a:lnTo>
                  <a:cubicBezTo>
                    <a:pt x="762000" y="145733"/>
                    <a:pt x="744855" y="128588"/>
                    <a:pt x="723900" y="128588"/>
                  </a:cubicBezTo>
                  <a:moveTo>
                    <a:pt x="285750" y="128588"/>
                  </a:moveTo>
                  <a:lnTo>
                    <a:pt x="285750" y="66675"/>
                  </a:lnTo>
                  <a:cubicBezTo>
                    <a:pt x="285750" y="60960"/>
                    <a:pt x="289560" y="57150"/>
                    <a:pt x="295275" y="57150"/>
                  </a:cubicBezTo>
                  <a:lnTo>
                    <a:pt x="466725" y="57150"/>
                  </a:lnTo>
                  <a:cubicBezTo>
                    <a:pt x="472440" y="57150"/>
                    <a:pt x="476250" y="60960"/>
                    <a:pt x="476250" y="66675"/>
                  </a:cubicBezTo>
                  <a:lnTo>
                    <a:pt x="476250" y="128588"/>
                  </a:lnTo>
                  <a:lnTo>
                    <a:pt x="285750" y="128588"/>
                  </a:lnTo>
                  <a:close/>
                </a:path>
              </a:pathLst>
            </a:custGeom>
            <a:grpFill/>
            <a:ln w="9525" cap="flat">
              <a:noFill/>
              <a:prstDash val="solid"/>
              <a:miter/>
            </a:ln>
          </p:spPr>
          <p:txBody>
            <a:bodyPr rtlCol="0" anchor="ctr"/>
            <a:lstStyle/>
            <a:p>
              <a:endParaRPr lang="en-ID" sz="1350"/>
            </a:p>
          </p:txBody>
        </p:sp>
      </p:grpSp>
      <p:grpSp>
        <p:nvGrpSpPr>
          <p:cNvPr id="47" name="Group 46">
            <a:extLst>
              <a:ext uri="{FF2B5EF4-FFF2-40B4-BE49-F238E27FC236}">
                <a16:creationId xmlns:a16="http://schemas.microsoft.com/office/drawing/2014/main" id="{E0063579-CF6D-4D41-A22A-4D2246DE0312}"/>
              </a:ext>
            </a:extLst>
          </p:cNvPr>
          <p:cNvGrpSpPr>
            <a:grpSpLocks noChangeAspect="1"/>
          </p:cNvGrpSpPr>
          <p:nvPr/>
        </p:nvGrpSpPr>
        <p:grpSpPr>
          <a:xfrm>
            <a:off x="3102059" y="3200845"/>
            <a:ext cx="185166" cy="130079"/>
            <a:chOff x="1418602" y="6135827"/>
            <a:chExt cx="761999" cy="535304"/>
          </a:xfrm>
          <a:solidFill>
            <a:schemeClr val="bg2"/>
          </a:solidFill>
        </p:grpSpPr>
        <p:sp>
          <p:nvSpPr>
            <p:cNvPr id="48" name="Freeform: Shape 47">
              <a:extLst>
                <a:ext uri="{FF2B5EF4-FFF2-40B4-BE49-F238E27FC236}">
                  <a16:creationId xmlns:a16="http://schemas.microsoft.com/office/drawing/2014/main" id="{ABC66F0F-66BB-44BB-AD75-2468F8DF2CE3}"/>
                </a:ext>
              </a:extLst>
            </p:cNvPr>
            <p:cNvSpPr/>
            <p:nvPr/>
          </p:nvSpPr>
          <p:spPr>
            <a:xfrm>
              <a:off x="1732927" y="61358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sz="1350"/>
            </a:p>
          </p:txBody>
        </p:sp>
        <p:sp>
          <p:nvSpPr>
            <p:cNvPr id="49" name="Freeform: Shape 48">
              <a:extLst>
                <a:ext uri="{FF2B5EF4-FFF2-40B4-BE49-F238E27FC236}">
                  <a16:creationId xmlns:a16="http://schemas.microsoft.com/office/drawing/2014/main" id="{2496A7E2-34B1-4438-94CA-28BAB13B0354}"/>
                </a:ext>
              </a:extLst>
            </p:cNvPr>
            <p:cNvSpPr/>
            <p:nvPr/>
          </p:nvSpPr>
          <p:spPr>
            <a:xfrm>
              <a:off x="19996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50" name="Freeform: Shape 49">
              <a:extLst>
                <a:ext uri="{FF2B5EF4-FFF2-40B4-BE49-F238E27FC236}">
                  <a16:creationId xmlns:a16="http://schemas.microsoft.com/office/drawing/2014/main" id="{82C6908C-F222-45FA-BE91-DEE75FDA67A4}"/>
                </a:ext>
              </a:extLst>
            </p:cNvPr>
            <p:cNvSpPr/>
            <p:nvPr/>
          </p:nvSpPr>
          <p:spPr>
            <a:xfrm>
              <a:off x="14662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51" name="Freeform: Shape 50">
              <a:extLst>
                <a:ext uri="{FF2B5EF4-FFF2-40B4-BE49-F238E27FC236}">
                  <a16:creationId xmlns:a16="http://schemas.microsoft.com/office/drawing/2014/main" id="{C680FF9F-7062-4311-B726-FEEF0A805D35}"/>
                </a:ext>
              </a:extLst>
            </p:cNvPr>
            <p:cNvSpPr/>
            <p:nvPr/>
          </p:nvSpPr>
          <p:spPr>
            <a:xfrm>
              <a:off x="1424317" y="6419672"/>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sz="1350"/>
            </a:p>
          </p:txBody>
        </p:sp>
        <p:sp>
          <p:nvSpPr>
            <p:cNvPr id="52" name="Freeform: Shape 51">
              <a:extLst>
                <a:ext uri="{FF2B5EF4-FFF2-40B4-BE49-F238E27FC236}">
                  <a16:creationId xmlns:a16="http://schemas.microsoft.com/office/drawing/2014/main" id="{65869282-8E30-4B51-A063-0EF67CE0C028}"/>
                </a:ext>
              </a:extLst>
            </p:cNvPr>
            <p:cNvSpPr/>
            <p:nvPr/>
          </p:nvSpPr>
          <p:spPr>
            <a:xfrm>
              <a:off x="1418602" y="6326682"/>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sz="1350"/>
            </a:p>
          </p:txBody>
        </p:sp>
        <p:sp>
          <p:nvSpPr>
            <p:cNvPr id="53" name="Freeform: Shape 52">
              <a:extLst>
                <a:ext uri="{FF2B5EF4-FFF2-40B4-BE49-F238E27FC236}">
                  <a16:creationId xmlns:a16="http://schemas.microsoft.com/office/drawing/2014/main" id="{90D80A26-38DC-4071-8070-CF17F18E0E75}"/>
                </a:ext>
              </a:extLst>
            </p:cNvPr>
            <p:cNvSpPr/>
            <p:nvPr/>
          </p:nvSpPr>
          <p:spPr>
            <a:xfrm>
              <a:off x="1684349" y="6288582"/>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sz="1350"/>
            </a:p>
          </p:txBody>
        </p:sp>
        <p:sp>
          <p:nvSpPr>
            <p:cNvPr id="54" name="Freeform: Shape 53">
              <a:extLst>
                <a:ext uri="{FF2B5EF4-FFF2-40B4-BE49-F238E27FC236}">
                  <a16:creationId xmlns:a16="http://schemas.microsoft.com/office/drawing/2014/main" id="{F0618EC7-E34A-48CC-AA19-C4E88B1DF3C8}"/>
                </a:ext>
              </a:extLst>
            </p:cNvPr>
            <p:cNvSpPr/>
            <p:nvPr/>
          </p:nvSpPr>
          <p:spPr>
            <a:xfrm>
              <a:off x="1951049" y="6326682"/>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sz="1350"/>
            </a:p>
          </p:txBody>
        </p:sp>
      </p:grpSp>
      <p:grpSp>
        <p:nvGrpSpPr>
          <p:cNvPr id="55" name="Group 54">
            <a:extLst>
              <a:ext uri="{FF2B5EF4-FFF2-40B4-BE49-F238E27FC236}">
                <a16:creationId xmlns:a16="http://schemas.microsoft.com/office/drawing/2014/main" id="{2BD4AF1D-7ACD-4397-A41D-F1948F5244D0}"/>
              </a:ext>
            </a:extLst>
          </p:cNvPr>
          <p:cNvGrpSpPr>
            <a:grpSpLocks noChangeAspect="1"/>
          </p:cNvGrpSpPr>
          <p:nvPr/>
        </p:nvGrpSpPr>
        <p:grpSpPr>
          <a:xfrm>
            <a:off x="4496576" y="4090366"/>
            <a:ext cx="168524" cy="185166"/>
            <a:chOff x="8180808" y="4049595"/>
            <a:chExt cx="693515" cy="761999"/>
          </a:xfrm>
          <a:solidFill>
            <a:schemeClr val="bg2"/>
          </a:solidFill>
        </p:grpSpPr>
        <p:sp>
          <p:nvSpPr>
            <p:cNvPr id="56" name="Freeform: Shape 55">
              <a:extLst>
                <a:ext uri="{FF2B5EF4-FFF2-40B4-BE49-F238E27FC236}">
                  <a16:creationId xmlns:a16="http://schemas.microsoft.com/office/drawing/2014/main" id="{DAB78DA3-4771-4A60-9DD8-51037EFC9453}"/>
                </a:ext>
              </a:extLst>
            </p:cNvPr>
            <p:cNvSpPr/>
            <p:nvPr/>
          </p:nvSpPr>
          <p:spPr>
            <a:xfrm>
              <a:off x="8650200" y="4437738"/>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57" name="Freeform: Shape 56">
              <a:extLst>
                <a:ext uri="{FF2B5EF4-FFF2-40B4-BE49-F238E27FC236}">
                  <a16:creationId xmlns:a16="http://schemas.microsoft.com/office/drawing/2014/main" id="{664031F7-9085-401B-BF7A-26ECFEFFCFA7}"/>
                </a:ext>
              </a:extLst>
            </p:cNvPr>
            <p:cNvSpPr/>
            <p:nvPr/>
          </p:nvSpPr>
          <p:spPr>
            <a:xfrm>
              <a:off x="8255008" y="4437738"/>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58" name="Freeform: Shape 57">
              <a:extLst>
                <a:ext uri="{FF2B5EF4-FFF2-40B4-BE49-F238E27FC236}">
                  <a16:creationId xmlns:a16="http://schemas.microsoft.com/office/drawing/2014/main" id="{2B715F84-9396-444D-8A41-3BED26619F93}"/>
                </a:ext>
              </a:extLst>
            </p:cNvPr>
            <p:cNvSpPr/>
            <p:nvPr/>
          </p:nvSpPr>
          <p:spPr>
            <a:xfrm>
              <a:off x="8604194" y="4606044"/>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sz="1350"/>
            </a:p>
          </p:txBody>
        </p:sp>
        <p:sp>
          <p:nvSpPr>
            <p:cNvPr id="59" name="Freeform: Shape 58">
              <a:extLst>
                <a:ext uri="{FF2B5EF4-FFF2-40B4-BE49-F238E27FC236}">
                  <a16:creationId xmlns:a16="http://schemas.microsoft.com/office/drawing/2014/main" id="{3929C99C-F9F2-4DB6-BE58-1542018430FA}"/>
                </a:ext>
              </a:extLst>
            </p:cNvPr>
            <p:cNvSpPr/>
            <p:nvPr/>
          </p:nvSpPr>
          <p:spPr>
            <a:xfrm>
              <a:off x="8180808" y="4606044"/>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60" name="Freeform: Shape 59">
              <a:extLst>
                <a:ext uri="{FF2B5EF4-FFF2-40B4-BE49-F238E27FC236}">
                  <a16:creationId xmlns:a16="http://schemas.microsoft.com/office/drawing/2014/main" id="{2CF801FD-8427-4D14-B688-CA546FA87162}"/>
                </a:ext>
              </a:extLst>
            </p:cNvPr>
            <p:cNvSpPr/>
            <p:nvPr/>
          </p:nvSpPr>
          <p:spPr>
            <a:xfrm>
              <a:off x="8378452" y="4663765"/>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sz="1350"/>
            </a:p>
          </p:txBody>
        </p:sp>
        <p:sp>
          <p:nvSpPr>
            <p:cNvPr id="61" name="Freeform: Shape 60">
              <a:extLst>
                <a:ext uri="{FF2B5EF4-FFF2-40B4-BE49-F238E27FC236}">
                  <a16:creationId xmlns:a16="http://schemas.microsoft.com/office/drawing/2014/main" id="{6EB95863-BAD9-4955-9AD0-F9EE878D7D0D}"/>
                </a:ext>
              </a:extLst>
            </p:cNvPr>
            <p:cNvSpPr/>
            <p:nvPr/>
          </p:nvSpPr>
          <p:spPr>
            <a:xfrm>
              <a:off x="8452557" y="4495365"/>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sp>
          <p:nvSpPr>
            <p:cNvPr id="62" name="Freeform: Shape 61">
              <a:extLst>
                <a:ext uri="{FF2B5EF4-FFF2-40B4-BE49-F238E27FC236}">
                  <a16:creationId xmlns:a16="http://schemas.microsoft.com/office/drawing/2014/main" id="{5B45A69E-5E43-496A-AFA5-91783DBCB4E2}"/>
                </a:ext>
              </a:extLst>
            </p:cNvPr>
            <p:cNvSpPr/>
            <p:nvPr/>
          </p:nvSpPr>
          <p:spPr>
            <a:xfrm>
              <a:off x="8181380" y="4049595"/>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sz="1350"/>
            </a:p>
          </p:txBody>
        </p:sp>
      </p:grpSp>
      <p:sp>
        <p:nvSpPr>
          <p:cNvPr id="65" name="Title 64">
            <a:extLst>
              <a:ext uri="{FF2B5EF4-FFF2-40B4-BE49-F238E27FC236}">
                <a16:creationId xmlns:a16="http://schemas.microsoft.com/office/drawing/2014/main" id="{9CB3EACD-AEFD-486B-8A99-92A687875A67}"/>
              </a:ext>
            </a:extLst>
          </p:cNvPr>
          <p:cNvSpPr>
            <a:spLocks noGrp="1"/>
          </p:cNvSpPr>
          <p:nvPr>
            <p:ph type="title"/>
          </p:nvPr>
        </p:nvSpPr>
        <p:spPr>
          <a:xfrm>
            <a:off x="1853214" y="173904"/>
            <a:ext cx="5437573" cy="832104"/>
          </a:xfrm>
        </p:spPr>
        <p:txBody>
          <a:bodyPr/>
          <a:lstStyle/>
          <a:p>
            <a:r>
              <a:rPr lang="en-US" dirty="0"/>
              <a:t>Creative Process</a:t>
            </a:r>
            <a:endParaRPr lang="en-ID" dirty="0"/>
          </a:p>
        </p:txBody>
      </p:sp>
      <p:grpSp>
        <p:nvGrpSpPr>
          <p:cNvPr id="64" name="Group 63">
            <a:extLst>
              <a:ext uri="{FF2B5EF4-FFF2-40B4-BE49-F238E27FC236}">
                <a16:creationId xmlns:a16="http://schemas.microsoft.com/office/drawing/2014/main" id="{BC228C2E-F906-4187-8DE6-3BEE0BD7A028}"/>
              </a:ext>
            </a:extLst>
          </p:cNvPr>
          <p:cNvGrpSpPr/>
          <p:nvPr/>
        </p:nvGrpSpPr>
        <p:grpSpPr>
          <a:xfrm>
            <a:off x="1" y="0"/>
            <a:ext cx="914216" cy="412685"/>
            <a:chOff x="1" y="1"/>
            <a:chExt cx="1218955" cy="550246"/>
          </a:xfrm>
        </p:grpSpPr>
        <p:sp>
          <p:nvSpPr>
            <p:cNvPr id="66" name="Rounded Rectangle 11">
              <a:extLst>
                <a:ext uri="{FF2B5EF4-FFF2-40B4-BE49-F238E27FC236}">
                  <a16:creationId xmlns:a16="http://schemas.microsoft.com/office/drawing/2014/main" id="{C34C7AB7-D79D-4627-8222-CB0ADA877541}"/>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67" name="Graphic 7">
              <a:extLst>
                <a:ext uri="{FF2B5EF4-FFF2-40B4-BE49-F238E27FC236}">
                  <a16:creationId xmlns:a16="http://schemas.microsoft.com/office/drawing/2014/main" id="{908BE8FC-11F9-4036-AA4F-F8EC5886B3E3}"/>
                </a:ext>
              </a:extLst>
            </p:cNvPr>
            <p:cNvGrpSpPr/>
            <p:nvPr/>
          </p:nvGrpSpPr>
          <p:grpSpPr>
            <a:xfrm>
              <a:off x="241838" y="195399"/>
              <a:ext cx="718493" cy="145203"/>
              <a:chOff x="4810125" y="3167062"/>
              <a:chExt cx="2573940" cy="520177"/>
            </a:xfrm>
            <a:solidFill>
              <a:schemeClr val="bg2"/>
            </a:solidFill>
          </p:grpSpPr>
          <p:sp>
            <p:nvSpPr>
              <p:cNvPr id="68" name="Freeform: Shape 67">
                <a:extLst>
                  <a:ext uri="{FF2B5EF4-FFF2-40B4-BE49-F238E27FC236}">
                    <a16:creationId xmlns:a16="http://schemas.microsoft.com/office/drawing/2014/main" id="{12D48663-9FBC-4E88-AFFF-CF215A47B9F7}"/>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69" name="Freeform: Shape 68">
                <a:extLst>
                  <a:ext uri="{FF2B5EF4-FFF2-40B4-BE49-F238E27FC236}">
                    <a16:creationId xmlns:a16="http://schemas.microsoft.com/office/drawing/2014/main" id="{54235727-9029-4D5F-8B2C-194167760065}"/>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70" name="Freeform: Shape 69">
                <a:extLst>
                  <a:ext uri="{FF2B5EF4-FFF2-40B4-BE49-F238E27FC236}">
                    <a16:creationId xmlns:a16="http://schemas.microsoft.com/office/drawing/2014/main" id="{F4D5D7D7-0B00-4376-A81A-8D2DC68F2E97}"/>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71" name="Freeform: Shape 70">
                <a:extLst>
                  <a:ext uri="{FF2B5EF4-FFF2-40B4-BE49-F238E27FC236}">
                    <a16:creationId xmlns:a16="http://schemas.microsoft.com/office/drawing/2014/main" id="{01BC3C82-61E7-4750-B50F-186CADC420DB}"/>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72" name="Freeform: Shape 71">
                <a:extLst>
                  <a:ext uri="{FF2B5EF4-FFF2-40B4-BE49-F238E27FC236}">
                    <a16:creationId xmlns:a16="http://schemas.microsoft.com/office/drawing/2014/main" id="{13DA32FE-7324-42BA-BE59-3D18E3B0FF36}"/>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73" name="Freeform: Shape 72">
                <a:extLst>
                  <a:ext uri="{FF2B5EF4-FFF2-40B4-BE49-F238E27FC236}">
                    <a16:creationId xmlns:a16="http://schemas.microsoft.com/office/drawing/2014/main" id="{4F327118-1C75-462D-B050-9E10E78CF053}"/>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74" name="Rectangle: Rounded Corners 73">
            <a:extLst>
              <a:ext uri="{FF2B5EF4-FFF2-40B4-BE49-F238E27FC236}">
                <a16:creationId xmlns:a16="http://schemas.microsoft.com/office/drawing/2014/main" id="{0E1A3A07-91CA-4C8A-B9A7-6A8199CCD7EF}"/>
              </a:ext>
            </a:extLst>
          </p:cNvPr>
          <p:cNvSpPr/>
          <p:nvPr/>
        </p:nvSpPr>
        <p:spPr>
          <a:xfrm rot="16200000" flipH="1">
            <a:off x="794319" y="177115"/>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35831166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4"/>
                                        </p:tgtEl>
                                        <p:attrNameLst>
                                          <p:attrName>style.visibility</p:attrName>
                                        </p:attrNameLst>
                                      </p:cBhvr>
                                      <p:to>
                                        <p:strVal val="visible"/>
                                      </p:to>
                                    </p:set>
                                    <p:animEffect transition="in" filter="wipe(left)">
                                      <p:cBhvr>
                                        <p:cTn id="7" dur="500"/>
                                        <p:tgtEl>
                                          <p:spTgt spid="64"/>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74"/>
                                        </p:tgtEl>
                                        <p:attrNameLst>
                                          <p:attrName>style.visibility</p:attrName>
                                        </p:attrNameLst>
                                      </p:cBhvr>
                                      <p:to>
                                        <p:strVal val="visible"/>
                                      </p:to>
                                    </p:set>
                                    <p:animEffect transition="in" filter="wipe(up)">
                                      <p:cBhvr>
                                        <p:cTn id="11" dur="500"/>
                                        <p:tgtEl>
                                          <p:spTgt spid="74"/>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65"/>
                                        </p:tgtEl>
                                        <p:attrNameLst>
                                          <p:attrName>style.visibility</p:attrName>
                                        </p:attrNameLst>
                                      </p:cBhvr>
                                      <p:to>
                                        <p:strVal val="visible"/>
                                      </p:to>
                                    </p:set>
                                    <p:animEffect transition="in" filter="wipe(left)">
                                      <p:cBhvr>
                                        <p:cTn id="15" dur="500"/>
                                        <p:tgtEl>
                                          <p:spTgt spid="65"/>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wipe(left)">
                                      <p:cBhvr>
                                        <p:cTn id="19" dur="500"/>
                                        <p:tgtEl>
                                          <p:spTgt spid="11"/>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17"/>
                                        </p:tgtEl>
                                        <p:attrNameLst>
                                          <p:attrName>style.visibility</p:attrName>
                                        </p:attrNameLst>
                                      </p:cBhvr>
                                      <p:to>
                                        <p:strVal val="visible"/>
                                      </p:to>
                                    </p:set>
                                    <p:anim calcmode="lin" valueType="num">
                                      <p:cBhvr>
                                        <p:cTn id="23" dur="500" fill="hold"/>
                                        <p:tgtEl>
                                          <p:spTgt spid="17"/>
                                        </p:tgtEl>
                                        <p:attrNameLst>
                                          <p:attrName>ppt_w</p:attrName>
                                        </p:attrNameLst>
                                      </p:cBhvr>
                                      <p:tavLst>
                                        <p:tav tm="0">
                                          <p:val>
                                            <p:fltVal val="0"/>
                                          </p:val>
                                        </p:tav>
                                        <p:tav tm="100000">
                                          <p:val>
                                            <p:strVal val="#ppt_w"/>
                                          </p:val>
                                        </p:tav>
                                      </p:tavLst>
                                    </p:anim>
                                    <p:anim calcmode="lin" valueType="num">
                                      <p:cBhvr>
                                        <p:cTn id="24" dur="500" fill="hold"/>
                                        <p:tgtEl>
                                          <p:spTgt spid="17"/>
                                        </p:tgtEl>
                                        <p:attrNameLst>
                                          <p:attrName>ppt_h</p:attrName>
                                        </p:attrNameLst>
                                      </p:cBhvr>
                                      <p:tavLst>
                                        <p:tav tm="0">
                                          <p:val>
                                            <p:fltVal val="0"/>
                                          </p:val>
                                        </p:tav>
                                        <p:tav tm="100000">
                                          <p:val>
                                            <p:strVal val="#ppt_h"/>
                                          </p:val>
                                        </p:tav>
                                      </p:tavLst>
                                    </p:anim>
                                    <p:animEffect transition="in" filter="fade">
                                      <p:cBhvr>
                                        <p:cTn id="25" dur="500"/>
                                        <p:tgtEl>
                                          <p:spTgt spid="17"/>
                                        </p:tgtEl>
                                      </p:cBhvr>
                                    </p:animEffect>
                                  </p:childTnLst>
                                </p:cTn>
                              </p:par>
                              <p:par>
                                <p:cTn id="26" presetID="53" presetClass="entr" presetSubtype="16" fill="hold" grpId="0" nodeType="withEffect">
                                  <p:stCondLst>
                                    <p:cond delay="0"/>
                                  </p:stCondLst>
                                  <p:childTnLst>
                                    <p:set>
                                      <p:cBhvr>
                                        <p:cTn id="27" dur="1" fill="hold">
                                          <p:stCondLst>
                                            <p:cond delay="0"/>
                                          </p:stCondLst>
                                        </p:cTn>
                                        <p:tgtEl>
                                          <p:spTgt spid="21"/>
                                        </p:tgtEl>
                                        <p:attrNameLst>
                                          <p:attrName>style.visibility</p:attrName>
                                        </p:attrNameLst>
                                      </p:cBhvr>
                                      <p:to>
                                        <p:strVal val="visible"/>
                                      </p:to>
                                    </p:set>
                                    <p:anim calcmode="lin" valueType="num">
                                      <p:cBhvr>
                                        <p:cTn id="28" dur="500" fill="hold"/>
                                        <p:tgtEl>
                                          <p:spTgt spid="21"/>
                                        </p:tgtEl>
                                        <p:attrNameLst>
                                          <p:attrName>ppt_w</p:attrName>
                                        </p:attrNameLst>
                                      </p:cBhvr>
                                      <p:tavLst>
                                        <p:tav tm="0">
                                          <p:val>
                                            <p:fltVal val="0"/>
                                          </p:val>
                                        </p:tav>
                                        <p:tav tm="100000">
                                          <p:val>
                                            <p:strVal val="#ppt_w"/>
                                          </p:val>
                                        </p:tav>
                                      </p:tavLst>
                                    </p:anim>
                                    <p:anim calcmode="lin" valueType="num">
                                      <p:cBhvr>
                                        <p:cTn id="29" dur="500" fill="hold"/>
                                        <p:tgtEl>
                                          <p:spTgt spid="21"/>
                                        </p:tgtEl>
                                        <p:attrNameLst>
                                          <p:attrName>ppt_h</p:attrName>
                                        </p:attrNameLst>
                                      </p:cBhvr>
                                      <p:tavLst>
                                        <p:tav tm="0">
                                          <p:val>
                                            <p:fltVal val="0"/>
                                          </p:val>
                                        </p:tav>
                                        <p:tav tm="100000">
                                          <p:val>
                                            <p:strVal val="#ppt_h"/>
                                          </p:val>
                                        </p:tav>
                                      </p:tavLst>
                                    </p:anim>
                                    <p:animEffect transition="in" filter="fade">
                                      <p:cBhvr>
                                        <p:cTn id="30" dur="500"/>
                                        <p:tgtEl>
                                          <p:spTgt spid="21"/>
                                        </p:tgtEl>
                                      </p:cBhvr>
                                    </p:animEffect>
                                  </p:childTnLst>
                                </p:cTn>
                              </p:par>
                              <p:par>
                                <p:cTn id="31" presetID="53" presetClass="entr" presetSubtype="16" fill="hold" grpId="0" nodeType="withEffect">
                                  <p:stCondLst>
                                    <p:cond delay="0"/>
                                  </p:stCondLst>
                                  <p:childTnLst>
                                    <p:set>
                                      <p:cBhvr>
                                        <p:cTn id="32" dur="1" fill="hold">
                                          <p:stCondLst>
                                            <p:cond delay="0"/>
                                          </p:stCondLst>
                                        </p:cTn>
                                        <p:tgtEl>
                                          <p:spTgt spid="18"/>
                                        </p:tgtEl>
                                        <p:attrNameLst>
                                          <p:attrName>style.visibility</p:attrName>
                                        </p:attrNameLst>
                                      </p:cBhvr>
                                      <p:to>
                                        <p:strVal val="visible"/>
                                      </p:to>
                                    </p:set>
                                    <p:anim calcmode="lin" valueType="num">
                                      <p:cBhvr>
                                        <p:cTn id="33" dur="500" fill="hold"/>
                                        <p:tgtEl>
                                          <p:spTgt spid="18"/>
                                        </p:tgtEl>
                                        <p:attrNameLst>
                                          <p:attrName>ppt_w</p:attrName>
                                        </p:attrNameLst>
                                      </p:cBhvr>
                                      <p:tavLst>
                                        <p:tav tm="0">
                                          <p:val>
                                            <p:fltVal val="0"/>
                                          </p:val>
                                        </p:tav>
                                        <p:tav tm="100000">
                                          <p:val>
                                            <p:strVal val="#ppt_w"/>
                                          </p:val>
                                        </p:tav>
                                      </p:tavLst>
                                    </p:anim>
                                    <p:anim calcmode="lin" valueType="num">
                                      <p:cBhvr>
                                        <p:cTn id="34" dur="500" fill="hold"/>
                                        <p:tgtEl>
                                          <p:spTgt spid="18"/>
                                        </p:tgtEl>
                                        <p:attrNameLst>
                                          <p:attrName>ppt_h</p:attrName>
                                        </p:attrNameLst>
                                      </p:cBhvr>
                                      <p:tavLst>
                                        <p:tav tm="0">
                                          <p:val>
                                            <p:fltVal val="0"/>
                                          </p:val>
                                        </p:tav>
                                        <p:tav tm="100000">
                                          <p:val>
                                            <p:strVal val="#ppt_h"/>
                                          </p:val>
                                        </p:tav>
                                      </p:tavLst>
                                    </p:anim>
                                    <p:animEffect transition="in" filter="fade">
                                      <p:cBhvr>
                                        <p:cTn id="35" dur="500"/>
                                        <p:tgtEl>
                                          <p:spTgt spid="18"/>
                                        </p:tgtEl>
                                      </p:cBhvr>
                                    </p:animEffect>
                                  </p:childTnLst>
                                </p:cTn>
                              </p:par>
                              <p:par>
                                <p:cTn id="36" presetID="53" presetClass="entr" presetSubtype="16" fill="hold" grpId="0" nodeType="withEffect">
                                  <p:stCondLst>
                                    <p:cond delay="0"/>
                                  </p:stCondLst>
                                  <p:childTnLst>
                                    <p:set>
                                      <p:cBhvr>
                                        <p:cTn id="37" dur="1" fill="hold">
                                          <p:stCondLst>
                                            <p:cond delay="0"/>
                                          </p:stCondLst>
                                        </p:cTn>
                                        <p:tgtEl>
                                          <p:spTgt spid="20"/>
                                        </p:tgtEl>
                                        <p:attrNameLst>
                                          <p:attrName>style.visibility</p:attrName>
                                        </p:attrNameLst>
                                      </p:cBhvr>
                                      <p:to>
                                        <p:strVal val="visible"/>
                                      </p:to>
                                    </p:set>
                                    <p:anim calcmode="lin" valueType="num">
                                      <p:cBhvr>
                                        <p:cTn id="38" dur="500" fill="hold"/>
                                        <p:tgtEl>
                                          <p:spTgt spid="20"/>
                                        </p:tgtEl>
                                        <p:attrNameLst>
                                          <p:attrName>ppt_w</p:attrName>
                                        </p:attrNameLst>
                                      </p:cBhvr>
                                      <p:tavLst>
                                        <p:tav tm="0">
                                          <p:val>
                                            <p:fltVal val="0"/>
                                          </p:val>
                                        </p:tav>
                                        <p:tav tm="100000">
                                          <p:val>
                                            <p:strVal val="#ppt_w"/>
                                          </p:val>
                                        </p:tav>
                                      </p:tavLst>
                                    </p:anim>
                                    <p:anim calcmode="lin" valueType="num">
                                      <p:cBhvr>
                                        <p:cTn id="39" dur="500" fill="hold"/>
                                        <p:tgtEl>
                                          <p:spTgt spid="20"/>
                                        </p:tgtEl>
                                        <p:attrNameLst>
                                          <p:attrName>ppt_h</p:attrName>
                                        </p:attrNameLst>
                                      </p:cBhvr>
                                      <p:tavLst>
                                        <p:tav tm="0">
                                          <p:val>
                                            <p:fltVal val="0"/>
                                          </p:val>
                                        </p:tav>
                                        <p:tav tm="100000">
                                          <p:val>
                                            <p:strVal val="#ppt_h"/>
                                          </p:val>
                                        </p:tav>
                                      </p:tavLst>
                                    </p:anim>
                                    <p:animEffect transition="in" filter="fade">
                                      <p:cBhvr>
                                        <p:cTn id="40" dur="500"/>
                                        <p:tgtEl>
                                          <p:spTgt spid="20"/>
                                        </p:tgtEl>
                                      </p:cBhvr>
                                    </p:animEffect>
                                  </p:childTnLst>
                                </p:cTn>
                              </p:par>
                              <p:par>
                                <p:cTn id="41" presetID="53" presetClass="entr" presetSubtype="16" fill="hold" grpId="0" nodeType="withEffect">
                                  <p:stCondLst>
                                    <p:cond delay="0"/>
                                  </p:stCondLst>
                                  <p:childTnLst>
                                    <p:set>
                                      <p:cBhvr>
                                        <p:cTn id="42" dur="1" fill="hold">
                                          <p:stCondLst>
                                            <p:cond delay="0"/>
                                          </p:stCondLst>
                                        </p:cTn>
                                        <p:tgtEl>
                                          <p:spTgt spid="19"/>
                                        </p:tgtEl>
                                        <p:attrNameLst>
                                          <p:attrName>style.visibility</p:attrName>
                                        </p:attrNameLst>
                                      </p:cBhvr>
                                      <p:to>
                                        <p:strVal val="visible"/>
                                      </p:to>
                                    </p:set>
                                    <p:anim calcmode="lin" valueType="num">
                                      <p:cBhvr>
                                        <p:cTn id="43" dur="500" fill="hold"/>
                                        <p:tgtEl>
                                          <p:spTgt spid="19"/>
                                        </p:tgtEl>
                                        <p:attrNameLst>
                                          <p:attrName>ppt_w</p:attrName>
                                        </p:attrNameLst>
                                      </p:cBhvr>
                                      <p:tavLst>
                                        <p:tav tm="0">
                                          <p:val>
                                            <p:fltVal val="0"/>
                                          </p:val>
                                        </p:tav>
                                        <p:tav tm="100000">
                                          <p:val>
                                            <p:strVal val="#ppt_w"/>
                                          </p:val>
                                        </p:tav>
                                      </p:tavLst>
                                    </p:anim>
                                    <p:anim calcmode="lin" valueType="num">
                                      <p:cBhvr>
                                        <p:cTn id="44" dur="500" fill="hold"/>
                                        <p:tgtEl>
                                          <p:spTgt spid="19"/>
                                        </p:tgtEl>
                                        <p:attrNameLst>
                                          <p:attrName>ppt_h</p:attrName>
                                        </p:attrNameLst>
                                      </p:cBhvr>
                                      <p:tavLst>
                                        <p:tav tm="0">
                                          <p:val>
                                            <p:fltVal val="0"/>
                                          </p:val>
                                        </p:tav>
                                        <p:tav tm="100000">
                                          <p:val>
                                            <p:strVal val="#ppt_h"/>
                                          </p:val>
                                        </p:tav>
                                      </p:tavLst>
                                    </p:anim>
                                    <p:animEffect transition="in" filter="fade">
                                      <p:cBhvr>
                                        <p:cTn id="45" dur="500"/>
                                        <p:tgtEl>
                                          <p:spTgt spid="19"/>
                                        </p:tgtEl>
                                      </p:cBhvr>
                                    </p:animEffect>
                                  </p:childTnLst>
                                </p:cTn>
                              </p:par>
                            </p:childTnLst>
                          </p:cTn>
                        </p:par>
                        <p:par>
                          <p:cTn id="46" fill="hold">
                            <p:stCondLst>
                              <p:cond delay="2500"/>
                            </p:stCondLst>
                            <p:childTnLst>
                              <p:par>
                                <p:cTn id="47" presetID="53" presetClass="entr" presetSubtype="16" fill="hold" nodeType="afterEffect">
                                  <p:stCondLst>
                                    <p:cond delay="0"/>
                                  </p:stCondLst>
                                  <p:childTnLst>
                                    <p:set>
                                      <p:cBhvr>
                                        <p:cTn id="48" dur="1" fill="hold">
                                          <p:stCondLst>
                                            <p:cond delay="0"/>
                                          </p:stCondLst>
                                        </p:cTn>
                                        <p:tgtEl>
                                          <p:spTgt spid="32"/>
                                        </p:tgtEl>
                                        <p:attrNameLst>
                                          <p:attrName>style.visibility</p:attrName>
                                        </p:attrNameLst>
                                      </p:cBhvr>
                                      <p:to>
                                        <p:strVal val="visible"/>
                                      </p:to>
                                    </p:set>
                                    <p:anim calcmode="lin" valueType="num">
                                      <p:cBhvr>
                                        <p:cTn id="49" dur="500" fill="hold"/>
                                        <p:tgtEl>
                                          <p:spTgt spid="32"/>
                                        </p:tgtEl>
                                        <p:attrNameLst>
                                          <p:attrName>ppt_w</p:attrName>
                                        </p:attrNameLst>
                                      </p:cBhvr>
                                      <p:tavLst>
                                        <p:tav tm="0">
                                          <p:val>
                                            <p:fltVal val="0"/>
                                          </p:val>
                                        </p:tav>
                                        <p:tav tm="100000">
                                          <p:val>
                                            <p:strVal val="#ppt_w"/>
                                          </p:val>
                                        </p:tav>
                                      </p:tavLst>
                                    </p:anim>
                                    <p:anim calcmode="lin" valueType="num">
                                      <p:cBhvr>
                                        <p:cTn id="50" dur="500" fill="hold"/>
                                        <p:tgtEl>
                                          <p:spTgt spid="32"/>
                                        </p:tgtEl>
                                        <p:attrNameLst>
                                          <p:attrName>ppt_h</p:attrName>
                                        </p:attrNameLst>
                                      </p:cBhvr>
                                      <p:tavLst>
                                        <p:tav tm="0">
                                          <p:val>
                                            <p:fltVal val="0"/>
                                          </p:val>
                                        </p:tav>
                                        <p:tav tm="100000">
                                          <p:val>
                                            <p:strVal val="#ppt_h"/>
                                          </p:val>
                                        </p:tav>
                                      </p:tavLst>
                                    </p:anim>
                                    <p:animEffect transition="in" filter="fade">
                                      <p:cBhvr>
                                        <p:cTn id="51" dur="500"/>
                                        <p:tgtEl>
                                          <p:spTgt spid="32"/>
                                        </p:tgtEl>
                                      </p:cBhvr>
                                    </p:animEffect>
                                  </p:childTnLst>
                                </p:cTn>
                              </p:par>
                              <p:par>
                                <p:cTn id="52" presetID="53" presetClass="entr" presetSubtype="16" fill="hold" nodeType="withEffect">
                                  <p:stCondLst>
                                    <p:cond delay="0"/>
                                  </p:stCondLst>
                                  <p:childTnLst>
                                    <p:set>
                                      <p:cBhvr>
                                        <p:cTn id="53" dur="1" fill="hold">
                                          <p:stCondLst>
                                            <p:cond delay="0"/>
                                          </p:stCondLst>
                                        </p:cTn>
                                        <p:tgtEl>
                                          <p:spTgt spid="47"/>
                                        </p:tgtEl>
                                        <p:attrNameLst>
                                          <p:attrName>style.visibility</p:attrName>
                                        </p:attrNameLst>
                                      </p:cBhvr>
                                      <p:to>
                                        <p:strVal val="visible"/>
                                      </p:to>
                                    </p:set>
                                    <p:anim calcmode="lin" valueType="num">
                                      <p:cBhvr>
                                        <p:cTn id="54" dur="500" fill="hold"/>
                                        <p:tgtEl>
                                          <p:spTgt spid="47"/>
                                        </p:tgtEl>
                                        <p:attrNameLst>
                                          <p:attrName>ppt_w</p:attrName>
                                        </p:attrNameLst>
                                      </p:cBhvr>
                                      <p:tavLst>
                                        <p:tav tm="0">
                                          <p:val>
                                            <p:fltVal val="0"/>
                                          </p:val>
                                        </p:tav>
                                        <p:tav tm="100000">
                                          <p:val>
                                            <p:strVal val="#ppt_w"/>
                                          </p:val>
                                        </p:tav>
                                      </p:tavLst>
                                    </p:anim>
                                    <p:anim calcmode="lin" valueType="num">
                                      <p:cBhvr>
                                        <p:cTn id="55" dur="500" fill="hold"/>
                                        <p:tgtEl>
                                          <p:spTgt spid="47"/>
                                        </p:tgtEl>
                                        <p:attrNameLst>
                                          <p:attrName>ppt_h</p:attrName>
                                        </p:attrNameLst>
                                      </p:cBhvr>
                                      <p:tavLst>
                                        <p:tav tm="0">
                                          <p:val>
                                            <p:fltVal val="0"/>
                                          </p:val>
                                        </p:tav>
                                        <p:tav tm="100000">
                                          <p:val>
                                            <p:strVal val="#ppt_h"/>
                                          </p:val>
                                        </p:tav>
                                      </p:tavLst>
                                    </p:anim>
                                    <p:animEffect transition="in" filter="fade">
                                      <p:cBhvr>
                                        <p:cTn id="56" dur="500"/>
                                        <p:tgtEl>
                                          <p:spTgt spid="47"/>
                                        </p:tgtEl>
                                      </p:cBhvr>
                                    </p:animEffect>
                                  </p:childTnLst>
                                </p:cTn>
                              </p:par>
                              <p:par>
                                <p:cTn id="57" presetID="53" presetClass="entr" presetSubtype="16" fill="hold" nodeType="withEffect">
                                  <p:stCondLst>
                                    <p:cond delay="0"/>
                                  </p:stCondLst>
                                  <p:childTnLst>
                                    <p:set>
                                      <p:cBhvr>
                                        <p:cTn id="58" dur="1" fill="hold">
                                          <p:stCondLst>
                                            <p:cond delay="0"/>
                                          </p:stCondLst>
                                        </p:cTn>
                                        <p:tgtEl>
                                          <p:spTgt spid="55"/>
                                        </p:tgtEl>
                                        <p:attrNameLst>
                                          <p:attrName>style.visibility</p:attrName>
                                        </p:attrNameLst>
                                      </p:cBhvr>
                                      <p:to>
                                        <p:strVal val="visible"/>
                                      </p:to>
                                    </p:set>
                                    <p:anim calcmode="lin" valueType="num">
                                      <p:cBhvr>
                                        <p:cTn id="59" dur="500" fill="hold"/>
                                        <p:tgtEl>
                                          <p:spTgt spid="55"/>
                                        </p:tgtEl>
                                        <p:attrNameLst>
                                          <p:attrName>ppt_w</p:attrName>
                                        </p:attrNameLst>
                                      </p:cBhvr>
                                      <p:tavLst>
                                        <p:tav tm="0">
                                          <p:val>
                                            <p:fltVal val="0"/>
                                          </p:val>
                                        </p:tav>
                                        <p:tav tm="100000">
                                          <p:val>
                                            <p:strVal val="#ppt_w"/>
                                          </p:val>
                                        </p:tav>
                                      </p:tavLst>
                                    </p:anim>
                                    <p:anim calcmode="lin" valueType="num">
                                      <p:cBhvr>
                                        <p:cTn id="60" dur="500" fill="hold"/>
                                        <p:tgtEl>
                                          <p:spTgt spid="55"/>
                                        </p:tgtEl>
                                        <p:attrNameLst>
                                          <p:attrName>ppt_h</p:attrName>
                                        </p:attrNameLst>
                                      </p:cBhvr>
                                      <p:tavLst>
                                        <p:tav tm="0">
                                          <p:val>
                                            <p:fltVal val="0"/>
                                          </p:val>
                                        </p:tav>
                                        <p:tav tm="100000">
                                          <p:val>
                                            <p:strVal val="#ppt_h"/>
                                          </p:val>
                                        </p:tav>
                                      </p:tavLst>
                                    </p:anim>
                                    <p:animEffect transition="in" filter="fade">
                                      <p:cBhvr>
                                        <p:cTn id="61" dur="500"/>
                                        <p:tgtEl>
                                          <p:spTgt spid="55"/>
                                        </p:tgtEl>
                                      </p:cBhvr>
                                    </p:animEffect>
                                  </p:childTnLst>
                                </p:cTn>
                              </p:par>
                              <p:par>
                                <p:cTn id="62" presetID="53" presetClass="entr" presetSubtype="16" fill="hold" nodeType="withEffect">
                                  <p:stCondLst>
                                    <p:cond delay="0"/>
                                  </p:stCondLst>
                                  <p:childTnLst>
                                    <p:set>
                                      <p:cBhvr>
                                        <p:cTn id="63" dur="1" fill="hold">
                                          <p:stCondLst>
                                            <p:cond delay="0"/>
                                          </p:stCondLst>
                                        </p:cTn>
                                        <p:tgtEl>
                                          <p:spTgt spid="44"/>
                                        </p:tgtEl>
                                        <p:attrNameLst>
                                          <p:attrName>style.visibility</p:attrName>
                                        </p:attrNameLst>
                                      </p:cBhvr>
                                      <p:to>
                                        <p:strVal val="visible"/>
                                      </p:to>
                                    </p:set>
                                    <p:anim calcmode="lin" valueType="num">
                                      <p:cBhvr>
                                        <p:cTn id="64" dur="500" fill="hold"/>
                                        <p:tgtEl>
                                          <p:spTgt spid="44"/>
                                        </p:tgtEl>
                                        <p:attrNameLst>
                                          <p:attrName>ppt_w</p:attrName>
                                        </p:attrNameLst>
                                      </p:cBhvr>
                                      <p:tavLst>
                                        <p:tav tm="0">
                                          <p:val>
                                            <p:fltVal val="0"/>
                                          </p:val>
                                        </p:tav>
                                        <p:tav tm="100000">
                                          <p:val>
                                            <p:strVal val="#ppt_w"/>
                                          </p:val>
                                        </p:tav>
                                      </p:tavLst>
                                    </p:anim>
                                    <p:anim calcmode="lin" valueType="num">
                                      <p:cBhvr>
                                        <p:cTn id="65" dur="500" fill="hold"/>
                                        <p:tgtEl>
                                          <p:spTgt spid="44"/>
                                        </p:tgtEl>
                                        <p:attrNameLst>
                                          <p:attrName>ppt_h</p:attrName>
                                        </p:attrNameLst>
                                      </p:cBhvr>
                                      <p:tavLst>
                                        <p:tav tm="0">
                                          <p:val>
                                            <p:fltVal val="0"/>
                                          </p:val>
                                        </p:tav>
                                        <p:tav tm="100000">
                                          <p:val>
                                            <p:strVal val="#ppt_h"/>
                                          </p:val>
                                        </p:tav>
                                      </p:tavLst>
                                    </p:anim>
                                    <p:animEffect transition="in" filter="fade">
                                      <p:cBhvr>
                                        <p:cTn id="66" dur="500"/>
                                        <p:tgtEl>
                                          <p:spTgt spid="44"/>
                                        </p:tgtEl>
                                      </p:cBhvr>
                                    </p:animEffect>
                                  </p:childTnLst>
                                </p:cTn>
                              </p:par>
                              <p:par>
                                <p:cTn id="67" presetID="53" presetClass="entr" presetSubtype="16" fill="hold" nodeType="withEffect">
                                  <p:stCondLst>
                                    <p:cond delay="0"/>
                                  </p:stCondLst>
                                  <p:childTnLst>
                                    <p:set>
                                      <p:cBhvr>
                                        <p:cTn id="68" dur="1" fill="hold">
                                          <p:stCondLst>
                                            <p:cond delay="0"/>
                                          </p:stCondLst>
                                        </p:cTn>
                                        <p:tgtEl>
                                          <p:spTgt spid="38"/>
                                        </p:tgtEl>
                                        <p:attrNameLst>
                                          <p:attrName>style.visibility</p:attrName>
                                        </p:attrNameLst>
                                      </p:cBhvr>
                                      <p:to>
                                        <p:strVal val="visible"/>
                                      </p:to>
                                    </p:set>
                                    <p:anim calcmode="lin" valueType="num">
                                      <p:cBhvr>
                                        <p:cTn id="69" dur="500" fill="hold"/>
                                        <p:tgtEl>
                                          <p:spTgt spid="38"/>
                                        </p:tgtEl>
                                        <p:attrNameLst>
                                          <p:attrName>ppt_w</p:attrName>
                                        </p:attrNameLst>
                                      </p:cBhvr>
                                      <p:tavLst>
                                        <p:tav tm="0">
                                          <p:val>
                                            <p:fltVal val="0"/>
                                          </p:val>
                                        </p:tav>
                                        <p:tav tm="100000">
                                          <p:val>
                                            <p:strVal val="#ppt_w"/>
                                          </p:val>
                                        </p:tav>
                                      </p:tavLst>
                                    </p:anim>
                                    <p:anim calcmode="lin" valueType="num">
                                      <p:cBhvr>
                                        <p:cTn id="70" dur="500" fill="hold"/>
                                        <p:tgtEl>
                                          <p:spTgt spid="38"/>
                                        </p:tgtEl>
                                        <p:attrNameLst>
                                          <p:attrName>ppt_h</p:attrName>
                                        </p:attrNameLst>
                                      </p:cBhvr>
                                      <p:tavLst>
                                        <p:tav tm="0">
                                          <p:val>
                                            <p:fltVal val="0"/>
                                          </p:val>
                                        </p:tav>
                                        <p:tav tm="100000">
                                          <p:val>
                                            <p:strVal val="#ppt_h"/>
                                          </p:val>
                                        </p:tav>
                                      </p:tavLst>
                                    </p:anim>
                                    <p:animEffect transition="in" filter="fade">
                                      <p:cBhvr>
                                        <p:cTn id="71" dur="500"/>
                                        <p:tgtEl>
                                          <p:spTgt spid="38"/>
                                        </p:tgtEl>
                                      </p:cBhvr>
                                    </p:animEffect>
                                  </p:childTnLst>
                                </p:cTn>
                              </p:par>
                            </p:childTnLst>
                          </p:cTn>
                        </p:par>
                        <p:par>
                          <p:cTn id="72" fill="hold">
                            <p:stCondLst>
                              <p:cond delay="3000"/>
                            </p:stCondLst>
                            <p:childTnLst>
                              <p:par>
                                <p:cTn id="73" presetID="22" presetClass="entr" presetSubtype="8" fill="hold" grpId="0" nodeType="afterEffect">
                                  <p:stCondLst>
                                    <p:cond delay="0"/>
                                  </p:stCondLst>
                                  <p:childTnLst>
                                    <p:set>
                                      <p:cBhvr>
                                        <p:cTn id="74" dur="1" fill="hold">
                                          <p:stCondLst>
                                            <p:cond delay="0"/>
                                          </p:stCondLst>
                                        </p:cTn>
                                        <p:tgtEl>
                                          <p:spTgt spid="31"/>
                                        </p:tgtEl>
                                        <p:attrNameLst>
                                          <p:attrName>style.visibility</p:attrName>
                                        </p:attrNameLst>
                                      </p:cBhvr>
                                      <p:to>
                                        <p:strVal val="visible"/>
                                      </p:to>
                                    </p:set>
                                    <p:animEffect transition="in" filter="wipe(left)">
                                      <p:cBhvr>
                                        <p:cTn id="75" dur="500"/>
                                        <p:tgtEl>
                                          <p:spTgt spid="31"/>
                                        </p:tgtEl>
                                      </p:cBhvr>
                                    </p:animEffect>
                                  </p:childTnLst>
                                </p:cTn>
                              </p:par>
                              <p:par>
                                <p:cTn id="76" presetID="22" presetClass="entr" presetSubtype="8" fill="hold" grpId="0" nodeType="withEffect">
                                  <p:stCondLst>
                                    <p:cond delay="0"/>
                                  </p:stCondLst>
                                  <p:childTnLst>
                                    <p:set>
                                      <p:cBhvr>
                                        <p:cTn id="77" dur="1" fill="hold">
                                          <p:stCondLst>
                                            <p:cond delay="0"/>
                                          </p:stCondLst>
                                        </p:cTn>
                                        <p:tgtEl>
                                          <p:spTgt spid="29"/>
                                        </p:tgtEl>
                                        <p:attrNameLst>
                                          <p:attrName>style.visibility</p:attrName>
                                        </p:attrNameLst>
                                      </p:cBhvr>
                                      <p:to>
                                        <p:strVal val="visible"/>
                                      </p:to>
                                    </p:set>
                                    <p:animEffect transition="in" filter="wipe(left)">
                                      <p:cBhvr>
                                        <p:cTn id="78" dur="500"/>
                                        <p:tgtEl>
                                          <p:spTgt spid="29"/>
                                        </p:tgtEl>
                                      </p:cBhvr>
                                    </p:animEffect>
                                  </p:childTnLst>
                                </p:cTn>
                              </p:par>
                              <p:par>
                                <p:cTn id="79" presetID="22" presetClass="entr" presetSubtype="8" fill="hold" grpId="0" nodeType="withEffect">
                                  <p:stCondLst>
                                    <p:cond delay="0"/>
                                  </p:stCondLst>
                                  <p:childTnLst>
                                    <p:set>
                                      <p:cBhvr>
                                        <p:cTn id="80" dur="1" fill="hold">
                                          <p:stCondLst>
                                            <p:cond delay="0"/>
                                          </p:stCondLst>
                                        </p:cTn>
                                        <p:tgtEl>
                                          <p:spTgt spid="23"/>
                                        </p:tgtEl>
                                        <p:attrNameLst>
                                          <p:attrName>style.visibility</p:attrName>
                                        </p:attrNameLst>
                                      </p:cBhvr>
                                      <p:to>
                                        <p:strVal val="visible"/>
                                      </p:to>
                                    </p:set>
                                    <p:animEffect transition="in" filter="wipe(left)">
                                      <p:cBhvr>
                                        <p:cTn id="81" dur="500"/>
                                        <p:tgtEl>
                                          <p:spTgt spid="23"/>
                                        </p:tgtEl>
                                      </p:cBhvr>
                                    </p:animEffect>
                                  </p:childTnLst>
                                </p:cTn>
                              </p:par>
                              <p:par>
                                <p:cTn id="82" presetID="22" presetClass="entr" presetSubtype="8" fill="hold" grpId="0" nodeType="withEffect">
                                  <p:stCondLst>
                                    <p:cond delay="0"/>
                                  </p:stCondLst>
                                  <p:childTnLst>
                                    <p:set>
                                      <p:cBhvr>
                                        <p:cTn id="83" dur="1" fill="hold">
                                          <p:stCondLst>
                                            <p:cond delay="0"/>
                                          </p:stCondLst>
                                        </p:cTn>
                                        <p:tgtEl>
                                          <p:spTgt spid="25"/>
                                        </p:tgtEl>
                                        <p:attrNameLst>
                                          <p:attrName>style.visibility</p:attrName>
                                        </p:attrNameLst>
                                      </p:cBhvr>
                                      <p:to>
                                        <p:strVal val="visible"/>
                                      </p:to>
                                    </p:set>
                                    <p:animEffect transition="in" filter="wipe(left)">
                                      <p:cBhvr>
                                        <p:cTn id="84" dur="500"/>
                                        <p:tgtEl>
                                          <p:spTgt spid="25"/>
                                        </p:tgtEl>
                                      </p:cBhvr>
                                    </p:animEffect>
                                  </p:childTnLst>
                                </p:cTn>
                              </p:par>
                              <p:par>
                                <p:cTn id="85" presetID="22" presetClass="entr" presetSubtype="8" fill="hold" grpId="0" nodeType="withEffect">
                                  <p:stCondLst>
                                    <p:cond delay="0"/>
                                  </p:stCondLst>
                                  <p:childTnLst>
                                    <p:set>
                                      <p:cBhvr>
                                        <p:cTn id="86" dur="1" fill="hold">
                                          <p:stCondLst>
                                            <p:cond delay="0"/>
                                          </p:stCondLst>
                                        </p:cTn>
                                        <p:tgtEl>
                                          <p:spTgt spid="27"/>
                                        </p:tgtEl>
                                        <p:attrNameLst>
                                          <p:attrName>style.visibility</p:attrName>
                                        </p:attrNameLst>
                                      </p:cBhvr>
                                      <p:to>
                                        <p:strVal val="visible"/>
                                      </p:to>
                                    </p:set>
                                    <p:animEffect transition="in" filter="wipe(left)">
                                      <p:cBhvr>
                                        <p:cTn id="87" dur="500"/>
                                        <p:tgtEl>
                                          <p:spTgt spid="27"/>
                                        </p:tgtEl>
                                      </p:cBhvr>
                                    </p:animEffect>
                                  </p:childTnLst>
                                </p:cTn>
                              </p:par>
                            </p:childTnLst>
                          </p:cTn>
                        </p:par>
                        <p:par>
                          <p:cTn id="88" fill="hold">
                            <p:stCondLst>
                              <p:cond delay="3500"/>
                            </p:stCondLst>
                            <p:childTnLst>
                              <p:par>
                                <p:cTn id="89" presetID="22" presetClass="entr" presetSubtype="1" fill="hold" grpId="0" nodeType="afterEffect">
                                  <p:stCondLst>
                                    <p:cond delay="0"/>
                                  </p:stCondLst>
                                  <p:childTnLst>
                                    <p:set>
                                      <p:cBhvr>
                                        <p:cTn id="90" dur="1" fill="hold">
                                          <p:stCondLst>
                                            <p:cond delay="0"/>
                                          </p:stCondLst>
                                        </p:cTn>
                                        <p:tgtEl>
                                          <p:spTgt spid="30"/>
                                        </p:tgtEl>
                                        <p:attrNameLst>
                                          <p:attrName>style.visibility</p:attrName>
                                        </p:attrNameLst>
                                      </p:cBhvr>
                                      <p:to>
                                        <p:strVal val="visible"/>
                                      </p:to>
                                    </p:set>
                                    <p:animEffect transition="in" filter="wipe(up)">
                                      <p:cBhvr>
                                        <p:cTn id="91" dur="500"/>
                                        <p:tgtEl>
                                          <p:spTgt spid="30"/>
                                        </p:tgtEl>
                                      </p:cBhvr>
                                    </p:animEffect>
                                  </p:childTnLst>
                                </p:cTn>
                              </p:par>
                              <p:par>
                                <p:cTn id="92" presetID="22" presetClass="entr" presetSubtype="1" fill="hold" grpId="0" nodeType="withEffect">
                                  <p:stCondLst>
                                    <p:cond delay="0"/>
                                  </p:stCondLst>
                                  <p:childTnLst>
                                    <p:set>
                                      <p:cBhvr>
                                        <p:cTn id="93" dur="1" fill="hold">
                                          <p:stCondLst>
                                            <p:cond delay="0"/>
                                          </p:stCondLst>
                                        </p:cTn>
                                        <p:tgtEl>
                                          <p:spTgt spid="28"/>
                                        </p:tgtEl>
                                        <p:attrNameLst>
                                          <p:attrName>style.visibility</p:attrName>
                                        </p:attrNameLst>
                                      </p:cBhvr>
                                      <p:to>
                                        <p:strVal val="visible"/>
                                      </p:to>
                                    </p:set>
                                    <p:animEffect transition="in" filter="wipe(up)">
                                      <p:cBhvr>
                                        <p:cTn id="94" dur="500"/>
                                        <p:tgtEl>
                                          <p:spTgt spid="28"/>
                                        </p:tgtEl>
                                      </p:cBhvr>
                                    </p:animEffect>
                                  </p:childTnLst>
                                </p:cTn>
                              </p:par>
                              <p:par>
                                <p:cTn id="95" presetID="22" presetClass="entr" presetSubtype="1" fill="hold" grpId="0" nodeType="withEffect">
                                  <p:stCondLst>
                                    <p:cond delay="0"/>
                                  </p:stCondLst>
                                  <p:childTnLst>
                                    <p:set>
                                      <p:cBhvr>
                                        <p:cTn id="96" dur="1" fill="hold">
                                          <p:stCondLst>
                                            <p:cond delay="0"/>
                                          </p:stCondLst>
                                        </p:cTn>
                                        <p:tgtEl>
                                          <p:spTgt spid="22"/>
                                        </p:tgtEl>
                                        <p:attrNameLst>
                                          <p:attrName>style.visibility</p:attrName>
                                        </p:attrNameLst>
                                      </p:cBhvr>
                                      <p:to>
                                        <p:strVal val="visible"/>
                                      </p:to>
                                    </p:set>
                                    <p:animEffect transition="in" filter="wipe(up)">
                                      <p:cBhvr>
                                        <p:cTn id="97" dur="500"/>
                                        <p:tgtEl>
                                          <p:spTgt spid="22"/>
                                        </p:tgtEl>
                                      </p:cBhvr>
                                    </p:animEffect>
                                  </p:childTnLst>
                                </p:cTn>
                              </p:par>
                              <p:par>
                                <p:cTn id="98" presetID="22" presetClass="entr" presetSubtype="1" fill="hold" grpId="0" nodeType="withEffect">
                                  <p:stCondLst>
                                    <p:cond delay="0"/>
                                  </p:stCondLst>
                                  <p:childTnLst>
                                    <p:set>
                                      <p:cBhvr>
                                        <p:cTn id="99" dur="1" fill="hold">
                                          <p:stCondLst>
                                            <p:cond delay="0"/>
                                          </p:stCondLst>
                                        </p:cTn>
                                        <p:tgtEl>
                                          <p:spTgt spid="24"/>
                                        </p:tgtEl>
                                        <p:attrNameLst>
                                          <p:attrName>style.visibility</p:attrName>
                                        </p:attrNameLst>
                                      </p:cBhvr>
                                      <p:to>
                                        <p:strVal val="visible"/>
                                      </p:to>
                                    </p:set>
                                    <p:animEffect transition="in" filter="wipe(up)">
                                      <p:cBhvr>
                                        <p:cTn id="100" dur="500"/>
                                        <p:tgtEl>
                                          <p:spTgt spid="24"/>
                                        </p:tgtEl>
                                      </p:cBhvr>
                                    </p:animEffect>
                                  </p:childTnLst>
                                </p:cTn>
                              </p:par>
                              <p:par>
                                <p:cTn id="101" presetID="22" presetClass="entr" presetSubtype="1" fill="hold" grpId="0" nodeType="withEffect">
                                  <p:stCondLst>
                                    <p:cond delay="0"/>
                                  </p:stCondLst>
                                  <p:childTnLst>
                                    <p:set>
                                      <p:cBhvr>
                                        <p:cTn id="102" dur="1" fill="hold">
                                          <p:stCondLst>
                                            <p:cond delay="0"/>
                                          </p:stCondLst>
                                        </p:cTn>
                                        <p:tgtEl>
                                          <p:spTgt spid="26"/>
                                        </p:tgtEl>
                                        <p:attrNameLst>
                                          <p:attrName>style.visibility</p:attrName>
                                        </p:attrNameLst>
                                      </p:cBhvr>
                                      <p:to>
                                        <p:strVal val="visible"/>
                                      </p:to>
                                    </p:set>
                                    <p:animEffect transition="in" filter="wipe(up)">
                                      <p:cBhvr>
                                        <p:cTn id="103"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animBg="1"/>
      <p:bldP spid="19" grpId="0" animBg="1"/>
      <p:bldP spid="20" grpId="0" animBg="1"/>
      <p:bldP spid="21" grpId="0" animBg="1"/>
      <p:bldP spid="22" grpId="0"/>
      <p:bldP spid="23" grpId="0"/>
      <p:bldP spid="24" grpId="0"/>
      <p:bldP spid="25" grpId="0"/>
      <p:bldP spid="26" grpId="0"/>
      <p:bldP spid="27" grpId="0"/>
      <p:bldP spid="28" grpId="0"/>
      <p:bldP spid="29" grpId="0"/>
      <p:bldP spid="30" grpId="0"/>
      <p:bldP spid="31" grpId="0"/>
      <p:bldP spid="65" grpId="0"/>
      <p:bldP spid="74"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9" name="PpHolder1">
            <a:extLst>
              <a:ext uri="{FF2B5EF4-FFF2-40B4-BE49-F238E27FC236}">
                <a16:creationId xmlns:a16="http://schemas.microsoft.com/office/drawing/2014/main" id="{D95093A0-7BCA-453C-8C5C-1EFA755FE7C9}"/>
              </a:ext>
            </a:extLst>
          </p:cNvPr>
          <p:cNvPicPr>
            <a:picLocks/>
          </p:cNvPicPr>
          <p:nvPr/>
        </p:nvPicPr>
        <p:blipFill>
          <a:blip r:embed="rId2"/>
          <a:srcRect t="22056" b="45453"/>
          <a:stretch>
            <a:fillRect/>
          </a:stretch>
        </p:blipFill>
        <p:spPr>
          <a:xfrm>
            <a:off x="6" y="1512632"/>
            <a:ext cx="9143995" cy="2228193"/>
          </a:xfrm>
          <a:custGeom>
            <a:avLst/>
            <a:gdLst>
              <a:gd name="connsiteX0" fmla="*/ 0 w 9143995"/>
              <a:gd name="connsiteY0" fmla="*/ 0 h 2228193"/>
              <a:gd name="connsiteX1" fmla="*/ 9143995 w 9143995"/>
              <a:gd name="connsiteY1" fmla="*/ 0 h 2228193"/>
              <a:gd name="connsiteX2" fmla="*/ 9143995 w 9143995"/>
              <a:gd name="connsiteY2" fmla="*/ 2228193 h 2228193"/>
              <a:gd name="connsiteX3" fmla="*/ 0 w 9143995"/>
              <a:gd name="connsiteY3" fmla="*/ 2228193 h 2228193"/>
            </a:gdLst>
            <a:ahLst/>
            <a:cxnLst>
              <a:cxn ang="0">
                <a:pos x="connsiteX0" y="connsiteY0"/>
              </a:cxn>
              <a:cxn ang="0">
                <a:pos x="connsiteX1" y="connsiteY1"/>
              </a:cxn>
              <a:cxn ang="0">
                <a:pos x="connsiteX2" y="connsiteY2"/>
              </a:cxn>
              <a:cxn ang="0">
                <a:pos x="connsiteX3" y="connsiteY3"/>
              </a:cxn>
            </a:cxnLst>
            <a:rect l="l" t="t" r="r" b="b"/>
            <a:pathLst>
              <a:path w="9143995" h="2228193">
                <a:moveTo>
                  <a:pt x="0" y="0"/>
                </a:moveTo>
                <a:lnTo>
                  <a:pt x="9143995" y="0"/>
                </a:lnTo>
                <a:lnTo>
                  <a:pt x="9143995" y="2228193"/>
                </a:lnTo>
                <a:lnTo>
                  <a:pt x="0" y="2228193"/>
                </a:lnTo>
                <a:close/>
              </a:path>
            </a:pathLst>
          </a:custGeom>
        </p:spPr>
      </p:pic>
      <p:sp>
        <p:nvSpPr>
          <p:cNvPr id="65" name="Rectangle 64">
            <a:extLst>
              <a:ext uri="{FF2B5EF4-FFF2-40B4-BE49-F238E27FC236}">
                <a16:creationId xmlns:a16="http://schemas.microsoft.com/office/drawing/2014/main" id="{0C05C2E9-CDA3-4893-A9CF-8028912BA4AD}"/>
              </a:ext>
            </a:extLst>
          </p:cNvPr>
          <p:cNvSpPr/>
          <p:nvPr/>
        </p:nvSpPr>
        <p:spPr>
          <a:xfrm>
            <a:off x="1" y="1512629"/>
            <a:ext cx="9143999" cy="2233748"/>
          </a:xfrm>
          <a:prstGeom prst="rect">
            <a:avLst/>
          </a:prstGeom>
          <a:solidFill>
            <a:schemeClr val="tx2">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8" name="Title 67">
            <a:extLst>
              <a:ext uri="{FF2B5EF4-FFF2-40B4-BE49-F238E27FC236}">
                <a16:creationId xmlns:a16="http://schemas.microsoft.com/office/drawing/2014/main" id="{13DBE956-A153-4ECB-8D25-192EB9B6B4AF}"/>
              </a:ext>
            </a:extLst>
          </p:cNvPr>
          <p:cNvSpPr>
            <a:spLocks noGrp="1"/>
          </p:cNvSpPr>
          <p:nvPr>
            <p:ph type="title"/>
          </p:nvPr>
        </p:nvSpPr>
        <p:spPr/>
        <p:txBody>
          <a:bodyPr/>
          <a:lstStyle/>
          <a:p>
            <a:r>
              <a:rPr lang="en-US" dirty="0"/>
              <a:t>Creative Process</a:t>
            </a:r>
            <a:endParaRPr lang="en-ID" dirty="0"/>
          </a:p>
        </p:txBody>
      </p:sp>
      <p:sp>
        <p:nvSpPr>
          <p:cNvPr id="11" name="Oval 10">
            <a:extLst>
              <a:ext uri="{FF2B5EF4-FFF2-40B4-BE49-F238E27FC236}">
                <a16:creationId xmlns:a16="http://schemas.microsoft.com/office/drawing/2014/main" id="{56D19D08-708A-4EDB-AB58-56FF1ADBA09A}"/>
              </a:ext>
            </a:extLst>
          </p:cNvPr>
          <p:cNvSpPr/>
          <p:nvPr/>
        </p:nvSpPr>
        <p:spPr>
          <a:xfrm>
            <a:off x="4119922" y="3434564"/>
            <a:ext cx="904157" cy="904157"/>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2" name="Freeform: Shape 11">
            <a:extLst>
              <a:ext uri="{FF2B5EF4-FFF2-40B4-BE49-F238E27FC236}">
                <a16:creationId xmlns:a16="http://schemas.microsoft.com/office/drawing/2014/main" id="{E4927A7D-4D6D-4029-AD9B-98B2509A5D95}"/>
              </a:ext>
            </a:extLst>
          </p:cNvPr>
          <p:cNvSpPr/>
          <p:nvPr/>
        </p:nvSpPr>
        <p:spPr>
          <a:xfrm rot="10800000">
            <a:off x="4162514" y="2557912"/>
            <a:ext cx="818973" cy="560734"/>
          </a:xfrm>
          <a:custGeom>
            <a:avLst/>
            <a:gdLst>
              <a:gd name="connsiteX0" fmla="*/ 987084 w 1091964"/>
              <a:gd name="connsiteY0" fmla="*/ 747645 h 747645"/>
              <a:gd name="connsiteX1" fmla="*/ 104880 w 1091964"/>
              <a:gd name="connsiteY1" fmla="*/ 747645 h 747645"/>
              <a:gd name="connsiteX2" fmla="*/ 0 w 1091964"/>
              <a:gd name="connsiteY2" fmla="*/ 642765 h 747645"/>
              <a:gd name="connsiteX3" fmla="*/ 0 w 1091964"/>
              <a:gd name="connsiteY3" fmla="*/ 223260 h 747645"/>
              <a:gd name="connsiteX4" fmla="*/ 104880 w 1091964"/>
              <a:gd name="connsiteY4" fmla="*/ 118380 h 747645"/>
              <a:gd name="connsiteX5" fmla="*/ 444449 w 1091964"/>
              <a:gd name="connsiteY5" fmla="*/ 118380 h 747645"/>
              <a:gd name="connsiteX6" fmla="*/ 545981 w 1091964"/>
              <a:gd name="connsiteY6" fmla="*/ 0 h 747645"/>
              <a:gd name="connsiteX7" fmla="*/ 647513 w 1091964"/>
              <a:gd name="connsiteY7" fmla="*/ 118380 h 747645"/>
              <a:gd name="connsiteX8" fmla="*/ 987084 w 1091964"/>
              <a:gd name="connsiteY8" fmla="*/ 118380 h 747645"/>
              <a:gd name="connsiteX9" fmla="*/ 1091964 w 1091964"/>
              <a:gd name="connsiteY9" fmla="*/ 223260 h 747645"/>
              <a:gd name="connsiteX10" fmla="*/ 1091964 w 1091964"/>
              <a:gd name="connsiteY10" fmla="*/ 642765 h 747645"/>
              <a:gd name="connsiteX11" fmla="*/ 987084 w 1091964"/>
              <a:gd name="connsiteY11" fmla="*/ 747645 h 747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91964" h="747645">
                <a:moveTo>
                  <a:pt x="987084" y="747645"/>
                </a:moveTo>
                <a:lnTo>
                  <a:pt x="104880" y="747645"/>
                </a:lnTo>
                <a:cubicBezTo>
                  <a:pt x="46956" y="747645"/>
                  <a:pt x="0" y="700689"/>
                  <a:pt x="0" y="642765"/>
                </a:cubicBezTo>
                <a:lnTo>
                  <a:pt x="0" y="223260"/>
                </a:lnTo>
                <a:cubicBezTo>
                  <a:pt x="0" y="165336"/>
                  <a:pt x="46956" y="118380"/>
                  <a:pt x="104880" y="118380"/>
                </a:cubicBezTo>
                <a:lnTo>
                  <a:pt x="444449" y="118380"/>
                </a:lnTo>
                <a:lnTo>
                  <a:pt x="545981" y="0"/>
                </a:lnTo>
                <a:lnTo>
                  <a:pt x="647513" y="118380"/>
                </a:lnTo>
                <a:lnTo>
                  <a:pt x="987084" y="118380"/>
                </a:lnTo>
                <a:cubicBezTo>
                  <a:pt x="1045008" y="118380"/>
                  <a:pt x="1091964" y="165336"/>
                  <a:pt x="1091964" y="223260"/>
                </a:cubicBezTo>
                <a:lnTo>
                  <a:pt x="1091964" y="642765"/>
                </a:lnTo>
                <a:cubicBezTo>
                  <a:pt x="1091964" y="700689"/>
                  <a:pt x="1045008" y="747645"/>
                  <a:pt x="987084" y="747645"/>
                </a:cubicBez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dirty="0"/>
          </a:p>
        </p:txBody>
      </p:sp>
      <p:sp>
        <p:nvSpPr>
          <p:cNvPr id="13" name="TextBox 12">
            <a:extLst>
              <a:ext uri="{FF2B5EF4-FFF2-40B4-BE49-F238E27FC236}">
                <a16:creationId xmlns:a16="http://schemas.microsoft.com/office/drawing/2014/main" id="{01859AD9-EE06-476A-85AA-5B2C02786C9E}"/>
              </a:ext>
            </a:extLst>
          </p:cNvPr>
          <p:cNvSpPr txBox="1"/>
          <p:nvPr/>
        </p:nvSpPr>
        <p:spPr>
          <a:xfrm>
            <a:off x="4162514" y="2618345"/>
            <a:ext cx="818974" cy="323165"/>
          </a:xfrm>
          <a:prstGeom prst="rect">
            <a:avLst/>
          </a:prstGeom>
          <a:noFill/>
        </p:spPr>
        <p:txBody>
          <a:bodyPr wrap="square" rtlCol="0" anchor="ctr">
            <a:spAutoFit/>
          </a:bodyPr>
          <a:lstStyle/>
          <a:p>
            <a:pPr algn="ctr"/>
            <a:r>
              <a:rPr lang="en-US" sz="1500" b="1" dirty="0">
                <a:solidFill>
                  <a:schemeClr val="bg2"/>
                </a:solidFill>
                <a:latin typeface="+mj-lt"/>
              </a:rPr>
              <a:t>03</a:t>
            </a:r>
            <a:endParaRPr lang="en-ID" sz="1500" b="1" dirty="0">
              <a:solidFill>
                <a:schemeClr val="bg2"/>
              </a:solidFill>
              <a:latin typeface="+mj-lt"/>
            </a:endParaRPr>
          </a:p>
        </p:txBody>
      </p:sp>
      <p:sp>
        <p:nvSpPr>
          <p:cNvPr id="14" name="Oval 13">
            <a:extLst>
              <a:ext uri="{FF2B5EF4-FFF2-40B4-BE49-F238E27FC236}">
                <a16:creationId xmlns:a16="http://schemas.microsoft.com/office/drawing/2014/main" id="{EEADB60B-52E6-4E37-8971-7B5C60684AD0}"/>
              </a:ext>
            </a:extLst>
          </p:cNvPr>
          <p:cNvSpPr/>
          <p:nvPr/>
        </p:nvSpPr>
        <p:spPr>
          <a:xfrm>
            <a:off x="2750656" y="3434564"/>
            <a:ext cx="904157" cy="904157"/>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5" name="Freeform: Shape 14">
            <a:extLst>
              <a:ext uri="{FF2B5EF4-FFF2-40B4-BE49-F238E27FC236}">
                <a16:creationId xmlns:a16="http://schemas.microsoft.com/office/drawing/2014/main" id="{11FF5082-1B1B-42C5-9B95-91644541A794}"/>
              </a:ext>
            </a:extLst>
          </p:cNvPr>
          <p:cNvSpPr/>
          <p:nvPr/>
        </p:nvSpPr>
        <p:spPr>
          <a:xfrm rot="10800000">
            <a:off x="2793247" y="2557912"/>
            <a:ext cx="818973" cy="560734"/>
          </a:xfrm>
          <a:custGeom>
            <a:avLst/>
            <a:gdLst>
              <a:gd name="connsiteX0" fmla="*/ 987084 w 1091964"/>
              <a:gd name="connsiteY0" fmla="*/ 747645 h 747645"/>
              <a:gd name="connsiteX1" fmla="*/ 104880 w 1091964"/>
              <a:gd name="connsiteY1" fmla="*/ 747645 h 747645"/>
              <a:gd name="connsiteX2" fmla="*/ 0 w 1091964"/>
              <a:gd name="connsiteY2" fmla="*/ 642765 h 747645"/>
              <a:gd name="connsiteX3" fmla="*/ 0 w 1091964"/>
              <a:gd name="connsiteY3" fmla="*/ 223260 h 747645"/>
              <a:gd name="connsiteX4" fmla="*/ 104880 w 1091964"/>
              <a:gd name="connsiteY4" fmla="*/ 118380 h 747645"/>
              <a:gd name="connsiteX5" fmla="*/ 444449 w 1091964"/>
              <a:gd name="connsiteY5" fmla="*/ 118380 h 747645"/>
              <a:gd name="connsiteX6" fmla="*/ 545981 w 1091964"/>
              <a:gd name="connsiteY6" fmla="*/ 0 h 747645"/>
              <a:gd name="connsiteX7" fmla="*/ 647513 w 1091964"/>
              <a:gd name="connsiteY7" fmla="*/ 118380 h 747645"/>
              <a:gd name="connsiteX8" fmla="*/ 987084 w 1091964"/>
              <a:gd name="connsiteY8" fmla="*/ 118380 h 747645"/>
              <a:gd name="connsiteX9" fmla="*/ 1091964 w 1091964"/>
              <a:gd name="connsiteY9" fmla="*/ 223260 h 747645"/>
              <a:gd name="connsiteX10" fmla="*/ 1091964 w 1091964"/>
              <a:gd name="connsiteY10" fmla="*/ 642765 h 747645"/>
              <a:gd name="connsiteX11" fmla="*/ 987084 w 1091964"/>
              <a:gd name="connsiteY11" fmla="*/ 747645 h 747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91964" h="747645">
                <a:moveTo>
                  <a:pt x="987084" y="747645"/>
                </a:moveTo>
                <a:lnTo>
                  <a:pt x="104880" y="747645"/>
                </a:lnTo>
                <a:cubicBezTo>
                  <a:pt x="46956" y="747645"/>
                  <a:pt x="0" y="700689"/>
                  <a:pt x="0" y="642765"/>
                </a:cubicBezTo>
                <a:lnTo>
                  <a:pt x="0" y="223260"/>
                </a:lnTo>
                <a:cubicBezTo>
                  <a:pt x="0" y="165336"/>
                  <a:pt x="46956" y="118380"/>
                  <a:pt x="104880" y="118380"/>
                </a:cubicBezTo>
                <a:lnTo>
                  <a:pt x="444449" y="118380"/>
                </a:lnTo>
                <a:lnTo>
                  <a:pt x="545981" y="0"/>
                </a:lnTo>
                <a:lnTo>
                  <a:pt x="647513" y="118380"/>
                </a:lnTo>
                <a:lnTo>
                  <a:pt x="987084" y="118380"/>
                </a:lnTo>
                <a:cubicBezTo>
                  <a:pt x="1045008" y="118380"/>
                  <a:pt x="1091964" y="165336"/>
                  <a:pt x="1091964" y="223260"/>
                </a:cubicBezTo>
                <a:lnTo>
                  <a:pt x="1091964" y="642765"/>
                </a:lnTo>
                <a:cubicBezTo>
                  <a:pt x="1091964" y="700689"/>
                  <a:pt x="1045008" y="747645"/>
                  <a:pt x="987084" y="747645"/>
                </a:cubicBez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dirty="0"/>
          </a:p>
        </p:txBody>
      </p:sp>
      <p:sp>
        <p:nvSpPr>
          <p:cNvPr id="16" name="TextBox 15">
            <a:extLst>
              <a:ext uri="{FF2B5EF4-FFF2-40B4-BE49-F238E27FC236}">
                <a16:creationId xmlns:a16="http://schemas.microsoft.com/office/drawing/2014/main" id="{35E0E7B1-C26F-4766-B1C8-15F3B0B79DBF}"/>
              </a:ext>
            </a:extLst>
          </p:cNvPr>
          <p:cNvSpPr txBox="1"/>
          <p:nvPr/>
        </p:nvSpPr>
        <p:spPr>
          <a:xfrm>
            <a:off x="2793247" y="2618345"/>
            <a:ext cx="818974" cy="323165"/>
          </a:xfrm>
          <a:prstGeom prst="rect">
            <a:avLst/>
          </a:prstGeom>
          <a:noFill/>
        </p:spPr>
        <p:txBody>
          <a:bodyPr wrap="square" rtlCol="0" anchor="ctr">
            <a:spAutoFit/>
          </a:bodyPr>
          <a:lstStyle/>
          <a:p>
            <a:pPr algn="ctr"/>
            <a:r>
              <a:rPr lang="en-US" sz="1500" b="1" dirty="0">
                <a:solidFill>
                  <a:schemeClr val="bg2"/>
                </a:solidFill>
                <a:latin typeface="+mj-lt"/>
              </a:rPr>
              <a:t>02</a:t>
            </a:r>
            <a:endParaRPr lang="en-ID" sz="1500" b="1" dirty="0">
              <a:solidFill>
                <a:schemeClr val="bg2"/>
              </a:solidFill>
              <a:latin typeface="+mj-lt"/>
            </a:endParaRPr>
          </a:p>
        </p:txBody>
      </p:sp>
      <p:sp>
        <p:nvSpPr>
          <p:cNvPr id="17" name="Oval 16">
            <a:extLst>
              <a:ext uri="{FF2B5EF4-FFF2-40B4-BE49-F238E27FC236}">
                <a16:creationId xmlns:a16="http://schemas.microsoft.com/office/drawing/2014/main" id="{9F7B64C6-E62B-452C-9851-C54DA27D5D24}"/>
              </a:ext>
            </a:extLst>
          </p:cNvPr>
          <p:cNvSpPr/>
          <p:nvPr/>
        </p:nvSpPr>
        <p:spPr>
          <a:xfrm>
            <a:off x="1380653" y="3434564"/>
            <a:ext cx="904157" cy="904157"/>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8" name="Freeform: Shape 17">
            <a:extLst>
              <a:ext uri="{FF2B5EF4-FFF2-40B4-BE49-F238E27FC236}">
                <a16:creationId xmlns:a16="http://schemas.microsoft.com/office/drawing/2014/main" id="{90788B72-D70F-4A44-A1FC-BD3BE79C7400}"/>
              </a:ext>
            </a:extLst>
          </p:cNvPr>
          <p:cNvSpPr/>
          <p:nvPr/>
        </p:nvSpPr>
        <p:spPr>
          <a:xfrm rot="10800000">
            <a:off x="1423244" y="2557912"/>
            <a:ext cx="818973" cy="560734"/>
          </a:xfrm>
          <a:custGeom>
            <a:avLst/>
            <a:gdLst>
              <a:gd name="connsiteX0" fmla="*/ 987084 w 1091964"/>
              <a:gd name="connsiteY0" fmla="*/ 747645 h 747645"/>
              <a:gd name="connsiteX1" fmla="*/ 104880 w 1091964"/>
              <a:gd name="connsiteY1" fmla="*/ 747645 h 747645"/>
              <a:gd name="connsiteX2" fmla="*/ 0 w 1091964"/>
              <a:gd name="connsiteY2" fmla="*/ 642765 h 747645"/>
              <a:gd name="connsiteX3" fmla="*/ 0 w 1091964"/>
              <a:gd name="connsiteY3" fmla="*/ 223260 h 747645"/>
              <a:gd name="connsiteX4" fmla="*/ 104880 w 1091964"/>
              <a:gd name="connsiteY4" fmla="*/ 118380 h 747645"/>
              <a:gd name="connsiteX5" fmla="*/ 444449 w 1091964"/>
              <a:gd name="connsiteY5" fmla="*/ 118380 h 747645"/>
              <a:gd name="connsiteX6" fmla="*/ 545981 w 1091964"/>
              <a:gd name="connsiteY6" fmla="*/ 0 h 747645"/>
              <a:gd name="connsiteX7" fmla="*/ 647513 w 1091964"/>
              <a:gd name="connsiteY7" fmla="*/ 118380 h 747645"/>
              <a:gd name="connsiteX8" fmla="*/ 987084 w 1091964"/>
              <a:gd name="connsiteY8" fmla="*/ 118380 h 747645"/>
              <a:gd name="connsiteX9" fmla="*/ 1091964 w 1091964"/>
              <a:gd name="connsiteY9" fmla="*/ 223260 h 747645"/>
              <a:gd name="connsiteX10" fmla="*/ 1091964 w 1091964"/>
              <a:gd name="connsiteY10" fmla="*/ 642765 h 747645"/>
              <a:gd name="connsiteX11" fmla="*/ 987084 w 1091964"/>
              <a:gd name="connsiteY11" fmla="*/ 747645 h 747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91964" h="747645">
                <a:moveTo>
                  <a:pt x="987084" y="747645"/>
                </a:moveTo>
                <a:lnTo>
                  <a:pt x="104880" y="747645"/>
                </a:lnTo>
                <a:cubicBezTo>
                  <a:pt x="46956" y="747645"/>
                  <a:pt x="0" y="700689"/>
                  <a:pt x="0" y="642765"/>
                </a:cubicBezTo>
                <a:lnTo>
                  <a:pt x="0" y="223260"/>
                </a:lnTo>
                <a:cubicBezTo>
                  <a:pt x="0" y="165336"/>
                  <a:pt x="46956" y="118380"/>
                  <a:pt x="104880" y="118380"/>
                </a:cubicBezTo>
                <a:lnTo>
                  <a:pt x="444449" y="118380"/>
                </a:lnTo>
                <a:lnTo>
                  <a:pt x="545981" y="0"/>
                </a:lnTo>
                <a:lnTo>
                  <a:pt x="647513" y="118380"/>
                </a:lnTo>
                <a:lnTo>
                  <a:pt x="987084" y="118380"/>
                </a:lnTo>
                <a:cubicBezTo>
                  <a:pt x="1045008" y="118380"/>
                  <a:pt x="1091964" y="165336"/>
                  <a:pt x="1091964" y="223260"/>
                </a:cubicBezTo>
                <a:lnTo>
                  <a:pt x="1091964" y="642765"/>
                </a:lnTo>
                <a:cubicBezTo>
                  <a:pt x="1091964" y="700689"/>
                  <a:pt x="1045008" y="747645"/>
                  <a:pt x="987084" y="747645"/>
                </a:cubicBez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dirty="0"/>
          </a:p>
        </p:txBody>
      </p:sp>
      <p:sp>
        <p:nvSpPr>
          <p:cNvPr id="19" name="TextBox 18">
            <a:extLst>
              <a:ext uri="{FF2B5EF4-FFF2-40B4-BE49-F238E27FC236}">
                <a16:creationId xmlns:a16="http://schemas.microsoft.com/office/drawing/2014/main" id="{F122670E-1543-4A3E-A139-07F28A98D351}"/>
              </a:ext>
            </a:extLst>
          </p:cNvPr>
          <p:cNvSpPr txBox="1"/>
          <p:nvPr/>
        </p:nvSpPr>
        <p:spPr>
          <a:xfrm>
            <a:off x="1423245" y="2618345"/>
            <a:ext cx="818974" cy="323165"/>
          </a:xfrm>
          <a:prstGeom prst="rect">
            <a:avLst/>
          </a:prstGeom>
          <a:noFill/>
        </p:spPr>
        <p:txBody>
          <a:bodyPr wrap="square" rtlCol="0" anchor="ctr">
            <a:spAutoFit/>
          </a:bodyPr>
          <a:lstStyle/>
          <a:p>
            <a:pPr algn="ctr"/>
            <a:r>
              <a:rPr lang="en-US" sz="1500" b="1" dirty="0">
                <a:solidFill>
                  <a:schemeClr val="bg2"/>
                </a:solidFill>
                <a:latin typeface="+mj-lt"/>
              </a:rPr>
              <a:t>01</a:t>
            </a:r>
            <a:endParaRPr lang="en-ID" sz="1500" b="1" dirty="0">
              <a:solidFill>
                <a:schemeClr val="bg2"/>
              </a:solidFill>
              <a:latin typeface="+mj-lt"/>
            </a:endParaRPr>
          </a:p>
        </p:txBody>
      </p:sp>
      <p:sp>
        <p:nvSpPr>
          <p:cNvPr id="20" name="Oval 19">
            <a:extLst>
              <a:ext uri="{FF2B5EF4-FFF2-40B4-BE49-F238E27FC236}">
                <a16:creationId xmlns:a16="http://schemas.microsoft.com/office/drawing/2014/main" id="{37C6A6B2-CEE0-4DD4-9644-5FE33A550F6A}"/>
              </a:ext>
            </a:extLst>
          </p:cNvPr>
          <p:cNvSpPr/>
          <p:nvPr/>
        </p:nvSpPr>
        <p:spPr>
          <a:xfrm>
            <a:off x="5496643" y="3434564"/>
            <a:ext cx="904157" cy="904157"/>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1" name="Freeform: Shape 20">
            <a:extLst>
              <a:ext uri="{FF2B5EF4-FFF2-40B4-BE49-F238E27FC236}">
                <a16:creationId xmlns:a16="http://schemas.microsoft.com/office/drawing/2014/main" id="{FE8A5840-9833-43B9-9871-23211F4FAA54}"/>
              </a:ext>
            </a:extLst>
          </p:cNvPr>
          <p:cNvSpPr/>
          <p:nvPr/>
        </p:nvSpPr>
        <p:spPr>
          <a:xfrm rot="10800000">
            <a:off x="5539235" y="2557912"/>
            <a:ext cx="818973" cy="560734"/>
          </a:xfrm>
          <a:custGeom>
            <a:avLst/>
            <a:gdLst>
              <a:gd name="connsiteX0" fmla="*/ 987084 w 1091964"/>
              <a:gd name="connsiteY0" fmla="*/ 747645 h 747645"/>
              <a:gd name="connsiteX1" fmla="*/ 104880 w 1091964"/>
              <a:gd name="connsiteY1" fmla="*/ 747645 h 747645"/>
              <a:gd name="connsiteX2" fmla="*/ 0 w 1091964"/>
              <a:gd name="connsiteY2" fmla="*/ 642765 h 747645"/>
              <a:gd name="connsiteX3" fmla="*/ 0 w 1091964"/>
              <a:gd name="connsiteY3" fmla="*/ 223260 h 747645"/>
              <a:gd name="connsiteX4" fmla="*/ 104880 w 1091964"/>
              <a:gd name="connsiteY4" fmla="*/ 118380 h 747645"/>
              <a:gd name="connsiteX5" fmla="*/ 444449 w 1091964"/>
              <a:gd name="connsiteY5" fmla="*/ 118380 h 747645"/>
              <a:gd name="connsiteX6" fmla="*/ 545981 w 1091964"/>
              <a:gd name="connsiteY6" fmla="*/ 0 h 747645"/>
              <a:gd name="connsiteX7" fmla="*/ 647513 w 1091964"/>
              <a:gd name="connsiteY7" fmla="*/ 118380 h 747645"/>
              <a:gd name="connsiteX8" fmla="*/ 987084 w 1091964"/>
              <a:gd name="connsiteY8" fmla="*/ 118380 h 747645"/>
              <a:gd name="connsiteX9" fmla="*/ 1091964 w 1091964"/>
              <a:gd name="connsiteY9" fmla="*/ 223260 h 747645"/>
              <a:gd name="connsiteX10" fmla="*/ 1091964 w 1091964"/>
              <a:gd name="connsiteY10" fmla="*/ 642765 h 747645"/>
              <a:gd name="connsiteX11" fmla="*/ 987084 w 1091964"/>
              <a:gd name="connsiteY11" fmla="*/ 747645 h 747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91964" h="747645">
                <a:moveTo>
                  <a:pt x="987084" y="747645"/>
                </a:moveTo>
                <a:lnTo>
                  <a:pt x="104880" y="747645"/>
                </a:lnTo>
                <a:cubicBezTo>
                  <a:pt x="46956" y="747645"/>
                  <a:pt x="0" y="700689"/>
                  <a:pt x="0" y="642765"/>
                </a:cubicBezTo>
                <a:lnTo>
                  <a:pt x="0" y="223260"/>
                </a:lnTo>
                <a:cubicBezTo>
                  <a:pt x="0" y="165336"/>
                  <a:pt x="46956" y="118380"/>
                  <a:pt x="104880" y="118380"/>
                </a:cubicBezTo>
                <a:lnTo>
                  <a:pt x="444449" y="118380"/>
                </a:lnTo>
                <a:lnTo>
                  <a:pt x="545981" y="0"/>
                </a:lnTo>
                <a:lnTo>
                  <a:pt x="647513" y="118380"/>
                </a:lnTo>
                <a:lnTo>
                  <a:pt x="987084" y="118380"/>
                </a:lnTo>
                <a:cubicBezTo>
                  <a:pt x="1045008" y="118380"/>
                  <a:pt x="1091964" y="165336"/>
                  <a:pt x="1091964" y="223260"/>
                </a:cubicBezTo>
                <a:lnTo>
                  <a:pt x="1091964" y="642765"/>
                </a:lnTo>
                <a:cubicBezTo>
                  <a:pt x="1091964" y="700689"/>
                  <a:pt x="1045008" y="747645"/>
                  <a:pt x="987084" y="747645"/>
                </a:cubicBez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dirty="0"/>
          </a:p>
        </p:txBody>
      </p:sp>
      <p:sp>
        <p:nvSpPr>
          <p:cNvPr id="22" name="TextBox 21">
            <a:extLst>
              <a:ext uri="{FF2B5EF4-FFF2-40B4-BE49-F238E27FC236}">
                <a16:creationId xmlns:a16="http://schemas.microsoft.com/office/drawing/2014/main" id="{5DA7996E-CC48-4E87-871F-46D5C86B5C89}"/>
              </a:ext>
            </a:extLst>
          </p:cNvPr>
          <p:cNvSpPr txBox="1"/>
          <p:nvPr/>
        </p:nvSpPr>
        <p:spPr>
          <a:xfrm>
            <a:off x="5539235" y="2618345"/>
            <a:ext cx="818974" cy="323165"/>
          </a:xfrm>
          <a:prstGeom prst="rect">
            <a:avLst/>
          </a:prstGeom>
          <a:noFill/>
        </p:spPr>
        <p:txBody>
          <a:bodyPr wrap="square" rtlCol="0" anchor="ctr">
            <a:spAutoFit/>
          </a:bodyPr>
          <a:lstStyle/>
          <a:p>
            <a:pPr algn="ctr"/>
            <a:r>
              <a:rPr lang="en-US" sz="1500" b="1" dirty="0">
                <a:solidFill>
                  <a:schemeClr val="bg2"/>
                </a:solidFill>
                <a:latin typeface="+mj-lt"/>
              </a:rPr>
              <a:t>04</a:t>
            </a:r>
            <a:endParaRPr lang="en-ID" sz="1500" b="1" dirty="0">
              <a:solidFill>
                <a:schemeClr val="bg2"/>
              </a:solidFill>
              <a:latin typeface="+mj-lt"/>
            </a:endParaRPr>
          </a:p>
        </p:txBody>
      </p:sp>
      <p:sp>
        <p:nvSpPr>
          <p:cNvPr id="23" name="Oval 22">
            <a:extLst>
              <a:ext uri="{FF2B5EF4-FFF2-40B4-BE49-F238E27FC236}">
                <a16:creationId xmlns:a16="http://schemas.microsoft.com/office/drawing/2014/main" id="{03F49E01-76FB-48A9-94DD-FDCC9201A40F}"/>
              </a:ext>
            </a:extLst>
          </p:cNvPr>
          <p:cNvSpPr/>
          <p:nvPr/>
        </p:nvSpPr>
        <p:spPr>
          <a:xfrm>
            <a:off x="6862436" y="3434564"/>
            <a:ext cx="904157" cy="904157"/>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4" name="Freeform: Shape 23">
            <a:extLst>
              <a:ext uri="{FF2B5EF4-FFF2-40B4-BE49-F238E27FC236}">
                <a16:creationId xmlns:a16="http://schemas.microsoft.com/office/drawing/2014/main" id="{AF120A26-B5C4-4ECD-95C5-BAB28428C0AA}"/>
              </a:ext>
            </a:extLst>
          </p:cNvPr>
          <p:cNvSpPr/>
          <p:nvPr/>
        </p:nvSpPr>
        <p:spPr>
          <a:xfrm rot="10800000">
            <a:off x="6905027" y="2557912"/>
            <a:ext cx="818973" cy="560734"/>
          </a:xfrm>
          <a:custGeom>
            <a:avLst/>
            <a:gdLst>
              <a:gd name="connsiteX0" fmla="*/ 987084 w 1091964"/>
              <a:gd name="connsiteY0" fmla="*/ 747645 h 747645"/>
              <a:gd name="connsiteX1" fmla="*/ 104880 w 1091964"/>
              <a:gd name="connsiteY1" fmla="*/ 747645 h 747645"/>
              <a:gd name="connsiteX2" fmla="*/ 0 w 1091964"/>
              <a:gd name="connsiteY2" fmla="*/ 642765 h 747645"/>
              <a:gd name="connsiteX3" fmla="*/ 0 w 1091964"/>
              <a:gd name="connsiteY3" fmla="*/ 223260 h 747645"/>
              <a:gd name="connsiteX4" fmla="*/ 104880 w 1091964"/>
              <a:gd name="connsiteY4" fmla="*/ 118380 h 747645"/>
              <a:gd name="connsiteX5" fmla="*/ 444449 w 1091964"/>
              <a:gd name="connsiteY5" fmla="*/ 118380 h 747645"/>
              <a:gd name="connsiteX6" fmla="*/ 545981 w 1091964"/>
              <a:gd name="connsiteY6" fmla="*/ 0 h 747645"/>
              <a:gd name="connsiteX7" fmla="*/ 647513 w 1091964"/>
              <a:gd name="connsiteY7" fmla="*/ 118380 h 747645"/>
              <a:gd name="connsiteX8" fmla="*/ 987084 w 1091964"/>
              <a:gd name="connsiteY8" fmla="*/ 118380 h 747645"/>
              <a:gd name="connsiteX9" fmla="*/ 1091964 w 1091964"/>
              <a:gd name="connsiteY9" fmla="*/ 223260 h 747645"/>
              <a:gd name="connsiteX10" fmla="*/ 1091964 w 1091964"/>
              <a:gd name="connsiteY10" fmla="*/ 642765 h 747645"/>
              <a:gd name="connsiteX11" fmla="*/ 987084 w 1091964"/>
              <a:gd name="connsiteY11" fmla="*/ 747645 h 747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91964" h="747645">
                <a:moveTo>
                  <a:pt x="987084" y="747645"/>
                </a:moveTo>
                <a:lnTo>
                  <a:pt x="104880" y="747645"/>
                </a:lnTo>
                <a:cubicBezTo>
                  <a:pt x="46956" y="747645"/>
                  <a:pt x="0" y="700689"/>
                  <a:pt x="0" y="642765"/>
                </a:cubicBezTo>
                <a:lnTo>
                  <a:pt x="0" y="223260"/>
                </a:lnTo>
                <a:cubicBezTo>
                  <a:pt x="0" y="165336"/>
                  <a:pt x="46956" y="118380"/>
                  <a:pt x="104880" y="118380"/>
                </a:cubicBezTo>
                <a:lnTo>
                  <a:pt x="444449" y="118380"/>
                </a:lnTo>
                <a:lnTo>
                  <a:pt x="545981" y="0"/>
                </a:lnTo>
                <a:lnTo>
                  <a:pt x="647513" y="118380"/>
                </a:lnTo>
                <a:lnTo>
                  <a:pt x="987084" y="118380"/>
                </a:lnTo>
                <a:cubicBezTo>
                  <a:pt x="1045008" y="118380"/>
                  <a:pt x="1091964" y="165336"/>
                  <a:pt x="1091964" y="223260"/>
                </a:cubicBezTo>
                <a:lnTo>
                  <a:pt x="1091964" y="642765"/>
                </a:lnTo>
                <a:cubicBezTo>
                  <a:pt x="1091964" y="700689"/>
                  <a:pt x="1045008" y="747645"/>
                  <a:pt x="987084" y="747645"/>
                </a:cubicBez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dirty="0"/>
          </a:p>
        </p:txBody>
      </p:sp>
      <p:sp>
        <p:nvSpPr>
          <p:cNvPr id="25" name="TextBox 24">
            <a:extLst>
              <a:ext uri="{FF2B5EF4-FFF2-40B4-BE49-F238E27FC236}">
                <a16:creationId xmlns:a16="http://schemas.microsoft.com/office/drawing/2014/main" id="{824F37EF-70E5-44A8-B511-DC46622317EF}"/>
              </a:ext>
            </a:extLst>
          </p:cNvPr>
          <p:cNvSpPr txBox="1"/>
          <p:nvPr/>
        </p:nvSpPr>
        <p:spPr>
          <a:xfrm>
            <a:off x="6905028" y="2618345"/>
            <a:ext cx="818974" cy="323165"/>
          </a:xfrm>
          <a:prstGeom prst="rect">
            <a:avLst/>
          </a:prstGeom>
          <a:noFill/>
        </p:spPr>
        <p:txBody>
          <a:bodyPr wrap="square" rtlCol="0" anchor="ctr">
            <a:spAutoFit/>
          </a:bodyPr>
          <a:lstStyle/>
          <a:p>
            <a:pPr algn="ctr"/>
            <a:r>
              <a:rPr lang="en-US" sz="1500" b="1" dirty="0">
                <a:solidFill>
                  <a:schemeClr val="bg2"/>
                </a:solidFill>
                <a:latin typeface="+mj-lt"/>
              </a:rPr>
              <a:t>05</a:t>
            </a:r>
            <a:endParaRPr lang="en-ID" sz="1500" b="1" dirty="0">
              <a:solidFill>
                <a:schemeClr val="bg2"/>
              </a:solidFill>
              <a:latin typeface="+mj-lt"/>
            </a:endParaRPr>
          </a:p>
        </p:txBody>
      </p:sp>
      <p:sp>
        <p:nvSpPr>
          <p:cNvPr id="26" name="TextBox 25">
            <a:extLst>
              <a:ext uri="{FF2B5EF4-FFF2-40B4-BE49-F238E27FC236}">
                <a16:creationId xmlns:a16="http://schemas.microsoft.com/office/drawing/2014/main" id="{6F7EE8E3-0F2D-494A-AC2A-646653992824}"/>
              </a:ext>
            </a:extLst>
          </p:cNvPr>
          <p:cNvSpPr txBox="1"/>
          <p:nvPr/>
        </p:nvSpPr>
        <p:spPr>
          <a:xfrm>
            <a:off x="3863320" y="4698724"/>
            <a:ext cx="1417361" cy="485646"/>
          </a:xfrm>
          <a:prstGeom prst="rect">
            <a:avLst/>
          </a:prstGeom>
          <a:noFill/>
        </p:spPr>
        <p:txBody>
          <a:bodyPr wrap="square" rtlCol="0" anchor="t">
            <a:spAutoFit/>
          </a:bodyPr>
          <a:lstStyle/>
          <a:p>
            <a:pPr algn="ctr">
              <a:lnSpc>
                <a:spcPct val="150000"/>
              </a:lnSpc>
            </a:pPr>
            <a:r>
              <a:rPr lang="en-US" sz="900" dirty="0"/>
              <a:t>A wonderful serenity has taken</a:t>
            </a:r>
            <a:endParaRPr lang="en-US" sz="750" dirty="0"/>
          </a:p>
        </p:txBody>
      </p:sp>
      <p:sp>
        <p:nvSpPr>
          <p:cNvPr id="27" name="TextBox 26">
            <a:extLst>
              <a:ext uri="{FF2B5EF4-FFF2-40B4-BE49-F238E27FC236}">
                <a16:creationId xmlns:a16="http://schemas.microsoft.com/office/drawing/2014/main" id="{F99CED95-814E-49C5-A86B-BD4CB091A74A}"/>
              </a:ext>
            </a:extLst>
          </p:cNvPr>
          <p:cNvSpPr txBox="1"/>
          <p:nvPr/>
        </p:nvSpPr>
        <p:spPr>
          <a:xfrm>
            <a:off x="3965510" y="4477767"/>
            <a:ext cx="1212980" cy="300082"/>
          </a:xfrm>
          <a:prstGeom prst="rect">
            <a:avLst/>
          </a:prstGeom>
          <a:noFill/>
        </p:spPr>
        <p:txBody>
          <a:bodyPr wrap="square" rtlCol="0" anchor="ctr">
            <a:spAutoFit/>
          </a:bodyPr>
          <a:lstStyle/>
          <a:p>
            <a:pPr algn="ctr"/>
            <a:r>
              <a:rPr lang="en-US" sz="1350" b="1" dirty="0">
                <a:solidFill>
                  <a:schemeClr val="accent1"/>
                </a:solidFill>
                <a:latin typeface="+mj-lt"/>
              </a:rPr>
              <a:t>Description</a:t>
            </a:r>
            <a:endParaRPr lang="en-ID" sz="1350" b="1" dirty="0">
              <a:solidFill>
                <a:schemeClr val="accent1"/>
              </a:solidFill>
              <a:latin typeface="+mj-lt"/>
            </a:endParaRPr>
          </a:p>
        </p:txBody>
      </p:sp>
      <p:sp>
        <p:nvSpPr>
          <p:cNvPr id="28" name="TextBox 27">
            <a:extLst>
              <a:ext uri="{FF2B5EF4-FFF2-40B4-BE49-F238E27FC236}">
                <a16:creationId xmlns:a16="http://schemas.microsoft.com/office/drawing/2014/main" id="{F181ADB1-99FC-45C6-AB5E-BAB3F8B0BD85}"/>
              </a:ext>
            </a:extLst>
          </p:cNvPr>
          <p:cNvSpPr txBox="1"/>
          <p:nvPr/>
        </p:nvSpPr>
        <p:spPr>
          <a:xfrm>
            <a:off x="5240041" y="4698724"/>
            <a:ext cx="1417361" cy="485646"/>
          </a:xfrm>
          <a:prstGeom prst="rect">
            <a:avLst/>
          </a:prstGeom>
          <a:noFill/>
        </p:spPr>
        <p:txBody>
          <a:bodyPr wrap="square" rtlCol="0" anchor="t">
            <a:spAutoFit/>
          </a:bodyPr>
          <a:lstStyle/>
          <a:p>
            <a:pPr algn="ctr">
              <a:lnSpc>
                <a:spcPct val="150000"/>
              </a:lnSpc>
            </a:pPr>
            <a:r>
              <a:rPr lang="en-US" sz="900" dirty="0"/>
              <a:t>A wonderful serenity has taken</a:t>
            </a:r>
            <a:endParaRPr lang="en-US" sz="750" dirty="0"/>
          </a:p>
        </p:txBody>
      </p:sp>
      <p:sp>
        <p:nvSpPr>
          <p:cNvPr id="29" name="TextBox 28">
            <a:extLst>
              <a:ext uri="{FF2B5EF4-FFF2-40B4-BE49-F238E27FC236}">
                <a16:creationId xmlns:a16="http://schemas.microsoft.com/office/drawing/2014/main" id="{371F1761-B386-49CB-9F44-CD0C8E33C364}"/>
              </a:ext>
            </a:extLst>
          </p:cNvPr>
          <p:cNvSpPr txBox="1"/>
          <p:nvPr/>
        </p:nvSpPr>
        <p:spPr>
          <a:xfrm>
            <a:off x="5342231" y="4477767"/>
            <a:ext cx="1212980" cy="300082"/>
          </a:xfrm>
          <a:prstGeom prst="rect">
            <a:avLst/>
          </a:prstGeom>
          <a:noFill/>
        </p:spPr>
        <p:txBody>
          <a:bodyPr wrap="square" rtlCol="0" anchor="ctr">
            <a:spAutoFit/>
          </a:bodyPr>
          <a:lstStyle/>
          <a:p>
            <a:pPr algn="ctr"/>
            <a:r>
              <a:rPr lang="en-US" sz="1350" b="1" dirty="0">
                <a:solidFill>
                  <a:schemeClr val="accent1"/>
                </a:solidFill>
                <a:latin typeface="+mj-lt"/>
              </a:rPr>
              <a:t>Description</a:t>
            </a:r>
            <a:endParaRPr lang="en-ID" sz="1350" b="1" dirty="0">
              <a:solidFill>
                <a:schemeClr val="accent1"/>
              </a:solidFill>
              <a:latin typeface="+mj-lt"/>
            </a:endParaRPr>
          </a:p>
        </p:txBody>
      </p:sp>
      <p:sp>
        <p:nvSpPr>
          <p:cNvPr id="30" name="TextBox 29">
            <a:extLst>
              <a:ext uri="{FF2B5EF4-FFF2-40B4-BE49-F238E27FC236}">
                <a16:creationId xmlns:a16="http://schemas.microsoft.com/office/drawing/2014/main" id="{58812FEB-177E-4376-B99B-F732FE9763A0}"/>
              </a:ext>
            </a:extLst>
          </p:cNvPr>
          <p:cNvSpPr txBox="1"/>
          <p:nvPr/>
        </p:nvSpPr>
        <p:spPr>
          <a:xfrm>
            <a:off x="6605833" y="4698724"/>
            <a:ext cx="1417361" cy="485646"/>
          </a:xfrm>
          <a:prstGeom prst="rect">
            <a:avLst/>
          </a:prstGeom>
          <a:noFill/>
        </p:spPr>
        <p:txBody>
          <a:bodyPr wrap="square" rtlCol="0" anchor="t">
            <a:spAutoFit/>
          </a:bodyPr>
          <a:lstStyle/>
          <a:p>
            <a:pPr algn="ctr">
              <a:lnSpc>
                <a:spcPct val="150000"/>
              </a:lnSpc>
            </a:pPr>
            <a:r>
              <a:rPr lang="en-US" sz="900" dirty="0"/>
              <a:t>A wonderful serenity has taken</a:t>
            </a:r>
            <a:endParaRPr lang="en-US" sz="750" dirty="0"/>
          </a:p>
        </p:txBody>
      </p:sp>
      <p:sp>
        <p:nvSpPr>
          <p:cNvPr id="31" name="TextBox 30">
            <a:extLst>
              <a:ext uri="{FF2B5EF4-FFF2-40B4-BE49-F238E27FC236}">
                <a16:creationId xmlns:a16="http://schemas.microsoft.com/office/drawing/2014/main" id="{0FB66EBC-54B8-45D8-B222-950A738A7C44}"/>
              </a:ext>
            </a:extLst>
          </p:cNvPr>
          <p:cNvSpPr txBox="1"/>
          <p:nvPr/>
        </p:nvSpPr>
        <p:spPr>
          <a:xfrm>
            <a:off x="6708024" y="4477767"/>
            <a:ext cx="1212980" cy="300082"/>
          </a:xfrm>
          <a:prstGeom prst="rect">
            <a:avLst/>
          </a:prstGeom>
          <a:noFill/>
        </p:spPr>
        <p:txBody>
          <a:bodyPr wrap="square" rtlCol="0" anchor="ctr">
            <a:spAutoFit/>
          </a:bodyPr>
          <a:lstStyle/>
          <a:p>
            <a:pPr algn="ctr"/>
            <a:r>
              <a:rPr lang="en-US" sz="1350" b="1" dirty="0">
                <a:solidFill>
                  <a:schemeClr val="accent1"/>
                </a:solidFill>
                <a:latin typeface="+mj-lt"/>
              </a:rPr>
              <a:t>Description</a:t>
            </a:r>
            <a:endParaRPr lang="en-ID" sz="1350" b="1" dirty="0">
              <a:solidFill>
                <a:schemeClr val="accent1"/>
              </a:solidFill>
              <a:latin typeface="+mj-lt"/>
            </a:endParaRPr>
          </a:p>
        </p:txBody>
      </p:sp>
      <p:sp>
        <p:nvSpPr>
          <p:cNvPr id="32" name="TextBox 31">
            <a:extLst>
              <a:ext uri="{FF2B5EF4-FFF2-40B4-BE49-F238E27FC236}">
                <a16:creationId xmlns:a16="http://schemas.microsoft.com/office/drawing/2014/main" id="{67561121-0AF0-4808-BE31-B88A3FF1C1A6}"/>
              </a:ext>
            </a:extLst>
          </p:cNvPr>
          <p:cNvSpPr txBox="1"/>
          <p:nvPr/>
        </p:nvSpPr>
        <p:spPr>
          <a:xfrm>
            <a:off x="2494053" y="4698724"/>
            <a:ext cx="1417361" cy="485646"/>
          </a:xfrm>
          <a:prstGeom prst="rect">
            <a:avLst/>
          </a:prstGeom>
          <a:noFill/>
        </p:spPr>
        <p:txBody>
          <a:bodyPr wrap="square" rtlCol="0" anchor="t">
            <a:spAutoFit/>
          </a:bodyPr>
          <a:lstStyle/>
          <a:p>
            <a:pPr algn="ctr">
              <a:lnSpc>
                <a:spcPct val="150000"/>
              </a:lnSpc>
            </a:pPr>
            <a:r>
              <a:rPr lang="en-US" sz="900" dirty="0"/>
              <a:t>A wonderful serenity has taken</a:t>
            </a:r>
            <a:endParaRPr lang="en-US" sz="750" dirty="0"/>
          </a:p>
        </p:txBody>
      </p:sp>
      <p:sp>
        <p:nvSpPr>
          <p:cNvPr id="33" name="TextBox 32">
            <a:extLst>
              <a:ext uri="{FF2B5EF4-FFF2-40B4-BE49-F238E27FC236}">
                <a16:creationId xmlns:a16="http://schemas.microsoft.com/office/drawing/2014/main" id="{D5179A65-2107-4F21-AD7B-AAFA5A9311F1}"/>
              </a:ext>
            </a:extLst>
          </p:cNvPr>
          <p:cNvSpPr txBox="1"/>
          <p:nvPr/>
        </p:nvSpPr>
        <p:spPr>
          <a:xfrm>
            <a:off x="2596243" y="4477767"/>
            <a:ext cx="1212980" cy="300082"/>
          </a:xfrm>
          <a:prstGeom prst="rect">
            <a:avLst/>
          </a:prstGeom>
          <a:noFill/>
        </p:spPr>
        <p:txBody>
          <a:bodyPr wrap="square" rtlCol="0" anchor="ctr">
            <a:spAutoFit/>
          </a:bodyPr>
          <a:lstStyle/>
          <a:p>
            <a:pPr algn="ctr"/>
            <a:r>
              <a:rPr lang="en-US" sz="1350" b="1" dirty="0">
                <a:solidFill>
                  <a:schemeClr val="accent1"/>
                </a:solidFill>
                <a:latin typeface="+mj-lt"/>
              </a:rPr>
              <a:t>Description</a:t>
            </a:r>
            <a:endParaRPr lang="en-ID" sz="1350" b="1" dirty="0">
              <a:solidFill>
                <a:schemeClr val="accent1"/>
              </a:solidFill>
              <a:latin typeface="+mj-lt"/>
            </a:endParaRPr>
          </a:p>
        </p:txBody>
      </p:sp>
      <p:sp>
        <p:nvSpPr>
          <p:cNvPr id="34" name="TextBox 33">
            <a:extLst>
              <a:ext uri="{FF2B5EF4-FFF2-40B4-BE49-F238E27FC236}">
                <a16:creationId xmlns:a16="http://schemas.microsoft.com/office/drawing/2014/main" id="{B3AC6D10-E8C5-4F88-A676-D3601C8B2F0D}"/>
              </a:ext>
            </a:extLst>
          </p:cNvPr>
          <p:cNvSpPr txBox="1"/>
          <p:nvPr/>
        </p:nvSpPr>
        <p:spPr>
          <a:xfrm>
            <a:off x="1120806" y="4698724"/>
            <a:ext cx="1417361" cy="485646"/>
          </a:xfrm>
          <a:prstGeom prst="rect">
            <a:avLst/>
          </a:prstGeom>
          <a:noFill/>
        </p:spPr>
        <p:txBody>
          <a:bodyPr wrap="square" rtlCol="0" anchor="t">
            <a:spAutoFit/>
          </a:bodyPr>
          <a:lstStyle/>
          <a:p>
            <a:pPr algn="ctr">
              <a:lnSpc>
                <a:spcPct val="150000"/>
              </a:lnSpc>
            </a:pPr>
            <a:r>
              <a:rPr lang="en-US" sz="900" dirty="0"/>
              <a:t>A wonderful serenity has taken</a:t>
            </a:r>
            <a:endParaRPr lang="en-US" sz="750" dirty="0"/>
          </a:p>
        </p:txBody>
      </p:sp>
      <p:sp>
        <p:nvSpPr>
          <p:cNvPr id="35" name="TextBox 34">
            <a:extLst>
              <a:ext uri="{FF2B5EF4-FFF2-40B4-BE49-F238E27FC236}">
                <a16:creationId xmlns:a16="http://schemas.microsoft.com/office/drawing/2014/main" id="{DC3480AE-9481-4B71-A65C-454C45745A7A}"/>
              </a:ext>
            </a:extLst>
          </p:cNvPr>
          <p:cNvSpPr txBox="1"/>
          <p:nvPr/>
        </p:nvSpPr>
        <p:spPr>
          <a:xfrm>
            <a:off x="1222996" y="4477767"/>
            <a:ext cx="1212980" cy="300082"/>
          </a:xfrm>
          <a:prstGeom prst="rect">
            <a:avLst/>
          </a:prstGeom>
          <a:noFill/>
        </p:spPr>
        <p:txBody>
          <a:bodyPr wrap="square" rtlCol="0" anchor="ctr">
            <a:spAutoFit/>
          </a:bodyPr>
          <a:lstStyle/>
          <a:p>
            <a:pPr algn="ctr"/>
            <a:r>
              <a:rPr lang="en-US" sz="1350" b="1" dirty="0">
                <a:solidFill>
                  <a:schemeClr val="accent1"/>
                </a:solidFill>
                <a:latin typeface="+mj-lt"/>
              </a:rPr>
              <a:t>Description</a:t>
            </a:r>
            <a:endParaRPr lang="en-ID" sz="1350" b="1" dirty="0">
              <a:solidFill>
                <a:schemeClr val="accent1"/>
              </a:solidFill>
              <a:latin typeface="+mj-lt"/>
            </a:endParaRPr>
          </a:p>
        </p:txBody>
      </p:sp>
      <p:grpSp>
        <p:nvGrpSpPr>
          <p:cNvPr id="36" name="Group 35">
            <a:extLst>
              <a:ext uri="{FF2B5EF4-FFF2-40B4-BE49-F238E27FC236}">
                <a16:creationId xmlns:a16="http://schemas.microsoft.com/office/drawing/2014/main" id="{9F6FF680-4281-48A9-9A83-02CC0BCEAD93}"/>
              </a:ext>
            </a:extLst>
          </p:cNvPr>
          <p:cNvGrpSpPr/>
          <p:nvPr/>
        </p:nvGrpSpPr>
        <p:grpSpPr>
          <a:xfrm>
            <a:off x="1658602" y="3761627"/>
            <a:ext cx="348258" cy="250031"/>
            <a:chOff x="5724525" y="3162300"/>
            <a:chExt cx="742950" cy="533400"/>
          </a:xfrm>
          <a:solidFill>
            <a:schemeClr val="bg2"/>
          </a:solidFill>
        </p:grpSpPr>
        <p:sp>
          <p:nvSpPr>
            <p:cNvPr id="37" name="Freeform: Shape 36">
              <a:extLst>
                <a:ext uri="{FF2B5EF4-FFF2-40B4-BE49-F238E27FC236}">
                  <a16:creationId xmlns:a16="http://schemas.microsoft.com/office/drawing/2014/main" id="{F79F5ACA-DDC5-4FF1-9C2A-506DE64F333B}"/>
                </a:ext>
              </a:extLst>
            </p:cNvPr>
            <p:cNvSpPr/>
            <p:nvPr/>
          </p:nvSpPr>
          <p:spPr>
            <a:xfrm>
              <a:off x="5724525" y="3162300"/>
              <a:ext cx="666750" cy="504834"/>
            </a:xfrm>
            <a:custGeom>
              <a:avLst/>
              <a:gdLst>
                <a:gd name="connsiteX0" fmla="*/ 189548 w 666750"/>
                <a:gd name="connsiteY0" fmla="*/ 161925 h 504834"/>
                <a:gd name="connsiteX1" fmla="*/ 666750 w 666750"/>
                <a:gd name="connsiteY1" fmla="*/ 161925 h 504834"/>
                <a:gd name="connsiteX2" fmla="*/ 666750 w 666750"/>
                <a:gd name="connsiteY2" fmla="*/ 114300 h 504834"/>
                <a:gd name="connsiteX3" fmla="*/ 628650 w 666750"/>
                <a:gd name="connsiteY3" fmla="*/ 76200 h 504834"/>
                <a:gd name="connsiteX4" fmla="*/ 342900 w 666750"/>
                <a:gd name="connsiteY4" fmla="*/ 76200 h 504834"/>
                <a:gd name="connsiteX5" fmla="*/ 238125 w 666750"/>
                <a:gd name="connsiteY5" fmla="*/ 6668 h 504834"/>
                <a:gd name="connsiteX6" fmla="*/ 217170 w 666750"/>
                <a:gd name="connsiteY6" fmla="*/ 0 h 504834"/>
                <a:gd name="connsiteX7" fmla="*/ 38100 w 666750"/>
                <a:gd name="connsiteY7" fmla="*/ 0 h 504834"/>
                <a:gd name="connsiteX8" fmla="*/ 0 w 666750"/>
                <a:gd name="connsiteY8" fmla="*/ 38100 h 504834"/>
                <a:gd name="connsiteX9" fmla="*/ 0 w 666750"/>
                <a:gd name="connsiteY9" fmla="*/ 504825 h 504834"/>
                <a:gd name="connsiteX10" fmla="*/ 122873 w 666750"/>
                <a:gd name="connsiteY10" fmla="*/ 206693 h 504834"/>
                <a:gd name="connsiteX11" fmla="*/ 189548 w 666750"/>
                <a:gd name="connsiteY11" fmla="*/ 161925 h 5048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66750" h="504834">
                  <a:moveTo>
                    <a:pt x="189548" y="161925"/>
                  </a:moveTo>
                  <a:lnTo>
                    <a:pt x="666750" y="161925"/>
                  </a:lnTo>
                  <a:lnTo>
                    <a:pt x="666750" y="114300"/>
                  </a:lnTo>
                  <a:cubicBezTo>
                    <a:pt x="666750" y="93345"/>
                    <a:pt x="649605" y="76200"/>
                    <a:pt x="628650" y="76200"/>
                  </a:cubicBezTo>
                  <a:lnTo>
                    <a:pt x="342900" y="76200"/>
                  </a:lnTo>
                  <a:lnTo>
                    <a:pt x="238125" y="6668"/>
                  </a:lnTo>
                  <a:cubicBezTo>
                    <a:pt x="231458" y="2857"/>
                    <a:pt x="224790" y="0"/>
                    <a:pt x="217170" y="0"/>
                  </a:cubicBezTo>
                  <a:lnTo>
                    <a:pt x="38100" y="0"/>
                  </a:lnTo>
                  <a:cubicBezTo>
                    <a:pt x="17145" y="0"/>
                    <a:pt x="0" y="17145"/>
                    <a:pt x="0" y="38100"/>
                  </a:cubicBezTo>
                  <a:lnTo>
                    <a:pt x="0" y="504825"/>
                  </a:lnTo>
                  <a:cubicBezTo>
                    <a:pt x="0" y="506730"/>
                    <a:pt x="122873" y="206693"/>
                    <a:pt x="122873" y="206693"/>
                  </a:cubicBezTo>
                  <a:cubicBezTo>
                    <a:pt x="134303" y="180023"/>
                    <a:pt x="160020" y="161925"/>
                    <a:pt x="189548" y="161925"/>
                  </a:cubicBezTo>
                  <a:close/>
                </a:path>
              </a:pathLst>
            </a:custGeom>
            <a:grpFill/>
            <a:ln w="9525" cap="flat">
              <a:noFill/>
              <a:prstDash val="solid"/>
              <a:miter/>
            </a:ln>
          </p:spPr>
          <p:txBody>
            <a:bodyPr rtlCol="0" anchor="ctr"/>
            <a:lstStyle/>
            <a:p>
              <a:endParaRPr lang="en-ID" sz="1350"/>
            </a:p>
          </p:txBody>
        </p:sp>
        <p:sp>
          <p:nvSpPr>
            <p:cNvPr id="38" name="Freeform: Shape 37">
              <a:extLst>
                <a:ext uri="{FF2B5EF4-FFF2-40B4-BE49-F238E27FC236}">
                  <a16:creationId xmlns:a16="http://schemas.microsoft.com/office/drawing/2014/main" id="{BD69D132-9DAC-418D-82E4-43E7B139EA53}"/>
                </a:ext>
              </a:extLst>
            </p:cNvPr>
            <p:cNvSpPr/>
            <p:nvPr/>
          </p:nvSpPr>
          <p:spPr>
            <a:xfrm>
              <a:off x="5753100" y="3362325"/>
              <a:ext cx="714375" cy="333375"/>
            </a:xfrm>
            <a:custGeom>
              <a:avLst/>
              <a:gdLst>
                <a:gd name="connsiteX0" fmla="*/ 714375 w 714375"/>
                <a:gd name="connsiteY0" fmla="*/ 38100 h 333375"/>
                <a:gd name="connsiteX1" fmla="*/ 680085 w 714375"/>
                <a:gd name="connsiteY1" fmla="*/ 0 h 333375"/>
                <a:gd name="connsiteX2" fmla="*/ 160973 w 714375"/>
                <a:gd name="connsiteY2" fmla="*/ 0 h 333375"/>
                <a:gd name="connsiteX3" fmla="*/ 128588 w 714375"/>
                <a:gd name="connsiteY3" fmla="*/ 20955 h 333375"/>
                <a:gd name="connsiteX4" fmla="*/ 0 w 714375"/>
                <a:gd name="connsiteY4" fmla="*/ 333375 h 333375"/>
                <a:gd name="connsiteX5" fmla="*/ 581025 w 714375"/>
                <a:gd name="connsiteY5" fmla="*/ 333375 h 333375"/>
                <a:gd name="connsiteX6" fmla="*/ 710565 w 714375"/>
                <a:gd name="connsiteY6" fmla="*/ 55245 h 333375"/>
                <a:gd name="connsiteX7" fmla="*/ 714375 w 714375"/>
                <a:gd name="connsiteY7" fmla="*/ 38100 h 333375"/>
                <a:gd name="connsiteX8" fmla="*/ 714375 w 714375"/>
                <a:gd name="connsiteY8" fmla="*/ 38100 h 333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14375" h="333375">
                  <a:moveTo>
                    <a:pt x="714375" y="38100"/>
                  </a:moveTo>
                  <a:cubicBezTo>
                    <a:pt x="714375" y="18098"/>
                    <a:pt x="700088" y="1905"/>
                    <a:pt x="680085" y="0"/>
                  </a:cubicBezTo>
                  <a:lnTo>
                    <a:pt x="160973" y="0"/>
                  </a:lnTo>
                  <a:cubicBezTo>
                    <a:pt x="146685" y="0"/>
                    <a:pt x="134303" y="8573"/>
                    <a:pt x="128588" y="20955"/>
                  </a:cubicBezTo>
                  <a:lnTo>
                    <a:pt x="0" y="333375"/>
                  </a:lnTo>
                  <a:lnTo>
                    <a:pt x="581025" y="333375"/>
                  </a:lnTo>
                  <a:lnTo>
                    <a:pt x="710565" y="55245"/>
                  </a:lnTo>
                  <a:cubicBezTo>
                    <a:pt x="713423" y="49530"/>
                    <a:pt x="714375" y="43815"/>
                    <a:pt x="714375" y="38100"/>
                  </a:cubicBezTo>
                  <a:lnTo>
                    <a:pt x="714375" y="38100"/>
                  </a:lnTo>
                  <a:close/>
                </a:path>
              </a:pathLst>
            </a:custGeom>
            <a:grpFill/>
            <a:ln w="9525" cap="flat">
              <a:noFill/>
              <a:prstDash val="solid"/>
              <a:miter/>
            </a:ln>
          </p:spPr>
          <p:txBody>
            <a:bodyPr rtlCol="0" anchor="ctr"/>
            <a:lstStyle/>
            <a:p>
              <a:endParaRPr lang="en-ID" sz="1350"/>
            </a:p>
          </p:txBody>
        </p:sp>
      </p:grpSp>
      <p:grpSp>
        <p:nvGrpSpPr>
          <p:cNvPr id="39" name="Group 38">
            <a:extLst>
              <a:ext uri="{FF2B5EF4-FFF2-40B4-BE49-F238E27FC236}">
                <a16:creationId xmlns:a16="http://schemas.microsoft.com/office/drawing/2014/main" id="{95B95FC5-769F-4E33-99E8-1DCF5D72B21B}"/>
              </a:ext>
            </a:extLst>
          </p:cNvPr>
          <p:cNvGrpSpPr>
            <a:grpSpLocks noChangeAspect="1"/>
          </p:cNvGrpSpPr>
          <p:nvPr/>
        </p:nvGrpSpPr>
        <p:grpSpPr>
          <a:xfrm>
            <a:off x="3043571" y="3711763"/>
            <a:ext cx="318324" cy="349758"/>
            <a:chOff x="5754909" y="3048000"/>
            <a:chExt cx="693515" cy="761999"/>
          </a:xfrm>
          <a:solidFill>
            <a:schemeClr val="bg2"/>
          </a:solidFill>
        </p:grpSpPr>
        <p:sp>
          <p:nvSpPr>
            <p:cNvPr id="40" name="Freeform: Shape 39">
              <a:extLst>
                <a:ext uri="{FF2B5EF4-FFF2-40B4-BE49-F238E27FC236}">
                  <a16:creationId xmlns:a16="http://schemas.microsoft.com/office/drawing/2014/main" id="{F6ABAAA3-2F7A-46C0-9744-FCE9E76A6A44}"/>
                </a:ext>
              </a:extLst>
            </p:cNvPr>
            <p:cNvSpPr/>
            <p:nvPr/>
          </p:nvSpPr>
          <p:spPr>
            <a:xfrm>
              <a:off x="6224301"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41" name="Freeform: Shape 40">
              <a:extLst>
                <a:ext uri="{FF2B5EF4-FFF2-40B4-BE49-F238E27FC236}">
                  <a16:creationId xmlns:a16="http://schemas.microsoft.com/office/drawing/2014/main" id="{1B7B2695-ACFB-4055-8F5D-C13849BC4FCF}"/>
                </a:ext>
              </a:extLst>
            </p:cNvPr>
            <p:cNvSpPr/>
            <p:nvPr/>
          </p:nvSpPr>
          <p:spPr>
            <a:xfrm>
              <a:off x="5829109"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42" name="Freeform: Shape 41">
              <a:extLst>
                <a:ext uri="{FF2B5EF4-FFF2-40B4-BE49-F238E27FC236}">
                  <a16:creationId xmlns:a16="http://schemas.microsoft.com/office/drawing/2014/main" id="{E742842C-9861-4ABA-A86E-08341120AFC3}"/>
                </a:ext>
              </a:extLst>
            </p:cNvPr>
            <p:cNvSpPr/>
            <p:nvPr/>
          </p:nvSpPr>
          <p:spPr>
            <a:xfrm>
              <a:off x="6178295" y="36044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sz="1350"/>
            </a:p>
          </p:txBody>
        </p:sp>
        <p:sp>
          <p:nvSpPr>
            <p:cNvPr id="43" name="Freeform: Shape 42">
              <a:extLst>
                <a:ext uri="{FF2B5EF4-FFF2-40B4-BE49-F238E27FC236}">
                  <a16:creationId xmlns:a16="http://schemas.microsoft.com/office/drawing/2014/main" id="{45A1B34F-3070-46DC-AC29-0AE35BCE1D41}"/>
                </a:ext>
              </a:extLst>
            </p:cNvPr>
            <p:cNvSpPr/>
            <p:nvPr/>
          </p:nvSpPr>
          <p:spPr>
            <a:xfrm>
              <a:off x="5754909" y="36044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44" name="Freeform: Shape 43">
              <a:extLst>
                <a:ext uri="{FF2B5EF4-FFF2-40B4-BE49-F238E27FC236}">
                  <a16:creationId xmlns:a16="http://schemas.microsoft.com/office/drawing/2014/main" id="{909F625F-E625-46D9-9AD6-E6474A0D2478}"/>
                </a:ext>
              </a:extLst>
            </p:cNvPr>
            <p:cNvSpPr/>
            <p:nvPr/>
          </p:nvSpPr>
          <p:spPr>
            <a:xfrm>
              <a:off x="5952553" y="36621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sz="1350"/>
            </a:p>
          </p:txBody>
        </p:sp>
        <p:sp>
          <p:nvSpPr>
            <p:cNvPr id="45" name="Freeform: Shape 44">
              <a:extLst>
                <a:ext uri="{FF2B5EF4-FFF2-40B4-BE49-F238E27FC236}">
                  <a16:creationId xmlns:a16="http://schemas.microsoft.com/office/drawing/2014/main" id="{722B95D8-5D5E-4EE8-811F-5EF3DA7A4E96}"/>
                </a:ext>
              </a:extLst>
            </p:cNvPr>
            <p:cNvSpPr/>
            <p:nvPr/>
          </p:nvSpPr>
          <p:spPr>
            <a:xfrm>
              <a:off x="6026658" y="34937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sp>
          <p:nvSpPr>
            <p:cNvPr id="46" name="Freeform: Shape 45">
              <a:extLst>
                <a:ext uri="{FF2B5EF4-FFF2-40B4-BE49-F238E27FC236}">
                  <a16:creationId xmlns:a16="http://schemas.microsoft.com/office/drawing/2014/main" id="{15337CCD-BF30-4B03-BBA8-B546D1749309}"/>
                </a:ext>
              </a:extLst>
            </p:cNvPr>
            <p:cNvSpPr/>
            <p:nvPr/>
          </p:nvSpPr>
          <p:spPr>
            <a:xfrm>
              <a:off x="5755481" y="30480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sz="1350"/>
            </a:p>
          </p:txBody>
        </p:sp>
      </p:grpSp>
      <p:grpSp>
        <p:nvGrpSpPr>
          <p:cNvPr id="47" name="Group 46">
            <a:extLst>
              <a:ext uri="{FF2B5EF4-FFF2-40B4-BE49-F238E27FC236}">
                <a16:creationId xmlns:a16="http://schemas.microsoft.com/office/drawing/2014/main" id="{EDD1D0B2-0C0A-4C35-B0D3-0B76C4822BF2}"/>
              </a:ext>
            </a:extLst>
          </p:cNvPr>
          <p:cNvGrpSpPr>
            <a:grpSpLocks noChangeAspect="1"/>
          </p:cNvGrpSpPr>
          <p:nvPr/>
        </p:nvGrpSpPr>
        <p:grpSpPr>
          <a:xfrm>
            <a:off x="4397121" y="3737995"/>
            <a:ext cx="349758" cy="297294"/>
            <a:chOff x="10612428" y="2340621"/>
            <a:chExt cx="762000" cy="647700"/>
          </a:xfrm>
          <a:solidFill>
            <a:schemeClr val="bg2"/>
          </a:solidFill>
        </p:grpSpPr>
        <p:sp>
          <p:nvSpPr>
            <p:cNvPr id="48" name="Freeform: Shape 47">
              <a:extLst>
                <a:ext uri="{FF2B5EF4-FFF2-40B4-BE49-F238E27FC236}">
                  <a16:creationId xmlns:a16="http://schemas.microsoft.com/office/drawing/2014/main" id="{C2F180CA-7B7C-4D49-A60A-BFDBB32018EE}"/>
                </a:ext>
              </a:extLst>
            </p:cNvPr>
            <p:cNvSpPr/>
            <p:nvPr/>
          </p:nvSpPr>
          <p:spPr>
            <a:xfrm>
              <a:off x="10936278" y="2340621"/>
              <a:ext cx="114300" cy="152400"/>
            </a:xfrm>
            <a:custGeom>
              <a:avLst/>
              <a:gdLst>
                <a:gd name="connsiteX0" fmla="*/ 76200 w 114300"/>
                <a:gd name="connsiteY0" fmla="*/ 152400 h 152400"/>
                <a:gd name="connsiteX1" fmla="*/ 38100 w 114300"/>
                <a:gd name="connsiteY1" fmla="*/ 152400 h 152400"/>
                <a:gd name="connsiteX2" fmla="*/ 0 w 114300"/>
                <a:gd name="connsiteY2" fmla="*/ 114300 h 152400"/>
                <a:gd name="connsiteX3" fmla="*/ 0 w 114300"/>
                <a:gd name="connsiteY3" fmla="*/ 38100 h 152400"/>
                <a:gd name="connsiteX4" fmla="*/ 38100 w 114300"/>
                <a:gd name="connsiteY4" fmla="*/ 0 h 152400"/>
                <a:gd name="connsiteX5" fmla="*/ 76200 w 114300"/>
                <a:gd name="connsiteY5" fmla="*/ 0 h 152400"/>
                <a:gd name="connsiteX6" fmla="*/ 114300 w 114300"/>
                <a:gd name="connsiteY6" fmla="*/ 38100 h 152400"/>
                <a:gd name="connsiteX7" fmla="*/ 114300 w 114300"/>
                <a:gd name="connsiteY7" fmla="*/ 114300 h 152400"/>
                <a:gd name="connsiteX8" fmla="*/ 76200 w 114300"/>
                <a:gd name="connsiteY8" fmla="*/ 152400 h 152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4300" h="152400">
                  <a:moveTo>
                    <a:pt x="76200" y="152400"/>
                  </a:moveTo>
                  <a:lnTo>
                    <a:pt x="38100" y="152400"/>
                  </a:lnTo>
                  <a:cubicBezTo>
                    <a:pt x="17145" y="152400"/>
                    <a:pt x="0" y="135255"/>
                    <a:pt x="0" y="114300"/>
                  </a:cubicBezTo>
                  <a:lnTo>
                    <a:pt x="0" y="38100"/>
                  </a:lnTo>
                  <a:cubicBezTo>
                    <a:pt x="0" y="17145"/>
                    <a:pt x="17145" y="0"/>
                    <a:pt x="38100" y="0"/>
                  </a:cubicBezTo>
                  <a:lnTo>
                    <a:pt x="76200" y="0"/>
                  </a:lnTo>
                  <a:cubicBezTo>
                    <a:pt x="97155" y="0"/>
                    <a:pt x="114300" y="17145"/>
                    <a:pt x="114300" y="38100"/>
                  </a:cubicBezTo>
                  <a:lnTo>
                    <a:pt x="114300" y="114300"/>
                  </a:lnTo>
                  <a:cubicBezTo>
                    <a:pt x="114300" y="135255"/>
                    <a:pt x="97155" y="152400"/>
                    <a:pt x="76200" y="152400"/>
                  </a:cubicBezTo>
                  <a:close/>
                </a:path>
              </a:pathLst>
            </a:custGeom>
            <a:grpFill/>
            <a:ln w="9525" cap="flat">
              <a:noFill/>
              <a:prstDash val="solid"/>
              <a:miter/>
            </a:ln>
          </p:spPr>
          <p:txBody>
            <a:bodyPr rtlCol="0" anchor="ctr"/>
            <a:lstStyle/>
            <a:p>
              <a:endParaRPr lang="en-ID" sz="1350"/>
            </a:p>
          </p:txBody>
        </p:sp>
        <p:sp>
          <p:nvSpPr>
            <p:cNvPr id="49" name="Freeform: Shape 48">
              <a:extLst>
                <a:ext uri="{FF2B5EF4-FFF2-40B4-BE49-F238E27FC236}">
                  <a16:creationId xmlns:a16="http://schemas.microsoft.com/office/drawing/2014/main" id="{B0338A7E-7404-4C8D-BD72-E1DE3B0F813C}"/>
                </a:ext>
              </a:extLst>
            </p:cNvPr>
            <p:cNvSpPr/>
            <p:nvPr/>
          </p:nvSpPr>
          <p:spPr>
            <a:xfrm>
              <a:off x="10612428" y="2454921"/>
              <a:ext cx="762000" cy="533400"/>
            </a:xfrm>
            <a:custGeom>
              <a:avLst/>
              <a:gdLst>
                <a:gd name="connsiteX0" fmla="*/ 685800 w 762000"/>
                <a:gd name="connsiteY0" fmla="*/ 228600 h 533400"/>
                <a:gd name="connsiteX1" fmla="*/ 457200 w 762000"/>
                <a:gd name="connsiteY1" fmla="*/ 228600 h 533400"/>
                <a:gd name="connsiteX2" fmla="*/ 457200 w 762000"/>
                <a:gd name="connsiteY2" fmla="*/ 190500 h 533400"/>
                <a:gd name="connsiteX3" fmla="*/ 685800 w 762000"/>
                <a:gd name="connsiteY3" fmla="*/ 190500 h 533400"/>
                <a:gd name="connsiteX4" fmla="*/ 685800 w 762000"/>
                <a:gd name="connsiteY4" fmla="*/ 228600 h 533400"/>
                <a:gd name="connsiteX5" fmla="*/ 685800 w 762000"/>
                <a:gd name="connsiteY5" fmla="*/ 342900 h 533400"/>
                <a:gd name="connsiteX6" fmla="*/ 457200 w 762000"/>
                <a:gd name="connsiteY6" fmla="*/ 342900 h 533400"/>
                <a:gd name="connsiteX7" fmla="*/ 457200 w 762000"/>
                <a:gd name="connsiteY7" fmla="*/ 304800 h 533400"/>
                <a:gd name="connsiteX8" fmla="*/ 685800 w 762000"/>
                <a:gd name="connsiteY8" fmla="*/ 304800 h 533400"/>
                <a:gd name="connsiteX9" fmla="*/ 685800 w 762000"/>
                <a:gd name="connsiteY9" fmla="*/ 342900 h 533400"/>
                <a:gd name="connsiteX10" fmla="*/ 685800 w 762000"/>
                <a:gd name="connsiteY10" fmla="*/ 457200 h 533400"/>
                <a:gd name="connsiteX11" fmla="*/ 457200 w 762000"/>
                <a:gd name="connsiteY11" fmla="*/ 457200 h 533400"/>
                <a:gd name="connsiteX12" fmla="*/ 457200 w 762000"/>
                <a:gd name="connsiteY12" fmla="*/ 419100 h 533400"/>
                <a:gd name="connsiteX13" fmla="*/ 685800 w 762000"/>
                <a:gd name="connsiteY13" fmla="*/ 419100 h 533400"/>
                <a:gd name="connsiteX14" fmla="*/ 685800 w 762000"/>
                <a:gd name="connsiteY14" fmla="*/ 457200 h 533400"/>
                <a:gd name="connsiteX15" fmla="*/ 381000 w 762000"/>
                <a:gd name="connsiteY15" fmla="*/ 457200 h 533400"/>
                <a:gd name="connsiteX16" fmla="*/ 76200 w 762000"/>
                <a:gd name="connsiteY16" fmla="*/ 457200 h 533400"/>
                <a:gd name="connsiteX17" fmla="*/ 76200 w 762000"/>
                <a:gd name="connsiteY17" fmla="*/ 381000 h 533400"/>
                <a:gd name="connsiteX18" fmla="*/ 91440 w 762000"/>
                <a:gd name="connsiteY18" fmla="*/ 350520 h 533400"/>
                <a:gd name="connsiteX19" fmla="*/ 165735 w 762000"/>
                <a:gd name="connsiteY19" fmla="*/ 314325 h 533400"/>
                <a:gd name="connsiteX20" fmla="*/ 228600 w 762000"/>
                <a:gd name="connsiteY20" fmla="*/ 304800 h 533400"/>
                <a:gd name="connsiteX21" fmla="*/ 291465 w 762000"/>
                <a:gd name="connsiteY21" fmla="*/ 314325 h 533400"/>
                <a:gd name="connsiteX22" fmla="*/ 365760 w 762000"/>
                <a:gd name="connsiteY22" fmla="*/ 350520 h 533400"/>
                <a:gd name="connsiteX23" fmla="*/ 381000 w 762000"/>
                <a:gd name="connsiteY23" fmla="*/ 381000 h 533400"/>
                <a:gd name="connsiteX24" fmla="*/ 381000 w 762000"/>
                <a:gd name="connsiteY24" fmla="*/ 457200 h 533400"/>
                <a:gd name="connsiteX25" fmla="*/ 228600 w 762000"/>
                <a:gd name="connsiteY25" fmla="*/ 133350 h 533400"/>
                <a:gd name="connsiteX26" fmla="*/ 304800 w 762000"/>
                <a:gd name="connsiteY26" fmla="*/ 209550 h 533400"/>
                <a:gd name="connsiteX27" fmla="*/ 228600 w 762000"/>
                <a:gd name="connsiteY27" fmla="*/ 285750 h 533400"/>
                <a:gd name="connsiteX28" fmla="*/ 152400 w 762000"/>
                <a:gd name="connsiteY28" fmla="*/ 209550 h 533400"/>
                <a:gd name="connsiteX29" fmla="*/ 228600 w 762000"/>
                <a:gd name="connsiteY29" fmla="*/ 133350 h 533400"/>
                <a:gd name="connsiteX30" fmla="*/ 723900 w 762000"/>
                <a:gd name="connsiteY30" fmla="*/ 0 h 533400"/>
                <a:gd name="connsiteX31" fmla="*/ 476250 w 762000"/>
                <a:gd name="connsiteY31" fmla="*/ 0 h 533400"/>
                <a:gd name="connsiteX32" fmla="*/ 400050 w 762000"/>
                <a:gd name="connsiteY32" fmla="*/ 76200 h 533400"/>
                <a:gd name="connsiteX33" fmla="*/ 361950 w 762000"/>
                <a:gd name="connsiteY33" fmla="*/ 76200 h 533400"/>
                <a:gd name="connsiteX34" fmla="*/ 285750 w 762000"/>
                <a:gd name="connsiteY34" fmla="*/ 0 h 533400"/>
                <a:gd name="connsiteX35" fmla="*/ 38100 w 762000"/>
                <a:gd name="connsiteY35" fmla="*/ 0 h 533400"/>
                <a:gd name="connsiteX36" fmla="*/ 0 w 762000"/>
                <a:gd name="connsiteY36" fmla="*/ 38100 h 533400"/>
                <a:gd name="connsiteX37" fmla="*/ 0 w 762000"/>
                <a:gd name="connsiteY37" fmla="*/ 495300 h 533400"/>
                <a:gd name="connsiteX38" fmla="*/ 38100 w 762000"/>
                <a:gd name="connsiteY38" fmla="*/ 533400 h 533400"/>
                <a:gd name="connsiteX39" fmla="*/ 723900 w 762000"/>
                <a:gd name="connsiteY39" fmla="*/ 533400 h 533400"/>
                <a:gd name="connsiteX40" fmla="*/ 762000 w 762000"/>
                <a:gd name="connsiteY40" fmla="*/ 495300 h 533400"/>
                <a:gd name="connsiteX41" fmla="*/ 762000 w 762000"/>
                <a:gd name="connsiteY41" fmla="*/ 38100 h 533400"/>
                <a:gd name="connsiteX42" fmla="*/ 723900 w 762000"/>
                <a:gd name="connsiteY42" fmla="*/ 0 h 533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762000" h="533400">
                  <a:moveTo>
                    <a:pt x="685800" y="228600"/>
                  </a:moveTo>
                  <a:lnTo>
                    <a:pt x="457200" y="228600"/>
                  </a:lnTo>
                  <a:lnTo>
                    <a:pt x="457200" y="190500"/>
                  </a:lnTo>
                  <a:lnTo>
                    <a:pt x="685800" y="190500"/>
                  </a:lnTo>
                  <a:lnTo>
                    <a:pt x="685800" y="228600"/>
                  </a:lnTo>
                  <a:close/>
                  <a:moveTo>
                    <a:pt x="685800" y="342900"/>
                  </a:moveTo>
                  <a:lnTo>
                    <a:pt x="457200" y="342900"/>
                  </a:lnTo>
                  <a:lnTo>
                    <a:pt x="457200" y="304800"/>
                  </a:lnTo>
                  <a:lnTo>
                    <a:pt x="685800" y="304800"/>
                  </a:lnTo>
                  <a:lnTo>
                    <a:pt x="685800" y="342900"/>
                  </a:lnTo>
                  <a:close/>
                  <a:moveTo>
                    <a:pt x="685800" y="457200"/>
                  </a:moveTo>
                  <a:lnTo>
                    <a:pt x="457200" y="457200"/>
                  </a:lnTo>
                  <a:lnTo>
                    <a:pt x="457200" y="419100"/>
                  </a:lnTo>
                  <a:lnTo>
                    <a:pt x="685800" y="419100"/>
                  </a:lnTo>
                  <a:lnTo>
                    <a:pt x="685800" y="457200"/>
                  </a:lnTo>
                  <a:close/>
                  <a:moveTo>
                    <a:pt x="381000" y="457200"/>
                  </a:moveTo>
                  <a:lnTo>
                    <a:pt x="76200" y="457200"/>
                  </a:lnTo>
                  <a:lnTo>
                    <a:pt x="76200" y="381000"/>
                  </a:lnTo>
                  <a:cubicBezTo>
                    <a:pt x="76200" y="369570"/>
                    <a:pt x="81915" y="358140"/>
                    <a:pt x="91440" y="350520"/>
                  </a:cubicBezTo>
                  <a:cubicBezTo>
                    <a:pt x="112395" y="335280"/>
                    <a:pt x="139065" y="321945"/>
                    <a:pt x="165735" y="314325"/>
                  </a:cubicBezTo>
                  <a:cubicBezTo>
                    <a:pt x="186690" y="308610"/>
                    <a:pt x="207645" y="304800"/>
                    <a:pt x="228600" y="304800"/>
                  </a:cubicBezTo>
                  <a:cubicBezTo>
                    <a:pt x="251460" y="304800"/>
                    <a:pt x="272415" y="308610"/>
                    <a:pt x="291465" y="314325"/>
                  </a:cubicBezTo>
                  <a:cubicBezTo>
                    <a:pt x="318135" y="321945"/>
                    <a:pt x="344805" y="333375"/>
                    <a:pt x="365760" y="350520"/>
                  </a:cubicBezTo>
                  <a:cubicBezTo>
                    <a:pt x="375285" y="358140"/>
                    <a:pt x="381000" y="369570"/>
                    <a:pt x="381000" y="381000"/>
                  </a:cubicBezTo>
                  <a:lnTo>
                    <a:pt x="381000" y="457200"/>
                  </a:lnTo>
                  <a:close/>
                  <a:moveTo>
                    <a:pt x="228600" y="133350"/>
                  </a:moveTo>
                  <a:cubicBezTo>
                    <a:pt x="270510" y="133350"/>
                    <a:pt x="304800" y="167640"/>
                    <a:pt x="304800" y="209550"/>
                  </a:cubicBezTo>
                  <a:cubicBezTo>
                    <a:pt x="304800" y="251460"/>
                    <a:pt x="270510" y="285750"/>
                    <a:pt x="228600" y="285750"/>
                  </a:cubicBezTo>
                  <a:cubicBezTo>
                    <a:pt x="186690" y="285750"/>
                    <a:pt x="152400" y="251460"/>
                    <a:pt x="152400" y="209550"/>
                  </a:cubicBezTo>
                  <a:cubicBezTo>
                    <a:pt x="152400" y="167640"/>
                    <a:pt x="186690" y="133350"/>
                    <a:pt x="228600" y="133350"/>
                  </a:cubicBezTo>
                  <a:close/>
                  <a:moveTo>
                    <a:pt x="723900" y="0"/>
                  </a:moveTo>
                  <a:lnTo>
                    <a:pt x="476250" y="0"/>
                  </a:lnTo>
                  <a:cubicBezTo>
                    <a:pt x="476250" y="41910"/>
                    <a:pt x="441960" y="76200"/>
                    <a:pt x="400050" y="76200"/>
                  </a:cubicBezTo>
                  <a:lnTo>
                    <a:pt x="361950" y="76200"/>
                  </a:lnTo>
                  <a:cubicBezTo>
                    <a:pt x="320040" y="76200"/>
                    <a:pt x="285750" y="41910"/>
                    <a:pt x="285750" y="0"/>
                  </a:cubicBezTo>
                  <a:lnTo>
                    <a:pt x="38100" y="0"/>
                  </a:lnTo>
                  <a:cubicBezTo>
                    <a:pt x="17145" y="0"/>
                    <a:pt x="0" y="17145"/>
                    <a:pt x="0" y="38100"/>
                  </a:cubicBezTo>
                  <a:lnTo>
                    <a:pt x="0" y="495300"/>
                  </a:lnTo>
                  <a:cubicBezTo>
                    <a:pt x="0" y="516255"/>
                    <a:pt x="17145" y="533400"/>
                    <a:pt x="38100" y="533400"/>
                  </a:cubicBezTo>
                  <a:lnTo>
                    <a:pt x="723900" y="533400"/>
                  </a:lnTo>
                  <a:cubicBezTo>
                    <a:pt x="744855" y="533400"/>
                    <a:pt x="762000" y="516255"/>
                    <a:pt x="762000" y="495300"/>
                  </a:cubicBezTo>
                  <a:lnTo>
                    <a:pt x="762000" y="38100"/>
                  </a:lnTo>
                  <a:cubicBezTo>
                    <a:pt x="762000" y="17145"/>
                    <a:pt x="744855" y="0"/>
                    <a:pt x="723900" y="0"/>
                  </a:cubicBezTo>
                  <a:close/>
                </a:path>
              </a:pathLst>
            </a:custGeom>
            <a:grpFill/>
            <a:ln w="9525" cap="flat">
              <a:noFill/>
              <a:prstDash val="solid"/>
              <a:miter/>
            </a:ln>
          </p:spPr>
          <p:txBody>
            <a:bodyPr rtlCol="0" anchor="ctr"/>
            <a:lstStyle/>
            <a:p>
              <a:endParaRPr lang="en-ID" sz="1350"/>
            </a:p>
          </p:txBody>
        </p:sp>
      </p:grpSp>
      <p:grpSp>
        <p:nvGrpSpPr>
          <p:cNvPr id="50" name="Group 49">
            <a:extLst>
              <a:ext uri="{FF2B5EF4-FFF2-40B4-BE49-F238E27FC236}">
                <a16:creationId xmlns:a16="http://schemas.microsoft.com/office/drawing/2014/main" id="{32B0F376-8D3D-42AB-9474-D48608055574}"/>
              </a:ext>
            </a:extLst>
          </p:cNvPr>
          <p:cNvGrpSpPr>
            <a:grpSpLocks noChangeAspect="1"/>
          </p:cNvGrpSpPr>
          <p:nvPr/>
        </p:nvGrpSpPr>
        <p:grpSpPr>
          <a:xfrm>
            <a:off x="5773842" y="3763790"/>
            <a:ext cx="349758" cy="245705"/>
            <a:chOff x="7423335" y="1888726"/>
            <a:chExt cx="761999" cy="535304"/>
          </a:xfrm>
          <a:solidFill>
            <a:schemeClr val="bg2"/>
          </a:solidFill>
        </p:grpSpPr>
        <p:sp>
          <p:nvSpPr>
            <p:cNvPr id="51" name="Freeform: Shape 50">
              <a:extLst>
                <a:ext uri="{FF2B5EF4-FFF2-40B4-BE49-F238E27FC236}">
                  <a16:creationId xmlns:a16="http://schemas.microsoft.com/office/drawing/2014/main" id="{710B332C-590C-49AC-A7DB-242F29AF7B66}"/>
                </a:ext>
              </a:extLst>
            </p:cNvPr>
            <p:cNvSpPr/>
            <p:nvPr/>
          </p:nvSpPr>
          <p:spPr>
            <a:xfrm>
              <a:off x="7737660" y="18887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sz="1350"/>
            </a:p>
          </p:txBody>
        </p:sp>
        <p:sp>
          <p:nvSpPr>
            <p:cNvPr id="52" name="Freeform: Shape 51">
              <a:extLst>
                <a:ext uri="{FF2B5EF4-FFF2-40B4-BE49-F238E27FC236}">
                  <a16:creationId xmlns:a16="http://schemas.microsoft.com/office/drawing/2014/main" id="{556C3845-E123-43FA-92DE-B902C3F74BD5}"/>
                </a:ext>
              </a:extLst>
            </p:cNvPr>
            <p:cNvSpPr/>
            <p:nvPr/>
          </p:nvSpPr>
          <p:spPr>
            <a:xfrm>
              <a:off x="80043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53" name="Freeform: Shape 52">
              <a:extLst>
                <a:ext uri="{FF2B5EF4-FFF2-40B4-BE49-F238E27FC236}">
                  <a16:creationId xmlns:a16="http://schemas.microsoft.com/office/drawing/2014/main" id="{BFC8399D-D99E-456D-803A-BD569DC063F8}"/>
                </a:ext>
              </a:extLst>
            </p:cNvPr>
            <p:cNvSpPr/>
            <p:nvPr/>
          </p:nvSpPr>
          <p:spPr>
            <a:xfrm>
              <a:off x="74709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54" name="Freeform: Shape 53">
              <a:extLst>
                <a:ext uri="{FF2B5EF4-FFF2-40B4-BE49-F238E27FC236}">
                  <a16:creationId xmlns:a16="http://schemas.microsoft.com/office/drawing/2014/main" id="{D74FFBF2-3F36-49CA-A986-A6801EF8121F}"/>
                </a:ext>
              </a:extLst>
            </p:cNvPr>
            <p:cNvSpPr/>
            <p:nvPr/>
          </p:nvSpPr>
          <p:spPr>
            <a:xfrm>
              <a:off x="7429050" y="2172571"/>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sz="1350"/>
            </a:p>
          </p:txBody>
        </p:sp>
        <p:sp>
          <p:nvSpPr>
            <p:cNvPr id="55" name="Freeform: Shape 54">
              <a:extLst>
                <a:ext uri="{FF2B5EF4-FFF2-40B4-BE49-F238E27FC236}">
                  <a16:creationId xmlns:a16="http://schemas.microsoft.com/office/drawing/2014/main" id="{9691ACD4-13FC-4651-A422-96EAF9EE3136}"/>
                </a:ext>
              </a:extLst>
            </p:cNvPr>
            <p:cNvSpPr/>
            <p:nvPr/>
          </p:nvSpPr>
          <p:spPr>
            <a:xfrm>
              <a:off x="7423335" y="2079581"/>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sz="1350"/>
            </a:p>
          </p:txBody>
        </p:sp>
        <p:sp>
          <p:nvSpPr>
            <p:cNvPr id="56" name="Freeform: Shape 55">
              <a:extLst>
                <a:ext uri="{FF2B5EF4-FFF2-40B4-BE49-F238E27FC236}">
                  <a16:creationId xmlns:a16="http://schemas.microsoft.com/office/drawing/2014/main" id="{1932CE0E-A0A2-4056-AD83-AF6A28FE4ADD}"/>
                </a:ext>
              </a:extLst>
            </p:cNvPr>
            <p:cNvSpPr/>
            <p:nvPr/>
          </p:nvSpPr>
          <p:spPr>
            <a:xfrm>
              <a:off x="7689082" y="2041481"/>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sz="1350"/>
            </a:p>
          </p:txBody>
        </p:sp>
        <p:sp>
          <p:nvSpPr>
            <p:cNvPr id="57" name="Freeform: Shape 56">
              <a:extLst>
                <a:ext uri="{FF2B5EF4-FFF2-40B4-BE49-F238E27FC236}">
                  <a16:creationId xmlns:a16="http://schemas.microsoft.com/office/drawing/2014/main" id="{A454DB1C-DED3-4CB5-A8AB-9B38CF817AF3}"/>
                </a:ext>
              </a:extLst>
            </p:cNvPr>
            <p:cNvSpPr/>
            <p:nvPr/>
          </p:nvSpPr>
          <p:spPr>
            <a:xfrm>
              <a:off x="7955782" y="2079581"/>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sz="1350"/>
            </a:p>
          </p:txBody>
        </p:sp>
      </p:grpSp>
      <p:grpSp>
        <p:nvGrpSpPr>
          <p:cNvPr id="58" name="Group 57">
            <a:extLst>
              <a:ext uri="{FF2B5EF4-FFF2-40B4-BE49-F238E27FC236}">
                <a16:creationId xmlns:a16="http://schemas.microsoft.com/office/drawing/2014/main" id="{7C497F8D-8B79-4716-8E89-B993330689B5}"/>
              </a:ext>
            </a:extLst>
          </p:cNvPr>
          <p:cNvGrpSpPr>
            <a:grpSpLocks noChangeAspect="1"/>
          </p:cNvGrpSpPr>
          <p:nvPr/>
        </p:nvGrpSpPr>
        <p:grpSpPr>
          <a:xfrm>
            <a:off x="7139635" y="3711763"/>
            <a:ext cx="349758" cy="349758"/>
            <a:chOff x="7227822" y="1708971"/>
            <a:chExt cx="647700" cy="647700"/>
          </a:xfrm>
          <a:solidFill>
            <a:schemeClr val="bg2"/>
          </a:solidFill>
        </p:grpSpPr>
        <p:sp>
          <p:nvSpPr>
            <p:cNvPr id="59" name="Freeform: Shape 58">
              <a:extLst>
                <a:ext uri="{FF2B5EF4-FFF2-40B4-BE49-F238E27FC236}">
                  <a16:creationId xmlns:a16="http://schemas.microsoft.com/office/drawing/2014/main" id="{DCECF3C8-04E3-47AB-A951-DF8E964504FF}"/>
                </a:ext>
              </a:extLst>
            </p:cNvPr>
            <p:cNvSpPr/>
            <p:nvPr/>
          </p:nvSpPr>
          <p:spPr>
            <a:xfrm>
              <a:off x="7342122" y="1708971"/>
              <a:ext cx="57150" cy="114300"/>
            </a:xfrm>
            <a:custGeom>
              <a:avLst/>
              <a:gdLst>
                <a:gd name="connsiteX0" fmla="*/ 28575 w 57150"/>
                <a:gd name="connsiteY0" fmla="*/ 114300 h 114300"/>
                <a:gd name="connsiteX1" fmla="*/ 57150 w 57150"/>
                <a:gd name="connsiteY1" fmla="*/ 85725 h 114300"/>
                <a:gd name="connsiteX2" fmla="*/ 57150 w 57150"/>
                <a:gd name="connsiteY2" fmla="*/ 28575 h 114300"/>
                <a:gd name="connsiteX3" fmla="*/ 28575 w 57150"/>
                <a:gd name="connsiteY3" fmla="*/ 0 h 114300"/>
                <a:gd name="connsiteX4" fmla="*/ 0 w 57150"/>
                <a:gd name="connsiteY4" fmla="*/ 28575 h 114300"/>
                <a:gd name="connsiteX5" fmla="*/ 0 w 57150"/>
                <a:gd name="connsiteY5" fmla="*/ 85725 h 114300"/>
                <a:gd name="connsiteX6" fmla="*/ 28575 w 57150"/>
                <a:gd name="connsiteY6" fmla="*/ 114300 h 114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150" h="114300">
                  <a:moveTo>
                    <a:pt x="28575" y="114300"/>
                  </a:moveTo>
                  <a:cubicBezTo>
                    <a:pt x="44768" y="114300"/>
                    <a:pt x="57150" y="101918"/>
                    <a:pt x="57150" y="85725"/>
                  </a:cubicBezTo>
                  <a:lnTo>
                    <a:pt x="57150" y="28575"/>
                  </a:lnTo>
                  <a:cubicBezTo>
                    <a:pt x="57150" y="12383"/>
                    <a:pt x="44768" y="0"/>
                    <a:pt x="28575" y="0"/>
                  </a:cubicBezTo>
                  <a:cubicBezTo>
                    <a:pt x="12382" y="0"/>
                    <a:pt x="0" y="12383"/>
                    <a:pt x="0" y="28575"/>
                  </a:cubicBezTo>
                  <a:lnTo>
                    <a:pt x="0" y="85725"/>
                  </a:lnTo>
                  <a:cubicBezTo>
                    <a:pt x="0" y="101918"/>
                    <a:pt x="12382" y="114300"/>
                    <a:pt x="28575" y="114300"/>
                  </a:cubicBezTo>
                  <a:close/>
                </a:path>
              </a:pathLst>
            </a:custGeom>
            <a:grpFill/>
            <a:ln w="9525" cap="flat">
              <a:noFill/>
              <a:prstDash val="solid"/>
              <a:miter/>
            </a:ln>
          </p:spPr>
          <p:txBody>
            <a:bodyPr rtlCol="0" anchor="ctr"/>
            <a:lstStyle/>
            <a:p>
              <a:endParaRPr lang="en-ID" sz="1350"/>
            </a:p>
          </p:txBody>
        </p:sp>
        <p:sp>
          <p:nvSpPr>
            <p:cNvPr id="60" name="Freeform: Shape 59">
              <a:extLst>
                <a:ext uri="{FF2B5EF4-FFF2-40B4-BE49-F238E27FC236}">
                  <a16:creationId xmlns:a16="http://schemas.microsoft.com/office/drawing/2014/main" id="{8707EDA8-C974-45D4-9C05-2054F77EA51E}"/>
                </a:ext>
              </a:extLst>
            </p:cNvPr>
            <p:cNvSpPr/>
            <p:nvPr/>
          </p:nvSpPr>
          <p:spPr>
            <a:xfrm>
              <a:off x="7227822" y="1937571"/>
              <a:ext cx="647700" cy="419100"/>
            </a:xfrm>
            <a:custGeom>
              <a:avLst/>
              <a:gdLst>
                <a:gd name="connsiteX0" fmla="*/ 57150 w 647700"/>
                <a:gd name="connsiteY0" fmla="*/ 285750 h 419100"/>
                <a:gd name="connsiteX1" fmla="*/ 209550 w 647700"/>
                <a:gd name="connsiteY1" fmla="*/ 285750 h 419100"/>
                <a:gd name="connsiteX2" fmla="*/ 209550 w 647700"/>
                <a:gd name="connsiteY2" fmla="*/ 361950 h 419100"/>
                <a:gd name="connsiteX3" fmla="*/ 57150 w 647700"/>
                <a:gd name="connsiteY3" fmla="*/ 361950 h 419100"/>
                <a:gd name="connsiteX4" fmla="*/ 57150 w 647700"/>
                <a:gd name="connsiteY4" fmla="*/ 285750 h 419100"/>
                <a:gd name="connsiteX5" fmla="*/ 57150 w 647700"/>
                <a:gd name="connsiteY5" fmla="*/ 171450 h 419100"/>
                <a:gd name="connsiteX6" fmla="*/ 209550 w 647700"/>
                <a:gd name="connsiteY6" fmla="*/ 171450 h 419100"/>
                <a:gd name="connsiteX7" fmla="*/ 209550 w 647700"/>
                <a:gd name="connsiteY7" fmla="*/ 247650 h 419100"/>
                <a:gd name="connsiteX8" fmla="*/ 57150 w 647700"/>
                <a:gd name="connsiteY8" fmla="*/ 247650 h 419100"/>
                <a:gd name="connsiteX9" fmla="*/ 57150 w 647700"/>
                <a:gd name="connsiteY9" fmla="*/ 171450 h 419100"/>
                <a:gd name="connsiteX10" fmla="*/ 57150 w 647700"/>
                <a:gd name="connsiteY10" fmla="*/ 57150 h 419100"/>
                <a:gd name="connsiteX11" fmla="*/ 209550 w 647700"/>
                <a:gd name="connsiteY11" fmla="*/ 57150 h 419100"/>
                <a:gd name="connsiteX12" fmla="*/ 209550 w 647700"/>
                <a:gd name="connsiteY12" fmla="*/ 133350 h 419100"/>
                <a:gd name="connsiteX13" fmla="*/ 57150 w 647700"/>
                <a:gd name="connsiteY13" fmla="*/ 133350 h 419100"/>
                <a:gd name="connsiteX14" fmla="*/ 57150 w 647700"/>
                <a:gd name="connsiteY14" fmla="*/ 57150 h 419100"/>
                <a:gd name="connsiteX15" fmla="*/ 400050 w 647700"/>
                <a:gd name="connsiteY15" fmla="*/ 57150 h 419100"/>
                <a:gd name="connsiteX16" fmla="*/ 400050 w 647700"/>
                <a:gd name="connsiteY16" fmla="*/ 133350 h 419100"/>
                <a:gd name="connsiteX17" fmla="*/ 247650 w 647700"/>
                <a:gd name="connsiteY17" fmla="*/ 133350 h 419100"/>
                <a:gd name="connsiteX18" fmla="*/ 247650 w 647700"/>
                <a:gd name="connsiteY18" fmla="*/ 57150 h 419100"/>
                <a:gd name="connsiteX19" fmla="*/ 400050 w 647700"/>
                <a:gd name="connsiteY19" fmla="*/ 57150 h 419100"/>
                <a:gd name="connsiteX20" fmla="*/ 590550 w 647700"/>
                <a:gd name="connsiteY20" fmla="*/ 57150 h 419100"/>
                <a:gd name="connsiteX21" fmla="*/ 590550 w 647700"/>
                <a:gd name="connsiteY21" fmla="*/ 133350 h 419100"/>
                <a:gd name="connsiteX22" fmla="*/ 438150 w 647700"/>
                <a:gd name="connsiteY22" fmla="*/ 133350 h 419100"/>
                <a:gd name="connsiteX23" fmla="*/ 438150 w 647700"/>
                <a:gd name="connsiteY23" fmla="*/ 57150 h 419100"/>
                <a:gd name="connsiteX24" fmla="*/ 590550 w 647700"/>
                <a:gd name="connsiteY24" fmla="*/ 57150 h 419100"/>
                <a:gd name="connsiteX25" fmla="*/ 590550 w 647700"/>
                <a:gd name="connsiteY25" fmla="*/ 247650 h 419100"/>
                <a:gd name="connsiteX26" fmla="*/ 438150 w 647700"/>
                <a:gd name="connsiteY26" fmla="*/ 247650 h 419100"/>
                <a:gd name="connsiteX27" fmla="*/ 438150 w 647700"/>
                <a:gd name="connsiteY27" fmla="*/ 171450 h 419100"/>
                <a:gd name="connsiteX28" fmla="*/ 590550 w 647700"/>
                <a:gd name="connsiteY28" fmla="*/ 171450 h 419100"/>
                <a:gd name="connsiteX29" fmla="*/ 590550 w 647700"/>
                <a:gd name="connsiteY29" fmla="*/ 247650 h 419100"/>
                <a:gd name="connsiteX30" fmla="*/ 590550 w 647700"/>
                <a:gd name="connsiteY30" fmla="*/ 361950 h 419100"/>
                <a:gd name="connsiteX31" fmla="*/ 438150 w 647700"/>
                <a:gd name="connsiteY31" fmla="*/ 361950 h 419100"/>
                <a:gd name="connsiteX32" fmla="*/ 438150 w 647700"/>
                <a:gd name="connsiteY32" fmla="*/ 285750 h 419100"/>
                <a:gd name="connsiteX33" fmla="*/ 590550 w 647700"/>
                <a:gd name="connsiteY33" fmla="*/ 285750 h 419100"/>
                <a:gd name="connsiteX34" fmla="*/ 590550 w 647700"/>
                <a:gd name="connsiteY34" fmla="*/ 361950 h 419100"/>
                <a:gd name="connsiteX35" fmla="*/ 247650 w 647700"/>
                <a:gd name="connsiteY35" fmla="*/ 247650 h 419100"/>
                <a:gd name="connsiteX36" fmla="*/ 247650 w 647700"/>
                <a:gd name="connsiteY36" fmla="*/ 171450 h 419100"/>
                <a:gd name="connsiteX37" fmla="*/ 400050 w 647700"/>
                <a:gd name="connsiteY37" fmla="*/ 171450 h 419100"/>
                <a:gd name="connsiteX38" fmla="*/ 400050 w 647700"/>
                <a:gd name="connsiteY38" fmla="*/ 247650 h 419100"/>
                <a:gd name="connsiteX39" fmla="*/ 247650 w 647700"/>
                <a:gd name="connsiteY39" fmla="*/ 247650 h 419100"/>
                <a:gd name="connsiteX40" fmla="*/ 247650 w 647700"/>
                <a:gd name="connsiteY40" fmla="*/ 361950 h 419100"/>
                <a:gd name="connsiteX41" fmla="*/ 247650 w 647700"/>
                <a:gd name="connsiteY41" fmla="*/ 285750 h 419100"/>
                <a:gd name="connsiteX42" fmla="*/ 400050 w 647700"/>
                <a:gd name="connsiteY42" fmla="*/ 285750 h 419100"/>
                <a:gd name="connsiteX43" fmla="*/ 400050 w 647700"/>
                <a:gd name="connsiteY43" fmla="*/ 361950 h 419100"/>
                <a:gd name="connsiteX44" fmla="*/ 247650 w 647700"/>
                <a:gd name="connsiteY44" fmla="*/ 361950 h 419100"/>
                <a:gd name="connsiteX45" fmla="*/ 0 w 647700"/>
                <a:gd name="connsiteY45" fmla="*/ 419100 h 419100"/>
                <a:gd name="connsiteX46" fmla="*/ 647700 w 647700"/>
                <a:gd name="connsiteY46" fmla="*/ 419100 h 419100"/>
                <a:gd name="connsiteX47" fmla="*/ 647700 w 647700"/>
                <a:gd name="connsiteY47" fmla="*/ 0 h 419100"/>
                <a:gd name="connsiteX48" fmla="*/ 0 w 647700"/>
                <a:gd name="connsiteY48" fmla="*/ 0 h 419100"/>
                <a:gd name="connsiteX49" fmla="*/ 0 w 647700"/>
                <a:gd name="connsiteY49" fmla="*/ 419100 h 419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647700" h="419100">
                  <a:moveTo>
                    <a:pt x="57150" y="285750"/>
                  </a:moveTo>
                  <a:lnTo>
                    <a:pt x="209550" y="285750"/>
                  </a:lnTo>
                  <a:lnTo>
                    <a:pt x="209550" y="361950"/>
                  </a:lnTo>
                  <a:lnTo>
                    <a:pt x="57150" y="361950"/>
                  </a:lnTo>
                  <a:lnTo>
                    <a:pt x="57150" y="285750"/>
                  </a:lnTo>
                  <a:close/>
                  <a:moveTo>
                    <a:pt x="57150" y="171450"/>
                  </a:moveTo>
                  <a:lnTo>
                    <a:pt x="209550" y="171450"/>
                  </a:lnTo>
                  <a:lnTo>
                    <a:pt x="209550" y="247650"/>
                  </a:lnTo>
                  <a:lnTo>
                    <a:pt x="57150" y="247650"/>
                  </a:lnTo>
                  <a:lnTo>
                    <a:pt x="57150" y="171450"/>
                  </a:lnTo>
                  <a:close/>
                  <a:moveTo>
                    <a:pt x="57150" y="57150"/>
                  </a:moveTo>
                  <a:lnTo>
                    <a:pt x="209550" y="57150"/>
                  </a:lnTo>
                  <a:lnTo>
                    <a:pt x="209550" y="133350"/>
                  </a:lnTo>
                  <a:lnTo>
                    <a:pt x="57150" y="133350"/>
                  </a:lnTo>
                  <a:lnTo>
                    <a:pt x="57150" y="57150"/>
                  </a:lnTo>
                  <a:close/>
                  <a:moveTo>
                    <a:pt x="400050" y="57150"/>
                  </a:moveTo>
                  <a:lnTo>
                    <a:pt x="400050" y="133350"/>
                  </a:lnTo>
                  <a:lnTo>
                    <a:pt x="247650" y="133350"/>
                  </a:lnTo>
                  <a:lnTo>
                    <a:pt x="247650" y="57150"/>
                  </a:lnTo>
                  <a:lnTo>
                    <a:pt x="400050" y="57150"/>
                  </a:lnTo>
                  <a:close/>
                  <a:moveTo>
                    <a:pt x="590550" y="57150"/>
                  </a:moveTo>
                  <a:lnTo>
                    <a:pt x="590550" y="133350"/>
                  </a:lnTo>
                  <a:lnTo>
                    <a:pt x="438150" y="133350"/>
                  </a:lnTo>
                  <a:lnTo>
                    <a:pt x="438150" y="57150"/>
                  </a:lnTo>
                  <a:lnTo>
                    <a:pt x="590550" y="57150"/>
                  </a:lnTo>
                  <a:close/>
                  <a:moveTo>
                    <a:pt x="590550" y="247650"/>
                  </a:moveTo>
                  <a:lnTo>
                    <a:pt x="438150" y="247650"/>
                  </a:lnTo>
                  <a:lnTo>
                    <a:pt x="438150" y="171450"/>
                  </a:lnTo>
                  <a:lnTo>
                    <a:pt x="590550" y="171450"/>
                  </a:lnTo>
                  <a:lnTo>
                    <a:pt x="590550" y="247650"/>
                  </a:lnTo>
                  <a:close/>
                  <a:moveTo>
                    <a:pt x="590550" y="361950"/>
                  </a:moveTo>
                  <a:lnTo>
                    <a:pt x="438150" y="361950"/>
                  </a:lnTo>
                  <a:lnTo>
                    <a:pt x="438150" y="285750"/>
                  </a:lnTo>
                  <a:lnTo>
                    <a:pt x="590550" y="285750"/>
                  </a:lnTo>
                  <a:lnTo>
                    <a:pt x="590550" y="361950"/>
                  </a:lnTo>
                  <a:close/>
                  <a:moveTo>
                    <a:pt x="247650" y="247650"/>
                  </a:moveTo>
                  <a:lnTo>
                    <a:pt x="247650" y="171450"/>
                  </a:lnTo>
                  <a:lnTo>
                    <a:pt x="400050" y="171450"/>
                  </a:lnTo>
                  <a:lnTo>
                    <a:pt x="400050" y="247650"/>
                  </a:lnTo>
                  <a:lnTo>
                    <a:pt x="247650" y="247650"/>
                  </a:lnTo>
                  <a:close/>
                  <a:moveTo>
                    <a:pt x="247650" y="361950"/>
                  </a:moveTo>
                  <a:lnTo>
                    <a:pt x="247650" y="285750"/>
                  </a:lnTo>
                  <a:lnTo>
                    <a:pt x="400050" y="285750"/>
                  </a:lnTo>
                  <a:lnTo>
                    <a:pt x="400050" y="361950"/>
                  </a:lnTo>
                  <a:lnTo>
                    <a:pt x="247650" y="361950"/>
                  </a:lnTo>
                  <a:close/>
                  <a:moveTo>
                    <a:pt x="0" y="419100"/>
                  </a:moveTo>
                  <a:lnTo>
                    <a:pt x="647700" y="419100"/>
                  </a:lnTo>
                  <a:lnTo>
                    <a:pt x="647700" y="0"/>
                  </a:lnTo>
                  <a:lnTo>
                    <a:pt x="0" y="0"/>
                  </a:lnTo>
                  <a:lnTo>
                    <a:pt x="0" y="419100"/>
                  </a:lnTo>
                  <a:close/>
                </a:path>
              </a:pathLst>
            </a:custGeom>
            <a:grpFill/>
            <a:ln w="9525" cap="flat">
              <a:noFill/>
              <a:prstDash val="solid"/>
              <a:miter/>
            </a:ln>
          </p:spPr>
          <p:txBody>
            <a:bodyPr rtlCol="0" anchor="ctr"/>
            <a:lstStyle/>
            <a:p>
              <a:endParaRPr lang="en-ID" sz="1350"/>
            </a:p>
          </p:txBody>
        </p:sp>
        <p:sp>
          <p:nvSpPr>
            <p:cNvPr id="61" name="Freeform: Shape 60">
              <a:extLst>
                <a:ext uri="{FF2B5EF4-FFF2-40B4-BE49-F238E27FC236}">
                  <a16:creationId xmlns:a16="http://schemas.microsoft.com/office/drawing/2014/main" id="{6584FCFD-6D21-4D0A-881E-882BBF1DDB7C}"/>
                </a:ext>
              </a:extLst>
            </p:cNvPr>
            <p:cNvSpPr/>
            <p:nvPr/>
          </p:nvSpPr>
          <p:spPr>
            <a:xfrm>
              <a:off x="7704072" y="1708971"/>
              <a:ext cx="57150" cy="114300"/>
            </a:xfrm>
            <a:custGeom>
              <a:avLst/>
              <a:gdLst>
                <a:gd name="connsiteX0" fmla="*/ 28575 w 57150"/>
                <a:gd name="connsiteY0" fmla="*/ 114300 h 114300"/>
                <a:gd name="connsiteX1" fmla="*/ 57150 w 57150"/>
                <a:gd name="connsiteY1" fmla="*/ 85725 h 114300"/>
                <a:gd name="connsiteX2" fmla="*/ 57150 w 57150"/>
                <a:gd name="connsiteY2" fmla="*/ 28575 h 114300"/>
                <a:gd name="connsiteX3" fmla="*/ 28575 w 57150"/>
                <a:gd name="connsiteY3" fmla="*/ 0 h 114300"/>
                <a:gd name="connsiteX4" fmla="*/ 0 w 57150"/>
                <a:gd name="connsiteY4" fmla="*/ 28575 h 114300"/>
                <a:gd name="connsiteX5" fmla="*/ 0 w 57150"/>
                <a:gd name="connsiteY5" fmla="*/ 85725 h 114300"/>
                <a:gd name="connsiteX6" fmla="*/ 28575 w 57150"/>
                <a:gd name="connsiteY6" fmla="*/ 114300 h 114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150" h="114300">
                  <a:moveTo>
                    <a:pt x="28575" y="114300"/>
                  </a:moveTo>
                  <a:cubicBezTo>
                    <a:pt x="44767" y="114300"/>
                    <a:pt x="57150" y="101918"/>
                    <a:pt x="57150" y="85725"/>
                  </a:cubicBezTo>
                  <a:lnTo>
                    <a:pt x="57150" y="28575"/>
                  </a:lnTo>
                  <a:cubicBezTo>
                    <a:pt x="57150" y="12383"/>
                    <a:pt x="44767" y="0"/>
                    <a:pt x="28575" y="0"/>
                  </a:cubicBezTo>
                  <a:cubicBezTo>
                    <a:pt x="12383" y="0"/>
                    <a:pt x="0" y="12383"/>
                    <a:pt x="0" y="28575"/>
                  </a:cubicBezTo>
                  <a:lnTo>
                    <a:pt x="0" y="85725"/>
                  </a:lnTo>
                  <a:cubicBezTo>
                    <a:pt x="0" y="101918"/>
                    <a:pt x="12383" y="114300"/>
                    <a:pt x="28575" y="114300"/>
                  </a:cubicBezTo>
                  <a:close/>
                </a:path>
              </a:pathLst>
            </a:custGeom>
            <a:grpFill/>
            <a:ln w="9525" cap="flat">
              <a:noFill/>
              <a:prstDash val="solid"/>
              <a:miter/>
            </a:ln>
          </p:spPr>
          <p:txBody>
            <a:bodyPr rtlCol="0" anchor="ctr"/>
            <a:lstStyle/>
            <a:p>
              <a:endParaRPr lang="en-ID" sz="1350"/>
            </a:p>
          </p:txBody>
        </p:sp>
        <p:sp>
          <p:nvSpPr>
            <p:cNvPr id="62" name="Freeform: Shape 61">
              <a:extLst>
                <a:ext uri="{FF2B5EF4-FFF2-40B4-BE49-F238E27FC236}">
                  <a16:creationId xmlns:a16="http://schemas.microsoft.com/office/drawing/2014/main" id="{1B8E9EA8-E6F8-43AA-B1F8-53FF9483FEB9}"/>
                </a:ext>
              </a:extLst>
            </p:cNvPr>
            <p:cNvSpPr/>
            <p:nvPr/>
          </p:nvSpPr>
          <p:spPr>
            <a:xfrm>
              <a:off x="7227822" y="1766121"/>
              <a:ext cx="647700" cy="133350"/>
            </a:xfrm>
            <a:custGeom>
              <a:avLst/>
              <a:gdLst>
                <a:gd name="connsiteX0" fmla="*/ 571500 w 647700"/>
                <a:gd name="connsiteY0" fmla="*/ 0 h 133350"/>
                <a:gd name="connsiteX1" fmla="*/ 571500 w 647700"/>
                <a:gd name="connsiteY1" fmla="*/ 28575 h 133350"/>
                <a:gd name="connsiteX2" fmla="*/ 504825 w 647700"/>
                <a:gd name="connsiteY2" fmla="*/ 95250 h 133350"/>
                <a:gd name="connsiteX3" fmla="*/ 438150 w 647700"/>
                <a:gd name="connsiteY3" fmla="*/ 28575 h 133350"/>
                <a:gd name="connsiteX4" fmla="*/ 438150 w 647700"/>
                <a:gd name="connsiteY4" fmla="*/ 0 h 133350"/>
                <a:gd name="connsiteX5" fmla="*/ 209550 w 647700"/>
                <a:gd name="connsiteY5" fmla="*/ 0 h 133350"/>
                <a:gd name="connsiteX6" fmla="*/ 209550 w 647700"/>
                <a:gd name="connsiteY6" fmla="*/ 28575 h 133350"/>
                <a:gd name="connsiteX7" fmla="*/ 142875 w 647700"/>
                <a:gd name="connsiteY7" fmla="*/ 95250 h 133350"/>
                <a:gd name="connsiteX8" fmla="*/ 76200 w 647700"/>
                <a:gd name="connsiteY8" fmla="*/ 28575 h 133350"/>
                <a:gd name="connsiteX9" fmla="*/ 76200 w 647700"/>
                <a:gd name="connsiteY9" fmla="*/ 0 h 133350"/>
                <a:gd name="connsiteX10" fmla="*/ 0 w 647700"/>
                <a:gd name="connsiteY10" fmla="*/ 0 h 133350"/>
                <a:gd name="connsiteX11" fmla="*/ 0 w 647700"/>
                <a:gd name="connsiteY11" fmla="*/ 133350 h 133350"/>
                <a:gd name="connsiteX12" fmla="*/ 647700 w 647700"/>
                <a:gd name="connsiteY12" fmla="*/ 133350 h 133350"/>
                <a:gd name="connsiteX13" fmla="*/ 647700 w 647700"/>
                <a:gd name="connsiteY13" fmla="*/ 0 h 133350"/>
                <a:gd name="connsiteX14" fmla="*/ 571500 w 647700"/>
                <a:gd name="connsiteY14" fmla="*/ 0 h 133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47700" h="133350">
                  <a:moveTo>
                    <a:pt x="571500" y="0"/>
                  </a:moveTo>
                  <a:lnTo>
                    <a:pt x="571500" y="28575"/>
                  </a:lnTo>
                  <a:cubicBezTo>
                    <a:pt x="571500" y="65723"/>
                    <a:pt x="541973" y="95250"/>
                    <a:pt x="504825" y="95250"/>
                  </a:cubicBezTo>
                  <a:cubicBezTo>
                    <a:pt x="467678" y="95250"/>
                    <a:pt x="438150" y="65723"/>
                    <a:pt x="438150" y="28575"/>
                  </a:cubicBezTo>
                  <a:lnTo>
                    <a:pt x="438150" y="0"/>
                  </a:lnTo>
                  <a:lnTo>
                    <a:pt x="209550" y="0"/>
                  </a:lnTo>
                  <a:lnTo>
                    <a:pt x="209550" y="28575"/>
                  </a:lnTo>
                  <a:cubicBezTo>
                    <a:pt x="209550" y="65723"/>
                    <a:pt x="180023" y="95250"/>
                    <a:pt x="142875" y="95250"/>
                  </a:cubicBezTo>
                  <a:cubicBezTo>
                    <a:pt x="105728" y="95250"/>
                    <a:pt x="76200" y="65723"/>
                    <a:pt x="76200" y="28575"/>
                  </a:cubicBezTo>
                  <a:lnTo>
                    <a:pt x="76200" y="0"/>
                  </a:lnTo>
                  <a:lnTo>
                    <a:pt x="0" y="0"/>
                  </a:lnTo>
                  <a:lnTo>
                    <a:pt x="0" y="133350"/>
                  </a:lnTo>
                  <a:lnTo>
                    <a:pt x="647700" y="133350"/>
                  </a:lnTo>
                  <a:lnTo>
                    <a:pt x="647700" y="0"/>
                  </a:lnTo>
                  <a:lnTo>
                    <a:pt x="571500" y="0"/>
                  </a:lnTo>
                  <a:close/>
                </a:path>
              </a:pathLst>
            </a:custGeom>
            <a:grpFill/>
            <a:ln w="9525" cap="flat">
              <a:noFill/>
              <a:prstDash val="solid"/>
              <a:miter/>
            </a:ln>
          </p:spPr>
          <p:txBody>
            <a:bodyPr rtlCol="0" anchor="ctr"/>
            <a:lstStyle/>
            <a:p>
              <a:endParaRPr lang="en-ID" sz="1350"/>
            </a:p>
          </p:txBody>
        </p:sp>
      </p:grpSp>
      <p:grpSp>
        <p:nvGrpSpPr>
          <p:cNvPr id="66" name="Group 65">
            <a:extLst>
              <a:ext uri="{FF2B5EF4-FFF2-40B4-BE49-F238E27FC236}">
                <a16:creationId xmlns:a16="http://schemas.microsoft.com/office/drawing/2014/main" id="{ADDD92AE-2AD8-49A6-BE80-D266AEF0FBF2}"/>
              </a:ext>
            </a:extLst>
          </p:cNvPr>
          <p:cNvGrpSpPr/>
          <p:nvPr/>
        </p:nvGrpSpPr>
        <p:grpSpPr>
          <a:xfrm>
            <a:off x="1" y="0"/>
            <a:ext cx="914216" cy="412685"/>
            <a:chOff x="1" y="1"/>
            <a:chExt cx="1218955" cy="550246"/>
          </a:xfrm>
        </p:grpSpPr>
        <p:sp>
          <p:nvSpPr>
            <p:cNvPr id="67" name="Rounded Rectangle 11">
              <a:extLst>
                <a:ext uri="{FF2B5EF4-FFF2-40B4-BE49-F238E27FC236}">
                  <a16:creationId xmlns:a16="http://schemas.microsoft.com/office/drawing/2014/main" id="{43985365-4AB4-4FB1-9812-1F62241F858E}"/>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69" name="Graphic 7">
              <a:extLst>
                <a:ext uri="{FF2B5EF4-FFF2-40B4-BE49-F238E27FC236}">
                  <a16:creationId xmlns:a16="http://schemas.microsoft.com/office/drawing/2014/main" id="{96398703-C698-46F3-AA3B-E8364D6689D0}"/>
                </a:ext>
              </a:extLst>
            </p:cNvPr>
            <p:cNvGrpSpPr/>
            <p:nvPr/>
          </p:nvGrpSpPr>
          <p:grpSpPr>
            <a:xfrm>
              <a:off x="241838" y="195399"/>
              <a:ext cx="718493" cy="145203"/>
              <a:chOff x="4810125" y="3167062"/>
              <a:chExt cx="2573940" cy="520177"/>
            </a:xfrm>
            <a:solidFill>
              <a:schemeClr val="bg2"/>
            </a:solidFill>
          </p:grpSpPr>
          <p:sp>
            <p:nvSpPr>
              <p:cNvPr id="70" name="Freeform: Shape 69">
                <a:extLst>
                  <a:ext uri="{FF2B5EF4-FFF2-40B4-BE49-F238E27FC236}">
                    <a16:creationId xmlns:a16="http://schemas.microsoft.com/office/drawing/2014/main" id="{CE8F2824-90DB-474A-A0F6-C2789A747A39}"/>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71" name="Freeform: Shape 70">
                <a:extLst>
                  <a:ext uri="{FF2B5EF4-FFF2-40B4-BE49-F238E27FC236}">
                    <a16:creationId xmlns:a16="http://schemas.microsoft.com/office/drawing/2014/main" id="{201D75B8-DF9E-40A3-A58C-DD597DE55CEC}"/>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72" name="Freeform: Shape 71">
                <a:extLst>
                  <a:ext uri="{FF2B5EF4-FFF2-40B4-BE49-F238E27FC236}">
                    <a16:creationId xmlns:a16="http://schemas.microsoft.com/office/drawing/2014/main" id="{CB2DE3A6-6A8A-4EE1-8A1A-013328E0AA2E}"/>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73" name="Freeform: Shape 72">
                <a:extLst>
                  <a:ext uri="{FF2B5EF4-FFF2-40B4-BE49-F238E27FC236}">
                    <a16:creationId xmlns:a16="http://schemas.microsoft.com/office/drawing/2014/main" id="{29A1D1D8-E073-4980-824F-99FC42CF2A27}"/>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74" name="Freeform: Shape 73">
                <a:extLst>
                  <a:ext uri="{FF2B5EF4-FFF2-40B4-BE49-F238E27FC236}">
                    <a16:creationId xmlns:a16="http://schemas.microsoft.com/office/drawing/2014/main" id="{C1920A44-11DA-40FF-A270-631788DCCFE4}"/>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76" name="Freeform: Shape 75">
                <a:extLst>
                  <a:ext uri="{FF2B5EF4-FFF2-40B4-BE49-F238E27FC236}">
                    <a16:creationId xmlns:a16="http://schemas.microsoft.com/office/drawing/2014/main" id="{244BD127-B095-4105-9B4F-E42713FEF0F0}"/>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77" name="Rectangle: Rounded Corners 76">
            <a:extLst>
              <a:ext uri="{FF2B5EF4-FFF2-40B4-BE49-F238E27FC236}">
                <a16:creationId xmlns:a16="http://schemas.microsoft.com/office/drawing/2014/main" id="{1C53B085-17FC-44AF-B197-F95B40806B90}"/>
              </a:ext>
            </a:extLst>
          </p:cNvPr>
          <p:cNvSpPr/>
          <p:nvPr/>
        </p:nvSpPr>
        <p:spPr>
          <a:xfrm rot="16200000" flipH="1">
            <a:off x="794319" y="177115"/>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26336589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6"/>
                                        </p:tgtEl>
                                        <p:attrNameLst>
                                          <p:attrName>style.visibility</p:attrName>
                                        </p:attrNameLst>
                                      </p:cBhvr>
                                      <p:to>
                                        <p:strVal val="visible"/>
                                      </p:to>
                                    </p:set>
                                    <p:animEffect transition="in" filter="wipe(left)">
                                      <p:cBhvr>
                                        <p:cTn id="7" dur="500"/>
                                        <p:tgtEl>
                                          <p:spTgt spid="66"/>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77"/>
                                        </p:tgtEl>
                                        <p:attrNameLst>
                                          <p:attrName>style.visibility</p:attrName>
                                        </p:attrNameLst>
                                      </p:cBhvr>
                                      <p:to>
                                        <p:strVal val="visible"/>
                                      </p:to>
                                    </p:set>
                                    <p:animEffect transition="in" filter="wipe(up)">
                                      <p:cBhvr>
                                        <p:cTn id="11" dur="500"/>
                                        <p:tgtEl>
                                          <p:spTgt spid="77"/>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68"/>
                                        </p:tgtEl>
                                        <p:attrNameLst>
                                          <p:attrName>style.visibility</p:attrName>
                                        </p:attrNameLst>
                                      </p:cBhvr>
                                      <p:to>
                                        <p:strVal val="visible"/>
                                      </p:to>
                                    </p:set>
                                    <p:animEffect transition="in" filter="wipe(left)">
                                      <p:cBhvr>
                                        <p:cTn id="15" dur="500"/>
                                        <p:tgtEl>
                                          <p:spTgt spid="68"/>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65"/>
                                        </p:tgtEl>
                                        <p:attrNameLst>
                                          <p:attrName>style.visibility</p:attrName>
                                        </p:attrNameLst>
                                      </p:cBhvr>
                                      <p:to>
                                        <p:strVal val="visible"/>
                                      </p:to>
                                    </p:set>
                                    <p:animEffect transition="in" filter="fade">
                                      <p:cBhvr>
                                        <p:cTn id="19" dur="500"/>
                                        <p:tgtEl>
                                          <p:spTgt spid="65"/>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18"/>
                                        </p:tgtEl>
                                        <p:attrNameLst>
                                          <p:attrName>style.visibility</p:attrName>
                                        </p:attrNameLst>
                                      </p:cBhvr>
                                      <p:to>
                                        <p:strVal val="visible"/>
                                      </p:to>
                                    </p:set>
                                    <p:anim calcmode="lin" valueType="num">
                                      <p:cBhvr>
                                        <p:cTn id="23" dur="500" fill="hold"/>
                                        <p:tgtEl>
                                          <p:spTgt spid="18"/>
                                        </p:tgtEl>
                                        <p:attrNameLst>
                                          <p:attrName>ppt_w</p:attrName>
                                        </p:attrNameLst>
                                      </p:cBhvr>
                                      <p:tavLst>
                                        <p:tav tm="0">
                                          <p:val>
                                            <p:fltVal val="0"/>
                                          </p:val>
                                        </p:tav>
                                        <p:tav tm="100000">
                                          <p:val>
                                            <p:strVal val="#ppt_w"/>
                                          </p:val>
                                        </p:tav>
                                      </p:tavLst>
                                    </p:anim>
                                    <p:anim calcmode="lin" valueType="num">
                                      <p:cBhvr>
                                        <p:cTn id="24" dur="500" fill="hold"/>
                                        <p:tgtEl>
                                          <p:spTgt spid="18"/>
                                        </p:tgtEl>
                                        <p:attrNameLst>
                                          <p:attrName>ppt_h</p:attrName>
                                        </p:attrNameLst>
                                      </p:cBhvr>
                                      <p:tavLst>
                                        <p:tav tm="0">
                                          <p:val>
                                            <p:fltVal val="0"/>
                                          </p:val>
                                        </p:tav>
                                        <p:tav tm="100000">
                                          <p:val>
                                            <p:strVal val="#ppt_h"/>
                                          </p:val>
                                        </p:tav>
                                      </p:tavLst>
                                    </p:anim>
                                    <p:animEffect transition="in" filter="fade">
                                      <p:cBhvr>
                                        <p:cTn id="25" dur="500"/>
                                        <p:tgtEl>
                                          <p:spTgt spid="18"/>
                                        </p:tgtEl>
                                      </p:cBhvr>
                                    </p:animEffect>
                                  </p:childTnLst>
                                </p:cTn>
                              </p:par>
                              <p:par>
                                <p:cTn id="26" presetID="53" presetClass="entr" presetSubtype="16" fill="hold" grpId="0" nodeType="withEffect">
                                  <p:stCondLst>
                                    <p:cond delay="0"/>
                                  </p:stCondLst>
                                  <p:childTnLst>
                                    <p:set>
                                      <p:cBhvr>
                                        <p:cTn id="27" dur="1" fill="hold">
                                          <p:stCondLst>
                                            <p:cond delay="0"/>
                                          </p:stCondLst>
                                        </p:cTn>
                                        <p:tgtEl>
                                          <p:spTgt spid="15"/>
                                        </p:tgtEl>
                                        <p:attrNameLst>
                                          <p:attrName>style.visibility</p:attrName>
                                        </p:attrNameLst>
                                      </p:cBhvr>
                                      <p:to>
                                        <p:strVal val="visible"/>
                                      </p:to>
                                    </p:set>
                                    <p:anim calcmode="lin" valueType="num">
                                      <p:cBhvr>
                                        <p:cTn id="28" dur="500" fill="hold"/>
                                        <p:tgtEl>
                                          <p:spTgt spid="15"/>
                                        </p:tgtEl>
                                        <p:attrNameLst>
                                          <p:attrName>ppt_w</p:attrName>
                                        </p:attrNameLst>
                                      </p:cBhvr>
                                      <p:tavLst>
                                        <p:tav tm="0">
                                          <p:val>
                                            <p:fltVal val="0"/>
                                          </p:val>
                                        </p:tav>
                                        <p:tav tm="100000">
                                          <p:val>
                                            <p:strVal val="#ppt_w"/>
                                          </p:val>
                                        </p:tav>
                                      </p:tavLst>
                                    </p:anim>
                                    <p:anim calcmode="lin" valueType="num">
                                      <p:cBhvr>
                                        <p:cTn id="29" dur="500" fill="hold"/>
                                        <p:tgtEl>
                                          <p:spTgt spid="15"/>
                                        </p:tgtEl>
                                        <p:attrNameLst>
                                          <p:attrName>ppt_h</p:attrName>
                                        </p:attrNameLst>
                                      </p:cBhvr>
                                      <p:tavLst>
                                        <p:tav tm="0">
                                          <p:val>
                                            <p:fltVal val="0"/>
                                          </p:val>
                                        </p:tav>
                                        <p:tav tm="100000">
                                          <p:val>
                                            <p:strVal val="#ppt_h"/>
                                          </p:val>
                                        </p:tav>
                                      </p:tavLst>
                                    </p:anim>
                                    <p:animEffect transition="in" filter="fade">
                                      <p:cBhvr>
                                        <p:cTn id="30" dur="500"/>
                                        <p:tgtEl>
                                          <p:spTgt spid="15"/>
                                        </p:tgtEl>
                                      </p:cBhvr>
                                    </p:animEffect>
                                  </p:childTnLst>
                                </p:cTn>
                              </p:par>
                              <p:par>
                                <p:cTn id="31" presetID="53" presetClass="entr" presetSubtype="16" fill="hold" grpId="0" nodeType="withEffect">
                                  <p:stCondLst>
                                    <p:cond delay="0"/>
                                  </p:stCondLst>
                                  <p:childTnLst>
                                    <p:set>
                                      <p:cBhvr>
                                        <p:cTn id="32" dur="1" fill="hold">
                                          <p:stCondLst>
                                            <p:cond delay="0"/>
                                          </p:stCondLst>
                                        </p:cTn>
                                        <p:tgtEl>
                                          <p:spTgt spid="12"/>
                                        </p:tgtEl>
                                        <p:attrNameLst>
                                          <p:attrName>style.visibility</p:attrName>
                                        </p:attrNameLst>
                                      </p:cBhvr>
                                      <p:to>
                                        <p:strVal val="visible"/>
                                      </p:to>
                                    </p:set>
                                    <p:anim calcmode="lin" valueType="num">
                                      <p:cBhvr>
                                        <p:cTn id="33" dur="500" fill="hold"/>
                                        <p:tgtEl>
                                          <p:spTgt spid="12"/>
                                        </p:tgtEl>
                                        <p:attrNameLst>
                                          <p:attrName>ppt_w</p:attrName>
                                        </p:attrNameLst>
                                      </p:cBhvr>
                                      <p:tavLst>
                                        <p:tav tm="0">
                                          <p:val>
                                            <p:fltVal val="0"/>
                                          </p:val>
                                        </p:tav>
                                        <p:tav tm="100000">
                                          <p:val>
                                            <p:strVal val="#ppt_w"/>
                                          </p:val>
                                        </p:tav>
                                      </p:tavLst>
                                    </p:anim>
                                    <p:anim calcmode="lin" valueType="num">
                                      <p:cBhvr>
                                        <p:cTn id="34" dur="500" fill="hold"/>
                                        <p:tgtEl>
                                          <p:spTgt spid="12"/>
                                        </p:tgtEl>
                                        <p:attrNameLst>
                                          <p:attrName>ppt_h</p:attrName>
                                        </p:attrNameLst>
                                      </p:cBhvr>
                                      <p:tavLst>
                                        <p:tav tm="0">
                                          <p:val>
                                            <p:fltVal val="0"/>
                                          </p:val>
                                        </p:tav>
                                        <p:tav tm="100000">
                                          <p:val>
                                            <p:strVal val="#ppt_h"/>
                                          </p:val>
                                        </p:tav>
                                      </p:tavLst>
                                    </p:anim>
                                    <p:animEffect transition="in" filter="fade">
                                      <p:cBhvr>
                                        <p:cTn id="35" dur="500"/>
                                        <p:tgtEl>
                                          <p:spTgt spid="12"/>
                                        </p:tgtEl>
                                      </p:cBhvr>
                                    </p:animEffect>
                                  </p:childTnLst>
                                </p:cTn>
                              </p:par>
                              <p:par>
                                <p:cTn id="36" presetID="53" presetClass="entr" presetSubtype="16" fill="hold" grpId="0" nodeType="withEffect">
                                  <p:stCondLst>
                                    <p:cond delay="0"/>
                                  </p:stCondLst>
                                  <p:childTnLst>
                                    <p:set>
                                      <p:cBhvr>
                                        <p:cTn id="37" dur="1" fill="hold">
                                          <p:stCondLst>
                                            <p:cond delay="0"/>
                                          </p:stCondLst>
                                        </p:cTn>
                                        <p:tgtEl>
                                          <p:spTgt spid="21"/>
                                        </p:tgtEl>
                                        <p:attrNameLst>
                                          <p:attrName>style.visibility</p:attrName>
                                        </p:attrNameLst>
                                      </p:cBhvr>
                                      <p:to>
                                        <p:strVal val="visible"/>
                                      </p:to>
                                    </p:set>
                                    <p:anim calcmode="lin" valueType="num">
                                      <p:cBhvr>
                                        <p:cTn id="38" dur="500" fill="hold"/>
                                        <p:tgtEl>
                                          <p:spTgt spid="21"/>
                                        </p:tgtEl>
                                        <p:attrNameLst>
                                          <p:attrName>ppt_w</p:attrName>
                                        </p:attrNameLst>
                                      </p:cBhvr>
                                      <p:tavLst>
                                        <p:tav tm="0">
                                          <p:val>
                                            <p:fltVal val="0"/>
                                          </p:val>
                                        </p:tav>
                                        <p:tav tm="100000">
                                          <p:val>
                                            <p:strVal val="#ppt_w"/>
                                          </p:val>
                                        </p:tav>
                                      </p:tavLst>
                                    </p:anim>
                                    <p:anim calcmode="lin" valueType="num">
                                      <p:cBhvr>
                                        <p:cTn id="39" dur="500" fill="hold"/>
                                        <p:tgtEl>
                                          <p:spTgt spid="21"/>
                                        </p:tgtEl>
                                        <p:attrNameLst>
                                          <p:attrName>ppt_h</p:attrName>
                                        </p:attrNameLst>
                                      </p:cBhvr>
                                      <p:tavLst>
                                        <p:tav tm="0">
                                          <p:val>
                                            <p:fltVal val="0"/>
                                          </p:val>
                                        </p:tav>
                                        <p:tav tm="100000">
                                          <p:val>
                                            <p:strVal val="#ppt_h"/>
                                          </p:val>
                                        </p:tav>
                                      </p:tavLst>
                                    </p:anim>
                                    <p:animEffect transition="in" filter="fade">
                                      <p:cBhvr>
                                        <p:cTn id="40" dur="500"/>
                                        <p:tgtEl>
                                          <p:spTgt spid="21"/>
                                        </p:tgtEl>
                                      </p:cBhvr>
                                    </p:animEffect>
                                  </p:childTnLst>
                                </p:cTn>
                              </p:par>
                              <p:par>
                                <p:cTn id="41" presetID="53" presetClass="entr" presetSubtype="16" fill="hold" grpId="0" nodeType="withEffect">
                                  <p:stCondLst>
                                    <p:cond delay="0"/>
                                  </p:stCondLst>
                                  <p:childTnLst>
                                    <p:set>
                                      <p:cBhvr>
                                        <p:cTn id="42" dur="1" fill="hold">
                                          <p:stCondLst>
                                            <p:cond delay="0"/>
                                          </p:stCondLst>
                                        </p:cTn>
                                        <p:tgtEl>
                                          <p:spTgt spid="24"/>
                                        </p:tgtEl>
                                        <p:attrNameLst>
                                          <p:attrName>style.visibility</p:attrName>
                                        </p:attrNameLst>
                                      </p:cBhvr>
                                      <p:to>
                                        <p:strVal val="visible"/>
                                      </p:to>
                                    </p:set>
                                    <p:anim calcmode="lin" valueType="num">
                                      <p:cBhvr>
                                        <p:cTn id="43" dur="500" fill="hold"/>
                                        <p:tgtEl>
                                          <p:spTgt spid="24"/>
                                        </p:tgtEl>
                                        <p:attrNameLst>
                                          <p:attrName>ppt_w</p:attrName>
                                        </p:attrNameLst>
                                      </p:cBhvr>
                                      <p:tavLst>
                                        <p:tav tm="0">
                                          <p:val>
                                            <p:fltVal val="0"/>
                                          </p:val>
                                        </p:tav>
                                        <p:tav tm="100000">
                                          <p:val>
                                            <p:strVal val="#ppt_w"/>
                                          </p:val>
                                        </p:tav>
                                      </p:tavLst>
                                    </p:anim>
                                    <p:anim calcmode="lin" valueType="num">
                                      <p:cBhvr>
                                        <p:cTn id="44" dur="500" fill="hold"/>
                                        <p:tgtEl>
                                          <p:spTgt spid="24"/>
                                        </p:tgtEl>
                                        <p:attrNameLst>
                                          <p:attrName>ppt_h</p:attrName>
                                        </p:attrNameLst>
                                      </p:cBhvr>
                                      <p:tavLst>
                                        <p:tav tm="0">
                                          <p:val>
                                            <p:fltVal val="0"/>
                                          </p:val>
                                        </p:tav>
                                        <p:tav tm="100000">
                                          <p:val>
                                            <p:strVal val="#ppt_h"/>
                                          </p:val>
                                        </p:tav>
                                      </p:tavLst>
                                    </p:anim>
                                    <p:animEffect transition="in" filter="fade">
                                      <p:cBhvr>
                                        <p:cTn id="45" dur="500"/>
                                        <p:tgtEl>
                                          <p:spTgt spid="24"/>
                                        </p:tgtEl>
                                      </p:cBhvr>
                                    </p:animEffect>
                                  </p:childTnLst>
                                </p:cTn>
                              </p:par>
                            </p:childTnLst>
                          </p:cTn>
                        </p:par>
                        <p:par>
                          <p:cTn id="46" fill="hold">
                            <p:stCondLst>
                              <p:cond delay="2500"/>
                            </p:stCondLst>
                            <p:childTnLst>
                              <p:par>
                                <p:cTn id="47" presetID="53" presetClass="entr" presetSubtype="16" fill="hold" grpId="0" nodeType="afterEffect">
                                  <p:stCondLst>
                                    <p:cond delay="0"/>
                                  </p:stCondLst>
                                  <p:childTnLst>
                                    <p:set>
                                      <p:cBhvr>
                                        <p:cTn id="48" dur="1" fill="hold">
                                          <p:stCondLst>
                                            <p:cond delay="0"/>
                                          </p:stCondLst>
                                        </p:cTn>
                                        <p:tgtEl>
                                          <p:spTgt spid="19"/>
                                        </p:tgtEl>
                                        <p:attrNameLst>
                                          <p:attrName>style.visibility</p:attrName>
                                        </p:attrNameLst>
                                      </p:cBhvr>
                                      <p:to>
                                        <p:strVal val="visible"/>
                                      </p:to>
                                    </p:set>
                                    <p:anim calcmode="lin" valueType="num">
                                      <p:cBhvr>
                                        <p:cTn id="49" dur="500" fill="hold"/>
                                        <p:tgtEl>
                                          <p:spTgt spid="19"/>
                                        </p:tgtEl>
                                        <p:attrNameLst>
                                          <p:attrName>ppt_w</p:attrName>
                                        </p:attrNameLst>
                                      </p:cBhvr>
                                      <p:tavLst>
                                        <p:tav tm="0">
                                          <p:val>
                                            <p:fltVal val="0"/>
                                          </p:val>
                                        </p:tav>
                                        <p:tav tm="100000">
                                          <p:val>
                                            <p:strVal val="#ppt_w"/>
                                          </p:val>
                                        </p:tav>
                                      </p:tavLst>
                                    </p:anim>
                                    <p:anim calcmode="lin" valueType="num">
                                      <p:cBhvr>
                                        <p:cTn id="50" dur="500" fill="hold"/>
                                        <p:tgtEl>
                                          <p:spTgt spid="19"/>
                                        </p:tgtEl>
                                        <p:attrNameLst>
                                          <p:attrName>ppt_h</p:attrName>
                                        </p:attrNameLst>
                                      </p:cBhvr>
                                      <p:tavLst>
                                        <p:tav tm="0">
                                          <p:val>
                                            <p:fltVal val="0"/>
                                          </p:val>
                                        </p:tav>
                                        <p:tav tm="100000">
                                          <p:val>
                                            <p:strVal val="#ppt_h"/>
                                          </p:val>
                                        </p:tav>
                                      </p:tavLst>
                                    </p:anim>
                                    <p:animEffect transition="in" filter="fade">
                                      <p:cBhvr>
                                        <p:cTn id="51" dur="500"/>
                                        <p:tgtEl>
                                          <p:spTgt spid="19"/>
                                        </p:tgtEl>
                                      </p:cBhvr>
                                    </p:animEffect>
                                  </p:childTnLst>
                                </p:cTn>
                              </p:par>
                              <p:par>
                                <p:cTn id="52" presetID="53" presetClass="entr" presetSubtype="16" fill="hold" grpId="0" nodeType="withEffect">
                                  <p:stCondLst>
                                    <p:cond delay="0"/>
                                  </p:stCondLst>
                                  <p:childTnLst>
                                    <p:set>
                                      <p:cBhvr>
                                        <p:cTn id="53" dur="1" fill="hold">
                                          <p:stCondLst>
                                            <p:cond delay="0"/>
                                          </p:stCondLst>
                                        </p:cTn>
                                        <p:tgtEl>
                                          <p:spTgt spid="16"/>
                                        </p:tgtEl>
                                        <p:attrNameLst>
                                          <p:attrName>style.visibility</p:attrName>
                                        </p:attrNameLst>
                                      </p:cBhvr>
                                      <p:to>
                                        <p:strVal val="visible"/>
                                      </p:to>
                                    </p:set>
                                    <p:anim calcmode="lin" valueType="num">
                                      <p:cBhvr>
                                        <p:cTn id="54" dur="500" fill="hold"/>
                                        <p:tgtEl>
                                          <p:spTgt spid="16"/>
                                        </p:tgtEl>
                                        <p:attrNameLst>
                                          <p:attrName>ppt_w</p:attrName>
                                        </p:attrNameLst>
                                      </p:cBhvr>
                                      <p:tavLst>
                                        <p:tav tm="0">
                                          <p:val>
                                            <p:fltVal val="0"/>
                                          </p:val>
                                        </p:tav>
                                        <p:tav tm="100000">
                                          <p:val>
                                            <p:strVal val="#ppt_w"/>
                                          </p:val>
                                        </p:tav>
                                      </p:tavLst>
                                    </p:anim>
                                    <p:anim calcmode="lin" valueType="num">
                                      <p:cBhvr>
                                        <p:cTn id="55" dur="500" fill="hold"/>
                                        <p:tgtEl>
                                          <p:spTgt spid="16"/>
                                        </p:tgtEl>
                                        <p:attrNameLst>
                                          <p:attrName>ppt_h</p:attrName>
                                        </p:attrNameLst>
                                      </p:cBhvr>
                                      <p:tavLst>
                                        <p:tav tm="0">
                                          <p:val>
                                            <p:fltVal val="0"/>
                                          </p:val>
                                        </p:tav>
                                        <p:tav tm="100000">
                                          <p:val>
                                            <p:strVal val="#ppt_h"/>
                                          </p:val>
                                        </p:tav>
                                      </p:tavLst>
                                    </p:anim>
                                    <p:animEffect transition="in" filter="fade">
                                      <p:cBhvr>
                                        <p:cTn id="56" dur="500"/>
                                        <p:tgtEl>
                                          <p:spTgt spid="16"/>
                                        </p:tgtEl>
                                      </p:cBhvr>
                                    </p:animEffect>
                                  </p:childTnLst>
                                </p:cTn>
                              </p:par>
                              <p:par>
                                <p:cTn id="57" presetID="53" presetClass="entr" presetSubtype="16" fill="hold" grpId="0" nodeType="withEffect">
                                  <p:stCondLst>
                                    <p:cond delay="0"/>
                                  </p:stCondLst>
                                  <p:childTnLst>
                                    <p:set>
                                      <p:cBhvr>
                                        <p:cTn id="58" dur="1" fill="hold">
                                          <p:stCondLst>
                                            <p:cond delay="0"/>
                                          </p:stCondLst>
                                        </p:cTn>
                                        <p:tgtEl>
                                          <p:spTgt spid="13"/>
                                        </p:tgtEl>
                                        <p:attrNameLst>
                                          <p:attrName>style.visibility</p:attrName>
                                        </p:attrNameLst>
                                      </p:cBhvr>
                                      <p:to>
                                        <p:strVal val="visible"/>
                                      </p:to>
                                    </p:set>
                                    <p:anim calcmode="lin" valueType="num">
                                      <p:cBhvr>
                                        <p:cTn id="59" dur="500" fill="hold"/>
                                        <p:tgtEl>
                                          <p:spTgt spid="13"/>
                                        </p:tgtEl>
                                        <p:attrNameLst>
                                          <p:attrName>ppt_w</p:attrName>
                                        </p:attrNameLst>
                                      </p:cBhvr>
                                      <p:tavLst>
                                        <p:tav tm="0">
                                          <p:val>
                                            <p:fltVal val="0"/>
                                          </p:val>
                                        </p:tav>
                                        <p:tav tm="100000">
                                          <p:val>
                                            <p:strVal val="#ppt_w"/>
                                          </p:val>
                                        </p:tav>
                                      </p:tavLst>
                                    </p:anim>
                                    <p:anim calcmode="lin" valueType="num">
                                      <p:cBhvr>
                                        <p:cTn id="60" dur="500" fill="hold"/>
                                        <p:tgtEl>
                                          <p:spTgt spid="13"/>
                                        </p:tgtEl>
                                        <p:attrNameLst>
                                          <p:attrName>ppt_h</p:attrName>
                                        </p:attrNameLst>
                                      </p:cBhvr>
                                      <p:tavLst>
                                        <p:tav tm="0">
                                          <p:val>
                                            <p:fltVal val="0"/>
                                          </p:val>
                                        </p:tav>
                                        <p:tav tm="100000">
                                          <p:val>
                                            <p:strVal val="#ppt_h"/>
                                          </p:val>
                                        </p:tav>
                                      </p:tavLst>
                                    </p:anim>
                                    <p:animEffect transition="in" filter="fade">
                                      <p:cBhvr>
                                        <p:cTn id="61" dur="500"/>
                                        <p:tgtEl>
                                          <p:spTgt spid="13"/>
                                        </p:tgtEl>
                                      </p:cBhvr>
                                    </p:animEffect>
                                  </p:childTnLst>
                                </p:cTn>
                              </p:par>
                              <p:par>
                                <p:cTn id="62" presetID="53" presetClass="entr" presetSubtype="16" fill="hold" grpId="0" nodeType="withEffect">
                                  <p:stCondLst>
                                    <p:cond delay="0"/>
                                  </p:stCondLst>
                                  <p:childTnLst>
                                    <p:set>
                                      <p:cBhvr>
                                        <p:cTn id="63" dur="1" fill="hold">
                                          <p:stCondLst>
                                            <p:cond delay="0"/>
                                          </p:stCondLst>
                                        </p:cTn>
                                        <p:tgtEl>
                                          <p:spTgt spid="22"/>
                                        </p:tgtEl>
                                        <p:attrNameLst>
                                          <p:attrName>style.visibility</p:attrName>
                                        </p:attrNameLst>
                                      </p:cBhvr>
                                      <p:to>
                                        <p:strVal val="visible"/>
                                      </p:to>
                                    </p:set>
                                    <p:anim calcmode="lin" valueType="num">
                                      <p:cBhvr>
                                        <p:cTn id="64" dur="500" fill="hold"/>
                                        <p:tgtEl>
                                          <p:spTgt spid="22"/>
                                        </p:tgtEl>
                                        <p:attrNameLst>
                                          <p:attrName>ppt_w</p:attrName>
                                        </p:attrNameLst>
                                      </p:cBhvr>
                                      <p:tavLst>
                                        <p:tav tm="0">
                                          <p:val>
                                            <p:fltVal val="0"/>
                                          </p:val>
                                        </p:tav>
                                        <p:tav tm="100000">
                                          <p:val>
                                            <p:strVal val="#ppt_w"/>
                                          </p:val>
                                        </p:tav>
                                      </p:tavLst>
                                    </p:anim>
                                    <p:anim calcmode="lin" valueType="num">
                                      <p:cBhvr>
                                        <p:cTn id="65" dur="500" fill="hold"/>
                                        <p:tgtEl>
                                          <p:spTgt spid="22"/>
                                        </p:tgtEl>
                                        <p:attrNameLst>
                                          <p:attrName>ppt_h</p:attrName>
                                        </p:attrNameLst>
                                      </p:cBhvr>
                                      <p:tavLst>
                                        <p:tav tm="0">
                                          <p:val>
                                            <p:fltVal val="0"/>
                                          </p:val>
                                        </p:tav>
                                        <p:tav tm="100000">
                                          <p:val>
                                            <p:strVal val="#ppt_h"/>
                                          </p:val>
                                        </p:tav>
                                      </p:tavLst>
                                    </p:anim>
                                    <p:animEffect transition="in" filter="fade">
                                      <p:cBhvr>
                                        <p:cTn id="66" dur="500"/>
                                        <p:tgtEl>
                                          <p:spTgt spid="22"/>
                                        </p:tgtEl>
                                      </p:cBhvr>
                                    </p:animEffect>
                                  </p:childTnLst>
                                </p:cTn>
                              </p:par>
                              <p:par>
                                <p:cTn id="67" presetID="53" presetClass="entr" presetSubtype="16" fill="hold" grpId="0" nodeType="withEffect">
                                  <p:stCondLst>
                                    <p:cond delay="0"/>
                                  </p:stCondLst>
                                  <p:childTnLst>
                                    <p:set>
                                      <p:cBhvr>
                                        <p:cTn id="68" dur="1" fill="hold">
                                          <p:stCondLst>
                                            <p:cond delay="0"/>
                                          </p:stCondLst>
                                        </p:cTn>
                                        <p:tgtEl>
                                          <p:spTgt spid="25"/>
                                        </p:tgtEl>
                                        <p:attrNameLst>
                                          <p:attrName>style.visibility</p:attrName>
                                        </p:attrNameLst>
                                      </p:cBhvr>
                                      <p:to>
                                        <p:strVal val="visible"/>
                                      </p:to>
                                    </p:set>
                                    <p:anim calcmode="lin" valueType="num">
                                      <p:cBhvr>
                                        <p:cTn id="69" dur="500" fill="hold"/>
                                        <p:tgtEl>
                                          <p:spTgt spid="25"/>
                                        </p:tgtEl>
                                        <p:attrNameLst>
                                          <p:attrName>ppt_w</p:attrName>
                                        </p:attrNameLst>
                                      </p:cBhvr>
                                      <p:tavLst>
                                        <p:tav tm="0">
                                          <p:val>
                                            <p:fltVal val="0"/>
                                          </p:val>
                                        </p:tav>
                                        <p:tav tm="100000">
                                          <p:val>
                                            <p:strVal val="#ppt_w"/>
                                          </p:val>
                                        </p:tav>
                                      </p:tavLst>
                                    </p:anim>
                                    <p:anim calcmode="lin" valueType="num">
                                      <p:cBhvr>
                                        <p:cTn id="70" dur="500" fill="hold"/>
                                        <p:tgtEl>
                                          <p:spTgt spid="25"/>
                                        </p:tgtEl>
                                        <p:attrNameLst>
                                          <p:attrName>ppt_h</p:attrName>
                                        </p:attrNameLst>
                                      </p:cBhvr>
                                      <p:tavLst>
                                        <p:tav tm="0">
                                          <p:val>
                                            <p:fltVal val="0"/>
                                          </p:val>
                                        </p:tav>
                                        <p:tav tm="100000">
                                          <p:val>
                                            <p:strVal val="#ppt_h"/>
                                          </p:val>
                                        </p:tav>
                                      </p:tavLst>
                                    </p:anim>
                                    <p:animEffect transition="in" filter="fade">
                                      <p:cBhvr>
                                        <p:cTn id="71" dur="500"/>
                                        <p:tgtEl>
                                          <p:spTgt spid="25"/>
                                        </p:tgtEl>
                                      </p:cBhvr>
                                    </p:animEffect>
                                  </p:childTnLst>
                                </p:cTn>
                              </p:par>
                            </p:childTnLst>
                          </p:cTn>
                        </p:par>
                        <p:par>
                          <p:cTn id="72" fill="hold">
                            <p:stCondLst>
                              <p:cond delay="3000"/>
                            </p:stCondLst>
                            <p:childTnLst>
                              <p:par>
                                <p:cTn id="73" presetID="53" presetClass="entr" presetSubtype="16" fill="hold" grpId="0" nodeType="afterEffect">
                                  <p:stCondLst>
                                    <p:cond delay="0"/>
                                  </p:stCondLst>
                                  <p:childTnLst>
                                    <p:set>
                                      <p:cBhvr>
                                        <p:cTn id="74" dur="1" fill="hold">
                                          <p:stCondLst>
                                            <p:cond delay="0"/>
                                          </p:stCondLst>
                                        </p:cTn>
                                        <p:tgtEl>
                                          <p:spTgt spid="17"/>
                                        </p:tgtEl>
                                        <p:attrNameLst>
                                          <p:attrName>style.visibility</p:attrName>
                                        </p:attrNameLst>
                                      </p:cBhvr>
                                      <p:to>
                                        <p:strVal val="visible"/>
                                      </p:to>
                                    </p:set>
                                    <p:anim calcmode="lin" valueType="num">
                                      <p:cBhvr>
                                        <p:cTn id="75" dur="500" fill="hold"/>
                                        <p:tgtEl>
                                          <p:spTgt spid="17"/>
                                        </p:tgtEl>
                                        <p:attrNameLst>
                                          <p:attrName>ppt_w</p:attrName>
                                        </p:attrNameLst>
                                      </p:cBhvr>
                                      <p:tavLst>
                                        <p:tav tm="0">
                                          <p:val>
                                            <p:fltVal val="0"/>
                                          </p:val>
                                        </p:tav>
                                        <p:tav tm="100000">
                                          <p:val>
                                            <p:strVal val="#ppt_w"/>
                                          </p:val>
                                        </p:tav>
                                      </p:tavLst>
                                    </p:anim>
                                    <p:anim calcmode="lin" valueType="num">
                                      <p:cBhvr>
                                        <p:cTn id="76" dur="500" fill="hold"/>
                                        <p:tgtEl>
                                          <p:spTgt spid="17"/>
                                        </p:tgtEl>
                                        <p:attrNameLst>
                                          <p:attrName>ppt_h</p:attrName>
                                        </p:attrNameLst>
                                      </p:cBhvr>
                                      <p:tavLst>
                                        <p:tav tm="0">
                                          <p:val>
                                            <p:fltVal val="0"/>
                                          </p:val>
                                        </p:tav>
                                        <p:tav tm="100000">
                                          <p:val>
                                            <p:strVal val="#ppt_h"/>
                                          </p:val>
                                        </p:tav>
                                      </p:tavLst>
                                    </p:anim>
                                    <p:animEffect transition="in" filter="fade">
                                      <p:cBhvr>
                                        <p:cTn id="77" dur="500"/>
                                        <p:tgtEl>
                                          <p:spTgt spid="17"/>
                                        </p:tgtEl>
                                      </p:cBhvr>
                                    </p:animEffect>
                                  </p:childTnLst>
                                </p:cTn>
                              </p:par>
                              <p:par>
                                <p:cTn id="78" presetID="53" presetClass="entr" presetSubtype="16" fill="hold" grpId="0" nodeType="withEffect">
                                  <p:stCondLst>
                                    <p:cond delay="0"/>
                                  </p:stCondLst>
                                  <p:childTnLst>
                                    <p:set>
                                      <p:cBhvr>
                                        <p:cTn id="79" dur="1" fill="hold">
                                          <p:stCondLst>
                                            <p:cond delay="0"/>
                                          </p:stCondLst>
                                        </p:cTn>
                                        <p:tgtEl>
                                          <p:spTgt spid="14"/>
                                        </p:tgtEl>
                                        <p:attrNameLst>
                                          <p:attrName>style.visibility</p:attrName>
                                        </p:attrNameLst>
                                      </p:cBhvr>
                                      <p:to>
                                        <p:strVal val="visible"/>
                                      </p:to>
                                    </p:set>
                                    <p:anim calcmode="lin" valueType="num">
                                      <p:cBhvr>
                                        <p:cTn id="80" dur="500" fill="hold"/>
                                        <p:tgtEl>
                                          <p:spTgt spid="14"/>
                                        </p:tgtEl>
                                        <p:attrNameLst>
                                          <p:attrName>ppt_w</p:attrName>
                                        </p:attrNameLst>
                                      </p:cBhvr>
                                      <p:tavLst>
                                        <p:tav tm="0">
                                          <p:val>
                                            <p:fltVal val="0"/>
                                          </p:val>
                                        </p:tav>
                                        <p:tav tm="100000">
                                          <p:val>
                                            <p:strVal val="#ppt_w"/>
                                          </p:val>
                                        </p:tav>
                                      </p:tavLst>
                                    </p:anim>
                                    <p:anim calcmode="lin" valueType="num">
                                      <p:cBhvr>
                                        <p:cTn id="81" dur="500" fill="hold"/>
                                        <p:tgtEl>
                                          <p:spTgt spid="14"/>
                                        </p:tgtEl>
                                        <p:attrNameLst>
                                          <p:attrName>ppt_h</p:attrName>
                                        </p:attrNameLst>
                                      </p:cBhvr>
                                      <p:tavLst>
                                        <p:tav tm="0">
                                          <p:val>
                                            <p:fltVal val="0"/>
                                          </p:val>
                                        </p:tav>
                                        <p:tav tm="100000">
                                          <p:val>
                                            <p:strVal val="#ppt_h"/>
                                          </p:val>
                                        </p:tav>
                                      </p:tavLst>
                                    </p:anim>
                                    <p:animEffect transition="in" filter="fade">
                                      <p:cBhvr>
                                        <p:cTn id="82" dur="500"/>
                                        <p:tgtEl>
                                          <p:spTgt spid="14"/>
                                        </p:tgtEl>
                                      </p:cBhvr>
                                    </p:animEffect>
                                  </p:childTnLst>
                                </p:cTn>
                              </p:par>
                              <p:par>
                                <p:cTn id="83" presetID="53" presetClass="entr" presetSubtype="16" fill="hold" grpId="0" nodeType="withEffect">
                                  <p:stCondLst>
                                    <p:cond delay="0"/>
                                  </p:stCondLst>
                                  <p:childTnLst>
                                    <p:set>
                                      <p:cBhvr>
                                        <p:cTn id="84" dur="1" fill="hold">
                                          <p:stCondLst>
                                            <p:cond delay="0"/>
                                          </p:stCondLst>
                                        </p:cTn>
                                        <p:tgtEl>
                                          <p:spTgt spid="11"/>
                                        </p:tgtEl>
                                        <p:attrNameLst>
                                          <p:attrName>style.visibility</p:attrName>
                                        </p:attrNameLst>
                                      </p:cBhvr>
                                      <p:to>
                                        <p:strVal val="visible"/>
                                      </p:to>
                                    </p:set>
                                    <p:anim calcmode="lin" valueType="num">
                                      <p:cBhvr>
                                        <p:cTn id="85" dur="500" fill="hold"/>
                                        <p:tgtEl>
                                          <p:spTgt spid="11"/>
                                        </p:tgtEl>
                                        <p:attrNameLst>
                                          <p:attrName>ppt_w</p:attrName>
                                        </p:attrNameLst>
                                      </p:cBhvr>
                                      <p:tavLst>
                                        <p:tav tm="0">
                                          <p:val>
                                            <p:fltVal val="0"/>
                                          </p:val>
                                        </p:tav>
                                        <p:tav tm="100000">
                                          <p:val>
                                            <p:strVal val="#ppt_w"/>
                                          </p:val>
                                        </p:tav>
                                      </p:tavLst>
                                    </p:anim>
                                    <p:anim calcmode="lin" valueType="num">
                                      <p:cBhvr>
                                        <p:cTn id="86" dur="500" fill="hold"/>
                                        <p:tgtEl>
                                          <p:spTgt spid="11"/>
                                        </p:tgtEl>
                                        <p:attrNameLst>
                                          <p:attrName>ppt_h</p:attrName>
                                        </p:attrNameLst>
                                      </p:cBhvr>
                                      <p:tavLst>
                                        <p:tav tm="0">
                                          <p:val>
                                            <p:fltVal val="0"/>
                                          </p:val>
                                        </p:tav>
                                        <p:tav tm="100000">
                                          <p:val>
                                            <p:strVal val="#ppt_h"/>
                                          </p:val>
                                        </p:tav>
                                      </p:tavLst>
                                    </p:anim>
                                    <p:animEffect transition="in" filter="fade">
                                      <p:cBhvr>
                                        <p:cTn id="87" dur="500"/>
                                        <p:tgtEl>
                                          <p:spTgt spid="11"/>
                                        </p:tgtEl>
                                      </p:cBhvr>
                                    </p:animEffect>
                                  </p:childTnLst>
                                </p:cTn>
                              </p:par>
                              <p:par>
                                <p:cTn id="88" presetID="53" presetClass="entr" presetSubtype="16" fill="hold" grpId="0" nodeType="withEffect">
                                  <p:stCondLst>
                                    <p:cond delay="0"/>
                                  </p:stCondLst>
                                  <p:childTnLst>
                                    <p:set>
                                      <p:cBhvr>
                                        <p:cTn id="89" dur="1" fill="hold">
                                          <p:stCondLst>
                                            <p:cond delay="0"/>
                                          </p:stCondLst>
                                        </p:cTn>
                                        <p:tgtEl>
                                          <p:spTgt spid="20"/>
                                        </p:tgtEl>
                                        <p:attrNameLst>
                                          <p:attrName>style.visibility</p:attrName>
                                        </p:attrNameLst>
                                      </p:cBhvr>
                                      <p:to>
                                        <p:strVal val="visible"/>
                                      </p:to>
                                    </p:set>
                                    <p:anim calcmode="lin" valueType="num">
                                      <p:cBhvr>
                                        <p:cTn id="90" dur="500" fill="hold"/>
                                        <p:tgtEl>
                                          <p:spTgt spid="20"/>
                                        </p:tgtEl>
                                        <p:attrNameLst>
                                          <p:attrName>ppt_w</p:attrName>
                                        </p:attrNameLst>
                                      </p:cBhvr>
                                      <p:tavLst>
                                        <p:tav tm="0">
                                          <p:val>
                                            <p:fltVal val="0"/>
                                          </p:val>
                                        </p:tav>
                                        <p:tav tm="100000">
                                          <p:val>
                                            <p:strVal val="#ppt_w"/>
                                          </p:val>
                                        </p:tav>
                                      </p:tavLst>
                                    </p:anim>
                                    <p:anim calcmode="lin" valueType="num">
                                      <p:cBhvr>
                                        <p:cTn id="91" dur="500" fill="hold"/>
                                        <p:tgtEl>
                                          <p:spTgt spid="20"/>
                                        </p:tgtEl>
                                        <p:attrNameLst>
                                          <p:attrName>ppt_h</p:attrName>
                                        </p:attrNameLst>
                                      </p:cBhvr>
                                      <p:tavLst>
                                        <p:tav tm="0">
                                          <p:val>
                                            <p:fltVal val="0"/>
                                          </p:val>
                                        </p:tav>
                                        <p:tav tm="100000">
                                          <p:val>
                                            <p:strVal val="#ppt_h"/>
                                          </p:val>
                                        </p:tav>
                                      </p:tavLst>
                                    </p:anim>
                                    <p:animEffect transition="in" filter="fade">
                                      <p:cBhvr>
                                        <p:cTn id="92" dur="500"/>
                                        <p:tgtEl>
                                          <p:spTgt spid="20"/>
                                        </p:tgtEl>
                                      </p:cBhvr>
                                    </p:animEffect>
                                  </p:childTnLst>
                                </p:cTn>
                              </p:par>
                              <p:par>
                                <p:cTn id="93" presetID="53" presetClass="entr" presetSubtype="16" fill="hold" grpId="0" nodeType="withEffect">
                                  <p:stCondLst>
                                    <p:cond delay="0"/>
                                  </p:stCondLst>
                                  <p:childTnLst>
                                    <p:set>
                                      <p:cBhvr>
                                        <p:cTn id="94" dur="1" fill="hold">
                                          <p:stCondLst>
                                            <p:cond delay="0"/>
                                          </p:stCondLst>
                                        </p:cTn>
                                        <p:tgtEl>
                                          <p:spTgt spid="23"/>
                                        </p:tgtEl>
                                        <p:attrNameLst>
                                          <p:attrName>style.visibility</p:attrName>
                                        </p:attrNameLst>
                                      </p:cBhvr>
                                      <p:to>
                                        <p:strVal val="visible"/>
                                      </p:to>
                                    </p:set>
                                    <p:anim calcmode="lin" valueType="num">
                                      <p:cBhvr>
                                        <p:cTn id="95" dur="500" fill="hold"/>
                                        <p:tgtEl>
                                          <p:spTgt spid="23"/>
                                        </p:tgtEl>
                                        <p:attrNameLst>
                                          <p:attrName>ppt_w</p:attrName>
                                        </p:attrNameLst>
                                      </p:cBhvr>
                                      <p:tavLst>
                                        <p:tav tm="0">
                                          <p:val>
                                            <p:fltVal val="0"/>
                                          </p:val>
                                        </p:tav>
                                        <p:tav tm="100000">
                                          <p:val>
                                            <p:strVal val="#ppt_w"/>
                                          </p:val>
                                        </p:tav>
                                      </p:tavLst>
                                    </p:anim>
                                    <p:anim calcmode="lin" valueType="num">
                                      <p:cBhvr>
                                        <p:cTn id="96" dur="500" fill="hold"/>
                                        <p:tgtEl>
                                          <p:spTgt spid="23"/>
                                        </p:tgtEl>
                                        <p:attrNameLst>
                                          <p:attrName>ppt_h</p:attrName>
                                        </p:attrNameLst>
                                      </p:cBhvr>
                                      <p:tavLst>
                                        <p:tav tm="0">
                                          <p:val>
                                            <p:fltVal val="0"/>
                                          </p:val>
                                        </p:tav>
                                        <p:tav tm="100000">
                                          <p:val>
                                            <p:strVal val="#ppt_h"/>
                                          </p:val>
                                        </p:tav>
                                      </p:tavLst>
                                    </p:anim>
                                    <p:animEffect transition="in" filter="fade">
                                      <p:cBhvr>
                                        <p:cTn id="97" dur="500"/>
                                        <p:tgtEl>
                                          <p:spTgt spid="23"/>
                                        </p:tgtEl>
                                      </p:cBhvr>
                                    </p:animEffect>
                                  </p:childTnLst>
                                </p:cTn>
                              </p:par>
                            </p:childTnLst>
                          </p:cTn>
                        </p:par>
                        <p:par>
                          <p:cTn id="98" fill="hold">
                            <p:stCondLst>
                              <p:cond delay="3500"/>
                            </p:stCondLst>
                            <p:childTnLst>
                              <p:par>
                                <p:cTn id="99" presetID="53" presetClass="entr" presetSubtype="16" fill="hold" nodeType="afterEffect">
                                  <p:stCondLst>
                                    <p:cond delay="0"/>
                                  </p:stCondLst>
                                  <p:childTnLst>
                                    <p:set>
                                      <p:cBhvr>
                                        <p:cTn id="100" dur="1" fill="hold">
                                          <p:stCondLst>
                                            <p:cond delay="0"/>
                                          </p:stCondLst>
                                        </p:cTn>
                                        <p:tgtEl>
                                          <p:spTgt spid="36"/>
                                        </p:tgtEl>
                                        <p:attrNameLst>
                                          <p:attrName>style.visibility</p:attrName>
                                        </p:attrNameLst>
                                      </p:cBhvr>
                                      <p:to>
                                        <p:strVal val="visible"/>
                                      </p:to>
                                    </p:set>
                                    <p:anim calcmode="lin" valueType="num">
                                      <p:cBhvr>
                                        <p:cTn id="101" dur="500" fill="hold"/>
                                        <p:tgtEl>
                                          <p:spTgt spid="36"/>
                                        </p:tgtEl>
                                        <p:attrNameLst>
                                          <p:attrName>ppt_w</p:attrName>
                                        </p:attrNameLst>
                                      </p:cBhvr>
                                      <p:tavLst>
                                        <p:tav tm="0">
                                          <p:val>
                                            <p:fltVal val="0"/>
                                          </p:val>
                                        </p:tav>
                                        <p:tav tm="100000">
                                          <p:val>
                                            <p:strVal val="#ppt_w"/>
                                          </p:val>
                                        </p:tav>
                                      </p:tavLst>
                                    </p:anim>
                                    <p:anim calcmode="lin" valueType="num">
                                      <p:cBhvr>
                                        <p:cTn id="102" dur="500" fill="hold"/>
                                        <p:tgtEl>
                                          <p:spTgt spid="36"/>
                                        </p:tgtEl>
                                        <p:attrNameLst>
                                          <p:attrName>ppt_h</p:attrName>
                                        </p:attrNameLst>
                                      </p:cBhvr>
                                      <p:tavLst>
                                        <p:tav tm="0">
                                          <p:val>
                                            <p:fltVal val="0"/>
                                          </p:val>
                                        </p:tav>
                                        <p:tav tm="100000">
                                          <p:val>
                                            <p:strVal val="#ppt_h"/>
                                          </p:val>
                                        </p:tav>
                                      </p:tavLst>
                                    </p:anim>
                                    <p:animEffect transition="in" filter="fade">
                                      <p:cBhvr>
                                        <p:cTn id="103" dur="500"/>
                                        <p:tgtEl>
                                          <p:spTgt spid="36"/>
                                        </p:tgtEl>
                                      </p:cBhvr>
                                    </p:animEffect>
                                  </p:childTnLst>
                                </p:cTn>
                              </p:par>
                              <p:par>
                                <p:cTn id="104" presetID="53" presetClass="entr" presetSubtype="16" fill="hold" nodeType="withEffect">
                                  <p:stCondLst>
                                    <p:cond delay="0"/>
                                  </p:stCondLst>
                                  <p:childTnLst>
                                    <p:set>
                                      <p:cBhvr>
                                        <p:cTn id="105" dur="1" fill="hold">
                                          <p:stCondLst>
                                            <p:cond delay="0"/>
                                          </p:stCondLst>
                                        </p:cTn>
                                        <p:tgtEl>
                                          <p:spTgt spid="39"/>
                                        </p:tgtEl>
                                        <p:attrNameLst>
                                          <p:attrName>style.visibility</p:attrName>
                                        </p:attrNameLst>
                                      </p:cBhvr>
                                      <p:to>
                                        <p:strVal val="visible"/>
                                      </p:to>
                                    </p:set>
                                    <p:anim calcmode="lin" valueType="num">
                                      <p:cBhvr>
                                        <p:cTn id="106" dur="500" fill="hold"/>
                                        <p:tgtEl>
                                          <p:spTgt spid="39"/>
                                        </p:tgtEl>
                                        <p:attrNameLst>
                                          <p:attrName>ppt_w</p:attrName>
                                        </p:attrNameLst>
                                      </p:cBhvr>
                                      <p:tavLst>
                                        <p:tav tm="0">
                                          <p:val>
                                            <p:fltVal val="0"/>
                                          </p:val>
                                        </p:tav>
                                        <p:tav tm="100000">
                                          <p:val>
                                            <p:strVal val="#ppt_w"/>
                                          </p:val>
                                        </p:tav>
                                      </p:tavLst>
                                    </p:anim>
                                    <p:anim calcmode="lin" valueType="num">
                                      <p:cBhvr>
                                        <p:cTn id="107" dur="500" fill="hold"/>
                                        <p:tgtEl>
                                          <p:spTgt spid="39"/>
                                        </p:tgtEl>
                                        <p:attrNameLst>
                                          <p:attrName>ppt_h</p:attrName>
                                        </p:attrNameLst>
                                      </p:cBhvr>
                                      <p:tavLst>
                                        <p:tav tm="0">
                                          <p:val>
                                            <p:fltVal val="0"/>
                                          </p:val>
                                        </p:tav>
                                        <p:tav tm="100000">
                                          <p:val>
                                            <p:strVal val="#ppt_h"/>
                                          </p:val>
                                        </p:tav>
                                      </p:tavLst>
                                    </p:anim>
                                    <p:animEffect transition="in" filter="fade">
                                      <p:cBhvr>
                                        <p:cTn id="108" dur="500"/>
                                        <p:tgtEl>
                                          <p:spTgt spid="39"/>
                                        </p:tgtEl>
                                      </p:cBhvr>
                                    </p:animEffect>
                                  </p:childTnLst>
                                </p:cTn>
                              </p:par>
                              <p:par>
                                <p:cTn id="109" presetID="53" presetClass="entr" presetSubtype="16" fill="hold" nodeType="withEffect">
                                  <p:stCondLst>
                                    <p:cond delay="0"/>
                                  </p:stCondLst>
                                  <p:childTnLst>
                                    <p:set>
                                      <p:cBhvr>
                                        <p:cTn id="110" dur="1" fill="hold">
                                          <p:stCondLst>
                                            <p:cond delay="0"/>
                                          </p:stCondLst>
                                        </p:cTn>
                                        <p:tgtEl>
                                          <p:spTgt spid="47"/>
                                        </p:tgtEl>
                                        <p:attrNameLst>
                                          <p:attrName>style.visibility</p:attrName>
                                        </p:attrNameLst>
                                      </p:cBhvr>
                                      <p:to>
                                        <p:strVal val="visible"/>
                                      </p:to>
                                    </p:set>
                                    <p:anim calcmode="lin" valueType="num">
                                      <p:cBhvr>
                                        <p:cTn id="111" dur="500" fill="hold"/>
                                        <p:tgtEl>
                                          <p:spTgt spid="47"/>
                                        </p:tgtEl>
                                        <p:attrNameLst>
                                          <p:attrName>ppt_w</p:attrName>
                                        </p:attrNameLst>
                                      </p:cBhvr>
                                      <p:tavLst>
                                        <p:tav tm="0">
                                          <p:val>
                                            <p:fltVal val="0"/>
                                          </p:val>
                                        </p:tav>
                                        <p:tav tm="100000">
                                          <p:val>
                                            <p:strVal val="#ppt_w"/>
                                          </p:val>
                                        </p:tav>
                                      </p:tavLst>
                                    </p:anim>
                                    <p:anim calcmode="lin" valueType="num">
                                      <p:cBhvr>
                                        <p:cTn id="112" dur="500" fill="hold"/>
                                        <p:tgtEl>
                                          <p:spTgt spid="47"/>
                                        </p:tgtEl>
                                        <p:attrNameLst>
                                          <p:attrName>ppt_h</p:attrName>
                                        </p:attrNameLst>
                                      </p:cBhvr>
                                      <p:tavLst>
                                        <p:tav tm="0">
                                          <p:val>
                                            <p:fltVal val="0"/>
                                          </p:val>
                                        </p:tav>
                                        <p:tav tm="100000">
                                          <p:val>
                                            <p:strVal val="#ppt_h"/>
                                          </p:val>
                                        </p:tav>
                                      </p:tavLst>
                                    </p:anim>
                                    <p:animEffect transition="in" filter="fade">
                                      <p:cBhvr>
                                        <p:cTn id="113" dur="500"/>
                                        <p:tgtEl>
                                          <p:spTgt spid="47"/>
                                        </p:tgtEl>
                                      </p:cBhvr>
                                    </p:animEffect>
                                  </p:childTnLst>
                                </p:cTn>
                              </p:par>
                              <p:par>
                                <p:cTn id="114" presetID="53" presetClass="entr" presetSubtype="16" fill="hold" nodeType="withEffect">
                                  <p:stCondLst>
                                    <p:cond delay="0"/>
                                  </p:stCondLst>
                                  <p:childTnLst>
                                    <p:set>
                                      <p:cBhvr>
                                        <p:cTn id="115" dur="1" fill="hold">
                                          <p:stCondLst>
                                            <p:cond delay="0"/>
                                          </p:stCondLst>
                                        </p:cTn>
                                        <p:tgtEl>
                                          <p:spTgt spid="50"/>
                                        </p:tgtEl>
                                        <p:attrNameLst>
                                          <p:attrName>style.visibility</p:attrName>
                                        </p:attrNameLst>
                                      </p:cBhvr>
                                      <p:to>
                                        <p:strVal val="visible"/>
                                      </p:to>
                                    </p:set>
                                    <p:anim calcmode="lin" valueType="num">
                                      <p:cBhvr>
                                        <p:cTn id="116" dur="500" fill="hold"/>
                                        <p:tgtEl>
                                          <p:spTgt spid="50"/>
                                        </p:tgtEl>
                                        <p:attrNameLst>
                                          <p:attrName>ppt_w</p:attrName>
                                        </p:attrNameLst>
                                      </p:cBhvr>
                                      <p:tavLst>
                                        <p:tav tm="0">
                                          <p:val>
                                            <p:fltVal val="0"/>
                                          </p:val>
                                        </p:tav>
                                        <p:tav tm="100000">
                                          <p:val>
                                            <p:strVal val="#ppt_w"/>
                                          </p:val>
                                        </p:tav>
                                      </p:tavLst>
                                    </p:anim>
                                    <p:anim calcmode="lin" valueType="num">
                                      <p:cBhvr>
                                        <p:cTn id="117" dur="500" fill="hold"/>
                                        <p:tgtEl>
                                          <p:spTgt spid="50"/>
                                        </p:tgtEl>
                                        <p:attrNameLst>
                                          <p:attrName>ppt_h</p:attrName>
                                        </p:attrNameLst>
                                      </p:cBhvr>
                                      <p:tavLst>
                                        <p:tav tm="0">
                                          <p:val>
                                            <p:fltVal val="0"/>
                                          </p:val>
                                        </p:tav>
                                        <p:tav tm="100000">
                                          <p:val>
                                            <p:strVal val="#ppt_h"/>
                                          </p:val>
                                        </p:tav>
                                      </p:tavLst>
                                    </p:anim>
                                    <p:animEffect transition="in" filter="fade">
                                      <p:cBhvr>
                                        <p:cTn id="118" dur="500"/>
                                        <p:tgtEl>
                                          <p:spTgt spid="50"/>
                                        </p:tgtEl>
                                      </p:cBhvr>
                                    </p:animEffect>
                                  </p:childTnLst>
                                </p:cTn>
                              </p:par>
                              <p:par>
                                <p:cTn id="119" presetID="53" presetClass="entr" presetSubtype="16" fill="hold" nodeType="withEffect">
                                  <p:stCondLst>
                                    <p:cond delay="0"/>
                                  </p:stCondLst>
                                  <p:childTnLst>
                                    <p:set>
                                      <p:cBhvr>
                                        <p:cTn id="120" dur="1" fill="hold">
                                          <p:stCondLst>
                                            <p:cond delay="0"/>
                                          </p:stCondLst>
                                        </p:cTn>
                                        <p:tgtEl>
                                          <p:spTgt spid="58"/>
                                        </p:tgtEl>
                                        <p:attrNameLst>
                                          <p:attrName>style.visibility</p:attrName>
                                        </p:attrNameLst>
                                      </p:cBhvr>
                                      <p:to>
                                        <p:strVal val="visible"/>
                                      </p:to>
                                    </p:set>
                                    <p:anim calcmode="lin" valueType="num">
                                      <p:cBhvr>
                                        <p:cTn id="121" dur="500" fill="hold"/>
                                        <p:tgtEl>
                                          <p:spTgt spid="58"/>
                                        </p:tgtEl>
                                        <p:attrNameLst>
                                          <p:attrName>ppt_w</p:attrName>
                                        </p:attrNameLst>
                                      </p:cBhvr>
                                      <p:tavLst>
                                        <p:tav tm="0">
                                          <p:val>
                                            <p:fltVal val="0"/>
                                          </p:val>
                                        </p:tav>
                                        <p:tav tm="100000">
                                          <p:val>
                                            <p:strVal val="#ppt_w"/>
                                          </p:val>
                                        </p:tav>
                                      </p:tavLst>
                                    </p:anim>
                                    <p:anim calcmode="lin" valueType="num">
                                      <p:cBhvr>
                                        <p:cTn id="122" dur="500" fill="hold"/>
                                        <p:tgtEl>
                                          <p:spTgt spid="58"/>
                                        </p:tgtEl>
                                        <p:attrNameLst>
                                          <p:attrName>ppt_h</p:attrName>
                                        </p:attrNameLst>
                                      </p:cBhvr>
                                      <p:tavLst>
                                        <p:tav tm="0">
                                          <p:val>
                                            <p:fltVal val="0"/>
                                          </p:val>
                                        </p:tav>
                                        <p:tav tm="100000">
                                          <p:val>
                                            <p:strVal val="#ppt_h"/>
                                          </p:val>
                                        </p:tav>
                                      </p:tavLst>
                                    </p:anim>
                                    <p:animEffect transition="in" filter="fade">
                                      <p:cBhvr>
                                        <p:cTn id="123" dur="500"/>
                                        <p:tgtEl>
                                          <p:spTgt spid="58"/>
                                        </p:tgtEl>
                                      </p:cBhvr>
                                    </p:animEffect>
                                  </p:childTnLst>
                                </p:cTn>
                              </p:par>
                            </p:childTnLst>
                          </p:cTn>
                        </p:par>
                        <p:par>
                          <p:cTn id="124" fill="hold">
                            <p:stCondLst>
                              <p:cond delay="4000"/>
                            </p:stCondLst>
                            <p:childTnLst>
                              <p:par>
                                <p:cTn id="125" presetID="22" presetClass="entr" presetSubtype="8" fill="hold" grpId="0" nodeType="afterEffect">
                                  <p:stCondLst>
                                    <p:cond delay="0"/>
                                  </p:stCondLst>
                                  <p:childTnLst>
                                    <p:set>
                                      <p:cBhvr>
                                        <p:cTn id="126" dur="1" fill="hold">
                                          <p:stCondLst>
                                            <p:cond delay="0"/>
                                          </p:stCondLst>
                                        </p:cTn>
                                        <p:tgtEl>
                                          <p:spTgt spid="35"/>
                                        </p:tgtEl>
                                        <p:attrNameLst>
                                          <p:attrName>style.visibility</p:attrName>
                                        </p:attrNameLst>
                                      </p:cBhvr>
                                      <p:to>
                                        <p:strVal val="visible"/>
                                      </p:to>
                                    </p:set>
                                    <p:animEffect transition="in" filter="wipe(left)">
                                      <p:cBhvr>
                                        <p:cTn id="127" dur="500"/>
                                        <p:tgtEl>
                                          <p:spTgt spid="35"/>
                                        </p:tgtEl>
                                      </p:cBhvr>
                                    </p:animEffect>
                                  </p:childTnLst>
                                </p:cTn>
                              </p:par>
                              <p:par>
                                <p:cTn id="128" presetID="22" presetClass="entr" presetSubtype="8" fill="hold" grpId="0" nodeType="withEffect">
                                  <p:stCondLst>
                                    <p:cond delay="0"/>
                                  </p:stCondLst>
                                  <p:childTnLst>
                                    <p:set>
                                      <p:cBhvr>
                                        <p:cTn id="129" dur="1" fill="hold">
                                          <p:stCondLst>
                                            <p:cond delay="0"/>
                                          </p:stCondLst>
                                        </p:cTn>
                                        <p:tgtEl>
                                          <p:spTgt spid="33"/>
                                        </p:tgtEl>
                                        <p:attrNameLst>
                                          <p:attrName>style.visibility</p:attrName>
                                        </p:attrNameLst>
                                      </p:cBhvr>
                                      <p:to>
                                        <p:strVal val="visible"/>
                                      </p:to>
                                    </p:set>
                                    <p:animEffect transition="in" filter="wipe(left)">
                                      <p:cBhvr>
                                        <p:cTn id="130" dur="500"/>
                                        <p:tgtEl>
                                          <p:spTgt spid="33"/>
                                        </p:tgtEl>
                                      </p:cBhvr>
                                    </p:animEffect>
                                  </p:childTnLst>
                                </p:cTn>
                              </p:par>
                              <p:par>
                                <p:cTn id="131" presetID="22" presetClass="entr" presetSubtype="8" fill="hold" grpId="0" nodeType="withEffect">
                                  <p:stCondLst>
                                    <p:cond delay="0"/>
                                  </p:stCondLst>
                                  <p:childTnLst>
                                    <p:set>
                                      <p:cBhvr>
                                        <p:cTn id="132" dur="1" fill="hold">
                                          <p:stCondLst>
                                            <p:cond delay="0"/>
                                          </p:stCondLst>
                                        </p:cTn>
                                        <p:tgtEl>
                                          <p:spTgt spid="27"/>
                                        </p:tgtEl>
                                        <p:attrNameLst>
                                          <p:attrName>style.visibility</p:attrName>
                                        </p:attrNameLst>
                                      </p:cBhvr>
                                      <p:to>
                                        <p:strVal val="visible"/>
                                      </p:to>
                                    </p:set>
                                    <p:animEffect transition="in" filter="wipe(left)">
                                      <p:cBhvr>
                                        <p:cTn id="133" dur="500"/>
                                        <p:tgtEl>
                                          <p:spTgt spid="27"/>
                                        </p:tgtEl>
                                      </p:cBhvr>
                                    </p:animEffect>
                                  </p:childTnLst>
                                </p:cTn>
                              </p:par>
                              <p:par>
                                <p:cTn id="134" presetID="22" presetClass="entr" presetSubtype="8" fill="hold" grpId="0" nodeType="withEffect">
                                  <p:stCondLst>
                                    <p:cond delay="0"/>
                                  </p:stCondLst>
                                  <p:childTnLst>
                                    <p:set>
                                      <p:cBhvr>
                                        <p:cTn id="135" dur="1" fill="hold">
                                          <p:stCondLst>
                                            <p:cond delay="0"/>
                                          </p:stCondLst>
                                        </p:cTn>
                                        <p:tgtEl>
                                          <p:spTgt spid="29"/>
                                        </p:tgtEl>
                                        <p:attrNameLst>
                                          <p:attrName>style.visibility</p:attrName>
                                        </p:attrNameLst>
                                      </p:cBhvr>
                                      <p:to>
                                        <p:strVal val="visible"/>
                                      </p:to>
                                    </p:set>
                                    <p:animEffect transition="in" filter="wipe(left)">
                                      <p:cBhvr>
                                        <p:cTn id="136" dur="500"/>
                                        <p:tgtEl>
                                          <p:spTgt spid="29"/>
                                        </p:tgtEl>
                                      </p:cBhvr>
                                    </p:animEffect>
                                  </p:childTnLst>
                                </p:cTn>
                              </p:par>
                              <p:par>
                                <p:cTn id="137" presetID="22" presetClass="entr" presetSubtype="8" fill="hold" grpId="0" nodeType="withEffect">
                                  <p:stCondLst>
                                    <p:cond delay="0"/>
                                  </p:stCondLst>
                                  <p:childTnLst>
                                    <p:set>
                                      <p:cBhvr>
                                        <p:cTn id="138" dur="1" fill="hold">
                                          <p:stCondLst>
                                            <p:cond delay="0"/>
                                          </p:stCondLst>
                                        </p:cTn>
                                        <p:tgtEl>
                                          <p:spTgt spid="31"/>
                                        </p:tgtEl>
                                        <p:attrNameLst>
                                          <p:attrName>style.visibility</p:attrName>
                                        </p:attrNameLst>
                                      </p:cBhvr>
                                      <p:to>
                                        <p:strVal val="visible"/>
                                      </p:to>
                                    </p:set>
                                    <p:animEffect transition="in" filter="wipe(left)">
                                      <p:cBhvr>
                                        <p:cTn id="139" dur="500"/>
                                        <p:tgtEl>
                                          <p:spTgt spid="31"/>
                                        </p:tgtEl>
                                      </p:cBhvr>
                                    </p:animEffect>
                                  </p:childTnLst>
                                </p:cTn>
                              </p:par>
                            </p:childTnLst>
                          </p:cTn>
                        </p:par>
                        <p:par>
                          <p:cTn id="140" fill="hold">
                            <p:stCondLst>
                              <p:cond delay="4500"/>
                            </p:stCondLst>
                            <p:childTnLst>
                              <p:par>
                                <p:cTn id="141" presetID="22" presetClass="entr" presetSubtype="1" fill="hold" grpId="0" nodeType="afterEffect">
                                  <p:stCondLst>
                                    <p:cond delay="0"/>
                                  </p:stCondLst>
                                  <p:childTnLst>
                                    <p:set>
                                      <p:cBhvr>
                                        <p:cTn id="142" dur="1" fill="hold">
                                          <p:stCondLst>
                                            <p:cond delay="0"/>
                                          </p:stCondLst>
                                        </p:cTn>
                                        <p:tgtEl>
                                          <p:spTgt spid="34"/>
                                        </p:tgtEl>
                                        <p:attrNameLst>
                                          <p:attrName>style.visibility</p:attrName>
                                        </p:attrNameLst>
                                      </p:cBhvr>
                                      <p:to>
                                        <p:strVal val="visible"/>
                                      </p:to>
                                    </p:set>
                                    <p:animEffect transition="in" filter="wipe(up)">
                                      <p:cBhvr>
                                        <p:cTn id="143" dur="500"/>
                                        <p:tgtEl>
                                          <p:spTgt spid="34"/>
                                        </p:tgtEl>
                                      </p:cBhvr>
                                    </p:animEffect>
                                  </p:childTnLst>
                                </p:cTn>
                              </p:par>
                              <p:par>
                                <p:cTn id="144" presetID="22" presetClass="entr" presetSubtype="1" fill="hold" grpId="0" nodeType="withEffect">
                                  <p:stCondLst>
                                    <p:cond delay="0"/>
                                  </p:stCondLst>
                                  <p:childTnLst>
                                    <p:set>
                                      <p:cBhvr>
                                        <p:cTn id="145" dur="1" fill="hold">
                                          <p:stCondLst>
                                            <p:cond delay="0"/>
                                          </p:stCondLst>
                                        </p:cTn>
                                        <p:tgtEl>
                                          <p:spTgt spid="32"/>
                                        </p:tgtEl>
                                        <p:attrNameLst>
                                          <p:attrName>style.visibility</p:attrName>
                                        </p:attrNameLst>
                                      </p:cBhvr>
                                      <p:to>
                                        <p:strVal val="visible"/>
                                      </p:to>
                                    </p:set>
                                    <p:animEffect transition="in" filter="wipe(up)">
                                      <p:cBhvr>
                                        <p:cTn id="146" dur="500"/>
                                        <p:tgtEl>
                                          <p:spTgt spid="32"/>
                                        </p:tgtEl>
                                      </p:cBhvr>
                                    </p:animEffect>
                                  </p:childTnLst>
                                </p:cTn>
                              </p:par>
                              <p:par>
                                <p:cTn id="147" presetID="22" presetClass="entr" presetSubtype="1" fill="hold" grpId="0" nodeType="withEffect">
                                  <p:stCondLst>
                                    <p:cond delay="0"/>
                                  </p:stCondLst>
                                  <p:childTnLst>
                                    <p:set>
                                      <p:cBhvr>
                                        <p:cTn id="148" dur="1" fill="hold">
                                          <p:stCondLst>
                                            <p:cond delay="0"/>
                                          </p:stCondLst>
                                        </p:cTn>
                                        <p:tgtEl>
                                          <p:spTgt spid="26"/>
                                        </p:tgtEl>
                                        <p:attrNameLst>
                                          <p:attrName>style.visibility</p:attrName>
                                        </p:attrNameLst>
                                      </p:cBhvr>
                                      <p:to>
                                        <p:strVal val="visible"/>
                                      </p:to>
                                    </p:set>
                                    <p:animEffect transition="in" filter="wipe(up)">
                                      <p:cBhvr>
                                        <p:cTn id="149" dur="500"/>
                                        <p:tgtEl>
                                          <p:spTgt spid="26"/>
                                        </p:tgtEl>
                                      </p:cBhvr>
                                    </p:animEffect>
                                  </p:childTnLst>
                                </p:cTn>
                              </p:par>
                              <p:par>
                                <p:cTn id="150" presetID="22" presetClass="entr" presetSubtype="1" fill="hold" grpId="0" nodeType="withEffect">
                                  <p:stCondLst>
                                    <p:cond delay="0"/>
                                  </p:stCondLst>
                                  <p:childTnLst>
                                    <p:set>
                                      <p:cBhvr>
                                        <p:cTn id="151" dur="1" fill="hold">
                                          <p:stCondLst>
                                            <p:cond delay="0"/>
                                          </p:stCondLst>
                                        </p:cTn>
                                        <p:tgtEl>
                                          <p:spTgt spid="28"/>
                                        </p:tgtEl>
                                        <p:attrNameLst>
                                          <p:attrName>style.visibility</p:attrName>
                                        </p:attrNameLst>
                                      </p:cBhvr>
                                      <p:to>
                                        <p:strVal val="visible"/>
                                      </p:to>
                                    </p:set>
                                    <p:animEffect transition="in" filter="wipe(up)">
                                      <p:cBhvr>
                                        <p:cTn id="152" dur="500"/>
                                        <p:tgtEl>
                                          <p:spTgt spid="28"/>
                                        </p:tgtEl>
                                      </p:cBhvr>
                                    </p:animEffect>
                                  </p:childTnLst>
                                </p:cTn>
                              </p:par>
                              <p:par>
                                <p:cTn id="153" presetID="22" presetClass="entr" presetSubtype="1" fill="hold" grpId="0" nodeType="withEffect">
                                  <p:stCondLst>
                                    <p:cond delay="0"/>
                                  </p:stCondLst>
                                  <p:childTnLst>
                                    <p:set>
                                      <p:cBhvr>
                                        <p:cTn id="154" dur="1" fill="hold">
                                          <p:stCondLst>
                                            <p:cond delay="0"/>
                                          </p:stCondLst>
                                        </p:cTn>
                                        <p:tgtEl>
                                          <p:spTgt spid="30"/>
                                        </p:tgtEl>
                                        <p:attrNameLst>
                                          <p:attrName>style.visibility</p:attrName>
                                        </p:attrNameLst>
                                      </p:cBhvr>
                                      <p:to>
                                        <p:strVal val="visible"/>
                                      </p:to>
                                    </p:set>
                                    <p:animEffect transition="in" filter="wipe(up)">
                                      <p:cBhvr>
                                        <p:cTn id="155"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animBg="1"/>
      <p:bldP spid="68" grpId="0"/>
      <p:bldP spid="11" grpId="0" animBg="1"/>
      <p:bldP spid="12" grpId="0" animBg="1"/>
      <p:bldP spid="13" grpId="0"/>
      <p:bldP spid="14" grpId="0" animBg="1"/>
      <p:bldP spid="15" grpId="0" animBg="1"/>
      <p:bldP spid="16" grpId="0"/>
      <p:bldP spid="17" grpId="0" animBg="1"/>
      <p:bldP spid="18" grpId="0" animBg="1"/>
      <p:bldP spid="19" grpId="0"/>
      <p:bldP spid="20" grpId="0" animBg="1"/>
      <p:bldP spid="21" grpId="0" animBg="1"/>
      <p:bldP spid="22" grpId="0"/>
      <p:bldP spid="23" grpId="0" animBg="1"/>
      <p:bldP spid="24" grpId="0" animBg="1"/>
      <p:bldP spid="25" grpId="0"/>
      <p:bldP spid="26" grpId="0"/>
      <p:bldP spid="27" grpId="0"/>
      <p:bldP spid="28" grpId="0"/>
      <p:bldP spid="29" grpId="0"/>
      <p:bldP spid="30" grpId="0"/>
      <p:bldP spid="31" grpId="0"/>
      <p:bldP spid="32" grpId="0"/>
      <p:bldP spid="33" grpId="0"/>
      <p:bldP spid="34" grpId="0"/>
      <p:bldP spid="35" grpId="0"/>
      <p:bldP spid="77"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Chart 11">
            <a:extLst>
              <a:ext uri="{FF2B5EF4-FFF2-40B4-BE49-F238E27FC236}">
                <a16:creationId xmlns:a16="http://schemas.microsoft.com/office/drawing/2014/main" id="{89A2C7CF-810B-4F82-B0D9-130E2D62AC3A}"/>
              </a:ext>
            </a:extLst>
          </p:cNvPr>
          <p:cNvGraphicFramePr/>
          <p:nvPr>
            <p:extLst>
              <p:ext uri="{D42A27DB-BD31-4B8C-83A1-F6EECF244321}">
                <p14:modId xmlns:p14="http://schemas.microsoft.com/office/powerpoint/2010/main" val="1290828211"/>
              </p:ext>
            </p:extLst>
          </p:nvPr>
        </p:nvGraphicFramePr>
        <p:xfrm>
          <a:off x="826299" y="1476270"/>
          <a:ext cx="7478085" cy="3141392"/>
        </p:xfrm>
        <a:graphic>
          <a:graphicData uri="http://schemas.openxmlformats.org/drawingml/2006/chart">
            <c:chart xmlns:c="http://schemas.openxmlformats.org/drawingml/2006/chart" xmlns:r="http://schemas.openxmlformats.org/officeDocument/2006/relationships" r:id="rId2"/>
          </a:graphicData>
        </a:graphic>
      </p:graphicFrame>
      <p:sp>
        <p:nvSpPr>
          <p:cNvPr id="13" name="TextBox 12">
            <a:extLst>
              <a:ext uri="{FF2B5EF4-FFF2-40B4-BE49-F238E27FC236}">
                <a16:creationId xmlns:a16="http://schemas.microsoft.com/office/drawing/2014/main" id="{0A10515E-433E-4976-8AAB-D1FE1DB3DC1A}"/>
              </a:ext>
            </a:extLst>
          </p:cNvPr>
          <p:cNvSpPr txBox="1"/>
          <p:nvPr/>
        </p:nvSpPr>
        <p:spPr>
          <a:xfrm>
            <a:off x="2323431" y="4955911"/>
            <a:ext cx="4010750" cy="693395"/>
          </a:xfrm>
          <a:prstGeom prst="rect">
            <a:avLst/>
          </a:prstGeom>
          <a:noFill/>
        </p:spPr>
        <p:txBody>
          <a:bodyPr wrap="square" rtlCol="0" anchor="ctr">
            <a:spAutoFit/>
          </a:bodyPr>
          <a:lstStyle/>
          <a:p>
            <a:pPr algn="just">
              <a:lnSpc>
                <a:spcPct val="150000"/>
              </a:lnSpc>
            </a:pPr>
            <a:r>
              <a:rPr lang="en-US" sz="900" dirty="0"/>
              <a:t>A wonderful serenity has taken possession of my entire soul, like these sweet mornings of spring which I enjoy with my whole heart alone and feel the charm of existence in this spot, which was created</a:t>
            </a:r>
          </a:p>
        </p:txBody>
      </p:sp>
      <p:sp>
        <p:nvSpPr>
          <p:cNvPr id="14" name="TextBox 13">
            <a:extLst>
              <a:ext uri="{FF2B5EF4-FFF2-40B4-BE49-F238E27FC236}">
                <a16:creationId xmlns:a16="http://schemas.microsoft.com/office/drawing/2014/main" id="{873159B4-ECA8-47E0-AC90-F0650361842C}"/>
              </a:ext>
            </a:extLst>
          </p:cNvPr>
          <p:cNvSpPr txBox="1"/>
          <p:nvPr/>
        </p:nvSpPr>
        <p:spPr>
          <a:xfrm>
            <a:off x="912319" y="5432607"/>
            <a:ext cx="1050659" cy="230832"/>
          </a:xfrm>
          <a:prstGeom prst="rect">
            <a:avLst/>
          </a:prstGeom>
          <a:noFill/>
        </p:spPr>
        <p:txBody>
          <a:bodyPr wrap="square" rtlCol="0" anchor="ctr">
            <a:spAutoFit/>
          </a:bodyPr>
          <a:lstStyle/>
          <a:p>
            <a:r>
              <a:rPr lang="en-US" sz="900" dirty="0"/>
              <a:t>Description</a:t>
            </a:r>
            <a:endParaRPr lang="en-ID" sz="900" dirty="0"/>
          </a:p>
        </p:txBody>
      </p:sp>
      <p:sp>
        <p:nvSpPr>
          <p:cNvPr id="15" name="TextBox 14">
            <a:extLst>
              <a:ext uri="{FF2B5EF4-FFF2-40B4-BE49-F238E27FC236}">
                <a16:creationId xmlns:a16="http://schemas.microsoft.com/office/drawing/2014/main" id="{18857860-720D-4E28-AA3B-039969C86993}"/>
              </a:ext>
            </a:extLst>
          </p:cNvPr>
          <p:cNvSpPr txBox="1"/>
          <p:nvPr/>
        </p:nvSpPr>
        <p:spPr>
          <a:xfrm>
            <a:off x="912319" y="4897124"/>
            <a:ext cx="1589423" cy="600164"/>
          </a:xfrm>
          <a:prstGeom prst="rect">
            <a:avLst/>
          </a:prstGeom>
          <a:noFill/>
        </p:spPr>
        <p:txBody>
          <a:bodyPr wrap="square" rtlCol="0" anchor="ctr">
            <a:spAutoFit/>
          </a:bodyPr>
          <a:lstStyle/>
          <a:p>
            <a:r>
              <a:rPr lang="en-US" sz="3300" b="1" dirty="0">
                <a:solidFill>
                  <a:schemeClr val="accent1"/>
                </a:solidFill>
                <a:latin typeface="+mj-lt"/>
              </a:rPr>
              <a:t>2,321</a:t>
            </a:r>
            <a:endParaRPr lang="en-ID" sz="3300" b="1" dirty="0">
              <a:solidFill>
                <a:schemeClr val="accent1"/>
              </a:solidFill>
              <a:latin typeface="+mj-lt"/>
            </a:endParaRPr>
          </a:p>
        </p:txBody>
      </p:sp>
      <p:sp>
        <p:nvSpPr>
          <p:cNvPr id="16" name="Rectangle: Rounded Corners 15">
            <a:extLst>
              <a:ext uri="{FF2B5EF4-FFF2-40B4-BE49-F238E27FC236}">
                <a16:creationId xmlns:a16="http://schemas.microsoft.com/office/drawing/2014/main" id="{907011F8-9163-4BA6-AC77-3E6FD8AF945F}"/>
              </a:ext>
            </a:extLst>
          </p:cNvPr>
          <p:cNvSpPr/>
          <p:nvPr/>
        </p:nvSpPr>
        <p:spPr>
          <a:xfrm>
            <a:off x="6636058" y="5039921"/>
            <a:ext cx="450542" cy="453996"/>
          </a:xfrm>
          <a:prstGeom prst="round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7" name="Rectangle: Rounded Corners 16">
            <a:extLst>
              <a:ext uri="{FF2B5EF4-FFF2-40B4-BE49-F238E27FC236}">
                <a16:creationId xmlns:a16="http://schemas.microsoft.com/office/drawing/2014/main" id="{147C1897-35CD-49CE-AEF6-2CD5B7B4A1C8}"/>
              </a:ext>
            </a:extLst>
          </p:cNvPr>
          <p:cNvSpPr/>
          <p:nvPr/>
        </p:nvSpPr>
        <p:spPr>
          <a:xfrm>
            <a:off x="7310741" y="5043693"/>
            <a:ext cx="450542" cy="453996"/>
          </a:xfrm>
          <a:prstGeom prst="roundRect">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8" name="TextBox 17">
            <a:extLst>
              <a:ext uri="{FF2B5EF4-FFF2-40B4-BE49-F238E27FC236}">
                <a16:creationId xmlns:a16="http://schemas.microsoft.com/office/drawing/2014/main" id="{8CD775AE-705E-4569-99E2-0A90A6ADCFA4}"/>
              </a:ext>
            </a:extLst>
          </p:cNvPr>
          <p:cNvSpPr txBox="1"/>
          <p:nvPr/>
        </p:nvSpPr>
        <p:spPr>
          <a:xfrm>
            <a:off x="6336000" y="5544116"/>
            <a:ext cx="1050659" cy="213585"/>
          </a:xfrm>
          <a:prstGeom prst="rect">
            <a:avLst/>
          </a:prstGeom>
          <a:noFill/>
        </p:spPr>
        <p:txBody>
          <a:bodyPr wrap="square" rtlCol="0" anchor="ctr">
            <a:spAutoFit/>
          </a:bodyPr>
          <a:lstStyle/>
          <a:p>
            <a:pPr algn="ctr"/>
            <a:r>
              <a:rPr lang="en-US" sz="788" dirty="0"/>
              <a:t>Description</a:t>
            </a:r>
            <a:endParaRPr lang="en-ID" sz="788" dirty="0"/>
          </a:p>
        </p:txBody>
      </p:sp>
      <p:sp>
        <p:nvSpPr>
          <p:cNvPr id="19" name="TextBox 18">
            <a:extLst>
              <a:ext uri="{FF2B5EF4-FFF2-40B4-BE49-F238E27FC236}">
                <a16:creationId xmlns:a16="http://schemas.microsoft.com/office/drawing/2014/main" id="{7A9DBA14-827A-4879-B08C-ABDE47A5C12F}"/>
              </a:ext>
            </a:extLst>
          </p:cNvPr>
          <p:cNvSpPr txBox="1"/>
          <p:nvPr/>
        </p:nvSpPr>
        <p:spPr>
          <a:xfrm>
            <a:off x="7021800" y="5544116"/>
            <a:ext cx="1050659" cy="213585"/>
          </a:xfrm>
          <a:prstGeom prst="rect">
            <a:avLst/>
          </a:prstGeom>
          <a:noFill/>
        </p:spPr>
        <p:txBody>
          <a:bodyPr wrap="square" rtlCol="0" anchor="ctr">
            <a:spAutoFit/>
          </a:bodyPr>
          <a:lstStyle/>
          <a:p>
            <a:pPr algn="ctr"/>
            <a:r>
              <a:rPr lang="en-US" sz="788" dirty="0"/>
              <a:t>Description</a:t>
            </a:r>
            <a:endParaRPr lang="en-ID" sz="788" dirty="0"/>
          </a:p>
        </p:txBody>
      </p:sp>
      <p:grpSp>
        <p:nvGrpSpPr>
          <p:cNvPr id="23" name="Group 22">
            <a:extLst>
              <a:ext uri="{FF2B5EF4-FFF2-40B4-BE49-F238E27FC236}">
                <a16:creationId xmlns:a16="http://schemas.microsoft.com/office/drawing/2014/main" id="{4951BB73-7A0A-4BBD-8D25-0D27316463C2}"/>
              </a:ext>
            </a:extLst>
          </p:cNvPr>
          <p:cNvGrpSpPr>
            <a:grpSpLocks noChangeAspect="1"/>
          </p:cNvGrpSpPr>
          <p:nvPr/>
        </p:nvGrpSpPr>
        <p:grpSpPr>
          <a:xfrm>
            <a:off x="6768746" y="5201880"/>
            <a:ext cx="185166" cy="130079"/>
            <a:chOff x="1418602" y="6135827"/>
            <a:chExt cx="761999" cy="535304"/>
          </a:xfrm>
          <a:solidFill>
            <a:schemeClr val="bg2"/>
          </a:solidFill>
        </p:grpSpPr>
        <p:sp>
          <p:nvSpPr>
            <p:cNvPr id="24" name="Freeform: Shape 23">
              <a:extLst>
                <a:ext uri="{FF2B5EF4-FFF2-40B4-BE49-F238E27FC236}">
                  <a16:creationId xmlns:a16="http://schemas.microsoft.com/office/drawing/2014/main" id="{98F28B43-B1B0-4D15-910A-BAE7D687D4CE}"/>
                </a:ext>
              </a:extLst>
            </p:cNvPr>
            <p:cNvSpPr/>
            <p:nvPr/>
          </p:nvSpPr>
          <p:spPr>
            <a:xfrm>
              <a:off x="1732927" y="61358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sz="1350"/>
            </a:p>
          </p:txBody>
        </p:sp>
        <p:sp>
          <p:nvSpPr>
            <p:cNvPr id="25" name="Freeform: Shape 24">
              <a:extLst>
                <a:ext uri="{FF2B5EF4-FFF2-40B4-BE49-F238E27FC236}">
                  <a16:creationId xmlns:a16="http://schemas.microsoft.com/office/drawing/2014/main" id="{210C8CBA-B1E3-4C11-9DEA-91FA2B0D4961}"/>
                </a:ext>
              </a:extLst>
            </p:cNvPr>
            <p:cNvSpPr/>
            <p:nvPr/>
          </p:nvSpPr>
          <p:spPr>
            <a:xfrm>
              <a:off x="19996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26" name="Freeform: Shape 25">
              <a:extLst>
                <a:ext uri="{FF2B5EF4-FFF2-40B4-BE49-F238E27FC236}">
                  <a16:creationId xmlns:a16="http://schemas.microsoft.com/office/drawing/2014/main" id="{9CD8D786-6729-4177-86AF-E8E2AA7DAB22}"/>
                </a:ext>
              </a:extLst>
            </p:cNvPr>
            <p:cNvSpPr/>
            <p:nvPr/>
          </p:nvSpPr>
          <p:spPr>
            <a:xfrm>
              <a:off x="14662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27" name="Freeform: Shape 26">
              <a:extLst>
                <a:ext uri="{FF2B5EF4-FFF2-40B4-BE49-F238E27FC236}">
                  <a16:creationId xmlns:a16="http://schemas.microsoft.com/office/drawing/2014/main" id="{20B8E03E-84B7-4812-BB2D-6F22B865F513}"/>
                </a:ext>
              </a:extLst>
            </p:cNvPr>
            <p:cNvSpPr/>
            <p:nvPr/>
          </p:nvSpPr>
          <p:spPr>
            <a:xfrm>
              <a:off x="1424317" y="6419672"/>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sz="1350"/>
            </a:p>
          </p:txBody>
        </p:sp>
        <p:sp>
          <p:nvSpPr>
            <p:cNvPr id="28" name="Freeform: Shape 27">
              <a:extLst>
                <a:ext uri="{FF2B5EF4-FFF2-40B4-BE49-F238E27FC236}">
                  <a16:creationId xmlns:a16="http://schemas.microsoft.com/office/drawing/2014/main" id="{A709DB50-A13A-4169-B1B6-3E2F4EB5A483}"/>
                </a:ext>
              </a:extLst>
            </p:cNvPr>
            <p:cNvSpPr/>
            <p:nvPr/>
          </p:nvSpPr>
          <p:spPr>
            <a:xfrm>
              <a:off x="1418602" y="6326682"/>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sz="1350"/>
            </a:p>
          </p:txBody>
        </p:sp>
        <p:sp>
          <p:nvSpPr>
            <p:cNvPr id="29" name="Freeform: Shape 28">
              <a:extLst>
                <a:ext uri="{FF2B5EF4-FFF2-40B4-BE49-F238E27FC236}">
                  <a16:creationId xmlns:a16="http://schemas.microsoft.com/office/drawing/2014/main" id="{40FA8478-8619-4574-B959-00D5AD4659D7}"/>
                </a:ext>
              </a:extLst>
            </p:cNvPr>
            <p:cNvSpPr/>
            <p:nvPr/>
          </p:nvSpPr>
          <p:spPr>
            <a:xfrm>
              <a:off x="1684349" y="6288582"/>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sz="1350"/>
            </a:p>
          </p:txBody>
        </p:sp>
        <p:sp>
          <p:nvSpPr>
            <p:cNvPr id="30" name="Freeform: Shape 29">
              <a:extLst>
                <a:ext uri="{FF2B5EF4-FFF2-40B4-BE49-F238E27FC236}">
                  <a16:creationId xmlns:a16="http://schemas.microsoft.com/office/drawing/2014/main" id="{B4D02C56-6B1A-49F7-A847-E1F83F23C9BD}"/>
                </a:ext>
              </a:extLst>
            </p:cNvPr>
            <p:cNvSpPr/>
            <p:nvPr/>
          </p:nvSpPr>
          <p:spPr>
            <a:xfrm>
              <a:off x="1951049" y="6326682"/>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sz="1350"/>
            </a:p>
          </p:txBody>
        </p:sp>
      </p:grpSp>
      <p:grpSp>
        <p:nvGrpSpPr>
          <p:cNvPr id="31" name="Group 30">
            <a:extLst>
              <a:ext uri="{FF2B5EF4-FFF2-40B4-BE49-F238E27FC236}">
                <a16:creationId xmlns:a16="http://schemas.microsoft.com/office/drawing/2014/main" id="{36787C7B-BEE8-4153-9600-AB5FDCA273CC}"/>
              </a:ext>
            </a:extLst>
          </p:cNvPr>
          <p:cNvGrpSpPr>
            <a:grpSpLocks noChangeAspect="1"/>
          </p:cNvGrpSpPr>
          <p:nvPr/>
        </p:nvGrpSpPr>
        <p:grpSpPr>
          <a:xfrm>
            <a:off x="7451751" y="5178108"/>
            <a:ext cx="168524" cy="185166"/>
            <a:chOff x="8180808" y="4049595"/>
            <a:chExt cx="693515" cy="761999"/>
          </a:xfrm>
          <a:solidFill>
            <a:schemeClr val="bg2"/>
          </a:solidFill>
        </p:grpSpPr>
        <p:sp>
          <p:nvSpPr>
            <p:cNvPr id="32" name="Freeform: Shape 31">
              <a:extLst>
                <a:ext uri="{FF2B5EF4-FFF2-40B4-BE49-F238E27FC236}">
                  <a16:creationId xmlns:a16="http://schemas.microsoft.com/office/drawing/2014/main" id="{6DDE9FB3-14C1-4AB2-AE7D-93226AE85F35}"/>
                </a:ext>
              </a:extLst>
            </p:cNvPr>
            <p:cNvSpPr/>
            <p:nvPr/>
          </p:nvSpPr>
          <p:spPr>
            <a:xfrm>
              <a:off x="8650200" y="4437738"/>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33" name="Freeform: Shape 32">
              <a:extLst>
                <a:ext uri="{FF2B5EF4-FFF2-40B4-BE49-F238E27FC236}">
                  <a16:creationId xmlns:a16="http://schemas.microsoft.com/office/drawing/2014/main" id="{BF953C8D-7A61-4B5D-B7F7-3A57269F151D}"/>
                </a:ext>
              </a:extLst>
            </p:cNvPr>
            <p:cNvSpPr/>
            <p:nvPr/>
          </p:nvSpPr>
          <p:spPr>
            <a:xfrm>
              <a:off x="8255008" y="4437738"/>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34" name="Freeform: Shape 33">
              <a:extLst>
                <a:ext uri="{FF2B5EF4-FFF2-40B4-BE49-F238E27FC236}">
                  <a16:creationId xmlns:a16="http://schemas.microsoft.com/office/drawing/2014/main" id="{FDE333D4-8F24-429F-AD0D-FB325218F2D9}"/>
                </a:ext>
              </a:extLst>
            </p:cNvPr>
            <p:cNvSpPr/>
            <p:nvPr/>
          </p:nvSpPr>
          <p:spPr>
            <a:xfrm>
              <a:off x="8604194" y="4606044"/>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sz="1350"/>
            </a:p>
          </p:txBody>
        </p:sp>
        <p:sp>
          <p:nvSpPr>
            <p:cNvPr id="35" name="Freeform: Shape 34">
              <a:extLst>
                <a:ext uri="{FF2B5EF4-FFF2-40B4-BE49-F238E27FC236}">
                  <a16:creationId xmlns:a16="http://schemas.microsoft.com/office/drawing/2014/main" id="{4EA32E9F-50AE-44B8-8D62-CCCA560C717A}"/>
                </a:ext>
              </a:extLst>
            </p:cNvPr>
            <p:cNvSpPr/>
            <p:nvPr/>
          </p:nvSpPr>
          <p:spPr>
            <a:xfrm>
              <a:off x="8180808" y="4606044"/>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36" name="Freeform: Shape 35">
              <a:extLst>
                <a:ext uri="{FF2B5EF4-FFF2-40B4-BE49-F238E27FC236}">
                  <a16:creationId xmlns:a16="http://schemas.microsoft.com/office/drawing/2014/main" id="{1D6D17CC-A00D-42FD-A57D-55504E126DE9}"/>
                </a:ext>
              </a:extLst>
            </p:cNvPr>
            <p:cNvSpPr/>
            <p:nvPr/>
          </p:nvSpPr>
          <p:spPr>
            <a:xfrm>
              <a:off x="8378452" y="4663765"/>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sz="1350"/>
            </a:p>
          </p:txBody>
        </p:sp>
        <p:sp>
          <p:nvSpPr>
            <p:cNvPr id="37" name="Freeform: Shape 36">
              <a:extLst>
                <a:ext uri="{FF2B5EF4-FFF2-40B4-BE49-F238E27FC236}">
                  <a16:creationId xmlns:a16="http://schemas.microsoft.com/office/drawing/2014/main" id="{B5150690-65C0-4C35-9307-3AB41D0E48AC}"/>
                </a:ext>
              </a:extLst>
            </p:cNvPr>
            <p:cNvSpPr/>
            <p:nvPr/>
          </p:nvSpPr>
          <p:spPr>
            <a:xfrm>
              <a:off x="8452557" y="4495365"/>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sp>
          <p:nvSpPr>
            <p:cNvPr id="38" name="Freeform: Shape 37">
              <a:extLst>
                <a:ext uri="{FF2B5EF4-FFF2-40B4-BE49-F238E27FC236}">
                  <a16:creationId xmlns:a16="http://schemas.microsoft.com/office/drawing/2014/main" id="{B00EF599-CBF4-45C6-8994-466610D77FCF}"/>
                </a:ext>
              </a:extLst>
            </p:cNvPr>
            <p:cNvSpPr/>
            <p:nvPr/>
          </p:nvSpPr>
          <p:spPr>
            <a:xfrm>
              <a:off x="8181380" y="4049595"/>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sz="1350"/>
            </a:p>
          </p:txBody>
        </p:sp>
      </p:grpSp>
      <p:sp>
        <p:nvSpPr>
          <p:cNvPr id="39" name="Title 38">
            <a:extLst>
              <a:ext uri="{FF2B5EF4-FFF2-40B4-BE49-F238E27FC236}">
                <a16:creationId xmlns:a16="http://schemas.microsoft.com/office/drawing/2014/main" id="{E5540F8E-2940-460A-ADB9-0664DA5DDAAB}"/>
              </a:ext>
            </a:extLst>
          </p:cNvPr>
          <p:cNvSpPr>
            <a:spLocks noGrp="1"/>
          </p:cNvSpPr>
          <p:nvPr>
            <p:ph type="title"/>
          </p:nvPr>
        </p:nvSpPr>
        <p:spPr>
          <a:xfrm>
            <a:off x="1853214" y="173904"/>
            <a:ext cx="5437573" cy="832104"/>
          </a:xfrm>
        </p:spPr>
        <p:txBody>
          <a:bodyPr/>
          <a:lstStyle/>
          <a:p>
            <a:r>
              <a:rPr lang="en-US" dirty="0"/>
              <a:t>Our Chart Data</a:t>
            </a:r>
            <a:endParaRPr lang="en-ID" dirty="0"/>
          </a:p>
        </p:txBody>
      </p:sp>
      <p:grpSp>
        <p:nvGrpSpPr>
          <p:cNvPr id="40" name="Group 39">
            <a:extLst>
              <a:ext uri="{FF2B5EF4-FFF2-40B4-BE49-F238E27FC236}">
                <a16:creationId xmlns:a16="http://schemas.microsoft.com/office/drawing/2014/main" id="{2D961EC7-20AD-46AB-94B8-BCD099634DD3}"/>
              </a:ext>
            </a:extLst>
          </p:cNvPr>
          <p:cNvGrpSpPr/>
          <p:nvPr/>
        </p:nvGrpSpPr>
        <p:grpSpPr>
          <a:xfrm>
            <a:off x="1" y="0"/>
            <a:ext cx="914216" cy="412685"/>
            <a:chOff x="1" y="1"/>
            <a:chExt cx="1218955" cy="550246"/>
          </a:xfrm>
        </p:grpSpPr>
        <p:sp>
          <p:nvSpPr>
            <p:cNvPr id="41" name="Rounded Rectangle 11">
              <a:extLst>
                <a:ext uri="{FF2B5EF4-FFF2-40B4-BE49-F238E27FC236}">
                  <a16:creationId xmlns:a16="http://schemas.microsoft.com/office/drawing/2014/main" id="{268B7FB2-14DE-4A24-8C80-D3FF0AB1F1F5}"/>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42" name="Graphic 7">
              <a:extLst>
                <a:ext uri="{FF2B5EF4-FFF2-40B4-BE49-F238E27FC236}">
                  <a16:creationId xmlns:a16="http://schemas.microsoft.com/office/drawing/2014/main" id="{9DD662BF-CF73-456C-A959-D791AA6C6B0F}"/>
                </a:ext>
              </a:extLst>
            </p:cNvPr>
            <p:cNvGrpSpPr/>
            <p:nvPr/>
          </p:nvGrpSpPr>
          <p:grpSpPr>
            <a:xfrm>
              <a:off x="241838" y="195399"/>
              <a:ext cx="718493" cy="145203"/>
              <a:chOff x="4810125" y="3167062"/>
              <a:chExt cx="2573940" cy="520177"/>
            </a:xfrm>
            <a:solidFill>
              <a:schemeClr val="bg2"/>
            </a:solidFill>
          </p:grpSpPr>
          <p:sp>
            <p:nvSpPr>
              <p:cNvPr id="43" name="Freeform: Shape 42">
                <a:extLst>
                  <a:ext uri="{FF2B5EF4-FFF2-40B4-BE49-F238E27FC236}">
                    <a16:creationId xmlns:a16="http://schemas.microsoft.com/office/drawing/2014/main" id="{BBAF308B-AB5E-4E5D-B46D-721A78BE47D6}"/>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44" name="Freeform: Shape 43">
                <a:extLst>
                  <a:ext uri="{FF2B5EF4-FFF2-40B4-BE49-F238E27FC236}">
                    <a16:creationId xmlns:a16="http://schemas.microsoft.com/office/drawing/2014/main" id="{E73CAD7C-8FCC-4D11-8233-562E1426BD9B}"/>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45" name="Freeform: Shape 44">
                <a:extLst>
                  <a:ext uri="{FF2B5EF4-FFF2-40B4-BE49-F238E27FC236}">
                    <a16:creationId xmlns:a16="http://schemas.microsoft.com/office/drawing/2014/main" id="{2D2182D0-E509-4E11-964B-D36F22ED291E}"/>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46" name="Freeform: Shape 45">
                <a:extLst>
                  <a:ext uri="{FF2B5EF4-FFF2-40B4-BE49-F238E27FC236}">
                    <a16:creationId xmlns:a16="http://schemas.microsoft.com/office/drawing/2014/main" id="{6408CDB8-88EB-485A-8D38-F39C89D9A9C8}"/>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47" name="Freeform: Shape 46">
                <a:extLst>
                  <a:ext uri="{FF2B5EF4-FFF2-40B4-BE49-F238E27FC236}">
                    <a16:creationId xmlns:a16="http://schemas.microsoft.com/office/drawing/2014/main" id="{04B85272-C49F-4364-BFAC-9646F5DED4E6}"/>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48" name="Freeform: Shape 47">
                <a:extLst>
                  <a:ext uri="{FF2B5EF4-FFF2-40B4-BE49-F238E27FC236}">
                    <a16:creationId xmlns:a16="http://schemas.microsoft.com/office/drawing/2014/main" id="{918D0461-DEB0-4D2E-9742-B9FAA3D8CA01}"/>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49" name="Rectangle: Rounded Corners 48">
            <a:extLst>
              <a:ext uri="{FF2B5EF4-FFF2-40B4-BE49-F238E27FC236}">
                <a16:creationId xmlns:a16="http://schemas.microsoft.com/office/drawing/2014/main" id="{114EFECD-CE08-4CDE-8B27-66640A6B2079}"/>
              </a:ext>
            </a:extLst>
          </p:cNvPr>
          <p:cNvSpPr/>
          <p:nvPr/>
        </p:nvSpPr>
        <p:spPr>
          <a:xfrm rot="16200000" flipH="1">
            <a:off x="794319" y="177115"/>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5329503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wipe(left)">
                                      <p:cBhvr>
                                        <p:cTn id="7" dur="500"/>
                                        <p:tgtEl>
                                          <p:spTgt spid="40"/>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49"/>
                                        </p:tgtEl>
                                        <p:attrNameLst>
                                          <p:attrName>style.visibility</p:attrName>
                                        </p:attrNameLst>
                                      </p:cBhvr>
                                      <p:to>
                                        <p:strVal val="visible"/>
                                      </p:to>
                                    </p:set>
                                    <p:animEffect transition="in" filter="wipe(up)">
                                      <p:cBhvr>
                                        <p:cTn id="11" dur="500"/>
                                        <p:tgtEl>
                                          <p:spTgt spid="49"/>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39"/>
                                        </p:tgtEl>
                                        <p:attrNameLst>
                                          <p:attrName>style.visibility</p:attrName>
                                        </p:attrNameLst>
                                      </p:cBhvr>
                                      <p:to>
                                        <p:strVal val="visible"/>
                                      </p:to>
                                    </p:set>
                                    <p:animEffect transition="in" filter="wipe(left)">
                                      <p:cBhvr>
                                        <p:cTn id="15" dur="500"/>
                                        <p:tgtEl>
                                          <p:spTgt spid="39"/>
                                        </p:tgtEl>
                                      </p:cBhvr>
                                    </p:animEffect>
                                  </p:childTnLst>
                                </p:cTn>
                              </p:par>
                            </p:childTnLst>
                          </p:cTn>
                        </p:par>
                        <p:par>
                          <p:cTn id="16" fill="hold">
                            <p:stCondLst>
                              <p:cond delay="1500"/>
                            </p:stCondLst>
                            <p:childTnLst>
                              <p:par>
                                <p:cTn id="17" presetID="22" presetClass="entr" presetSubtype="4" fill="hold" grpId="0"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wipe(down)">
                                      <p:cBhvr>
                                        <p:cTn id="19" dur="500"/>
                                        <p:tgtEl>
                                          <p:spTgt spid="12"/>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15"/>
                                        </p:tgtEl>
                                        <p:attrNameLst>
                                          <p:attrName>style.visibility</p:attrName>
                                        </p:attrNameLst>
                                      </p:cBhvr>
                                      <p:to>
                                        <p:strVal val="visible"/>
                                      </p:to>
                                    </p:set>
                                    <p:animEffect transition="in" filter="wipe(left)">
                                      <p:cBhvr>
                                        <p:cTn id="23" dur="500"/>
                                        <p:tgtEl>
                                          <p:spTgt spid="15"/>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wipe(left)">
                                      <p:cBhvr>
                                        <p:cTn id="27" dur="500"/>
                                        <p:tgtEl>
                                          <p:spTgt spid="14"/>
                                        </p:tgtEl>
                                      </p:cBhvr>
                                    </p:animEffect>
                                  </p:childTnLst>
                                </p:cTn>
                              </p:par>
                            </p:childTnLst>
                          </p:cTn>
                        </p:par>
                        <p:par>
                          <p:cTn id="28" fill="hold">
                            <p:stCondLst>
                              <p:cond delay="3000"/>
                            </p:stCondLst>
                            <p:childTnLst>
                              <p:par>
                                <p:cTn id="29" presetID="22" presetClass="entr" presetSubtype="1" fill="hold" grpId="0" nodeType="after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wipe(up)">
                                      <p:cBhvr>
                                        <p:cTn id="31" dur="500"/>
                                        <p:tgtEl>
                                          <p:spTgt spid="13"/>
                                        </p:tgtEl>
                                      </p:cBhvr>
                                    </p:animEffect>
                                  </p:childTnLst>
                                </p:cTn>
                              </p:par>
                            </p:childTnLst>
                          </p:cTn>
                        </p:par>
                        <p:par>
                          <p:cTn id="32" fill="hold">
                            <p:stCondLst>
                              <p:cond delay="3500"/>
                            </p:stCondLst>
                            <p:childTnLst>
                              <p:par>
                                <p:cTn id="33" presetID="53" presetClass="entr" presetSubtype="16" fill="hold" grpId="0" nodeType="afterEffect">
                                  <p:stCondLst>
                                    <p:cond delay="0"/>
                                  </p:stCondLst>
                                  <p:childTnLst>
                                    <p:set>
                                      <p:cBhvr>
                                        <p:cTn id="34" dur="1" fill="hold">
                                          <p:stCondLst>
                                            <p:cond delay="0"/>
                                          </p:stCondLst>
                                        </p:cTn>
                                        <p:tgtEl>
                                          <p:spTgt spid="16"/>
                                        </p:tgtEl>
                                        <p:attrNameLst>
                                          <p:attrName>style.visibility</p:attrName>
                                        </p:attrNameLst>
                                      </p:cBhvr>
                                      <p:to>
                                        <p:strVal val="visible"/>
                                      </p:to>
                                    </p:set>
                                    <p:anim calcmode="lin" valueType="num">
                                      <p:cBhvr>
                                        <p:cTn id="35" dur="500" fill="hold"/>
                                        <p:tgtEl>
                                          <p:spTgt spid="16"/>
                                        </p:tgtEl>
                                        <p:attrNameLst>
                                          <p:attrName>ppt_w</p:attrName>
                                        </p:attrNameLst>
                                      </p:cBhvr>
                                      <p:tavLst>
                                        <p:tav tm="0">
                                          <p:val>
                                            <p:fltVal val="0"/>
                                          </p:val>
                                        </p:tav>
                                        <p:tav tm="100000">
                                          <p:val>
                                            <p:strVal val="#ppt_w"/>
                                          </p:val>
                                        </p:tav>
                                      </p:tavLst>
                                    </p:anim>
                                    <p:anim calcmode="lin" valueType="num">
                                      <p:cBhvr>
                                        <p:cTn id="36" dur="500" fill="hold"/>
                                        <p:tgtEl>
                                          <p:spTgt spid="16"/>
                                        </p:tgtEl>
                                        <p:attrNameLst>
                                          <p:attrName>ppt_h</p:attrName>
                                        </p:attrNameLst>
                                      </p:cBhvr>
                                      <p:tavLst>
                                        <p:tav tm="0">
                                          <p:val>
                                            <p:fltVal val="0"/>
                                          </p:val>
                                        </p:tav>
                                        <p:tav tm="100000">
                                          <p:val>
                                            <p:strVal val="#ppt_h"/>
                                          </p:val>
                                        </p:tav>
                                      </p:tavLst>
                                    </p:anim>
                                    <p:animEffect transition="in" filter="fade">
                                      <p:cBhvr>
                                        <p:cTn id="37" dur="500"/>
                                        <p:tgtEl>
                                          <p:spTgt spid="16"/>
                                        </p:tgtEl>
                                      </p:cBhvr>
                                    </p:animEffect>
                                  </p:childTnLst>
                                </p:cTn>
                              </p:par>
                              <p:par>
                                <p:cTn id="38" presetID="53" presetClass="entr" presetSubtype="16" fill="hold" grpId="0" nodeType="withEffect">
                                  <p:stCondLst>
                                    <p:cond delay="0"/>
                                  </p:stCondLst>
                                  <p:childTnLst>
                                    <p:set>
                                      <p:cBhvr>
                                        <p:cTn id="39" dur="1" fill="hold">
                                          <p:stCondLst>
                                            <p:cond delay="0"/>
                                          </p:stCondLst>
                                        </p:cTn>
                                        <p:tgtEl>
                                          <p:spTgt spid="17"/>
                                        </p:tgtEl>
                                        <p:attrNameLst>
                                          <p:attrName>style.visibility</p:attrName>
                                        </p:attrNameLst>
                                      </p:cBhvr>
                                      <p:to>
                                        <p:strVal val="visible"/>
                                      </p:to>
                                    </p:set>
                                    <p:anim calcmode="lin" valueType="num">
                                      <p:cBhvr>
                                        <p:cTn id="40" dur="500" fill="hold"/>
                                        <p:tgtEl>
                                          <p:spTgt spid="17"/>
                                        </p:tgtEl>
                                        <p:attrNameLst>
                                          <p:attrName>ppt_w</p:attrName>
                                        </p:attrNameLst>
                                      </p:cBhvr>
                                      <p:tavLst>
                                        <p:tav tm="0">
                                          <p:val>
                                            <p:fltVal val="0"/>
                                          </p:val>
                                        </p:tav>
                                        <p:tav tm="100000">
                                          <p:val>
                                            <p:strVal val="#ppt_w"/>
                                          </p:val>
                                        </p:tav>
                                      </p:tavLst>
                                    </p:anim>
                                    <p:anim calcmode="lin" valueType="num">
                                      <p:cBhvr>
                                        <p:cTn id="41" dur="500" fill="hold"/>
                                        <p:tgtEl>
                                          <p:spTgt spid="17"/>
                                        </p:tgtEl>
                                        <p:attrNameLst>
                                          <p:attrName>ppt_h</p:attrName>
                                        </p:attrNameLst>
                                      </p:cBhvr>
                                      <p:tavLst>
                                        <p:tav tm="0">
                                          <p:val>
                                            <p:fltVal val="0"/>
                                          </p:val>
                                        </p:tav>
                                        <p:tav tm="100000">
                                          <p:val>
                                            <p:strVal val="#ppt_h"/>
                                          </p:val>
                                        </p:tav>
                                      </p:tavLst>
                                    </p:anim>
                                    <p:animEffect transition="in" filter="fade">
                                      <p:cBhvr>
                                        <p:cTn id="42" dur="500"/>
                                        <p:tgtEl>
                                          <p:spTgt spid="17"/>
                                        </p:tgtEl>
                                      </p:cBhvr>
                                    </p:animEffect>
                                  </p:childTnLst>
                                </p:cTn>
                              </p:par>
                            </p:childTnLst>
                          </p:cTn>
                        </p:par>
                        <p:par>
                          <p:cTn id="43" fill="hold">
                            <p:stCondLst>
                              <p:cond delay="4000"/>
                            </p:stCondLst>
                            <p:childTnLst>
                              <p:par>
                                <p:cTn id="44" presetID="53" presetClass="entr" presetSubtype="16" fill="hold" nodeType="afterEffect">
                                  <p:stCondLst>
                                    <p:cond delay="0"/>
                                  </p:stCondLst>
                                  <p:childTnLst>
                                    <p:set>
                                      <p:cBhvr>
                                        <p:cTn id="45" dur="1" fill="hold">
                                          <p:stCondLst>
                                            <p:cond delay="0"/>
                                          </p:stCondLst>
                                        </p:cTn>
                                        <p:tgtEl>
                                          <p:spTgt spid="23"/>
                                        </p:tgtEl>
                                        <p:attrNameLst>
                                          <p:attrName>style.visibility</p:attrName>
                                        </p:attrNameLst>
                                      </p:cBhvr>
                                      <p:to>
                                        <p:strVal val="visible"/>
                                      </p:to>
                                    </p:set>
                                    <p:anim calcmode="lin" valueType="num">
                                      <p:cBhvr>
                                        <p:cTn id="46" dur="500" fill="hold"/>
                                        <p:tgtEl>
                                          <p:spTgt spid="23"/>
                                        </p:tgtEl>
                                        <p:attrNameLst>
                                          <p:attrName>ppt_w</p:attrName>
                                        </p:attrNameLst>
                                      </p:cBhvr>
                                      <p:tavLst>
                                        <p:tav tm="0">
                                          <p:val>
                                            <p:fltVal val="0"/>
                                          </p:val>
                                        </p:tav>
                                        <p:tav tm="100000">
                                          <p:val>
                                            <p:strVal val="#ppt_w"/>
                                          </p:val>
                                        </p:tav>
                                      </p:tavLst>
                                    </p:anim>
                                    <p:anim calcmode="lin" valueType="num">
                                      <p:cBhvr>
                                        <p:cTn id="47" dur="500" fill="hold"/>
                                        <p:tgtEl>
                                          <p:spTgt spid="23"/>
                                        </p:tgtEl>
                                        <p:attrNameLst>
                                          <p:attrName>ppt_h</p:attrName>
                                        </p:attrNameLst>
                                      </p:cBhvr>
                                      <p:tavLst>
                                        <p:tav tm="0">
                                          <p:val>
                                            <p:fltVal val="0"/>
                                          </p:val>
                                        </p:tav>
                                        <p:tav tm="100000">
                                          <p:val>
                                            <p:strVal val="#ppt_h"/>
                                          </p:val>
                                        </p:tav>
                                      </p:tavLst>
                                    </p:anim>
                                    <p:animEffect transition="in" filter="fade">
                                      <p:cBhvr>
                                        <p:cTn id="48" dur="500"/>
                                        <p:tgtEl>
                                          <p:spTgt spid="23"/>
                                        </p:tgtEl>
                                      </p:cBhvr>
                                    </p:animEffect>
                                  </p:childTnLst>
                                </p:cTn>
                              </p:par>
                              <p:par>
                                <p:cTn id="49" presetID="53" presetClass="entr" presetSubtype="16" fill="hold" nodeType="withEffect">
                                  <p:stCondLst>
                                    <p:cond delay="0"/>
                                  </p:stCondLst>
                                  <p:childTnLst>
                                    <p:set>
                                      <p:cBhvr>
                                        <p:cTn id="50" dur="1" fill="hold">
                                          <p:stCondLst>
                                            <p:cond delay="0"/>
                                          </p:stCondLst>
                                        </p:cTn>
                                        <p:tgtEl>
                                          <p:spTgt spid="31"/>
                                        </p:tgtEl>
                                        <p:attrNameLst>
                                          <p:attrName>style.visibility</p:attrName>
                                        </p:attrNameLst>
                                      </p:cBhvr>
                                      <p:to>
                                        <p:strVal val="visible"/>
                                      </p:to>
                                    </p:set>
                                    <p:anim calcmode="lin" valueType="num">
                                      <p:cBhvr>
                                        <p:cTn id="51" dur="500" fill="hold"/>
                                        <p:tgtEl>
                                          <p:spTgt spid="31"/>
                                        </p:tgtEl>
                                        <p:attrNameLst>
                                          <p:attrName>ppt_w</p:attrName>
                                        </p:attrNameLst>
                                      </p:cBhvr>
                                      <p:tavLst>
                                        <p:tav tm="0">
                                          <p:val>
                                            <p:fltVal val="0"/>
                                          </p:val>
                                        </p:tav>
                                        <p:tav tm="100000">
                                          <p:val>
                                            <p:strVal val="#ppt_w"/>
                                          </p:val>
                                        </p:tav>
                                      </p:tavLst>
                                    </p:anim>
                                    <p:anim calcmode="lin" valueType="num">
                                      <p:cBhvr>
                                        <p:cTn id="52" dur="500" fill="hold"/>
                                        <p:tgtEl>
                                          <p:spTgt spid="31"/>
                                        </p:tgtEl>
                                        <p:attrNameLst>
                                          <p:attrName>ppt_h</p:attrName>
                                        </p:attrNameLst>
                                      </p:cBhvr>
                                      <p:tavLst>
                                        <p:tav tm="0">
                                          <p:val>
                                            <p:fltVal val="0"/>
                                          </p:val>
                                        </p:tav>
                                        <p:tav tm="100000">
                                          <p:val>
                                            <p:strVal val="#ppt_h"/>
                                          </p:val>
                                        </p:tav>
                                      </p:tavLst>
                                    </p:anim>
                                    <p:animEffect transition="in" filter="fade">
                                      <p:cBhvr>
                                        <p:cTn id="53" dur="500"/>
                                        <p:tgtEl>
                                          <p:spTgt spid="31"/>
                                        </p:tgtEl>
                                      </p:cBhvr>
                                    </p:animEffect>
                                  </p:childTnLst>
                                </p:cTn>
                              </p:par>
                            </p:childTnLst>
                          </p:cTn>
                        </p:par>
                        <p:par>
                          <p:cTn id="54" fill="hold">
                            <p:stCondLst>
                              <p:cond delay="4500"/>
                            </p:stCondLst>
                            <p:childTnLst>
                              <p:par>
                                <p:cTn id="55" presetID="22" presetClass="entr" presetSubtype="8" fill="hold" grpId="0" nodeType="afterEffect">
                                  <p:stCondLst>
                                    <p:cond delay="0"/>
                                  </p:stCondLst>
                                  <p:childTnLst>
                                    <p:set>
                                      <p:cBhvr>
                                        <p:cTn id="56" dur="1" fill="hold">
                                          <p:stCondLst>
                                            <p:cond delay="0"/>
                                          </p:stCondLst>
                                        </p:cTn>
                                        <p:tgtEl>
                                          <p:spTgt spid="18"/>
                                        </p:tgtEl>
                                        <p:attrNameLst>
                                          <p:attrName>style.visibility</p:attrName>
                                        </p:attrNameLst>
                                      </p:cBhvr>
                                      <p:to>
                                        <p:strVal val="visible"/>
                                      </p:to>
                                    </p:set>
                                    <p:animEffect transition="in" filter="wipe(left)">
                                      <p:cBhvr>
                                        <p:cTn id="57" dur="500"/>
                                        <p:tgtEl>
                                          <p:spTgt spid="18"/>
                                        </p:tgtEl>
                                      </p:cBhvr>
                                    </p:animEffect>
                                  </p:childTnLst>
                                </p:cTn>
                              </p:par>
                              <p:par>
                                <p:cTn id="58" presetID="22" presetClass="entr" presetSubtype="8" fill="hold" grpId="0" nodeType="withEffect">
                                  <p:stCondLst>
                                    <p:cond delay="0"/>
                                  </p:stCondLst>
                                  <p:childTnLst>
                                    <p:set>
                                      <p:cBhvr>
                                        <p:cTn id="59" dur="1" fill="hold">
                                          <p:stCondLst>
                                            <p:cond delay="0"/>
                                          </p:stCondLst>
                                        </p:cTn>
                                        <p:tgtEl>
                                          <p:spTgt spid="19"/>
                                        </p:tgtEl>
                                        <p:attrNameLst>
                                          <p:attrName>style.visibility</p:attrName>
                                        </p:attrNameLst>
                                      </p:cBhvr>
                                      <p:to>
                                        <p:strVal val="visible"/>
                                      </p:to>
                                    </p:set>
                                    <p:animEffect transition="in" filter="wipe(left)">
                                      <p:cBhvr>
                                        <p:cTn id="60"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2" grpId="0">
        <p:bldAsOne/>
      </p:bldGraphic>
      <p:bldP spid="13" grpId="0"/>
      <p:bldP spid="14" grpId="0"/>
      <p:bldP spid="15" grpId="0"/>
      <p:bldP spid="16" grpId="0" animBg="1"/>
      <p:bldP spid="17" grpId="0" animBg="1"/>
      <p:bldP spid="18" grpId="0"/>
      <p:bldP spid="19" grpId="0"/>
      <p:bldP spid="39" grpId="0"/>
      <p:bldP spid="49"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Europe">
            <a:extLst>
              <a:ext uri="{FF2B5EF4-FFF2-40B4-BE49-F238E27FC236}">
                <a16:creationId xmlns:a16="http://schemas.microsoft.com/office/drawing/2014/main" id="{D88F4A4D-59F3-4308-A47B-33B4429126B2}"/>
              </a:ext>
            </a:extLst>
          </p:cNvPr>
          <p:cNvGrpSpPr/>
          <p:nvPr/>
        </p:nvGrpSpPr>
        <p:grpSpPr>
          <a:xfrm>
            <a:off x="3498961" y="0"/>
            <a:ext cx="5645040" cy="4127695"/>
            <a:chOff x="2979926" y="-33603"/>
            <a:chExt cx="6221676" cy="4549336"/>
          </a:xfrm>
          <a:solidFill>
            <a:schemeClr val="bg2">
              <a:lumMod val="85000"/>
              <a:alpha val="30000"/>
            </a:schemeClr>
          </a:solidFill>
        </p:grpSpPr>
        <p:sp>
          <p:nvSpPr>
            <p:cNvPr id="12" name="Freeform 100">
              <a:extLst>
                <a:ext uri="{FF2B5EF4-FFF2-40B4-BE49-F238E27FC236}">
                  <a16:creationId xmlns:a16="http://schemas.microsoft.com/office/drawing/2014/main" id="{294D98C1-D509-418D-8E1B-9AD2F8238716}"/>
                </a:ext>
              </a:extLst>
            </p:cNvPr>
            <p:cNvSpPr>
              <a:spLocks noEditPoints="1"/>
            </p:cNvSpPr>
            <p:nvPr/>
          </p:nvSpPr>
          <p:spPr bwMode="auto">
            <a:xfrm>
              <a:off x="5709811" y="2172878"/>
              <a:ext cx="237477" cy="119327"/>
            </a:xfrm>
            <a:custGeom>
              <a:avLst/>
              <a:gdLst>
                <a:gd name="T0" fmla="*/ 44 w 104"/>
                <a:gd name="T1" fmla="*/ 1 h 54"/>
                <a:gd name="T2" fmla="*/ 48 w 104"/>
                <a:gd name="T3" fmla="*/ 4 h 54"/>
                <a:gd name="T4" fmla="*/ 51 w 104"/>
                <a:gd name="T5" fmla="*/ 5 h 54"/>
                <a:gd name="T6" fmla="*/ 57 w 104"/>
                <a:gd name="T7" fmla="*/ 8 h 54"/>
                <a:gd name="T8" fmla="*/ 69 w 104"/>
                <a:gd name="T9" fmla="*/ 9 h 54"/>
                <a:gd name="T10" fmla="*/ 71 w 104"/>
                <a:gd name="T11" fmla="*/ 7 h 54"/>
                <a:gd name="T12" fmla="*/ 75 w 104"/>
                <a:gd name="T13" fmla="*/ 6 h 54"/>
                <a:gd name="T14" fmla="*/ 82 w 104"/>
                <a:gd name="T15" fmla="*/ 4 h 54"/>
                <a:gd name="T16" fmla="*/ 85 w 104"/>
                <a:gd name="T17" fmla="*/ 8 h 54"/>
                <a:gd name="T18" fmla="*/ 87 w 104"/>
                <a:gd name="T19" fmla="*/ 8 h 54"/>
                <a:gd name="T20" fmla="*/ 91 w 104"/>
                <a:gd name="T21" fmla="*/ 12 h 54"/>
                <a:gd name="T22" fmla="*/ 94 w 104"/>
                <a:gd name="T23" fmla="*/ 15 h 54"/>
                <a:gd name="T24" fmla="*/ 92 w 104"/>
                <a:gd name="T25" fmla="*/ 22 h 54"/>
                <a:gd name="T26" fmla="*/ 92 w 104"/>
                <a:gd name="T27" fmla="*/ 25 h 54"/>
                <a:gd name="T28" fmla="*/ 92 w 104"/>
                <a:gd name="T29" fmla="*/ 35 h 54"/>
                <a:gd name="T30" fmla="*/ 95 w 104"/>
                <a:gd name="T31" fmla="*/ 39 h 54"/>
                <a:gd name="T32" fmla="*/ 95 w 104"/>
                <a:gd name="T33" fmla="*/ 40 h 54"/>
                <a:gd name="T34" fmla="*/ 99 w 104"/>
                <a:gd name="T35" fmla="*/ 39 h 54"/>
                <a:gd name="T36" fmla="*/ 100 w 104"/>
                <a:gd name="T37" fmla="*/ 38 h 54"/>
                <a:gd name="T38" fmla="*/ 99 w 104"/>
                <a:gd name="T39" fmla="*/ 39 h 54"/>
                <a:gd name="T40" fmla="*/ 90 w 104"/>
                <a:gd name="T41" fmla="*/ 41 h 54"/>
                <a:gd name="T42" fmla="*/ 82 w 104"/>
                <a:gd name="T43" fmla="*/ 46 h 54"/>
                <a:gd name="T44" fmla="*/ 61 w 104"/>
                <a:gd name="T45" fmla="*/ 48 h 54"/>
                <a:gd name="T46" fmla="*/ 46 w 104"/>
                <a:gd name="T47" fmla="*/ 49 h 54"/>
                <a:gd name="T48" fmla="*/ 37 w 104"/>
                <a:gd name="T49" fmla="*/ 51 h 54"/>
                <a:gd name="T50" fmla="*/ 24 w 104"/>
                <a:gd name="T51" fmla="*/ 52 h 54"/>
                <a:gd name="T52" fmla="*/ 17 w 104"/>
                <a:gd name="T53" fmla="*/ 52 h 54"/>
                <a:gd name="T54" fmla="*/ 4 w 104"/>
                <a:gd name="T55" fmla="*/ 53 h 54"/>
                <a:gd name="T56" fmla="*/ 5 w 104"/>
                <a:gd name="T57" fmla="*/ 49 h 54"/>
                <a:gd name="T58" fmla="*/ 13 w 104"/>
                <a:gd name="T59" fmla="*/ 40 h 54"/>
                <a:gd name="T60" fmla="*/ 8 w 104"/>
                <a:gd name="T61" fmla="*/ 38 h 54"/>
                <a:gd name="T62" fmla="*/ 4 w 104"/>
                <a:gd name="T63" fmla="*/ 35 h 54"/>
                <a:gd name="T64" fmla="*/ 9 w 104"/>
                <a:gd name="T65" fmla="*/ 22 h 54"/>
                <a:gd name="T66" fmla="*/ 25 w 104"/>
                <a:gd name="T67" fmla="*/ 25 h 54"/>
                <a:gd name="T68" fmla="*/ 38 w 104"/>
                <a:gd name="T69" fmla="*/ 8 h 54"/>
                <a:gd name="T70" fmla="*/ 40 w 104"/>
                <a:gd name="T71" fmla="*/ 1 h 54"/>
                <a:gd name="T72" fmla="*/ 44 w 104"/>
                <a:gd name="T73" fmla="*/ 1 h 54"/>
                <a:gd name="T74" fmla="*/ 102 w 104"/>
                <a:gd name="T75" fmla="*/ 37 h 54"/>
                <a:gd name="T76" fmla="*/ 102 w 104"/>
                <a:gd name="T77" fmla="*/ 37 h 54"/>
                <a:gd name="T78" fmla="*/ 102 w 104"/>
                <a:gd name="T79" fmla="*/ 37 h 54"/>
                <a:gd name="T80" fmla="*/ 102 w 104"/>
                <a:gd name="T81" fmla="*/ 38 h 54"/>
                <a:gd name="T82" fmla="*/ 102 w 104"/>
                <a:gd name="T83" fmla="*/ 37 h 54"/>
                <a:gd name="T84" fmla="*/ 102 w 104"/>
                <a:gd name="T85" fmla="*/ 37 h 54"/>
                <a:gd name="T86" fmla="*/ 102 w 104"/>
                <a:gd name="T87" fmla="*/ 38 h 54"/>
                <a:gd name="T88" fmla="*/ 102 w 104"/>
                <a:gd name="T89" fmla="*/ 38 h 54"/>
                <a:gd name="T90" fmla="*/ 104 w 104"/>
                <a:gd name="T91" fmla="*/ 42 h 54"/>
                <a:gd name="T92" fmla="*/ 104 w 104"/>
                <a:gd name="T93" fmla="*/ 42 h 54"/>
                <a:gd name="T94" fmla="*/ 102 w 104"/>
                <a:gd name="T95" fmla="*/ 38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04" h="54">
                  <a:moveTo>
                    <a:pt x="44" y="1"/>
                  </a:moveTo>
                  <a:cubicBezTo>
                    <a:pt x="48" y="4"/>
                    <a:pt x="48" y="4"/>
                    <a:pt x="48" y="4"/>
                  </a:cubicBezTo>
                  <a:cubicBezTo>
                    <a:pt x="51" y="5"/>
                    <a:pt x="51" y="5"/>
                    <a:pt x="51" y="5"/>
                  </a:cubicBezTo>
                  <a:cubicBezTo>
                    <a:pt x="57" y="8"/>
                    <a:pt x="57" y="8"/>
                    <a:pt x="57" y="8"/>
                  </a:cubicBezTo>
                  <a:cubicBezTo>
                    <a:pt x="69" y="9"/>
                    <a:pt x="69" y="9"/>
                    <a:pt x="69" y="9"/>
                  </a:cubicBezTo>
                  <a:cubicBezTo>
                    <a:pt x="71" y="7"/>
                    <a:pt x="71" y="7"/>
                    <a:pt x="71" y="7"/>
                  </a:cubicBezTo>
                  <a:cubicBezTo>
                    <a:pt x="75" y="6"/>
                    <a:pt x="75" y="6"/>
                    <a:pt x="75" y="6"/>
                  </a:cubicBezTo>
                  <a:cubicBezTo>
                    <a:pt x="82" y="4"/>
                    <a:pt x="82" y="4"/>
                    <a:pt x="82" y="4"/>
                  </a:cubicBezTo>
                  <a:cubicBezTo>
                    <a:pt x="85" y="8"/>
                    <a:pt x="85" y="8"/>
                    <a:pt x="85" y="8"/>
                  </a:cubicBezTo>
                  <a:cubicBezTo>
                    <a:pt x="87" y="8"/>
                    <a:pt x="87" y="8"/>
                    <a:pt x="87" y="8"/>
                  </a:cubicBezTo>
                  <a:cubicBezTo>
                    <a:pt x="87" y="8"/>
                    <a:pt x="89" y="10"/>
                    <a:pt x="91" y="12"/>
                  </a:cubicBezTo>
                  <a:cubicBezTo>
                    <a:pt x="92" y="14"/>
                    <a:pt x="94" y="15"/>
                    <a:pt x="94" y="15"/>
                  </a:cubicBezTo>
                  <a:cubicBezTo>
                    <a:pt x="92" y="22"/>
                    <a:pt x="92" y="22"/>
                    <a:pt x="92" y="22"/>
                  </a:cubicBezTo>
                  <a:cubicBezTo>
                    <a:pt x="92" y="25"/>
                    <a:pt x="92" y="25"/>
                    <a:pt x="92" y="25"/>
                  </a:cubicBezTo>
                  <a:cubicBezTo>
                    <a:pt x="92" y="35"/>
                    <a:pt x="92" y="35"/>
                    <a:pt x="92" y="35"/>
                  </a:cubicBezTo>
                  <a:cubicBezTo>
                    <a:pt x="95" y="39"/>
                    <a:pt x="95" y="39"/>
                    <a:pt x="95" y="39"/>
                  </a:cubicBezTo>
                  <a:cubicBezTo>
                    <a:pt x="95" y="40"/>
                    <a:pt x="95" y="40"/>
                    <a:pt x="95" y="40"/>
                  </a:cubicBezTo>
                  <a:cubicBezTo>
                    <a:pt x="99" y="39"/>
                    <a:pt x="99" y="39"/>
                    <a:pt x="99" y="39"/>
                  </a:cubicBezTo>
                  <a:cubicBezTo>
                    <a:pt x="99" y="39"/>
                    <a:pt x="100" y="39"/>
                    <a:pt x="100" y="38"/>
                  </a:cubicBezTo>
                  <a:cubicBezTo>
                    <a:pt x="100" y="39"/>
                    <a:pt x="99" y="39"/>
                    <a:pt x="99" y="39"/>
                  </a:cubicBezTo>
                  <a:cubicBezTo>
                    <a:pt x="90" y="41"/>
                    <a:pt x="90" y="41"/>
                    <a:pt x="90" y="41"/>
                  </a:cubicBezTo>
                  <a:cubicBezTo>
                    <a:pt x="82" y="46"/>
                    <a:pt x="82" y="46"/>
                    <a:pt x="82" y="46"/>
                  </a:cubicBezTo>
                  <a:cubicBezTo>
                    <a:pt x="82" y="46"/>
                    <a:pt x="63" y="48"/>
                    <a:pt x="61" y="48"/>
                  </a:cubicBezTo>
                  <a:cubicBezTo>
                    <a:pt x="60" y="48"/>
                    <a:pt x="48" y="49"/>
                    <a:pt x="46" y="49"/>
                  </a:cubicBezTo>
                  <a:cubicBezTo>
                    <a:pt x="45" y="50"/>
                    <a:pt x="39" y="51"/>
                    <a:pt x="37" y="51"/>
                  </a:cubicBezTo>
                  <a:cubicBezTo>
                    <a:pt x="35" y="51"/>
                    <a:pt x="26" y="52"/>
                    <a:pt x="24" y="52"/>
                  </a:cubicBezTo>
                  <a:cubicBezTo>
                    <a:pt x="22" y="52"/>
                    <a:pt x="17" y="52"/>
                    <a:pt x="17" y="52"/>
                  </a:cubicBezTo>
                  <a:cubicBezTo>
                    <a:pt x="17" y="52"/>
                    <a:pt x="7" y="53"/>
                    <a:pt x="4" y="53"/>
                  </a:cubicBezTo>
                  <a:cubicBezTo>
                    <a:pt x="1" y="54"/>
                    <a:pt x="5" y="49"/>
                    <a:pt x="5" y="49"/>
                  </a:cubicBezTo>
                  <a:cubicBezTo>
                    <a:pt x="5" y="49"/>
                    <a:pt x="17" y="39"/>
                    <a:pt x="13" y="40"/>
                  </a:cubicBezTo>
                  <a:cubicBezTo>
                    <a:pt x="8" y="38"/>
                    <a:pt x="8" y="38"/>
                    <a:pt x="8" y="38"/>
                  </a:cubicBezTo>
                  <a:cubicBezTo>
                    <a:pt x="4" y="35"/>
                    <a:pt x="4" y="35"/>
                    <a:pt x="4" y="35"/>
                  </a:cubicBezTo>
                  <a:cubicBezTo>
                    <a:pt x="0" y="26"/>
                    <a:pt x="5" y="22"/>
                    <a:pt x="9" y="22"/>
                  </a:cubicBezTo>
                  <a:cubicBezTo>
                    <a:pt x="12" y="22"/>
                    <a:pt x="20" y="25"/>
                    <a:pt x="25" y="25"/>
                  </a:cubicBezTo>
                  <a:cubicBezTo>
                    <a:pt x="43" y="25"/>
                    <a:pt x="39" y="19"/>
                    <a:pt x="38" y="8"/>
                  </a:cubicBezTo>
                  <a:cubicBezTo>
                    <a:pt x="38" y="5"/>
                    <a:pt x="39" y="2"/>
                    <a:pt x="40" y="1"/>
                  </a:cubicBezTo>
                  <a:cubicBezTo>
                    <a:pt x="41" y="0"/>
                    <a:pt x="43" y="2"/>
                    <a:pt x="44" y="1"/>
                  </a:cubicBezTo>
                  <a:close/>
                  <a:moveTo>
                    <a:pt x="102" y="37"/>
                  </a:moveTo>
                  <a:cubicBezTo>
                    <a:pt x="102" y="37"/>
                    <a:pt x="102" y="37"/>
                    <a:pt x="102" y="37"/>
                  </a:cubicBezTo>
                  <a:cubicBezTo>
                    <a:pt x="102" y="37"/>
                    <a:pt x="102" y="37"/>
                    <a:pt x="102" y="37"/>
                  </a:cubicBezTo>
                  <a:cubicBezTo>
                    <a:pt x="102" y="38"/>
                    <a:pt x="102" y="38"/>
                    <a:pt x="102" y="38"/>
                  </a:cubicBezTo>
                  <a:cubicBezTo>
                    <a:pt x="102" y="37"/>
                    <a:pt x="102" y="37"/>
                    <a:pt x="102" y="37"/>
                  </a:cubicBezTo>
                  <a:cubicBezTo>
                    <a:pt x="102" y="37"/>
                    <a:pt x="102" y="37"/>
                    <a:pt x="102" y="37"/>
                  </a:cubicBezTo>
                  <a:close/>
                  <a:moveTo>
                    <a:pt x="102" y="38"/>
                  </a:moveTo>
                  <a:cubicBezTo>
                    <a:pt x="102" y="38"/>
                    <a:pt x="102" y="38"/>
                    <a:pt x="102" y="38"/>
                  </a:cubicBezTo>
                  <a:cubicBezTo>
                    <a:pt x="103" y="39"/>
                    <a:pt x="104" y="41"/>
                    <a:pt x="104" y="42"/>
                  </a:cubicBezTo>
                  <a:cubicBezTo>
                    <a:pt x="104" y="42"/>
                    <a:pt x="104" y="42"/>
                    <a:pt x="104" y="42"/>
                  </a:cubicBezTo>
                  <a:cubicBezTo>
                    <a:pt x="104" y="41"/>
                    <a:pt x="103" y="39"/>
                    <a:pt x="102" y="38"/>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13" name="Freeform 23">
              <a:extLst>
                <a:ext uri="{FF2B5EF4-FFF2-40B4-BE49-F238E27FC236}">
                  <a16:creationId xmlns:a16="http://schemas.microsoft.com/office/drawing/2014/main" id="{0D67D433-369B-434E-9E9F-C89F991D0D42}"/>
                </a:ext>
              </a:extLst>
            </p:cNvPr>
            <p:cNvSpPr>
              <a:spLocks/>
            </p:cNvSpPr>
            <p:nvPr/>
          </p:nvSpPr>
          <p:spPr bwMode="auto">
            <a:xfrm>
              <a:off x="5951686" y="3592015"/>
              <a:ext cx="171511" cy="172598"/>
            </a:xfrm>
            <a:custGeom>
              <a:avLst/>
              <a:gdLst>
                <a:gd name="T0" fmla="*/ 70 w 75"/>
                <a:gd name="T1" fmla="*/ 49 h 78"/>
                <a:gd name="T2" fmla="*/ 52 w 75"/>
                <a:gd name="T3" fmla="*/ 56 h 78"/>
                <a:gd name="T4" fmla="*/ 40 w 75"/>
                <a:gd name="T5" fmla="*/ 65 h 78"/>
                <a:gd name="T6" fmla="*/ 38 w 75"/>
                <a:gd name="T7" fmla="*/ 77 h 78"/>
                <a:gd name="T8" fmla="*/ 32 w 75"/>
                <a:gd name="T9" fmla="*/ 76 h 78"/>
                <a:gd name="T10" fmla="*/ 31 w 75"/>
                <a:gd name="T11" fmla="*/ 70 h 78"/>
                <a:gd name="T12" fmla="*/ 30 w 75"/>
                <a:gd name="T13" fmla="*/ 66 h 78"/>
                <a:gd name="T14" fmla="*/ 26 w 75"/>
                <a:gd name="T15" fmla="*/ 60 h 78"/>
                <a:gd name="T16" fmla="*/ 21 w 75"/>
                <a:gd name="T17" fmla="*/ 57 h 78"/>
                <a:gd name="T18" fmla="*/ 19 w 75"/>
                <a:gd name="T19" fmla="*/ 57 h 78"/>
                <a:gd name="T20" fmla="*/ 15 w 75"/>
                <a:gd name="T21" fmla="*/ 55 h 78"/>
                <a:gd name="T22" fmla="*/ 13 w 75"/>
                <a:gd name="T23" fmla="*/ 49 h 78"/>
                <a:gd name="T24" fmla="*/ 9 w 75"/>
                <a:gd name="T25" fmla="*/ 46 h 78"/>
                <a:gd name="T26" fmla="*/ 6 w 75"/>
                <a:gd name="T27" fmla="*/ 44 h 78"/>
                <a:gd name="T28" fmla="*/ 1 w 75"/>
                <a:gd name="T29" fmla="*/ 34 h 78"/>
                <a:gd name="T30" fmla="*/ 10 w 75"/>
                <a:gd name="T31" fmla="*/ 29 h 78"/>
                <a:gd name="T32" fmla="*/ 16 w 75"/>
                <a:gd name="T33" fmla="*/ 27 h 78"/>
                <a:gd name="T34" fmla="*/ 20 w 75"/>
                <a:gd name="T35" fmla="*/ 24 h 78"/>
                <a:gd name="T36" fmla="*/ 25 w 75"/>
                <a:gd name="T37" fmla="*/ 15 h 78"/>
                <a:gd name="T38" fmla="*/ 24 w 75"/>
                <a:gd name="T39" fmla="*/ 8 h 78"/>
                <a:gd name="T40" fmla="*/ 25 w 75"/>
                <a:gd name="T41" fmla="*/ 4 h 78"/>
                <a:gd name="T42" fmla="*/ 32 w 75"/>
                <a:gd name="T43" fmla="*/ 2 h 78"/>
                <a:gd name="T44" fmla="*/ 39 w 75"/>
                <a:gd name="T45" fmla="*/ 7 h 78"/>
                <a:gd name="T46" fmla="*/ 47 w 75"/>
                <a:gd name="T47" fmla="*/ 11 h 78"/>
                <a:gd name="T48" fmla="*/ 50 w 75"/>
                <a:gd name="T49" fmla="*/ 17 h 78"/>
                <a:gd name="T50" fmla="*/ 59 w 75"/>
                <a:gd name="T51" fmla="*/ 23 h 78"/>
                <a:gd name="T52" fmla="*/ 67 w 75"/>
                <a:gd name="T53" fmla="*/ 26 h 78"/>
                <a:gd name="T54" fmla="*/ 75 w 75"/>
                <a:gd name="T55" fmla="*/ 26 h 78"/>
                <a:gd name="T56" fmla="*/ 73 w 75"/>
                <a:gd name="T57" fmla="*/ 31 h 78"/>
                <a:gd name="T58" fmla="*/ 70 w 75"/>
                <a:gd name="T59" fmla="*/ 37 h 78"/>
                <a:gd name="T60" fmla="*/ 70 w 75"/>
                <a:gd name="T61" fmla="*/ 43 h 78"/>
                <a:gd name="T62" fmla="*/ 70 w 75"/>
                <a:gd name="T63" fmla="*/ 48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5" h="78">
                  <a:moveTo>
                    <a:pt x="71" y="48"/>
                  </a:moveTo>
                  <a:cubicBezTo>
                    <a:pt x="70" y="49"/>
                    <a:pt x="70" y="49"/>
                    <a:pt x="70" y="49"/>
                  </a:cubicBezTo>
                  <a:cubicBezTo>
                    <a:pt x="66" y="51"/>
                    <a:pt x="61" y="49"/>
                    <a:pt x="60" y="56"/>
                  </a:cubicBezTo>
                  <a:cubicBezTo>
                    <a:pt x="60" y="68"/>
                    <a:pt x="56" y="56"/>
                    <a:pt x="52" y="56"/>
                  </a:cubicBezTo>
                  <a:cubicBezTo>
                    <a:pt x="49" y="56"/>
                    <a:pt x="49" y="58"/>
                    <a:pt x="47" y="60"/>
                  </a:cubicBezTo>
                  <a:cubicBezTo>
                    <a:pt x="44" y="62"/>
                    <a:pt x="41" y="63"/>
                    <a:pt x="40" y="65"/>
                  </a:cubicBezTo>
                  <a:cubicBezTo>
                    <a:pt x="40" y="67"/>
                    <a:pt x="39" y="69"/>
                    <a:pt x="39" y="71"/>
                  </a:cubicBezTo>
                  <a:cubicBezTo>
                    <a:pt x="40" y="74"/>
                    <a:pt x="40" y="77"/>
                    <a:pt x="38" y="77"/>
                  </a:cubicBezTo>
                  <a:cubicBezTo>
                    <a:pt x="37" y="77"/>
                    <a:pt x="34" y="78"/>
                    <a:pt x="32" y="77"/>
                  </a:cubicBezTo>
                  <a:cubicBezTo>
                    <a:pt x="32" y="76"/>
                    <a:pt x="32" y="76"/>
                    <a:pt x="32" y="76"/>
                  </a:cubicBezTo>
                  <a:cubicBezTo>
                    <a:pt x="33" y="73"/>
                    <a:pt x="33" y="73"/>
                    <a:pt x="33" y="73"/>
                  </a:cubicBezTo>
                  <a:cubicBezTo>
                    <a:pt x="31" y="70"/>
                    <a:pt x="31" y="70"/>
                    <a:pt x="31" y="70"/>
                  </a:cubicBezTo>
                  <a:cubicBezTo>
                    <a:pt x="31" y="70"/>
                    <a:pt x="31" y="70"/>
                    <a:pt x="31" y="69"/>
                  </a:cubicBezTo>
                  <a:cubicBezTo>
                    <a:pt x="30" y="68"/>
                    <a:pt x="30" y="66"/>
                    <a:pt x="30" y="66"/>
                  </a:cubicBezTo>
                  <a:cubicBezTo>
                    <a:pt x="29" y="63"/>
                    <a:pt x="29" y="63"/>
                    <a:pt x="29" y="63"/>
                  </a:cubicBezTo>
                  <a:cubicBezTo>
                    <a:pt x="29" y="63"/>
                    <a:pt x="27" y="61"/>
                    <a:pt x="26" y="60"/>
                  </a:cubicBezTo>
                  <a:cubicBezTo>
                    <a:pt x="26" y="60"/>
                    <a:pt x="26" y="59"/>
                    <a:pt x="24" y="58"/>
                  </a:cubicBezTo>
                  <a:cubicBezTo>
                    <a:pt x="23" y="58"/>
                    <a:pt x="21" y="57"/>
                    <a:pt x="21" y="57"/>
                  </a:cubicBezTo>
                  <a:cubicBezTo>
                    <a:pt x="20" y="57"/>
                    <a:pt x="20" y="57"/>
                    <a:pt x="20" y="57"/>
                  </a:cubicBezTo>
                  <a:cubicBezTo>
                    <a:pt x="20" y="57"/>
                    <a:pt x="19" y="57"/>
                    <a:pt x="19" y="57"/>
                  </a:cubicBezTo>
                  <a:cubicBezTo>
                    <a:pt x="17" y="55"/>
                    <a:pt x="17" y="55"/>
                    <a:pt x="17" y="55"/>
                  </a:cubicBezTo>
                  <a:cubicBezTo>
                    <a:pt x="15" y="55"/>
                    <a:pt x="15" y="55"/>
                    <a:pt x="15" y="55"/>
                  </a:cubicBezTo>
                  <a:cubicBezTo>
                    <a:pt x="14" y="52"/>
                    <a:pt x="14" y="52"/>
                    <a:pt x="14" y="52"/>
                  </a:cubicBezTo>
                  <a:cubicBezTo>
                    <a:pt x="13" y="49"/>
                    <a:pt x="13" y="49"/>
                    <a:pt x="13" y="49"/>
                  </a:cubicBezTo>
                  <a:cubicBezTo>
                    <a:pt x="11" y="47"/>
                    <a:pt x="11" y="47"/>
                    <a:pt x="11" y="47"/>
                  </a:cubicBezTo>
                  <a:cubicBezTo>
                    <a:pt x="9" y="46"/>
                    <a:pt x="9" y="46"/>
                    <a:pt x="9" y="46"/>
                  </a:cubicBezTo>
                  <a:cubicBezTo>
                    <a:pt x="8" y="45"/>
                    <a:pt x="8" y="45"/>
                    <a:pt x="8" y="45"/>
                  </a:cubicBezTo>
                  <a:cubicBezTo>
                    <a:pt x="6" y="44"/>
                    <a:pt x="6" y="44"/>
                    <a:pt x="6" y="44"/>
                  </a:cubicBezTo>
                  <a:cubicBezTo>
                    <a:pt x="5" y="42"/>
                    <a:pt x="7" y="40"/>
                    <a:pt x="6" y="38"/>
                  </a:cubicBezTo>
                  <a:cubicBezTo>
                    <a:pt x="4" y="36"/>
                    <a:pt x="0" y="34"/>
                    <a:pt x="1" y="34"/>
                  </a:cubicBezTo>
                  <a:cubicBezTo>
                    <a:pt x="2" y="32"/>
                    <a:pt x="6" y="33"/>
                    <a:pt x="8" y="32"/>
                  </a:cubicBezTo>
                  <a:cubicBezTo>
                    <a:pt x="9" y="32"/>
                    <a:pt x="9" y="30"/>
                    <a:pt x="10" y="29"/>
                  </a:cubicBezTo>
                  <a:cubicBezTo>
                    <a:pt x="11" y="29"/>
                    <a:pt x="13" y="30"/>
                    <a:pt x="13" y="28"/>
                  </a:cubicBezTo>
                  <a:cubicBezTo>
                    <a:pt x="13" y="26"/>
                    <a:pt x="15" y="26"/>
                    <a:pt x="16" y="27"/>
                  </a:cubicBezTo>
                  <a:cubicBezTo>
                    <a:pt x="16" y="27"/>
                    <a:pt x="17" y="27"/>
                    <a:pt x="19" y="25"/>
                  </a:cubicBezTo>
                  <a:cubicBezTo>
                    <a:pt x="22" y="24"/>
                    <a:pt x="20" y="24"/>
                    <a:pt x="20" y="24"/>
                  </a:cubicBezTo>
                  <a:cubicBezTo>
                    <a:pt x="19" y="21"/>
                    <a:pt x="19" y="21"/>
                    <a:pt x="19" y="21"/>
                  </a:cubicBezTo>
                  <a:cubicBezTo>
                    <a:pt x="25" y="15"/>
                    <a:pt x="25" y="15"/>
                    <a:pt x="25" y="15"/>
                  </a:cubicBezTo>
                  <a:cubicBezTo>
                    <a:pt x="26" y="10"/>
                    <a:pt x="26" y="10"/>
                    <a:pt x="26" y="10"/>
                  </a:cubicBezTo>
                  <a:cubicBezTo>
                    <a:pt x="26" y="10"/>
                    <a:pt x="25" y="9"/>
                    <a:pt x="24" y="8"/>
                  </a:cubicBezTo>
                  <a:cubicBezTo>
                    <a:pt x="22" y="6"/>
                    <a:pt x="23" y="6"/>
                    <a:pt x="23" y="5"/>
                  </a:cubicBezTo>
                  <a:cubicBezTo>
                    <a:pt x="24" y="4"/>
                    <a:pt x="25" y="4"/>
                    <a:pt x="25" y="4"/>
                  </a:cubicBezTo>
                  <a:cubicBezTo>
                    <a:pt x="26" y="3"/>
                    <a:pt x="28" y="3"/>
                    <a:pt x="30" y="1"/>
                  </a:cubicBezTo>
                  <a:cubicBezTo>
                    <a:pt x="32" y="0"/>
                    <a:pt x="32" y="2"/>
                    <a:pt x="32" y="2"/>
                  </a:cubicBezTo>
                  <a:cubicBezTo>
                    <a:pt x="32" y="2"/>
                    <a:pt x="33" y="5"/>
                    <a:pt x="36" y="6"/>
                  </a:cubicBezTo>
                  <a:cubicBezTo>
                    <a:pt x="38" y="7"/>
                    <a:pt x="39" y="7"/>
                    <a:pt x="39" y="7"/>
                  </a:cubicBezTo>
                  <a:cubicBezTo>
                    <a:pt x="42" y="7"/>
                    <a:pt x="42" y="7"/>
                    <a:pt x="42" y="7"/>
                  </a:cubicBezTo>
                  <a:cubicBezTo>
                    <a:pt x="47" y="11"/>
                    <a:pt x="47" y="11"/>
                    <a:pt x="47" y="11"/>
                  </a:cubicBezTo>
                  <a:cubicBezTo>
                    <a:pt x="47" y="11"/>
                    <a:pt x="47" y="11"/>
                    <a:pt x="48" y="12"/>
                  </a:cubicBezTo>
                  <a:cubicBezTo>
                    <a:pt x="49" y="13"/>
                    <a:pt x="50" y="17"/>
                    <a:pt x="50" y="17"/>
                  </a:cubicBezTo>
                  <a:cubicBezTo>
                    <a:pt x="58" y="19"/>
                    <a:pt x="58" y="19"/>
                    <a:pt x="58" y="19"/>
                  </a:cubicBezTo>
                  <a:cubicBezTo>
                    <a:pt x="59" y="23"/>
                    <a:pt x="59" y="23"/>
                    <a:pt x="59" y="23"/>
                  </a:cubicBezTo>
                  <a:cubicBezTo>
                    <a:pt x="59" y="23"/>
                    <a:pt x="63" y="23"/>
                    <a:pt x="65" y="24"/>
                  </a:cubicBezTo>
                  <a:cubicBezTo>
                    <a:pt x="67" y="24"/>
                    <a:pt x="67" y="26"/>
                    <a:pt x="67" y="26"/>
                  </a:cubicBezTo>
                  <a:cubicBezTo>
                    <a:pt x="70" y="25"/>
                    <a:pt x="70" y="25"/>
                    <a:pt x="70" y="25"/>
                  </a:cubicBezTo>
                  <a:cubicBezTo>
                    <a:pt x="75" y="26"/>
                    <a:pt x="75" y="26"/>
                    <a:pt x="75" y="26"/>
                  </a:cubicBezTo>
                  <a:cubicBezTo>
                    <a:pt x="75" y="26"/>
                    <a:pt x="75" y="27"/>
                    <a:pt x="74" y="28"/>
                  </a:cubicBezTo>
                  <a:cubicBezTo>
                    <a:pt x="73" y="28"/>
                    <a:pt x="73" y="30"/>
                    <a:pt x="73" y="31"/>
                  </a:cubicBezTo>
                  <a:cubicBezTo>
                    <a:pt x="73" y="33"/>
                    <a:pt x="73" y="34"/>
                    <a:pt x="73" y="35"/>
                  </a:cubicBezTo>
                  <a:cubicBezTo>
                    <a:pt x="72" y="37"/>
                    <a:pt x="71" y="36"/>
                    <a:pt x="70" y="37"/>
                  </a:cubicBezTo>
                  <a:cubicBezTo>
                    <a:pt x="69" y="37"/>
                    <a:pt x="70" y="39"/>
                    <a:pt x="71" y="41"/>
                  </a:cubicBezTo>
                  <a:cubicBezTo>
                    <a:pt x="71" y="42"/>
                    <a:pt x="71" y="42"/>
                    <a:pt x="70" y="43"/>
                  </a:cubicBezTo>
                  <a:cubicBezTo>
                    <a:pt x="68" y="45"/>
                    <a:pt x="67" y="45"/>
                    <a:pt x="67" y="45"/>
                  </a:cubicBezTo>
                  <a:cubicBezTo>
                    <a:pt x="70" y="48"/>
                    <a:pt x="70" y="48"/>
                    <a:pt x="70" y="48"/>
                  </a:cubicBezTo>
                  <a:cubicBezTo>
                    <a:pt x="70" y="48"/>
                    <a:pt x="70" y="48"/>
                    <a:pt x="71" y="48"/>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14" name="Freeform 5">
              <a:extLst>
                <a:ext uri="{FF2B5EF4-FFF2-40B4-BE49-F238E27FC236}">
                  <a16:creationId xmlns:a16="http://schemas.microsoft.com/office/drawing/2014/main" id="{EC78D182-2371-463F-9B5D-EDB002A0AE52}"/>
                </a:ext>
              </a:extLst>
            </p:cNvPr>
            <p:cNvSpPr>
              <a:spLocks/>
            </p:cNvSpPr>
            <p:nvPr/>
          </p:nvSpPr>
          <p:spPr bwMode="auto">
            <a:xfrm>
              <a:off x="5900013" y="3680445"/>
              <a:ext cx="193500" cy="353719"/>
            </a:xfrm>
            <a:custGeom>
              <a:avLst/>
              <a:gdLst>
                <a:gd name="T0" fmla="*/ 57 w 85"/>
                <a:gd name="T1" fmla="*/ 158 h 160"/>
                <a:gd name="T2" fmla="*/ 58 w 85"/>
                <a:gd name="T3" fmla="*/ 151 h 160"/>
                <a:gd name="T4" fmla="*/ 63 w 85"/>
                <a:gd name="T5" fmla="*/ 149 h 160"/>
                <a:gd name="T6" fmla="*/ 58 w 85"/>
                <a:gd name="T7" fmla="*/ 142 h 160"/>
                <a:gd name="T8" fmla="*/ 61 w 85"/>
                <a:gd name="T9" fmla="*/ 137 h 160"/>
                <a:gd name="T10" fmla="*/ 75 w 85"/>
                <a:gd name="T11" fmla="*/ 124 h 160"/>
                <a:gd name="T12" fmla="*/ 84 w 85"/>
                <a:gd name="T13" fmla="*/ 96 h 160"/>
                <a:gd name="T14" fmla="*/ 79 w 85"/>
                <a:gd name="T15" fmla="*/ 91 h 160"/>
                <a:gd name="T16" fmla="*/ 73 w 85"/>
                <a:gd name="T17" fmla="*/ 88 h 160"/>
                <a:gd name="T18" fmla="*/ 68 w 85"/>
                <a:gd name="T19" fmla="*/ 90 h 160"/>
                <a:gd name="T20" fmla="*/ 68 w 85"/>
                <a:gd name="T21" fmla="*/ 90 h 160"/>
                <a:gd name="T22" fmla="*/ 68 w 85"/>
                <a:gd name="T23" fmla="*/ 90 h 160"/>
                <a:gd name="T24" fmla="*/ 65 w 85"/>
                <a:gd name="T25" fmla="*/ 81 h 160"/>
                <a:gd name="T26" fmla="*/ 59 w 85"/>
                <a:gd name="T27" fmla="*/ 76 h 160"/>
                <a:gd name="T28" fmla="*/ 55 w 85"/>
                <a:gd name="T29" fmla="*/ 68 h 160"/>
                <a:gd name="T30" fmla="*/ 52 w 85"/>
                <a:gd name="T31" fmla="*/ 59 h 160"/>
                <a:gd name="T32" fmla="*/ 56 w 85"/>
                <a:gd name="T33" fmla="*/ 53 h 160"/>
                <a:gd name="T34" fmla="*/ 54 w 85"/>
                <a:gd name="T35" fmla="*/ 43 h 160"/>
                <a:gd name="T36" fmla="*/ 55 w 85"/>
                <a:gd name="T37" fmla="*/ 36 h 160"/>
                <a:gd name="T38" fmla="*/ 53 w 85"/>
                <a:gd name="T39" fmla="*/ 26 h 160"/>
                <a:gd name="T40" fmla="*/ 44 w 85"/>
                <a:gd name="T41" fmla="*/ 17 h 160"/>
                <a:gd name="T42" fmla="*/ 37 w 85"/>
                <a:gd name="T43" fmla="*/ 12 h 160"/>
                <a:gd name="T44" fmla="*/ 31 w 85"/>
                <a:gd name="T45" fmla="*/ 5 h 160"/>
                <a:gd name="T46" fmla="*/ 24 w 85"/>
                <a:gd name="T47" fmla="*/ 7 h 160"/>
                <a:gd name="T48" fmla="*/ 19 w 85"/>
                <a:gd name="T49" fmla="*/ 9 h 160"/>
                <a:gd name="T50" fmla="*/ 17 w 85"/>
                <a:gd name="T51" fmla="*/ 3 h 160"/>
                <a:gd name="T52" fmla="*/ 14 w 85"/>
                <a:gd name="T53" fmla="*/ 0 h 160"/>
                <a:gd name="T54" fmla="*/ 9 w 85"/>
                <a:gd name="T55" fmla="*/ 9 h 160"/>
                <a:gd name="T56" fmla="*/ 5 w 85"/>
                <a:gd name="T57" fmla="*/ 15 h 160"/>
                <a:gd name="T58" fmla="*/ 3 w 85"/>
                <a:gd name="T59" fmla="*/ 21 h 160"/>
                <a:gd name="T60" fmla="*/ 1 w 85"/>
                <a:gd name="T61" fmla="*/ 28 h 160"/>
                <a:gd name="T62" fmla="*/ 5 w 85"/>
                <a:gd name="T63" fmla="*/ 33 h 160"/>
                <a:gd name="T64" fmla="*/ 5 w 85"/>
                <a:gd name="T65" fmla="*/ 39 h 160"/>
                <a:gd name="T66" fmla="*/ 6 w 85"/>
                <a:gd name="T67" fmla="*/ 45 h 160"/>
                <a:gd name="T68" fmla="*/ 14 w 85"/>
                <a:gd name="T69" fmla="*/ 45 h 160"/>
                <a:gd name="T70" fmla="*/ 14 w 85"/>
                <a:gd name="T71" fmla="*/ 54 h 160"/>
                <a:gd name="T72" fmla="*/ 13 w 85"/>
                <a:gd name="T73" fmla="*/ 59 h 160"/>
                <a:gd name="T74" fmla="*/ 14 w 85"/>
                <a:gd name="T75" fmla="*/ 61 h 160"/>
                <a:gd name="T76" fmla="*/ 11 w 85"/>
                <a:gd name="T77" fmla="*/ 67 h 160"/>
                <a:gd name="T78" fmla="*/ 11 w 85"/>
                <a:gd name="T79" fmla="*/ 71 h 160"/>
                <a:gd name="T80" fmla="*/ 14 w 85"/>
                <a:gd name="T81" fmla="*/ 77 h 160"/>
                <a:gd name="T82" fmla="*/ 14 w 85"/>
                <a:gd name="T83" fmla="*/ 87 h 160"/>
                <a:gd name="T84" fmla="*/ 14 w 85"/>
                <a:gd name="T85" fmla="*/ 93 h 160"/>
                <a:gd name="T86" fmla="*/ 13 w 85"/>
                <a:gd name="T87" fmla="*/ 97 h 160"/>
                <a:gd name="T88" fmla="*/ 11 w 85"/>
                <a:gd name="T89" fmla="*/ 101 h 160"/>
                <a:gd name="T90" fmla="*/ 12 w 85"/>
                <a:gd name="T91" fmla="*/ 111 h 160"/>
                <a:gd name="T92" fmla="*/ 19 w 85"/>
                <a:gd name="T93" fmla="*/ 119 h 160"/>
                <a:gd name="T94" fmla="*/ 18 w 85"/>
                <a:gd name="T95" fmla="*/ 126 h 160"/>
                <a:gd name="T96" fmla="*/ 13 w 85"/>
                <a:gd name="T97" fmla="*/ 120 h 160"/>
                <a:gd name="T98" fmla="*/ 14 w 85"/>
                <a:gd name="T99" fmla="*/ 124 h 160"/>
                <a:gd name="T100" fmla="*/ 19 w 85"/>
                <a:gd name="T101" fmla="*/ 131 h 160"/>
                <a:gd name="T102" fmla="*/ 32 w 85"/>
                <a:gd name="T103" fmla="*/ 138 h 160"/>
                <a:gd name="T104" fmla="*/ 38 w 85"/>
                <a:gd name="T105" fmla="*/ 139 h 160"/>
                <a:gd name="T106" fmla="*/ 44 w 85"/>
                <a:gd name="T107" fmla="*/ 151 h 160"/>
                <a:gd name="T108" fmla="*/ 46 w 85"/>
                <a:gd name="T109" fmla="*/ 155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85" h="160">
                  <a:moveTo>
                    <a:pt x="49" y="158"/>
                  </a:moveTo>
                  <a:cubicBezTo>
                    <a:pt x="52" y="160"/>
                    <a:pt x="52" y="160"/>
                    <a:pt x="52" y="160"/>
                  </a:cubicBezTo>
                  <a:cubicBezTo>
                    <a:pt x="55" y="159"/>
                    <a:pt x="55" y="159"/>
                    <a:pt x="55" y="159"/>
                  </a:cubicBezTo>
                  <a:cubicBezTo>
                    <a:pt x="57" y="158"/>
                    <a:pt x="57" y="158"/>
                    <a:pt x="57" y="158"/>
                  </a:cubicBezTo>
                  <a:cubicBezTo>
                    <a:pt x="57" y="158"/>
                    <a:pt x="59" y="156"/>
                    <a:pt x="59" y="156"/>
                  </a:cubicBezTo>
                  <a:cubicBezTo>
                    <a:pt x="59" y="156"/>
                    <a:pt x="59" y="154"/>
                    <a:pt x="59" y="154"/>
                  </a:cubicBezTo>
                  <a:cubicBezTo>
                    <a:pt x="58" y="153"/>
                    <a:pt x="58" y="153"/>
                    <a:pt x="58" y="153"/>
                  </a:cubicBezTo>
                  <a:cubicBezTo>
                    <a:pt x="58" y="153"/>
                    <a:pt x="57" y="151"/>
                    <a:pt x="58" y="151"/>
                  </a:cubicBezTo>
                  <a:cubicBezTo>
                    <a:pt x="59" y="151"/>
                    <a:pt x="60" y="150"/>
                    <a:pt x="60" y="151"/>
                  </a:cubicBezTo>
                  <a:cubicBezTo>
                    <a:pt x="61" y="151"/>
                    <a:pt x="60" y="151"/>
                    <a:pt x="61" y="151"/>
                  </a:cubicBezTo>
                  <a:cubicBezTo>
                    <a:pt x="62" y="151"/>
                    <a:pt x="63" y="150"/>
                    <a:pt x="63" y="150"/>
                  </a:cubicBezTo>
                  <a:cubicBezTo>
                    <a:pt x="63" y="149"/>
                    <a:pt x="63" y="149"/>
                    <a:pt x="63" y="149"/>
                  </a:cubicBezTo>
                  <a:cubicBezTo>
                    <a:pt x="63" y="149"/>
                    <a:pt x="63" y="149"/>
                    <a:pt x="63" y="149"/>
                  </a:cubicBezTo>
                  <a:cubicBezTo>
                    <a:pt x="62" y="148"/>
                    <a:pt x="59" y="146"/>
                    <a:pt x="58" y="146"/>
                  </a:cubicBezTo>
                  <a:cubicBezTo>
                    <a:pt x="58" y="145"/>
                    <a:pt x="57" y="144"/>
                    <a:pt x="57" y="144"/>
                  </a:cubicBezTo>
                  <a:cubicBezTo>
                    <a:pt x="57" y="143"/>
                    <a:pt x="58" y="142"/>
                    <a:pt x="58" y="142"/>
                  </a:cubicBezTo>
                  <a:cubicBezTo>
                    <a:pt x="57" y="141"/>
                    <a:pt x="57" y="141"/>
                    <a:pt x="57" y="141"/>
                  </a:cubicBezTo>
                  <a:cubicBezTo>
                    <a:pt x="57" y="141"/>
                    <a:pt x="58" y="140"/>
                    <a:pt x="59" y="140"/>
                  </a:cubicBezTo>
                  <a:cubicBezTo>
                    <a:pt x="59" y="140"/>
                    <a:pt x="60" y="140"/>
                    <a:pt x="60" y="140"/>
                  </a:cubicBezTo>
                  <a:cubicBezTo>
                    <a:pt x="61" y="137"/>
                    <a:pt x="61" y="137"/>
                    <a:pt x="61" y="137"/>
                  </a:cubicBezTo>
                  <a:cubicBezTo>
                    <a:pt x="61" y="137"/>
                    <a:pt x="61" y="136"/>
                    <a:pt x="62" y="136"/>
                  </a:cubicBezTo>
                  <a:cubicBezTo>
                    <a:pt x="62" y="136"/>
                    <a:pt x="63" y="136"/>
                    <a:pt x="63" y="136"/>
                  </a:cubicBezTo>
                  <a:cubicBezTo>
                    <a:pt x="70" y="132"/>
                    <a:pt x="70" y="132"/>
                    <a:pt x="70" y="132"/>
                  </a:cubicBezTo>
                  <a:cubicBezTo>
                    <a:pt x="75" y="124"/>
                    <a:pt x="75" y="124"/>
                    <a:pt x="75" y="124"/>
                  </a:cubicBezTo>
                  <a:cubicBezTo>
                    <a:pt x="77" y="115"/>
                    <a:pt x="77" y="115"/>
                    <a:pt x="77" y="115"/>
                  </a:cubicBezTo>
                  <a:cubicBezTo>
                    <a:pt x="80" y="107"/>
                    <a:pt x="80" y="107"/>
                    <a:pt x="80" y="107"/>
                  </a:cubicBezTo>
                  <a:cubicBezTo>
                    <a:pt x="80" y="107"/>
                    <a:pt x="84" y="103"/>
                    <a:pt x="84" y="104"/>
                  </a:cubicBezTo>
                  <a:cubicBezTo>
                    <a:pt x="85" y="105"/>
                    <a:pt x="84" y="96"/>
                    <a:pt x="84" y="96"/>
                  </a:cubicBezTo>
                  <a:cubicBezTo>
                    <a:pt x="81" y="93"/>
                    <a:pt x="81" y="93"/>
                    <a:pt x="81" y="93"/>
                  </a:cubicBezTo>
                  <a:cubicBezTo>
                    <a:pt x="81" y="91"/>
                    <a:pt x="81" y="91"/>
                    <a:pt x="81" y="91"/>
                  </a:cubicBezTo>
                  <a:cubicBezTo>
                    <a:pt x="81" y="91"/>
                    <a:pt x="80" y="91"/>
                    <a:pt x="80" y="91"/>
                  </a:cubicBezTo>
                  <a:cubicBezTo>
                    <a:pt x="80" y="91"/>
                    <a:pt x="80" y="91"/>
                    <a:pt x="79" y="91"/>
                  </a:cubicBezTo>
                  <a:cubicBezTo>
                    <a:pt x="79" y="90"/>
                    <a:pt x="79" y="90"/>
                    <a:pt x="79" y="90"/>
                  </a:cubicBezTo>
                  <a:cubicBezTo>
                    <a:pt x="77" y="88"/>
                    <a:pt x="77" y="88"/>
                    <a:pt x="77" y="88"/>
                  </a:cubicBezTo>
                  <a:cubicBezTo>
                    <a:pt x="77" y="88"/>
                    <a:pt x="76" y="89"/>
                    <a:pt x="75" y="89"/>
                  </a:cubicBezTo>
                  <a:cubicBezTo>
                    <a:pt x="74" y="89"/>
                    <a:pt x="74" y="88"/>
                    <a:pt x="73" y="88"/>
                  </a:cubicBezTo>
                  <a:cubicBezTo>
                    <a:pt x="73" y="88"/>
                    <a:pt x="73" y="88"/>
                    <a:pt x="73" y="88"/>
                  </a:cubicBezTo>
                  <a:cubicBezTo>
                    <a:pt x="73" y="88"/>
                    <a:pt x="72" y="88"/>
                    <a:pt x="71" y="88"/>
                  </a:cubicBezTo>
                  <a:cubicBezTo>
                    <a:pt x="70" y="88"/>
                    <a:pt x="69"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89"/>
                    <a:pt x="68" y="89"/>
                    <a:pt x="68" y="89"/>
                  </a:cubicBezTo>
                  <a:cubicBezTo>
                    <a:pt x="68" y="88"/>
                    <a:pt x="68" y="88"/>
                    <a:pt x="67" y="87"/>
                  </a:cubicBezTo>
                  <a:cubicBezTo>
                    <a:pt x="67" y="86"/>
                    <a:pt x="67" y="84"/>
                    <a:pt x="66" y="83"/>
                  </a:cubicBezTo>
                  <a:cubicBezTo>
                    <a:pt x="65" y="82"/>
                    <a:pt x="65" y="81"/>
                    <a:pt x="65" y="81"/>
                  </a:cubicBezTo>
                  <a:cubicBezTo>
                    <a:pt x="65" y="81"/>
                    <a:pt x="63" y="81"/>
                    <a:pt x="62" y="81"/>
                  </a:cubicBezTo>
                  <a:cubicBezTo>
                    <a:pt x="62" y="81"/>
                    <a:pt x="61" y="81"/>
                    <a:pt x="61" y="81"/>
                  </a:cubicBezTo>
                  <a:cubicBezTo>
                    <a:pt x="61" y="81"/>
                    <a:pt x="60" y="79"/>
                    <a:pt x="61" y="79"/>
                  </a:cubicBezTo>
                  <a:cubicBezTo>
                    <a:pt x="61" y="78"/>
                    <a:pt x="60" y="77"/>
                    <a:pt x="59" y="76"/>
                  </a:cubicBezTo>
                  <a:cubicBezTo>
                    <a:pt x="59" y="76"/>
                    <a:pt x="57" y="73"/>
                    <a:pt x="57" y="73"/>
                  </a:cubicBezTo>
                  <a:cubicBezTo>
                    <a:pt x="57" y="73"/>
                    <a:pt x="56" y="73"/>
                    <a:pt x="56" y="72"/>
                  </a:cubicBezTo>
                  <a:cubicBezTo>
                    <a:pt x="56" y="71"/>
                    <a:pt x="56" y="70"/>
                    <a:pt x="56" y="70"/>
                  </a:cubicBezTo>
                  <a:cubicBezTo>
                    <a:pt x="55" y="68"/>
                    <a:pt x="55" y="68"/>
                    <a:pt x="55" y="68"/>
                  </a:cubicBezTo>
                  <a:cubicBezTo>
                    <a:pt x="55" y="68"/>
                    <a:pt x="57" y="67"/>
                    <a:pt x="57" y="66"/>
                  </a:cubicBezTo>
                  <a:cubicBezTo>
                    <a:pt x="57" y="66"/>
                    <a:pt x="58" y="65"/>
                    <a:pt x="57" y="64"/>
                  </a:cubicBezTo>
                  <a:cubicBezTo>
                    <a:pt x="57" y="63"/>
                    <a:pt x="55" y="62"/>
                    <a:pt x="55" y="62"/>
                  </a:cubicBezTo>
                  <a:cubicBezTo>
                    <a:pt x="54" y="61"/>
                    <a:pt x="53" y="60"/>
                    <a:pt x="52" y="59"/>
                  </a:cubicBezTo>
                  <a:cubicBezTo>
                    <a:pt x="52" y="58"/>
                    <a:pt x="52" y="57"/>
                    <a:pt x="52" y="57"/>
                  </a:cubicBezTo>
                  <a:cubicBezTo>
                    <a:pt x="52" y="57"/>
                    <a:pt x="52" y="56"/>
                    <a:pt x="53" y="56"/>
                  </a:cubicBezTo>
                  <a:cubicBezTo>
                    <a:pt x="54" y="55"/>
                    <a:pt x="55" y="55"/>
                    <a:pt x="55" y="54"/>
                  </a:cubicBezTo>
                  <a:cubicBezTo>
                    <a:pt x="55" y="54"/>
                    <a:pt x="56" y="54"/>
                    <a:pt x="56" y="53"/>
                  </a:cubicBezTo>
                  <a:cubicBezTo>
                    <a:pt x="55" y="52"/>
                    <a:pt x="54" y="51"/>
                    <a:pt x="54" y="51"/>
                  </a:cubicBezTo>
                  <a:cubicBezTo>
                    <a:pt x="55" y="48"/>
                    <a:pt x="55" y="48"/>
                    <a:pt x="55" y="48"/>
                  </a:cubicBezTo>
                  <a:cubicBezTo>
                    <a:pt x="54" y="47"/>
                    <a:pt x="54" y="47"/>
                    <a:pt x="54" y="47"/>
                  </a:cubicBezTo>
                  <a:cubicBezTo>
                    <a:pt x="54" y="43"/>
                    <a:pt x="54" y="43"/>
                    <a:pt x="54" y="43"/>
                  </a:cubicBezTo>
                  <a:cubicBezTo>
                    <a:pt x="54" y="42"/>
                    <a:pt x="54" y="42"/>
                    <a:pt x="54" y="42"/>
                  </a:cubicBezTo>
                  <a:cubicBezTo>
                    <a:pt x="54" y="42"/>
                    <a:pt x="55" y="40"/>
                    <a:pt x="55" y="40"/>
                  </a:cubicBezTo>
                  <a:cubicBezTo>
                    <a:pt x="55" y="39"/>
                    <a:pt x="55" y="37"/>
                    <a:pt x="55" y="37"/>
                  </a:cubicBezTo>
                  <a:cubicBezTo>
                    <a:pt x="55" y="36"/>
                    <a:pt x="55" y="36"/>
                    <a:pt x="55" y="36"/>
                  </a:cubicBezTo>
                  <a:cubicBezTo>
                    <a:pt x="56" y="33"/>
                    <a:pt x="56" y="33"/>
                    <a:pt x="56" y="33"/>
                  </a:cubicBezTo>
                  <a:cubicBezTo>
                    <a:pt x="54" y="30"/>
                    <a:pt x="54" y="30"/>
                    <a:pt x="54" y="30"/>
                  </a:cubicBezTo>
                  <a:cubicBezTo>
                    <a:pt x="54" y="30"/>
                    <a:pt x="54" y="30"/>
                    <a:pt x="54" y="29"/>
                  </a:cubicBezTo>
                  <a:cubicBezTo>
                    <a:pt x="53" y="28"/>
                    <a:pt x="53" y="26"/>
                    <a:pt x="53" y="26"/>
                  </a:cubicBezTo>
                  <a:cubicBezTo>
                    <a:pt x="52" y="23"/>
                    <a:pt x="52" y="23"/>
                    <a:pt x="52" y="23"/>
                  </a:cubicBezTo>
                  <a:cubicBezTo>
                    <a:pt x="52" y="23"/>
                    <a:pt x="50" y="21"/>
                    <a:pt x="49" y="20"/>
                  </a:cubicBezTo>
                  <a:cubicBezTo>
                    <a:pt x="49" y="20"/>
                    <a:pt x="49" y="19"/>
                    <a:pt x="47" y="18"/>
                  </a:cubicBezTo>
                  <a:cubicBezTo>
                    <a:pt x="46" y="18"/>
                    <a:pt x="44" y="17"/>
                    <a:pt x="44" y="17"/>
                  </a:cubicBezTo>
                  <a:cubicBezTo>
                    <a:pt x="42" y="17"/>
                    <a:pt x="42" y="17"/>
                    <a:pt x="42" y="17"/>
                  </a:cubicBezTo>
                  <a:cubicBezTo>
                    <a:pt x="40" y="15"/>
                    <a:pt x="40" y="15"/>
                    <a:pt x="40" y="15"/>
                  </a:cubicBezTo>
                  <a:cubicBezTo>
                    <a:pt x="38" y="15"/>
                    <a:pt x="38" y="15"/>
                    <a:pt x="38" y="15"/>
                  </a:cubicBezTo>
                  <a:cubicBezTo>
                    <a:pt x="37" y="12"/>
                    <a:pt x="37" y="12"/>
                    <a:pt x="37" y="12"/>
                  </a:cubicBezTo>
                  <a:cubicBezTo>
                    <a:pt x="36" y="9"/>
                    <a:pt x="36" y="9"/>
                    <a:pt x="36" y="9"/>
                  </a:cubicBezTo>
                  <a:cubicBezTo>
                    <a:pt x="34" y="7"/>
                    <a:pt x="34" y="7"/>
                    <a:pt x="34" y="7"/>
                  </a:cubicBezTo>
                  <a:cubicBezTo>
                    <a:pt x="32" y="6"/>
                    <a:pt x="32" y="6"/>
                    <a:pt x="32" y="6"/>
                  </a:cubicBezTo>
                  <a:cubicBezTo>
                    <a:pt x="31" y="5"/>
                    <a:pt x="31" y="5"/>
                    <a:pt x="31" y="5"/>
                  </a:cubicBezTo>
                  <a:cubicBezTo>
                    <a:pt x="29" y="4"/>
                    <a:pt x="29" y="4"/>
                    <a:pt x="29" y="4"/>
                  </a:cubicBezTo>
                  <a:cubicBezTo>
                    <a:pt x="28" y="4"/>
                    <a:pt x="28" y="4"/>
                    <a:pt x="28" y="4"/>
                  </a:cubicBezTo>
                  <a:cubicBezTo>
                    <a:pt x="28" y="4"/>
                    <a:pt x="27" y="6"/>
                    <a:pt x="27" y="6"/>
                  </a:cubicBezTo>
                  <a:cubicBezTo>
                    <a:pt x="27" y="6"/>
                    <a:pt x="24" y="7"/>
                    <a:pt x="24" y="7"/>
                  </a:cubicBezTo>
                  <a:cubicBezTo>
                    <a:pt x="22" y="9"/>
                    <a:pt x="22" y="9"/>
                    <a:pt x="22" y="9"/>
                  </a:cubicBezTo>
                  <a:cubicBezTo>
                    <a:pt x="20" y="10"/>
                    <a:pt x="20" y="10"/>
                    <a:pt x="20" y="10"/>
                  </a:cubicBezTo>
                  <a:cubicBezTo>
                    <a:pt x="20" y="10"/>
                    <a:pt x="20" y="10"/>
                    <a:pt x="20" y="9"/>
                  </a:cubicBezTo>
                  <a:cubicBezTo>
                    <a:pt x="19" y="9"/>
                    <a:pt x="19" y="9"/>
                    <a:pt x="19" y="9"/>
                  </a:cubicBezTo>
                  <a:cubicBezTo>
                    <a:pt x="19" y="9"/>
                    <a:pt x="18" y="8"/>
                    <a:pt x="18" y="7"/>
                  </a:cubicBezTo>
                  <a:cubicBezTo>
                    <a:pt x="18" y="7"/>
                    <a:pt x="17" y="6"/>
                    <a:pt x="17" y="6"/>
                  </a:cubicBezTo>
                  <a:cubicBezTo>
                    <a:pt x="17" y="6"/>
                    <a:pt x="17" y="5"/>
                    <a:pt x="17" y="5"/>
                  </a:cubicBezTo>
                  <a:cubicBezTo>
                    <a:pt x="17" y="4"/>
                    <a:pt x="17" y="3"/>
                    <a:pt x="17" y="3"/>
                  </a:cubicBezTo>
                  <a:cubicBezTo>
                    <a:pt x="17" y="2"/>
                    <a:pt x="17" y="2"/>
                    <a:pt x="17" y="2"/>
                  </a:cubicBezTo>
                  <a:cubicBezTo>
                    <a:pt x="16" y="1"/>
                    <a:pt x="16" y="1"/>
                    <a:pt x="16" y="1"/>
                  </a:cubicBezTo>
                  <a:cubicBezTo>
                    <a:pt x="16" y="0"/>
                    <a:pt x="16" y="0"/>
                    <a:pt x="16" y="0"/>
                  </a:cubicBezTo>
                  <a:cubicBezTo>
                    <a:pt x="16" y="0"/>
                    <a:pt x="14" y="0"/>
                    <a:pt x="14" y="0"/>
                  </a:cubicBezTo>
                  <a:cubicBezTo>
                    <a:pt x="14" y="0"/>
                    <a:pt x="10" y="4"/>
                    <a:pt x="10" y="4"/>
                  </a:cubicBezTo>
                  <a:cubicBezTo>
                    <a:pt x="11" y="5"/>
                    <a:pt x="11" y="5"/>
                    <a:pt x="11" y="5"/>
                  </a:cubicBezTo>
                  <a:cubicBezTo>
                    <a:pt x="10" y="7"/>
                    <a:pt x="10" y="7"/>
                    <a:pt x="10" y="7"/>
                  </a:cubicBezTo>
                  <a:cubicBezTo>
                    <a:pt x="9" y="9"/>
                    <a:pt x="9" y="9"/>
                    <a:pt x="9" y="9"/>
                  </a:cubicBezTo>
                  <a:cubicBezTo>
                    <a:pt x="8" y="11"/>
                    <a:pt x="8" y="11"/>
                    <a:pt x="8" y="11"/>
                  </a:cubicBezTo>
                  <a:cubicBezTo>
                    <a:pt x="8" y="11"/>
                    <a:pt x="7" y="12"/>
                    <a:pt x="7" y="13"/>
                  </a:cubicBezTo>
                  <a:cubicBezTo>
                    <a:pt x="7" y="13"/>
                    <a:pt x="6" y="14"/>
                    <a:pt x="6" y="14"/>
                  </a:cubicBezTo>
                  <a:cubicBezTo>
                    <a:pt x="5" y="15"/>
                    <a:pt x="5" y="15"/>
                    <a:pt x="5" y="15"/>
                  </a:cubicBezTo>
                  <a:cubicBezTo>
                    <a:pt x="4" y="16"/>
                    <a:pt x="4" y="16"/>
                    <a:pt x="4" y="16"/>
                  </a:cubicBezTo>
                  <a:cubicBezTo>
                    <a:pt x="4" y="18"/>
                    <a:pt x="4" y="18"/>
                    <a:pt x="4" y="18"/>
                  </a:cubicBezTo>
                  <a:cubicBezTo>
                    <a:pt x="4" y="18"/>
                    <a:pt x="4" y="19"/>
                    <a:pt x="4" y="20"/>
                  </a:cubicBezTo>
                  <a:cubicBezTo>
                    <a:pt x="4" y="20"/>
                    <a:pt x="3" y="21"/>
                    <a:pt x="3" y="21"/>
                  </a:cubicBezTo>
                  <a:cubicBezTo>
                    <a:pt x="2" y="23"/>
                    <a:pt x="2" y="23"/>
                    <a:pt x="2" y="23"/>
                  </a:cubicBezTo>
                  <a:cubicBezTo>
                    <a:pt x="0" y="25"/>
                    <a:pt x="0" y="25"/>
                    <a:pt x="0" y="25"/>
                  </a:cubicBezTo>
                  <a:cubicBezTo>
                    <a:pt x="0" y="27"/>
                    <a:pt x="0" y="27"/>
                    <a:pt x="0" y="27"/>
                  </a:cubicBezTo>
                  <a:cubicBezTo>
                    <a:pt x="1" y="28"/>
                    <a:pt x="1" y="28"/>
                    <a:pt x="1" y="28"/>
                  </a:cubicBezTo>
                  <a:cubicBezTo>
                    <a:pt x="3" y="29"/>
                    <a:pt x="3" y="29"/>
                    <a:pt x="3" y="29"/>
                  </a:cubicBezTo>
                  <a:cubicBezTo>
                    <a:pt x="5" y="30"/>
                    <a:pt x="5" y="30"/>
                    <a:pt x="5" y="30"/>
                  </a:cubicBezTo>
                  <a:cubicBezTo>
                    <a:pt x="5" y="30"/>
                    <a:pt x="5" y="31"/>
                    <a:pt x="5" y="32"/>
                  </a:cubicBezTo>
                  <a:cubicBezTo>
                    <a:pt x="5" y="32"/>
                    <a:pt x="5" y="33"/>
                    <a:pt x="5" y="33"/>
                  </a:cubicBezTo>
                  <a:cubicBezTo>
                    <a:pt x="4" y="35"/>
                    <a:pt x="4" y="35"/>
                    <a:pt x="4" y="35"/>
                  </a:cubicBezTo>
                  <a:cubicBezTo>
                    <a:pt x="4" y="35"/>
                    <a:pt x="5" y="36"/>
                    <a:pt x="5" y="36"/>
                  </a:cubicBezTo>
                  <a:cubicBezTo>
                    <a:pt x="5" y="36"/>
                    <a:pt x="5" y="37"/>
                    <a:pt x="5" y="37"/>
                  </a:cubicBezTo>
                  <a:cubicBezTo>
                    <a:pt x="5" y="37"/>
                    <a:pt x="5" y="39"/>
                    <a:pt x="5" y="39"/>
                  </a:cubicBezTo>
                  <a:cubicBezTo>
                    <a:pt x="4" y="40"/>
                    <a:pt x="4" y="40"/>
                    <a:pt x="4" y="40"/>
                  </a:cubicBezTo>
                  <a:cubicBezTo>
                    <a:pt x="4" y="40"/>
                    <a:pt x="5" y="41"/>
                    <a:pt x="5" y="42"/>
                  </a:cubicBezTo>
                  <a:cubicBezTo>
                    <a:pt x="5" y="42"/>
                    <a:pt x="5" y="43"/>
                    <a:pt x="5" y="43"/>
                  </a:cubicBezTo>
                  <a:cubicBezTo>
                    <a:pt x="4" y="43"/>
                    <a:pt x="6" y="45"/>
                    <a:pt x="6" y="45"/>
                  </a:cubicBezTo>
                  <a:cubicBezTo>
                    <a:pt x="6" y="45"/>
                    <a:pt x="7" y="44"/>
                    <a:pt x="8" y="44"/>
                  </a:cubicBezTo>
                  <a:cubicBezTo>
                    <a:pt x="8" y="44"/>
                    <a:pt x="10" y="44"/>
                    <a:pt x="10" y="44"/>
                  </a:cubicBezTo>
                  <a:cubicBezTo>
                    <a:pt x="12" y="45"/>
                    <a:pt x="12" y="45"/>
                    <a:pt x="12" y="45"/>
                  </a:cubicBezTo>
                  <a:cubicBezTo>
                    <a:pt x="14" y="45"/>
                    <a:pt x="14" y="45"/>
                    <a:pt x="14" y="45"/>
                  </a:cubicBezTo>
                  <a:cubicBezTo>
                    <a:pt x="15" y="47"/>
                    <a:pt x="15" y="47"/>
                    <a:pt x="15" y="47"/>
                  </a:cubicBezTo>
                  <a:cubicBezTo>
                    <a:pt x="15" y="49"/>
                    <a:pt x="15" y="49"/>
                    <a:pt x="15" y="49"/>
                  </a:cubicBezTo>
                  <a:cubicBezTo>
                    <a:pt x="15" y="52"/>
                    <a:pt x="15" y="52"/>
                    <a:pt x="15" y="52"/>
                  </a:cubicBezTo>
                  <a:cubicBezTo>
                    <a:pt x="14" y="54"/>
                    <a:pt x="14" y="54"/>
                    <a:pt x="14" y="54"/>
                  </a:cubicBezTo>
                  <a:cubicBezTo>
                    <a:pt x="16" y="55"/>
                    <a:pt x="16" y="55"/>
                    <a:pt x="16" y="55"/>
                  </a:cubicBezTo>
                  <a:cubicBezTo>
                    <a:pt x="16" y="55"/>
                    <a:pt x="16" y="55"/>
                    <a:pt x="16" y="55"/>
                  </a:cubicBezTo>
                  <a:cubicBezTo>
                    <a:pt x="16" y="55"/>
                    <a:pt x="16" y="57"/>
                    <a:pt x="16" y="58"/>
                  </a:cubicBezTo>
                  <a:cubicBezTo>
                    <a:pt x="15" y="58"/>
                    <a:pt x="14" y="58"/>
                    <a:pt x="13" y="59"/>
                  </a:cubicBezTo>
                  <a:cubicBezTo>
                    <a:pt x="12" y="59"/>
                    <a:pt x="11" y="59"/>
                    <a:pt x="11" y="59"/>
                  </a:cubicBezTo>
                  <a:cubicBezTo>
                    <a:pt x="11" y="60"/>
                    <a:pt x="11" y="60"/>
                    <a:pt x="11" y="60"/>
                  </a:cubicBezTo>
                  <a:cubicBezTo>
                    <a:pt x="13" y="61"/>
                    <a:pt x="13" y="61"/>
                    <a:pt x="13" y="61"/>
                  </a:cubicBezTo>
                  <a:cubicBezTo>
                    <a:pt x="13" y="61"/>
                    <a:pt x="14" y="61"/>
                    <a:pt x="14" y="61"/>
                  </a:cubicBezTo>
                  <a:cubicBezTo>
                    <a:pt x="14" y="62"/>
                    <a:pt x="14" y="64"/>
                    <a:pt x="14" y="64"/>
                  </a:cubicBezTo>
                  <a:cubicBezTo>
                    <a:pt x="14" y="64"/>
                    <a:pt x="14" y="65"/>
                    <a:pt x="13" y="65"/>
                  </a:cubicBezTo>
                  <a:cubicBezTo>
                    <a:pt x="13" y="65"/>
                    <a:pt x="12" y="66"/>
                    <a:pt x="12" y="66"/>
                  </a:cubicBezTo>
                  <a:cubicBezTo>
                    <a:pt x="11" y="67"/>
                    <a:pt x="11" y="67"/>
                    <a:pt x="11" y="67"/>
                  </a:cubicBezTo>
                  <a:cubicBezTo>
                    <a:pt x="10" y="68"/>
                    <a:pt x="10" y="68"/>
                    <a:pt x="10" y="68"/>
                  </a:cubicBezTo>
                  <a:cubicBezTo>
                    <a:pt x="8" y="69"/>
                    <a:pt x="8" y="69"/>
                    <a:pt x="8" y="69"/>
                  </a:cubicBezTo>
                  <a:cubicBezTo>
                    <a:pt x="10" y="71"/>
                    <a:pt x="10" y="71"/>
                    <a:pt x="10" y="71"/>
                  </a:cubicBezTo>
                  <a:cubicBezTo>
                    <a:pt x="11" y="71"/>
                    <a:pt x="11" y="71"/>
                    <a:pt x="11" y="71"/>
                  </a:cubicBezTo>
                  <a:cubicBezTo>
                    <a:pt x="11" y="71"/>
                    <a:pt x="12" y="72"/>
                    <a:pt x="12" y="72"/>
                  </a:cubicBezTo>
                  <a:cubicBezTo>
                    <a:pt x="12" y="72"/>
                    <a:pt x="15" y="74"/>
                    <a:pt x="15" y="74"/>
                  </a:cubicBezTo>
                  <a:cubicBezTo>
                    <a:pt x="14" y="75"/>
                    <a:pt x="14" y="75"/>
                    <a:pt x="14" y="75"/>
                  </a:cubicBezTo>
                  <a:cubicBezTo>
                    <a:pt x="14" y="75"/>
                    <a:pt x="14" y="76"/>
                    <a:pt x="14" y="77"/>
                  </a:cubicBezTo>
                  <a:cubicBezTo>
                    <a:pt x="14" y="78"/>
                    <a:pt x="14" y="81"/>
                    <a:pt x="14" y="81"/>
                  </a:cubicBezTo>
                  <a:cubicBezTo>
                    <a:pt x="13" y="82"/>
                    <a:pt x="13" y="82"/>
                    <a:pt x="13" y="82"/>
                  </a:cubicBezTo>
                  <a:cubicBezTo>
                    <a:pt x="13" y="83"/>
                    <a:pt x="14" y="86"/>
                    <a:pt x="14" y="86"/>
                  </a:cubicBezTo>
                  <a:cubicBezTo>
                    <a:pt x="14" y="87"/>
                    <a:pt x="14" y="87"/>
                    <a:pt x="14" y="87"/>
                  </a:cubicBezTo>
                  <a:cubicBezTo>
                    <a:pt x="13" y="88"/>
                    <a:pt x="13" y="88"/>
                    <a:pt x="13" y="88"/>
                  </a:cubicBezTo>
                  <a:cubicBezTo>
                    <a:pt x="17" y="90"/>
                    <a:pt x="17" y="90"/>
                    <a:pt x="17" y="90"/>
                  </a:cubicBezTo>
                  <a:cubicBezTo>
                    <a:pt x="16" y="92"/>
                    <a:pt x="16" y="92"/>
                    <a:pt x="16" y="92"/>
                  </a:cubicBezTo>
                  <a:cubicBezTo>
                    <a:pt x="14" y="93"/>
                    <a:pt x="14" y="93"/>
                    <a:pt x="14" y="93"/>
                  </a:cubicBezTo>
                  <a:cubicBezTo>
                    <a:pt x="14" y="93"/>
                    <a:pt x="13" y="93"/>
                    <a:pt x="13" y="93"/>
                  </a:cubicBezTo>
                  <a:cubicBezTo>
                    <a:pt x="13" y="94"/>
                    <a:pt x="13" y="95"/>
                    <a:pt x="13" y="95"/>
                  </a:cubicBezTo>
                  <a:cubicBezTo>
                    <a:pt x="14" y="96"/>
                    <a:pt x="14" y="96"/>
                    <a:pt x="14" y="96"/>
                  </a:cubicBezTo>
                  <a:cubicBezTo>
                    <a:pt x="13" y="97"/>
                    <a:pt x="13" y="97"/>
                    <a:pt x="13" y="97"/>
                  </a:cubicBezTo>
                  <a:cubicBezTo>
                    <a:pt x="13" y="97"/>
                    <a:pt x="13" y="97"/>
                    <a:pt x="13" y="97"/>
                  </a:cubicBezTo>
                  <a:cubicBezTo>
                    <a:pt x="13" y="97"/>
                    <a:pt x="13" y="99"/>
                    <a:pt x="13" y="99"/>
                  </a:cubicBezTo>
                  <a:cubicBezTo>
                    <a:pt x="13" y="99"/>
                    <a:pt x="13" y="100"/>
                    <a:pt x="12" y="100"/>
                  </a:cubicBezTo>
                  <a:cubicBezTo>
                    <a:pt x="12" y="100"/>
                    <a:pt x="11" y="101"/>
                    <a:pt x="11" y="101"/>
                  </a:cubicBezTo>
                  <a:cubicBezTo>
                    <a:pt x="12" y="103"/>
                    <a:pt x="12" y="103"/>
                    <a:pt x="12" y="103"/>
                  </a:cubicBezTo>
                  <a:cubicBezTo>
                    <a:pt x="11" y="107"/>
                    <a:pt x="11" y="107"/>
                    <a:pt x="11" y="107"/>
                  </a:cubicBezTo>
                  <a:cubicBezTo>
                    <a:pt x="11" y="108"/>
                    <a:pt x="11" y="108"/>
                    <a:pt x="11" y="108"/>
                  </a:cubicBezTo>
                  <a:cubicBezTo>
                    <a:pt x="12" y="111"/>
                    <a:pt x="12" y="111"/>
                    <a:pt x="12" y="111"/>
                  </a:cubicBezTo>
                  <a:cubicBezTo>
                    <a:pt x="14" y="114"/>
                    <a:pt x="14" y="114"/>
                    <a:pt x="14" y="114"/>
                  </a:cubicBezTo>
                  <a:cubicBezTo>
                    <a:pt x="16" y="116"/>
                    <a:pt x="16" y="116"/>
                    <a:pt x="16" y="116"/>
                  </a:cubicBezTo>
                  <a:cubicBezTo>
                    <a:pt x="17" y="118"/>
                    <a:pt x="17" y="118"/>
                    <a:pt x="17" y="118"/>
                  </a:cubicBezTo>
                  <a:cubicBezTo>
                    <a:pt x="19" y="119"/>
                    <a:pt x="19" y="119"/>
                    <a:pt x="19" y="119"/>
                  </a:cubicBezTo>
                  <a:cubicBezTo>
                    <a:pt x="18" y="122"/>
                    <a:pt x="18" y="122"/>
                    <a:pt x="18" y="122"/>
                  </a:cubicBezTo>
                  <a:cubicBezTo>
                    <a:pt x="19" y="123"/>
                    <a:pt x="19" y="123"/>
                    <a:pt x="19" y="123"/>
                  </a:cubicBezTo>
                  <a:cubicBezTo>
                    <a:pt x="19" y="125"/>
                    <a:pt x="19" y="125"/>
                    <a:pt x="19" y="125"/>
                  </a:cubicBezTo>
                  <a:cubicBezTo>
                    <a:pt x="19" y="125"/>
                    <a:pt x="19" y="125"/>
                    <a:pt x="18" y="126"/>
                  </a:cubicBezTo>
                  <a:cubicBezTo>
                    <a:pt x="18" y="126"/>
                    <a:pt x="18" y="126"/>
                    <a:pt x="17" y="125"/>
                  </a:cubicBezTo>
                  <a:cubicBezTo>
                    <a:pt x="16" y="125"/>
                    <a:pt x="15" y="123"/>
                    <a:pt x="15" y="123"/>
                  </a:cubicBezTo>
                  <a:cubicBezTo>
                    <a:pt x="15" y="123"/>
                    <a:pt x="14" y="121"/>
                    <a:pt x="14" y="121"/>
                  </a:cubicBezTo>
                  <a:cubicBezTo>
                    <a:pt x="14" y="121"/>
                    <a:pt x="13" y="120"/>
                    <a:pt x="13" y="120"/>
                  </a:cubicBezTo>
                  <a:cubicBezTo>
                    <a:pt x="11" y="120"/>
                    <a:pt x="11" y="120"/>
                    <a:pt x="11" y="120"/>
                  </a:cubicBezTo>
                  <a:cubicBezTo>
                    <a:pt x="11" y="120"/>
                    <a:pt x="11" y="121"/>
                    <a:pt x="11" y="121"/>
                  </a:cubicBezTo>
                  <a:cubicBezTo>
                    <a:pt x="11" y="122"/>
                    <a:pt x="11" y="122"/>
                    <a:pt x="12" y="123"/>
                  </a:cubicBezTo>
                  <a:cubicBezTo>
                    <a:pt x="13" y="124"/>
                    <a:pt x="13" y="124"/>
                    <a:pt x="14" y="124"/>
                  </a:cubicBezTo>
                  <a:cubicBezTo>
                    <a:pt x="14" y="124"/>
                    <a:pt x="14" y="125"/>
                    <a:pt x="15" y="125"/>
                  </a:cubicBezTo>
                  <a:cubicBezTo>
                    <a:pt x="15" y="126"/>
                    <a:pt x="15" y="128"/>
                    <a:pt x="15" y="128"/>
                  </a:cubicBezTo>
                  <a:cubicBezTo>
                    <a:pt x="17" y="130"/>
                    <a:pt x="17" y="130"/>
                    <a:pt x="17" y="130"/>
                  </a:cubicBezTo>
                  <a:cubicBezTo>
                    <a:pt x="19" y="131"/>
                    <a:pt x="19" y="131"/>
                    <a:pt x="19" y="131"/>
                  </a:cubicBezTo>
                  <a:cubicBezTo>
                    <a:pt x="27" y="135"/>
                    <a:pt x="27" y="135"/>
                    <a:pt x="27" y="135"/>
                  </a:cubicBezTo>
                  <a:cubicBezTo>
                    <a:pt x="30" y="136"/>
                    <a:pt x="30" y="136"/>
                    <a:pt x="30" y="136"/>
                  </a:cubicBezTo>
                  <a:cubicBezTo>
                    <a:pt x="31" y="136"/>
                    <a:pt x="31" y="136"/>
                    <a:pt x="31" y="136"/>
                  </a:cubicBezTo>
                  <a:cubicBezTo>
                    <a:pt x="32" y="138"/>
                    <a:pt x="32" y="138"/>
                    <a:pt x="32" y="138"/>
                  </a:cubicBezTo>
                  <a:cubicBezTo>
                    <a:pt x="33" y="139"/>
                    <a:pt x="33" y="139"/>
                    <a:pt x="33" y="139"/>
                  </a:cubicBezTo>
                  <a:cubicBezTo>
                    <a:pt x="33" y="139"/>
                    <a:pt x="34" y="139"/>
                    <a:pt x="35" y="139"/>
                  </a:cubicBezTo>
                  <a:cubicBezTo>
                    <a:pt x="35" y="139"/>
                    <a:pt x="37" y="139"/>
                    <a:pt x="37" y="139"/>
                  </a:cubicBezTo>
                  <a:cubicBezTo>
                    <a:pt x="37" y="139"/>
                    <a:pt x="38" y="138"/>
                    <a:pt x="38" y="139"/>
                  </a:cubicBezTo>
                  <a:cubicBezTo>
                    <a:pt x="38" y="140"/>
                    <a:pt x="41" y="145"/>
                    <a:pt x="41" y="145"/>
                  </a:cubicBezTo>
                  <a:cubicBezTo>
                    <a:pt x="41" y="145"/>
                    <a:pt x="41" y="146"/>
                    <a:pt x="42" y="147"/>
                  </a:cubicBezTo>
                  <a:cubicBezTo>
                    <a:pt x="43" y="148"/>
                    <a:pt x="45" y="149"/>
                    <a:pt x="45" y="149"/>
                  </a:cubicBezTo>
                  <a:cubicBezTo>
                    <a:pt x="45" y="149"/>
                    <a:pt x="44" y="150"/>
                    <a:pt x="44" y="151"/>
                  </a:cubicBezTo>
                  <a:cubicBezTo>
                    <a:pt x="45" y="152"/>
                    <a:pt x="44" y="152"/>
                    <a:pt x="45" y="152"/>
                  </a:cubicBezTo>
                  <a:cubicBezTo>
                    <a:pt x="45" y="153"/>
                    <a:pt x="45" y="153"/>
                    <a:pt x="45" y="153"/>
                  </a:cubicBezTo>
                  <a:cubicBezTo>
                    <a:pt x="45" y="153"/>
                    <a:pt x="45" y="153"/>
                    <a:pt x="45" y="154"/>
                  </a:cubicBezTo>
                  <a:cubicBezTo>
                    <a:pt x="46" y="154"/>
                    <a:pt x="46" y="155"/>
                    <a:pt x="46" y="155"/>
                  </a:cubicBezTo>
                  <a:cubicBezTo>
                    <a:pt x="46" y="158"/>
                    <a:pt x="46" y="158"/>
                    <a:pt x="46" y="158"/>
                  </a:cubicBezTo>
                  <a:cubicBezTo>
                    <a:pt x="48" y="158"/>
                    <a:pt x="48" y="158"/>
                    <a:pt x="48" y="158"/>
                  </a:cubicBezTo>
                  <a:lnTo>
                    <a:pt x="49" y="158"/>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15" name="Freeform 6">
              <a:extLst>
                <a:ext uri="{FF2B5EF4-FFF2-40B4-BE49-F238E27FC236}">
                  <a16:creationId xmlns:a16="http://schemas.microsoft.com/office/drawing/2014/main" id="{B8CFAAE2-2ED0-432B-956E-881F53449EEE}"/>
                </a:ext>
              </a:extLst>
            </p:cNvPr>
            <p:cNvSpPr>
              <a:spLocks noEditPoints="1"/>
            </p:cNvSpPr>
            <p:nvPr/>
          </p:nvSpPr>
          <p:spPr bwMode="auto">
            <a:xfrm>
              <a:off x="5900013" y="3680445"/>
              <a:ext cx="193500" cy="353719"/>
            </a:xfrm>
            <a:custGeom>
              <a:avLst/>
              <a:gdLst>
                <a:gd name="T0" fmla="*/ 45 w 85"/>
                <a:gd name="T1" fmla="*/ 154 h 160"/>
                <a:gd name="T2" fmla="*/ 41 w 85"/>
                <a:gd name="T3" fmla="*/ 145 h 160"/>
                <a:gd name="T4" fmla="*/ 15 w 85"/>
                <a:gd name="T5" fmla="*/ 128 h 160"/>
                <a:gd name="T6" fmla="*/ 14 w 85"/>
                <a:gd name="T7" fmla="*/ 121 h 160"/>
                <a:gd name="T8" fmla="*/ 18 w 85"/>
                <a:gd name="T9" fmla="*/ 119 h 160"/>
                <a:gd name="T10" fmla="*/ 12 w 85"/>
                <a:gd name="T11" fmla="*/ 100 h 160"/>
                <a:gd name="T12" fmla="*/ 14 w 85"/>
                <a:gd name="T13" fmla="*/ 93 h 160"/>
                <a:gd name="T14" fmla="*/ 14 w 85"/>
                <a:gd name="T15" fmla="*/ 77 h 160"/>
                <a:gd name="T16" fmla="*/ 11 w 85"/>
                <a:gd name="T17" fmla="*/ 67 h 160"/>
                <a:gd name="T18" fmla="*/ 13 w 85"/>
                <a:gd name="T19" fmla="*/ 58 h 160"/>
                <a:gd name="T20" fmla="*/ 14 w 85"/>
                <a:gd name="T21" fmla="*/ 46 h 160"/>
                <a:gd name="T22" fmla="*/ 4 w 85"/>
                <a:gd name="T23" fmla="*/ 39 h 160"/>
                <a:gd name="T24" fmla="*/ 0 w 85"/>
                <a:gd name="T25" fmla="*/ 27 h 160"/>
                <a:gd name="T26" fmla="*/ 4 w 85"/>
                <a:gd name="T27" fmla="*/ 15 h 160"/>
                <a:gd name="T28" fmla="*/ 16 w 85"/>
                <a:gd name="T29" fmla="*/ 0 h 160"/>
                <a:gd name="T30" fmla="*/ 19 w 85"/>
                <a:gd name="T31" fmla="*/ 8 h 160"/>
                <a:gd name="T32" fmla="*/ 31 w 85"/>
                <a:gd name="T33" fmla="*/ 4 h 160"/>
                <a:gd name="T34" fmla="*/ 42 w 85"/>
                <a:gd name="T35" fmla="*/ 16 h 160"/>
                <a:gd name="T36" fmla="*/ 54 w 85"/>
                <a:gd name="T37" fmla="*/ 30 h 160"/>
                <a:gd name="T38" fmla="*/ 55 w 85"/>
                <a:gd name="T39" fmla="*/ 48 h 160"/>
                <a:gd name="T40" fmla="*/ 52 w 85"/>
                <a:gd name="T41" fmla="*/ 59 h 160"/>
                <a:gd name="T42" fmla="*/ 57 w 85"/>
                <a:gd name="T43" fmla="*/ 73 h 160"/>
                <a:gd name="T44" fmla="*/ 68 w 85"/>
                <a:gd name="T45" fmla="*/ 87 h 160"/>
                <a:gd name="T46" fmla="*/ 77 w 85"/>
                <a:gd name="T47" fmla="*/ 88 h 160"/>
                <a:gd name="T48" fmla="*/ 80 w 85"/>
                <a:gd name="T49" fmla="*/ 107 h 160"/>
                <a:gd name="T50" fmla="*/ 60 w 85"/>
                <a:gd name="T51" fmla="*/ 140 h 160"/>
                <a:gd name="T52" fmla="*/ 61 w 85"/>
                <a:gd name="T53" fmla="*/ 147 h 160"/>
                <a:gd name="T54" fmla="*/ 59 w 85"/>
                <a:gd name="T55" fmla="*/ 154 h 160"/>
                <a:gd name="T56" fmla="*/ 49 w 85"/>
                <a:gd name="T57" fmla="*/ 158 h 160"/>
                <a:gd name="T58" fmla="*/ 57 w 85"/>
                <a:gd name="T59" fmla="*/ 151 h 160"/>
                <a:gd name="T60" fmla="*/ 63 w 85"/>
                <a:gd name="T61" fmla="*/ 149 h 160"/>
                <a:gd name="T62" fmla="*/ 59 w 85"/>
                <a:gd name="T63" fmla="*/ 140 h 160"/>
                <a:gd name="T64" fmla="*/ 75 w 85"/>
                <a:gd name="T65" fmla="*/ 124 h 160"/>
                <a:gd name="T66" fmla="*/ 80 w 85"/>
                <a:gd name="T67" fmla="*/ 91 h 160"/>
                <a:gd name="T68" fmla="*/ 69 w 85"/>
                <a:gd name="T69" fmla="*/ 90 h 160"/>
                <a:gd name="T70" fmla="*/ 65 w 85"/>
                <a:gd name="T71" fmla="*/ 81 h 160"/>
                <a:gd name="T72" fmla="*/ 55 w 85"/>
                <a:gd name="T73" fmla="*/ 68 h 160"/>
                <a:gd name="T74" fmla="*/ 54 w 85"/>
                <a:gd name="T75" fmla="*/ 55 h 160"/>
                <a:gd name="T76" fmla="*/ 54 w 85"/>
                <a:gd name="T77" fmla="*/ 42 h 160"/>
                <a:gd name="T78" fmla="*/ 52 w 85"/>
                <a:gd name="T79" fmla="*/ 26 h 160"/>
                <a:gd name="T80" fmla="*/ 40 w 85"/>
                <a:gd name="T81" fmla="*/ 15 h 160"/>
                <a:gd name="T82" fmla="*/ 24 w 85"/>
                <a:gd name="T83" fmla="*/ 7 h 160"/>
                <a:gd name="T84" fmla="*/ 17 w 85"/>
                <a:gd name="T85" fmla="*/ 5 h 160"/>
                <a:gd name="T86" fmla="*/ 9 w 85"/>
                <a:gd name="T87" fmla="*/ 9 h 160"/>
                <a:gd name="T88" fmla="*/ 4 w 85"/>
                <a:gd name="T89" fmla="*/ 20 h 160"/>
                <a:gd name="T90" fmla="*/ 6 w 85"/>
                <a:gd name="T91" fmla="*/ 32 h 160"/>
                <a:gd name="T92" fmla="*/ 5 w 85"/>
                <a:gd name="T93" fmla="*/ 41 h 160"/>
                <a:gd name="T94" fmla="*/ 15 w 85"/>
                <a:gd name="T95" fmla="*/ 46 h 160"/>
                <a:gd name="T96" fmla="*/ 13 w 85"/>
                <a:gd name="T97" fmla="*/ 59 h 160"/>
                <a:gd name="T98" fmla="*/ 12 w 85"/>
                <a:gd name="T99" fmla="*/ 66 h 160"/>
                <a:gd name="T100" fmla="*/ 15 w 85"/>
                <a:gd name="T101" fmla="*/ 75 h 160"/>
                <a:gd name="T102" fmla="*/ 17 w 85"/>
                <a:gd name="T103" fmla="*/ 92 h 160"/>
                <a:gd name="T104" fmla="*/ 13 w 85"/>
                <a:gd name="T105" fmla="*/ 101 h 160"/>
                <a:gd name="T106" fmla="*/ 18 w 85"/>
                <a:gd name="T107" fmla="*/ 122 h 160"/>
                <a:gd name="T108" fmla="*/ 13 w 85"/>
                <a:gd name="T109" fmla="*/ 120 h 160"/>
                <a:gd name="T110" fmla="*/ 27 w 85"/>
                <a:gd name="T111" fmla="*/ 135 h 160"/>
                <a:gd name="T112" fmla="*/ 38 w 85"/>
                <a:gd name="T113" fmla="*/ 139 h 160"/>
                <a:gd name="T114" fmla="*/ 47 w 85"/>
                <a:gd name="T115" fmla="*/ 155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85" h="160">
                  <a:moveTo>
                    <a:pt x="52" y="160"/>
                  </a:moveTo>
                  <a:cubicBezTo>
                    <a:pt x="52" y="160"/>
                    <a:pt x="52" y="160"/>
                    <a:pt x="52" y="160"/>
                  </a:cubicBezTo>
                  <a:cubicBezTo>
                    <a:pt x="49" y="158"/>
                    <a:pt x="49" y="158"/>
                    <a:pt x="49" y="158"/>
                  </a:cubicBezTo>
                  <a:cubicBezTo>
                    <a:pt x="48" y="159"/>
                    <a:pt x="48" y="159"/>
                    <a:pt x="48" y="159"/>
                  </a:cubicBezTo>
                  <a:cubicBezTo>
                    <a:pt x="46" y="158"/>
                    <a:pt x="46" y="158"/>
                    <a:pt x="46" y="158"/>
                  </a:cubicBezTo>
                  <a:cubicBezTo>
                    <a:pt x="46" y="155"/>
                    <a:pt x="46" y="155"/>
                    <a:pt x="46" y="155"/>
                  </a:cubicBezTo>
                  <a:cubicBezTo>
                    <a:pt x="46" y="155"/>
                    <a:pt x="45" y="155"/>
                    <a:pt x="45" y="154"/>
                  </a:cubicBezTo>
                  <a:cubicBezTo>
                    <a:pt x="45" y="152"/>
                    <a:pt x="45" y="152"/>
                    <a:pt x="45" y="152"/>
                  </a:cubicBezTo>
                  <a:cubicBezTo>
                    <a:pt x="44" y="153"/>
                    <a:pt x="44" y="153"/>
                    <a:pt x="44" y="153"/>
                  </a:cubicBezTo>
                  <a:cubicBezTo>
                    <a:pt x="44" y="152"/>
                    <a:pt x="44" y="152"/>
                    <a:pt x="44" y="152"/>
                  </a:cubicBezTo>
                  <a:cubicBezTo>
                    <a:pt x="44" y="151"/>
                    <a:pt x="44" y="151"/>
                    <a:pt x="44" y="151"/>
                  </a:cubicBezTo>
                  <a:cubicBezTo>
                    <a:pt x="44" y="150"/>
                    <a:pt x="44" y="149"/>
                    <a:pt x="45" y="149"/>
                  </a:cubicBezTo>
                  <a:cubicBezTo>
                    <a:pt x="44" y="149"/>
                    <a:pt x="42" y="148"/>
                    <a:pt x="42" y="147"/>
                  </a:cubicBezTo>
                  <a:cubicBezTo>
                    <a:pt x="41" y="147"/>
                    <a:pt x="41" y="145"/>
                    <a:pt x="41" y="145"/>
                  </a:cubicBezTo>
                  <a:cubicBezTo>
                    <a:pt x="40" y="145"/>
                    <a:pt x="38" y="141"/>
                    <a:pt x="38" y="139"/>
                  </a:cubicBezTo>
                  <a:cubicBezTo>
                    <a:pt x="36" y="139"/>
                    <a:pt x="35" y="139"/>
                    <a:pt x="35" y="139"/>
                  </a:cubicBezTo>
                  <a:cubicBezTo>
                    <a:pt x="34" y="139"/>
                    <a:pt x="33" y="139"/>
                    <a:pt x="33" y="139"/>
                  </a:cubicBezTo>
                  <a:cubicBezTo>
                    <a:pt x="32" y="138"/>
                    <a:pt x="32" y="138"/>
                    <a:pt x="32" y="138"/>
                  </a:cubicBezTo>
                  <a:cubicBezTo>
                    <a:pt x="31" y="137"/>
                    <a:pt x="31" y="137"/>
                    <a:pt x="31" y="137"/>
                  </a:cubicBezTo>
                  <a:cubicBezTo>
                    <a:pt x="27" y="135"/>
                    <a:pt x="27" y="135"/>
                    <a:pt x="27" y="135"/>
                  </a:cubicBezTo>
                  <a:cubicBezTo>
                    <a:pt x="15" y="128"/>
                    <a:pt x="15" y="128"/>
                    <a:pt x="15" y="128"/>
                  </a:cubicBezTo>
                  <a:cubicBezTo>
                    <a:pt x="15" y="128"/>
                    <a:pt x="14" y="126"/>
                    <a:pt x="14" y="125"/>
                  </a:cubicBezTo>
                  <a:cubicBezTo>
                    <a:pt x="14" y="125"/>
                    <a:pt x="14" y="125"/>
                    <a:pt x="14" y="124"/>
                  </a:cubicBezTo>
                  <a:cubicBezTo>
                    <a:pt x="13" y="124"/>
                    <a:pt x="12" y="124"/>
                    <a:pt x="12" y="123"/>
                  </a:cubicBezTo>
                  <a:cubicBezTo>
                    <a:pt x="11" y="123"/>
                    <a:pt x="11" y="122"/>
                    <a:pt x="10" y="121"/>
                  </a:cubicBezTo>
                  <a:cubicBezTo>
                    <a:pt x="10" y="121"/>
                    <a:pt x="10" y="120"/>
                    <a:pt x="10" y="120"/>
                  </a:cubicBezTo>
                  <a:cubicBezTo>
                    <a:pt x="13" y="120"/>
                    <a:pt x="13" y="120"/>
                    <a:pt x="13" y="120"/>
                  </a:cubicBezTo>
                  <a:cubicBezTo>
                    <a:pt x="13" y="120"/>
                    <a:pt x="14" y="121"/>
                    <a:pt x="14" y="121"/>
                  </a:cubicBezTo>
                  <a:cubicBezTo>
                    <a:pt x="15" y="121"/>
                    <a:pt x="15" y="123"/>
                    <a:pt x="15" y="123"/>
                  </a:cubicBezTo>
                  <a:cubicBezTo>
                    <a:pt x="15" y="123"/>
                    <a:pt x="16" y="125"/>
                    <a:pt x="17" y="125"/>
                  </a:cubicBezTo>
                  <a:cubicBezTo>
                    <a:pt x="17" y="125"/>
                    <a:pt x="18" y="125"/>
                    <a:pt x="18" y="125"/>
                  </a:cubicBezTo>
                  <a:cubicBezTo>
                    <a:pt x="18" y="125"/>
                    <a:pt x="18" y="125"/>
                    <a:pt x="18" y="125"/>
                  </a:cubicBezTo>
                  <a:cubicBezTo>
                    <a:pt x="19" y="123"/>
                    <a:pt x="19" y="123"/>
                    <a:pt x="19" y="123"/>
                  </a:cubicBezTo>
                  <a:cubicBezTo>
                    <a:pt x="18" y="122"/>
                    <a:pt x="18" y="122"/>
                    <a:pt x="18" y="122"/>
                  </a:cubicBezTo>
                  <a:cubicBezTo>
                    <a:pt x="18" y="119"/>
                    <a:pt x="18" y="119"/>
                    <a:pt x="18" y="119"/>
                  </a:cubicBezTo>
                  <a:cubicBezTo>
                    <a:pt x="17" y="118"/>
                    <a:pt x="17" y="118"/>
                    <a:pt x="17" y="118"/>
                  </a:cubicBezTo>
                  <a:cubicBezTo>
                    <a:pt x="16" y="116"/>
                    <a:pt x="16" y="116"/>
                    <a:pt x="16" y="116"/>
                  </a:cubicBezTo>
                  <a:cubicBezTo>
                    <a:pt x="12" y="111"/>
                    <a:pt x="12" y="111"/>
                    <a:pt x="12" y="111"/>
                  </a:cubicBezTo>
                  <a:cubicBezTo>
                    <a:pt x="10" y="108"/>
                    <a:pt x="10" y="108"/>
                    <a:pt x="10" y="108"/>
                  </a:cubicBezTo>
                  <a:cubicBezTo>
                    <a:pt x="12" y="103"/>
                    <a:pt x="12" y="103"/>
                    <a:pt x="12" y="103"/>
                  </a:cubicBezTo>
                  <a:cubicBezTo>
                    <a:pt x="11" y="101"/>
                    <a:pt x="11" y="101"/>
                    <a:pt x="11" y="101"/>
                  </a:cubicBezTo>
                  <a:cubicBezTo>
                    <a:pt x="11" y="101"/>
                    <a:pt x="12" y="100"/>
                    <a:pt x="12" y="100"/>
                  </a:cubicBezTo>
                  <a:cubicBezTo>
                    <a:pt x="12" y="100"/>
                    <a:pt x="13" y="99"/>
                    <a:pt x="13" y="99"/>
                  </a:cubicBezTo>
                  <a:cubicBezTo>
                    <a:pt x="13" y="99"/>
                    <a:pt x="13" y="98"/>
                    <a:pt x="13" y="98"/>
                  </a:cubicBezTo>
                  <a:cubicBezTo>
                    <a:pt x="13" y="97"/>
                    <a:pt x="13" y="97"/>
                    <a:pt x="13" y="97"/>
                  </a:cubicBezTo>
                  <a:cubicBezTo>
                    <a:pt x="14" y="95"/>
                    <a:pt x="14" y="95"/>
                    <a:pt x="14" y="95"/>
                  </a:cubicBezTo>
                  <a:cubicBezTo>
                    <a:pt x="12" y="95"/>
                    <a:pt x="12" y="95"/>
                    <a:pt x="12" y="95"/>
                  </a:cubicBezTo>
                  <a:cubicBezTo>
                    <a:pt x="12" y="94"/>
                    <a:pt x="13" y="93"/>
                    <a:pt x="13" y="93"/>
                  </a:cubicBezTo>
                  <a:cubicBezTo>
                    <a:pt x="13" y="93"/>
                    <a:pt x="13" y="93"/>
                    <a:pt x="14" y="93"/>
                  </a:cubicBezTo>
                  <a:cubicBezTo>
                    <a:pt x="16" y="91"/>
                    <a:pt x="16" y="91"/>
                    <a:pt x="16" y="91"/>
                  </a:cubicBezTo>
                  <a:cubicBezTo>
                    <a:pt x="16" y="90"/>
                    <a:pt x="16" y="90"/>
                    <a:pt x="16" y="90"/>
                  </a:cubicBezTo>
                  <a:cubicBezTo>
                    <a:pt x="13" y="89"/>
                    <a:pt x="13" y="89"/>
                    <a:pt x="13" y="89"/>
                  </a:cubicBezTo>
                  <a:cubicBezTo>
                    <a:pt x="14" y="86"/>
                    <a:pt x="14" y="86"/>
                    <a:pt x="14" y="86"/>
                  </a:cubicBezTo>
                  <a:cubicBezTo>
                    <a:pt x="13" y="85"/>
                    <a:pt x="12" y="83"/>
                    <a:pt x="12" y="83"/>
                  </a:cubicBezTo>
                  <a:cubicBezTo>
                    <a:pt x="13" y="81"/>
                    <a:pt x="13" y="81"/>
                    <a:pt x="13" y="81"/>
                  </a:cubicBezTo>
                  <a:cubicBezTo>
                    <a:pt x="13" y="81"/>
                    <a:pt x="14" y="78"/>
                    <a:pt x="14" y="77"/>
                  </a:cubicBezTo>
                  <a:cubicBezTo>
                    <a:pt x="14" y="76"/>
                    <a:pt x="14" y="75"/>
                    <a:pt x="14" y="75"/>
                  </a:cubicBezTo>
                  <a:cubicBezTo>
                    <a:pt x="14" y="74"/>
                    <a:pt x="14" y="74"/>
                    <a:pt x="14" y="74"/>
                  </a:cubicBezTo>
                  <a:cubicBezTo>
                    <a:pt x="13" y="73"/>
                    <a:pt x="12" y="72"/>
                    <a:pt x="12" y="72"/>
                  </a:cubicBezTo>
                  <a:cubicBezTo>
                    <a:pt x="12" y="72"/>
                    <a:pt x="11" y="72"/>
                    <a:pt x="11" y="71"/>
                  </a:cubicBezTo>
                  <a:cubicBezTo>
                    <a:pt x="10" y="71"/>
                    <a:pt x="10" y="71"/>
                    <a:pt x="10" y="71"/>
                  </a:cubicBezTo>
                  <a:cubicBezTo>
                    <a:pt x="8" y="69"/>
                    <a:pt x="8" y="69"/>
                    <a:pt x="8" y="69"/>
                  </a:cubicBezTo>
                  <a:cubicBezTo>
                    <a:pt x="11" y="67"/>
                    <a:pt x="11" y="67"/>
                    <a:pt x="11" y="67"/>
                  </a:cubicBezTo>
                  <a:cubicBezTo>
                    <a:pt x="11" y="66"/>
                    <a:pt x="11" y="66"/>
                    <a:pt x="11" y="66"/>
                  </a:cubicBezTo>
                  <a:cubicBezTo>
                    <a:pt x="12" y="65"/>
                    <a:pt x="13" y="65"/>
                    <a:pt x="13" y="65"/>
                  </a:cubicBezTo>
                  <a:cubicBezTo>
                    <a:pt x="13" y="65"/>
                    <a:pt x="14" y="64"/>
                    <a:pt x="14" y="64"/>
                  </a:cubicBezTo>
                  <a:cubicBezTo>
                    <a:pt x="14" y="63"/>
                    <a:pt x="14" y="62"/>
                    <a:pt x="14" y="61"/>
                  </a:cubicBezTo>
                  <a:cubicBezTo>
                    <a:pt x="11" y="60"/>
                    <a:pt x="11" y="60"/>
                    <a:pt x="11" y="60"/>
                  </a:cubicBezTo>
                  <a:cubicBezTo>
                    <a:pt x="11" y="59"/>
                    <a:pt x="11" y="59"/>
                    <a:pt x="11" y="59"/>
                  </a:cubicBezTo>
                  <a:cubicBezTo>
                    <a:pt x="11" y="59"/>
                    <a:pt x="12" y="59"/>
                    <a:pt x="13" y="58"/>
                  </a:cubicBezTo>
                  <a:cubicBezTo>
                    <a:pt x="14" y="58"/>
                    <a:pt x="15" y="57"/>
                    <a:pt x="15" y="57"/>
                  </a:cubicBezTo>
                  <a:cubicBezTo>
                    <a:pt x="16" y="57"/>
                    <a:pt x="16" y="56"/>
                    <a:pt x="16" y="55"/>
                  </a:cubicBezTo>
                  <a:cubicBezTo>
                    <a:pt x="14" y="54"/>
                    <a:pt x="14" y="54"/>
                    <a:pt x="14" y="54"/>
                  </a:cubicBezTo>
                  <a:cubicBezTo>
                    <a:pt x="15" y="52"/>
                    <a:pt x="15" y="52"/>
                    <a:pt x="15" y="52"/>
                  </a:cubicBezTo>
                  <a:cubicBezTo>
                    <a:pt x="14" y="49"/>
                    <a:pt x="14" y="49"/>
                    <a:pt x="14" y="49"/>
                  </a:cubicBezTo>
                  <a:cubicBezTo>
                    <a:pt x="15" y="47"/>
                    <a:pt x="15" y="47"/>
                    <a:pt x="15" y="47"/>
                  </a:cubicBezTo>
                  <a:cubicBezTo>
                    <a:pt x="14" y="46"/>
                    <a:pt x="14" y="46"/>
                    <a:pt x="14" y="46"/>
                  </a:cubicBezTo>
                  <a:cubicBezTo>
                    <a:pt x="10" y="44"/>
                    <a:pt x="10" y="44"/>
                    <a:pt x="10" y="44"/>
                  </a:cubicBezTo>
                  <a:cubicBezTo>
                    <a:pt x="9" y="44"/>
                    <a:pt x="9" y="44"/>
                    <a:pt x="9" y="44"/>
                  </a:cubicBezTo>
                  <a:cubicBezTo>
                    <a:pt x="8" y="44"/>
                    <a:pt x="7" y="45"/>
                    <a:pt x="7" y="45"/>
                  </a:cubicBezTo>
                  <a:cubicBezTo>
                    <a:pt x="4" y="44"/>
                    <a:pt x="4" y="43"/>
                    <a:pt x="4" y="43"/>
                  </a:cubicBezTo>
                  <a:cubicBezTo>
                    <a:pt x="5" y="43"/>
                    <a:pt x="5" y="42"/>
                    <a:pt x="5" y="42"/>
                  </a:cubicBezTo>
                  <a:cubicBezTo>
                    <a:pt x="4" y="41"/>
                    <a:pt x="4" y="41"/>
                    <a:pt x="4" y="41"/>
                  </a:cubicBezTo>
                  <a:cubicBezTo>
                    <a:pt x="4" y="39"/>
                    <a:pt x="4" y="39"/>
                    <a:pt x="4" y="39"/>
                  </a:cubicBezTo>
                  <a:cubicBezTo>
                    <a:pt x="4" y="39"/>
                    <a:pt x="5" y="37"/>
                    <a:pt x="5" y="37"/>
                  </a:cubicBezTo>
                  <a:cubicBezTo>
                    <a:pt x="4" y="36"/>
                    <a:pt x="4" y="35"/>
                    <a:pt x="4" y="35"/>
                  </a:cubicBezTo>
                  <a:cubicBezTo>
                    <a:pt x="5" y="33"/>
                    <a:pt x="5" y="33"/>
                    <a:pt x="5" y="33"/>
                  </a:cubicBezTo>
                  <a:cubicBezTo>
                    <a:pt x="5" y="32"/>
                    <a:pt x="5" y="32"/>
                    <a:pt x="5" y="32"/>
                  </a:cubicBezTo>
                  <a:cubicBezTo>
                    <a:pt x="5" y="31"/>
                    <a:pt x="5" y="30"/>
                    <a:pt x="5" y="30"/>
                  </a:cubicBezTo>
                  <a:cubicBezTo>
                    <a:pt x="1" y="28"/>
                    <a:pt x="1" y="28"/>
                    <a:pt x="1" y="28"/>
                  </a:cubicBezTo>
                  <a:cubicBezTo>
                    <a:pt x="0" y="27"/>
                    <a:pt x="0" y="27"/>
                    <a:pt x="0" y="27"/>
                  </a:cubicBezTo>
                  <a:cubicBezTo>
                    <a:pt x="0" y="25"/>
                    <a:pt x="0" y="25"/>
                    <a:pt x="0" y="25"/>
                  </a:cubicBezTo>
                  <a:cubicBezTo>
                    <a:pt x="2" y="23"/>
                    <a:pt x="2" y="23"/>
                    <a:pt x="2" y="23"/>
                  </a:cubicBezTo>
                  <a:cubicBezTo>
                    <a:pt x="3" y="21"/>
                    <a:pt x="3" y="21"/>
                    <a:pt x="3" y="21"/>
                  </a:cubicBezTo>
                  <a:cubicBezTo>
                    <a:pt x="3" y="20"/>
                    <a:pt x="3" y="20"/>
                    <a:pt x="3" y="19"/>
                  </a:cubicBezTo>
                  <a:cubicBezTo>
                    <a:pt x="3" y="19"/>
                    <a:pt x="4" y="18"/>
                    <a:pt x="4" y="18"/>
                  </a:cubicBezTo>
                  <a:cubicBezTo>
                    <a:pt x="4" y="16"/>
                    <a:pt x="4" y="16"/>
                    <a:pt x="4" y="16"/>
                  </a:cubicBezTo>
                  <a:cubicBezTo>
                    <a:pt x="4" y="15"/>
                    <a:pt x="4" y="15"/>
                    <a:pt x="4" y="15"/>
                  </a:cubicBezTo>
                  <a:cubicBezTo>
                    <a:pt x="5" y="14"/>
                    <a:pt x="5" y="14"/>
                    <a:pt x="5" y="14"/>
                  </a:cubicBezTo>
                  <a:cubicBezTo>
                    <a:pt x="5" y="14"/>
                    <a:pt x="6" y="13"/>
                    <a:pt x="7" y="13"/>
                  </a:cubicBezTo>
                  <a:cubicBezTo>
                    <a:pt x="7" y="12"/>
                    <a:pt x="7" y="11"/>
                    <a:pt x="7" y="11"/>
                  </a:cubicBezTo>
                  <a:cubicBezTo>
                    <a:pt x="11" y="5"/>
                    <a:pt x="11" y="5"/>
                    <a:pt x="11" y="5"/>
                  </a:cubicBezTo>
                  <a:cubicBezTo>
                    <a:pt x="10" y="4"/>
                    <a:pt x="10" y="4"/>
                    <a:pt x="10" y="4"/>
                  </a:cubicBezTo>
                  <a:cubicBezTo>
                    <a:pt x="13" y="0"/>
                    <a:pt x="14" y="0"/>
                    <a:pt x="14" y="0"/>
                  </a:cubicBezTo>
                  <a:cubicBezTo>
                    <a:pt x="15" y="0"/>
                    <a:pt x="16" y="0"/>
                    <a:pt x="16" y="0"/>
                  </a:cubicBezTo>
                  <a:cubicBezTo>
                    <a:pt x="17" y="1"/>
                    <a:pt x="17" y="1"/>
                    <a:pt x="17" y="1"/>
                  </a:cubicBezTo>
                  <a:cubicBezTo>
                    <a:pt x="18" y="2"/>
                    <a:pt x="18" y="2"/>
                    <a:pt x="18" y="2"/>
                  </a:cubicBezTo>
                  <a:cubicBezTo>
                    <a:pt x="18" y="3"/>
                    <a:pt x="18" y="3"/>
                    <a:pt x="18" y="3"/>
                  </a:cubicBezTo>
                  <a:cubicBezTo>
                    <a:pt x="18" y="4"/>
                    <a:pt x="17" y="4"/>
                    <a:pt x="17" y="5"/>
                  </a:cubicBezTo>
                  <a:cubicBezTo>
                    <a:pt x="18" y="5"/>
                    <a:pt x="17" y="6"/>
                    <a:pt x="17" y="6"/>
                  </a:cubicBezTo>
                  <a:cubicBezTo>
                    <a:pt x="18" y="6"/>
                    <a:pt x="18" y="7"/>
                    <a:pt x="18" y="7"/>
                  </a:cubicBezTo>
                  <a:cubicBezTo>
                    <a:pt x="19" y="8"/>
                    <a:pt x="19" y="8"/>
                    <a:pt x="19" y="8"/>
                  </a:cubicBezTo>
                  <a:cubicBezTo>
                    <a:pt x="19" y="9"/>
                    <a:pt x="20" y="9"/>
                    <a:pt x="20" y="9"/>
                  </a:cubicBezTo>
                  <a:cubicBezTo>
                    <a:pt x="22" y="8"/>
                    <a:pt x="22" y="8"/>
                    <a:pt x="22" y="8"/>
                  </a:cubicBezTo>
                  <a:cubicBezTo>
                    <a:pt x="24" y="7"/>
                    <a:pt x="24" y="7"/>
                    <a:pt x="24" y="7"/>
                  </a:cubicBezTo>
                  <a:cubicBezTo>
                    <a:pt x="24" y="7"/>
                    <a:pt x="26" y="6"/>
                    <a:pt x="27" y="6"/>
                  </a:cubicBezTo>
                  <a:cubicBezTo>
                    <a:pt x="27" y="6"/>
                    <a:pt x="27" y="5"/>
                    <a:pt x="28" y="4"/>
                  </a:cubicBezTo>
                  <a:cubicBezTo>
                    <a:pt x="29" y="4"/>
                    <a:pt x="29" y="4"/>
                    <a:pt x="29" y="4"/>
                  </a:cubicBezTo>
                  <a:cubicBezTo>
                    <a:pt x="31" y="4"/>
                    <a:pt x="31" y="4"/>
                    <a:pt x="31" y="4"/>
                  </a:cubicBezTo>
                  <a:cubicBezTo>
                    <a:pt x="32" y="6"/>
                    <a:pt x="32" y="6"/>
                    <a:pt x="32" y="6"/>
                  </a:cubicBezTo>
                  <a:cubicBezTo>
                    <a:pt x="34" y="7"/>
                    <a:pt x="34" y="7"/>
                    <a:pt x="34" y="7"/>
                  </a:cubicBezTo>
                  <a:cubicBezTo>
                    <a:pt x="36" y="9"/>
                    <a:pt x="36" y="9"/>
                    <a:pt x="36" y="9"/>
                  </a:cubicBezTo>
                  <a:cubicBezTo>
                    <a:pt x="37" y="12"/>
                    <a:pt x="37" y="12"/>
                    <a:pt x="37" y="12"/>
                  </a:cubicBezTo>
                  <a:cubicBezTo>
                    <a:pt x="39" y="15"/>
                    <a:pt x="39" y="15"/>
                    <a:pt x="39" y="15"/>
                  </a:cubicBezTo>
                  <a:cubicBezTo>
                    <a:pt x="40" y="14"/>
                    <a:pt x="40" y="14"/>
                    <a:pt x="40" y="14"/>
                  </a:cubicBezTo>
                  <a:cubicBezTo>
                    <a:pt x="42" y="16"/>
                    <a:pt x="42" y="16"/>
                    <a:pt x="42" y="16"/>
                  </a:cubicBezTo>
                  <a:cubicBezTo>
                    <a:pt x="44" y="17"/>
                    <a:pt x="44" y="17"/>
                    <a:pt x="44" y="17"/>
                  </a:cubicBezTo>
                  <a:cubicBezTo>
                    <a:pt x="44" y="17"/>
                    <a:pt x="46" y="17"/>
                    <a:pt x="48" y="18"/>
                  </a:cubicBezTo>
                  <a:cubicBezTo>
                    <a:pt x="49" y="18"/>
                    <a:pt x="49" y="19"/>
                    <a:pt x="49" y="19"/>
                  </a:cubicBezTo>
                  <a:cubicBezTo>
                    <a:pt x="50" y="21"/>
                    <a:pt x="52" y="23"/>
                    <a:pt x="52" y="23"/>
                  </a:cubicBezTo>
                  <a:cubicBezTo>
                    <a:pt x="53" y="26"/>
                    <a:pt x="53" y="26"/>
                    <a:pt x="53" y="26"/>
                  </a:cubicBezTo>
                  <a:cubicBezTo>
                    <a:pt x="53" y="26"/>
                    <a:pt x="54" y="28"/>
                    <a:pt x="54" y="29"/>
                  </a:cubicBezTo>
                  <a:cubicBezTo>
                    <a:pt x="54" y="29"/>
                    <a:pt x="54" y="30"/>
                    <a:pt x="54" y="30"/>
                  </a:cubicBezTo>
                  <a:cubicBezTo>
                    <a:pt x="57" y="33"/>
                    <a:pt x="57" y="33"/>
                    <a:pt x="57" y="33"/>
                  </a:cubicBezTo>
                  <a:cubicBezTo>
                    <a:pt x="56" y="36"/>
                    <a:pt x="56" y="36"/>
                    <a:pt x="56" y="36"/>
                  </a:cubicBezTo>
                  <a:cubicBezTo>
                    <a:pt x="55" y="38"/>
                    <a:pt x="55" y="38"/>
                    <a:pt x="55" y="38"/>
                  </a:cubicBezTo>
                  <a:cubicBezTo>
                    <a:pt x="55" y="38"/>
                    <a:pt x="55" y="40"/>
                    <a:pt x="55" y="40"/>
                  </a:cubicBezTo>
                  <a:cubicBezTo>
                    <a:pt x="55" y="40"/>
                    <a:pt x="55" y="42"/>
                    <a:pt x="55" y="42"/>
                  </a:cubicBezTo>
                  <a:cubicBezTo>
                    <a:pt x="54" y="43"/>
                    <a:pt x="54" y="43"/>
                    <a:pt x="54" y="43"/>
                  </a:cubicBezTo>
                  <a:cubicBezTo>
                    <a:pt x="55" y="48"/>
                    <a:pt x="55" y="48"/>
                    <a:pt x="55" y="48"/>
                  </a:cubicBezTo>
                  <a:cubicBezTo>
                    <a:pt x="54" y="51"/>
                    <a:pt x="54" y="51"/>
                    <a:pt x="54" y="51"/>
                  </a:cubicBezTo>
                  <a:cubicBezTo>
                    <a:pt x="55" y="51"/>
                    <a:pt x="56" y="52"/>
                    <a:pt x="56" y="53"/>
                  </a:cubicBezTo>
                  <a:cubicBezTo>
                    <a:pt x="57" y="53"/>
                    <a:pt x="56" y="54"/>
                    <a:pt x="56" y="54"/>
                  </a:cubicBezTo>
                  <a:cubicBezTo>
                    <a:pt x="55" y="55"/>
                    <a:pt x="55" y="55"/>
                    <a:pt x="54" y="56"/>
                  </a:cubicBezTo>
                  <a:cubicBezTo>
                    <a:pt x="53" y="56"/>
                    <a:pt x="53" y="56"/>
                    <a:pt x="53" y="56"/>
                  </a:cubicBezTo>
                  <a:cubicBezTo>
                    <a:pt x="53" y="57"/>
                    <a:pt x="52" y="57"/>
                    <a:pt x="52" y="57"/>
                  </a:cubicBezTo>
                  <a:cubicBezTo>
                    <a:pt x="52" y="57"/>
                    <a:pt x="52" y="58"/>
                    <a:pt x="52" y="59"/>
                  </a:cubicBezTo>
                  <a:cubicBezTo>
                    <a:pt x="53" y="60"/>
                    <a:pt x="55" y="61"/>
                    <a:pt x="55" y="61"/>
                  </a:cubicBezTo>
                  <a:cubicBezTo>
                    <a:pt x="55" y="61"/>
                    <a:pt x="57" y="63"/>
                    <a:pt x="57" y="64"/>
                  </a:cubicBezTo>
                  <a:cubicBezTo>
                    <a:pt x="58" y="64"/>
                    <a:pt x="57" y="65"/>
                    <a:pt x="57" y="66"/>
                  </a:cubicBezTo>
                  <a:cubicBezTo>
                    <a:pt x="57" y="66"/>
                    <a:pt x="57" y="67"/>
                    <a:pt x="55" y="68"/>
                  </a:cubicBezTo>
                  <a:cubicBezTo>
                    <a:pt x="56" y="69"/>
                    <a:pt x="56" y="69"/>
                    <a:pt x="56" y="69"/>
                  </a:cubicBezTo>
                  <a:cubicBezTo>
                    <a:pt x="57" y="72"/>
                    <a:pt x="57" y="72"/>
                    <a:pt x="57" y="72"/>
                  </a:cubicBezTo>
                  <a:cubicBezTo>
                    <a:pt x="57" y="72"/>
                    <a:pt x="57" y="73"/>
                    <a:pt x="57" y="73"/>
                  </a:cubicBezTo>
                  <a:cubicBezTo>
                    <a:pt x="58" y="74"/>
                    <a:pt x="59" y="76"/>
                    <a:pt x="60" y="76"/>
                  </a:cubicBezTo>
                  <a:cubicBezTo>
                    <a:pt x="60" y="76"/>
                    <a:pt x="61" y="78"/>
                    <a:pt x="61" y="79"/>
                  </a:cubicBezTo>
                  <a:cubicBezTo>
                    <a:pt x="61" y="79"/>
                    <a:pt x="61" y="80"/>
                    <a:pt x="61" y="80"/>
                  </a:cubicBezTo>
                  <a:cubicBezTo>
                    <a:pt x="61" y="80"/>
                    <a:pt x="62" y="80"/>
                    <a:pt x="62" y="80"/>
                  </a:cubicBezTo>
                  <a:cubicBezTo>
                    <a:pt x="63" y="81"/>
                    <a:pt x="65" y="81"/>
                    <a:pt x="65" y="81"/>
                  </a:cubicBezTo>
                  <a:cubicBezTo>
                    <a:pt x="65" y="81"/>
                    <a:pt x="66" y="82"/>
                    <a:pt x="66" y="83"/>
                  </a:cubicBezTo>
                  <a:cubicBezTo>
                    <a:pt x="67" y="84"/>
                    <a:pt x="68" y="86"/>
                    <a:pt x="68" y="87"/>
                  </a:cubicBezTo>
                  <a:cubicBezTo>
                    <a:pt x="68" y="87"/>
                    <a:pt x="68" y="88"/>
                    <a:pt x="68" y="88"/>
                  </a:cubicBezTo>
                  <a:cubicBezTo>
                    <a:pt x="68" y="89"/>
                    <a:pt x="68" y="89"/>
                    <a:pt x="68" y="89"/>
                  </a:cubicBezTo>
                  <a:cubicBezTo>
                    <a:pt x="68" y="90"/>
                    <a:pt x="69" y="89"/>
                    <a:pt x="69" y="89"/>
                  </a:cubicBezTo>
                  <a:cubicBezTo>
                    <a:pt x="69" y="89"/>
                    <a:pt x="70" y="88"/>
                    <a:pt x="70" y="88"/>
                  </a:cubicBezTo>
                  <a:cubicBezTo>
                    <a:pt x="71" y="88"/>
                    <a:pt x="72" y="88"/>
                    <a:pt x="73" y="88"/>
                  </a:cubicBezTo>
                  <a:cubicBezTo>
                    <a:pt x="74" y="88"/>
                    <a:pt x="74" y="88"/>
                    <a:pt x="74" y="88"/>
                  </a:cubicBezTo>
                  <a:cubicBezTo>
                    <a:pt x="76" y="88"/>
                    <a:pt x="76" y="88"/>
                    <a:pt x="77" y="88"/>
                  </a:cubicBezTo>
                  <a:cubicBezTo>
                    <a:pt x="79" y="89"/>
                    <a:pt x="79" y="89"/>
                    <a:pt x="79" y="89"/>
                  </a:cubicBezTo>
                  <a:cubicBezTo>
                    <a:pt x="80" y="91"/>
                    <a:pt x="80" y="91"/>
                    <a:pt x="80" y="91"/>
                  </a:cubicBezTo>
                  <a:cubicBezTo>
                    <a:pt x="80" y="91"/>
                    <a:pt x="81" y="91"/>
                    <a:pt x="81" y="91"/>
                  </a:cubicBezTo>
                  <a:cubicBezTo>
                    <a:pt x="82" y="93"/>
                    <a:pt x="82" y="93"/>
                    <a:pt x="82" y="93"/>
                  </a:cubicBezTo>
                  <a:cubicBezTo>
                    <a:pt x="84" y="96"/>
                    <a:pt x="84" y="96"/>
                    <a:pt x="84" y="96"/>
                  </a:cubicBezTo>
                  <a:cubicBezTo>
                    <a:pt x="85" y="104"/>
                    <a:pt x="85" y="104"/>
                    <a:pt x="85" y="104"/>
                  </a:cubicBezTo>
                  <a:cubicBezTo>
                    <a:pt x="83" y="104"/>
                    <a:pt x="81" y="106"/>
                    <a:pt x="80" y="107"/>
                  </a:cubicBezTo>
                  <a:cubicBezTo>
                    <a:pt x="77" y="115"/>
                    <a:pt x="77" y="115"/>
                    <a:pt x="77" y="115"/>
                  </a:cubicBezTo>
                  <a:cubicBezTo>
                    <a:pt x="75" y="124"/>
                    <a:pt x="75" y="124"/>
                    <a:pt x="75" y="124"/>
                  </a:cubicBezTo>
                  <a:cubicBezTo>
                    <a:pt x="70" y="132"/>
                    <a:pt x="70" y="132"/>
                    <a:pt x="70" y="132"/>
                  </a:cubicBezTo>
                  <a:cubicBezTo>
                    <a:pt x="63" y="136"/>
                    <a:pt x="63" y="136"/>
                    <a:pt x="63" y="136"/>
                  </a:cubicBezTo>
                  <a:cubicBezTo>
                    <a:pt x="62" y="136"/>
                    <a:pt x="62" y="136"/>
                    <a:pt x="62" y="136"/>
                  </a:cubicBezTo>
                  <a:cubicBezTo>
                    <a:pt x="62" y="136"/>
                    <a:pt x="61" y="137"/>
                    <a:pt x="61" y="137"/>
                  </a:cubicBezTo>
                  <a:cubicBezTo>
                    <a:pt x="60" y="140"/>
                    <a:pt x="60" y="140"/>
                    <a:pt x="60" y="140"/>
                  </a:cubicBezTo>
                  <a:cubicBezTo>
                    <a:pt x="59" y="141"/>
                    <a:pt x="59" y="141"/>
                    <a:pt x="59" y="141"/>
                  </a:cubicBezTo>
                  <a:cubicBezTo>
                    <a:pt x="58" y="141"/>
                    <a:pt x="58" y="141"/>
                    <a:pt x="58" y="141"/>
                  </a:cubicBezTo>
                  <a:cubicBezTo>
                    <a:pt x="58" y="142"/>
                    <a:pt x="58" y="142"/>
                    <a:pt x="58" y="142"/>
                  </a:cubicBezTo>
                  <a:cubicBezTo>
                    <a:pt x="58" y="143"/>
                    <a:pt x="58" y="143"/>
                    <a:pt x="58" y="144"/>
                  </a:cubicBezTo>
                  <a:cubicBezTo>
                    <a:pt x="58" y="144"/>
                    <a:pt x="58" y="144"/>
                    <a:pt x="58" y="145"/>
                  </a:cubicBezTo>
                  <a:cubicBezTo>
                    <a:pt x="58" y="145"/>
                    <a:pt x="59" y="145"/>
                    <a:pt x="59" y="146"/>
                  </a:cubicBezTo>
                  <a:cubicBezTo>
                    <a:pt x="59" y="146"/>
                    <a:pt x="60" y="147"/>
                    <a:pt x="61" y="147"/>
                  </a:cubicBezTo>
                  <a:cubicBezTo>
                    <a:pt x="62" y="148"/>
                    <a:pt x="63" y="148"/>
                    <a:pt x="63" y="148"/>
                  </a:cubicBezTo>
                  <a:cubicBezTo>
                    <a:pt x="64" y="150"/>
                    <a:pt x="64" y="150"/>
                    <a:pt x="64" y="150"/>
                  </a:cubicBezTo>
                  <a:cubicBezTo>
                    <a:pt x="63" y="151"/>
                    <a:pt x="62" y="151"/>
                    <a:pt x="61" y="151"/>
                  </a:cubicBezTo>
                  <a:cubicBezTo>
                    <a:pt x="61" y="151"/>
                    <a:pt x="60" y="151"/>
                    <a:pt x="60" y="151"/>
                  </a:cubicBezTo>
                  <a:cubicBezTo>
                    <a:pt x="59" y="151"/>
                    <a:pt x="59" y="151"/>
                    <a:pt x="58" y="151"/>
                  </a:cubicBezTo>
                  <a:cubicBezTo>
                    <a:pt x="58" y="151"/>
                    <a:pt x="58" y="152"/>
                    <a:pt x="58" y="153"/>
                  </a:cubicBezTo>
                  <a:cubicBezTo>
                    <a:pt x="59" y="154"/>
                    <a:pt x="59" y="154"/>
                    <a:pt x="59" y="154"/>
                  </a:cubicBezTo>
                  <a:cubicBezTo>
                    <a:pt x="59" y="154"/>
                    <a:pt x="59" y="156"/>
                    <a:pt x="59" y="156"/>
                  </a:cubicBezTo>
                  <a:cubicBezTo>
                    <a:pt x="59" y="156"/>
                    <a:pt x="59" y="157"/>
                    <a:pt x="57" y="158"/>
                  </a:cubicBezTo>
                  <a:cubicBezTo>
                    <a:pt x="56" y="160"/>
                    <a:pt x="56" y="160"/>
                    <a:pt x="56" y="160"/>
                  </a:cubicBezTo>
                  <a:cubicBezTo>
                    <a:pt x="52" y="160"/>
                    <a:pt x="52" y="160"/>
                    <a:pt x="52" y="160"/>
                  </a:cubicBezTo>
                  <a:cubicBezTo>
                    <a:pt x="52" y="160"/>
                    <a:pt x="52" y="160"/>
                    <a:pt x="52" y="160"/>
                  </a:cubicBezTo>
                  <a:close/>
                  <a:moveTo>
                    <a:pt x="49" y="158"/>
                  </a:moveTo>
                  <a:cubicBezTo>
                    <a:pt x="49" y="158"/>
                    <a:pt x="49" y="158"/>
                    <a:pt x="49" y="158"/>
                  </a:cubicBezTo>
                  <a:cubicBezTo>
                    <a:pt x="52" y="159"/>
                    <a:pt x="52" y="159"/>
                    <a:pt x="52" y="159"/>
                  </a:cubicBezTo>
                  <a:cubicBezTo>
                    <a:pt x="55" y="159"/>
                    <a:pt x="55" y="159"/>
                    <a:pt x="55" y="159"/>
                  </a:cubicBezTo>
                  <a:cubicBezTo>
                    <a:pt x="57" y="158"/>
                    <a:pt x="57" y="158"/>
                    <a:pt x="57" y="158"/>
                  </a:cubicBezTo>
                  <a:cubicBezTo>
                    <a:pt x="58" y="157"/>
                    <a:pt x="59" y="156"/>
                    <a:pt x="59" y="156"/>
                  </a:cubicBezTo>
                  <a:cubicBezTo>
                    <a:pt x="59" y="156"/>
                    <a:pt x="58" y="154"/>
                    <a:pt x="58" y="154"/>
                  </a:cubicBezTo>
                  <a:cubicBezTo>
                    <a:pt x="58" y="153"/>
                    <a:pt x="58" y="153"/>
                    <a:pt x="58" y="153"/>
                  </a:cubicBezTo>
                  <a:cubicBezTo>
                    <a:pt x="58" y="153"/>
                    <a:pt x="57" y="152"/>
                    <a:pt x="57" y="151"/>
                  </a:cubicBezTo>
                  <a:cubicBezTo>
                    <a:pt x="57" y="151"/>
                    <a:pt x="58" y="150"/>
                    <a:pt x="58" y="150"/>
                  </a:cubicBezTo>
                  <a:cubicBezTo>
                    <a:pt x="59" y="150"/>
                    <a:pt x="59" y="150"/>
                    <a:pt x="59" y="150"/>
                  </a:cubicBezTo>
                  <a:cubicBezTo>
                    <a:pt x="59" y="150"/>
                    <a:pt x="60" y="150"/>
                    <a:pt x="60" y="150"/>
                  </a:cubicBezTo>
                  <a:cubicBezTo>
                    <a:pt x="61" y="151"/>
                    <a:pt x="61" y="151"/>
                    <a:pt x="61" y="151"/>
                  </a:cubicBezTo>
                  <a:cubicBezTo>
                    <a:pt x="61" y="151"/>
                    <a:pt x="61" y="151"/>
                    <a:pt x="61" y="151"/>
                  </a:cubicBezTo>
                  <a:cubicBezTo>
                    <a:pt x="62" y="151"/>
                    <a:pt x="63" y="150"/>
                    <a:pt x="63" y="149"/>
                  </a:cubicBezTo>
                  <a:cubicBezTo>
                    <a:pt x="63" y="149"/>
                    <a:pt x="63" y="149"/>
                    <a:pt x="63" y="149"/>
                  </a:cubicBezTo>
                  <a:cubicBezTo>
                    <a:pt x="62" y="149"/>
                    <a:pt x="62" y="148"/>
                    <a:pt x="61" y="148"/>
                  </a:cubicBezTo>
                  <a:cubicBezTo>
                    <a:pt x="59" y="147"/>
                    <a:pt x="58" y="146"/>
                    <a:pt x="58" y="146"/>
                  </a:cubicBezTo>
                  <a:cubicBezTo>
                    <a:pt x="58" y="146"/>
                    <a:pt x="58" y="145"/>
                    <a:pt x="58" y="145"/>
                  </a:cubicBezTo>
                  <a:cubicBezTo>
                    <a:pt x="57" y="145"/>
                    <a:pt x="57" y="144"/>
                    <a:pt x="57" y="144"/>
                  </a:cubicBezTo>
                  <a:cubicBezTo>
                    <a:pt x="57" y="143"/>
                    <a:pt x="57" y="142"/>
                    <a:pt x="57" y="142"/>
                  </a:cubicBezTo>
                  <a:cubicBezTo>
                    <a:pt x="57" y="141"/>
                    <a:pt x="57" y="141"/>
                    <a:pt x="57" y="141"/>
                  </a:cubicBezTo>
                  <a:cubicBezTo>
                    <a:pt x="57" y="141"/>
                    <a:pt x="58" y="140"/>
                    <a:pt x="59" y="140"/>
                  </a:cubicBezTo>
                  <a:cubicBezTo>
                    <a:pt x="60" y="140"/>
                    <a:pt x="60" y="140"/>
                    <a:pt x="60" y="140"/>
                  </a:cubicBezTo>
                  <a:cubicBezTo>
                    <a:pt x="61" y="137"/>
                    <a:pt x="61" y="137"/>
                    <a:pt x="61" y="137"/>
                  </a:cubicBezTo>
                  <a:cubicBezTo>
                    <a:pt x="61" y="137"/>
                    <a:pt x="61" y="136"/>
                    <a:pt x="62" y="136"/>
                  </a:cubicBezTo>
                  <a:cubicBezTo>
                    <a:pt x="63" y="136"/>
                    <a:pt x="63" y="136"/>
                    <a:pt x="63" y="136"/>
                  </a:cubicBezTo>
                  <a:cubicBezTo>
                    <a:pt x="63" y="136"/>
                    <a:pt x="63" y="136"/>
                    <a:pt x="63" y="136"/>
                  </a:cubicBezTo>
                  <a:cubicBezTo>
                    <a:pt x="70" y="132"/>
                    <a:pt x="70" y="132"/>
                    <a:pt x="70" y="132"/>
                  </a:cubicBezTo>
                  <a:cubicBezTo>
                    <a:pt x="75" y="124"/>
                    <a:pt x="75" y="124"/>
                    <a:pt x="75" y="124"/>
                  </a:cubicBezTo>
                  <a:cubicBezTo>
                    <a:pt x="76" y="115"/>
                    <a:pt x="76" y="115"/>
                    <a:pt x="76" y="115"/>
                  </a:cubicBezTo>
                  <a:cubicBezTo>
                    <a:pt x="79" y="107"/>
                    <a:pt x="79" y="107"/>
                    <a:pt x="79" y="107"/>
                  </a:cubicBezTo>
                  <a:cubicBezTo>
                    <a:pt x="80" y="106"/>
                    <a:pt x="83" y="104"/>
                    <a:pt x="84" y="104"/>
                  </a:cubicBezTo>
                  <a:cubicBezTo>
                    <a:pt x="84" y="103"/>
                    <a:pt x="84" y="100"/>
                    <a:pt x="83" y="96"/>
                  </a:cubicBezTo>
                  <a:cubicBezTo>
                    <a:pt x="81" y="93"/>
                    <a:pt x="81" y="93"/>
                    <a:pt x="81" y="93"/>
                  </a:cubicBezTo>
                  <a:cubicBezTo>
                    <a:pt x="81" y="91"/>
                    <a:pt x="81" y="91"/>
                    <a:pt x="81" y="91"/>
                  </a:cubicBezTo>
                  <a:cubicBezTo>
                    <a:pt x="81" y="92"/>
                    <a:pt x="80" y="92"/>
                    <a:pt x="80" y="91"/>
                  </a:cubicBezTo>
                  <a:cubicBezTo>
                    <a:pt x="80" y="91"/>
                    <a:pt x="79" y="91"/>
                    <a:pt x="79" y="91"/>
                  </a:cubicBezTo>
                  <a:cubicBezTo>
                    <a:pt x="79" y="90"/>
                    <a:pt x="79" y="90"/>
                    <a:pt x="79" y="90"/>
                  </a:cubicBezTo>
                  <a:cubicBezTo>
                    <a:pt x="76" y="89"/>
                    <a:pt x="76" y="89"/>
                    <a:pt x="76" y="89"/>
                  </a:cubicBezTo>
                  <a:cubicBezTo>
                    <a:pt x="76" y="89"/>
                    <a:pt x="76" y="89"/>
                    <a:pt x="75" y="89"/>
                  </a:cubicBezTo>
                  <a:cubicBezTo>
                    <a:pt x="75" y="89"/>
                    <a:pt x="74" y="89"/>
                    <a:pt x="74" y="89"/>
                  </a:cubicBezTo>
                  <a:cubicBezTo>
                    <a:pt x="72" y="88"/>
                    <a:pt x="71" y="88"/>
                    <a:pt x="71" y="89"/>
                  </a:cubicBezTo>
                  <a:cubicBezTo>
                    <a:pt x="70" y="89"/>
                    <a:pt x="70" y="89"/>
                    <a:pt x="69" y="90"/>
                  </a:cubicBezTo>
                  <a:cubicBezTo>
                    <a:pt x="69" y="90"/>
                    <a:pt x="69" y="90"/>
                    <a:pt x="69" y="90"/>
                  </a:cubicBezTo>
                  <a:cubicBezTo>
                    <a:pt x="68" y="91"/>
                    <a:pt x="68" y="90"/>
                    <a:pt x="68" y="90"/>
                  </a:cubicBezTo>
                  <a:cubicBezTo>
                    <a:pt x="68" y="90"/>
                    <a:pt x="68" y="90"/>
                    <a:pt x="67" y="90"/>
                  </a:cubicBezTo>
                  <a:cubicBezTo>
                    <a:pt x="67" y="88"/>
                    <a:pt x="67" y="88"/>
                    <a:pt x="67" y="88"/>
                  </a:cubicBezTo>
                  <a:cubicBezTo>
                    <a:pt x="67" y="88"/>
                    <a:pt x="67" y="87"/>
                    <a:pt x="67" y="87"/>
                  </a:cubicBezTo>
                  <a:cubicBezTo>
                    <a:pt x="67" y="86"/>
                    <a:pt x="66" y="84"/>
                    <a:pt x="66" y="83"/>
                  </a:cubicBezTo>
                  <a:cubicBezTo>
                    <a:pt x="65" y="82"/>
                    <a:pt x="65" y="82"/>
                    <a:pt x="65" y="81"/>
                  </a:cubicBezTo>
                  <a:cubicBezTo>
                    <a:pt x="65" y="81"/>
                    <a:pt x="63" y="81"/>
                    <a:pt x="63" y="81"/>
                  </a:cubicBezTo>
                  <a:cubicBezTo>
                    <a:pt x="62" y="81"/>
                    <a:pt x="61" y="81"/>
                    <a:pt x="61" y="81"/>
                  </a:cubicBezTo>
                  <a:cubicBezTo>
                    <a:pt x="60" y="80"/>
                    <a:pt x="60" y="79"/>
                    <a:pt x="61" y="78"/>
                  </a:cubicBezTo>
                  <a:cubicBezTo>
                    <a:pt x="61" y="78"/>
                    <a:pt x="60" y="77"/>
                    <a:pt x="59" y="76"/>
                  </a:cubicBezTo>
                  <a:cubicBezTo>
                    <a:pt x="59" y="76"/>
                    <a:pt x="57" y="73"/>
                    <a:pt x="57" y="73"/>
                  </a:cubicBezTo>
                  <a:cubicBezTo>
                    <a:pt x="57" y="73"/>
                    <a:pt x="56" y="73"/>
                    <a:pt x="56" y="72"/>
                  </a:cubicBezTo>
                  <a:cubicBezTo>
                    <a:pt x="55" y="68"/>
                    <a:pt x="55" y="68"/>
                    <a:pt x="55" y="68"/>
                  </a:cubicBezTo>
                  <a:cubicBezTo>
                    <a:pt x="56" y="67"/>
                    <a:pt x="56" y="66"/>
                    <a:pt x="56" y="66"/>
                  </a:cubicBezTo>
                  <a:cubicBezTo>
                    <a:pt x="57" y="65"/>
                    <a:pt x="57" y="64"/>
                    <a:pt x="57" y="64"/>
                  </a:cubicBezTo>
                  <a:cubicBezTo>
                    <a:pt x="57" y="64"/>
                    <a:pt x="55" y="62"/>
                    <a:pt x="54" y="62"/>
                  </a:cubicBezTo>
                  <a:cubicBezTo>
                    <a:pt x="54" y="62"/>
                    <a:pt x="52" y="60"/>
                    <a:pt x="52" y="59"/>
                  </a:cubicBezTo>
                  <a:cubicBezTo>
                    <a:pt x="51" y="58"/>
                    <a:pt x="51" y="57"/>
                    <a:pt x="51" y="57"/>
                  </a:cubicBezTo>
                  <a:cubicBezTo>
                    <a:pt x="52" y="56"/>
                    <a:pt x="52" y="56"/>
                    <a:pt x="53" y="56"/>
                  </a:cubicBezTo>
                  <a:cubicBezTo>
                    <a:pt x="54" y="55"/>
                    <a:pt x="54" y="55"/>
                    <a:pt x="54" y="55"/>
                  </a:cubicBezTo>
                  <a:cubicBezTo>
                    <a:pt x="54" y="55"/>
                    <a:pt x="55" y="54"/>
                    <a:pt x="55" y="54"/>
                  </a:cubicBezTo>
                  <a:cubicBezTo>
                    <a:pt x="55" y="53"/>
                    <a:pt x="55" y="53"/>
                    <a:pt x="55" y="53"/>
                  </a:cubicBezTo>
                  <a:cubicBezTo>
                    <a:pt x="55" y="53"/>
                    <a:pt x="54" y="51"/>
                    <a:pt x="54" y="51"/>
                  </a:cubicBezTo>
                  <a:cubicBezTo>
                    <a:pt x="55" y="48"/>
                    <a:pt x="55" y="48"/>
                    <a:pt x="55" y="48"/>
                  </a:cubicBezTo>
                  <a:cubicBezTo>
                    <a:pt x="54" y="47"/>
                    <a:pt x="54" y="47"/>
                    <a:pt x="54" y="47"/>
                  </a:cubicBezTo>
                  <a:cubicBezTo>
                    <a:pt x="54" y="43"/>
                    <a:pt x="54" y="43"/>
                    <a:pt x="54" y="43"/>
                  </a:cubicBezTo>
                  <a:cubicBezTo>
                    <a:pt x="54" y="42"/>
                    <a:pt x="54" y="42"/>
                    <a:pt x="54" y="42"/>
                  </a:cubicBezTo>
                  <a:cubicBezTo>
                    <a:pt x="54" y="41"/>
                    <a:pt x="54" y="40"/>
                    <a:pt x="54" y="40"/>
                  </a:cubicBezTo>
                  <a:cubicBezTo>
                    <a:pt x="54" y="39"/>
                    <a:pt x="55" y="38"/>
                    <a:pt x="55" y="37"/>
                  </a:cubicBezTo>
                  <a:cubicBezTo>
                    <a:pt x="55" y="35"/>
                    <a:pt x="55" y="35"/>
                    <a:pt x="55" y="35"/>
                  </a:cubicBezTo>
                  <a:cubicBezTo>
                    <a:pt x="56" y="33"/>
                    <a:pt x="56" y="33"/>
                    <a:pt x="56" y="33"/>
                  </a:cubicBezTo>
                  <a:cubicBezTo>
                    <a:pt x="54" y="30"/>
                    <a:pt x="54" y="30"/>
                    <a:pt x="54" y="30"/>
                  </a:cubicBezTo>
                  <a:cubicBezTo>
                    <a:pt x="54" y="30"/>
                    <a:pt x="54" y="30"/>
                    <a:pt x="53" y="29"/>
                  </a:cubicBezTo>
                  <a:cubicBezTo>
                    <a:pt x="53" y="28"/>
                    <a:pt x="52" y="26"/>
                    <a:pt x="52" y="26"/>
                  </a:cubicBezTo>
                  <a:cubicBezTo>
                    <a:pt x="51" y="24"/>
                    <a:pt x="51" y="24"/>
                    <a:pt x="51" y="24"/>
                  </a:cubicBezTo>
                  <a:cubicBezTo>
                    <a:pt x="51" y="23"/>
                    <a:pt x="49" y="21"/>
                    <a:pt x="49" y="21"/>
                  </a:cubicBezTo>
                  <a:cubicBezTo>
                    <a:pt x="49" y="20"/>
                    <a:pt x="48" y="20"/>
                    <a:pt x="48" y="20"/>
                  </a:cubicBezTo>
                  <a:cubicBezTo>
                    <a:pt x="48" y="19"/>
                    <a:pt x="48" y="19"/>
                    <a:pt x="47" y="19"/>
                  </a:cubicBezTo>
                  <a:cubicBezTo>
                    <a:pt x="46" y="18"/>
                    <a:pt x="44" y="17"/>
                    <a:pt x="44" y="17"/>
                  </a:cubicBezTo>
                  <a:cubicBezTo>
                    <a:pt x="42" y="17"/>
                    <a:pt x="42" y="17"/>
                    <a:pt x="42" y="17"/>
                  </a:cubicBezTo>
                  <a:cubicBezTo>
                    <a:pt x="40" y="15"/>
                    <a:pt x="40" y="15"/>
                    <a:pt x="40" y="15"/>
                  </a:cubicBezTo>
                  <a:cubicBezTo>
                    <a:pt x="39" y="16"/>
                    <a:pt x="39" y="16"/>
                    <a:pt x="39" y="16"/>
                  </a:cubicBezTo>
                  <a:cubicBezTo>
                    <a:pt x="36" y="12"/>
                    <a:pt x="36" y="12"/>
                    <a:pt x="36" y="12"/>
                  </a:cubicBezTo>
                  <a:cubicBezTo>
                    <a:pt x="36" y="9"/>
                    <a:pt x="36" y="9"/>
                    <a:pt x="36" y="9"/>
                  </a:cubicBezTo>
                  <a:cubicBezTo>
                    <a:pt x="29" y="4"/>
                    <a:pt x="29" y="4"/>
                    <a:pt x="29" y="4"/>
                  </a:cubicBezTo>
                  <a:cubicBezTo>
                    <a:pt x="28" y="5"/>
                    <a:pt x="28" y="5"/>
                    <a:pt x="28" y="5"/>
                  </a:cubicBezTo>
                  <a:cubicBezTo>
                    <a:pt x="28" y="5"/>
                    <a:pt x="27" y="6"/>
                    <a:pt x="27" y="6"/>
                  </a:cubicBezTo>
                  <a:cubicBezTo>
                    <a:pt x="27" y="7"/>
                    <a:pt x="24" y="7"/>
                    <a:pt x="24" y="7"/>
                  </a:cubicBezTo>
                  <a:cubicBezTo>
                    <a:pt x="23" y="9"/>
                    <a:pt x="23" y="9"/>
                    <a:pt x="23" y="9"/>
                  </a:cubicBezTo>
                  <a:cubicBezTo>
                    <a:pt x="20" y="10"/>
                    <a:pt x="20" y="10"/>
                    <a:pt x="20" y="10"/>
                  </a:cubicBezTo>
                  <a:cubicBezTo>
                    <a:pt x="20" y="10"/>
                    <a:pt x="19" y="10"/>
                    <a:pt x="19" y="10"/>
                  </a:cubicBezTo>
                  <a:cubicBezTo>
                    <a:pt x="19" y="9"/>
                    <a:pt x="18" y="9"/>
                    <a:pt x="18" y="9"/>
                  </a:cubicBezTo>
                  <a:cubicBezTo>
                    <a:pt x="18" y="8"/>
                    <a:pt x="18" y="8"/>
                    <a:pt x="18" y="8"/>
                  </a:cubicBezTo>
                  <a:cubicBezTo>
                    <a:pt x="17" y="7"/>
                    <a:pt x="17" y="6"/>
                    <a:pt x="17" y="6"/>
                  </a:cubicBezTo>
                  <a:cubicBezTo>
                    <a:pt x="17" y="5"/>
                    <a:pt x="17" y="5"/>
                    <a:pt x="17" y="5"/>
                  </a:cubicBezTo>
                  <a:cubicBezTo>
                    <a:pt x="17" y="4"/>
                    <a:pt x="17" y="4"/>
                    <a:pt x="17" y="3"/>
                  </a:cubicBezTo>
                  <a:cubicBezTo>
                    <a:pt x="17" y="2"/>
                    <a:pt x="17" y="2"/>
                    <a:pt x="17" y="2"/>
                  </a:cubicBezTo>
                  <a:cubicBezTo>
                    <a:pt x="15" y="1"/>
                    <a:pt x="15" y="1"/>
                    <a:pt x="15" y="1"/>
                  </a:cubicBezTo>
                  <a:cubicBezTo>
                    <a:pt x="15" y="1"/>
                    <a:pt x="14" y="0"/>
                    <a:pt x="14" y="0"/>
                  </a:cubicBezTo>
                  <a:cubicBezTo>
                    <a:pt x="14" y="1"/>
                    <a:pt x="12" y="2"/>
                    <a:pt x="11" y="4"/>
                  </a:cubicBezTo>
                  <a:cubicBezTo>
                    <a:pt x="11" y="5"/>
                    <a:pt x="11" y="5"/>
                    <a:pt x="11" y="5"/>
                  </a:cubicBezTo>
                  <a:cubicBezTo>
                    <a:pt x="9" y="9"/>
                    <a:pt x="9" y="9"/>
                    <a:pt x="9" y="9"/>
                  </a:cubicBezTo>
                  <a:cubicBezTo>
                    <a:pt x="8" y="12"/>
                    <a:pt x="8" y="12"/>
                    <a:pt x="8" y="12"/>
                  </a:cubicBezTo>
                  <a:cubicBezTo>
                    <a:pt x="8" y="12"/>
                    <a:pt x="8" y="13"/>
                    <a:pt x="7" y="13"/>
                  </a:cubicBezTo>
                  <a:cubicBezTo>
                    <a:pt x="7" y="14"/>
                    <a:pt x="6" y="15"/>
                    <a:pt x="6" y="15"/>
                  </a:cubicBezTo>
                  <a:cubicBezTo>
                    <a:pt x="5" y="15"/>
                    <a:pt x="5" y="15"/>
                    <a:pt x="5" y="15"/>
                  </a:cubicBezTo>
                  <a:cubicBezTo>
                    <a:pt x="4" y="16"/>
                    <a:pt x="4" y="16"/>
                    <a:pt x="4" y="16"/>
                  </a:cubicBezTo>
                  <a:cubicBezTo>
                    <a:pt x="5" y="18"/>
                    <a:pt x="5" y="18"/>
                    <a:pt x="5" y="18"/>
                  </a:cubicBezTo>
                  <a:cubicBezTo>
                    <a:pt x="4" y="18"/>
                    <a:pt x="4" y="19"/>
                    <a:pt x="4" y="20"/>
                  </a:cubicBezTo>
                  <a:cubicBezTo>
                    <a:pt x="4" y="20"/>
                    <a:pt x="4" y="20"/>
                    <a:pt x="3" y="21"/>
                  </a:cubicBezTo>
                  <a:cubicBezTo>
                    <a:pt x="3" y="23"/>
                    <a:pt x="3" y="23"/>
                    <a:pt x="3" y="23"/>
                  </a:cubicBezTo>
                  <a:cubicBezTo>
                    <a:pt x="0" y="26"/>
                    <a:pt x="0" y="26"/>
                    <a:pt x="0" y="26"/>
                  </a:cubicBezTo>
                  <a:cubicBezTo>
                    <a:pt x="0" y="27"/>
                    <a:pt x="0" y="27"/>
                    <a:pt x="0" y="27"/>
                  </a:cubicBezTo>
                  <a:cubicBezTo>
                    <a:pt x="1" y="28"/>
                    <a:pt x="1" y="28"/>
                    <a:pt x="1" y="28"/>
                  </a:cubicBezTo>
                  <a:cubicBezTo>
                    <a:pt x="5" y="30"/>
                    <a:pt x="5" y="30"/>
                    <a:pt x="5" y="30"/>
                  </a:cubicBezTo>
                  <a:cubicBezTo>
                    <a:pt x="6" y="30"/>
                    <a:pt x="6" y="31"/>
                    <a:pt x="6" y="32"/>
                  </a:cubicBezTo>
                  <a:cubicBezTo>
                    <a:pt x="6" y="32"/>
                    <a:pt x="5" y="33"/>
                    <a:pt x="5" y="33"/>
                  </a:cubicBezTo>
                  <a:cubicBezTo>
                    <a:pt x="5" y="35"/>
                    <a:pt x="5" y="35"/>
                    <a:pt x="5" y="35"/>
                  </a:cubicBezTo>
                  <a:cubicBezTo>
                    <a:pt x="5" y="35"/>
                    <a:pt x="5" y="36"/>
                    <a:pt x="5" y="36"/>
                  </a:cubicBezTo>
                  <a:cubicBezTo>
                    <a:pt x="5" y="36"/>
                    <a:pt x="6" y="37"/>
                    <a:pt x="6" y="37"/>
                  </a:cubicBezTo>
                  <a:cubicBezTo>
                    <a:pt x="6" y="38"/>
                    <a:pt x="5" y="39"/>
                    <a:pt x="5" y="39"/>
                  </a:cubicBezTo>
                  <a:cubicBezTo>
                    <a:pt x="4" y="40"/>
                    <a:pt x="4" y="40"/>
                    <a:pt x="4" y="40"/>
                  </a:cubicBezTo>
                  <a:cubicBezTo>
                    <a:pt x="5" y="41"/>
                    <a:pt x="5" y="41"/>
                    <a:pt x="5" y="41"/>
                  </a:cubicBezTo>
                  <a:cubicBezTo>
                    <a:pt x="5" y="41"/>
                    <a:pt x="5" y="43"/>
                    <a:pt x="5" y="43"/>
                  </a:cubicBezTo>
                  <a:cubicBezTo>
                    <a:pt x="5" y="43"/>
                    <a:pt x="6" y="44"/>
                    <a:pt x="7" y="44"/>
                  </a:cubicBezTo>
                  <a:cubicBezTo>
                    <a:pt x="7" y="44"/>
                    <a:pt x="7" y="44"/>
                    <a:pt x="8" y="44"/>
                  </a:cubicBezTo>
                  <a:cubicBezTo>
                    <a:pt x="9" y="44"/>
                    <a:pt x="9" y="44"/>
                    <a:pt x="9" y="44"/>
                  </a:cubicBezTo>
                  <a:cubicBezTo>
                    <a:pt x="10" y="44"/>
                    <a:pt x="10" y="44"/>
                    <a:pt x="10" y="44"/>
                  </a:cubicBezTo>
                  <a:cubicBezTo>
                    <a:pt x="14" y="45"/>
                    <a:pt x="14" y="45"/>
                    <a:pt x="14" y="45"/>
                  </a:cubicBezTo>
                  <a:cubicBezTo>
                    <a:pt x="15" y="46"/>
                    <a:pt x="15" y="46"/>
                    <a:pt x="15" y="46"/>
                  </a:cubicBezTo>
                  <a:cubicBezTo>
                    <a:pt x="15" y="49"/>
                    <a:pt x="15" y="49"/>
                    <a:pt x="15" y="49"/>
                  </a:cubicBezTo>
                  <a:cubicBezTo>
                    <a:pt x="16" y="52"/>
                    <a:pt x="16" y="52"/>
                    <a:pt x="16" y="52"/>
                  </a:cubicBezTo>
                  <a:cubicBezTo>
                    <a:pt x="15" y="54"/>
                    <a:pt x="15" y="54"/>
                    <a:pt x="15" y="54"/>
                  </a:cubicBezTo>
                  <a:cubicBezTo>
                    <a:pt x="16" y="54"/>
                    <a:pt x="16" y="54"/>
                    <a:pt x="16" y="54"/>
                  </a:cubicBezTo>
                  <a:cubicBezTo>
                    <a:pt x="16" y="54"/>
                    <a:pt x="16" y="55"/>
                    <a:pt x="16" y="55"/>
                  </a:cubicBezTo>
                  <a:cubicBezTo>
                    <a:pt x="16" y="56"/>
                    <a:pt x="16" y="58"/>
                    <a:pt x="16" y="58"/>
                  </a:cubicBezTo>
                  <a:cubicBezTo>
                    <a:pt x="15" y="58"/>
                    <a:pt x="14" y="59"/>
                    <a:pt x="13" y="59"/>
                  </a:cubicBezTo>
                  <a:cubicBezTo>
                    <a:pt x="12" y="59"/>
                    <a:pt x="11" y="59"/>
                    <a:pt x="11" y="59"/>
                  </a:cubicBezTo>
                  <a:cubicBezTo>
                    <a:pt x="11" y="60"/>
                    <a:pt x="11" y="60"/>
                    <a:pt x="11" y="60"/>
                  </a:cubicBezTo>
                  <a:cubicBezTo>
                    <a:pt x="13" y="61"/>
                    <a:pt x="13" y="61"/>
                    <a:pt x="13" y="61"/>
                  </a:cubicBezTo>
                  <a:cubicBezTo>
                    <a:pt x="14" y="61"/>
                    <a:pt x="14" y="61"/>
                    <a:pt x="14" y="61"/>
                  </a:cubicBezTo>
                  <a:cubicBezTo>
                    <a:pt x="15" y="62"/>
                    <a:pt x="15" y="64"/>
                    <a:pt x="15" y="64"/>
                  </a:cubicBezTo>
                  <a:cubicBezTo>
                    <a:pt x="14" y="64"/>
                    <a:pt x="14" y="65"/>
                    <a:pt x="14" y="65"/>
                  </a:cubicBezTo>
                  <a:cubicBezTo>
                    <a:pt x="13" y="65"/>
                    <a:pt x="12" y="66"/>
                    <a:pt x="12" y="66"/>
                  </a:cubicBezTo>
                  <a:cubicBezTo>
                    <a:pt x="10" y="68"/>
                    <a:pt x="10" y="68"/>
                    <a:pt x="10" y="68"/>
                  </a:cubicBezTo>
                  <a:cubicBezTo>
                    <a:pt x="9" y="69"/>
                    <a:pt x="9" y="69"/>
                    <a:pt x="9" y="69"/>
                  </a:cubicBezTo>
                  <a:cubicBezTo>
                    <a:pt x="10" y="71"/>
                    <a:pt x="10" y="71"/>
                    <a:pt x="10" y="71"/>
                  </a:cubicBezTo>
                  <a:cubicBezTo>
                    <a:pt x="11" y="71"/>
                    <a:pt x="11" y="71"/>
                    <a:pt x="11" y="71"/>
                  </a:cubicBezTo>
                  <a:cubicBezTo>
                    <a:pt x="12" y="71"/>
                    <a:pt x="12" y="71"/>
                    <a:pt x="12" y="72"/>
                  </a:cubicBezTo>
                  <a:cubicBezTo>
                    <a:pt x="12" y="72"/>
                    <a:pt x="12" y="72"/>
                    <a:pt x="15" y="73"/>
                  </a:cubicBezTo>
                  <a:cubicBezTo>
                    <a:pt x="15" y="75"/>
                    <a:pt x="15" y="75"/>
                    <a:pt x="15" y="75"/>
                  </a:cubicBezTo>
                  <a:cubicBezTo>
                    <a:pt x="15" y="75"/>
                    <a:pt x="15" y="76"/>
                    <a:pt x="15" y="77"/>
                  </a:cubicBezTo>
                  <a:cubicBezTo>
                    <a:pt x="15" y="78"/>
                    <a:pt x="14" y="81"/>
                    <a:pt x="14" y="81"/>
                  </a:cubicBezTo>
                  <a:cubicBezTo>
                    <a:pt x="13" y="83"/>
                    <a:pt x="13" y="83"/>
                    <a:pt x="13" y="83"/>
                  </a:cubicBezTo>
                  <a:cubicBezTo>
                    <a:pt x="13" y="83"/>
                    <a:pt x="14" y="84"/>
                    <a:pt x="14" y="86"/>
                  </a:cubicBezTo>
                  <a:cubicBezTo>
                    <a:pt x="13" y="89"/>
                    <a:pt x="13" y="89"/>
                    <a:pt x="13" y="89"/>
                  </a:cubicBezTo>
                  <a:cubicBezTo>
                    <a:pt x="17" y="90"/>
                    <a:pt x="17" y="90"/>
                    <a:pt x="17" y="90"/>
                  </a:cubicBezTo>
                  <a:cubicBezTo>
                    <a:pt x="17" y="92"/>
                    <a:pt x="17" y="92"/>
                    <a:pt x="17" y="92"/>
                  </a:cubicBezTo>
                  <a:cubicBezTo>
                    <a:pt x="14" y="93"/>
                    <a:pt x="14" y="93"/>
                    <a:pt x="14" y="93"/>
                  </a:cubicBezTo>
                  <a:cubicBezTo>
                    <a:pt x="14" y="93"/>
                    <a:pt x="13" y="93"/>
                    <a:pt x="13" y="94"/>
                  </a:cubicBezTo>
                  <a:cubicBezTo>
                    <a:pt x="13" y="94"/>
                    <a:pt x="13" y="95"/>
                    <a:pt x="13" y="95"/>
                  </a:cubicBezTo>
                  <a:cubicBezTo>
                    <a:pt x="15" y="95"/>
                    <a:pt x="15" y="95"/>
                    <a:pt x="15" y="95"/>
                  </a:cubicBezTo>
                  <a:cubicBezTo>
                    <a:pt x="13" y="97"/>
                    <a:pt x="13" y="97"/>
                    <a:pt x="13" y="97"/>
                  </a:cubicBezTo>
                  <a:cubicBezTo>
                    <a:pt x="13" y="97"/>
                    <a:pt x="13" y="99"/>
                    <a:pt x="13" y="99"/>
                  </a:cubicBezTo>
                  <a:cubicBezTo>
                    <a:pt x="13" y="99"/>
                    <a:pt x="13" y="100"/>
                    <a:pt x="13" y="101"/>
                  </a:cubicBezTo>
                  <a:cubicBezTo>
                    <a:pt x="12" y="101"/>
                    <a:pt x="12" y="101"/>
                    <a:pt x="12" y="101"/>
                  </a:cubicBezTo>
                  <a:cubicBezTo>
                    <a:pt x="12" y="103"/>
                    <a:pt x="12" y="103"/>
                    <a:pt x="12" y="103"/>
                  </a:cubicBezTo>
                  <a:cubicBezTo>
                    <a:pt x="11" y="108"/>
                    <a:pt x="11" y="108"/>
                    <a:pt x="11" y="108"/>
                  </a:cubicBezTo>
                  <a:cubicBezTo>
                    <a:pt x="14" y="114"/>
                    <a:pt x="14" y="114"/>
                    <a:pt x="14" y="114"/>
                  </a:cubicBezTo>
                  <a:cubicBezTo>
                    <a:pt x="17" y="117"/>
                    <a:pt x="17" y="117"/>
                    <a:pt x="17" y="117"/>
                  </a:cubicBezTo>
                  <a:cubicBezTo>
                    <a:pt x="19" y="119"/>
                    <a:pt x="19" y="119"/>
                    <a:pt x="19" y="119"/>
                  </a:cubicBezTo>
                  <a:cubicBezTo>
                    <a:pt x="18" y="122"/>
                    <a:pt x="18" y="122"/>
                    <a:pt x="18" y="122"/>
                  </a:cubicBezTo>
                  <a:cubicBezTo>
                    <a:pt x="19" y="123"/>
                    <a:pt x="19" y="123"/>
                    <a:pt x="19" y="123"/>
                  </a:cubicBezTo>
                  <a:cubicBezTo>
                    <a:pt x="19" y="125"/>
                    <a:pt x="19" y="125"/>
                    <a:pt x="19" y="125"/>
                  </a:cubicBezTo>
                  <a:cubicBezTo>
                    <a:pt x="19" y="125"/>
                    <a:pt x="19" y="126"/>
                    <a:pt x="18" y="126"/>
                  </a:cubicBezTo>
                  <a:cubicBezTo>
                    <a:pt x="18" y="126"/>
                    <a:pt x="17" y="126"/>
                    <a:pt x="17" y="126"/>
                  </a:cubicBezTo>
                  <a:cubicBezTo>
                    <a:pt x="16" y="125"/>
                    <a:pt x="15" y="123"/>
                    <a:pt x="15" y="123"/>
                  </a:cubicBezTo>
                  <a:cubicBezTo>
                    <a:pt x="15" y="123"/>
                    <a:pt x="14" y="122"/>
                    <a:pt x="14" y="121"/>
                  </a:cubicBezTo>
                  <a:cubicBezTo>
                    <a:pt x="14" y="121"/>
                    <a:pt x="13" y="120"/>
                    <a:pt x="13" y="120"/>
                  </a:cubicBezTo>
                  <a:cubicBezTo>
                    <a:pt x="11" y="120"/>
                    <a:pt x="11" y="120"/>
                    <a:pt x="11" y="120"/>
                  </a:cubicBezTo>
                  <a:cubicBezTo>
                    <a:pt x="11" y="121"/>
                    <a:pt x="11" y="121"/>
                    <a:pt x="11" y="121"/>
                  </a:cubicBezTo>
                  <a:cubicBezTo>
                    <a:pt x="11" y="121"/>
                    <a:pt x="12" y="122"/>
                    <a:pt x="12" y="123"/>
                  </a:cubicBezTo>
                  <a:cubicBezTo>
                    <a:pt x="13" y="123"/>
                    <a:pt x="14" y="124"/>
                    <a:pt x="14" y="124"/>
                  </a:cubicBezTo>
                  <a:cubicBezTo>
                    <a:pt x="14" y="124"/>
                    <a:pt x="15" y="125"/>
                    <a:pt x="15" y="125"/>
                  </a:cubicBezTo>
                  <a:cubicBezTo>
                    <a:pt x="15" y="125"/>
                    <a:pt x="16" y="128"/>
                    <a:pt x="16" y="128"/>
                  </a:cubicBezTo>
                  <a:cubicBezTo>
                    <a:pt x="27" y="135"/>
                    <a:pt x="27" y="135"/>
                    <a:pt x="27" y="135"/>
                  </a:cubicBezTo>
                  <a:cubicBezTo>
                    <a:pt x="31" y="136"/>
                    <a:pt x="31" y="136"/>
                    <a:pt x="31" y="136"/>
                  </a:cubicBezTo>
                  <a:cubicBezTo>
                    <a:pt x="32" y="138"/>
                    <a:pt x="32" y="138"/>
                    <a:pt x="32" y="138"/>
                  </a:cubicBezTo>
                  <a:cubicBezTo>
                    <a:pt x="33" y="138"/>
                    <a:pt x="33" y="138"/>
                    <a:pt x="33" y="138"/>
                  </a:cubicBezTo>
                  <a:cubicBezTo>
                    <a:pt x="33" y="138"/>
                    <a:pt x="34" y="138"/>
                    <a:pt x="35" y="138"/>
                  </a:cubicBezTo>
                  <a:cubicBezTo>
                    <a:pt x="35" y="138"/>
                    <a:pt x="35" y="138"/>
                    <a:pt x="35" y="138"/>
                  </a:cubicBezTo>
                  <a:cubicBezTo>
                    <a:pt x="35" y="138"/>
                    <a:pt x="37" y="139"/>
                    <a:pt x="37" y="139"/>
                  </a:cubicBezTo>
                  <a:cubicBezTo>
                    <a:pt x="37" y="139"/>
                    <a:pt x="38" y="139"/>
                    <a:pt x="38" y="139"/>
                  </a:cubicBezTo>
                  <a:cubicBezTo>
                    <a:pt x="38" y="140"/>
                    <a:pt x="40" y="143"/>
                    <a:pt x="41" y="145"/>
                  </a:cubicBezTo>
                  <a:cubicBezTo>
                    <a:pt x="41" y="145"/>
                    <a:pt x="42" y="146"/>
                    <a:pt x="42" y="147"/>
                  </a:cubicBezTo>
                  <a:cubicBezTo>
                    <a:pt x="43" y="147"/>
                    <a:pt x="45" y="148"/>
                    <a:pt x="45" y="148"/>
                  </a:cubicBezTo>
                  <a:cubicBezTo>
                    <a:pt x="45" y="149"/>
                    <a:pt x="45" y="150"/>
                    <a:pt x="45" y="151"/>
                  </a:cubicBezTo>
                  <a:cubicBezTo>
                    <a:pt x="45" y="151"/>
                    <a:pt x="45" y="151"/>
                    <a:pt x="45" y="152"/>
                  </a:cubicBezTo>
                  <a:cubicBezTo>
                    <a:pt x="45" y="153"/>
                    <a:pt x="46" y="153"/>
                    <a:pt x="46" y="153"/>
                  </a:cubicBezTo>
                  <a:cubicBezTo>
                    <a:pt x="46" y="154"/>
                    <a:pt x="47" y="155"/>
                    <a:pt x="47" y="155"/>
                  </a:cubicBezTo>
                  <a:cubicBezTo>
                    <a:pt x="47" y="158"/>
                    <a:pt x="47" y="158"/>
                    <a:pt x="47" y="158"/>
                  </a:cubicBezTo>
                  <a:cubicBezTo>
                    <a:pt x="48" y="158"/>
                    <a:pt x="48" y="158"/>
                    <a:pt x="48" y="158"/>
                  </a:cubicBezTo>
                  <a:lnTo>
                    <a:pt x="49" y="158"/>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16" name="Freeform 84">
              <a:extLst>
                <a:ext uri="{FF2B5EF4-FFF2-40B4-BE49-F238E27FC236}">
                  <a16:creationId xmlns:a16="http://schemas.microsoft.com/office/drawing/2014/main" id="{BF119D83-FC81-4425-8F1E-C21148A4CC4D}"/>
                </a:ext>
              </a:extLst>
            </p:cNvPr>
            <p:cNvSpPr>
              <a:spLocks/>
            </p:cNvSpPr>
            <p:nvPr/>
          </p:nvSpPr>
          <p:spPr bwMode="auto">
            <a:xfrm>
              <a:off x="5810959" y="3583492"/>
              <a:ext cx="177008" cy="196037"/>
            </a:xfrm>
            <a:custGeom>
              <a:avLst/>
              <a:gdLst>
                <a:gd name="T0" fmla="*/ 46 w 78"/>
                <a:gd name="T1" fmla="*/ 88 h 89"/>
                <a:gd name="T2" fmla="*/ 44 w 78"/>
                <a:gd name="T3" fmla="*/ 86 h 89"/>
                <a:gd name="T4" fmla="*/ 44 w 78"/>
                <a:gd name="T5" fmla="*/ 81 h 89"/>
                <a:gd name="T6" fmla="*/ 44 w 78"/>
                <a:gd name="T7" fmla="*/ 77 h 89"/>
                <a:gd name="T8" fmla="*/ 42 w 78"/>
                <a:gd name="T9" fmla="*/ 73 h 89"/>
                <a:gd name="T10" fmla="*/ 39 w 78"/>
                <a:gd name="T11" fmla="*/ 69 h 89"/>
                <a:gd name="T12" fmla="*/ 43 w 78"/>
                <a:gd name="T13" fmla="*/ 64 h 89"/>
                <a:gd name="T14" fmla="*/ 44 w 78"/>
                <a:gd name="T15" fmla="*/ 59 h 89"/>
                <a:gd name="T16" fmla="*/ 47 w 78"/>
                <a:gd name="T17" fmla="*/ 55 h 89"/>
                <a:gd name="T18" fmla="*/ 50 w 78"/>
                <a:gd name="T19" fmla="*/ 49 h 89"/>
                <a:gd name="T20" fmla="*/ 55 w 78"/>
                <a:gd name="T21" fmla="*/ 44 h 89"/>
                <a:gd name="T22" fmla="*/ 56 w 78"/>
                <a:gd name="T23" fmla="*/ 47 h 89"/>
                <a:gd name="T24" fmla="*/ 57 w 78"/>
                <a:gd name="T25" fmla="*/ 51 h 89"/>
                <a:gd name="T26" fmla="*/ 59 w 78"/>
                <a:gd name="T27" fmla="*/ 54 h 89"/>
                <a:gd name="T28" fmla="*/ 66 w 78"/>
                <a:gd name="T29" fmla="*/ 50 h 89"/>
                <a:gd name="T30" fmla="*/ 68 w 78"/>
                <a:gd name="T31" fmla="*/ 48 h 89"/>
                <a:gd name="T32" fmla="*/ 67 w 78"/>
                <a:gd name="T33" fmla="*/ 41 h 89"/>
                <a:gd name="T34" fmla="*/ 70 w 78"/>
                <a:gd name="T35" fmla="*/ 36 h 89"/>
                <a:gd name="T36" fmla="*/ 78 w 78"/>
                <a:gd name="T37" fmla="*/ 31 h 89"/>
                <a:gd name="T38" fmla="*/ 71 w 78"/>
                <a:gd name="T39" fmla="*/ 25 h 89"/>
                <a:gd name="T40" fmla="*/ 62 w 78"/>
                <a:gd name="T41" fmla="*/ 20 h 89"/>
                <a:gd name="T42" fmla="*/ 57 w 78"/>
                <a:gd name="T43" fmla="*/ 17 h 89"/>
                <a:gd name="T44" fmla="*/ 50 w 78"/>
                <a:gd name="T45" fmla="*/ 19 h 89"/>
                <a:gd name="T46" fmla="*/ 46 w 78"/>
                <a:gd name="T47" fmla="*/ 17 h 89"/>
                <a:gd name="T48" fmla="*/ 40 w 78"/>
                <a:gd name="T49" fmla="*/ 14 h 89"/>
                <a:gd name="T50" fmla="*/ 38 w 78"/>
                <a:gd name="T51" fmla="*/ 10 h 89"/>
                <a:gd name="T52" fmla="*/ 33 w 78"/>
                <a:gd name="T53" fmla="*/ 7 h 89"/>
                <a:gd name="T54" fmla="*/ 26 w 78"/>
                <a:gd name="T55" fmla="*/ 5 h 89"/>
                <a:gd name="T56" fmla="*/ 25 w 78"/>
                <a:gd name="T57" fmla="*/ 0 h 89"/>
                <a:gd name="T58" fmla="*/ 20 w 78"/>
                <a:gd name="T59" fmla="*/ 2 h 89"/>
                <a:gd name="T60" fmla="*/ 17 w 78"/>
                <a:gd name="T61" fmla="*/ 0 h 89"/>
                <a:gd name="T62" fmla="*/ 14 w 78"/>
                <a:gd name="T63" fmla="*/ 4 h 89"/>
                <a:gd name="T64" fmla="*/ 17 w 78"/>
                <a:gd name="T65" fmla="*/ 6 h 89"/>
                <a:gd name="T66" fmla="*/ 19 w 78"/>
                <a:gd name="T67" fmla="*/ 10 h 89"/>
                <a:gd name="T68" fmla="*/ 20 w 78"/>
                <a:gd name="T69" fmla="*/ 14 h 89"/>
                <a:gd name="T70" fmla="*/ 17 w 78"/>
                <a:gd name="T71" fmla="*/ 14 h 89"/>
                <a:gd name="T72" fmla="*/ 12 w 78"/>
                <a:gd name="T73" fmla="*/ 12 h 89"/>
                <a:gd name="T74" fmla="*/ 8 w 78"/>
                <a:gd name="T75" fmla="*/ 20 h 89"/>
                <a:gd name="T76" fmla="*/ 7 w 78"/>
                <a:gd name="T77" fmla="*/ 28 h 89"/>
                <a:gd name="T78" fmla="*/ 0 w 78"/>
                <a:gd name="T79" fmla="*/ 32 h 89"/>
                <a:gd name="T80" fmla="*/ 3 w 78"/>
                <a:gd name="T81" fmla="*/ 40 h 89"/>
                <a:gd name="T82" fmla="*/ 4 w 78"/>
                <a:gd name="T83" fmla="*/ 46 h 89"/>
                <a:gd name="T84" fmla="*/ 7 w 78"/>
                <a:gd name="T85" fmla="*/ 49 h 89"/>
                <a:gd name="T86" fmla="*/ 5 w 78"/>
                <a:gd name="T87" fmla="*/ 54 h 89"/>
                <a:gd name="T88" fmla="*/ 3 w 78"/>
                <a:gd name="T89" fmla="*/ 57 h 89"/>
                <a:gd name="T90" fmla="*/ 5 w 78"/>
                <a:gd name="T91" fmla="*/ 61 h 89"/>
                <a:gd name="T92" fmla="*/ 12 w 78"/>
                <a:gd name="T93" fmla="*/ 60 h 89"/>
                <a:gd name="T94" fmla="*/ 13 w 78"/>
                <a:gd name="T95" fmla="*/ 57 h 89"/>
                <a:gd name="T96" fmla="*/ 16 w 78"/>
                <a:gd name="T97" fmla="*/ 60 h 89"/>
                <a:gd name="T98" fmla="*/ 14 w 78"/>
                <a:gd name="T99" fmla="*/ 61 h 89"/>
                <a:gd name="T100" fmla="*/ 12 w 78"/>
                <a:gd name="T101" fmla="*/ 63 h 89"/>
                <a:gd name="T102" fmla="*/ 8 w 78"/>
                <a:gd name="T103" fmla="*/ 65 h 89"/>
                <a:gd name="T104" fmla="*/ 13 w 78"/>
                <a:gd name="T105" fmla="*/ 65 h 89"/>
                <a:gd name="T106" fmla="*/ 17 w 78"/>
                <a:gd name="T107" fmla="*/ 69 h 89"/>
                <a:gd name="T108" fmla="*/ 25 w 78"/>
                <a:gd name="T109" fmla="*/ 71 h 89"/>
                <a:gd name="T110" fmla="*/ 30 w 78"/>
                <a:gd name="T111" fmla="*/ 75 h 89"/>
                <a:gd name="T112" fmla="*/ 31 w 78"/>
                <a:gd name="T113" fmla="*/ 77 h 89"/>
                <a:gd name="T114" fmla="*/ 34 w 78"/>
                <a:gd name="T115" fmla="*/ 80 h 89"/>
                <a:gd name="T116" fmla="*/ 36 w 78"/>
                <a:gd name="T117" fmla="*/ 84 h 89"/>
                <a:gd name="T118" fmla="*/ 40 w 78"/>
                <a:gd name="T119" fmla="*/ 86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78" h="89">
                  <a:moveTo>
                    <a:pt x="42" y="87"/>
                  </a:moveTo>
                  <a:cubicBezTo>
                    <a:pt x="42" y="87"/>
                    <a:pt x="47" y="89"/>
                    <a:pt x="46" y="89"/>
                  </a:cubicBezTo>
                  <a:cubicBezTo>
                    <a:pt x="46" y="89"/>
                    <a:pt x="46" y="89"/>
                    <a:pt x="46" y="88"/>
                  </a:cubicBezTo>
                  <a:cubicBezTo>
                    <a:pt x="46" y="88"/>
                    <a:pt x="45" y="89"/>
                    <a:pt x="45" y="89"/>
                  </a:cubicBezTo>
                  <a:cubicBezTo>
                    <a:pt x="45" y="89"/>
                    <a:pt x="43" y="87"/>
                    <a:pt x="44" y="87"/>
                  </a:cubicBezTo>
                  <a:cubicBezTo>
                    <a:pt x="44" y="87"/>
                    <a:pt x="44" y="86"/>
                    <a:pt x="44" y="86"/>
                  </a:cubicBezTo>
                  <a:cubicBezTo>
                    <a:pt x="44" y="85"/>
                    <a:pt x="43" y="84"/>
                    <a:pt x="43" y="84"/>
                  </a:cubicBezTo>
                  <a:cubicBezTo>
                    <a:pt x="44" y="83"/>
                    <a:pt x="44" y="83"/>
                    <a:pt x="44" y="83"/>
                  </a:cubicBezTo>
                  <a:cubicBezTo>
                    <a:pt x="44" y="83"/>
                    <a:pt x="44" y="81"/>
                    <a:pt x="44" y="81"/>
                  </a:cubicBezTo>
                  <a:cubicBezTo>
                    <a:pt x="44" y="81"/>
                    <a:pt x="44" y="80"/>
                    <a:pt x="44" y="80"/>
                  </a:cubicBezTo>
                  <a:cubicBezTo>
                    <a:pt x="44" y="80"/>
                    <a:pt x="43" y="79"/>
                    <a:pt x="43" y="79"/>
                  </a:cubicBezTo>
                  <a:cubicBezTo>
                    <a:pt x="44" y="77"/>
                    <a:pt x="44" y="77"/>
                    <a:pt x="44" y="77"/>
                  </a:cubicBezTo>
                  <a:cubicBezTo>
                    <a:pt x="44" y="77"/>
                    <a:pt x="44" y="76"/>
                    <a:pt x="44" y="76"/>
                  </a:cubicBezTo>
                  <a:cubicBezTo>
                    <a:pt x="44" y="75"/>
                    <a:pt x="44" y="74"/>
                    <a:pt x="44" y="74"/>
                  </a:cubicBezTo>
                  <a:cubicBezTo>
                    <a:pt x="42" y="73"/>
                    <a:pt x="42" y="73"/>
                    <a:pt x="42" y="73"/>
                  </a:cubicBezTo>
                  <a:cubicBezTo>
                    <a:pt x="40" y="72"/>
                    <a:pt x="40" y="72"/>
                    <a:pt x="40" y="72"/>
                  </a:cubicBezTo>
                  <a:cubicBezTo>
                    <a:pt x="39" y="71"/>
                    <a:pt x="39" y="71"/>
                    <a:pt x="39" y="71"/>
                  </a:cubicBezTo>
                  <a:cubicBezTo>
                    <a:pt x="39" y="69"/>
                    <a:pt x="39" y="69"/>
                    <a:pt x="39" y="69"/>
                  </a:cubicBezTo>
                  <a:cubicBezTo>
                    <a:pt x="41" y="67"/>
                    <a:pt x="41" y="67"/>
                    <a:pt x="41" y="67"/>
                  </a:cubicBezTo>
                  <a:cubicBezTo>
                    <a:pt x="42" y="65"/>
                    <a:pt x="42" y="65"/>
                    <a:pt x="42" y="65"/>
                  </a:cubicBezTo>
                  <a:cubicBezTo>
                    <a:pt x="42" y="65"/>
                    <a:pt x="43" y="64"/>
                    <a:pt x="43" y="64"/>
                  </a:cubicBezTo>
                  <a:cubicBezTo>
                    <a:pt x="43" y="63"/>
                    <a:pt x="43" y="62"/>
                    <a:pt x="43" y="62"/>
                  </a:cubicBezTo>
                  <a:cubicBezTo>
                    <a:pt x="43" y="60"/>
                    <a:pt x="43" y="60"/>
                    <a:pt x="43" y="60"/>
                  </a:cubicBezTo>
                  <a:cubicBezTo>
                    <a:pt x="44" y="59"/>
                    <a:pt x="44" y="59"/>
                    <a:pt x="44" y="59"/>
                  </a:cubicBezTo>
                  <a:cubicBezTo>
                    <a:pt x="45" y="58"/>
                    <a:pt x="45" y="58"/>
                    <a:pt x="45" y="58"/>
                  </a:cubicBezTo>
                  <a:cubicBezTo>
                    <a:pt x="45" y="58"/>
                    <a:pt x="46" y="57"/>
                    <a:pt x="46" y="57"/>
                  </a:cubicBezTo>
                  <a:cubicBezTo>
                    <a:pt x="46" y="56"/>
                    <a:pt x="47" y="55"/>
                    <a:pt x="47" y="55"/>
                  </a:cubicBezTo>
                  <a:cubicBezTo>
                    <a:pt x="48" y="53"/>
                    <a:pt x="48" y="53"/>
                    <a:pt x="48" y="53"/>
                  </a:cubicBezTo>
                  <a:cubicBezTo>
                    <a:pt x="49" y="51"/>
                    <a:pt x="49" y="51"/>
                    <a:pt x="49" y="51"/>
                  </a:cubicBezTo>
                  <a:cubicBezTo>
                    <a:pt x="50" y="49"/>
                    <a:pt x="50" y="49"/>
                    <a:pt x="50" y="49"/>
                  </a:cubicBezTo>
                  <a:cubicBezTo>
                    <a:pt x="49" y="48"/>
                    <a:pt x="49" y="48"/>
                    <a:pt x="49" y="48"/>
                  </a:cubicBezTo>
                  <a:cubicBezTo>
                    <a:pt x="49" y="48"/>
                    <a:pt x="53" y="44"/>
                    <a:pt x="53" y="44"/>
                  </a:cubicBezTo>
                  <a:cubicBezTo>
                    <a:pt x="53" y="44"/>
                    <a:pt x="55" y="44"/>
                    <a:pt x="55" y="44"/>
                  </a:cubicBezTo>
                  <a:cubicBezTo>
                    <a:pt x="55" y="45"/>
                    <a:pt x="55" y="45"/>
                    <a:pt x="55" y="45"/>
                  </a:cubicBezTo>
                  <a:cubicBezTo>
                    <a:pt x="56" y="46"/>
                    <a:pt x="56" y="46"/>
                    <a:pt x="56" y="46"/>
                  </a:cubicBezTo>
                  <a:cubicBezTo>
                    <a:pt x="56" y="47"/>
                    <a:pt x="56" y="47"/>
                    <a:pt x="56" y="47"/>
                  </a:cubicBezTo>
                  <a:cubicBezTo>
                    <a:pt x="56" y="47"/>
                    <a:pt x="56" y="48"/>
                    <a:pt x="56" y="49"/>
                  </a:cubicBezTo>
                  <a:cubicBezTo>
                    <a:pt x="56" y="49"/>
                    <a:pt x="56" y="50"/>
                    <a:pt x="56" y="50"/>
                  </a:cubicBezTo>
                  <a:cubicBezTo>
                    <a:pt x="56" y="50"/>
                    <a:pt x="57" y="51"/>
                    <a:pt x="57" y="51"/>
                  </a:cubicBezTo>
                  <a:cubicBezTo>
                    <a:pt x="57" y="52"/>
                    <a:pt x="58" y="53"/>
                    <a:pt x="58" y="53"/>
                  </a:cubicBezTo>
                  <a:cubicBezTo>
                    <a:pt x="58" y="53"/>
                    <a:pt x="58" y="53"/>
                    <a:pt x="59" y="53"/>
                  </a:cubicBezTo>
                  <a:cubicBezTo>
                    <a:pt x="59" y="54"/>
                    <a:pt x="59" y="54"/>
                    <a:pt x="59" y="54"/>
                  </a:cubicBezTo>
                  <a:cubicBezTo>
                    <a:pt x="61" y="53"/>
                    <a:pt x="61" y="53"/>
                    <a:pt x="61" y="53"/>
                  </a:cubicBezTo>
                  <a:cubicBezTo>
                    <a:pt x="63" y="51"/>
                    <a:pt x="63" y="51"/>
                    <a:pt x="63" y="51"/>
                  </a:cubicBezTo>
                  <a:cubicBezTo>
                    <a:pt x="63" y="51"/>
                    <a:pt x="66" y="50"/>
                    <a:pt x="66" y="50"/>
                  </a:cubicBezTo>
                  <a:cubicBezTo>
                    <a:pt x="66" y="50"/>
                    <a:pt x="67" y="48"/>
                    <a:pt x="67" y="48"/>
                  </a:cubicBezTo>
                  <a:cubicBezTo>
                    <a:pt x="68" y="48"/>
                    <a:pt x="68" y="48"/>
                    <a:pt x="68" y="48"/>
                  </a:cubicBezTo>
                  <a:cubicBezTo>
                    <a:pt x="68" y="48"/>
                    <a:pt x="68" y="48"/>
                    <a:pt x="68" y="48"/>
                  </a:cubicBezTo>
                  <a:cubicBezTo>
                    <a:pt x="67" y="46"/>
                    <a:pt x="69" y="44"/>
                    <a:pt x="68" y="42"/>
                  </a:cubicBezTo>
                  <a:cubicBezTo>
                    <a:pt x="68" y="42"/>
                    <a:pt x="67" y="41"/>
                    <a:pt x="67" y="41"/>
                  </a:cubicBezTo>
                  <a:cubicBezTo>
                    <a:pt x="67" y="41"/>
                    <a:pt x="67" y="41"/>
                    <a:pt x="67" y="41"/>
                  </a:cubicBezTo>
                  <a:cubicBezTo>
                    <a:pt x="67" y="41"/>
                    <a:pt x="67" y="41"/>
                    <a:pt x="67" y="41"/>
                  </a:cubicBezTo>
                  <a:cubicBezTo>
                    <a:pt x="65" y="39"/>
                    <a:pt x="62" y="38"/>
                    <a:pt x="63" y="38"/>
                  </a:cubicBezTo>
                  <a:cubicBezTo>
                    <a:pt x="64" y="36"/>
                    <a:pt x="68" y="37"/>
                    <a:pt x="70" y="36"/>
                  </a:cubicBezTo>
                  <a:cubicBezTo>
                    <a:pt x="71" y="36"/>
                    <a:pt x="71" y="34"/>
                    <a:pt x="72" y="33"/>
                  </a:cubicBezTo>
                  <a:cubicBezTo>
                    <a:pt x="73" y="33"/>
                    <a:pt x="75" y="34"/>
                    <a:pt x="75" y="32"/>
                  </a:cubicBezTo>
                  <a:cubicBezTo>
                    <a:pt x="75" y="30"/>
                    <a:pt x="77" y="30"/>
                    <a:pt x="78" y="31"/>
                  </a:cubicBezTo>
                  <a:cubicBezTo>
                    <a:pt x="78" y="31"/>
                    <a:pt x="78" y="31"/>
                    <a:pt x="78" y="31"/>
                  </a:cubicBezTo>
                  <a:cubicBezTo>
                    <a:pt x="77" y="29"/>
                    <a:pt x="74" y="27"/>
                    <a:pt x="73" y="26"/>
                  </a:cubicBezTo>
                  <a:cubicBezTo>
                    <a:pt x="73" y="26"/>
                    <a:pt x="73" y="25"/>
                    <a:pt x="71" y="25"/>
                  </a:cubicBezTo>
                  <a:cubicBezTo>
                    <a:pt x="70" y="25"/>
                    <a:pt x="68" y="23"/>
                    <a:pt x="68" y="23"/>
                  </a:cubicBezTo>
                  <a:cubicBezTo>
                    <a:pt x="65" y="23"/>
                    <a:pt x="65" y="23"/>
                    <a:pt x="65" y="23"/>
                  </a:cubicBezTo>
                  <a:cubicBezTo>
                    <a:pt x="65" y="23"/>
                    <a:pt x="62" y="20"/>
                    <a:pt x="62" y="20"/>
                  </a:cubicBezTo>
                  <a:cubicBezTo>
                    <a:pt x="61" y="20"/>
                    <a:pt x="58" y="19"/>
                    <a:pt x="58" y="19"/>
                  </a:cubicBezTo>
                  <a:cubicBezTo>
                    <a:pt x="58" y="17"/>
                    <a:pt x="58" y="17"/>
                    <a:pt x="58" y="17"/>
                  </a:cubicBezTo>
                  <a:cubicBezTo>
                    <a:pt x="58" y="17"/>
                    <a:pt x="57" y="17"/>
                    <a:pt x="57" y="17"/>
                  </a:cubicBezTo>
                  <a:cubicBezTo>
                    <a:pt x="56" y="17"/>
                    <a:pt x="55" y="18"/>
                    <a:pt x="55" y="18"/>
                  </a:cubicBezTo>
                  <a:cubicBezTo>
                    <a:pt x="52" y="19"/>
                    <a:pt x="52" y="19"/>
                    <a:pt x="52" y="19"/>
                  </a:cubicBezTo>
                  <a:cubicBezTo>
                    <a:pt x="52" y="19"/>
                    <a:pt x="50" y="19"/>
                    <a:pt x="50" y="19"/>
                  </a:cubicBezTo>
                  <a:cubicBezTo>
                    <a:pt x="49" y="18"/>
                    <a:pt x="48" y="16"/>
                    <a:pt x="48" y="16"/>
                  </a:cubicBezTo>
                  <a:cubicBezTo>
                    <a:pt x="48" y="16"/>
                    <a:pt x="48" y="16"/>
                    <a:pt x="47" y="16"/>
                  </a:cubicBezTo>
                  <a:cubicBezTo>
                    <a:pt x="46" y="17"/>
                    <a:pt x="48" y="18"/>
                    <a:pt x="46" y="17"/>
                  </a:cubicBezTo>
                  <a:cubicBezTo>
                    <a:pt x="43" y="16"/>
                    <a:pt x="43" y="16"/>
                    <a:pt x="43" y="16"/>
                  </a:cubicBezTo>
                  <a:cubicBezTo>
                    <a:pt x="41" y="14"/>
                    <a:pt x="41" y="14"/>
                    <a:pt x="41" y="14"/>
                  </a:cubicBezTo>
                  <a:cubicBezTo>
                    <a:pt x="40" y="14"/>
                    <a:pt x="40" y="14"/>
                    <a:pt x="40" y="14"/>
                  </a:cubicBezTo>
                  <a:cubicBezTo>
                    <a:pt x="39" y="14"/>
                    <a:pt x="39" y="14"/>
                    <a:pt x="39" y="14"/>
                  </a:cubicBezTo>
                  <a:cubicBezTo>
                    <a:pt x="39" y="14"/>
                    <a:pt x="38" y="12"/>
                    <a:pt x="38" y="12"/>
                  </a:cubicBezTo>
                  <a:cubicBezTo>
                    <a:pt x="38" y="12"/>
                    <a:pt x="38" y="10"/>
                    <a:pt x="38" y="10"/>
                  </a:cubicBezTo>
                  <a:cubicBezTo>
                    <a:pt x="37" y="10"/>
                    <a:pt x="34" y="9"/>
                    <a:pt x="34" y="9"/>
                  </a:cubicBezTo>
                  <a:cubicBezTo>
                    <a:pt x="33" y="7"/>
                    <a:pt x="33" y="7"/>
                    <a:pt x="33" y="7"/>
                  </a:cubicBezTo>
                  <a:cubicBezTo>
                    <a:pt x="33" y="7"/>
                    <a:pt x="33" y="7"/>
                    <a:pt x="33" y="7"/>
                  </a:cubicBezTo>
                  <a:cubicBezTo>
                    <a:pt x="32" y="7"/>
                    <a:pt x="30" y="6"/>
                    <a:pt x="30" y="6"/>
                  </a:cubicBezTo>
                  <a:cubicBezTo>
                    <a:pt x="29" y="5"/>
                    <a:pt x="29" y="5"/>
                    <a:pt x="29" y="5"/>
                  </a:cubicBezTo>
                  <a:cubicBezTo>
                    <a:pt x="26" y="5"/>
                    <a:pt x="26" y="5"/>
                    <a:pt x="26" y="5"/>
                  </a:cubicBezTo>
                  <a:cubicBezTo>
                    <a:pt x="25" y="3"/>
                    <a:pt x="25" y="3"/>
                    <a:pt x="25" y="3"/>
                  </a:cubicBezTo>
                  <a:cubicBezTo>
                    <a:pt x="25" y="3"/>
                    <a:pt x="24" y="2"/>
                    <a:pt x="24" y="2"/>
                  </a:cubicBezTo>
                  <a:cubicBezTo>
                    <a:pt x="25" y="2"/>
                    <a:pt x="25" y="0"/>
                    <a:pt x="25" y="0"/>
                  </a:cubicBezTo>
                  <a:cubicBezTo>
                    <a:pt x="23" y="0"/>
                    <a:pt x="23" y="0"/>
                    <a:pt x="23" y="0"/>
                  </a:cubicBezTo>
                  <a:cubicBezTo>
                    <a:pt x="23" y="0"/>
                    <a:pt x="21" y="1"/>
                    <a:pt x="21" y="1"/>
                  </a:cubicBezTo>
                  <a:cubicBezTo>
                    <a:pt x="21" y="1"/>
                    <a:pt x="20" y="2"/>
                    <a:pt x="20" y="2"/>
                  </a:cubicBezTo>
                  <a:cubicBezTo>
                    <a:pt x="19" y="2"/>
                    <a:pt x="19" y="2"/>
                    <a:pt x="19" y="2"/>
                  </a:cubicBezTo>
                  <a:cubicBezTo>
                    <a:pt x="18" y="1"/>
                    <a:pt x="18" y="1"/>
                    <a:pt x="18" y="1"/>
                  </a:cubicBezTo>
                  <a:cubicBezTo>
                    <a:pt x="17" y="0"/>
                    <a:pt x="17" y="0"/>
                    <a:pt x="17" y="0"/>
                  </a:cubicBezTo>
                  <a:cubicBezTo>
                    <a:pt x="15" y="2"/>
                    <a:pt x="15" y="2"/>
                    <a:pt x="15" y="2"/>
                  </a:cubicBezTo>
                  <a:cubicBezTo>
                    <a:pt x="14" y="3"/>
                    <a:pt x="14" y="3"/>
                    <a:pt x="14" y="3"/>
                  </a:cubicBezTo>
                  <a:cubicBezTo>
                    <a:pt x="14" y="3"/>
                    <a:pt x="14" y="4"/>
                    <a:pt x="14" y="4"/>
                  </a:cubicBezTo>
                  <a:cubicBezTo>
                    <a:pt x="14" y="4"/>
                    <a:pt x="16" y="4"/>
                    <a:pt x="16" y="4"/>
                  </a:cubicBezTo>
                  <a:cubicBezTo>
                    <a:pt x="16" y="6"/>
                    <a:pt x="16" y="6"/>
                    <a:pt x="16" y="6"/>
                  </a:cubicBezTo>
                  <a:cubicBezTo>
                    <a:pt x="16" y="6"/>
                    <a:pt x="16" y="6"/>
                    <a:pt x="17" y="6"/>
                  </a:cubicBezTo>
                  <a:cubicBezTo>
                    <a:pt x="17" y="6"/>
                    <a:pt x="18" y="7"/>
                    <a:pt x="18" y="7"/>
                  </a:cubicBezTo>
                  <a:cubicBezTo>
                    <a:pt x="19" y="8"/>
                    <a:pt x="19" y="8"/>
                    <a:pt x="19" y="8"/>
                  </a:cubicBezTo>
                  <a:cubicBezTo>
                    <a:pt x="19" y="10"/>
                    <a:pt x="19" y="10"/>
                    <a:pt x="19" y="10"/>
                  </a:cubicBezTo>
                  <a:cubicBezTo>
                    <a:pt x="21" y="11"/>
                    <a:pt x="21" y="11"/>
                    <a:pt x="21" y="11"/>
                  </a:cubicBezTo>
                  <a:cubicBezTo>
                    <a:pt x="21" y="13"/>
                    <a:pt x="21" y="13"/>
                    <a:pt x="21" y="13"/>
                  </a:cubicBezTo>
                  <a:cubicBezTo>
                    <a:pt x="20" y="14"/>
                    <a:pt x="20" y="14"/>
                    <a:pt x="20" y="14"/>
                  </a:cubicBezTo>
                  <a:cubicBezTo>
                    <a:pt x="19" y="15"/>
                    <a:pt x="19" y="15"/>
                    <a:pt x="19" y="15"/>
                  </a:cubicBezTo>
                  <a:cubicBezTo>
                    <a:pt x="17" y="15"/>
                    <a:pt x="17" y="15"/>
                    <a:pt x="17" y="15"/>
                  </a:cubicBezTo>
                  <a:cubicBezTo>
                    <a:pt x="17" y="14"/>
                    <a:pt x="17" y="14"/>
                    <a:pt x="17" y="14"/>
                  </a:cubicBezTo>
                  <a:cubicBezTo>
                    <a:pt x="16" y="12"/>
                    <a:pt x="16" y="12"/>
                    <a:pt x="16" y="12"/>
                  </a:cubicBezTo>
                  <a:cubicBezTo>
                    <a:pt x="15" y="11"/>
                    <a:pt x="15" y="11"/>
                    <a:pt x="15" y="11"/>
                  </a:cubicBezTo>
                  <a:cubicBezTo>
                    <a:pt x="12" y="12"/>
                    <a:pt x="12" y="12"/>
                    <a:pt x="12" y="12"/>
                  </a:cubicBezTo>
                  <a:cubicBezTo>
                    <a:pt x="12" y="14"/>
                    <a:pt x="12" y="14"/>
                    <a:pt x="12" y="14"/>
                  </a:cubicBezTo>
                  <a:cubicBezTo>
                    <a:pt x="7" y="18"/>
                    <a:pt x="7" y="18"/>
                    <a:pt x="7" y="18"/>
                  </a:cubicBezTo>
                  <a:cubicBezTo>
                    <a:pt x="8" y="20"/>
                    <a:pt x="8" y="20"/>
                    <a:pt x="8" y="20"/>
                  </a:cubicBezTo>
                  <a:cubicBezTo>
                    <a:pt x="6" y="22"/>
                    <a:pt x="6" y="22"/>
                    <a:pt x="6" y="22"/>
                  </a:cubicBezTo>
                  <a:cubicBezTo>
                    <a:pt x="6" y="25"/>
                    <a:pt x="6" y="25"/>
                    <a:pt x="6" y="25"/>
                  </a:cubicBezTo>
                  <a:cubicBezTo>
                    <a:pt x="7" y="28"/>
                    <a:pt x="7" y="28"/>
                    <a:pt x="7" y="28"/>
                  </a:cubicBezTo>
                  <a:cubicBezTo>
                    <a:pt x="7" y="30"/>
                    <a:pt x="7" y="30"/>
                    <a:pt x="7" y="30"/>
                  </a:cubicBezTo>
                  <a:cubicBezTo>
                    <a:pt x="3" y="31"/>
                    <a:pt x="3" y="31"/>
                    <a:pt x="3" y="31"/>
                  </a:cubicBezTo>
                  <a:cubicBezTo>
                    <a:pt x="0" y="32"/>
                    <a:pt x="0" y="32"/>
                    <a:pt x="0" y="32"/>
                  </a:cubicBezTo>
                  <a:cubicBezTo>
                    <a:pt x="0" y="35"/>
                    <a:pt x="0" y="35"/>
                    <a:pt x="0" y="35"/>
                  </a:cubicBezTo>
                  <a:cubicBezTo>
                    <a:pt x="0" y="36"/>
                    <a:pt x="0" y="36"/>
                    <a:pt x="0" y="36"/>
                  </a:cubicBezTo>
                  <a:cubicBezTo>
                    <a:pt x="3" y="40"/>
                    <a:pt x="3" y="40"/>
                    <a:pt x="3" y="40"/>
                  </a:cubicBezTo>
                  <a:cubicBezTo>
                    <a:pt x="2" y="41"/>
                    <a:pt x="2" y="41"/>
                    <a:pt x="2" y="41"/>
                  </a:cubicBezTo>
                  <a:cubicBezTo>
                    <a:pt x="1" y="42"/>
                    <a:pt x="1" y="42"/>
                    <a:pt x="1" y="42"/>
                  </a:cubicBezTo>
                  <a:cubicBezTo>
                    <a:pt x="4" y="46"/>
                    <a:pt x="4" y="46"/>
                    <a:pt x="4" y="46"/>
                  </a:cubicBezTo>
                  <a:cubicBezTo>
                    <a:pt x="5" y="47"/>
                    <a:pt x="5" y="47"/>
                    <a:pt x="5" y="47"/>
                  </a:cubicBezTo>
                  <a:cubicBezTo>
                    <a:pt x="7" y="47"/>
                    <a:pt x="7" y="47"/>
                    <a:pt x="7" y="47"/>
                  </a:cubicBezTo>
                  <a:cubicBezTo>
                    <a:pt x="7" y="49"/>
                    <a:pt x="7" y="49"/>
                    <a:pt x="7" y="49"/>
                  </a:cubicBezTo>
                  <a:cubicBezTo>
                    <a:pt x="7" y="50"/>
                    <a:pt x="7" y="50"/>
                    <a:pt x="7" y="50"/>
                  </a:cubicBezTo>
                  <a:cubicBezTo>
                    <a:pt x="7" y="52"/>
                    <a:pt x="7" y="52"/>
                    <a:pt x="7" y="52"/>
                  </a:cubicBezTo>
                  <a:cubicBezTo>
                    <a:pt x="5" y="54"/>
                    <a:pt x="5" y="54"/>
                    <a:pt x="5" y="54"/>
                  </a:cubicBezTo>
                  <a:cubicBezTo>
                    <a:pt x="6" y="56"/>
                    <a:pt x="6" y="56"/>
                    <a:pt x="6" y="56"/>
                  </a:cubicBezTo>
                  <a:cubicBezTo>
                    <a:pt x="4" y="55"/>
                    <a:pt x="4" y="55"/>
                    <a:pt x="4" y="55"/>
                  </a:cubicBezTo>
                  <a:cubicBezTo>
                    <a:pt x="3" y="57"/>
                    <a:pt x="3" y="57"/>
                    <a:pt x="3" y="57"/>
                  </a:cubicBezTo>
                  <a:cubicBezTo>
                    <a:pt x="4" y="58"/>
                    <a:pt x="4" y="58"/>
                    <a:pt x="4" y="58"/>
                  </a:cubicBezTo>
                  <a:cubicBezTo>
                    <a:pt x="3" y="59"/>
                    <a:pt x="3" y="59"/>
                    <a:pt x="3" y="59"/>
                  </a:cubicBezTo>
                  <a:cubicBezTo>
                    <a:pt x="5" y="61"/>
                    <a:pt x="5" y="61"/>
                    <a:pt x="5" y="61"/>
                  </a:cubicBezTo>
                  <a:cubicBezTo>
                    <a:pt x="9" y="62"/>
                    <a:pt x="9" y="62"/>
                    <a:pt x="9" y="62"/>
                  </a:cubicBezTo>
                  <a:cubicBezTo>
                    <a:pt x="11" y="61"/>
                    <a:pt x="11" y="61"/>
                    <a:pt x="11" y="61"/>
                  </a:cubicBezTo>
                  <a:cubicBezTo>
                    <a:pt x="12" y="60"/>
                    <a:pt x="12" y="60"/>
                    <a:pt x="12" y="60"/>
                  </a:cubicBezTo>
                  <a:cubicBezTo>
                    <a:pt x="11" y="59"/>
                    <a:pt x="11" y="59"/>
                    <a:pt x="11" y="59"/>
                  </a:cubicBezTo>
                  <a:cubicBezTo>
                    <a:pt x="11" y="59"/>
                    <a:pt x="11" y="58"/>
                    <a:pt x="12" y="58"/>
                  </a:cubicBezTo>
                  <a:cubicBezTo>
                    <a:pt x="12" y="57"/>
                    <a:pt x="13" y="57"/>
                    <a:pt x="13" y="57"/>
                  </a:cubicBezTo>
                  <a:cubicBezTo>
                    <a:pt x="13" y="58"/>
                    <a:pt x="13" y="58"/>
                    <a:pt x="13" y="58"/>
                  </a:cubicBezTo>
                  <a:cubicBezTo>
                    <a:pt x="16" y="58"/>
                    <a:pt x="16" y="58"/>
                    <a:pt x="16" y="58"/>
                  </a:cubicBezTo>
                  <a:cubicBezTo>
                    <a:pt x="16" y="60"/>
                    <a:pt x="16" y="60"/>
                    <a:pt x="16" y="60"/>
                  </a:cubicBezTo>
                  <a:cubicBezTo>
                    <a:pt x="15" y="61"/>
                    <a:pt x="15" y="61"/>
                    <a:pt x="15" y="61"/>
                  </a:cubicBezTo>
                  <a:cubicBezTo>
                    <a:pt x="14" y="60"/>
                    <a:pt x="14" y="60"/>
                    <a:pt x="14" y="60"/>
                  </a:cubicBezTo>
                  <a:cubicBezTo>
                    <a:pt x="14" y="60"/>
                    <a:pt x="14" y="61"/>
                    <a:pt x="14" y="61"/>
                  </a:cubicBezTo>
                  <a:cubicBezTo>
                    <a:pt x="14" y="61"/>
                    <a:pt x="14" y="64"/>
                    <a:pt x="14" y="64"/>
                  </a:cubicBezTo>
                  <a:cubicBezTo>
                    <a:pt x="14" y="64"/>
                    <a:pt x="14" y="65"/>
                    <a:pt x="13" y="64"/>
                  </a:cubicBezTo>
                  <a:cubicBezTo>
                    <a:pt x="13" y="64"/>
                    <a:pt x="12" y="63"/>
                    <a:pt x="12" y="63"/>
                  </a:cubicBezTo>
                  <a:cubicBezTo>
                    <a:pt x="9" y="62"/>
                    <a:pt x="9" y="62"/>
                    <a:pt x="9" y="62"/>
                  </a:cubicBezTo>
                  <a:cubicBezTo>
                    <a:pt x="8" y="63"/>
                    <a:pt x="8" y="63"/>
                    <a:pt x="8" y="63"/>
                  </a:cubicBezTo>
                  <a:cubicBezTo>
                    <a:pt x="8" y="63"/>
                    <a:pt x="8" y="64"/>
                    <a:pt x="8" y="65"/>
                  </a:cubicBezTo>
                  <a:cubicBezTo>
                    <a:pt x="9" y="65"/>
                    <a:pt x="10" y="65"/>
                    <a:pt x="10" y="65"/>
                  </a:cubicBezTo>
                  <a:cubicBezTo>
                    <a:pt x="10" y="65"/>
                    <a:pt x="12" y="65"/>
                    <a:pt x="12" y="65"/>
                  </a:cubicBezTo>
                  <a:cubicBezTo>
                    <a:pt x="12" y="65"/>
                    <a:pt x="12" y="65"/>
                    <a:pt x="13" y="65"/>
                  </a:cubicBezTo>
                  <a:cubicBezTo>
                    <a:pt x="13" y="65"/>
                    <a:pt x="15" y="65"/>
                    <a:pt x="15" y="65"/>
                  </a:cubicBezTo>
                  <a:cubicBezTo>
                    <a:pt x="15" y="67"/>
                    <a:pt x="15" y="67"/>
                    <a:pt x="15" y="67"/>
                  </a:cubicBezTo>
                  <a:cubicBezTo>
                    <a:pt x="17" y="69"/>
                    <a:pt x="17" y="69"/>
                    <a:pt x="17" y="69"/>
                  </a:cubicBezTo>
                  <a:cubicBezTo>
                    <a:pt x="21" y="69"/>
                    <a:pt x="21" y="69"/>
                    <a:pt x="21" y="69"/>
                  </a:cubicBezTo>
                  <a:cubicBezTo>
                    <a:pt x="22" y="69"/>
                    <a:pt x="22" y="69"/>
                    <a:pt x="22" y="69"/>
                  </a:cubicBezTo>
                  <a:cubicBezTo>
                    <a:pt x="25" y="71"/>
                    <a:pt x="25" y="71"/>
                    <a:pt x="25" y="71"/>
                  </a:cubicBezTo>
                  <a:cubicBezTo>
                    <a:pt x="25" y="71"/>
                    <a:pt x="26" y="73"/>
                    <a:pt x="27" y="73"/>
                  </a:cubicBezTo>
                  <a:cubicBezTo>
                    <a:pt x="27" y="73"/>
                    <a:pt x="28" y="75"/>
                    <a:pt x="28" y="75"/>
                  </a:cubicBezTo>
                  <a:cubicBezTo>
                    <a:pt x="30" y="75"/>
                    <a:pt x="30" y="75"/>
                    <a:pt x="30" y="75"/>
                  </a:cubicBezTo>
                  <a:cubicBezTo>
                    <a:pt x="31" y="75"/>
                    <a:pt x="31" y="75"/>
                    <a:pt x="31" y="75"/>
                  </a:cubicBezTo>
                  <a:cubicBezTo>
                    <a:pt x="31" y="75"/>
                    <a:pt x="32" y="76"/>
                    <a:pt x="32" y="76"/>
                  </a:cubicBezTo>
                  <a:cubicBezTo>
                    <a:pt x="31" y="77"/>
                    <a:pt x="31" y="77"/>
                    <a:pt x="31" y="77"/>
                  </a:cubicBezTo>
                  <a:cubicBezTo>
                    <a:pt x="32" y="79"/>
                    <a:pt x="32" y="79"/>
                    <a:pt x="32" y="79"/>
                  </a:cubicBezTo>
                  <a:cubicBezTo>
                    <a:pt x="34" y="79"/>
                    <a:pt x="34" y="79"/>
                    <a:pt x="34" y="79"/>
                  </a:cubicBezTo>
                  <a:cubicBezTo>
                    <a:pt x="34" y="79"/>
                    <a:pt x="34" y="79"/>
                    <a:pt x="34" y="80"/>
                  </a:cubicBezTo>
                  <a:cubicBezTo>
                    <a:pt x="34" y="80"/>
                    <a:pt x="35" y="82"/>
                    <a:pt x="35" y="82"/>
                  </a:cubicBezTo>
                  <a:cubicBezTo>
                    <a:pt x="35" y="83"/>
                    <a:pt x="35" y="83"/>
                    <a:pt x="35" y="83"/>
                  </a:cubicBezTo>
                  <a:cubicBezTo>
                    <a:pt x="35" y="83"/>
                    <a:pt x="36" y="83"/>
                    <a:pt x="36" y="84"/>
                  </a:cubicBezTo>
                  <a:cubicBezTo>
                    <a:pt x="36" y="84"/>
                    <a:pt x="36" y="84"/>
                    <a:pt x="36" y="85"/>
                  </a:cubicBezTo>
                  <a:cubicBezTo>
                    <a:pt x="37" y="85"/>
                    <a:pt x="39" y="85"/>
                    <a:pt x="39" y="85"/>
                  </a:cubicBezTo>
                  <a:cubicBezTo>
                    <a:pt x="40" y="86"/>
                    <a:pt x="40" y="86"/>
                    <a:pt x="40" y="86"/>
                  </a:cubicBezTo>
                  <a:cubicBezTo>
                    <a:pt x="41" y="87"/>
                    <a:pt x="41" y="87"/>
                    <a:pt x="41" y="87"/>
                  </a:cubicBezTo>
                  <a:lnTo>
                    <a:pt x="42" y="87"/>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17" name="Freeform 193">
              <a:extLst>
                <a:ext uri="{FF2B5EF4-FFF2-40B4-BE49-F238E27FC236}">
                  <a16:creationId xmlns:a16="http://schemas.microsoft.com/office/drawing/2014/main" id="{79B8D285-961F-4F3B-821B-978C2D1F9E91}"/>
                </a:ext>
              </a:extLst>
            </p:cNvPr>
            <p:cNvSpPr>
              <a:spLocks/>
            </p:cNvSpPr>
            <p:nvPr/>
          </p:nvSpPr>
          <p:spPr bwMode="auto">
            <a:xfrm>
              <a:off x="6017652" y="3676183"/>
              <a:ext cx="241875" cy="205626"/>
            </a:xfrm>
            <a:custGeom>
              <a:avLst/>
              <a:gdLst>
                <a:gd name="T0" fmla="*/ 19 w 106"/>
                <a:gd name="T1" fmla="*/ 90 h 93"/>
                <a:gd name="T2" fmla="*/ 16 w 106"/>
                <a:gd name="T3" fmla="*/ 91 h 93"/>
                <a:gd name="T4" fmla="*/ 14 w 106"/>
                <a:gd name="T5" fmla="*/ 85 h 93"/>
                <a:gd name="T6" fmla="*/ 10 w 106"/>
                <a:gd name="T7" fmla="*/ 83 h 93"/>
                <a:gd name="T8" fmla="*/ 9 w 106"/>
                <a:gd name="T9" fmla="*/ 81 h 93"/>
                <a:gd name="T10" fmla="*/ 5 w 106"/>
                <a:gd name="T11" fmla="*/ 75 h 93"/>
                <a:gd name="T12" fmla="*/ 4 w 106"/>
                <a:gd name="T13" fmla="*/ 72 h 93"/>
                <a:gd name="T14" fmla="*/ 5 w 106"/>
                <a:gd name="T15" fmla="*/ 68 h 93"/>
                <a:gd name="T16" fmla="*/ 3 w 106"/>
                <a:gd name="T17" fmla="*/ 64 h 93"/>
                <a:gd name="T18" fmla="*/ 0 w 106"/>
                <a:gd name="T19" fmla="*/ 59 h 93"/>
                <a:gd name="T20" fmla="*/ 3 w 106"/>
                <a:gd name="T21" fmla="*/ 56 h 93"/>
                <a:gd name="T22" fmla="*/ 2 w 106"/>
                <a:gd name="T23" fmla="*/ 53 h 93"/>
                <a:gd name="T24" fmla="*/ 2 w 106"/>
                <a:gd name="T25" fmla="*/ 49 h 93"/>
                <a:gd name="T26" fmla="*/ 2 w 106"/>
                <a:gd name="T27" fmla="*/ 44 h 93"/>
                <a:gd name="T28" fmla="*/ 3 w 106"/>
                <a:gd name="T29" fmla="*/ 39 h 93"/>
                <a:gd name="T30" fmla="*/ 9 w 106"/>
                <a:gd name="T31" fmla="*/ 39 h 93"/>
                <a:gd name="T32" fmla="*/ 11 w 106"/>
                <a:gd name="T33" fmla="*/ 27 h 93"/>
                <a:gd name="T34" fmla="*/ 23 w 106"/>
                <a:gd name="T35" fmla="*/ 18 h 93"/>
                <a:gd name="T36" fmla="*/ 26 w 106"/>
                <a:gd name="T37" fmla="*/ 21 h 93"/>
                <a:gd name="T38" fmla="*/ 31 w 106"/>
                <a:gd name="T39" fmla="*/ 18 h 93"/>
                <a:gd name="T40" fmla="*/ 42 w 106"/>
                <a:gd name="T41" fmla="*/ 10 h 93"/>
                <a:gd name="T42" fmla="*/ 46 w 106"/>
                <a:gd name="T43" fmla="*/ 11 h 93"/>
                <a:gd name="T44" fmla="*/ 52 w 106"/>
                <a:gd name="T45" fmla="*/ 6 h 93"/>
                <a:gd name="T46" fmla="*/ 57 w 106"/>
                <a:gd name="T47" fmla="*/ 4 h 93"/>
                <a:gd name="T48" fmla="*/ 62 w 106"/>
                <a:gd name="T49" fmla="*/ 3 h 93"/>
                <a:gd name="T50" fmla="*/ 68 w 106"/>
                <a:gd name="T51" fmla="*/ 1 h 93"/>
                <a:gd name="T52" fmla="*/ 73 w 106"/>
                <a:gd name="T53" fmla="*/ 0 h 93"/>
                <a:gd name="T54" fmla="*/ 94 w 106"/>
                <a:gd name="T55" fmla="*/ 15 h 93"/>
                <a:gd name="T56" fmla="*/ 105 w 106"/>
                <a:gd name="T57" fmla="*/ 30 h 93"/>
                <a:gd name="T58" fmla="*/ 106 w 106"/>
                <a:gd name="T59" fmla="*/ 48 h 93"/>
                <a:gd name="T60" fmla="*/ 97 w 106"/>
                <a:gd name="T61" fmla="*/ 51 h 93"/>
                <a:gd name="T62" fmla="*/ 93 w 106"/>
                <a:gd name="T63" fmla="*/ 64 h 93"/>
                <a:gd name="T64" fmla="*/ 72 w 106"/>
                <a:gd name="T65" fmla="*/ 68 h 93"/>
                <a:gd name="T66" fmla="*/ 63 w 106"/>
                <a:gd name="T67" fmla="*/ 76 h 93"/>
                <a:gd name="T68" fmla="*/ 53 w 106"/>
                <a:gd name="T69" fmla="*/ 85 h 93"/>
                <a:gd name="T70" fmla="*/ 41 w 106"/>
                <a:gd name="T71" fmla="*/ 87 h 93"/>
                <a:gd name="T72" fmla="*/ 29 w 106"/>
                <a:gd name="T73" fmla="*/ 90 h 93"/>
                <a:gd name="T74" fmla="*/ 28 w 106"/>
                <a:gd name="T75" fmla="*/ 93 h 93"/>
                <a:gd name="T76" fmla="*/ 27 w 106"/>
                <a:gd name="T77" fmla="*/ 92 h 93"/>
                <a:gd name="T78" fmla="*/ 23 w 106"/>
                <a:gd name="T79" fmla="*/ 91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06" h="93">
                  <a:moveTo>
                    <a:pt x="21" y="90"/>
                  </a:moveTo>
                  <a:cubicBezTo>
                    <a:pt x="21" y="90"/>
                    <a:pt x="20" y="90"/>
                    <a:pt x="19" y="90"/>
                  </a:cubicBezTo>
                  <a:cubicBezTo>
                    <a:pt x="18" y="90"/>
                    <a:pt x="17" y="92"/>
                    <a:pt x="16" y="92"/>
                  </a:cubicBezTo>
                  <a:cubicBezTo>
                    <a:pt x="16" y="92"/>
                    <a:pt x="16" y="92"/>
                    <a:pt x="16" y="91"/>
                  </a:cubicBezTo>
                  <a:cubicBezTo>
                    <a:pt x="16" y="90"/>
                    <a:pt x="16" y="90"/>
                    <a:pt x="15" y="89"/>
                  </a:cubicBezTo>
                  <a:cubicBezTo>
                    <a:pt x="15" y="88"/>
                    <a:pt x="15" y="86"/>
                    <a:pt x="14" y="85"/>
                  </a:cubicBezTo>
                  <a:cubicBezTo>
                    <a:pt x="13" y="84"/>
                    <a:pt x="13" y="83"/>
                    <a:pt x="13" y="83"/>
                  </a:cubicBezTo>
                  <a:cubicBezTo>
                    <a:pt x="13" y="83"/>
                    <a:pt x="11" y="83"/>
                    <a:pt x="10" y="83"/>
                  </a:cubicBezTo>
                  <a:cubicBezTo>
                    <a:pt x="10" y="83"/>
                    <a:pt x="9" y="83"/>
                    <a:pt x="9" y="83"/>
                  </a:cubicBezTo>
                  <a:cubicBezTo>
                    <a:pt x="9" y="83"/>
                    <a:pt x="8" y="81"/>
                    <a:pt x="9" y="81"/>
                  </a:cubicBezTo>
                  <a:cubicBezTo>
                    <a:pt x="9" y="80"/>
                    <a:pt x="8" y="79"/>
                    <a:pt x="7" y="78"/>
                  </a:cubicBezTo>
                  <a:cubicBezTo>
                    <a:pt x="7" y="78"/>
                    <a:pt x="5" y="75"/>
                    <a:pt x="5" y="75"/>
                  </a:cubicBezTo>
                  <a:cubicBezTo>
                    <a:pt x="5" y="75"/>
                    <a:pt x="4" y="75"/>
                    <a:pt x="4" y="74"/>
                  </a:cubicBezTo>
                  <a:cubicBezTo>
                    <a:pt x="4" y="73"/>
                    <a:pt x="4" y="72"/>
                    <a:pt x="4" y="72"/>
                  </a:cubicBezTo>
                  <a:cubicBezTo>
                    <a:pt x="3" y="70"/>
                    <a:pt x="3" y="70"/>
                    <a:pt x="3" y="70"/>
                  </a:cubicBezTo>
                  <a:cubicBezTo>
                    <a:pt x="3" y="70"/>
                    <a:pt x="5" y="69"/>
                    <a:pt x="5" y="68"/>
                  </a:cubicBezTo>
                  <a:cubicBezTo>
                    <a:pt x="5" y="68"/>
                    <a:pt x="6" y="67"/>
                    <a:pt x="5" y="66"/>
                  </a:cubicBezTo>
                  <a:cubicBezTo>
                    <a:pt x="5" y="65"/>
                    <a:pt x="3" y="64"/>
                    <a:pt x="3" y="64"/>
                  </a:cubicBezTo>
                  <a:cubicBezTo>
                    <a:pt x="2" y="63"/>
                    <a:pt x="1" y="62"/>
                    <a:pt x="0" y="61"/>
                  </a:cubicBezTo>
                  <a:cubicBezTo>
                    <a:pt x="0" y="60"/>
                    <a:pt x="0" y="59"/>
                    <a:pt x="0" y="59"/>
                  </a:cubicBezTo>
                  <a:cubicBezTo>
                    <a:pt x="0" y="59"/>
                    <a:pt x="0" y="58"/>
                    <a:pt x="1" y="58"/>
                  </a:cubicBezTo>
                  <a:cubicBezTo>
                    <a:pt x="2" y="57"/>
                    <a:pt x="3" y="57"/>
                    <a:pt x="3" y="56"/>
                  </a:cubicBezTo>
                  <a:cubicBezTo>
                    <a:pt x="3" y="56"/>
                    <a:pt x="4" y="56"/>
                    <a:pt x="4" y="55"/>
                  </a:cubicBezTo>
                  <a:cubicBezTo>
                    <a:pt x="3" y="54"/>
                    <a:pt x="2" y="53"/>
                    <a:pt x="2" y="53"/>
                  </a:cubicBezTo>
                  <a:cubicBezTo>
                    <a:pt x="3" y="50"/>
                    <a:pt x="3" y="50"/>
                    <a:pt x="3" y="50"/>
                  </a:cubicBezTo>
                  <a:cubicBezTo>
                    <a:pt x="2" y="49"/>
                    <a:pt x="2" y="49"/>
                    <a:pt x="2" y="49"/>
                  </a:cubicBezTo>
                  <a:cubicBezTo>
                    <a:pt x="2" y="45"/>
                    <a:pt x="2" y="45"/>
                    <a:pt x="2" y="45"/>
                  </a:cubicBezTo>
                  <a:cubicBezTo>
                    <a:pt x="2" y="44"/>
                    <a:pt x="2" y="44"/>
                    <a:pt x="2" y="44"/>
                  </a:cubicBezTo>
                  <a:cubicBezTo>
                    <a:pt x="2" y="44"/>
                    <a:pt x="3" y="42"/>
                    <a:pt x="3" y="42"/>
                  </a:cubicBezTo>
                  <a:cubicBezTo>
                    <a:pt x="3" y="41"/>
                    <a:pt x="3" y="39"/>
                    <a:pt x="3" y="39"/>
                  </a:cubicBezTo>
                  <a:cubicBezTo>
                    <a:pt x="3" y="39"/>
                    <a:pt x="3" y="39"/>
                    <a:pt x="3" y="39"/>
                  </a:cubicBezTo>
                  <a:cubicBezTo>
                    <a:pt x="5" y="40"/>
                    <a:pt x="8" y="39"/>
                    <a:pt x="9" y="39"/>
                  </a:cubicBezTo>
                  <a:cubicBezTo>
                    <a:pt x="11" y="39"/>
                    <a:pt x="11" y="36"/>
                    <a:pt x="10" y="33"/>
                  </a:cubicBezTo>
                  <a:cubicBezTo>
                    <a:pt x="10" y="31"/>
                    <a:pt x="11" y="29"/>
                    <a:pt x="11" y="27"/>
                  </a:cubicBezTo>
                  <a:cubicBezTo>
                    <a:pt x="12" y="25"/>
                    <a:pt x="15" y="24"/>
                    <a:pt x="18" y="22"/>
                  </a:cubicBezTo>
                  <a:cubicBezTo>
                    <a:pt x="20" y="20"/>
                    <a:pt x="20" y="18"/>
                    <a:pt x="23" y="18"/>
                  </a:cubicBezTo>
                  <a:cubicBezTo>
                    <a:pt x="23" y="18"/>
                    <a:pt x="24" y="18"/>
                    <a:pt x="25" y="19"/>
                  </a:cubicBezTo>
                  <a:cubicBezTo>
                    <a:pt x="25" y="19"/>
                    <a:pt x="25" y="20"/>
                    <a:pt x="26" y="21"/>
                  </a:cubicBezTo>
                  <a:cubicBezTo>
                    <a:pt x="26" y="21"/>
                    <a:pt x="26" y="21"/>
                    <a:pt x="27" y="21"/>
                  </a:cubicBezTo>
                  <a:cubicBezTo>
                    <a:pt x="29" y="24"/>
                    <a:pt x="31" y="26"/>
                    <a:pt x="31" y="18"/>
                  </a:cubicBezTo>
                  <a:cubicBezTo>
                    <a:pt x="32" y="11"/>
                    <a:pt x="37" y="13"/>
                    <a:pt x="41" y="11"/>
                  </a:cubicBezTo>
                  <a:cubicBezTo>
                    <a:pt x="41" y="11"/>
                    <a:pt x="41" y="11"/>
                    <a:pt x="42" y="10"/>
                  </a:cubicBezTo>
                  <a:cubicBezTo>
                    <a:pt x="43" y="11"/>
                    <a:pt x="44" y="11"/>
                    <a:pt x="45" y="11"/>
                  </a:cubicBezTo>
                  <a:cubicBezTo>
                    <a:pt x="46" y="11"/>
                    <a:pt x="46" y="11"/>
                    <a:pt x="46" y="11"/>
                  </a:cubicBezTo>
                  <a:cubicBezTo>
                    <a:pt x="46" y="11"/>
                    <a:pt x="49" y="7"/>
                    <a:pt x="49" y="7"/>
                  </a:cubicBezTo>
                  <a:cubicBezTo>
                    <a:pt x="50" y="7"/>
                    <a:pt x="52" y="6"/>
                    <a:pt x="52" y="6"/>
                  </a:cubicBezTo>
                  <a:cubicBezTo>
                    <a:pt x="54" y="3"/>
                    <a:pt x="54" y="3"/>
                    <a:pt x="54" y="3"/>
                  </a:cubicBezTo>
                  <a:cubicBezTo>
                    <a:pt x="54" y="3"/>
                    <a:pt x="56" y="4"/>
                    <a:pt x="57" y="4"/>
                  </a:cubicBezTo>
                  <a:cubicBezTo>
                    <a:pt x="58" y="4"/>
                    <a:pt x="59" y="4"/>
                    <a:pt x="61" y="4"/>
                  </a:cubicBezTo>
                  <a:cubicBezTo>
                    <a:pt x="62" y="3"/>
                    <a:pt x="62" y="3"/>
                    <a:pt x="62" y="3"/>
                  </a:cubicBezTo>
                  <a:cubicBezTo>
                    <a:pt x="62" y="3"/>
                    <a:pt x="64" y="1"/>
                    <a:pt x="66" y="1"/>
                  </a:cubicBezTo>
                  <a:cubicBezTo>
                    <a:pt x="68" y="0"/>
                    <a:pt x="68" y="1"/>
                    <a:pt x="68" y="1"/>
                  </a:cubicBezTo>
                  <a:cubicBezTo>
                    <a:pt x="68" y="1"/>
                    <a:pt x="71" y="1"/>
                    <a:pt x="73" y="1"/>
                  </a:cubicBezTo>
                  <a:cubicBezTo>
                    <a:pt x="73" y="1"/>
                    <a:pt x="73" y="0"/>
                    <a:pt x="73" y="0"/>
                  </a:cubicBezTo>
                  <a:cubicBezTo>
                    <a:pt x="76" y="2"/>
                    <a:pt x="76" y="5"/>
                    <a:pt x="79" y="8"/>
                  </a:cubicBezTo>
                  <a:cubicBezTo>
                    <a:pt x="83" y="12"/>
                    <a:pt x="87" y="11"/>
                    <a:pt x="94" y="15"/>
                  </a:cubicBezTo>
                  <a:cubicBezTo>
                    <a:pt x="94" y="16"/>
                    <a:pt x="98" y="19"/>
                    <a:pt x="99" y="22"/>
                  </a:cubicBezTo>
                  <a:cubicBezTo>
                    <a:pt x="100" y="26"/>
                    <a:pt x="104" y="26"/>
                    <a:pt x="105" y="30"/>
                  </a:cubicBezTo>
                  <a:cubicBezTo>
                    <a:pt x="105" y="33"/>
                    <a:pt x="103" y="34"/>
                    <a:pt x="103" y="37"/>
                  </a:cubicBezTo>
                  <a:cubicBezTo>
                    <a:pt x="103" y="40"/>
                    <a:pt x="105" y="47"/>
                    <a:pt x="106" y="48"/>
                  </a:cubicBezTo>
                  <a:cubicBezTo>
                    <a:pt x="106" y="48"/>
                    <a:pt x="106" y="49"/>
                    <a:pt x="106" y="49"/>
                  </a:cubicBezTo>
                  <a:cubicBezTo>
                    <a:pt x="97" y="51"/>
                    <a:pt x="97" y="51"/>
                    <a:pt x="97" y="51"/>
                  </a:cubicBezTo>
                  <a:cubicBezTo>
                    <a:pt x="98" y="60"/>
                    <a:pt x="98" y="60"/>
                    <a:pt x="98" y="60"/>
                  </a:cubicBezTo>
                  <a:cubicBezTo>
                    <a:pt x="93" y="64"/>
                    <a:pt x="93" y="64"/>
                    <a:pt x="93" y="64"/>
                  </a:cubicBezTo>
                  <a:cubicBezTo>
                    <a:pt x="93" y="64"/>
                    <a:pt x="81" y="66"/>
                    <a:pt x="80" y="66"/>
                  </a:cubicBezTo>
                  <a:cubicBezTo>
                    <a:pt x="79" y="66"/>
                    <a:pt x="74" y="67"/>
                    <a:pt x="72" y="68"/>
                  </a:cubicBezTo>
                  <a:cubicBezTo>
                    <a:pt x="70" y="68"/>
                    <a:pt x="67" y="70"/>
                    <a:pt x="66" y="70"/>
                  </a:cubicBezTo>
                  <a:cubicBezTo>
                    <a:pt x="64" y="71"/>
                    <a:pt x="63" y="76"/>
                    <a:pt x="63" y="76"/>
                  </a:cubicBezTo>
                  <a:cubicBezTo>
                    <a:pt x="63" y="76"/>
                    <a:pt x="60" y="80"/>
                    <a:pt x="59" y="81"/>
                  </a:cubicBezTo>
                  <a:cubicBezTo>
                    <a:pt x="58" y="82"/>
                    <a:pt x="53" y="85"/>
                    <a:pt x="53" y="85"/>
                  </a:cubicBezTo>
                  <a:cubicBezTo>
                    <a:pt x="53" y="85"/>
                    <a:pt x="48" y="85"/>
                    <a:pt x="47" y="85"/>
                  </a:cubicBezTo>
                  <a:cubicBezTo>
                    <a:pt x="45" y="85"/>
                    <a:pt x="43" y="87"/>
                    <a:pt x="41" y="87"/>
                  </a:cubicBezTo>
                  <a:cubicBezTo>
                    <a:pt x="38" y="88"/>
                    <a:pt x="36" y="89"/>
                    <a:pt x="35" y="89"/>
                  </a:cubicBezTo>
                  <a:cubicBezTo>
                    <a:pt x="34" y="89"/>
                    <a:pt x="29" y="90"/>
                    <a:pt x="29" y="90"/>
                  </a:cubicBezTo>
                  <a:cubicBezTo>
                    <a:pt x="29" y="93"/>
                    <a:pt x="29" y="93"/>
                    <a:pt x="29" y="93"/>
                  </a:cubicBezTo>
                  <a:cubicBezTo>
                    <a:pt x="29" y="93"/>
                    <a:pt x="28" y="93"/>
                    <a:pt x="28" y="93"/>
                  </a:cubicBezTo>
                  <a:cubicBezTo>
                    <a:pt x="28" y="93"/>
                    <a:pt x="28" y="93"/>
                    <a:pt x="27" y="93"/>
                  </a:cubicBezTo>
                  <a:cubicBezTo>
                    <a:pt x="27" y="92"/>
                    <a:pt x="27" y="92"/>
                    <a:pt x="27" y="92"/>
                  </a:cubicBezTo>
                  <a:cubicBezTo>
                    <a:pt x="25" y="90"/>
                    <a:pt x="25" y="90"/>
                    <a:pt x="25" y="90"/>
                  </a:cubicBezTo>
                  <a:cubicBezTo>
                    <a:pt x="25" y="90"/>
                    <a:pt x="24" y="91"/>
                    <a:pt x="23" y="91"/>
                  </a:cubicBezTo>
                  <a:cubicBezTo>
                    <a:pt x="22" y="91"/>
                    <a:pt x="22" y="90"/>
                    <a:pt x="21" y="90"/>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18" name="Freeform 47">
              <a:extLst>
                <a:ext uri="{FF2B5EF4-FFF2-40B4-BE49-F238E27FC236}">
                  <a16:creationId xmlns:a16="http://schemas.microsoft.com/office/drawing/2014/main" id="{2022B88B-7F69-43CE-A35B-C7306B769C18}"/>
                </a:ext>
              </a:extLst>
            </p:cNvPr>
            <p:cNvSpPr>
              <a:spLocks/>
            </p:cNvSpPr>
            <p:nvPr/>
          </p:nvSpPr>
          <p:spPr bwMode="auto">
            <a:xfrm>
              <a:off x="5588874" y="2851550"/>
              <a:ext cx="445269" cy="240785"/>
            </a:xfrm>
            <a:custGeom>
              <a:avLst/>
              <a:gdLst>
                <a:gd name="T0" fmla="*/ 32 w 195"/>
                <a:gd name="T1" fmla="*/ 49 h 109"/>
                <a:gd name="T2" fmla="*/ 40 w 195"/>
                <a:gd name="T3" fmla="*/ 37 h 109"/>
                <a:gd name="T4" fmla="*/ 47 w 195"/>
                <a:gd name="T5" fmla="*/ 25 h 109"/>
                <a:gd name="T6" fmla="*/ 53 w 195"/>
                <a:gd name="T7" fmla="*/ 15 h 109"/>
                <a:gd name="T8" fmla="*/ 64 w 195"/>
                <a:gd name="T9" fmla="*/ 13 h 109"/>
                <a:gd name="T10" fmla="*/ 71 w 195"/>
                <a:gd name="T11" fmla="*/ 17 h 109"/>
                <a:gd name="T12" fmla="*/ 78 w 195"/>
                <a:gd name="T13" fmla="*/ 8 h 109"/>
                <a:gd name="T14" fmla="*/ 87 w 195"/>
                <a:gd name="T15" fmla="*/ 10 h 109"/>
                <a:gd name="T16" fmla="*/ 96 w 195"/>
                <a:gd name="T17" fmla="*/ 14 h 109"/>
                <a:gd name="T18" fmla="*/ 97 w 195"/>
                <a:gd name="T19" fmla="*/ 22 h 109"/>
                <a:gd name="T20" fmla="*/ 102 w 195"/>
                <a:gd name="T21" fmla="*/ 23 h 109"/>
                <a:gd name="T22" fmla="*/ 106 w 195"/>
                <a:gd name="T23" fmla="*/ 23 h 109"/>
                <a:gd name="T24" fmla="*/ 108 w 195"/>
                <a:gd name="T25" fmla="*/ 20 h 109"/>
                <a:gd name="T26" fmla="*/ 111 w 195"/>
                <a:gd name="T27" fmla="*/ 15 h 109"/>
                <a:gd name="T28" fmla="*/ 114 w 195"/>
                <a:gd name="T29" fmla="*/ 12 h 109"/>
                <a:gd name="T30" fmla="*/ 118 w 195"/>
                <a:gd name="T31" fmla="*/ 9 h 109"/>
                <a:gd name="T32" fmla="*/ 123 w 195"/>
                <a:gd name="T33" fmla="*/ 9 h 109"/>
                <a:gd name="T34" fmla="*/ 126 w 195"/>
                <a:gd name="T35" fmla="*/ 8 h 109"/>
                <a:gd name="T36" fmla="*/ 131 w 195"/>
                <a:gd name="T37" fmla="*/ 9 h 109"/>
                <a:gd name="T38" fmla="*/ 135 w 195"/>
                <a:gd name="T39" fmla="*/ 11 h 109"/>
                <a:gd name="T40" fmla="*/ 142 w 195"/>
                <a:gd name="T41" fmla="*/ 7 h 109"/>
                <a:gd name="T42" fmla="*/ 145 w 195"/>
                <a:gd name="T43" fmla="*/ 4 h 109"/>
                <a:gd name="T44" fmla="*/ 148 w 195"/>
                <a:gd name="T45" fmla="*/ 1 h 109"/>
                <a:gd name="T46" fmla="*/ 154 w 195"/>
                <a:gd name="T47" fmla="*/ 2 h 109"/>
                <a:gd name="T48" fmla="*/ 162 w 195"/>
                <a:gd name="T49" fmla="*/ 1 h 109"/>
                <a:gd name="T50" fmla="*/ 168 w 195"/>
                <a:gd name="T51" fmla="*/ 1 h 109"/>
                <a:gd name="T52" fmla="*/ 173 w 195"/>
                <a:gd name="T53" fmla="*/ 4 h 109"/>
                <a:gd name="T54" fmla="*/ 175 w 195"/>
                <a:gd name="T55" fmla="*/ 9 h 109"/>
                <a:gd name="T56" fmla="*/ 183 w 195"/>
                <a:gd name="T57" fmla="*/ 10 h 109"/>
                <a:gd name="T58" fmla="*/ 187 w 195"/>
                <a:gd name="T59" fmla="*/ 11 h 109"/>
                <a:gd name="T60" fmla="*/ 195 w 195"/>
                <a:gd name="T61" fmla="*/ 12 h 109"/>
                <a:gd name="T62" fmla="*/ 193 w 195"/>
                <a:gd name="T63" fmla="*/ 20 h 109"/>
                <a:gd name="T64" fmla="*/ 192 w 195"/>
                <a:gd name="T65" fmla="*/ 27 h 109"/>
                <a:gd name="T66" fmla="*/ 191 w 195"/>
                <a:gd name="T67" fmla="*/ 33 h 109"/>
                <a:gd name="T68" fmla="*/ 188 w 195"/>
                <a:gd name="T69" fmla="*/ 39 h 109"/>
                <a:gd name="T70" fmla="*/ 188 w 195"/>
                <a:gd name="T71" fmla="*/ 47 h 109"/>
                <a:gd name="T72" fmla="*/ 186 w 195"/>
                <a:gd name="T73" fmla="*/ 52 h 109"/>
                <a:gd name="T74" fmla="*/ 169 w 195"/>
                <a:gd name="T75" fmla="*/ 49 h 109"/>
                <a:gd name="T76" fmla="*/ 146 w 195"/>
                <a:gd name="T77" fmla="*/ 50 h 109"/>
                <a:gd name="T78" fmla="*/ 126 w 195"/>
                <a:gd name="T79" fmla="*/ 70 h 109"/>
                <a:gd name="T80" fmla="*/ 110 w 195"/>
                <a:gd name="T81" fmla="*/ 78 h 109"/>
                <a:gd name="T82" fmla="*/ 94 w 195"/>
                <a:gd name="T83" fmla="*/ 85 h 109"/>
                <a:gd name="T84" fmla="*/ 73 w 195"/>
                <a:gd name="T85" fmla="*/ 96 h 109"/>
                <a:gd name="T86" fmla="*/ 47 w 195"/>
                <a:gd name="T87" fmla="*/ 107 h 109"/>
                <a:gd name="T88" fmla="*/ 22 w 195"/>
                <a:gd name="T89" fmla="*/ 98 h 109"/>
                <a:gd name="T90" fmla="*/ 14 w 195"/>
                <a:gd name="T91" fmla="*/ 102 h 109"/>
                <a:gd name="T92" fmla="*/ 4 w 195"/>
                <a:gd name="T93" fmla="*/ 88 h 109"/>
                <a:gd name="T94" fmla="*/ 0 w 195"/>
                <a:gd name="T95" fmla="*/ 84 h 109"/>
                <a:gd name="T96" fmla="*/ 2 w 195"/>
                <a:gd name="T97" fmla="*/ 75 h 109"/>
                <a:gd name="T98" fmla="*/ 3 w 195"/>
                <a:gd name="T99" fmla="*/ 68 h 109"/>
                <a:gd name="T100" fmla="*/ 5 w 195"/>
                <a:gd name="T101" fmla="*/ 60 h 109"/>
                <a:gd name="T102" fmla="*/ 9 w 195"/>
                <a:gd name="T103" fmla="*/ 55 h 109"/>
                <a:gd name="T104" fmla="*/ 16 w 195"/>
                <a:gd name="T105" fmla="*/ 57 h 109"/>
                <a:gd name="T106" fmla="*/ 22 w 195"/>
                <a:gd name="T107" fmla="*/ 56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95" h="109">
                  <a:moveTo>
                    <a:pt x="26" y="54"/>
                  </a:moveTo>
                  <a:cubicBezTo>
                    <a:pt x="29" y="52"/>
                    <a:pt x="29" y="52"/>
                    <a:pt x="29" y="52"/>
                  </a:cubicBezTo>
                  <a:cubicBezTo>
                    <a:pt x="29" y="52"/>
                    <a:pt x="29" y="49"/>
                    <a:pt x="30" y="50"/>
                  </a:cubicBezTo>
                  <a:cubicBezTo>
                    <a:pt x="30" y="50"/>
                    <a:pt x="32" y="49"/>
                    <a:pt x="32" y="49"/>
                  </a:cubicBezTo>
                  <a:cubicBezTo>
                    <a:pt x="33" y="47"/>
                    <a:pt x="33" y="47"/>
                    <a:pt x="33" y="47"/>
                  </a:cubicBezTo>
                  <a:cubicBezTo>
                    <a:pt x="34" y="44"/>
                    <a:pt x="34" y="44"/>
                    <a:pt x="34" y="44"/>
                  </a:cubicBezTo>
                  <a:cubicBezTo>
                    <a:pt x="39" y="42"/>
                    <a:pt x="39" y="42"/>
                    <a:pt x="39" y="42"/>
                  </a:cubicBezTo>
                  <a:cubicBezTo>
                    <a:pt x="40" y="37"/>
                    <a:pt x="40" y="37"/>
                    <a:pt x="40" y="37"/>
                  </a:cubicBezTo>
                  <a:cubicBezTo>
                    <a:pt x="39" y="34"/>
                    <a:pt x="39" y="34"/>
                    <a:pt x="39" y="34"/>
                  </a:cubicBezTo>
                  <a:cubicBezTo>
                    <a:pt x="39" y="34"/>
                    <a:pt x="39" y="30"/>
                    <a:pt x="40" y="30"/>
                  </a:cubicBezTo>
                  <a:cubicBezTo>
                    <a:pt x="41" y="30"/>
                    <a:pt x="44" y="28"/>
                    <a:pt x="44" y="28"/>
                  </a:cubicBezTo>
                  <a:cubicBezTo>
                    <a:pt x="47" y="25"/>
                    <a:pt x="47" y="25"/>
                    <a:pt x="47" y="25"/>
                  </a:cubicBezTo>
                  <a:cubicBezTo>
                    <a:pt x="47" y="23"/>
                    <a:pt x="47" y="23"/>
                    <a:pt x="47" y="23"/>
                  </a:cubicBezTo>
                  <a:cubicBezTo>
                    <a:pt x="49" y="19"/>
                    <a:pt x="49" y="19"/>
                    <a:pt x="49" y="19"/>
                  </a:cubicBezTo>
                  <a:cubicBezTo>
                    <a:pt x="51" y="17"/>
                    <a:pt x="51" y="17"/>
                    <a:pt x="51" y="17"/>
                  </a:cubicBezTo>
                  <a:cubicBezTo>
                    <a:pt x="53" y="15"/>
                    <a:pt x="53" y="15"/>
                    <a:pt x="53" y="15"/>
                  </a:cubicBezTo>
                  <a:cubicBezTo>
                    <a:pt x="56" y="14"/>
                    <a:pt x="56" y="14"/>
                    <a:pt x="56" y="14"/>
                  </a:cubicBezTo>
                  <a:cubicBezTo>
                    <a:pt x="56" y="14"/>
                    <a:pt x="57" y="14"/>
                    <a:pt x="58" y="14"/>
                  </a:cubicBezTo>
                  <a:cubicBezTo>
                    <a:pt x="59" y="14"/>
                    <a:pt x="60" y="13"/>
                    <a:pt x="60" y="13"/>
                  </a:cubicBezTo>
                  <a:cubicBezTo>
                    <a:pt x="61" y="13"/>
                    <a:pt x="64" y="13"/>
                    <a:pt x="64" y="13"/>
                  </a:cubicBezTo>
                  <a:cubicBezTo>
                    <a:pt x="64" y="13"/>
                    <a:pt x="66" y="11"/>
                    <a:pt x="66" y="12"/>
                  </a:cubicBezTo>
                  <a:cubicBezTo>
                    <a:pt x="66" y="14"/>
                    <a:pt x="66" y="15"/>
                    <a:pt x="66" y="15"/>
                  </a:cubicBezTo>
                  <a:cubicBezTo>
                    <a:pt x="67" y="16"/>
                    <a:pt x="68" y="18"/>
                    <a:pt x="68" y="18"/>
                  </a:cubicBezTo>
                  <a:cubicBezTo>
                    <a:pt x="68" y="18"/>
                    <a:pt x="70" y="18"/>
                    <a:pt x="71" y="17"/>
                  </a:cubicBezTo>
                  <a:cubicBezTo>
                    <a:pt x="72" y="16"/>
                    <a:pt x="74" y="15"/>
                    <a:pt x="74" y="15"/>
                  </a:cubicBezTo>
                  <a:cubicBezTo>
                    <a:pt x="74" y="15"/>
                    <a:pt x="76" y="17"/>
                    <a:pt x="76" y="16"/>
                  </a:cubicBezTo>
                  <a:cubicBezTo>
                    <a:pt x="76" y="15"/>
                    <a:pt x="76" y="11"/>
                    <a:pt x="76" y="11"/>
                  </a:cubicBezTo>
                  <a:cubicBezTo>
                    <a:pt x="78" y="8"/>
                    <a:pt x="78" y="8"/>
                    <a:pt x="78" y="8"/>
                  </a:cubicBezTo>
                  <a:cubicBezTo>
                    <a:pt x="78" y="8"/>
                    <a:pt x="80" y="8"/>
                    <a:pt x="80" y="7"/>
                  </a:cubicBezTo>
                  <a:cubicBezTo>
                    <a:pt x="80" y="6"/>
                    <a:pt x="82" y="4"/>
                    <a:pt x="82" y="4"/>
                  </a:cubicBezTo>
                  <a:cubicBezTo>
                    <a:pt x="85" y="4"/>
                    <a:pt x="85" y="4"/>
                    <a:pt x="85" y="4"/>
                  </a:cubicBezTo>
                  <a:cubicBezTo>
                    <a:pt x="87" y="10"/>
                    <a:pt x="87" y="10"/>
                    <a:pt x="87" y="10"/>
                  </a:cubicBezTo>
                  <a:cubicBezTo>
                    <a:pt x="90" y="12"/>
                    <a:pt x="90" y="12"/>
                    <a:pt x="90" y="12"/>
                  </a:cubicBezTo>
                  <a:cubicBezTo>
                    <a:pt x="91" y="13"/>
                    <a:pt x="91" y="13"/>
                    <a:pt x="91" y="13"/>
                  </a:cubicBezTo>
                  <a:cubicBezTo>
                    <a:pt x="93" y="14"/>
                    <a:pt x="93" y="14"/>
                    <a:pt x="93" y="14"/>
                  </a:cubicBezTo>
                  <a:cubicBezTo>
                    <a:pt x="96" y="14"/>
                    <a:pt x="96" y="14"/>
                    <a:pt x="96" y="14"/>
                  </a:cubicBezTo>
                  <a:cubicBezTo>
                    <a:pt x="96" y="15"/>
                    <a:pt x="96" y="15"/>
                    <a:pt x="96" y="15"/>
                  </a:cubicBezTo>
                  <a:cubicBezTo>
                    <a:pt x="98" y="17"/>
                    <a:pt x="98" y="17"/>
                    <a:pt x="98" y="17"/>
                  </a:cubicBezTo>
                  <a:cubicBezTo>
                    <a:pt x="99" y="20"/>
                    <a:pt x="99" y="20"/>
                    <a:pt x="99" y="20"/>
                  </a:cubicBezTo>
                  <a:cubicBezTo>
                    <a:pt x="97" y="22"/>
                    <a:pt x="97" y="22"/>
                    <a:pt x="97" y="22"/>
                  </a:cubicBezTo>
                  <a:cubicBezTo>
                    <a:pt x="97" y="23"/>
                    <a:pt x="97" y="23"/>
                    <a:pt x="97" y="23"/>
                  </a:cubicBezTo>
                  <a:cubicBezTo>
                    <a:pt x="98" y="24"/>
                    <a:pt x="98" y="24"/>
                    <a:pt x="98" y="24"/>
                  </a:cubicBezTo>
                  <a:cubicBezTo>
                    <a:pt x="98" y="24"/>
                    <a:pt x="99" y="24"/>
                    <a:pt x="99" y="24"/>
                  </a:cubicBezTo>
                  <a:cubicBezTo>
                    <a:pt x="99" y="24"/>
                    <a:pt x="101" y="23"/>
                    <a:pt x="102" y="23"/>
                  </a:cubicBezTo>
                  <a:cubicBezTo>
                    <a:pt x="102" y="23"/>
                    <a:pt x="102" y="22"/>
                    <a:pt x="102" y="22"/>
                  </a:cubicBezTo>
                  <a:cubicBezTo>
                    <a:pt x="102" y="22"/>
                    <a:pt x="104" y="21"/>
                    <a:pt x="104" y="21"/>
                  </a:cubicBezTo>
                  <a:cubicBezTo>
                    <a:pt x="104" y="21"/>
                    <a:pt x="105" y="21"/>
                    <a:pt x="105" y="21"/>
                  </a:cubicBezTo>
                  <a:cubicBezTo>
                    <a:pt x="105" y="22"/>
                    <a:pt x="106" y="23"/>
                    <a:pt x="106" y="23"/>
                  </a:cubicBezTo>
                  <a:cubicBezTo>
                    <a:pt x="106" y="23"/>
                    <a:pt x="107" y="22"/>
                    <a:pt x="107" y="23"/>
                  </a:cubicBezTo>
                  <a:cubicBezTo>
                    <a:pt x="107" y="23"/>
                    <a:pt x="108" y="23"/>
                    <a:pt x="108" y="23"/>
                  </a:cubicBezTo>
                  <a:cubicBezTo>
                    <a:pt x="108" y="23"/>
                    <a:pt x="108" y="23"/>
                    <a:pt x="108" y="22"/>
                  </a:cubicBezTo>
                  <a:cubicBezTo>
                    <a:pt x="108" y="20"/>
                    <a:pt x="108" y="20"/>
                    <a:pt x="108" y="20"/>
                  </a:cubicBezTo>
                  <a:cubicBezTo>
                    <a:pt x="108" y="19"/>
                    <a:pt x="108" y="18"/>
                    <a:pt x="108" y="18"/>
                  </a:cubicBezTo>
                  <a:cubicBezTo>
                    <a:pt x="109" y="17"/>
                    <a:pt x="109" y="17"/>
                    <a:pt x="109" y="16"/>
                  </a:cubicBezTo>
                  <a:cubicBezTo>
                    <a:pt x="109" y="16"/>
                    <a:pt x="108" y="15"/>
                    <a:pt x="109" y="15"/>
                  </a:cubicBezTo>
                  <a:cubicBezTo>
                    <a:pt x="110" y="15"/>
                    <a:pt x="111" y="15"/>
                    <a:pt x="111" y="15"/>
                  </a:cubicBezTo>
                  <a:cubicBezTo>
                    <a:pt x="111" y="15"/>
                    <a:pt x="111" y="14"/>
                    <a:pt x="111" y="14"/>
                  </a:cubicBezTo>
                  <a:cubicBezTo>
                    <a:pt x="111" y="14"/>
                    <a:pt x="112" y="13"/>
                    <a:pt x="113" y="13"/>
                  </a:cubicBezTo>
                  <a:cubicBezTo>
                    <a:pt x="113" y="13"/>
                    <a:pt x="113" y="14"/>
                    <a:pt x="114" y="13"/>
                  </a:cubicBezTo>
                  <a:cubicBezTo>
                    <a:pt x="115" y="12"/>
                    <a:pt x="114" y="12"/>
                    <a:pt x="114" y="12"/>
                  </a:cubicBezTo>
                  <a:cubicBezTo>
                    <a:pt x="114" y="11"/>
                    <a:pt x="114" y="11"/>
                    <a:pt x="114" y="11"/>
                  </a:cubicBezTo>
                  <a:cubicBezTo>
                    <a:pt x="115" y="10"/>
                    <a:pt x="114" y="11"/>
                    <a:pt x="116" y="11"/>
                  </a:cubicBezTo>
                  <a:cubicBezTo>
                    <a:pt x="117" y="10"/>
                    <a:pt x="118" y="10"/>
                    <a:pt x="118" y="10"/>
                  </a:cubicBezTo>
                  <a:cubicBezTo>
                    <a:pt x="118" y="10"/>
                    <a:pt x="118" y="9"/>
                    <a:pt x="118" y="9"/>
                  </a:cubicBezTo>
                  <a:cubicBezTo>
                    <a:pt x="120" y="8"/>
                    <a:pt x="120" y="8"/>
                    <a:pt x="120" y="8"/>
                  </a:cubicBezTo>
                  <a:cubicBezTo>
                    <a:pt x="120" y="8"/>
                    <a:pt x="120" y="9"/>
                    <a:pt x="120" y="9"/>
                  </a:cubicBezTo>
                  <a:cubicBezTo>
                    <a:pt x="120" y="9"/>
                    <a:pt x="121" y="9"/>
                    <a:pt x="122" y="9"/>
                  </a:cubicBezTo>
                  <a:cubicBezTo>
                    <a:pt x="122" y="9"/>
                    <a:pt x="123" y="10"/>
                    <a:pt x="123" y="9"/>
                  </a:cubicBezTo>
                  <a:cubicBezTo>
                    <a:pt x="123" y="9"/>
                    <a:pt x="124" y="9"/>
                    <a:pt x="124" y="8"/>
                  </a:cubicBezTo>
                  <a:cubicBezTo>
                    <a:pt x="124" y="8"/>
                    <a:pt x="124" y="8"/>
                    <a:pt x="124" y="8"/>
                  </a:cubicBezTo>
                  <a:cubicBezTo>
                    <a:pt x="124" y="8"/>
                    <a:pt x="124" y="7"/>
                    <a:pt x="125" y="7"/>
                  </a:cubicBezTo>
                  <a:cubicBezTo>
                    <a:pt x="126" y="8"/>
                    <a:pt x="125" y="8"/>
                    <a:pt x="126" y="8"/>
                  </a:cubicBezTo>
                  <a:cubicBezTo>
                    <a:pt x="126" y="7"/>
                    <a:pt x="128" y="6"/>
                    <a:pt x="128" y="6"/>
                  </a:cubicBezTo>
                  <a:cubicBezTo>
                    <a:pt x="128" y="6"/>
                    <a:pt x="128" y="6"/>
                    <a:pt x="129" y="8"/>
                  </a:cubicBezTo>
                  <a:cubicBezTo>
                    <a:pt x="129" y="9"/>
                    <a:pt x="130" y="9"/>
                    <a:pt x="131" y="9"/>
                  </a:cubicBezTo>
                  <a:cubicBezTo>
                    <a:pt x="131" y="9"/>
                    <a:pt x="131" y="9"/>
                    <a:pt x="131" y="9"/>
                  </a:cubicBezTo>
                  <a:cubicBezTo>
                    <a:pt x="131" y="10"/>
                    <a:pt x="132" y="11"/>
                    <a:pt x="132" y="11"/>
                  </a:cubicBezTo>
                  <a:cubicBezTo>
                    <a:pt x="133" y="11"/>
                    <a:pt x="133" y="11"/>
                    <a:pt x="133" y="11"/>
                  </a:cubicBezTo>
                  <a:cubicBezTo>
                    <a:pt x="134" y="10"/>
                    <a:pt x="134" y="10"/>
                    <a:pt x="134" y="10"/>
                  </a:cubicBezTo>
                  <a:cubicBezTo>
                    <a:pt x="134" y="10"/>
                    <a:pt x="134" y="11"/>
                    <a:pt x="135" y="11"/>
                  </a:cubicBezTo>
                  <a:cubicBezTo>
                    <a:pt x="136" y="11"/>
                    <a:pt x="137" y="12"/>
                    <a:pt x="137" y="12"/>
                  </a:cubicBezTo>
                  <a:cubicBezTo>
                    <a:pt x="137" y="11"/>
                    <a:pt x="138" y="10"/>
                    <a:pt x="138" y="10"/>
                  </a:cubicBezTo>
                  <a:cubicBezTo>
                    <a:pt x="138" y="9"/>
                    <a:pt x="138" y="9"/>
                    <a:pt x="139" y="8"/>
                  </a:cubicBezTo>
                  <a:cubicBezTo>
                    <a:pt x="139" y="8"/>
                    <a:pt x="142" y="7"/>
                    <a:pt x="142" y="7"/>
                  </a:cubicBezTo>
                  <a:cubicBezTo>
                    <a:pt x="142" y="7"/>
                    <a:pt x="141" y="5"/>
                    <a:pt x="140" y="5"/>
                  </a:cubicBezTo>
                  <a:cubicBezTo>
                    <a:pt x="140" y="5"/>
                    <a:pt x="139" y="4"/>
                    <a:pt x="141" y="3"/>
                  </a:cubicBezTo>
                  <a:cubicBezTo>
                    <a:pt x="142" y="3"/>
                    <a:pt x="143" y="3"/>
                    <a:pt x="143" y="3"/>
                  </a:cubicBezTo>
                  <a:cubicBezTo>
                    <a:pt x="145" y="4"/>
                    <a:pt x="145" y="4"/>
                    <a:pt x="145" y="4"/>
                  </a:cubicBezTo>
                  <a:cubicBezTo>
                    <a:pt x="145" y="3"/>
                    <a:pt x="145" y="3"/>
                    <a:pt x="145" y="3"/>
                  </a:cubicBezTo>
                  <a:cubicBezTo>
                    <a:pt x="146" y="2"/>
                    <a:pt x="146" y="2"/>
                    <a:pt x="146" y="2"/>
                  </a:cubicBezTo>
                  <a:cubicBezTo>
                    <a:pt x="146" y="2"/>
                    <a:pt x="147" y="1"/>
                    <a:pt x="147" y="1"/>
                  </a:cubicBezTo>
                  <a:cubicBezTo>
                    <a:pt x="147" y="1"/>
                    <a:pt x="148" y="1"/>
                    <a:pt x="148" y="1"/>
                  </a:cubicBezTo>
                  <a:cubicBezTo>
                    <a:pt x="149" y="1"/>
                    <a:pt x="150" y="1"/>
                    <a:pt x="150" y="1"/>
                  </a:cubicBezTo>
                  <a:cubicBezTo>
                    <a:pt x="150" y="1"/>
                    <a:pt x="151" y="2"/>
                    <a:pt x="151" y="2"/>
                  </a:cubicBezTo>
                  <a:cubicBezTo>
                    <a:pt x="152" y="2"/>
                    <a:pt x="153" y="2"/>
                    <a:pt x="153" y="2"/>
                  </a:cubicBezTo>
                  <a:cubicBezTo>
                    <a:pt x="153" y="2"/>
                    <a:pt x="154" y="3"/>
                    <a:pt x="154" y="2"/>
                  </a:cubicBezTo>
                  <a:cubicBezTo>
                    <a:pt x="155" y="2"/>
                    <a:pt x="155" y="1"/>
                    <a:pt x="155" y="1"/>
                  </a:cubicBezTo>
                  <a:cubicBezTo>
                    <a:pt x="155" y="1"/>
                    <a:pt x="159" y="0"/>
                    <a:pt x="159" y="0"/>
                  </a:cubicBezTo>
                  <a:cubicBezTo>
                    <a:pt x="159" y="0"/>
                    <a:pt x="160" y="0"/>
                    <a:pt x="160" y="0"/>
                  </a:cubicBezTo>
                  <a:cubicBezTo>
                    <a:pt x="161" y="1"/>
                    <a:pt x="162" y="1"/>
                    <a:pt x="162" y="1"/>
                  </a:cubicBezTo>
                  <a:cubicBezTo>
                    <a:pt x="163" y="1"/>
                    <a:pt x="164" y="2"/>
                    <a:pt x="164" y="2"/>
                  </a:cubicBezTo>
                  <a:cubicBezTo>
                    <a:pt x="165" y="3"/>
                    <a:pt x="166" y="3"/>
                    <a:pt x="166" y="3"/>
                  </a:cubicBezTo>
                  <a:cubicBezTo>
                    <a:pt x="166" y="3"/>
                    <a:pt x="166" y="1"/>
                    <a:pt x="166" y="1"/>
                  </a:cubicBezTo>
                  <a:cubicBezTo>
                    <a:pt x="167" y="1"/>
                    <a:pt x="168" y="1"/>
                    <a:pt x="168" y="1"/>
                  </a:cubicBezTo>
                  <a:cubicBezTo>
                    <a:pt x="169" y="2"/>
                    <a:pt x="169" y="2"/>
                    <a:pt x="169" y="2"/>
                  </a:cubicBezTo>
                  <a:cubicBezTo>
                    <a:pt x="169" y="2"/>
                    <a:pt x="170" y="3"/>
                    <a:pt x="171" y="3"/>
                  </a:cubicBezTo>
                  <a:cubicBezTo>
                    <a:pt x="171" y="3"/>
                    <a:pt x="172" y="2"/>
                    <a:pt x="172" y="2"/>
                  </a:cubicBezTo>
                  <a:cubicBezTo>
                    <a:pt x="172" y="3"/>
                    <a:pt x="173" y="3"/>
                    <a:pt x="173" y="4"/>
                  </a:cubicBezTo>
                  <a:cubicBezTo>
                    <a:pt x="173" y="4"/>
                    <a:pt x="174" y="5"/>
                    <a:pt x="174" y="5"/>
                  </a:cubicBezTo>
                  <a:cubicBezTo>
                    <a:pt x="174" y="6"/>
                    <a:pt x="175" y="6"/>
                    <a:pt x="175" y="6"/>
                  </a:cubicBezTo>
                  <a:cubicBezTo>
                    <a:pt x="175" y="7"/>
                    <a:pt x="175" y="8"/>
                    <a:pt x="175" y="8"/>
                  </a:cubicBezTo>
                  <a:cubicBezTo>
                    <a:pt x="175" y="8"/>
                    <a:pt x="175" y="8"/>
                    <a:pt x="175" y="9"/>
                  </a:cubicBezTo>
                  <a:cubicBezTo>
                    <a:pt x="176" y="9"/>
                    <a:pt x="179" y="9"/>
                    <a:pt x="179" y="9"/>
                  </a:cubicBezTo>
                  <a:cubicBezTo>
                    <a:pt x="179" y="9"/>
                    <a:pt x="180" y="9"/>
                    <a:pt x="180" y="10"/>
                  </a:cubicBezTo>
                  <a:cubicBezTo>
                    <a:pt x="180" y="10"/>
                    <a:pt x="182" y="10"/>
                    <a:pt x="182" y="10"/>
                  </a:cubicBezTo>
                  <a:cubicBezTo>
                    <a:pt x="182" y="10"/>
                    <a:pt x="183" y="9"/>
                    <a:pt x="183" y="10"/>
                  </a:cubicBezTo>
                  <a:cubicBezTo>
                    <a:pt x="183" y="10"/>
                    <a:pt x="183" y="11"/>
                    <a:pt x="183" y="11"/>
                  </a:cubicBezTo>
                  <a:cubicBezTo>
                    <a:pt x="185" y="11"/>
                    <a:pt x="185" y="11"/>
                    <a:pt x="185" y="11"/>
                  </a:cubicBezTo>
                  <a:cubicBezTo>
                    <a:pt x="186" y="11"/>
                    <a:pt x="186" y="11"/>
                    <a:pt x="186" y="11"/>
                  </a:cubicBezTo>
                  <a:cubicBezTo>
                    <a:pt x="186" y="11"/>
                    <a:pt x="187" y="10"/>
                    <a:pt x="187" y="11"/>
                  </a:cubicBezTo>
                  <a:cubicBezTo>
                    <a:pt x="187" y="11"/>
                    <a:pt x="188" y="11"/>
                    <a:pt x="188" y="11"/>
                  </a:cubicBezTo>
                  <a:cubicBezTo>
                    <a:pt x="188" y="11"/>
                    <a:pt x="190" y="12"/>
                    <a:pt x="190" y="12"/>
                  </a:cubicBezTo>
                  <a:cubicBezTo>
                    <a:pt x="190" y="12"/>
                    <a:pt x="191" y="12"/>
                    <a:pt x="192" y="12"/>
                  </a:cubicBezTo>
                  <a:cubicBezTo>
                    <a:pt x="192" y="12"/>
                    <a:pt x="195" y="12"/>
                    <a:pt x="195" y="12"/>
                  </a:cubicBezTo>
                  <a:cubicBezTo>
                    <a:pt x="195" y="12"/>
                    <a:pt x="195" y="13"/>
                    <a:pt x="195" y="14"/>
                  </a:cubicBezTo>
                  <a:cubicBezTo>
                    <a:pt x="195" y="14"/>
                    <a:pt x="195" y="16"/>
                    <a:pt x="195" y="16"/>
                  </a:cubicBezTo>
                  <a:cubicBezTo>
                    <a:pt x="195" y="16"/>
                    <a:pt x="194" y="17"/>
                    <a:pt x="194" y="18"/>
                  </a:cubicBezTo>
                  <a:cubicBezTo>
                    <a:pt x="193" y="18"/>
                    <a:pt x="193" y="20"/>
                    <a:pt x="193" y="20"/>
                  </a:cubicBezTo>
                  <a:cubicBezTo>
                    <a:pt x="193" y="20"/>
                    <a:pt x="193" y="21"/>
                    <a:pt x="193" y="21"/>
                  </a:cubicBezTo>
                  <a:cubicBezTo>
                    <a:pt x="193" y="21"/>
                    <a:pt x="193" y="23"/>
                    <a:pt x="193" y="23"/>
                  </a:cubicBezTo>
                  <a:cubicBezTo>
                    <a:pt x="192" y="25"/>
                    <a:pt x="192" y="25"/>
                    <a:pt x="192" y="25"/>
                  </a:cubicBezTo>
                  <a:cubicBezTo>
                    <a:pt x="192" y="25"/>
                    <a:pt x="191" y="26"/>
                    <a:pt x="192" y="27"/>
                  </a:cubicBezTo>
                  <a:cubicBezTo>
                    <a:pt x="192" y="27"/>
                    <a:pt x="192" y="28"/>
                    <a:pt x="192" y="28"/>
                  </a:cubicBezTo>
                  <a:cubicBezTo>
                    <a:pt x="193" y="29"/>
                    <a:pt x="193" y="29"/>
                    <a:pt x="193" y="29"/>
                  </a:cubicBezTo>
                  <a:cubicBezTo>
                    <a:pt x="191" y="31"/>
                    <a:pt x="191" y="31"/>
                    <a:pt x="191" y="31"/>
                  </a:cubicBezTo>
                  <a:cubicBezTo>
                    <a:pt x="191" y="33"/>
                    <a:pt x="191" y="33"/>
                    <a:pt x="191" y="33"/>
                  </a:cubicBezTo>
                  <a:cubicBezTo>
                    <a:pt x="191" y="33"/>
                    <a:pt x="192" y="34"/>
                    <a:pt x="191" y="35"/>
                  </a:cubicBezTo>
                  <a:cubicBezTo>
                    <a:pt x="191" y="35"/>
                    <a:pt x="190" y="36"/>
                    <a:pt x="190" y="36"/>
                  </a:cubicBezTo>
                  <a:cubicBezTo>
                    <a:pt x="190" y="36"/>
                    <a:pt x="188" y="38"/>
                    <a:pt x="188" y="38"/>
                  </a:cubicBezTo>
                  <a:cubicBezTo>
                    <a:pt x="188" y="38"/>
                    <a:pt x="188" y="39"/>
                    <a:pt x="188" y="39"/>
                  </a:cubicBezTo>
                  <a:cubicBezTo>
                    <a:pt x="188" y="39"/>
                    <a:pt x="187" y="41"/>
                    <a:pt x="187" y="41"/>
                  </a:cubicBezTo>
                  <a:cubicBezTo>
                    <a:pt x="187" y="41"/>
                    <a:pt x="187" y="44"/>
                    <a:pt x="187" y="44"/>
                  </a:cubicBezTo>
                  <a:cubicBezTo>
                    <a:pt x="187" y="44"/>
                    <a:pt x="188" y="45"/>
                    <a:pt x="188" y="45"/>
                  </a:cubicBezTo>
                  <a:cubicBezTo>
                    <a:pt x="188" y="45"/>
                    <a:pt x="188" y="46"/>
                    <a:pt x="188" y="47"/>
                  </a:cubicBezTo>
                  <a:cubicBezTo>
                    <a:pt x="187" y="47"/>
                    <a:pt x="188" y="48"/>
                    <a:pt x="188" y="49"/>
                  </a:cubicBezTo>
                  <a:cubicBezTo>
                    <a:pt x="188" y="49"/>
                    <a:pt x="188" y="50"/>
                    <a:pt x="188" y="50"/>
                  </a:cubicBezTo>
                  <a:cubicBezTo>
                    <a:pt x="187" y="52"/>
                    <a:pt x="187" y="52"/>
                    <a:pt x="187" y="52"/>
                  </a:cubicBezTo>
                  <a:cubicBezTo>
                    <a:pt x="186" y="52"/>
                    <a:pt x="186" y="52"/>
                    <a:pt x="186" y="52"/>
                  </a:cubicBezTo>
                  <a:cubicBezTo>
                    <a:pt x="187" y="55"/>
                    <a:pt x="187" y="55"/>
                    <a:pt x="187" y="55"/>
                  </a:cubicBezTo>
                  <a:cubicBezTo>
                    <a:pt x="185" y="57"/>
                    <a:pt x="185" y="57"/>
                    <a:pt x="185" y="57"/>
                  </a:cubicBezTo>
                  <a:cubicBezTo>
                    <a:pt x="177" y="57"/>
                    <a:pt x="177" y="57"/>
                    <a:pt x="177" y="57"/>
                  </a:cubicBezTo>
                  <a:cubicBezTo>
                    <a:pt x="169" y="49"/>
                    <a:pt x="169" y="49"/>
                    <a:pt x="169" y="49"/>
                  </a:cubicBezTo>
                  <a:cubicBezTo>
                    <a:pt x="163" y="48"/>
                    <a:pt x="163" y="48"/>
                    <a:pt x="163" y="48"/>
                  </a:cubicBezTo>
                  <a:cubicBezTo>
                    <a:pt x="158" y="52"/>
                    <a:pt x="158" y="52"/>
                    <a:pt x="158" y="52"/>
                  </a:cubicBezTo>
                  <a:cubicBezTo>
                    <a:pt x="151" y="53"/>
                    <a:pt x="151" y="53"/>
                    <a:pt x="151" y="53"/>
                  </a:cubicBezTo>
                  <a:cubicBezTo>
                    <a:pt x="146" y="50"/>
                    <a:pt x="146" y="50"/>
                    <a:pt x="146" y="50"/>
                  </a:cubicBezTo>
                  <a:cubicBezTo>
                    <a:pt x="132" y="54"/>
                    <a:pt x="132" y="54"/>
                    <a:pt x="132" y="54"/>
                  </a:cubicBezTo>
                  <a:cubicBezTo>
                    <a:pt x="131" y="57"/>
                    <a:pt x="131" y="57"/>
                    <a:pt x="131" y="57"/>
                  </a:cubicBezTo>
                  <a:cubicBezTo>
                    <a:pt x="129" y="64"/>
                    <a:pt x="129" y="64"/>
                    <a:pt x="129" y="64"/>
                  </a:cubicBezTo>
                  <a:cubicBezTo>
                    <a:pt x="126" y="70"/>
                    <a:pt x="126" y="70"/>
                    <a:pt x="126" y="70"/>
                  </a:cubicBezTo>
                  <a:cubicBezTo>
                    <a:pt x="122" y="72"/>
                    <a:pt x="122" y="72"/>
                    <a:pt x="122" y="72"/>
                  </a:cubicBezTo>
                  <a:cubicBezTo>
                    <a:pt x="119" y="74"/>
                    <a:pt x="119" y="74"/>
                    <a:pt x="119" y="74"/>
                  </a:cubicBezTo>
                  <a:cubicBezTo>
                    <a:pt x="116" y="78"/>
                    <a:pt x="116" y="78"/>
                    <a:pt x="116" y="78"/>
                  </a:cubicBezTo>
                  <a:cubicBezTo>
                    <a:pt x="110" y="78"/>
                    <a:pt x="110" y="78"/>
                    <a:pt x="110" y="78"/>
                  </a:cubicBezTo>
                  <a:cubicBezTo>
                    <a:pt x="106" y="77"/>
                    <a:pt x="106" y="77"/>
                    <a:pt x="106" y="77"/>
                  </a:cubicBezTo>
                  <a:cubicBezTo>
                    <a:pt x="100" y="78"/>
                    <a:pt x="100" y="78"/>
                    <a:pt x="100" y="78"/>
                  </a:cubicBezTo>
                  <a:cubicBezTo>
                    <a:pt x="98" y="84"/>
                    <a:pt x="98" y="84"/>
                    <a:pt x="98" y="84"/>
                  </a:cubicBezTo>
                  <a:cubicBezTo>
                    <a:pt x="94" y="85"/>
                    <a:pt x="94" y="85"/>
                    <a:pt x="94" y="85"/>
                  </a:cubicBezTo>
                  <a:cubicBezTo>
                    <a:pt x="87" y="86"/>
                    <a:pt x="87" y="86"/>
                    <a:pt x="87" y="86"/>
                  </a:cubicBezTo>
                  <a:cubicBezTo>
                    <a:pt x="78" y="89"/>
                    <a:pt x="78" y="89"/>
                    <a:pt x="78" y="89"/>
                  </a:cubicBezTo>
                  <a:cubicBezTo>
                    <a:pt x="73" y="94"/>
                    <a:pt x="73" y="94"/>
                    <a:pt x="73" y="94"/>
                  </a:cubicBezTo>
                  <a:cubicBezTo>
                    <a:pt x="73" y="96"/>
                    <a:pt x="73" y="96"/>
                    <a:pt x="73" y="96"/>
                  </a:cubicBezTo>
                  <a:cubicBezTo>
                    <a:pt x="73" y="96"/>
                    <a:pt x="77" y="99"/>
                    <a:pt x="79" y="100"/>
                  </a:cubicBezTo>
                  <a:cubicBezTo>
                    <a:pt x="81" y="102"/>
                    <a:pt x="75" y="103"/>
                    <a:pt x="74" y="104"/>
                  </a:cubicBezTo>
                  <a:cubicBezTo>
                    <a:pt x="73" y="105"/>
                    <a:pt x="64" y="106"/>
                    <a:pt x="64" y="106"/>
                  </a:cubicBezTo>
                  <a:cubicBezTo>
                    <a:pt x="47" y="107"/>
                    <a:pt x="47" y="107"/>
                    <a:pt x="47" y="107"/>
                  </a:cubicBezTo>
                  <a:cubicBezTo>
                    <a:pt x="38" y="109"/>
                    <a:pt x="38" y="109"/>
                    <a:pt x="38" y="109"/>
                  </a:cubicBezTo>
                  <a:cubicBezTo>
                    <a:pt x="34" y="107"/>
                    <a:pt x="34" y="107"/>
                    <a:pt x="34" y="107"/>
                  </a:cubicBezTo>
                  <a:cubicBezTo>
                    <a:pt x="27" y="103"/>
                    <a:pt x="27" y="103"/>
                    <a:pt x="27" y="103"/>
                  </a:cubicBezTo>
                  <a:cubicBezTo>
                    <a:pt x="22" y="98"/>
                    <a:pt x="22" y="98"/>
                    <a:pt x="22" y="98"/>
                  </a:cubicBezTo>
                  <a:cubicBezTo>
                    <a:pt x="22" y="98"/>
                    <a:pt x="22" y="98"/>
                    <a:pt x="22" y="98"/>
                  </a:cubicBezTo>
                  <a:cubicBezTo>
                    <a:pt x="14" y="97"/>
                    <a:pt x="14" y="97"/>
                    <a:pt x="14" y="97"/>
                  </a:cubicBezTo>
                  <a:cubicBezTo>
                    <a:pt x="14" y="98"/>
                    <a:pt x="14" y="98"/>
                    <a:pt x="14" y="98"/>
                  </a:cubicBezTo>
                  <a:cubicBezTo>
                    <a:pt x="14" y="102"/>
                    <a:pt x="14" y="102"/>
                    <a:pt x="14" y="102"/>
                  </a:cubicBezTo>
                  <a:cubicBezTo>
                    <a:pt x="11" y="106"/>
                    <a:pt x="11" y="106"/>
                    <a:pt x="11" y="106"/>
                  </a:cubicBezTo>
                  <a:cubicBezTo>
                    <a:pt x="9" y="103"/>
                    <a:pt x="8" y="98"/>
                    <a:pt x="6" y="93"/>
                  </a:cubicBezTo>
                  <a:cubicBezTo>
                    <a:pt x="6" y="93"/>
                    <a:pt x="6" y="92"/>
                    <a:pt x="5" y="91"/>
                  </a:cubicBezTo>
                  <a:cubicBezTo>
                    <a:pt x="5" y="90"/>
                    <a:pt x="4" y="88"/>
                    <a:pt x="4" y="88"/>
                  </a:cubicBezTo>
                  <a:cubicBezTo>
                    <a:pt x="4" y="88"/>
                    <a:pt x="4" y="88"/>
                    <a:pt x="4" y="88"/>
                  </a:cubicBezTo>
                  <a:cubicBezTo>
                    <a:pt x="3" y="87"/>
                    <a:pt x="2" y="86"/>
                    <a:pt x="2" y="86"/>
                  </a:cubicBezTo>
                  <a:cubicBezTo>
                    <a:pt x="2" y="86"/>
                    <a:pt x="2" y="85"/>
                    <a:pt x="2" y="85"/>
                  </a:cubicBezTo>
                  <a:cubicBezTo>
                    <a:pt x="1" y="85"/>
                    <a:pt x="0" y="84"/>
                    <a:pt x="0" y="84"/>
                  </a:cubicBezTo>
                  <a:cubicBezTo>
                    <a:pt x="0" y="84"/>
                    <a:pt x="0" y="81"/>
                    <a:pt x="0" y="81"/>
                  </a:cubicBezTo>
                  <a:cubicBezTo>
                    <a:pt x="0" y="79"/>
                    <a:pt x="0" y="79"/>
                    <a:pt x="0" y="79"/>
                  </a:cubicBezTo>
                  <a:cubicBezTo>
                    <a:pt x="2" y="77"/>
                    <a:pt x="2" y="77"/>
                    <a:pt x="2" y="77"/>
                  </a:cubicBezTo>
                  <a:cubicBezTo>
                    <a:pt x="2" y="77"/>
                    <a:pt x="2" y="75"/>
                    <a:pt x="2" y="75"/>
                  </a:cubicBezTo>
                  <a:cubicBezTo>
                    <a:pt x="2" y="75"/>
                    <a:pt x="3" y="73"/>
                    <a:pt x="3" y="73"/>
                  </a:cubicBezTo>
                  <a:cubicBezTo>
                    <a:pt x="2" y="72"/>
                    <a:pt x="2" y="72"/>
                    <a:pt x="2" y="72"/>
                  </a:cubicBezTo>
                  <a:cubicBezTo>
                    <a:pt x="2" y="69"/>
                    <a:pt x="2" y="69"/>
                    <a:pt x="2" y="69"/>
                  </a:cubicBezTo>
                  <a:cubicBezTo>
                    <a:pt x="3" y="68"/>
                    <a:pt x="3" y="68"/>
                    <a:pt x="3" y="68"/>
                  </a:cubicBezTo>
                  <a:cubicBezTo>
                    <a:pt x="3" y="66"/>
                    <a:pt x="3" y="66"/>
                    <a:pt x="3" y="66"/>
                  </a:cubicBezTo>
                  <a:cubicBezTo>
                    <a:pt x="3" y="66"/>
                    <a:pt x="3" y="65"/>
                    <a:pt x="3" y="65"/>
                  </a:cubicBezTo>
                  <a:cubicBezTo>
                    <a:pt x="4" y="65"/>
                    <a:pt x="4" y="62"/>
                    <a:pt x="4" y="62"/>
                  </a:cubicBezTo>
                  <a:cubicBezTo>
                    <a:pt x="4" y="62"/>
                    <a:pt x="5" y="60"/>
                    <a:pt x="5" y="60"/>
                  </a:cubicBezTo>
                  <a:cubicBezTo>
                    <a:pt x="6" y="60"/>
                    <a:pt x="6" y="59"/>
                    <a:pt x="6" y="59"/>
                  </a:cubicBezTo>
                  <a:cubicBezTo>
                    <a:pt x="6" y="58"/>
                    <a:pt x="6" y="57"/>
                    <a:pt x="6" y="57"/>
                  </a:cubicBezTo>
                  <a:cubicBezTo>
                    <a:pt x="8" y="56"/>
                    <a:pt x="8" y="56"/>
                    <a:pt x="8" y="56"/>
                  </a:cubicBezTo>
                  <a:cubicBezTo>
                    <a:pt x="8" y="56"/>
                    <a:pt x="9" y="55"/>
                    <a:pt x="9" y="55"/>
                  </a:cubicBezTo>
                  <a:cubicBezTo>
                    <a:pt x="9" y="55"/>
                    <a:pt x="10" y="55"/>
                    <a:pt x="11" y="55"/>
                  </a:cubicBezTo>
                  <a:cubicBezTo>
                    <a:pt x="11" y="55"/>
                    <a:pt x="12" y="55"/>
                    <a:pt x="13" y="55"/>
                  </a:cubicBezTo>
                  <a:cubicBezTo>
                    <a:pt x="13" y="55"/>
                    <a:pt x="13" y="56"/>
                    <a:pt x="14" y="56"/>
                  </a:cubicBezTo>
                  <a:cubicBezTo>
                    <a:pt x="15" y="56"/>
                    <a:pt x="16" y="57"/>
                    <a:pt x="16" y="57"/>
                  </a:cubicBezTo>
                  <a:cubicBezTo>
                    <a:pt x="17" y="56"/>
                    <a:pt x="17" y="56"/>
                    <a:pt x="17" y="56"/>
                  </a:cubicBezTo>
                  <a:cubicBezTo>
                    <a:pt x="18" y="56"/>
                    <a:pt x="18" y="55"/>
                    <a:pt x="18" y="55"/>
                  </a:cubicBezTo>
                  <a:cubicBezTo>
                    <a:pt x="19" y="55"/>
                    <a:pt x="21" y="56"/>
                    <a:pt x="21" y="56"/>
                  </a:cubicBezTo>
                  <a:cubicBezTo>
                    <a:pt x="21" y="56"/>
                    <a:pt x="22" y="57"/>
                    <a:pt x="22" y="56"/>
                  </a:cubicBezTo>
                  <a:cubicBezTo>
                    <a:pt x="23" y="56"/>
                    <a:pt x="24" y="55"/>
                    <a:pt x="24" y="55"/>
                  </a:cubicBezTo>
                  <a:cubicBezTo>
                    <a:pt x="26" y="54"/>
                    <a:pt x="26" y="54"/>
                    <a:pt x="26" y="54"/>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19" name="Freeform 88">
              <a:extLst>
                <a:ext uri="{FF2B5EF4-FFF2-40B4-BE49-F238E27FC236}">
                  <a16:creationId xmlns:a16="http://schemas.microsoft.com/office/drawing/2014/main" id="{61DD8E4C-5A6D-4EE9-A1E5-44F603DE7D74}"/>
                </a:ext>
              </a:extLst>
            </p:cNvPr>
            <p:cNvSpPr>
              <a:spLocks/>
            </p:cNvSpPr>
            <p:nvPr/>
          </p:nvSpPr>
          <p:spPr bwMode="auto">
            <a:xfrm>
              <a:off x="5320613" y="3211661"/>
              <a:ext cx="266062" cy="194972"/>
            </a:xfrm>
            <a:custGeom>
              <a:avLst/>
              <a:gdLst>
                <a:gd name="T0" fmla="*/ 5 w 117"/>
                <a:gd name="T1" fmla="*/ 46 h 88"/>
                <a:gd name="T2" fmla="*/ 1 w 117"/>
                <a:gd name="T3" fmla="*/ 42 h 88"/>
                <a:gd name="T4" fmla="*/ 6 w 117"/>
                <a:gd name="T5" fmla="*/ 36 h 88"/>
                <a:gd name="T6" fmla="*/ 10 w 117"/>
                <a:gd name="T7" fmla="*/ 33 h 88"/>
                <a:gd name="T8" fmla="*/ 13 w 117"/>
                <a:gd name="T9" fmla="*/ 27 h 88"/>
                <a:gd name="T10" fmla="*/ 41 w 117"/>
                <a:gd name="T11" fmla="*/ 31 h 88"/>
                <a:gd name="T12" fmla="*/ 48 w 117"/>
                <a:gd name="T13" fmla="*/ 26 h 88"/>
                <a:gd name="T14" fmla="*/ 55 w 117"/>
                <a:gd name="T15" fmla="*/ 19 h 88"/>
                <a:gd name="T16" fmla="*/ 71 w 117"/>
                <a:gd name="T17" fmla="*/ 15 h 88"/>
                <a:gd name="T18" fmla="*/ 85 w 117"/>
                <a:gd name="T19" fmla="*/ 12 h 88"/>
                <a:gd name="T20" fmla="*/ 95 w 117"/>
                <a:gd name="T21" fmla="*/ 8 h 88"/>
                <a:gd name="T22" fmla="*/ 101 w 117"/>
                <a:gd name="T23" fmla="*/ 2 h 88"/>
                <a:gd name="T24" fmla="*/ 107 w 117"/>
                <a:gd name="T25" fmla="*/ 2 h 88"/>
                <a:gd name="T26" fmla="*/ 108 w 117"/>
                <a:gd name="T27" fmla="*/ 5 h 88"/>
                <a:gd name="T28" fmla="*/ 109 w 117"/>
                <a:gd name="T29" fmla="*/ 7 h 88"/>
                <a:gd name="T30" fmla="*/ 111 w 117"/>
                <a:gd name="T31" fmla="*/ 10 h 88"/>
                <a:gd name="T32" fmla="*/ 115 w 117"/>
                <a:gd name="T33" fmla="*/ 19 h 88"/>
                <a:gd name="T34" fmla="*/ 109 w 117"/>
                <a:gd name="T35" fmla="*/ 22 h 88"/>
                <a:gd name="T36" fmla="*/ 107 w 117"/>
                <a:gd name="T37" fmla="*/ 27 h 88"/>
                <a:gd name="T38" fmla="*/ 102 w 117"/>
                <a:gd name="T39" fmla="*/ 28 h 88"/>
                <a:gd name="T40" fmla="*/ 101 w 117"/>
                <a:gd name="T41" fmla="*/ 32 h 88"/>
                <a:gd name="T42" fmla="*/ 96 w 117"/>
                <a:gd name="T43" fmla="*/ 35 h 88"/>
                <a:gd name="T44" fmla="*/ 91 w 117"/>
                <a:gd name="T45" fmla="*/ 38 h 88"/>
                <a:gd name="T46" fmla="*/ 86 w 117"/>
                <a:gd name="T47" fmla="*/ 41 h 88"/>
                <a:gd name="T48" fmla="*/ 87 w 117"/>
                <a:gd name="T49" fmla="*/ 46 h 88"/>
                <a:gd name="T50" fmla="*/ 90 w 117"/>
                <a:gd name="T51" fmla="*/ 49 h 88"/>
                <a:gd name="T52" fmla="*/ 89 w 117"/>
                <a:gd name="T53" fmla="*/ 56 h 88"/>
                <a:gd name="T54" fmla="*/ 88 w 117"/>
                <a:gd name="T55" fmla="*/ 60 h 88"/>
                <a:gd name="T56" fmla="*/ 83 w 117"/>
                <a:gd name="T57" fmla="*/ 62 h 88"/>
                <a:gd name="T58" fmla="*/ 78 w 117"/>
                <a:gd name="T59" fmla="*/ 64 h 88"/>
                <a:gd name="T60" fmla="*/ 76 w 117"/>
                <a:gd name="T61" fmla="*/ 68 h 88"/>
                <a:gd name="T62" fmla="*/ 79 w 117"/>
                <a:gd name="T63" fmla="*/ 69 h 88"/>
                <a:gd name="T64" fmla="*/ 77 w 117"/>
                <a:gd name="T65" fmla="*/ 72 h 88"/>
                <a:gd name="T66" fmla="*/ 76 w 117"/>
                <a:gd name="T67" fmla="*/ 76 h 88"/>
                <a:gd name="T68" fmla="*/ 79 w 117"/>
                <a:gd name="T69" fmla="*/ 80 h 88"/>
                <a:gd name="T70" fmla="*/ 74 w 117"/>
                <a:gd name="T71" fmla="*/ 83 h 88"/>
                <a:gd name="T72" fmla="*/ 69 w 117"/>
                <a:gd name="T73" fmla="*/ 81 h 88"/>
                <a:gd name="T74" fmla="*/ 64 w 117"/>
                <a:gd name="T75" fmla="*/ 80 h 88"/>
                <a:gd name="T76" fmla="*/ 61 w 117"/>
                <a:gd name="T77" fmla="*/ 82 h 88"/>
                <a:gd name="T78" fmla="*/ 55 w 117"/>
                <a:gd name="T79" fmla="*/ 80 h 88"/>
                <a:gd name="T80" fmla="*/ 53 w 117"/>
                <a:gd name="T81" fmla="*/ 77 h 88"/>
                <a:gd name="T82" fmla="*/ 49 w 117"/>
                <a:gd name="T83" fmla="*/ 72 h 88"/>
                <a:gd name="T84" fmla="*/ 46 w 117"/>
                <a:gd name="T85" fmla="*/ 76 h 88"/>
                <a:gd name="T86" fmla="*/ 45 w 117"/>
                <a:gd name="T87" fmla="*/ 80 h 88"/>
                <a:gd name="T88" fmla="*/ 39 w 117"/>
                <a:gd name="T89" fmla="*/ 83 h 88"/>
                <a:gd name="T90" fmla="*/ 33 w 117"/>
                <a:gd name="T91" fmla="*/ 84 h 88"/>
                <a:gd name="T92" fmla="*/ 28 w 117"/>
                <a:gd name="T93" fmla="*/ 83 h 88"/>
                <a:gd name="T94" fmla="*/ 27 w 117"/>
                <a:gd name="T95" fmla="*/ 84 h 88"/>
                <a:gd name="T96" fmla="*/ 24 w 117"/>
                <a:gd name="T97" fmla="*/ 87 h 88"/>
                <a:gd name="T98" fmla="*/ 21 w 117"/>
                <a:gd name="T99" fmla="*/ 88 h 88"/>
                <a:gd name="T100" fmla="*/ 15 w 117"/>
                <a:gd name="T101" fmla="*/ 87 h 88"/>
                <a:gd name="T102" fmla="*/ 11 w 117"/>
                <a:gd name="T103" fmla="*/ 84 h 88"/>
                <a:gd name="T104" fmla="*/ 15 w 117"/>
                <a:gd name="T105" fmla="*/ 82 h 88"/>
                <a:gd name="T106" fmla="*/ 17 w 117"/>
                <a:gd name="T107" fmla="*/ 81 h 88"/>
                <a:gd name="T108" fmla="*/ 19 w 117"/>
                <a:gd name="T109" fmla="*/ 79 h 88"/>
                <a:gd name="T110" fmla="*/ 17 w 117"/>
                <a:gd name="T111" fmla="*/ 77 h 88"/>
                <a:gd name="T112" fmla="*/ 9 w 117"/>
                <a:gd name="T113" fmla="*/ 67 h 88"/>
                <a:gd name="T114" fmla="*/ 11 w 117"/>
                <a:gd name="T115" fmla="*/ 61 h 88"/>
                <a:gd name="T116" fmla="*/ 9 w 117"/>
                <a:gd name="T117" fmla="*/ 58 h 88"/>
                <a:gd name="T118" fmla="*/ 6 w 117"/>
                <a:gd name="T119" fmla="*/ 58 h 88"/>
                <a:gd name="T120" fmla="*/ 5 w 117"/>
                <a:gd name="T121" fmla="*/ 55 h 88"/>
                <a:gd name="T122" fmla="*/ 11 w 117"/>
                <a:gd name="T123" fmla="*/ 4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17" h="88">
                  <a:moveTo>
                    <a:pt x="9" y="48"/>
                  </a:moveTo>
                  <a:cubicBezTo>
                    <a:pt x="7" y="47"/>
                    <a:pt x="7" y="47"/>
                    <a:pt x="7" y="47"/>
                  </a:cubicBezTo>
                  <a:cubicBezTo>
                    <a:pt x="5" y="46"/>
                    <a:pt x="5" y="46"/>
                    <a:pt x="5" y="46"/>
                  </a:cubicBezTo>
                  <a:cubicBezTo>
                    <a:pt x="2" y="46"/>
                    <a:pt x="2" y="46"/>
                    <a:pt x="2" y="46"/>
                  </a:cubicBezTo>
                  <a:cubicBezTo>
                    <a:pt x="0" y="44"/>
                    <a:pt x="0" y="44"/>
                    <a:pt x="0" y="44"/>
                  </a:cubicBezTo>
                  <a:cubicBezTo>
                    <a:pt x="1" y="42"/>
                    <a:pt x="1" y="42"/>
                    <a:pt x="1" y="42"/>
                  </a:cubicBezTo>
                  <a:cubicBezTo>
                    <a:pt x="1" y="40"/>
                    <a:pt x="1" y="40"/>
                    <a:pt x="1" y="40"/>
                  </a:cubicBezTo>
                  <a:cubicBezTo>
                    <a:pt x="1" y="40"/>
                    <a:pt x="3" y="38"/>
                    <a:pt x="3" y="38"/>
                  </a:cubicBezTo>
                  <a:cubicBezTo>
                    <a:pt x="4" y="37"/>
                    <a:pt x="6" y="36"/>
                    <a:pt x="6" y="36"/>
                  </a:cubicBezTo>
                  <a:cubicBezTo>
                    <a:pt x="7" y="34"/>
                    <a:pt x="7" y="34"/>
                    <a:pt x="7" y="34"/>
                  </a:cubicBezTo>
                  <a:cubicBezTo>
                    <a:pt x="7" y="34"/>
                    <a:pt x="8" y="33"/>
                    <a:pt x="9" y="33"/>
                  </a:cubicBezTo>
                  <a:cubicBezTo>
                    <a:pt x="10" y="33"/>
                    <a:pt x="10" y="34"/>
                    <a:pt x="10" y="33"/>
                  </a:cubicBezTo>
                  <a:cubicBezTo>
                    <a:pt x="11" y="33"/>
                    <a:pt x="11" y="29"/>
                    <a:pt x="11" y="29"/>
                  </a:cubicBezTo>
                  <a:cubicBezTo>
                    <a:pt x="11" y="27"/>
                    <a:pt x="11" y="27"/>
                    <a:pt x="11" y="27"/>
                  </a:cubicBezTo>
                  <a:cubicBezTo>
                    <a:pt x="13" y="27"/>
                    <a:pt x="13" y="27"/>
                    <a:pt x="13" y="27"/>
                  </a:cubicBezTo>
                  <a:cubicBezTo>
                    <a:pt x="22" y="30"/>
                    <a:pt x="22" y="30"/>
                    <a:pt x="22" y="30"/>
                  </a:cubicBezTo>
                  <a:cubicBezTo>
                    <a:pt x="32" y="31"/>
                    <a:pt x="32" y="31"/>
                    <a:pt x="32" y="31"/>
                  </a:cubicBezTo>
                  <a:cubicBezTo>
                    <a:pt x="41" y="31"/>
                    <a:pt x="41" y="31"/>
                    <a:pt x="41" y="31"/>
                  </a:cubicBezTo>
                  <a:cubicBezTo>
                    <a:pt x="43" y="31"/>
                    <a:pt x="43" y="31"/>
                    <a:pt x="43" y="31"/>
                  </a:cubicBezTo>
                  <a:cubicBezTo>
                    <a:pt x="46" y="29"/>
                    <a:pt x="46" y="29"/>
                    <a:pt x="46" y="29"/>
                  </a:cubicBezTo>
                  <a:cubicBezTo>
                    <a:pt x="48" y="26"/>
                    <a:pt x="48" y="26"/>
                    <a:pt x="48" y="26"/>
                  </a:cubicBezTo>
                  <a:cubicBezTo>
                    <a:pt x="52" y="25"/>
                    <a:pt x="52" y="25"/>
                    <a:pt x="52" y="25"/>
                  </a:cubicBezTo>
                  <a:cubicBezTo>
                    <a:pt x="53" y="23"/>
                    <a:pt x="53" y="23"/>
                    <a:pt x="53" y="23"/>
                  </a:cubicBezTo>
                  <a:cubicBezTo>
                    <a:pt x="55" y="19"/>
                    <a:pt x="55" y="19"/>
                    <a:pt x="55" y="19"/>
                  </a:cubicBezTo>
                  <a:cubicBezTo>
                    <a:pt x="58" y="17"/>
                    <a:pt x="58" y="17"/>
                    <a:pt x="58" y="17"/>
                  </a:cubicBezTo>
                  <a:cubicBezTo>
                    <a:pt x="64" y="17"/>
                    <a:pt x="64" y="17"/>
                    <a:pt x="64" y="17"/>
                  </a:cubicBezTo>
                  <a:cubicBezTo>
                    <a:pt x="71" y="15"/>
                    <a:pt x="71" y="15"/>
                    <a:pt x="71" y="15"/>
                  </a:cubicBezTo>
                  <a:cubicBezTo>
                    <a:pt x="76" y="17"/>
                    <a:pt x="76" y="17"/>
                    <a:pt x="76" y="17"/>
                  </a:cubicBezTo>
                  <a:cubicBezTo>
                    <a:pt x="82" y="13"/>
                    <a:pt x="82" y="13"/>
                    <a:pt x="82" y="13"/>
                  </a:cubicBezTo>
                  <a:cubicBezTo>
                    <a:pt x="85" y="12"/>
                    <a:pt x="85" y="12"/>
                    <a:pt x="85" y="12"/>
                  </a:cubicBezTo>
                  <a:cubicBezTo>
                    <a:pt x="90" y="10"/>
                    <a:pt x="90" y="10"/>
                    <a:pt x="90" y="10"/>
                  </a:cubicBezTo>
                  <a:cubicBezTo>
                    <a:pt x="96" y="14"/>
                    <a:pt x="96" y="14"/>
                    <a:pt x="96" y="14"/>
                  </a:cubicBezTo>
                  <a:cubicBezTo>
                    <a:pt x="95" y="8"/>
                    <a:pt x="95" y="8"/>
                    <a:pt x="95" y="8"/>
                  </a:cubicBezTo>
                  <a:cubicBezTo>
                    <a:pt x="96" y="4"/>
                    <a:pt x="96" y="4"/>
                    <a:pt x="96" y="4"/>
                  </a:cubicBezTo>
                  <a:cubicBezTo>
                    <a:pt x="100" y="2"/>
                    <a:pt x="100" y="2"/>
                    <a:pt x="100" y="2"/>
                  </a:cubicBezTo>
                  <a:cubicBezTo>
                    <a:pt x="101" y="2"/>
                    <a:pt x="101" y="2"/>
                    <a:pt x="101" y="2"/>
                  </a:cubicBezTo>
                  <a:cubicBezTo>
                    <a:pt x="101" y="2"/>
                    <a:pt x="101" y="2"/>
                    <a:pt x="101" y="2"/>
                  </a:cubicBezTo>
                  <a:cubicBezTo>
                    <a:pt x="105" y="0"/>
                    <a:pt x="105" y="0"/>
                    <a:pt x="105" y="0"/>
                  </a:cubicBezTo>
                  <a:cubicBezTo>
                    <a:pt x="107" y="2"/>
                    <a:pt x="107" y="2"/>
                    <a:pt x="107" y="2"/>
                  </a:cubicBezTo>
                  <a:cubicBezTo>
                    <a:pt x="108" y="4"/>
                    <a:pt x="108" y="4"/>
                    <a:pt x="108" y="4"/>
                  </a:cubicBezTo>
                  <a:cubicBezTo>
                    <a:pt x="108" y="4"/>
                    <a:pt x="108" y="4"/>
                    <a:pt x="108" y="4"/>
                  </a:cubicBezTo>
                  <a:cubicBezTo>
                    <a:pt x="108" y="4"/>
                    <a:pt x="108" y="4"/>
                    <a:pt x="108" y="5"/>
                  </a:cubicBezTo>
                  <a:cubicBezTo>
                    <a:pt x="108" y="5"/>
                    <a:pt x="108" y="5"/>
                    <a:pt x="108" y="5"/>
                  </a:cubicBezTo>
                  <a:cubicBezTo>
                    <a:pt x="108" y="6"/>
                    <a:pt x="108" y="6"/>
                    <a:pt x="108" y="6"/>
                  </a:cubicBezTo>
                  <a:cubicBezTo>
                    <a:pt x="109" y="7"/>
                    <a:pt x="109" y="7"/>
                    <a:pt x="109" y="7"/>
                  </a:cubicBezTo>
                  <a:cubicBezTo>
                    <a:pt x="110" y="8"/>
                    <a:pt x="110" y="8"/>
                    <a:pt x="110" y="8"/>
                  </a:cubicBezTo>
                  <a:cubicBezTo>
                    <a:pt x="110" y="8"/>
                    <a:pt x="110" y="8"/>
                    <a:pt x="110" y="8"/>
                  </a:cubicBezTo>
                  <a:cubicBezTo>
                    <a:pt x="111" y="10"/>
                    <a:pt x="111" y="10"/>
                    <a:pt x="111" y="10"/>
                  </a:cubicBezTo>
                  <a:cubicBezTo>
                    <a:pt x="111" y="12"/>
                    <a:pt x="111" y="12"/>
                    <a:pt x="111" y="12"/>
                  </a:cubicBezTo>
                  <a:cubicBezTo>
                    <a:pt x="117" y="19"/>
                    <a:pt x="117" y="19"/>
                    <a:pt x="117" y="19"/>
                  </a:cubicBezTo>
                  <a:cubicBezTo>
                    <a:pt x="117" y="19"/>
                    <a:pt x="115" y="19"/>
                    <a:pt x="115" y="19"/>
                  </a:cubicBezTo>
                  <a:cubicBezTo>
                    <a:pt x="114" y="19"/>
                    <a:pt x="112" y="19"/>
                    <a:pt x="112" y="19"/>
                  </a:cubicBezTo>
                  <a:cubicBezTo>
                    <a:pt x="112" y="19"/>
                    <a:pt x="111" y="20"/>
                    <a:pt x="110" y="20"/>
                  </a:cubicBezTo>
                  <a:cubicBezTo>
                    <a:pt x="110" y="20"/>
                    <a:pt x="109" y="22"/>
                    <a:pt x="109" y="22"/>
                  </a:cubicBezTo>
                  <a:cubicBezTo>
                    <a:pt x="108" y="23"/>
                    <a:pt x="108" y="23"/>
                    <a:pt x="108" y="23"/>
                  </a:cubicBezTo>
                  <a:cubicBezTo>
                    <a:pt x="109" y="24"/>
                    <a:pt x="109" y="24"/>
                    <a:pt x="109" y="24"/>
                  </a:cubicBezTo>
                  <a:cubicBezTo>
                    <a:pt x="111" y="28"/>
                    <a:pt x="112" y="28"/>
                    <a:pt x="107" y="27"/>
                  </a:cubicBezTo>
                  <a:cubicBezTo>
                    <a:pt x="105" y="26"/>
                    <a:pt x="105" y="26"/>
                    <a:pt x="105" y="26"/>
                  </a:cubicBezTo>
                  <a:cubicBezTo>
                    <a:pt x="104" y="27"/>
                    <a:pt x="104" y="27"/>
                    <a:pt x="104" y="27"/>
                  </a:cubicBezTo>
                  <a:cubicBezTo>
                    <a:pt x="102" y="28"/>
                    <a:pt x="102" y="28"/>
                    <a:pt x="102" y="28"/>
                  </a:cubicBezTo>
                  <a:cubicBezTo>
                    <a:pt x="102" y="28"/>
                    <a:pt x="102" y="28"/>
                    <a:pt x="102" y="28"/>
                  </a:cubicBezTo>
                  <a:cubicBezTo>
                    <a:pt x="102" y="28"/>
                    <a:pt x="102" y="30"/>
                    <a:pt x="102" y="30"/>
                  </a:cubicBezTo>
                  <a:cubicBezTo>
                    <a:pt x="101" y="32"/>
                    <a:pt x="101" y="32"/>
                    <a:pt x="101" y="32"/>
                  </a:cubicBezTo>
                  <a:cubicBezTo>
                    <a:pt x="99" y="33"/>
                    <a:pt x="99" y="33"/>
                    <a:pt x="99" y="33"/>
                  </a:cubicBezTo>
                  <a:cubicBezTo>
                    <a:pt x="97" y="34"/>
                    <a:pt x="97" y="34"/>
                    <a:pt x="97" y="34"/>
                  </a:cubicBezTo>
                  <a:cubicBezTo>
                    <a:pt x="96" y="35"/>
                    <a:pt x="96" y="35"/>
                    <a:pt x="96" y="35"/>
                  </a:cubicBezTo>
                  <a:cubicBezTo>
                    <a:pt x="94" y="35"/>
                    <a:pt x="94" y="35"/>
                    <a:pt x="94" y="35"/>
                  </a:cubicBezTo>
                  <a:cubicBezTo>
                    <a:pt x="92" y="36"/>
                    <a:pt x="92" y="36"/>
                    <a:pt x="92" y="36"/>
                  </a:cubicBezTo>
                  <a:cubicBezTo>
                    <a:pt x="91" y="38"/>
                    <a:pt x="91" y="38"/>
                    <a:pt x="91" y="38"/>
                  </a:cubicBezTo>
                  <a:cubicBezTo>
                    <a:pt x="91" y="38"/>
                    <a:pt x="89" y="38"/>
                    <a:pt x="89" y="38"/>
                  </a:cubicBezTo>
                  <a:cubicBezTo>
                    <a:pt x="89" y="38"/>
                    <a:pt x="86" y="39"/>
                    <a:pt x="86" y="39"/>
                  </a:cubicBezTo>
                  <a:cubicBezTo>
                    <a:pt x="86" y="41"/>
                    <a:pt x="86" y="41"/>
                    <a:pt x="86" y="41"/>
                  </a:cubicBezTo>
                  <a:cubicBezTo>
                    <a:pt x="86" y="41"/>
                    <a:pt x="85" y="42"/>
                    <a:pt x="85" y="42"/>
                  </a:cubicBezTo>
                  <a:cubicBezTo>
                    <a:pt x="85" y="42"/>
                    <a:pt x="85" y="45"/>
                    <a:pt x="85" y="45"/>
                  </a:cubicBezTo>
                  <a:cubicBezTo>
                    <a:pt x="85" y="45"/>
                    <a:pt x="87" y="46"/>
                    <a:pt x="87" y="46"/>
                  </a:cubicBezTo>
                  <a:cubicBezTo>
                    <a:pt x="88" y="47"/>
                    <a:pt x="88" y="47"/>
                    <a:pt x="88" y="47"/>
                  </a:cubicBezTo>
                  <a:cubicBezTo>
                    <a:pt x="89" y="48"/>
                    <a:pt x="89" y="48"/>
                    <a:pt x="89" y="48"/>
                  </a:cubicBezTo>
                  <a:cubicBezTo>
                    <a:pt x="89" y="48"/>
                    <a:pt x="90" y="49"/>
                    <a:pt x="90" y="49"/>
                  </a:cubicBezTo>
                  <a:cubicBezTo>
                    <a:pt x="89" y="49"/>
                    <a:pt x="89" y="52"/>
                    <a:pt x="89" y="52"/>
                  </a:cubicBezTo>
                  <a:cubicBezTo>
                    <a:pt x="90" y="55"/>
                    <a:pt x="90" y="55"/>
                    <a:pt x="90" y="55"/>
                  </a:cubicBezTo>
                  <a:cubicBezTo>
                    <a:pt x="89" y="56"/>
                    <a:pt x="89" y="56"/>
                    <a:pt x="89" y="56"/>
                  </a:cubicBezTo>
                  <a:cubicBezTo>
                    <a:pt x="90" y="58"/>
                    <a:pt x="90" y="58"/>
                    <a:pt x="90" y="58"/>
                  </a:cubicBezTo>
                  <a:cubicBezTo>
                    <a:pt x="90" y="58"/>
                    <a:pt x="91" y="58"/>
                    <a:pt x="90" y="59"/>
                  </a:cubicBezTo>
                  <a:cubicBezTo>
                    <a:pt x="89" y="59"/>
                    <a:pt x="88" y="60"/>
                    <a:pt x="88" y="60"/>
                  </a:cubicBezTo>
                  <a:cubicBezTo>
                    <a:pt x="88" y="60"/>
                    <a:pt x="86" y="60"/>
                    <a:pt x="86" y="60"/>
                  </a:cubicBezTo>
                  <a:cubicBezTo>
                    <a:pt x="86" y="60"/>
                    <a:pt x="84" y="60"/>
                    <a:pt x="84" y="60"/>
                  </a:cubicBezTo>
                  <a:cubicBezTo>
                    <a:pt x="83" y="62"/>
                    <a:pt x="83" y="62"/>
                    <a:pt x="83" y="62"/>
                  </a:cubicBezTo>
                  <a:cubicBezTo>
                    <a:pt x="81" y="61"/>
                    <a:pt x="81" y="61"/>
                    <a:pt x="81" y="61"/>
                  </a:cubicBezTo>
                  <a:cubicBezTo>
                    <a:pt x="81" y="63"/>
                    <a:pt x="81" y="63"/>
                    <a:pt x="81" y="63"/>
                  </a:cubicBezTo>
                  <a:cubicBezTo>
                    <a:pt x="78" y="64"/>
                    <a:pt x="78" y="64"/>
                    <a:pt x="78" y="64"/>
                  </a:cubicBezTo>
                  <a:cubicBezTo>
                    <a:pt x="76" y="65"/>
                    <a:pt x="76" y="65"/>
                    <a:pt x="76" y="65"/>
                  </a:cubicBezTo>
                  <a:cubicBezTo>
                    <a:pt x="75" y="67"/>
                    <a:pt x="75" y="67"/>
                    <a:pt x="75" y="67"/>
                  </a:cubicBezTo>
                  <a:cubicBezTo>
                    <a:pt x="76" y="68"/>
                    <a:pt x="76" y="68"/>
                    <a:pt x="76" y="68"/>
                  </a:cubicBezTo>
                  <a:cubicBezTo>
                    <a:pt x="76" y="68"/>
                    <a:pt x="77" y="69"/>
                    <a:pt x="77" y="68"/>
                  </a:cubicBezTo>
                  <a:cubicBezTo>
                    <a:pt x="77" y="68"/>
                    <a:pt x="77" y="67"/>
                    <a:pt x="77" y="67"/>
                  </a:cubicBezTo>
                  <a:cubicBezTo>
                    <a:pt x="78" y="68"/>
                    <a:pt x="79" y="69"/>
                    <a:pt x="79" y="69"/>
                  </a:cubicBezTo>
                  <a:cubicBezTo>
                    <a:pt x="80" y="71"/>
                    <a:pt x="80" y="71"/>
                    <a:pt x="80" y="71"/>
                  </a:cubicBezTo>
                  <a:cubicBezTo>
                    <a:pt x="80" y="71"/>
                    <a:pt x="78" y="71"/>
                    <a:pt x="78" y="71"/>
                  </a:cubicBezTo>
                  <a:cubicBezTo>
                    <a:pt x="78" y="71"/>
                    <a:pt x="77" y="72"/>
                    <a:pt x="77" y="72"/>
                  </a:cubicBezTo>
                  <a:cubicBezTo>
                    <a:pt x="76" y="73"/>
                    <a:pt x="76" y="73"/>
                    <a:pt x="76" y="73"/>
                  </a:cubicBezTo>
                  <a:cubicBezTo>
                    <a:pt x="76" y="74"/>
                    <a:pt x="76" y="74"/>
                    <a:pt x="76" y="75"/>
                  </a:cubicBezTo>
                  <a:cubicBezTo>
                    <a:pt x="76" y="75"/>
                    <a:pt x="76" y="76"/>
                    <a:pt x="76" y="76"/>
                  </a:cubicBezTo>
                  <a:cubicBezTo>
                    <a:pt x="77" y="76"/>
                    <a:pt x="78" y="78"/>
                    <a:pt x="78" y="78"/>
                  </a:cubicBezTo>
                  <a:cubicBezTo>
                    <a:pt x="78" y="78"/>
                    <a:pt x="79" y="79"/>
                    <a:pt x="79" y="79"/>
                  </a:cubicBezTo>
                  <a:cubicBezTo>
                    <a:pt x="79" y="79"/>
                    <a:pt x="79" y="80"/>
                    <a:pt x="79" y="80"/>
                  </a:cubicBezTo>
                  <a:cubicBezTo>
                    <a:pt x="79" y="80"/>
                    <a:pt x="78" y="81"/>
                    <a:pt x="77" y="81"/>
                  </a:cubicBezTo>
                  <a:cubicBezTo>
                    <a:pt x="77" y="81"/>
                    <a:pt x="75" y="81"/>
                    <a:pt x="75" y="81"/>
                  </a:cubicBezTo>
                  <a:cubicBezTo>
                    <a:pt x="75" y="81"/>
                    <a:pt x="74" y="83"/>
                    <a:pt x="74" y="83"/>
                  </a:cubicBezTo>
                  <a:cubicBezTo>
                    <a:pt x="74" y="83"/>
                    <a:pt x="73" y="83"/>
                    <a:pt x="72" y="83"/>
                  </a:cubicBezTo>
                  <a:cubicBezTo>
                    <a:pt x="72" y="83"/>
                    <a:pt x="74" y="84"/>
                    <a:pt x="72" y="83"/>
                  </a:cubicBezTo>
                  <a:cubicBezTo>
                    <a:pt x="69" y="82"/>
                    <a:pt x="69" y="81"/>
                    <a:pt x="69" y="81"/>
                  </a:cubicBezTo>
                  <a:cubicBezTo>
                    <a:pt x="69" y="81"/>
                    <a:pt x="68" y="80"/>
                    <a:pt x="68" y="80"/>
                  </a:cubicBezTo>
                  <a:cubicBezTo>
                    <a:pt x="67" y="80"/>
                    <a:pt x="66" y="80"/>
                    <a:pt x="66" y="80"/>
                  </a:cubicBezTo>
                  <a:cubicBezTo>
                    <a:pt x="64" y="80"/>
                    <a:pt x="64" y="80"/>
                    <a:pt x="64" y="80"/>
                  </a:cubicBezTo>
                  <a:cubicBezTo>
                    <a:pt x="63" y="79"/>
                    <a:pt x="63" y="79"/>
                    <a:pt x="63" y="79"/>
                  </a:cubicBezTo>
                  <a:cubicBezTo>
                    <a:pt x="62" y="81"/>
                    <a:pt x="62" y="81"/>
                    <a:pt x="62" y="81"/>
                  </a:cubicBezTo>
                  <a:cubicBezTo>
                    <a:pt x="62" y="81"/>
                    <a:pt x="62" y="82"/>
                    <a:pt x="61" y="82"/>
                  </a:cubicBezTo>
                  <a:cubicBezTo>
                    <a:pt x="60" y="83"/>
                    <a:pt x="61" y="83"/>
                    <a:pt x="60" y="83"/>
                  </a:cubicBezTo>
                  <a:cubicBezTo>
                    <a:pt x="58" y="83"/>
                    <a:pt x="57" y="81"/>
                    <a:pt x="57" y="81"/>
                  </a:cubicBezTo>
                  <a:cubicBezTo>
                    <a:pt x="57" y="81"/>
                    <a:pt x="55" y="80"/>
                    <a:pt x="55" y="80"/>
                  </a:cubicBezTo>
                  <a:cubicBezTo>
                    <a:pt x="54" y="79"/>
                    <a:pt x="54" y="79"/>
                    <a:pt x="54" y="79"/>
                  </a:cubicBezTo>
                  <a:cubicBezTo>
                    <a:pt x="53" y="79"/>
                    <a:pt x="53" y="80"/>
                    <a:pt x="53" y="78"/>
                  </a:cubicBezTo>
                  <a:cubicBezTo>
                    <a:pt x="53" y="77"/>
                    <a:pt x="53" y="77"/>
                    <a:pt x="53" y="77"/>
                  </a:cubicBezTo>
                  <a:cubicBezTo>
                    <a:pt x="52" y="76"/>
                    <a:pt x="52" y="77"/>
                    <a:pt x="51" y="76"/>
                  </a:cubicBezTo>
                  <a:cubicBezTo>
                    <a:pt x="51" y="75"/>
                    <a:pt x="50" y="74"/>
                    <a:pt x="50" y="74"/>
                  </a:cubicBezTo>
                  <a:cubicBezTo>
                    <a:pt x="49" y="72"/>
                    <a:pt x="49" y="72"/>
                    <a:pt x="49" y="72"/>
                  </a:cubicBezTo>
                  <a:cubicBezTo>
                    <a:pt x="49" y="72"/>
                    <a:pt x="49" y="72"/>
                    <a:pt x="49" y="73"/>
                  </a:cubicBezTo>
                  <a:cubicBezTo>
                    <a:pt x="48" y="74"/>
                    <a:pt x="47" y="74"/>
                    <a:pt x="47" y="74"/>
                  </a:cubicBezTo>
                  <a:cubicBezTo>
                    <a:pt x="47" y="75"/>
                    <a:pt x="46" y="76"/>
                    <a:pt x="46" y="76"/>
                  </a:cubicBezTo>
                  <a:cubicBezTo>
                    <a:pt x="46" y="76"/>
                    <a:pt x="45" y="77"/>
                    <a:pt x="45" y="78"/>
                  </a:cubicBezTo>
                  <a:cubicBezTo>
                    <a:pt x="46" y="78"/>
                    <a:pt x="46" y="78"/>
                    <a:pt x="46" y="79"/>
                  </a:cubicBezTo>
                  <a:cubicBezTo>
                    <a:pt x="46" y="79"/>
                    <a:pt x="45" y="80"/>
                    <a:pt x="45" y="80"/>
                  </a:cubicBezTo>
                  <a:cubicBezTo>
                    <a:pt x="44" y="81"/>
                    <a:pt x="44" y="81"/>
                    <a:pt x="43" y="81"/>
                  </a:cubicBezTo>
                  <a:cubicBezTo>
                    <a:pt x="43" y="82"/>
                    <a:pt x="41" y="83"/>
                    <a:pt x="41" y="83"/>
                  </a:cubicBezTo>
                  <a:cubicBezTo>
                    <a:pt x="39" y="83"/>
                    <a:pt x="39" y="83"/>
                    <a:pt x="39" y="83"/>
                  </a:cubicBezTo>
                  <a:cubicBezTo>
                    <a:pt x="36" y="82"/>
                    <a:pt x="36" y="82"/>
                    <a:pt x="36" y="82"/>
                  </a:cubicBezTo>
                  <a:cubicBezTo>
                    <a:pt x="34" y="84"/>
                    <a:pt x="34" y="84"/>
                    <a:pt x="34" y="84"/>
                  </a:cubicBezTo>
                  <a:cubicBezTo>
                    <a:pt x="34" y="84"/>
                    <a:pt x="33" y="84"/>
                    <a:pt x="33" y="84"/>
                  </a:cubicBezTo>
                  <a:cubicBezTo>
                    <a:pt x="32" y="84"/>
                    <a:pt x="31" y="84"/>
                    <a:pt x="31" y="84"/>
                  </a:cubicBezTo>
                  <a:cubicBezTo>
                    <a:pt x="31" y="84"/>
                    <a:pt x="30" y="83"/>
                    <a:pt x="29" y="83"/>
                  </a:cubicBezTo>
                  <a:cubicBezTo>
                    <a:pt x="29" y="83"/>
                    <a:pt x="28" y="83"/>
                    <a:pt x="28" y="83"/>
                  </a:cubicBezTo>
                  <a:cubicBezTo>
                    <a:pt x="27" y="83"/>
                    <a:pt x="26" y="83"/>
                    <a:pt x="26" y="83"/>
                  </a:cubicBezTo>
                  <a:cubicBezTo>
                    <a:pt x="26" y="84"/>
                    <a:pt x="26" y="84"/>
                    <a:pt x="26" y="84"/>
                  </a:cubicBezTo>
                  <a:cubicBezTo>
                    <a:pt x="26" y="84"/>
                    <a:pt x="27" y="84"/>
                    <a:pt x="27" y="84"/>
                  </a:cubicBezTo>
                  <a:cubicBezTo>
                    <a:pt x="27" y="85"/>
                    <a:pt x="27" y="86"/>
                    <a:pt x="27" y="86"/>
                  </a:cubicBezTo>
                  <a:cubicBezTo>
                    <a:pt x="27" y="86"/>
                    <a:pt x="26" y="86"/>
                    <a:pt x="26" y="86"/>
                  </a:cubicBezTo>
                  <a:cubicBezTo>
                    <a:pt x="26" y="87"/>
                    <a:pt x="24" y="87"/>
                    <a:pt x="24" y="87"/>
                  </a:cubicBezTo>
                  <a:cubicBezTo>
                    <a:pt x="24" y="87"/>
                    <a:pt x="24" y="88"/>
                    <a:pt x="24" y="88"/>
                  </a:cubicBezTo>
                  <a:cubicBezTo>
                    <a:pt x="24" y="88"/>
                    <a:pt x="24" y="88"/>
                    <a:pt x="23" y="88"/>
                  </a:cubicBezTo>
                  <a:cubicBezTo>
                    <a:pt x="22" y="88"/>
                    <a:pt x="22" y="88"/>
                    <a:pt x="21" y="88"/>
                  </a:cubicBezTo>
                  <a:cubicBezTo>
                    <a:pt x="21" y="87"/>
                    <a:pt x="20" y="87"/>
                    <a:pt x="19" y="87"/>
                  </a:cubicBezTo>
                  <a:cubicBezTo>
                    <a:pt x="19" y="87"/>
                    <a:pt x="16" y="86"/>
                    <a:pt x="16" y="86"/>
                  </a:cubicBezTo>
                  <a:cubicBezTo>
                    <a:pt x="16" y="86"/>
                    <a:pt x="15" y="87"/>
                    <a:pt x="15" y="87"/>
                  </a:cubicBezTo>
                  <a:cubicBezTo>
                    <a:pt x="14" y="87"/>
                    <a:pt x="13" y="87"/>
                    <a:pt x="12" y="86"/>
                  </a:cubicBezTo>
                  <a:cubicBezTo>
                    <a:pt x="12" y="86"/>
                    <a:pt x="11" y="86"/>
                    <a:pt x="11" y="86"/>
                  </a:cubicBezTo>
                  <a:cubicBezTo>
                    <a:pt x="11" y="85"/>
                    <a:pt x="11" y="84"/>
                    <a:pt x="11" y="84"/>
                  </a:cubicBezTo>
                  <a:cubicBezTo>
                    <a:pt x="11" y="84"/>
                    <a:pt x="10" y="83"/>
                    <a:pt x="11" y="83"/>
                  </a:cubicBezTo>
                  <a:cubicBezTo>
                    <a:pt x="11" y="83"/>
                    <a:pt x="12" y="83"/>
                    <a:pt x="13" y="83"/>
                  </a:cubicBezTo>
                  <a:cubicBezTo>
                    <a:pt x="14" y="83"/>
                    <a:pt x="15" y="83"/>
                    <a:pt x="15" y="82"/>
                  </a:cubicBezTo>
                  <a:cubicBezTo>
                    <a:pt x="15" y="82"/>
                    <a:pt x="15" y="82"/>
                    <a:pt x="16" y="82"/>
                  </a:cubicBezTo>
                  <a:cubicBezTo>
                    <a:pt x="16" y="82"/>
                    <a:pt x="17" y="83"/>
                    <a:pt x="17" y="82"/>
                  </a:cubicBezTo>
                  <a:cubicBezTo>
                    <a:pt x="17" y="81"/>
                    <a:pt x="17" y="81"/>
                    <a:pt x="17" y="81"/>
                  </a:cubicBezTo>
                  <a:cubicBezTo>
                    <a:pt x="16" y="80"/>
                    <a:pt x="16" y="80"/>
                    <a:pt x="16" y="80"/>
                  </a:cubicBezTo>
                  <a:cubicBezTo>
                    <a:pt x="16" y="80"/>
                    <a:pt x="17" y="79"/>
                    <a:pt x="17" y="79"/>
                  </a:cubicBezTo>
                  <a:cubicBezTo>
                    <a:pt x="18" y="79"/>
                    <a:pt x="19" y="79"/>
                    <a:pt x="19" y="79"/>
                  </a:cubicBezTo>
                  <a:cubicBezTo>
                    <a:pt x="20" y="79"/>
                    <a:pt x="21" y="79"/>
                    <a:pt x="21" y="79"/>
                  </a:cubicBezTo>
                  <a:cubicBezTo>
                    <a:pt x="21" y="79"/>
                    <a:pt x="21" y="79"/>
                    <a:pt x="22" y="78"/>
                  </a:cubicBezTo>
                  <a:cubicBezTo>
                    <a:pt x="22" y="78"/>
                    <a:pt x="18" y="78"/>
                    <a:pt x="17" y="77"/>
                  </a:cubicBezTo>
                  <a:cubicBezTo>
                    <a:pt x="15" y="75"/>
                    <a:pt x="13" y="74"/>
                    <a:pt x="13" y="70"/>
                  </a:cubicBezTo>
                  <a:cubicBezTo>
                    <a:pt x="12" y="70"/>
                    <a:pt x="12" y="68"/>
                    <a:pt x="11" y="68"/>
                  </a:cubicBezTo>
                  <a:cubicBezTo>
                    <a:pt x="11" y="68"/>
                    <a:pt x="9" y="67"/>
                    <a:pt x="9" y="67"/>
                  </a:cubicBezTo>
                  <a:cubicBezTo>
                    <a:pt x="9" y="66"/>
                    <a:pt x="9" y="66"/>
                    <a:pt x="10" y="65"/>
                  </a:cubicBezTo>
                  <a:cubicBezTo>
                    <a:pt x="10" y="64"/>
                    <a:pt x="10" y="64"/>
                    <a:pt x="11" y="63"/>
                  </a:cubicBezTo>
                  <a:cubicBezTo>
                    <a:pt x="11" y="63"/>
                    <a:pt x="11" y="61"/>
                    <a:pt x="11" y="61"/>
                  </a:cubicBezTo>
                  <a:cubicBezTo>
                    <a:pt x="11" y="61"/>
                    <a:pt x="12" y="60"/>
                    <a:pt x="11" y="60"/>
                  </a:cubicBezTo>
                  <a:cubicBezTo>
                    <a:pt x="11" y="59"/>
                    <a:pt x="10" y="58"/>
                    <a:pt x="10" y="58"/>
                  </a:cubicBezTo>
                  <a:cubicBezTo>
                    <a:pt x="10" y="58"/>
                    <a:pt x="10" y="58"/>
                    <a:pt x="9" y="58"/>
                  </a:cubicBezTo>
                  <a:cubicBezTo>
                    <a:pt x="9" y="59"/>
                    <a:pt x="9" y="59"/>
                    <a:pt x="9" y="59"/>
                  </a:cubicBezTo>
                  <a:cubicBezTo>
                    <a:pt x="7" y="60"/>
                    <a:pt x="7" y="60"/>
                    <a:pt x="7" y="60"/>
                  </a:cubicBezTo>
                  <a:cubicBezTo>
                    <a:pt x="7" y="60"/>
                    <a:pt x="6" y="58"/>
                    <a:pt x="6" y="58"/>
                  </a:cubicBezTo>
                  <a:cubicBezTo>
                    <a:pt x="5" y="58"/>
                    <a:pt x="5" y="58"/>
                    <a:pt x="5" y="57"/>
                  </a:cubicBezTo>
                  <a:cubicBezTo>
                    <a:pt x="5" y="57"/>
                    <a:pt x="6" y="56"/>
                    <a:pt x="6" y="56"/>
                  </a:cubicBezTo>
                  <a:cubicBezTo>
                    <a:pt x="6" y="56"/>
                    <a:pt x="5" y="55"/>
                    <a:pt x="5" y="55"/>
                  </a:cubicBezTo>
                  <a:cubicBezTo>
                    <a:pt x="5" y="55"/>
                    <a:pt x="6" y="53"/>
                    <a:pt x="7" y="53"/>
                  </a:cubicBezTo>
                  <a:cubicBezTo>
                    <a:pt x="8" y="52"/>
                    <a:pt x="10" y="50"/>
                    <a:pt x="10" y="50"/>
                  </a:cubicBezTo>
                  <a:cubicBezTo>
                    <a:pt x="11" y="48"/>
                    <a:pt x="11" y="48"/>
                    <a:pt x="11" y="48"/>
                  </a:cubicBezTo>
                  <a:cubicBezTo>
                    <a:pt x="10" y="47"/>
                    <a:pt x="10" y="47"/>
                    <a:pt x="10" y="47"/>
                  </a:cubicBezTo>
                  <a:cubicBezTo>
                    <a:pt x="10" y="47"/>
                    <a:pt x="9" y="48"/>
                    <a:pt x="9" y="48"/>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20" name="Freeform 197">
              <a:extLst>
                <a:ext uri="{FF2B5EF4-FFF2-40B4-BE49-F238E27FC236}">
                  <a16:creationId xmlns:a16="http://schemas.microsoft.com/office/drawing/2014/main" id="{E36AB5A5-5D25-415D-A7A8-05F6BF176937}"/>
                </a:ext>
              </a:extLst>
            </p:cNvPr>
            <p:cNvSpPr>
              <a:spLocks noEditPoints="1"/>
            </p:cNvSpPr>
            <p:nvPr/>
          </p:nvSpPr>
          <p:spPr bwMode="auto">
            <a:xfrm>
              <a:off x="5338204" y="3253212"/>
              <a:ext cx="517832" cy="466653"/>
            </a:xfrm>
            <a:custGeom>
              <a:avLst/>
              <a:gdLst>
                <a:gd name="T0" fmla="*/ 216 w 227"/>
                <a:gd name="T1" fmla="*/ 62 h 211"/>
                <a:gd name="T2" fmla="*/ 209 w 227"/>
                <a:gd name="T3" fmla="*/ 47 h 211"/>
                <a:gd name="T4" fmla="*/ 183 w 227"/>
                <a:gd name="T5" fmla="*/ 33 h 211"/>
                <a:gd name="T6" fmla="*/ 141 w 227"/>
                <a:gd name="T7" fmla="*/ 25 h 211"/>
                <a:gd name="T8" fmla="*/ 102 w 227"/>
                <a:gd name="T9" fmla="*/ 1 h 211"/>
                <a:gd name="T10" fmla="*/ 84 w 227"/>
                <a:gd name="T11" fmla="*/ 17 h 211"/>
                <a:gd name="T12" fmla="*/ 82 w 227"/>
                <a:gd name="T13" fmla="*/ 40 h 211"/>
                <a:gd name="T14" fmla="*/ 70 w 227"/>
                <a:gd name="T15" fmla="*/ 52 h 211"/>
                <a:gd name="T16" fmla="*/ 58 w 227"/>
                <a:gd name="T17" fmla="*/ 61 h 211"/>
                <a:gd name="T18" fmla="*/ 39 w 227"/>
                <a:gd name="T19" fmla="*/ 55 h 211"/>
                <a:gd name="T20" fmla="*/ 18 w 227"/>
                <a:gd name="T21" fmla="*/ 65 h 211"/>
                <a:gd name="T22" fmla="*/ 3 w 227"/>
                <a:gd name="T23" fmla="*/ 67 h 211"/>
                <a:gd name="T24" fmla="*/ 3 w 227"/>
                <a:gd name="T25" fmla="*/ 66 h 211"/>
                <a:gd name="T26" fmla="*/ 3 w 227"/>
                <a:gd name="T27" fmla="*/ 66 h 211"/>
                <a:gd name="T28" fmla="*/ 4 w 227"/>
                <a:gd name="T29" fmla="*/ 77 h 211"/>
                <a:gd name="T30" fmla="*/ 17 w 227"/>
                <a:gd name="T31" fmla="*/ 102 h 211"/>
                <a:gd name="T32" fmla="*/ 30 w 227"/>
                <a:gd name="T33" fmla="*/ 77 h 211"/>
                <a:gd name="T34" fmla="*/ 51 w 227"/>
                <a:gd name="T35" fmla="*/ 92 h 211"/>
                <a:gd name="T36" fmla="*/ 64 w 227"/>
                <a:gd name="T37" fmla="*/ 115 h 211"/>
                <a:gd name="T38" fmla="*/ 53 w 227"/>
                <a:gd name="T39" fmla="*/ 108 h 211"/>
                <a:gd name="T40" fmla="*/ 65 w 227"/>
                <a:gd name="T41" fmla="*/ 124 h 211"/>
                <a:gd name="T42" fmla="*/ 73 w 227"/>
                <a:gd name="T43" fmla="*/ 138 h 211"/>
                <a:gd name="T44" fmla="*/ 72 w 227"/>
                <a:gd name="T45" fmla="*/ 145 h 211"/>
                <a:gd name="T46" fmla="*/ 58 w 227"/>
                <a:gd name="T47" fmla="*/ 130 h 211"/>
                <a:gd name="T48" fmla="*/ 61 w 227"/>
                <a:gd name="T49" fmla="*/ 136 h 211"/>
                <a:gd name="T50" fmla="*/ 76 w 227"/>
                <a:gd name="T51" fmla="*/ 153 h 211"/>
                <a:gd name="T52" fmla="*/ 74 w 227"/>
                <a:gd name="T53" fmla="*/ 146 h 211"/>
                <a:gd name="T54" fmla="*/ 89 w 227"/>
                <a:gd name="T55" fmla="*/ 156 h 211"/>
                <a:gd name="T56" fmla="*/ 99 w 227"/>
                <a:gd name="T57" fmla="*/ 157 h 211"/>
                <a:gd name="T58" fmla="*/ 126 w 227"/>
                <a:gd name="T59" fmla="*/ 164 h 211"/>
                <a:gd name="T60" fmla="*/ 160 w 227"/>
                <a:gd name="T61" fmla="*/ 187 h 211"/>
                <a:gd name="T62" fmla="*/ 140 w 227"/>
                <a:gd name="T63" fmla="*/ 190 h 211"/>
                <a:gd name="T64" fmla="*/ 184 w 227"/>
                <a:gd name="T65" fmla="*/ 200 h 211"/>
                <a:gd name="T66" fmla="*/ 171 w 227"/>
                <a:gd name="T67" fmla="*/ 185 h 211"/>
                <a:gd name="T68" fmla="*/ 153 w 227"/>
                <a:gd name="T69" fmla="*/ 162 h 211"/>
                <a:gd name="T70" fmla="*/ 118 w 227"/>
                <a:gd name="T71" fmla="*/ 135 h 211"/>
                <a:gd name="T72" fmla="*/ 100 w 227"/>
                <a:gd name="T73" fmla="*/ 105 h 211"/>
                <a:gd name="T74" fmla="*/ 88 w 227"/>
                <a:gd name="T75" fmla="*/ 76 h 211"/>
                <a:gd name="T76" fmla="*/ 121 w 227"/>
                <a:gd name="T77" fmla="*/ 70 h 211"/>
                <a:gd name="T78" fmla="*/ 160 w 227"/>
                <a:gd name="T79" fmla="*/ 71 h 211"/>
                <a:gd name="T80" fmla="*/ 189 w 227"/>
                <a:gd name="T81" fmla="*/ 70 h 211"/>
                <a:gd name="T82" fmla="*/ 179 w 227"/>
                <a:gd name="T83" fmla="*/ 190 h 211"/>
                <a:gd name="T84" fmla="*/ 192 w 227"/>
                <a:gd name="T85" fmla="*/ 201 h 211"/>
                <a:gd name="T86" fmla="*/ 159 w 227"/>
                <a:gd name="T87" fmla="*/ 195 h 211"/>
                <a:gd name="T88" fmla="*/ 144 w 227"/>
                <a:gd name="T89" fmla="*/ 199 h 211"/>
                <a:gd name="T90" fmla="*/ 115 w 227"/>
                <a:gd name="T91" fmla="*/ 191 h 211"/>
                <a:gd name="T92" fmla="*/ 136 w 227"/>
                <a:gd name="T93" fmla="*/ 178 h 211"/>
                <a:gd name="T94" fmla="*/ 144 w 227"/>
                <a:gd name="T95" fmla="*/ 180 h 211"/>
                <a:gd name="T96" fmla="*/ 123 w 227"/>
                <a:gd name="T97" fmla="*/ 178 h 211"/>
                <a:gd name="T98" fmla="*/ 129 w 227"/>
                <a:gd name="T99" fmla="*/ 168 h 211"/>
                <a:gd name="T100" fmla="*/ 51 w 227"/>
                <a:gd name="T101" fmla="*/ 93 h 211"/>
                <a:gd name="T102" fmla="*/ 50 w 227"/>
                <a:gd name="T103" fmla="*/ 97 h 211"/>
                <a:gd name="T104" fmla="*/ 60 w 227"/>
                <a:gd name="T105" fmla="*/ 119 h 211"/>
                <a:gd name="T106" fmla="*/ 53 w 227"/>
                <a:gd name="T107" fmla="*/ 121 h 211"/>
                <a:gd name="T108" fmla="*/ 35 w 227"/>
                <a:gd name="T109" fmla="*/ 119 h 211"/>
                <a:gd name="T110" fmla="*/ 36 w 227"/>
                <a:gd name="T111" fmla="*/ 91 h 211"/>
                <a:gd name="T112" fmla="*/ 40 w 227"/>
                <a:gd name="T113" fmla="*/ 103 h 211"/>
                <a:gd name="T114" fmla="*/ 45 w 227"/>
                <a:gd name="T115" fmla="*/ 120 h 211"/>
                <a:gd name="T116" fmla="*/ 37 w 227"/>
                <a:gd name="T117" fmla="*/ 107 h 211"/>
                <a:gd name="T118" fmla="*/ 34 w 227"/>
                <a:gd name="T119" fmla="*/ 90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27" h="211">
                  <a:moveTo>
                    <a:pt x="215" y="82"/>
                  </a:moveTo>
                  <a:cubicBezTo>
                    <a:pt x="215" y="80"/>
                    <a:pt x="214" y="79"/>
                    <a:pt x="216" y="78"/>
                  </a:cubicBezTo>
                  <a:cubicBezTo>
                    <a:pt x="217" y="78"/>
                    <a:pt x="218" y="80"/>
                    <a:pt x="218" y="78"/>
                  </a:cubicBezTo>
                  <a:cubicBezTo>
                    <a:pt x="218" y="76"/>
                    <a:pt x="219" y="77"/>
                    <a:pt x="218" y="75"/>
                  </a:cubicBezTo>
                  <a:cubicBezTo>
                    <a:pt x="218" y="75"/>
                    <a:pt x="218" y="75"/>
                    <a:pt x="218" y="75"/>
                  </a:cubicBezTo>
                  <a:cubicBezTo>
                    <a:pt x="218" y="75"/>
                    <a:pt x="218" y="75"/>
                    <a:pt x="218" y="75"/>
                  </a:cubicBezTo>
                  <a:cubicBezTo>
                    <a:pt x="218" y="75"/>
                    <a:pt x="218" y="77"/>
                    <a:pt x="217" y="77"/>
                  </a:cubicBezTo>
                  <a:cubicBezTo>
                    <a:pt x="217" y="77"/>
                    <a:pt x="216" y="78"/>
                    <a:pt x="215" y="78"/>
                  </a:cubicBezTo>
                  <a:cubicBezTo>
                    <a:pt x="214" y="77"/>
                    <a:pt x="214" y="77"/>
                    <a:pt x="214" y="77"/>
                  </a:cubicBezTo>
                  <a:cubicBezTo>
                    <a:pt x="216" y="75"/>
                    <a:pt x="216" y="75"/>
                    <a:pt x="216" y="75"/>
                  </a:cubicBezTo>
                  <a:cubicBezTo>
                    <a:pt x="216" y="71"/>
                    <a:pt x="216" y="71"/>
                    <a:pt x="216" y="71"/>
                  </a:cubicBezTo>
                  <a:cubicBezTo>
                    <a:pt x="216" y="71"/>
                    <a:pt x="215" y="69"/>
                    <a:pt x="214" y="67"/>
                  </a:cubicBezTo>
                  <a:cubicBezTo>
                    <a:pt x="213" y="66"/>
                    <a:pt x="212" y="65"/>
                    <a:pt x="212" y="65"/>
                  </a:cubicBezTo>
                  <a:cubicBezTo>
                    <a:pt x="215" y="63"/>
                    <a:pt x="215" y="63"/>
                    <a:pt x="215" y="63"/>
                  </a:cubicBezTo>
                  <a:cubicBezTo>
                    <a:pt x="216" y="62"/>
                    <a:pt x="216" y="62"/>
                    <a:pt x="216" y="62"/>
                  </a:cubicBezTo>
                  <a:cubicBezTo>
                    <a:pt x="216" y="61"/>
                    <a:pt x="216" y="61"/>
                    <a:pt x="216" y="61"/>
                  </a:cubicBezTo>
                  <a:cubicBezTo>
                    <a:pt x="216" y="61"/>
                    <a:pt x="218" y="63"/>
                    <a:pt x="220" y="63"/>
                  </a:cubicBezTo>
                  <a:cubicBezTo>
                    <a:pt x="221" y="63"/>
                    <a:pt x="220" y="63"/>
                    <a:pt x="222" y="62"/>
                  </a:cubicBezTo>
                  <a:cubicBezTo>
                    <a:pt x="224" y="62"/>
                    <a:pt x="227" y="59"/>
                    <a:pt x="227" y="59"/>
                  </a:cubicBezTo>
                  <a:cubicBezTo>
                    <a:pt x="227" y="59"/>
                    <a:pt x="225" y="57"/>
                    <a:pt x="224" y="57"/>
                  </a:cubicBezTo>
                  <a:cubicBezTo>
                    <a:pt x="223" y="58"/>
                    <a:pt x="224" y="58"/>
                    <a:pt x="221" y="58"/>
                  </a:cubicBezTo>
                  <a:cubicBezTo>
                    <a:pt x="218" y="57"/>
                    <a:pt x="217" y="56"/>
                    <a:pt x="217" y="56"/>
                  </a:cubicBezTo>
                  <a:cubicBezTo>
                    <a:pt x="217" y="56"/>
                    <a:pt x="216" y="56"/>
                    <a:pt x="215" y="56"/>
                  </a:cubicBezTo>
                  <a:cubicBezTo>
                    <a:pt x="214" y="56"/>
                    <a:pt x="214" y="56"/>
                    <a:pt x="213" y="55"/>
                  </a:cubicBezTo>
                  <a:cubicBezTo>
                    <a:pt x="211" y="53"/>
                    <a:pt x="209" y="51"/>
                    <a:pt x="209" y="51"/>
                  </a:cubicBezTo>
                  <a:cubicBezTo>
                    <a:pt x="209" y="51"/>
                    <a:pt x="207" y="52"/>
                    <a:pt x="207" y="51"/>
                  </a:cubicBezTo>
                  <a:cubicBezTo>
                    <a:pt x="207" y="51"/>
                    <a:pt x="208" y="49"/>
                    <a:pt x="208" y="49"/>
                  </a:cubicBezTo>
                  <a:cubicBezTo>
                    <a:pt x="208" y="48"/>
                    <a:pt x="208" y="48"/>
                    <a:pt x="208" y="48"/>
                  </a:cubicBezTo>
                  <a:cubicBezTo>
                    <a:pt x="207" y="47"/>
                    <a:pt x="207" y="47"/>
                    <a:pt x="207" y="47"/>
                  </a:cubicBezTo>
                  <a:cubicBezTo>
                    <a:pt x="207" y="47"/>
                    <a:pt x="209" y="47"/>
                    <a:pt x="209" y="47"/>
                  </a:cubicBezTo>
                  <a:cubicBezTo>
                    <a:pt x="210" y="46"/>
                    <a:pt x="210" y="46"/>
                    <a:pt x="210" y="46"/>
                  </a:cubicBezTo>
                  <a:cubicBezTo>
                    <a:pt x="212" y="44"/>
                    <a:pt x="210" y="42"/>
                    <a:pt x="207" y="43"/>
                  </a:cubicBezTo>
                  <a:cubicBezTo>
                    <a:pt x="206" y="43"/>
                    <a:pt x="205" y="44"/>
                    <a:pt x="205" y="44"/>
                  </a:cubicBezTo>
                  <a:cubicBezTo>
                    <a:pt x="204" y="44"/>
                    <a:pt x="202" y="43"/>
                    <a:pt x="202" y="42"/>
                  </a:cubicBezTo>
                  <a:cubicBezTo>
                    <a:pt x="202" y="41"/>
                    <a:pt x="201" y="41"/>
                    <a:pt x="203" y="40"/>
                  </a:cubicBezTo>
                  <a:cubicBezTo>
                    <a:pt x="204" y="40"/>
                    <a:pt x="205" y="38"/>
                    <a:pt x="205" y="38"/>
                  </a:cubicBezTo>
                  <a:cubicBezTo>
                    <a:pt x="203" y="35"/>
                    <a:pt x="203" y="35"/>
                    <a:pt x="203" y="35"/>
                  </a:cubicBezTo>
                  <a:cubicBezTo>
                    <a:pt x="204" y="29"/>
                    <a:pt x="204" y="29"/>
                    <a:pt x="204" y="29"/>
                  </a:cubicBezTo>
                  <a:cubicBezTo>
                    <a:pt x="200" y="28"/>
                    <a:pt x="200" y="28"/>
                    <a:pt x="200" y="28"/>
                  </a:cubicBezTo>
                  <a:cubicBezTo>
                    <a:pt x="200" y="26"/>
                    <a:pt x="200" y="26"/>
                    <a:pt x="200" y="26"/>
                  </a:cubicBezTo>
                  <a:cubicBezTo>
                    <a:pt x="198" y="25"/>
                    <a:pt x="198" y="25"/>
                    <a:pt x="198" y="25"/>
                  </a:cubicBezTo>
                  <a:cubicBezTo>
                    <a:pt x="196" y="30"/>
                    <a:pt x="196" y="30"/>
                    <a:pt x="196" y="30"/>
                  </a:cubicBezTo>
                  <a:cubicBezTo>
                    <a:pt x="196" y="30"/>
                    <a:pt x="193" y="31"/>
                    <a:pt x="193" y="32"/>
                  </a:cubicBezTo>
                  <a:cubicBezTo>
                    <a:pt x="192" y="33"/>
                    <a:pt x="187" y="33"/>
                    <a:pt x="187" y="33"/>
                  </a:cubicBezTo>
                  <a:cubicBezTo>
                    <a:pt x="183" y="33"/>
                    <a:pt x="183" y="33"/>
                    <a:pt x="183" y="33"/>
                  </a:cubicBezTo>
                  <a:cubicBezTo>
                    <a:pt x="176" y="35"/>
                    <a:pt x="176" y="35"/>
                    <a:pt x="176" y="35"/>
                  </a:cubicBezTo>
                  <a:cubicBezTo>
                    <a:pt x="176" y="35"/>
                    <a:pt x="174" y="36"/>
                    <a:pt x="173" y="36"/>
                  </a:cubicBezTo>
                  <a:cubicBezTo>
                    <a:pt x="172" y="36"/>
                    <a:pt x="167" y="35"/>
                    <a:pt x="167" y="35"/>
                  </a:cubicBezTo>
                  <a:cubicBezTo>
                    <a:pt x="164" y="36"/>
                    <a:pt x="164" y="36"/>
                    <a:pt x="164" y="36"/>
                  </a:cubicBezTo>
                  <a:cubicBezTo>
                    <a:pt x="157" y="34"/>
                    <a:pt x="157" y="34"/>
                    <a:pt x="157" y="34"/>
                  </a:cubicBezTo>
                  <a:cubicBezTo>
                    <a:pt x="155" y="32"/>
                    <a:pt x="155" y="32"/>
                    <a:pt x="155" y="32"/>
                  </a:cubicBezTo>
                  <a:cubicBezTo>
                    <a:pt x="154" y="31"/>
                    <a:pt x="154" y="31"/>
                    <a:pt x="154" y="31"/>
                  </a:cubicBezTo>
                  <a:cubicBezTo>
                    <a:pt x="149" y="30"/>
                    <a:pt x="149" y="30"/>
                    <a:pt x="149" y="30"/>
                  </a:cubicBezTo>
                  <a:cubicBezTo>
                    <a:pt x="148" y="28"/>
                    <a:pt x="148" y="28"/>
                    <a:pt x="148" y="28"/>
                  </a:cubicBezTo>
                  <a:cubicBezTo>
                    <a:pt x="144" y="28"/>
                    <a:pt x="144" y="28"/>
                    <a:pt x="144" y="28"/>
                  </a:cubicBezTo>
                  <a:cubicBezTo>
                    <a:pt x="144" y="28"/>
                    <a:pt x="144" y="28"/>
                    <a:pt x="144" y="28"/>
                  </a:cubicBezTo>
                  <a:cubicBezTo>
                    <a:pt x="144" y="28"/>
                    <a:pt x="144" y="28"/>
                    <a:pt x="144" y="28"/>
                  </a:cubicBezTo>
                  <a:cubicBezTo>
                    <a:pt x="142" y="27"/>
                    <a:pt x="142" y="27"/>
                    <a:pt x="142" y="27"/>
                  </a:cubicBezTo>
                  <a:cubicBezTo>
                    <a:pt x="142" y="26"/>
                    <a:pt x="142" y="26"/>
                    <a:pt x="142" y="26"/>
                  </a:cubicBezTo>
                  <a:cubicBezTo>
                    <a:pt x="141" y="26"/>
                    <a:pt x="141" y="26"/>
                    <a:pt x="141" y="25"/>
                  </a:cubicBezTo>
                  <a:cubicBezTo>
                    <a:pt x="140" y="24"/>
                    <a:pt x="140" y="24"/>
                    <a:pt x="140" y="24"/>
                  </a:cubicBezTo>
                  <a:cubicBezTo>
                    <a:pt x="135" y="18"/>
                    <a:pt x="135" y="18"/>
                    <a:pt x="135" y="18"/>
                  </a:cubicBezTo>
                  <a:cubicBezTo>
                    <a:pt x="134" y="18"/>
                    <a:pt x="134" y="18"/>
                    <a:pt x="134" y="18"/>
                  </a:cubicBezTo>
                  <a:cubicBezTo>
                    <a:pt x="134" y="18"/>
                    <a:pt x="134" y="18"/>
                    <a:pt x="134" y="18"/>
                  </a:cubicBezTo>
                  <a:cubicBezTo>
                    <a:pt x="125" y="15"/>
                    <a:pt x="125" y="15"/>
                    <a:pt x="125" y="15"/>
                  </a:cubicBezTo>
                  <a:cubicBezTo>
                    <a:pt x="122" y="11"/>
                    <a:pt x="122" y="11"/>
                    <a:pt x="122" y="11"/>
                  </a:cubicBezTo>
                  <a:cubicBezTo>
                    <a:pt x="119" y="9"/>
                    <a:pt x="119" y="9"/>
                    <a:pt x="119" y="9"/>
                  </a:cubicBezTo>
                  <a:cubicBezTo>
                    <a:pt x="115" y="6"/>
                    <a:pt x="115" y="6"/>
                    <a:pt x="115" y="6"/>
                  </a:cubicBezTo>
                  <a:cubicBezTo>
                    <a:pt x="111" y="3"/>
                    <a:pt x="111" y="3"/>
                    <a:pt x="111" y="3"/>
                  </a:cubicBezTo>
                  <a:cubicBezTo>
                    <a:pt x="109" y="1"/>
                    <a:pt x="109" y="1"/>
                    <a:pt x="109" y="1"/>
                  </a:cubicBezTo>
                  <a:cubicBezTo>
                    <a:pt x="109" y="1"/>
                    <a:pt x="109" y="1"/>
                    <a:pt x="109" y="1"/>
                  </a:cubicBezTo>
                  <a:cubicBezTo>
                    <a:pt x="109" y="1"/>
                    <a:pt x="108" y="0"/>
                    <a:pt x="108" y="0"/>
                  </a:cubicBezTo>
                  <a:cubicBezTo>
                    <a:pt x="108" y="0"/>
                    <a:pt x="107" y="0"/>
                    <a:pt x="107" y="0"/>
                  </a:cubicBezTo>
                  <a:cubicBezTo>
                    <a:pt x="106" y="0"/>
                    <a:pt x="104" y="0"/>
                    <a:pt x="104" y="0"/>
                  </a:cubicBezTo>
                  <a:cubicBezTo>
                    <a:pt x="104" y="0"/>
                    <a:pt x="103" y="1"/>
                    <a:pt x="102" y="1"/>
                  </a:cubicBezTo>
                  <a:cubicBezTo>
                    <a:pt x="102" y="1"/>
                    <a:pt x="101" y="3"/>
                    <a:pt x="101" y="3"/>
                  </a:cubicBezTo>
                  <a:cubicBezTo>
                    <a:pt x="100" y="4"/>
                    <a:pt x="100" y="4"/>
                    <a:pt x="100" y="4"/>
                  </a:cubicBezTo>
                  <a:cubicBezTo>
                    <a:pt x="101" y="5"/>
                    <a:pt x="101" y="5"/>
                    <a:pt x="101" y="5"/>
                  </a:cubicBezTo>
                  <a:cubicBezTo>
                    <a:pt x="103" y="9"/>
                    <a:pt x="104" y="9"/>
                    <a:pt x="99" y="8"/>
                  </a:cubicBezTo>
                  <a:cubicBezTo>
                    <a:pt x="97" y="7"/>
                    <a:pt x="97" y="7"/>
                    <a:pt x="97" y="7"/>
                  </a:cubicBezTo>
                  <a:cubicBezTo>
                    <a:pt x="96" y="8"/>
                    <a:pt x="96" y="8"/>
                    <a:pt x="96" y="8"/>
                  </a:cubicBezTo>
                  <a:cubicBezTo>
                    <a:pt x="94" y="9"/>
                    <a:pt x="94" y="9"/>
                    <a:pt x="94" y="9"/>
                  </a:cubicBezTo>
                  <a:cubicBezTo>
                    <a:pt x="94" y="9"/>
                    <a:pt x="94" y="9"/>
                    <a:pt x="94" y="9"/>
                  </a:cubicBezTo>
                  <a:cubicBezTo>
                    <a:pt x="94" y="9"/>
                    <a:pt x="94" y="11"/>
                    <a:pt x="94" y="11"/>
                  </a:cubicBezTo>
                  <a:cubicBezTo>
                    <a:pt x="93" y="13"/>
                    <a:pt x="93" y="13"/>
                    <a:pt x="93" y="13"/>
                  </a:cubicBezTo>
                  <a:cubicBezTo>
                    <a:pt x="91" y="14"/>
                    <a:pt x="91" y="14"/>
                    <a:pt x="91" y="14"/>
                  </a:cubicBezTo>
                  <a:cubicBezTo>
                    <a:pt x="89" y="15"/>
                    <a:pt x="89" y="15"/>
                    <a:pt x="89" y="15"/>
                  </a:cubicBezTo>
                  <a:cubicBezTo>
                    <a:pt x="88" y="16"/>
                    <a:pt x="88" y="16"/>
                    <a:pt x="88" y="16"/>
                  </a:cubicBezTo>
                  <a:cubicBezTo>
                    <a:pt x="86" y="16"/>
                    <a:pt x="86" y="16"/>
                    <a:pt x="86" y="16"/>
                  </a:cubicBezTo>
                  <a:cubicBezTo>
                    <a:pt x="84" y="17"/>
                    <a:pt x="84" y="17"/>
                    <a:pt x="84" y="17"/>
                  </a:cubicBezTo>
                  <a:cubicBezTo>
                    <a:pt x="83" y="19"/>
                    <a:pt x="83" y="19"/>
                    <a:pt x="83" y="19"/>
                  </a:cubicBezTo>
                  <a:cubicBezTo>
                    <a:pt x="83" y="19"/>
                    <a:pt x="81" y="19"/>
                    <a:pt x="81" y="19"/>
                  </a:cubicBezTo>
                  <a:cubicBezTo>
                    <a:pt x="81" y="19"/>
                    <a:pt x="78" y="20"/>
                    <a:pt x="78" y="20"/>
                  </a:cubicBezTo>
                  <a:cubicBezTo>
                    <a:pt x="78" y="22"/>
                    <a:pt x="78" y="22"/>
                    <a:pt x="78" y="22"/>
                  </a:cubicBezTo>
                  <a:cubicBezTo>
                    <a:pt x="78" y="22"/>
                    <a:pt x="77" y="23"/>
                    <a:pt x="77" y="23"/>
                  </a:cubicBezTo>
                  <a:cubicBezTo>
                    <a:pt x="77" y="23"/>
                    <a:pt x="77" y="26"/>
                    <a:pt x="77" y="26"/>
                  </a:cubicBezTo>
                  <a:cubicBezTo>
                    <a:pt x="77" y="26"/>
                    <a:pt x="79" y="27"/>
                    <a:pt x="79" y="27"/>
                  </a:cubicBezTo>
                  <a:cubicBezTo>
                    <a:pt x="80" y="28"/>
                    <a:pt x="80" y="28"/>
                    <a:pt x="80" y="28"/>
                  </a:cubicBezTo>
                  <a:cubicBezTo>
                    <a:pt x="81" y="29"/>
                    <a:pt x="81" y="29"/>
                    <a:pt x="81" y="29"/>
                  </a:cubicBezTo>
                  <a:cubicBezTo>
                    <a:pt x="81" y="29"/>
                    <a:pt x="82" y="30"/>
                    <a:pt x="82" y="30"/>
                  </a:cubicBezTo>
                  <a:cubicBezTo>
                    <a:pt x="81" y="30"/>
                    <a:pt x="81" y="33"/>
                    <a:pt x="81" y="33"/>
                  </a:cubicBezTo>
                  <a:cubicBezTo>
                    <a:pt x="82" y="36"/>
                    <a:pt x="82" y="36"/>
                    <a:pt x="82" y="36"/>
                  </a:cubicBezTo>
                  <a:cubicBezTo>
                    <a:pt x="81" y="37"/>
                    <a:pt x="81" y="37"/>
                    <a:pt x="81" y="37"/>
                  </a:cubicBezTo>
                  <a:cubicBezTo>
                    <a:pt x="82" y="39"/>
                    <a:pt x="82" y="39"/>
                    <a:pt x="82" y="39"/>
                  </a:cubicBezTo>
                  <a:cubicBezTo>
                    <a:pt x="82" y="39"/>
                    <a:pt x="83" y="39"/>
                    <a:pt x="82" y="40"/>
                  </a:cubicBezTo>
                  <a:cubicBezTo>
                    <a:pt x="81" y="40"/>
                    <a:pt x="80" y="41"/>
                    <a:pt x="80" y="41"/>
                  </a:cubicBezTo>
                  <a:cubicBezTo>
                    <a:pt x="80" y="41"/>
                    <a:pt x="78" y="41"/>
                    <a:pt x="78" y="41"/>
                  </a:cubicBezTo>
                  <a:cubicBezTo>
                    <a:pt x="78" y="41"/>
                    <a:pt x="76" y="41"/>
                    <a:pt x="76" y="41"/>
                  </a:cubicBezTo>
                  <a:cubicBezTo>
                    <a:pt x="75" y="43"/>
                    <a:pt x="75" y="43"/>
                    <a:pt x="75" y="43"/>
                  </a:cubicBezTo>
                  <a:cubicBezTo>
                    <a:pt x="73" y="42"/>
                    <a:pt x="73" y="42"/>
                    <a:pt x="73" y="42"/>
                  </a:cubicBezTo>
                  <a:cubicBezTo>
                    <a:pt x="73" y="44"/>
                    <a:pt x="73" y="44"/>
                    <a:pt x="73" y="44"/>
                  </a:cubicBezTo>
                  <a:cubicBezTo>
                    <a:pt x="70" y="45"/>
                    <a:pt x="70" y="45"/>
                    <a:pt x="70" y="45"/>
                  </a:cubicBezTo>
                  <a:cubicBezTo>
                    <a:pt x="68" y="46"/>
                    <a:pt x="68" y="46"/>
                    <a:pt x="68" y="46"/>
                  </a:cubicBezTo>
                  <a:cubicBezTo>
                    <a:pt x="67" y="48"/>
                    <a:pt x="67" y="48"/>
                    <a:pt x="67" y="48"/>
                  </a:cubicBezTo>
                  <a:cubicBezTo>
                    <a:pt x="68" y="49"/>
                    <a:pt x="68" y="49"/>
                    <a:pt x="68" y="49"/>
                  </a:cubicBezTo>
                  <a:cubicBezTo>
                    <a:pt x="68" y="49"/>
                    <a:pt x="69" y="50"/>
                    <a:pt x="69" y="49"/>
                  </a:cubicBezTo>
                  <a:cubicBezTo>
                    <a:pt x="69" y="49"/>
                    <a:pt x="69" y="48"/>
                    <a:pt x="69" y="48"/>
                  </a:cubicBezTo>
                  <a:cubicBezTo>
                    <a:pt x="70" y="49"/>
                    <a:pt x="71" y="50"/>
                    <a:pt x="71" y="50"/>
                  </a:cubicBezTo>
                  <a:cubicBezTo>
                    <a:pt x="72" y="52"/>
                    <a:pt x="72" y="52"/>
                    <a:pt x="72" y="52"/>
                  </a:cubicBezTo>
                  <a:cubicBezTo>
                    <a:pt x="72" y="52"/>
                    <a:pt x="70" y="52"/>
                    <a:pt x="70" y="52"/>
                  </a:cubicBezTo>
                  <a:cubicBezTo>
                    <a:pt x="70" y="52"/>
                    <a:pt x="69" y="53"/>
                    <a:pt x="69" y="53"/>
                  </a:cubicBezTo>
                  <a:cubicBezTo>
                    <a:pt x="68" y="54"/>
                    <a:pt x="68" y="54"/>
                    <a:pt x="68" y="54"/>
                  </a:cubicBezTo>
                  <a:cubicBezTo>
                    <a:pt x="68" y="55"/>
                    <a:pt x="68" y="55"/>
                    <a:pt x="68" y="56"/>
                  </a:cubicBezTo>
                  <a:cubicBezTo>
                    <a:pt x="68" y="56"/>
                    <a:pt x="68" y="57"/>
                    <a:pt x="68" y="57"/>
                  </a:cubicBezTo>
                  <a:cubicBezTo>
                    <a:pt x="69" y="57"/>
                    <a:pt x="70" y="59"/>
                    <a:pt x="70" y="59"/>
                  </a:cubicBezTo>
                  <a:cubicBezTo>
                    <a:pt x="70" y="59"/>
                    <a:pt x="71" y="60"/>
                    <a:pt x="71" y="60"/>
                  </a:cubicBezTo>
                  <a:cubicBezTo>
                    <a:pt x="71" y="60"/>
                    <a:pt x="71" y="61"/>
                    <a:pt x="71" y="61"/>
                  </a:cubicBezTo>
                  <a:cubicBezTo>
                    <a:pt x="71" y="61"/>
                    <a:pt x="70" y="62"/>
                    <a:pt x="69" y="62"/>
                  </a:cubicBezTo>
                  <a:cubicBezTo>
                    <a:pt x="69" y="62"/>
                    <a:pt x="67" y="62"/>
                    <a:pt x="67" y="62"/>
                  </a:cubicBezTo>
                  <a:cubicBezTo>
                    <a:pt x="67" y="62"/>
                    <a:pt x="66" y="64"/>
                    <a:pt x="66" y="64"/>
                  </a:cubicBezTo>
                  <a:cubicBezTo>
                    <a:pt x="66" y="64"/>
                    <a:pt x="65" y="64"/>
                    <a:pt x="64" y="64"/>
                  </a:cubicBezTo>
                  <a:cubicBezTo>
                    <a:pt x="64" y="64"/>
                    <a:pt x="66" y="65"/>
                    <a:pt x="64" y="64"/>
                  </a:cubicBezTo>
                  <a:cubicBezTo>
                    <a:pt x="61" y="63"/>
                    <a:pt x="61" y="62"/>
                    <a:pt x="61" y="62"/>
                  </a:cubicBezTo>
                  <a:cubicBezTo>
                    <a:pt x="61" y="62"/>
                    <a:pt x="60" y="61"/>
                    <a:pt x="60" y="61"/>
                  </a:cubicBezTo>
                  <a:cubicBezTo>
                    <a:pt x="59" y="61"/>
                    <a:pt x="58" y="61"/>
                    <a:pt x="58" y="61"/>
                  </a:cubicBezTo>
                  <a:cubicBezTo>
                    <a:pt x="56" y="61"/>
                    <a:pt x="56" y="61"/>
                    <a:pt x="56" y="61"/>
                  </a:cubicBezTo>
                  <a:cubicBezTo>
                    <a:pt x="55" y="60"/>
                    <a:pt x="55" y="60"/>
                    <a:pt x="55" y="60"/>
                  </a:cubicBezTo>
                  <a:cubicBezTo>
                    <a:pt x="54" y="62"/>
                    <a:pt x="54" y="62"/>
                    <a:pt x="54" y="62"/>
                  </a:cubicBezTo>
                  <a:cubicBezTo>
                    <a:pt x="54" y="62"/>
                    <a:pt x="54" y="63"/>
                    <a:pt x="53" y="63"/>
                  </a:cubicBezTo>
                  <a:cubicBezTo>
                    <a:pt x="52" y="64"/>
                    <a:pt x="53" y="64"/>
                    <a:pt x="52" y="64"/>
                  </a:cubicBezTo>
                  <a:cubicBezTo>
                    <a:pt x="50" y="64"/>
                    <a:pt x="49" y="62"/>
                    <a:pt x="49" y="62"/>
                  </a:cubicBezTo>
                  <a:cubicBezTo>
                    <a:pt x="49" y="62"/>
                    <a:pt x="47" y="61"/>
                    <a:pt x="47" y="61"/>
                  </a:cubicBezTo>
                  <a:cubicBezTo>
                    <a:pt x="46" y="60"/>
                    <a:pt x="46" y="60"/>
                    <a:pt x="46" y="60"/>
                  </a:cubicBezTo>
                  <a:cubicBezTo>
                    <a:pt x="45" y="60"/>
                    <a:pt x="45" y="61"/>
                    <a:pt x="45" y="59"/>
                  </a:cubicBezTo>
                  <a:cubicBezTo>
                    <a:pt x="45" y="58"/>
                    <a:pt x="45" y="58"/>
                    <a:pt x="45" y="58"/>
                  </a:cubicBezTo>
                  <a:cubicBezTo>
                    <a:pt x="44" y="57"/>
                    <a:pt x="44" y="58"/>
                    <a:pt x="43" y="57"/>
                  </a:cubicBezTo>
                  <a:cubicBezTo>
                    <a:pt x="43" y="56"/>
                    <a:pt x="42" y="55"/>
                    <a:pt x="42" y="55"/>
                  </a:cubicBezTo>
                  <a:cubicBezTo>
                    <a:pt x="41" y="53"/>
                    <a:pt x="41" y="53"/>
                    <a:pt x="41" y="53"/>
                  </a:cubicBezTo>
                  <a:cubicBezTo>
                    <a:pt x="41" y="53"/>
                    <a:pt x="41" y="53"/>
                    <a:pt x="41" y="54"/>
                  </a:cubicBezTo>
                  <a:cubicBezTo>
                    <a:pt x="40" y="55"/>
                    <a:pt x="39" y="55"/>
                    <a:pt x="39" y="55"/>
                  </a:cubicBezTo>
                  <a:cubicBezTo>
                    <a:pt x="39" y="56"/>
                    <a:pt x="38" y="57"/>
                    <a:pt x="38" y="57"/>
                  </a:cubicBezTo>
                  <a:cubicBezTo>
                    <a:pt x="38" y="57"/>
                    <a:pt x="37" y="58"/>
                    <a:pt x="37" y="59"/>
                  </a:cubicBezTo>
                  <a:cubicBezTo>
                    <a:pt x="38" y="59"/>
                    <a:pt x="38" y="59"/>
                    <a:pt x="38" y="60"/>
                  </a:cubicBezTo>
                  <a:cubicBezTo>
                    <a:pt x="38" y="60"/>
                    <a:pt x="37" y="61"/>
                    <a:pt x="37" y="61"/>
                  </a:cubicBezTo>
                  <a:cubicBezTo>
                    <a:pt x="36" y="62"/>
                    <a:pt x="36" y="62"/>
                    <a:pt x="35" y="62"/>
                  </a:cubicBezTo>
                  <a:cubicBezTo>
                    <a:pt x="35" y="63"/>
                    <a:pt x="33" y="64"/>
                    <a:pt x="33" y="64"/>
                  </a:cubicBezTo>
                  <a:cubicBezTo>
                    <a:pt x="31" y="64"/>
                    <a:pt x="31" y="64"/>
                    <a:pt x="31" y="64"/>
                  </a:cubicBezTo>
                  <a:cubicBezTo>
                    <a:pt x="28" y="63"/>
                    <a:pt x="28" y="63"/>
                    <a:pt x="28" y="63"/>
                  </a:cubicBezTo>
                  <a:cubicBezTo>
                    <a:pt x="26" y="65"/>
                    <a:pt x="26" y="65"/>
                    <a:pt x="26" y="65"/>
                  </a:cubicBezTo>
                  <a:cubicBezTo>
                    <a:pt x="26" y="65"/>
                    <a:pt x="25" y="65"/>
                    <a:pt x="25" y="65"/>
                  </a:cubicBezTo>
                  <a:cubicBezTo>
                    <a:pt x="24" y="65"/>
                    <a:pt x="23" y="65"/>
                    <a:pt x="23" y="65"/>
                  </a:cubicBezTo>
                  <a:cubicBezTo>
                    <a:pt x="23" y="65"/>
                    <a:pt x="22" y="64"/>
                    <a:pt x="21" y="64"/>
                  </a:cubicBezTo>
                  <a:cubicBezTo>
                    <a:pt x="21" y="64"/>
                    <a:pt x="20" y="64"/>
                    <a:pt x="20" y="64"/>
                  </a:cubicBezTo>
                  <a:cubicBezTo>
                    <a:pt x="19" y="64"/>
                    <a:pt x="18" y="64"/>
                    <a:pt x="18" y="64"/>
                  </a:cubicBezTo>
                  <a:cubicBezTo>
                    <a:pt x="18" y="65"/>
                    <a:pt x="18" y="65"/>
                    <a:pt x="18" y="65"/>
                  </a:cubicBezTo>
                  <a:cubicBezTo>
                    <a:pt x="18" y="65"/>
                    <a:pt x="19" y="65"/>
                    <a:pt x="19" y="65"/>
                  </a:cubicBezTo>
                  <a:cubicBezTo>
                    <a:pt x="19" y="66"/>
                    <a:pt x="19" y="67"/>
                    <a:pt x="19" y="67"/>
                  </a:cubicBezTo>
                  <a:cubicBezTo>
                    <a:pt x="19" y="67"/>
                    <a:pt x="18" y="67"/>
                    <a:pt x="18" y="67"/>
                  </a:cubicBezTo>
                  <a:cubicBezTo>
                    <a:pt x="18" y="68"/>
                    <a:pt x="16" y="68"/>
                    <a:pt x="16" y="68"/>
                  </a:cubicBezTo>
                  <a:cubicBezTo>
                    <a:pt x="16" y="68"/>
                    <a:pt x="16" y="69"/>
                    <a:pt x="16" y="69"/>
                  </a:cubicBezTo>
                  <a:cubicBezTo>
                    <a:pt x="16" y="69"/>
                    <a:pt x="16" y="69"/>
                    <a:pt x="15" y="69"/>
                  </a:cubicBezTo>
                  <a:cubicBezTo>
                    <a:pt x="14" y="69"/>
                    <a:pt x="14" y="69"/>
                    <a:pt x="13" y="69"/>
                  </a:cubicBezTo>
                  <a:cubicBezTo>
                    <a:pt x="13" y="68"/>
                    <a:pt x="12" y="68"/>
                    <a:pt x="11" y="68"/>
                  </a:cubicBezTo>
                  <a:cubicBezTo>
                    <a:pt x="11" y="68"/>
                    <a:pt x="8" y="67"/>
                    <a:pt x="8" y="67"/>
                  </a:cubicBezTo>
                  <a:cubicBezTo>
                    <a:pt x="8" y="67"/>
                    <a:pt x="7" y="68"/>
                    <a:pt x="7" y="68"/>
                  </a:cubicBezTo>
                  <a:cubicBezTo>
                    <a:pt x="6" y="68"/>
                    <a:pt x="5" y="68"/>
                    <a:pt x="4" y="67"/>
                  </a:cubicBezTo>
                  <a:cubicBezTo>
                    <a:pt x="4"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5"/>
                    <a:pt x="3" y="65"/>
                    <a:pt x="3" y="65"/>
                  </a:cubicBezTo>
                  <a:cubicBezTo>
                    <a:pt x="0" y="67"/>
                    <a:pt x="0" y="67"/>
                    <a:pt x="0" y="67"/>
                  </a:cubicBezTo>
                  <a:cubicBezTo>
                    <a:pt x="2" y="71"/>
                    <a:pt x="2" y="71"/>
                    <a:pt x="2" y="71"/>
                  </a:cubicBezTo>
                  <a:cubicBezTo>
                    <a:pt x="1" y="72"/>
                    <a:pt x="1" y="72"/>
                    <a:pt x="1" y="72"/>
                  </a:cubicBezTo>
                  <a:cubicBezTo>
                    <a:pt x="1" y="72"/>
                    <a:pt x="2" y="73"/>
                    <a:pt x="2" y="73"/>
                  </a:cubicBezTo>
                  <a:cubicBezTo>
                    <a:pt x="2" y="74"/>
                    <a:pt x="3" y="74"/>
                    <a:pt x="3" y="75"/>
                  </a:cubicBezTo>
                  <a:cubicBezTo>
                    <a:pt x="3" y="76"/>
                    <a:pt x="3" y="77"/>
                    <a:pt x="3" y="77"/>
                  </a:cubicBezTo>
                  <a:cubicBezTo>
                    <a:pt x="4" y="77"/>
                    <a:pt x="4" y="77"/>
                    <a:pt x="4" y="77"/>
                  </a:cubicBezTo>
                  <a:cubicBezTo>
                    <a:pt x="5" y="79"/>
                    <a:pt x="5" y="79"/>
                    <a:pt x="5" y="79"/>
                  </a:cubicBezTo>
                  <a:cubicBezTo>
                    <a:pt x="5" y="80"/>
                    <a:pt x="5" y="80"/>
                    <a:pt x="5" y="80"/>
                  </a:cubicBezTo>
                  <a:cubicBezTo>
                    <a:pt x="5" y="82"/>
                    <a:pt x="5" y="82"/>
                    <a:pt x="5" y="82"/>
                  </a:cubicBezTo>
                  <a:cubicBezTo>
                    <a:pt x="5" y="82"/>
                    <a:pt x="6" y="83"/>
                    <a:pt x="6" y="84"/>
                  </a:cubicBezTo>
                  <a:cubicBezTo>
                    <a:pt x="6" y="84"/>
                    <a:pt x="6" y="85"/>
                    <a:pt x="6" y="86"/>
                  </a:cubicBezTo>
                  <a:cubicBezTo>
                    <a:pt x="6" y="86"/>
                    <a:pt x="8" y="88"/>
                    <a:pt x="8" y="88"/>
                  </a:cubicBezTo>
                  <a:cubicBezTo>
                    <a:pt x="8" y="90"/>
                    <a:pt x="8" y="90"/>
                    <a:pt x="8" y="90"/>
                  </a:cubicBezTo>
                  <a:cubicBezTo>
                    <a:pt x="8" y="90"/>
                    <a:pt x="9" y="91"/>
                    <a:pt x="10" y="92"/>
                  </a:cubicBezTo>
                  <a:cubicBezTo>
                    <a:pt x="10" y="92"/>
                    <a:pt x="11" y="93"/>
                    <a:pt x="11" y="93"/>
                  </a:cubicBezTo>
                  <a:cubicBezTo>
                    <a:pt x="12" y="95"/>
                    <a:pt x="12" y="95"/>
                    <a:pt x="12" y="95"/>
                  </a:cubicBezTo>
                  <a:cubicBezTo>
                    <a:pt x="13" y="97"/>
                    <a:pt x="13" y="97"/>
                    <a:pt x="13" y="97"/>
                  </a:cubicBezTo>
                  <a:cubicBezTo>
                    <a:pt x="14" y="98"/>
                    <a:pt x="14" y="98"/>
                    <a:pt x="14" y="98"/>
                  </a:cubicBezTo>
                  <a:cubicBezTo>
                    <a:pt x="15" y="100"/>
                    <a:pt x="15" y="100"/>
                    <a:pt x="15" y="100"/>
                  </a:cubicBezTo>
                  <a:cubicBezTo>
                    <a:pt x="16" y="101"/>
                    <a:pt x="16" y="101"/>
                    <a:pt x="16" y="101"/>
                  </a:cubicBezTo>
                  <a:cubicBezTo>
                    <a:pt x="17" y="102"/>
                    <a:pt x="17" y="102"/>
                    <a:pt x="17" y="102"/>
                  </a:cubicBezTo>
                  <a:cubicBezTo>
                    <a:pt x="17" y="102"/>
                    <a:pt x="17" y="103"/>
                    <a:pt x="18" y="103"/>
                  </a:cubicBezTo>
                  <a:cubicBezTo>
                    <a:pt x="19" y="103"/>
                    <a:pt x="20" y="103"/>
                    <a:pt x="20" y="103"/>
                  </a:cubicBezTo>
                  <a:cubicBezTo>
                    <a:pt x="21" y="103"/>
                    <a:pt x="21" y="104"/>
                    <a:pt x="22" y="101"/>
                  </a:cubicBezTo>
                  <a:cubicBezTo>
                    <a:pt x="22" y="99"/>
                    <a:pt x="22" y="98"/>
                    <a:pt x="22" y="98"/>
                  </a:cubicBezTo>
                  <a:cubicBezTo>
                    <a:pt x="22" y="98"/>
                    <a:pt x="23" y="98"/>
                    <a:pt x="23" y="97"/>
                  </a:cubicBezTo>
                  <a:cubicBezTo>
                    <a:pt x="24" y="97"/>
                    <a:pt x="25" y="97"/>
                    <a:pt x="25" y="96"/>
                  </a:cubicBezTo>
                  <a:cubicBezTo>
                    <a:pt x="25" y="94"/>
                    <a:pt x="23" y="93"/>
                    <a:pt x="23" y="93"/>
                  </a:cubicBezTo>
                  <a:cubicBezTo>
                    <a:pt x="23" y="93"/>
                    <a:pt x="25" y="92"/>
                    <a:pt x="26" y="93"/>
                  </a:cubicBezTo>
                  <a:cubicBezTo>
                    <a:pt x="26" y="94"/>
                    <a:pt x="26" y="95"/>
                    <a:pt x="27" y="94"/>
                  </a:cubicBezTo>
                  <a:cubicBezTo>
                    <a:pt x="28" y="92"/>
                    <a:pt x="28" y="92"/>
                    <a:pt x="28" y="92"/>
                  </a:cubicBezTo>
                  <a:cubicBezTo>
                    <a:pt x="27" y="91"/>
                    <a:pt x="27" y="90"/>
                    <a:pt x="27" y="89"/>
                  </a:cubicBezTo>
                  <a:cubicBezTo>
                    <a:pt x="27" y="89"/>
                    <a:pt x="28" y="88"/>
                    <a:pt x="28" y="87"/>
                  </a:cubicBezTo>
                  <a:cubicBezTo>
                    <a:pt x="29" y="86"/>
                    <a:pt x="29" y="85"/>
                    <a:pt x="29" y="84"/>
                  </a:cubicBezTo>
                  <a:cubicBezTo>
                    <a:pt x="29" y="82"/>
                    <a:pt x="29" y="83"/>
                    <a:pt x="30" y="81"/>
                  </a:cubicBezTo>
                  <a:cubicBezTo>
                    <a:pt x="30" y="80"/>
                    <a:pt x="30" y="81"/>
                    <a:pt x="30" y="77"/>
                  </a:cubicBezTo>
                  <a:cubicBezTo>
                    <a:pt x="31" y="74"/>
                    <a:pt x="31" y="73"/>
                    <a:pt x="32" y="73"/>
                  </a:cubicBezTo>
                  <a:cubicBezTo>
                    <a:pt x="32" y="73"/>
                    <a:pt x="40" y="76"/>
                    <a:pt x="40" y="76"/>
                  </a:cubicBezTo>
                  <a:cubicBezTo>
                    <a:pt x="40" y="76"/>
                    <a:pt x="41" y="78"/>
                    <a:pt x="41" y="78"/>
                  </a:cubicBezTo>
                  <a:cubicBezTo>
                    <a:pt x="41" y="79"/>
                    <a:pt x="41" y="80"/>
                    <a:pt x="41" y="80"/>
                  </a:cubicBezTo>
                  <a:cubicBezTo>
                    <a:pt x="41" y="81"/>
                    <a:pt x="40" y="83"/>
                    <a:pt x="40" y="83"/>
                  </a:cubicBezTo>
                  <a:cubicBezTo>
                    <a:pt x="40" y="84"/>
                    <a:pt x="40" y="84"/>
                    <a:pt x="40" y="84"/>
                  </a:cubicBezTo>
                  <a:cubicBezTo>
                    <a:pt x="40" y="84"/>
                    <a:pt x="38" y="84"/>
                    <a:pt x="38" y="86"/>
                  </a:cubicBezTo>
                  <a:cubicBezTo>
                    <a:pt x="37" y="87"/>
                    <a:pt x="37" y="87"/>
                    <a:pt x="38" y="88"/>
                  </a:cubicBezTo>
                  <a:cubicBezTo>
                    <a:pt x="39" y="89"/>
                    <a:pt x="40" y="90"/>
                    <a:pt x="40" y="90"/>
                  </a:cubicBezTo>
                  <a:cubicBezTo>
                    <a:pt x="41" y="90"/>
                    <a:pt x="42" y="89"/>
                    <a:pt x="43" y="89"/>
                  </a:cubicBezTo>
                  <a:cubicBezTo>
                    <a:pt x="43" y="89"/>
                    <a:pt x="44" y="89"/>
                    <a:pt x="44" y="89"/>
                  </a:cubicBezTo>
                  <a:cubicBezTo>
                    <a:pt x="44" y="90"/>
                    <a:pt x="44" y="91"/>
                    <a:pt x="45" y="92"/>
                  </a:cubicBezTo>
                  <a:cubicBezTo>
                    <a:pt x="46" y="92"/>
                    <a:pt x="47" y="93"/>
                    <a:pt x="47" y="93"/>
                  </a:cubicBezTo>
                  <a:cubicBezTo>
                    <a:pt x="48" y="93"/>
                    <a:pt x="49" y="93"/>
                    <a:pt x="49" y="93"/>
                  </a:cubicBezTo>
                  <a:cubicBezTo>
                    <a:pt x="49" y="93"/>
                    <a:pt x="50" y="92"/>
                    <a:pt x="51" y="92"/>
                  </a:cubicBezTo>
                  <a:cubicBezTo>
                    <a:pt x="51" y="92"/>
                    <a:pt x="54" y="95"/>
                    <a:pt x="52" y="91"/>
                  </a:cubicBezTo>
                  <a:cubicBezTo>
                    <a:pt x="49" y="88"/>
                    <a:pt x="49" y="88"/>
                    <a:pt x="49" y="87"/>
                  </a:cubicBezTo>
                  <a:cubicBezTo>
                    <a:pt x="48" y="87"/>
                    <a:pt x="47" y="86"/>
                    <a:pt x="47" y="86"/>
                  </a:cubicBezTo>
                  <a:cubicBezTo>
                    <a:pt x="46" y="86"/>
                    <a:pt x="46" y="86"/>
                    <a:pt x="46" y="86"/>
                  </a:cubicBezTo>
                  <a:cubicBezTo>
                    <a:pt x="46" y="86"/>
                    <a:pt x="46" y="85"/>
                    <a:pt x="46" y="84"/>
                  </a:cubicBezTo>
                  <a:cubicBezTo>
                    <a:pt x="47" y="83"/>
                    <a:pt x="47" y="83"/>
                    <a:pt x="48" y="83"/>
                  </a:cubicBezTo>
                  <a:cubicBezTo>
                    <a:pt x="49" y="83"/>
                    <a:pt x="49" y="82"/>
                    <a:pt x="51" y="84"/>
                  </a:cubicBezTo>
                  <a:cubicBezTo>
                    <a:pt x="52" y="85"/>
                    <a:pt x="52" y="85"/>
                    <a:pt x="52" y="86"/>
                  </a:cubicBezTo>
                  <a:cubicBezTo>
                    <a:pt x="53" y="88"/>
                    <a:pt x="54" y="89"/>
                    <a:pt x="55" y="90"/>
                  </a:cubicBezTo>
                  <a:cubicBezTo>
                    <a:pt x="55" y="90"/>
                    <a:pt x="56" y="90"/>
                    <a:pt x="56" y="92"/>
                  </a:cubicBezTo>
                  <a:cubicBezTo>
                    <a:pt x="56" y="94"/>
                    <a:pt x="56" y="96"/>
                    <a:pt x="56" y="97"/>
                  </a:cubicBezTo>
                  <a:cubicBezTo>
                    <a:pt x="56" y="97"/>
                    <a:pt x="56" y="101"/>
                    <a:pt x="56" y="101"/>
                  </a:cubicBezTo>
                  <a:cubicBezTo>
                    <a:pt x="56" y="101"/>
                    <a:pt x="56" y="103"/>
                    <a:pt x="56" y="104"/>
                  </a:cubicBezTo>
                  <a:cubicBezTo>
                    <a:pt x="56" y="105"/>
                    <a:pt x="61" y="112"/>
                    <a:pt x="61" y="112"/>
                  </a:cubicBezTo>
                  <a:cubicBezTo>
                    <a:pt x="61" y="112"/>
                    <a:pt x="63" y="115"/>
                    <a:pt x="64" y="115"/>
                  </a:cubicBezTo>
                  <a:cubicBezTo>
                    <a:pt x="64" y="115"/>
                    <a:pt x="65" y="118"/>
                    <a:pt x="66" y="119"/>
                  </a:cubicBezTo>
                  <a:cubicBezTo>
                    <a:pt x="68" y="119"/>
                    <a:pt x="72" y="121"/>
                    <a:pt x="72" y="121"/>
                  </a:cubicBezTo>
                  <a:cubicBezTo>
                    <a:pt x="79" y="125"/>
                    <a:pt x="79" y="125"/>
                    <a:pt x="79" y="125"/>
                  </a:cubicBezTo>
                  <a:cubicBezTo>
                    <a:pt x="79" y="125"/>
                    <a:pt x="81" y="128"/>
                    <a:pt x="82" y="128"/>
                  </a:cubicBezTo>
                  <a:cubicBezTo>
                    <a:pt x="82" y="128"/>
                    <a:pt x="87" y="128"/>
                    <a:pt x="83" y="128"/>
                  </a:cubicBezTo>
                  <a:cubicBezTo>
                    <a:pt x="80" y="128"/>
                    <a:pt x="76" y="126"/>
                    <a:pt x="76" y="126"/>
                  </a:cubicBezTo>
                  <a:cubicBezTo>
                    <a:pt x="76" y="126"/>
                    <a:pt x="75" y="124"/>
                    <a:pt x="75" y="124"/>
                  </a:cubicBezTo>
                  <a:cubicBezTo>
                    <a:pt x="74" y="124"/>
                    <a:pt x="70" y="123"/>
                    <a:pt x="69" y="122"/>
                  </a:cubicBezTo>
                  <a:cubicBezTo>
                    <a:pt x="69" y="122"/>
                    <a:pt x="68" y="121"/>
                    <a:pt x="67" y="120"/>
                  </a:cubicBezTo>
                  <a:cubicBezTo>
                    <a:pt x="66" y="118"/>
                    <a:pt x="64" y="117"/>
                    <a:pt x="64" y="117"/>
                  </a:cubicBezTo>
                  <a:cubicBezTo>
                    <a:pt x="64" y="117"/>
                    <a:pt x="63" y="116"/>
                    <a:pt x="62" y="114"/>
                  </a:cubicBezTo>
                  <a:cubicBezTo>
                    <a:pt x="61" y="113"/>
                    <a:pt x="61" y="113"/>
                    <a:pt x="61" y="112"/>
                  </a:cubicBezTo>
                  <a:cubicBezTo>
                    <a:pt x="60" y="112"/>
                    <a:pt x="61" y="112"/>
                    <a:pt x="59" y="111"/>
                  </a:cubicBezTo>
                  <a:cubicBezTo>
                    <a:pt x="57" y="110"/>
                    <a:pt x="56" y="109"/>
                    <a:pt x="56" y="109"/>
                  </a:cubicBezTo>
                  <a:cubicBezTo>
                    <a:pt x="55" y="109"/>
                    <a:pt x="53" y="108"/>
                    <a:pt x="53" y="108"/>
                  </a:cubicBezTo>
                  <a:cubicBezTo>
                    <a:pt x="53" y="108"/>
                    <a:pt x="51" y="106"/>
                    <a:pt x="51" y="106"/>
                  </a:cubicBezTo>
                  <a:cubicBezTo>
                    <a:pt x="51" y="106"/>
                    <a:pt x="50" y="108"/>
                    <a:pt x="52" y="109"/>
                  </a:cubicBezTo>
                  <a:cubicBezTo>
                    <a:pt x="53" y="109"/>
                    <a:pt x="55" y="111"/>
                    <a:pt x="55" y="111"/>
                  </a:cubicBezTo>
                  <a:cubicBezTo>
                    <a:pt x="55" y="111"/>
                    <a:pt x="57" y="112"/>
                    <a:pt x="57" y="112"/>
                  </a:cubicBezTo>
                  <a:cubicBezTo>
                    <a:pt x="57" y="112"/>
                    <a:pt x="57" y="114"/>
                    <a:pt x="57" y="114"/>
                  </a:cubicBezTo>
                  <a:cubicBezTo>
                    <a:pt x="57" y="114"/>
                    <a:pt x="54" y="113"/>
                    <a:pt x="57" y="114"/>
                  </a:cubicBezTo>
                  <a:cubicBezTo>
                    <a:pt x="59" y="115"/>
                    <a:pt x="61" y="115"/>
                    <a:pt x="61" y="115"/>
                  </a:cubicBezTo>
                  <a:cubicBezTo>
                    <a:pt x="61" y="115"/>
                    <a:pt x="59" y="116"/>
                    <a:pt x="58" y="116"/>
                  </a:cubicBezTo>
                  <a:cubicBezTo>
                    <a:pt x="58" y="117"/>
                    <a:pt x="60" y="120"/>
                    <a:pt x="60" y="119"/>
                  </a:cubicBezTo>
                  <a:cubicBezTo>
                    <a:pt x="61" y="119"/>
                    <a:pt x="62" y="120"/>
                    <a:pt x="63" y="120"/>
                  </a:cubicBezTo>
                  <a:cubicBezTo>
                    <a:pt x="63" y="120"/>
                    <a:pt x="65" y="120"/>
                    <a:pt x="65" y="121"/>
                  </a:cubicBezTo>
                  <a:cubicBezTo>
                    <a:pt x="66" y="121"/>
                    <a:pt x="66" y="121"/>
                    <a:pt x="66" y="122"/>
                  </a:cubicBezTo>
                  <a:cubicBezTo>
                    <a:pt x="65" y="122"/>
                    <a:pt x="66" y="124"/>
                    <a:pt x="66" y="124"/>
                  </a:cubicBezTo>
                  <a:cubicBezTo>
                    <a:pt x="68" y="125"/>
                    <a:pt x="68" y="125"/>
                    <a:pt x="68" y="125"/>
                  </a:cubicBezTo>
                  <a:cubicBezTo>
                    <a:pt x="68" y="125"/>
                    <a:pt x="65" y="125"/>
                    <a:pt x="65" y="124"/>
                  </a:cubicBezTo>
                  <a:cubicBezTo>
                    <a:pt x="64" y="124"/>
                    <a:pt x="64" y="123"/>
                    <a:pt x="63" y="124"/>
                  </a:cubicBezTo>
                  <a:cubicBezTo>
                    <a:pt x="62" y="125"/>
                    <a:pt x="62" y="125"/>
                    <a:pt x="62" y="126"/>
                  </a:cubicBezTo>
                  <a:cubicBezTo>
                    <a:pt x="63" y="127"/>
                    <a:pt x="64" y="128"/>
                    <a:pt x="65" y="127"/>
                  </a:cubicBezTo>
                  <a:cubicBezTo>
                    <a:pt x="65" y="127"/>
                    <a:pt x="65" y="127"/>
                    <a:pt x="66" y="126"/>
                  </a:cubicBezTo>
                  <a:cubicBezTo>
                    <a:pt x="66" y="126"/>
                    <a:pt x="66" y="126"/>
                    <a:pt x="67" y="126"/>
                  </a:cubicBezTo>
                  <a:cubicBezTo>
                    <a:pt x="67" y="126"/>
                    <a:pt x="68" y="126"/>
                    <a:pt x="68" y="126"/>
                  </a:cubicBezTo>
                  <a:cubicBezTo>
                    <a:pt x="69" y="125"/>
                    <a:pt x="69" y="125"/>
                    <a:pt x="69" y="125"/>
                  </a:cubicBezTo>
                  <a:cubicBezTo>
                    <a:pt x="69" y="125"/>
                    <a:pt x="69" y="125"/>
                    <a:pt x="69" y="126"/>
                  </a:cubicBezTo>
                  <a:cubicBezTo>
                    <a:pt x="69" y="126"/>
                    <a:pt x="70" y="126"/>
                    <a:pt x="69" y="127"/>
                  </a:cubicBezTo>
                  <a:cubicBezTo>
                    <a:pt x="69" y="128"/>
                    <a:pt x="68" y="128"/>
                    <a:pt x="68" y="128"/>
                  </a:cubicBezTo>
                  <a:cubicBezTo>
                    <a:pt x="68" y="129"/>
                    <a:pt x="67" y="128"/>
                    <a:pt x="68" y="130"/>
                  </a:cubicBezTo>
                  <a:cubicBezTo>
                    <a:pt x="68" y="131"/>
                    <a:pt x="68" y="132"/>
                    <a:pt x="68" y="132"/>
                  </a:cubicBezTo>
                  <a:cubicBezTo>
                    <a:pt x="68" y="132"/>
                    <a:pt x="69" y="132"/>
                    <a:pt x="69" y="132"/>
                  </a:cubicBezTo>
                  <a:cubicBezTo>
                    <a:pt x="70" y="133"/>
                    <a:pt x="70" y="134"/>
                    <a:pt x="70" y="135"/>
                  </a:cubicBezTo>
                  <a:cubicBezTo>
                    <a:pt x="71" y="135"/>
                    <a:pt x="73" y="138"/>
                    <a:pt x="73" y="138"/>
                  </a:cubicBezTo>
                  <a:cubicBezTo>
                    <a:pt x="73" y="138"/>
                    <a:pt x="76" y="140"/>
                    <a:pt x="76" y="140"/>
                  </a:cubicBezTo>
                  <a:cubicBezTo>
                    <a:pt x="76" y="140"/>
                    <a:pt x="77" y="141"/>
                    <a:pt x="77" y="141"/>
                  </a:cubicBezTo>
                  <a:cubicBezTo>
                    <a:pt x="77" y="141"/>
                    <a:pt x="77" y="142"/>
                    <a:pt x="76" y="141"/>
                  </a:cubicBezTo>
                  <a:cubicBezTo>
                    <a:pt x="75" y="140"/>
                    <a:pt x="73" y="139"/>
                    <a:pt x="73" y="139"/>
                  </a:cubicBezTo>
                  <a:cubicBezTo>
                    <a:pt x="73" y="141"/>
                    <a:pt x="73" y="141"/>
                    <a:pt x="73" y="141"/>
                  </a:cubicBezTo>
                  <a:cubicBezTo>
                    <a:pt x="73" y="141"/>
                    <a:pt x="74" y="142"/>
                    <a:pt x="75" y="142"/>
                  </a:cubicBezTo>
                  <a:cubicBezTo>
                    <a:pt x="75" y="143"/>
                    <a:pt x="75" y="143"/>
                    <a:pt x="76" y="144"/>
                  </a:cubicBezTo>
                  <a:cubicBezTo>
                    <a:pt x="77" y="144"/>
                    <a:pt x="78" y="144"/>
                    <a:pt x="79" y="144"/>
                  </a:cubicBezTo>
                  <a:cubicBezTo>
                    <a:pt x="79" y="145"/>
                    <a:pt x="79" y="143"/>
                    <a:pt x="79" y="143"/>
                  </a:cubicBezTo>
                  <a:cubicBezTo>
                    <a:pt x="79" y="143"/>
                    <a:pt x="80" y="143"/>
                    <a:pt x="80" y="143"/>
                  </a:cubicBezTo>
                  <a:cubicBezTo>
                    <a:pt x="80" y="144"/>
                    <a:pt x="81" y="145"/>
                    <a:pt x="80" y="146"/>
                  </a:cubicBezTo>
                  <a:cubicBezTo>
                    <a:pt x="80" y="146"/>
                    <a:pt x="80" y="147"/>
                    <a:pt x="79" y="146"/>
                  </a:cubicBezTo>
                  <a:cubicBezTo>
                    <a:pt x="78" y="146"/>
                    <a:pt x="77" y="145"/>
                    <a:pt x="76" y="145"/>
                  </a:cubicBezTo>
                  <a:cubicBezTo>
                    <a:pt x="76" y="145"/>
                    <a:pt x="75" y="144"/>
                    <a:pt x="74" y="145"/>
                  </a:cubicBezTo>
                  <a:cubicBezTo>
                    <a:pt x="74" y="145"/>
                    <a:pt x="72" y="144"/>
                    <a:pt x="72" y="145"/>
                  </a:cubicBezTo>
                  <a:cubicBezTo>
                    <a:pt x="72" y="146"/>
                    <a:pt x="72" y="147"/>
                    <a:pt x="72" y="147"/>
                  </a:cubicBezTo>
                  <a:cubicBezTo>
                    <a:pt x="72" y="147"/>
                    <a:pt x="71" y="143"/>
                    <a:pt x="70" y="143"/>
                  </a:cubicBezTo>
                  <a:cubicBezTo>
                    <a:pt x="69" y="143"/>
                    <a:pt x="67" y="142"/>
                    <a:pt x="67" y="142"/>
                  </a:cubicBezTo>
                  <a:cubicBezTo>
                    <a:pt x="66" y="140"/>
                    <a:pt x="66" y="140"/>
                    <a:pt x="66" y="140"/>
                  </a:cubicBezTo>
                  <a:cubicBezTo>
                    <a:pt x="66" y="140"/>
                    <a:pt x="67" y="140"/>
                    <a:pt x="67" y="140"/>
                  </a:cubicBezTo>
                  <a:cubicBezTo>
                    <a:pt x="68" y="141"/>
                    <a:pt x="67" y="141"/>
                    <a:pt x="68" y="141"/>
                  </a:cubicBezTo>
                  <a:cubicBezTo>
                    <a:pt x="69" y="141"/>
                    <a:pt x="67" y="139"/>
                    <a:pt x="69" y="139"/>
                  </a:cubicBezTo>
                  <a:cubicBezTo>
                    <a:pt x="71" y="139"/>
                    <a:pt x="71" y="139"/>
                    <a:pt x="71" y="139"/>
                  </a:cubicBezTo>
                  <a:cubicBezTo>
                    <a:pt x="71" y="138"/>
                    <a:pt x="73" y="138"/>
                    <a:pt x="71" y="137"/>
                  </a:cubicBezTo>
                  <a:cubicBezTo>
                    <a:pt x="69" y="136"/>
                    <a:pt x="69" y="136"/>
                    <a:pt x="69" y="136"/>
                  </a:cubicBezTo>
                  <a:cubicBezTo>
                    <a:pt x="68" y="136"/>
                    <a:pt x="68" y="136"/>
                    <a:pt x="68" y="135"/>
                  </a:cubicBezTo>
                  <a:cubicBezTo>
                    <a:pt x="67" y="134"/>
                    <a:pt x="67" y="133"/>
                    <a:pt x="66" y="133"/>
                  </a:cubicBezTo>
                  <a:cubicBezTo>
                    <a:pt x="66" y="133"/>
                    <a:pt x="63" y="133"/>
                    <a:pt x="63" y="133"/>
                  </a:cubicBezTo>
                  <a:cubicBezTo>
                    <a:pt x="63" y="133"/>
                    <a:pt x="62" y="132"/>
                    <a:pt x="61" y="132"/>
                  </a:cubicBezTo>
                  <a:cubicBezTo>
                    <a:pt x="60" y="132"/>
                    <a:pt x="58" y="130"/>
                    <a:pt x="58" y="130"/>
                  </a:cubicBezTo>
                  <a:cubicBezTo>
                    <a:pt x="57" y="129"/>
                    <a:pt x="54" y="128"/>
                    <a:pt x="54" y="128"/>
                  </a:cubicBezTo>
                  <a:cubicBezTo>
                    <a:pt x="54" y="128"/>
                    <a:pt x="53" y="127"/>
                    <a:pt x="52" y="127"/>
                  </a:cubicBezTo>
                  <a:cubicBezTo>
                    <a:pt x="51" y="127"/>
                    <a:pt x="51" y="127"/>
                    <a:pt x="50" y="127"/>
                  </a:cubicBezTo>
                  <a:cubicBezTo>
                    <a:pt x="49" y="126"/>
                    <a:pt x="48" y="125"/>
                    <a:pt x="48" y="125"/>
                  </a:cubicBezTo>
                  <a:cubicBezTo>
                    <a:pt x="47" y="124"/>
                    <a:pt x="46" y="124"/>
                    <a:pt x="46" y="124"/>
                  </a:cubicBezTo>
                  <a:cubicBezTo>
                    <a:pt x="47" y="125"/>
                    <a:pt x="46" y="125"/>
                    <a:pt x="48" y="126"/>
                  </a:cubicBezTo>
                  <a:cubicBezTo>
                    <a:pt x="49" y="127"/>
                    <a:pt x="50" y="127"/>
                    <a:pt x="50" y="127"/>
                  </a:cubicBezTo>
                  <a:cubicBezTo>
                    <a:pt x="50" y="127"/>
                    <a:pt x="51" y="128"/>
                    <a:pt x="51" y="128"/>
                  </a:cubicBezTo>
                  <a:cubicBezTo>
                    <a:pt x="51" y="129"/>
                    <a:pt x="52" y="128"/>
                    <a:pt x="53" y="128"/>
                  </a:cubicBezTo>
                  <a:cubicBezTo>
                    <a:pt x="53" y="129"/>
                    <a:pt x="54" y="129"/>
                    <a:pt x="54" y="130"/>
                  </a:cubicBezTo>
                  <a:cubicBezTo>
                    <a:pt x="54" y="130"/>
                    <a:pt x="57" y="130"/>
                    <a:pt x="57" y="131"/>
                  </a:cubicBezTo>
                  <a:cubicBezTo>
                    <a:pt x="57" y="132"/>
                    <a:pt x="58" y="133"/>
                    <a:pt x="57" y="133"/>
                  </a:cubicBezTo>
                  <a:cubicBezTo>
                    <a:pt x="57" y="133"/>
                    <a:pt x="56" y="134"/>
                    <a:pt x="56" y="134"/>
                  </a:cubicBezTo>
                  <a:cubicBezTo>
                    <a:pt x="57" y="134"/>
                    <a:pt x="58" y="135"/>
                    <a:pt x="59" y="135"/>
                  </a:cubicBezTo>
                  <a:cubicBezTo>
                    <a:pt x="60" y="135"/>
                    <a:pt x="59" y="135"/>
                    <a:pt x="61" y="136"/>
                  </a:cubicBezTo>
                  <a:cubicBezTo>
                    <a:pt x="63" y="136"/>
                    <a:pt x="63" y="138"/>
                    <a:pt x="63" y="138"/>
                  </a:cubicBezTo>
                  <a:cubicBezTo>
                    <a:pt x="63" y="139"/>
                    <a:pt x="65" y="140"/>
                    <a:pt x="65" y="140"/>
                  </a:cubicBezTo>
                  <a:cubicBezTo>
                    <a:pt x="65" y="140"/>
                    <a:pt x="64" y="140"/>
                    <a:pt x="65" y="141"/>
                  </a:cubicBezTo>
                  <a:cubicBezTo>
                    <a:pt x="65" y="141"/>
                    <a:pt x="64" y="141"/>
                    <a:pt x="65" y="142"/>
                  </a:cubicBezTo>
                  <a:cubicBezTo>
                    <a:pt x="66" y="142"/>
                    <a:pt x="67" y="142"/>
                    <a:pt x="67" y="142"/>
                  </a:cubicBezTo>
                  <a:cubicBezTo>
                    <a:pt x="67" y="143"/>
                    <a:pt x="67" y="143"/>
                    <a:pt x="67" y="144"/>
                  </a:cubicBezTo>
                  <a:cubicBezTo>
                    <a:pt x="67" y="144"/>
                    <a:pt x="65" y="146"/>
                    <a:pt x="68" y="146"/>
                  </a:cubicBezTo>
                  <a:cubicBezTo>
                    <a:pt x="70" y="146"/>
                    <a:pt x="70" y="146"/>
                    <a:pt x="70" y="146"/>
                  </a:cubicBezTo>
                  <a:cubicBezTo>
                    <a:pt x="71" y="147"/>
                    <a:pt x="71" y="147"/>
                    <a:pt x="71" y="147"/>
                  </a:cubicBezTo>
                  <a:cubicBezTo>
                    <a:pt x="71" y="147"/>
                    <a:pt x="70" y="148"/>
                    <a:pt x="71" y="149"/>
                  </a:cubicBezTo>
                  <a:cubicBezTo>
                    <a:pt x="71" y="150"/>
                    <a:pt x="75" y="150"/>
                    <a:pt x="75" y="150"/>
                  </a:cubicBezTo>
                  <a:cubicBezTo>
                    <a:pt x="75" y="149"/>
                    <a:pt x="75" y="149"/>
                    <a:pt x="75" y="149"/>
                  </a:cubicBezTo>
                  <a:cubicBezTo>
                    <a:pt x="75" y="149"/>
                    <a:pt x="77" y="150"/>
                    <a:pt x="76" y="150"/>
                  </a:cubicBezTo>
                  <a:cubicBezTo>
                    <a:pt x="76" y="151"/>
                    <a:pt x="75" y="151"/>
                    <a:pt x="75" y="151"/>
                  </a:cubicBezTo>
                  <a:cubicBezTo>
                    <a:pt x="75" y="151"/>
                    <a:pt x="75" y="153"/>
                    <a:pt x="76" y="153"/>
                  </a:cubicBezTo>
                  <a:cubicBezTo>
                    <a:pt x="77" y="153"/>
                    <a:pt x="78" y="154"/>
                    <a:pt x="78" y="154"/>
                  </a:cubicBezTo>
                  <a:cubicBezTo>
                    <a:pt x="78" y="154"/>
                    <a:pt x="79" y="154"/>
                    <a:pt x="79" y="155"/>
                  </a:cubicBezTo>
                  <a:cubicBezTo>
                    <a:pt x="80" y="155"/>
                    <a:pt x="80" y="156"/>
                    <a:pt x="80" y="156"/>
                  </a:cubicBezTo>
                  <a:cubicBezTo>
                    <a:pt x="81" y="156"/>
                    <a:pt x="82" y="156"/>
                    <a:pt x="82" y="157"/>
                  </a:cubicBezTo>
                  <a:cubicBezTo>
                    <a:pt x="83" y="157"/>
                    <a:pt x="84" y="158"/>
                    <a:pt x="84" y="157"/>
                  </a:cubicBezTo>
                  <a:cubicBezTo>
                    <a:pt x="84" y="156"/>
                    <a:pt x="85" y="156"/>
                    <a:pt x="84" y="155"/>
                  </a:cubicBezTo>
                  <a:cubicBezTo>
                    <a:pt x="83" y="154"/>
                    <a:pt x="82" y="154"/>
                    <a:pt x="81" y="154"/>
                  </a:cubicBezTo>
                  <a:cubicBezTo>
                    <a:pt x="81" y="154"/>
                    <a:pt x="80" y="154"/>
                    <a:pt x="80" y="153"/>
                  </a:cubicBezTo>
                  <a:cubicBezTo>
                    <a:pt x="79" y="153"/>
                    <a:pt x="79" y="153"/>
                    <a:pt x="79" y="152"/>
                  </a:cubicBezTo>
                  <a:cubicBezTo>
                    <a:pt x="79" y="151"/>
                    <a:pt x="78" y="150"/>
                    <a:pt x="78" y="150"/>
                  </a:cubicBezTo>
                  <a:cubicBezTo>
                    <a:pt x="78" y="150"/>
                    <a:pt x="78" y="148"/>
                    <a:pt x="78" y="148"/>
                  </a:cubicBezTo>
                  <a:cubicBezTo>
                    <a:pt x="77" y="148"/>
                    <a:pt x="77" y="148"/>
                    <a:pt x="76" y="148"/>
                  </a:cubicBezTo>
                  <a:cubicBezTo>
                    <a:pt x="76" y="148"/>
                    <a:pt x="75" y="147"/>
                    <a:pt x="75" y="147"/>
                  </a:cubicBezTo>
                  <a:cubicBezTo>
                    <a:pt x="74" y="147"/>
                    <a:pt x="73" y="147"/>
                    <a:pt x="73" y="147"/>
                  </a:cubicBezTo>
                  <a:cubicBezTo>
                    <a:pt x="73" y="146"/>
                    <a:pt x="74" y="146"/>
                    <a:pt x="74" y="146"/>
                  </a:cubicBezTo>
                  <a:cubicBezTo>
                    <a:pt x="74" y="146"/>
                    <a:pt x="75" y="146"/>
                    <a:pt x="76" y="146"/>
                  </a:cubicBezTo>
                  <a:cubicBezTo>
                    <a:pt x="77" y="147"/>
                    <a:pt x="77" y="146"/>
                    <a:pt x="78" y="147"/>
                  </a:cubicBezTo>
                  <a:cubicBezTo>
                    <a:pt x="79" y="147"/>
                    <a:pt x="78" y="148"/>
                    <a:pt x="79" y="148"/>
                  </a:cubicBezTo>
                  <a:cubicBezTo>
                    <a:pt x="81" y="148"/>
                    <a:pt x="81" y="147"/>
                    <a:pt x="81" y="147"/>
                  </a:cubicBezTo>
                  <a:cubicBezTo>
                    <a:pt x="83" y="146"/>
                    <a:pt x="83" y="146"/>
                    <a:pt x="83" y="146"/>
                  </a:cubicBezTo>
                  <a:cubicBezTo>
                    <a:pt x="83" y="146"/>
                    <a:pt x="83" y="146"/>
                    <a:pt x="84" y="147"/>
                  </a:cubicBezTo>
                  <a:cubicBezTo>
                    <a:pt x="85" y="147"/>
                    <a:pt x="83" y="148"/>
                    <a:pt x="85" y="148"/>
                  </a:cubicBezTo>
                  <a:cubicBezTo>
                    <a:pt x="87" y="148"/>
                    <a:pt x="88" y="148"/>
                    <a:pt x="88" y="148"/>
                  </a:cubicBezTo>
                  <a:cubicBezTo>
                    <a:pt x="88" y="149"/>
                    <a:pt x="88" y="150"/>
                    <a:pt x="88" y="150"/>
                  </a:cubicBezTo>
                  <a:cubicBezTo>
                    <a:pt x="88" y="150"/>
                    <a:pt x="88" y="151"/>
                    <a:pt x="88" y="151"/>
                  </a:cubicBezTo>
                  <a:cubicBezTo>
                    <a:pt x="89" y="151"/>
                    <a:pt x="91" y="151"/>
                    <a:pt x="91" y="151"/>
                  </a:cubicBezTo>
                  <a:cubicBezTo>
                    <a:pt x="91" y="151"/>
                    <a:pt x="92" y="151"/>
                    <a:pt x="92" y="152"/>
                  </a:cubicBezTo>
                  <a:cubicBezTo>
                    <a:pt x="93" y="153"/>
                    <a:pt x="90" y="154"/>
                    <a:pt x="90" y="154"/>
                  </a:cubicBezTo>
                  <a:cubicBezTo>
                    <a:pt x="90" y="154"/>
                    <a:pt x="89" y="153"/>
                    <a:pt x="89" y="154"/>
                  </a:cubicBezTo>
                  <a:cubicBezTo>
                    <a:pt x="89" y="155"/>
                    <a:pt x="88" y="155"/>
                    <a:pt x="89" y="156"/>
                  </a:cubicBezTo>
                  <a:cubicBezTo>
                    <a:pt x="90" y="156"/>
                    <a:pt x="89" y="156"/>
                    <a:pt x="89" y="156"/>
                  </a:cubicBezTo>
                  <a:cubicBezTo>
                    <a:pt x="88" y="156"/>
                    <a:pt x="87" y="155"/>
                    <a:pt x="88" y="157"/>
                  </a:cubicBezTo>
                  <a:cubicBezTo>
                    <a:pt x="88" y="158"/>
                    <a:pt x="89" y="159"/>
                    <a:pt x="89" y="159"/>
                  </a:cubicBezTo>
                  <a:cubicBezTo>
                    <a:pt x="90" y="159"/>
                    <a:pt x="92" y="159"/>
                    <a:pt x="92" y="159"/>
                  </a:cubicBezTo>
                  <a:cubicBezTo>
                    <a:pt x="93" y="159"/>
                    <a:pt x="94" y="159"/>
                    <a:pt x="93" y="159"/>
                  </a:cubicBezTo>
                  <a:cubicBezTo>
                    <a:pt x="92" y="158"/>
                    <a:pt x="91" y="158"/>
                    <a:pt x="91" y="158"/>
                  </a:cubicBezTo>
                  <a:cubicBezTo>
                    <a:pt x="91" y="158"/>
                    <a:pt x="91" y="158"/>
                    <a:pt x="91" y="157"/>
                  </a:cubicBezTo>
                  <a:cubicBezTo>
                    <a:pt x="91" y="157"/>
                    <a:pt x="92" y="157"/>
                    <a:pt x="92" y="157"/>
                  </a:cubicBezTo>
                  <a:cubicBezTo>
                    <a:pt x="92" y="156"/>
                    <a:pt x="93" y="155"/>
                    <a:pt x="93" y="155"/>
                  </a:cubicBezTo>
                  <a:cubicBezTo>
                    <a:pt x="93" y="155"/>
                    <a:pt x="94" y="153"/>
                    <a:pt x="95" y="154"/>
                  </a:cubicBezTo>
                  <a:cubicBezTo>
                    <a:pt x="95" y="155"/>
                    <a:pt x="95" y="155"/>
                    <a:pt x="96" y="155"/>
                  </a:cubicBezTo>
                  <a:cubicBezTo>
                    <a:pt x="96" y="155"/>
                    <a:pt x="99" y="152"/>
                    <a:pt x="99" y="152"/>
                  </a:cubicBezTo>
                  <a:cubicBezTo>
                    <a:pt x="99" y="152"/>
                    <a:pt x="100" y="152"/>
                    <a:pt x="99" y="153"/>
                  </a:cubicBezTo>
                  <a:cubicBezTo>
                    <a:pt x="99" y="154"/>
                    <a:pt x="98" y="155"/>
                    <a:pt x="99" y="156"/>
                  </a:cubicBezTo>
                  <a:cubicBezTo>
                    <a:pt x="99" y="157"/>
                    <a:pt x="99" y="157"/>
                    <a:pt x="99" y="157"/>
                  </a:cubicBezTo>
                  <a:cubicBezTo>
                    <a:pt x="100" y="158"/>
                    <a:pt x="99" y="158"/>
                    <a:pt x="100" y="159"/>
                  </a:cubicBezTo>
                  <a:cubicBezTo>
                    <a:pt x="100" y="160"/>
                    <a:pt x="100" y="159"/>
                    <a:pt x="100" y="160"/>
                  </a:cubicBezTo>
                  <a:cubicBezTo>
                    <a:pt x="101" y="161"/>
                    <a:pt x="102" y="163"/>
                    <a:pt x="102" y="163"/>
                  </a:cubicBezTo>
                  <a:cubicBezTo>
                    <a:pt x="102" y="163"/>
                    <a:pt x="101" y="164"/>
                    <a:pt x="102" y="164"/>
                  </a:cubicBezTo>
                  <a:cubicBezTo>
                    <a:pt x="103" y="165"/>
                    <a:pt x="105" y="165"/>
                    <a:pt x="105" y="165"/>
                  </a:cubicBezTo>
                  <a:cubicBezTo>
                    <a:pt x="105" y="165"/>
                    <a:pt x="105" y="165"/>
                    <a:pt x="105" y="165"/>
                  </a:cubicBezTo>
                  <a:cubicBezTo>
                    <a:pt x="105" y="165"/>
                    <a:pt x="106" y="166"/>
                    <a:pt x="107" y="165"/>
                  </a:cubicBezTo>
                  <a:cubicBezTo>
                    <a:pt x="107" y="164"/>
                    <a:pt x="108" y="164"/>
                    <a:pt x="108" y="164"/>
                  </a:cubicBezTo>
                  <a:cubicBezTo>
                    <a:pt x="109" y="164"/>
                    <a:pt x="108" y="164"/>
                    <a:pt x="110" y="164"/>
                  </a:cubicBezTo>
                  <a:cubicBezTo>
                    <a:pt x="112" y="164"/>
                    <a:pt x="112" y="165"/>
                    <a:pt x="113" y="164"/>
                  </a:cubicBezTo>
                  <a:cubicBezTo>
                    <a:pt x="114" y="163"/>
                    <a:pt x="113" y="163"/>
                    <a:pt x="115" y="163"/>
                  </a:cubicBezTo>
                  <a:cubicBezTo>
                    <a:pt x="117" y="163"/>
                    <a:pt x="119" y="162"/>
                    <a:pt x="119" y="162"/>
                  </a:cubicBezTo>
                  <a:cubicBezTo>
                    <a:pt x="119" y="162"/>
                    <a:pt x="122" y="162"/>
                    <a:pt x="122" y="162"/>
                  </a:cubicBezTo>
                  <a:cubicBezTo>
                    <a:pt x="124" y="163"/>
                    <a:pt x="124" y="163"/>
                    <a:pt x="124" y="163"/>
                  </a:cubicBezTo>
                  <a:cubicBezTo>
                    <a:pt x="124" y="163"/>
                    <a:pt x="125" y="164"/>
                    <a:pt x="126" y="164"/>
                  </a:cubicBezTo>
                  <a:cubicBezTo>
                    <a:pt x="126" y="164"/>
                    <a:pt x="127" y="164"/>
                    <a:pt x="128" y="164"/>
                  </a:cubicBezTo>
                  <a:cubicBezTo>
                    <a:pt x="128" y="164"/>
                    <a:pt x="132" y="165"/>
                    <a:pt x="132" y="165"/>
                  </a:cubicBezTo>
                  <a:cubicBezTo>
                    <a:pt x="136" y="166"/>
                    <a:pt x="136" y="166"/>
                    <a:pt x="136" y="166"/>
                  </a:cubicBezTo>
                  <a:cubicBezTo>
                    <a:pt x="138" y="167"/>
                    <a:pt x="138" y="167"/>
                    <a:pt x="138" y="167"/>
                  </a:cubicBezTo>
                  <a:cubicBezTo>
                    <a:pt x="142" y="170"/>
                    <a:pt x="142" y="170"/>
                    <a:pt x="142" y="170"/>
                  </a:cubicBezTo>
                  <a:cubicBezTo>
                    <a:pt x="146" y="174"/>
                    <a:pt x="146" y="174"/>
                    <a:pt x="146" y="174"/>
                  </a:cubicBezTo>
                  <a:cubicBezTo>
                    <a:pt x="151" y="176"/>
                    <a:pt x="151" y="176"/>
                    <a:pt x="151" y="176"/>
                  </a:cubicBezTo>
                  <a:cubicBezTo>
                    <a:pt x="154" y="178"/>
                    <a:pt x="154" y="178"/>
                    <a:pt x="154" y="178"/>
                  </a:cubicBezTo>
                  <a:cubicBezTo>
                    <a:pt x="156" y="180"/>
                    <a:pt x="156" y="180"/>
                    <a:pt x="156" y="180"/>
                  </a:cubicBezTo>
                  <a:cubicBezTo>
                    <a:pt x="156" y="180"/>
                    <a:pt x="159" y="182"/>
                    <a:pt x="159" y="182"/>
                  </a:cubicBezTo>
                  <a:cubicBezTo>
                    <a:pt x="160" y="182"/>
                    <a:pt x="163" y="184"/>
                    <a:pt x="163" y="184"/>
                  </a:cubicBezTo>
                  <a:cubicBezTo>
                    <a:pt x="166" y="186"/>
                    <a:pt x="166" y="186"/>
                    <a:pt x="166" y="186"/>
                  </a:cubicBezTo>
                  <a:cubicBezTo>
                    <a:pt x="166" y="186"/>
                    <a:pt x="167" y="188"/>
                    <a:pt x="167" y="188"/>
                  </a:cubicBezTo>
                  <a:cubicBezTo>
                    <a:pt x="167" y="189"/>
                    <a:pt x="166" y="188"/>
                    <a:pt x="165" y="188"/>
                  </a:cubicBezTo>
                  <a:cubicBezTo>
                    <a:pt x="164" y="189"/>
                    <a:pt x="160" y="187"/>
                    <a:pt x="160" y="187"/>
                  </a:cubicBezTo>
                  <a:cubicBezTo>
                    <a:pt x="158" y="185"/>
                    <a:pt x="158" y="185"/>
                    <a:pt x="158" y="185"/>
                  </a:cubicBezTo>
                  <a:cubicBezTo>
                    <a:pt x="155" y="185"/>
                    <a:pt x="155" y="185"/>
                    <a:pt x="155" y="185"/>
                  </a:cubicBezTo>
                  <a:cubicBezTo>
                    <a:pt x="153" y="184"/>
                    <a:pt x="153" y="184"/>
                    <a:pt x="153" y="184"/>
                  </a:cubicBezTo>
                  <a:cubicBezTo>
                    <a:pt x="149" y="185"/>
                    <a:pt x="149" y="185"/>
                    <a:pt x="149" y="185"/>
                  </a:cubicBezTo>
                  <a:cubicBezTo>
                    <a:pt x="146" y="184"/>
                    <a:pt x="146" y="184"/>
                    <a:pt x="146" y="184"/>
                  </a:cubicBezTo>
                  <a:cubicBezTo>
                    <a:pt x="146" y="184"/>
                    <a:pt x="145" y="184"/>
                    <a:pt x="146" y="185"/>
                  </a:cubicBezTo>
                  <a:cubicBezTo>
                    <a:pt x="146" y="185"/>
                    <a:pt x="146" y="186"/>
                    <a:pt x="146" y="186"/>
                  </a:cubicBezTo>
                  <a:cubicBezTo>
                    <a:pt x="143" y="188"/>
                    <a:pt x="143" y="188"/>
                    <a:pt x="143" y="188"/>
                  </a:cubicBezTo>
                  <a:cubicBezTo>
                    <a:pt x="139" y="189"/>
                    <a:pt x="139" y="189"/>
                    <a:pt x="139" y="189"/>
                  </a:cubicBezTo>
                  <a:cubicBezTo>
                    <a:pt x="135" y="189"/>
                    <a:pt x="135" y="189"/>
                    <a:pt x="135" y="189"/>
                  </a:cubicBezTo>
                  <a:cubicBezTo>
                    <a:pt x="132" y="189"/>
                    <a:pt x="132" y="189"/>
                    <a:pt x="132" y="189"/>
                  </a:cubicBezTo>
                  <a:cubicBezTo>
                    <a:pt x="132" y="191"/>
                    <a:pt x="132" y="191"/>
                    <a:pt x="132" y="191"/>
                  </a:cubicBezTo>
                  <a:cubicBezTo>
                    <a:pt x="132" y="191"/>
                    <a:pt x="128" y="191"/>
                    <a:pt x="132" y="192"/>
                  </a:cubicBezTo>
                  <a:cubicBezTo>
                    <a:pt x="136" y="192"/>
                    <a:pt x="138" y="192"/>
                    <a:pt x="138" y="191"/>
                  </a:cubicBezTo>
                  <a:cubicBezTo>
                    <a:pt x="139" y="191"/>
                    <a:pt x="139" y="190"/>
                    <a:pt x="140" y="190"/>
                  </a:cubicBezTo>
                  <a:cubicBezTo>
                    <a:pt x="141" y="190"/>
                    <a:pt x="143" y="190"/>
                    <a:pt x="144" y="190"/>
                  </a:cubicBezTo>
                  <a:cubicBezTo>
                    <a:pt x="144" y="190"/>
                    <a:pt x="145" y="190"/>
                    <a:pt x="147" y="189"/>
                  </a:cubicBezTo>
                  <a:cubicBezTo>
                    <a:pt x="148" y="189"/>
                    <a:pt x="148" y="188"/>
                    <a:pt x="150" y="189"/>
                  </a:cubicBezTo>
                  <a:cubicBezTo>
                    <a:pt x="152" y="190"/>
                    <a:pt x="151" y="187"/>
                    <a:pt x="151" y="187"/>
                  </a:cubicBezTo>
                  <a:cubicBezTo>
                    <a:pt x="151" y="187"/>
                    <a:pt x="151" y="186"/>
                    <a:pt x="152" y="186"/>
                  </a:cubicBezTo>
                  <a:cubicBezTo>
                    <a:pt x="154" y="187"/>
                    <a:pt x="154" y="187"/>
                    <a:pt x="154" y="187"/>
                  </a:cubicBezTo>
                  <a:cubicBezTo>
                    <a:pt x="155" y="187"/>
                    <a:pt x="157" y="188"/>
                    <a:pt x="157" y="188"/>
                  </a:cubicBezTo>
                  <a:cubicBezTo>
                    <a:pt x="158" y="188"/>
                    <a:pt x="162" y="189"/>
                    <a:pt x="162" y="189"/>
                  </a:cubicBezTo>
                  <a:cubicBezTo>
                    <a:pt x="162" y="189"/>
                    <a:pt x="163" y="192"/>
                    <a:pt x="163" y="192"/>
                  </a:cubicBezTo>
                  <a:cubicBezTo>
                    <a:pt x="164" y="192"/>
                    <a:pt x="167" y="192"/>
                    <a:pt x="168" y="192"/>
                  </a:cubicBezTo>
                  <a:cubicBezTo>
                    <a:pt x="169" y="192"/>
                    <a:pt x="171" y="192"/>
                    <a:pt x="172" y="193"/>
                  </a:cubicBezTo>
                  <a:cubicBezTo>
                    <a:pt x="173" y="194"/>
                    <a:pt x="174" y="194"/>
                    <a:pt x="174" y="194"/>
                  </a:cubicBezTo>
                  <a:cubicBezTo>
                    <a:pt x="174" y="194"/>
                    <a:pt x="175" y="195"/>
                    <a:pt x="176" y="196"/>
                  </a:cubicBezTo>
                  <a:cubicBezTo>
                    <a:pt x="176" y="196"/>
                    <a:pt x="179" y="198"/>
                    <a:pt x="179" y="198"/>
                  </a:cubicBezTo>
                  <a:cubicBezTo>
                    <a:pt x="179" y="198"/>
                    <a:pt x="184" y="200"/>
                    <a:pt x="184" y="200"/>
                  </a:cubicBezTo>
                  <a:cubicBezTo>
                    <a:pt x="185" y="199"/>
                    <a:pt x="185" y="199"/>
                    <a:pt x="185" y="199"/>
                  </a:cubicBezTo>
                  <a:cubicBezTo>
                    <a:pt x="185" y="198"/>
                    <a:pt x="185" y="197"/>
                    <a:pt x="185" y="197"/>
                  </a:cubicBezTo>
                  <a:cubicBezTo>
                    <a:pt x="184" y="196"/>
                    <a:pt x="180" y="195"/>
                    <a:pt x="180" y="195"/>
                  </a:cubicBezTo>
                  <a:cubicBezTo>
                    <a:pt x="180" y="195"/>
                    <a:pt x="178" y="194"/>
                    <a:pt x="178" y="194"/>
                  </a:cubicBezTo>
                  <a:cubicBezTo>
                    <a:pt x="177" y="189"/>
                    <a:pt x="178" y="193"/>
                    <a:pt x="175" y="192"/>
                  </a:cubicBezTo>
                  <a:cubicBezTo>
                    <a:pt x="175" y="192"/>
                    <a:pt x="175" y="192"/>
                    <a:pt x="175" y="192"/>
                  </a:cubicBezTo>
                  <a:cubicBezTo>
                    <a:pt x="175" y="192"/>
                    <a:pt x="175" y="192"/>
                    <a:pt x="175" y="192"/>
                  </a:cubicBezTo>
                  <a:cubicBezTo>
                    <a:pt x="173" y="193"/>
                    <a:pt x="173" y="192"/>
                    <a:pt x="173" y="192"/>
                  </a:cubicBezTo>
                  <a:cubicBezTo>
                    <a:pt x="173" y="191"/>
                    <a:pt x="173" y="191"/>
                    <a:pt x="173" y="191"/>
                  </a:cubicBezTo>
                  <a:cubicBezTo>
                    <a:pt x="172" y="190"/>
                    <a:pt x="172" y="190"/>
                    <a:pt x="172" y="190"/>
                  </a:cubicBezTo>
                  <a:cubicBezTo>
                    <a:pt x="172" y="190"/>
                    <a:pt x="171" y="188"/>
                    <a:pt x="172" y="187"/>
                  </a:cubicBezTo>
                  <a:cubicBezTo>
                    <a:pt x="173" y="187"/>
                    <a:pt x="171" y="192"/>
                    <a:pt x="175" y="186"/>
                  </a:cubicBezTo>
                  <a:cubicBezTo>
                    <a:pt x="175" y="186"/>
                    <a:pt x="175" y="185"/>
                    <a:pt x="175" y="185"/>
                  </a:cubicBezTo>
                  <a:cubicBezTo>
                    <a:pt x="174" y="185"/>
                    <a:pt x="174" y="185"/>
                    <a:pt x="174" y="185"/>
                  </a:cubicBezTo>
                  <a:cubicBezTo>
                    <a:pt x="171" y="185"/>
                    <a:pt x="171" y="185"/>
                    <a:pt x="171" y="185"/>
                  </a:cubicBezTo>
                  <a:cubicBezTo>
                    <a:pt x="171" y="185"/>
                    <a:pt x="171" y="186"/>
                    <a:pt x="170" y="187"/>
                  </a:cubicBezTo>
                  <a:cubicBezTo>
                    <a:pt x="169" y="188"/>
                    <a:pt x="169" y="187"/>
                    <a:pt x="169" y="187"/>
                  </a:cubicBezTo>
                  <a:cubicBezTo>
                    <a:pt x="169" y="186"/>
                    <a:pt x="169" y="186"/>
                    <a:pt x="169" y="186"/>
                  </a:cubicBezTo>
                  <a:cubicBezTo>
                    <a:pt x="170" y="185"/>
                    <a:pt x="170" y="185"/>
                    <a:pt x="170" y="185"/>
                  </a:cubicBezTo>
                  <a:cubicBezTo>
                    <a:pt x="170" y="185"/>
                    <a:pt x="170" y="182"/>
                    <a:pt x="170" y="181"/>
                  </a:cubicBezTo>
                  <a:cubicBezTo>
                    <a:pt x="170" y="181"/>
                    <a:pt x="170" y="181"/>
                    <a:pt x="170" y="181"/>
                  </a:cubicBezTo>
                  <a:cubicBezTo>
                    <a:pt x="167" y="179"/>
                    <a:pt x="167" y="179"/>
                    <a:pt x="167" y="179"/>
                  </a:cubicBezTo>
                  <a:cubicBezTo>
                    <a:pt x="165" y="177"/>
                    <a:pt x="165" y="177"/>
                    <a:pt x="165" y="177"/>
                  </a:cubicBezTo>
                  <a:cubicBezTo>
                    <a:pt x="162" y="175"/>
                    <a:pt x="162" y="175"/>
                    <a:pt x="162" y="175"/>
                  </a:cubicBezTo>
                  <a:cubicBezTo>
                    <a:pt x="158" y="171"/>
                    <a:pt x="158" y="171"/>
                    <a:pt x="158" y="171"/>
                  </a:cubicBezTo>
                  <a:cubicBezTo>
                    <a:pt x="156" y="170"/>
                    <a:pt x="156" y="170"/>
                    <a:pt x="156" y="170"/>
                  </a:cubicBezTo>
                  <a:cubicBezTo>
                    <a:pt x="154" y="168"/>
                    <a:pt x="154" y="168"/>
                    <a:pt x="154" y="168"/>
                  </a:cubicBezTo>
                  <a:cubicBezTo>
                    <a:pt x="154" y="166"/>
                    <a:pt x="154" y="166"/>
                    <a:pt x="154" y="166"/>
                  </a:cubicBezTo>
                  <a:cubicBezTo>
                    <a:pt x="153" y="162"/>
                    <a:pt x="153" y="162"/>
                    <a:pt x="153" y="162"/>
                  </a:cubicBezTo>
                  <a:cubicBezTo>
                    <a:pt x="153" y="162"/>
                    <a:pt x="153" y="162"/>
                    <a:pt x="153" y="162"/>
                  </a:cubicBezTo>
                  <a:cubicBezTo>
                    <a:pt x="153" y="162"/>
                    <a:pt x="149" y="161"/>
                    <a:pt x="147" y="160"/>
                  </a:cubicBezTo>
                  <a:cubicBezTo>
                    <a:pt x="145" y="159"/>
                    <a:pt x="145" y="159"/>
                    <a:pt x="145" y="159"/>
                  </a:cubicBezTo>
                  <a:cubicBezTo>
                    <a:pt x="143" y="156"/>
                    <a:pt x="143" y="156"/>
                    <a:pt x="143" y="156"/>
                  </a:cubicBezTo>
                  <a:cubicBezTo>
                    <a:pt x="142" y="155"/>
                    <a:pt x="142" y="155"/>
                    <a:pt x="142" y="155"/>
                  </a:cubicBezTo>
                  <a:cubicBezTo>
                    <a:pt x="139" y="152"/>
                    <a:pt x="139" y="152"/>
                    <a:pt x="139" y="152"/>
                  </a:cubicBezTo>
                  <a:cubicBezTo>
                    <a:pt x="138" y="152"/>
                    <a:pt x="138" y="152"/>
                    <a:pt x="138" y="152"/>
                  </a:cubicBezTo>
                  <a:cubicBezTo>
                    <a:pt x="133" y="150"/>
                    <a:pt x="133" y="150"/>
                    <a:pt x="133" y="150"/>
                  </a:cubicBezTo>
                  <a:cubicBezTo>
                    <a:pt x="132" y="148"/>
                    <a:pt x="132" y="148"/>
                    <a:pt x="132" y="148"/>
                  </a:cubicBezTo>
                  <a:cubicBezTo>
                    <a:pt x="130" y="147"/>
                    <a:pt x="130" y="147"/>
                    <a:pt x="130" y="147"/>
                  </a:cubicBezTo>
                  <a:cubicBezTo>
                    <a:pt x="129" y="145"/>
                    <a:pt x="129" y="145"/>
                    <a:pt x="129" y="145"/>
                  </a:cubicBezTo>
                  <a:cubicBezTo>
                    <a:pt x="126" y="144"/>
                    <a:pt x="126" y="144"/>
                    <a:pt x="126" y="144"/>
                  </a:cubicBezTo>
                  <a:cubicBezTo>
                    <a:pt x="125" y="142"/>
                    <a:pt x="125" y="142"/>
                    <a:pt x="125" y="142"/>
                  </a:cubicBezTo>
                  <a:cubicBezTo>
                    <a:pt x="124" y="141"/>
                    <a:pt x="124" y="141"/>
                    <a:pt x="124" y="141"/>
                  </a:cubicBezTo>
                  <a:cubicBezTo>
                    <a:pt x="121" y="137"/>
                    <a:pt x="121" y="137"/>
                    <a:pt x="121" y="137"/>
                  </a:cubicBezTo>
                  <a:cubicBezTo>
                    <a:pt x="118" y="135"/>
                    <a:pt x="118" y="135"/>
                    <a:pt x="118" y="135"/>
                  </a:cubicBezTo>
                  <a:cubicBezTo>
                    <a:pt x="117" y="134"/>
                    <a:pt x="117" y="134"/>
                    <a:pt x="117" y="134"/>
                  </a:cubicBezTo>
                  <a:cubicBezTo>
                    <a:pt x="116" y="133"/>
                    <a:pt x="116" y="133"/>
                    <a:pt x="116" y="133"/>
                  </a:cubicBezTo>
                  <a:cubicBezTo>
                    <a:pt x="114" y="130"/>
                    <a:pt x="114" y="130"/>
                    <a:pt x="114" y="130"/>
                  </a:cubicBezTo>
                  <a:cubicBezTo>
                    <a:pt x="111" y="127"/>
                    <a:pt x="111" y="127"/>
                    <a:pt x="111" y="127"/>
                  </a:cubicBezTo>
                  <a:cubicBezTo>
                    <a:pt x="109" y="125"/>
                    <a:pt x="109" y="125"/>
                    <a:pt x="109" y="125"/>
                  </a:cubicBezTo>
                  <a:cubicBezTo>
                    <a:pt x="107" y="122"/>
                    <a:pt x="107" y="122"/>
                    <a:pt x="107" y="122"/>
                  </a:cubicBezTo>
                  <a:cubicBezTo>
                    <a:pt x="109" y="120"/>
                    <a:pt x="109" y="120"/>
                    <a:pt x="109" y="120"/>
                  </a:cubicBezTo>
                  <a:cubicBezTo>
                    <a:pt x="108" y="119"/>
                    <a:pt x="107" y="119"/>
                    <a:pt x="107" y="118"/>
                  </a:cubicBezTo>
                  <a:cubicBezTo>
                    <a:pt x="106" y="118"/>
                    <a:pt x="104" y="117"/>
                    <a:pt x="105" y="116"/>
                  </a:cubicBezTo>
                  <a:cubicBezTo>
                    <a:pt x="105" y="115"/>
                    <a:pt x="104" y="114"/>
                    <a:pt x="104" y="112"/>
                  </a:cubicBezTo>
                  <a:cubicBezTo>
                    <a:pt x="104" y="111"/>
                    <a:pt x="104" y="110"/>
                    <a:pt x="103" y="110"/>
                  </a:cubicBezTo>
                  <a:cubicBezTo>
                    <a:pt x="102" y="109"/>
                    <a:pt x="102" y="109"/>
                    <a:pt x="102" y="109"/>
                  </a:cubicBezTo>
                  <a:cubicBezTo>
                    <a:pt x="101" y="109"/>
                    <a:pt x="100" y="109"/>
                    <a:pt x="100" y="109"/>
                  </a:cubicBezTo>
                  <a:cubicBezTo>
                    <a:pt x="99" y="109"/>
                    <a:pt x="99" y="109"/>
                    <a:pt x="99" y="109"/>
                  </a:cubicBezTo>
                  <a:cubicBezTo>
                    <a:pt x="99" y="109"/>
                    <a:pt x="100" y="107"/>
                    <a:pt x="100" y="105"/>
                  </a:cubicBezTo>
                  <a:cubicBezTo>
                    <a:pt x="96" y="104"/>
                    <a:pt x="96" y="104"/>
                    <a:pt x="96" y="104"/>
                  </a:cubicBezTo>
                  <a:cubicBezTo>
                    <a:pt x="96" y="104"/>
                    <a:pt x="96" y="101"/>
                    <a:pt x="94" y="100"/>
                  </a:cubicBezTo>
                  <a:cubicBezTo>
                    <a:pt x="92" y="100"/>
                    <a:pt x="92" y="100"/>
                    <a:pt x="92" y="100"/>
                  </a:cubicBezTo>
                  <a:cubicBezTo>
                    <a:pt x="91" y="101"/>
                    <a:pt x="91" y="102"/>
                    <a:pt x="91" y="102"/>
                  </a:cubicBezTo>
                  <a:cubicBezTo>
                    <a:pt x="87" y="98"/>
                    <a:pt x="87" y="98"/>
                    <a:pt x="87" y="98"/>
                  </a:cubicBezTo>
                  <a:cubicBezTo>
                    <a:pt x="87" y="98"/>
                    <a:pt x="87" y="97"/>
                    <a:pt x="88" y="95"/>
                  </a:cubicBezTo>
                  <a:cubicBezTo>
                    <a:pt x="90" y="93"/>
                    <a:pt x="88" y="92"/>
                    <a:pt x="88" y="92"/>
                  </a:cubicBezTo>
                  <a:cubicBezTo>
                    <a:pt x="87" y="89"/>
                    <a:pt x="87" y="89"/>
                    <a:pt x="87" y="89"/>
                  </a:cubicBezTo>
                  <a:cubicBezTo>
                    <a:pt x="88" y="87"/>
                    <a:pt x="88" y="87"/>
                    <a:pt x="88" y="87"/>
                  </a:cubicBezTo>
                  <a:cubicBezTo>
                    <a:pt x="87" y="86"/>
                    <a:pt x="87" y="86"/>
                    <a:pt x="87" y="86"/>
                  </a:cubicBezTo>
                  <a:cubicBezTo>
                    <a:pt x="86" y="85"/>
                    <a:pt x="86" y="85"/>
                    <a:pt x="86" y="85"/>
                  </a:cubicBezTo>
                  <a:cubicBezTo>
                    <a:pt x="86" y="85"/>
                    <a:pt x="86" y="85"/>
                    <a:pt x="86" y="85"/>
                  </a:cubicBezTo>
                  <a:cubicBezTo>
                    <a:pt x="86" y="85"/>
                    <a:pt x="86" y="85"/>
                    <a:pt x="86" y="85"/>
                  </a:cubicBezTo>
                  <a:cubicBezTo>
                    <a:pt x="88" y="81"/>
                    <a:pt x="88" y="81"/>
                    <a:pt x="88" y="81"/>
                  </a:cubicBezTo>
                  <a:cubicBezTo>
                    <a:pt x="88" y="81"/>
                    <a:pt x="87" y="77"/>
                    <a:pt x="88" y="76"/>
                  </a:cubicBezTo>
                  <a:cubicBezTo>
                    <a:pt x="88" y="76"/>
                    <a:pt x="88" y="76"/>
                    <a:pt x="88" y="76"/>
                  </a:cubicBezTo>
                  <a:cubicBezTo>
                    <a:pt x="88" y="75"/>
                    <a:pt x="88" y="75"/>
                    <a:pt x="89" y="75"/>
                  </a:cubicBezTo>
                  <a:cubicBezTo>
                    <a:pt x="89" y="74"/>
                    <a:pt x="94" y="73"/>
                    <a:pt x="94" y="73"/>
                  </a:cubicBezTo>
                  <a:cubicBezTo>
                    <a:pt x="96" y="72"/>
                    <a:pt x="96" y="72"/>
                    <a:pt x="96" y="72"/>
                  </a:cubicBezTo>
                  <a:cubicBezTo>
                    <a:pt x="100" y="77"/>
                    <a:pt x="100" y="77"/>
                    <a:pt x="100" y="77"/>
                  </a:cubicBezTo>
                  <a:cubicBezTo>
                    <a:pt x="104" y="81"/>
                    <a:pt x="104" y="81"/>
                    <a:pt x="104" y="81"/>
                  </a:cubicBezTo>
                  <a:cubicBezTo>
                    <a:pt x="107" y="83"/>
                    <a:pt x="107" y="83"/>
                    <a:pt x="107" y="83"/>
                  </a:cubicBezTo>
                  <a:cubicBezTo>
                    <a:pt x="107" y="83"/>
                    <a:pt x="108" y="82"/>
                    <a:pt x="109" y="82"/>
                  </a:cubicBezTo>
                  <a:cubicBezTo>
                    <a:pt x="109" y="81"/>
                    <a:pt x="109" y="79"/>
                    <a:pt x="109" y="79"/>
                  </a:cubicBezTo>
                  <a:cubicBezTo>
                    <a:pt x="111" y="77"/>
                    <a:pt x="111" y="77"/>
                    <a:pt x="111" y="77"/>
                  </a:cubicBezTo>
                  <a:cubicBezTo>
                    <a:pt x="112" y="75"/>
                    <a:pt x="112" y="75"/>
                    <a:pt x="112" y="75"/>
                  </a:cubicBezTo>
                  <a:cubicBezTo>
                    <a:pt x="112" y="73"/>
                    <a:pt x="112" y="73"/>
                    <a:pt x="112" y="73"/>
                  </a:cubicBezTo>
                  <a:cubicBezTo>
                    <a:pt x="114" y="72"/>
                    <a:pt x="114" y="72"/>
                    <a:pt x="114" y="72"/>
                  </a:cubicBezTo>
                  <a:cubicBezTo>
                    <a:pt x="117" y="71"/>
                    <a:pt x="117" y="71"/>
                    <a:pt x="117" y="71"/>
                  </a:cubicBezTo>
                  <a:cubicBezTo>
                    <a:pt x="121" y="70"/>
                    <a:pt x="121" y="70"/>
                    <a:pt x="121" y="70"/>
                  </a:cubicBezTo>
                  <a:cubicBezTo>
                    <a:pt x="121" y="70"/>
                    <a:pt x="124" y="71"/>
                    <a:pt x="125" y="71"/>
                  </a:cubicBezTo>
                  <a:cubicBezTo>
                    <a:pt x="125" y="71"/>
                    <a:pt x="126" y="71"/>
                    <a:pt x="126" y="71"/>
                  </a:cubicBezTo>
                  <a:cubicBezTo>
                    <a:pt x="128" y="68"/>
                    <a:pt x="128" y="68"/>
                    <a:pt x="128" y="68"/>
                  </a:cubicBezTo>
                  <a:cubicBezTo>
                    <a:pt x="128" y="68"/>
                    <a:pt x="128" y="68"/>
                    <a:pt x="128" y="68"/>
                  </a:cubicBezTo>
                  <a:cubicBezTo>
                    <a:pt x="129" y="66"/>
                    <a:pt x="129" y="66"/>
                    <a:pt x="129" y="66"/>
                  </a:cubicBezTo>
                  <a:cubicBezTo>
                    <a:pt x="134" y="68"/>
                    <a:pt x="134" y="68"/>
                    <a:pt x="134" y="68"/>
                  </a:cubicBezTo>
                  <a:cubicBezTo>
                    <a:pt x="136" y="70"/>
                    <a:pt x="136" y="70"/>
                    <a:pt x="136" y="70"/>
                  </a:cubicBezTo>
                  <a:cubicBezTo>
                    <a:pt x="141" y="71"/>
                    <a:pt x="141" y="71"/>
                    <a:pt x="141" y="71"/>
                  </a:cubicBezTo>
                  <a:cubicBezTo>
                    <a:pt x="141" y="71"/>
                    <a:pt x="141" y="71"/>
                    <a:pt x="141" y="71"/>
                  </a:cubicBezTo>
                  <a:cubicBezTo>
                    <a:pt x="143" y="71"/>
                    <a:pt x="143" y="71"/>
                    <a:pt x="143" y="71"/>
                  </a:cubicBezTo>
                  <a:cubicBezTo>
                    <a:pt x="143" y="70"/>
                    <a:pt x="143" y="70"/>
                    <a:pt x="143" y="70"/>
                  </a:cubicBezTo>
                  <a:cubicBezTo>
                    <a:pt x="147" y="70"/>
                    <a:pt x="147" y="70"/>
                    <a:pt x="147" y="70"/>
                  </a:cubicBezTo>
                  <a:cubicBezTo>
                    <a:pt x="152" y="71"/>
                    <a:pt x="152" y="71"/>
                    <a:pt x="152" y="71"/>
                  </a:cubicBezTo>
                  <a:cubicBezTo>
                    <a:pt x="155" y="71"/>
                    <a:pt x="155" y="71"/>
                    <a:pt x="155" y="71"/>
                  </a:cubicBezTo>
                  <a:cubicBezTo>
                    <a:pt x="160" y="71"/>
                    <a:pt x="160" y="71"/>
                    <a:pt x="160" y="71"/>
                  </a:cubicBezTo>
                  <a:cubicBezTo>
                    <a:pt x="163" y="72"/>
                    <a:pt x="163" y="72"/>
                    <a:pt x="163" y="72"/>
                  </a:cubicBezTo>
                  <a:cubicBezTo>
                    <a:pt x="165" y="73"/>
                    <a:pt x="165" y="73"/>
                    <a:pt x="165" y="73"/>
                  </a:cubicBezTo>
                  <a:cubicBezTo>
                    <a:pt x="165" y="73"/>
                    <a:pt x="165" y="73"/>
                    <a:pt x="166" y="72"/>
                  </a:cubicBezTo>
                  <a:cubicBezTo>
                    <a:pt x="166" y="72"/>
                    <a:pt x="169" y="72"/>
                    <a:pt x="169" y="72"/>
                  </a:cubicBezTo>
                  <a:cubicBezTo>
                    <a:pt x="170" y="69"/>
                    <a:pt x="170" y="69"/>
                    <a:pt x="170" y="69"/>
                  </a:cubicBezTo>
                  <a:cubicBezTo>
                    <a:pt x="171" y="71"/>
                    <a:pt x="171" y="71"/>
                    <a:pt x="171" y="71"/>
                  </a:cubicBezTo>
                  <a:cubicBezTo>
                    <a:pt x="172" y="71"/>
                    <a:pt x="174" y="71"/>
                    <a:pt x="174" y="71"/>
                  </a:cubicBezTo>
                  <a:cubicBezTo>
                    <a:pt x="175" y="68"/>
                    <a:pt x="175" y="68"/>
                    <a:pt x="175" y="68"/>
                  </a:cubicBezTo>
                  <a:cubicBezTo>
                    <a:pt x="176" y="69"/>
                    <a:pt x="176" y="69"/>
                    <a:pt x="176" y="69"/>
                  </a:cubicBezTo>
                  <a:cubicBezTo>
                    <a:pt x="177" y="69"/>
                    <a:pt x="177" y="69"/>
                    <a:pt x="178" y="69"/>
                  </a:cubicBezTo>
                  <a:cubicBezTo>
                    <a:pt x="179" y="69"/>
                    <a:pt x="180" y="68"/>
                    <a:pt x="180" y="68"/>
                  </a:cubicBezTo>
                  <a:cubicBezTo>
                    <a:pt x="180" y="68"/>
                    <a:pt x="181" y="69"/>
                    <a:pt x="181" y="69"/>
                  </a:cubicBezTo>
                  <a:cubicBezTo>
                    <a:pt x="181" y="69"/>
                    <a:pt x="182" y="68"/>
                    <a:pt x="183" y="68"/>
                  </a:cubicBezTo>
                  <a:cubicBezTo>
                    <a:pt x="185" y="68"/>
                    <a:pt x="186" y="67"/>
                    <a:pt x="186" y="67"/>
                  </a:cubicBezTo>
                  <a:cubicBezTo>
                    <a:pt x="186" y="67"/>
                    <a:pt x="187" y="69"/>
                    <a:pt x="189" y="70"/>
                  </a:cubicBezTo>
                  <a:cubicBezTo>
                    <a:pt x="189" y="70"/>
                    <a:pt x="189" y="70"/>
                    <a:pt x="189" y="70"/>
                  </a:cubicBezTo>
                  <a:cubicBezTo>
                    <a:pt x="191" y="70"/>
                    <a:pt x="191" y="70"/>
                    <a:pt x="191" y="70"/>
                  </a:cubicBezTo>
                  <a:cubicBezTo>
                    <a:pt x="191" y="70"/>
                    <a:pt x="191" y="70"/>
                    <a:pt x="191" y="70"/>
                  </a:cubicBezTo>
                  <a:cubicBezTo>
                    <a:pt x="191" y="70"/>
                    <a:pt x="192" y="69"/>
                    <a:pt x="193" y="69"/>
                  </a:cubicBezTo>
                  <a:cubicBezTo>
                    <a:pt x="195" y="69"/>
                    <a:pt x="196" y="69"/>
                    <a:pt x="197" y="69"/>
                  </a:cubicBezTo>
                  <a:cubicBezTo>
                    <a:pt x="199" y="69"/>
                    <a:pt x="200" y="71"/>
                    <a:pt x="200" y="71"/>
                  </a:cubicBezTo>
                  <a:cubicBezTo>
                    <a:pt x="203" y="74"/>
                    <a:pt x="203" y="74"/>
                    <a:pt x="203" y="74"/>
                  </a:cubicBezTo>
                  <a:cubicBezTo>
                    <a:pt x="203" y="74"/>
                    <a:pt x="204" y="76"/>
                    <a:pt x="204" y="77"/>
                  </a:cubicBezTo>
                  <a:cubicBezTo>
                    <a:pt x="205" y="78"/>
                    <a:pt x="205" y="79"/>
                    <a:pt x="205" y="79"/>
                  </a:cubicBezTo>
                  <a:cubicBezTo>
                    <a:pt x="205" y="79"/>
                    <a:pt x="213" y="82"/>
                    <a:pt x="214" y="82"/>
                  </a:cubicBezTo>
                  <a:cubicBezTo>
                    <a:pt x="214" y="82"/>
                    <a:pt x="215" y="82"/>
                    <a:pt x="215" y="82"/>
                  </a:cubicBezTo>
                  <a:close/>
                  <a:moveTo>
                    <a:pt x="175" y="191"/>
                  </a:moveTo>
                  <a:cubicBezTo>
                    <a:pt x="175" y="191"/>
                    <a:pt x="175" y="191"/>
                    <a:pt x="175" y="191"/>
                  </a:cubicBezTo>
                  <a:cubicBezTo>
                    <a:pt x="176" y="191"/>
                    <a:pt x="176" y="190"/>
                    <a:pt x="176" y="190"/>
                  </a:cubicBezTo>
                  <a:cubicBezTo>
                    <a:pt x="179" y="190"/>
                    <a:pt x="179" y="190"/>
                    <a:pt x="179" y="190"/>
                  </a:cubicBezTo>
                  <a:cubicBezTo>
                    <a:pt x="179" y="190"/>
                    <a:pt x="179" y="190"/>
                    <a:pt x="179" y="190"/>
                  </a:cubicBezTo>
                  <a:cubicBezTo>
                    <a:pt x="182" y="191"/>
                    <a:pt x="182" y="191"/>
                    <a:pt x="182" y="191"/>
                  </a:cubicBezTo>
                  <a:cubicBezTo>
                    <a:pt x="184" y="193"/>
                    <a:pt x="184" y="193"/>
                    <a:pt x="184" y="193"/>
                  </a:cubicBezTo>
                  <a:cubicBezTo>
                    <a:pt x="185" y="195"/>
                    <a:pt x="185" y="195"/>
                    <a:pt x="185" y="195"/>
                  </a:cubicBezTo>
                  <a:cubicBezTo>
                    <a:pt x="187" y="197"/>
                    <a:pt x="187" y="197"/>
                    <a:pt x="187" y="197"/>
                  </a:cubicBezTo>
                  <a:cubicBezTo>
                    <a:pt x="192" y="200"/>
                    <a:pt x="192" y="200"/>
                    <a:pt x="192" y="200"/>
                  </a:cubicBezTo>
                  <a:cubicBezTo>
                    <a:pt x="198" y="203"/>
                    <a:pt x="198" y="203"/>
                    <a:pt x="198" y="203"/>
                  </a:cubicBezTo>
                  <a:cubicBezTo>
                    <a:pt x="198" y="203"/>
                    <a:pt x="202" y="205"/>
                    <a:pt x="203" y="205"/>
                  </a:cubicBezTo>
                  <a:cubicBezTo>
                    <a:pt x="203" y="205"/>
                    <a:pt x="203" y="206"/>
                    <a:pt x="204" y="206"/>
                  </a:cubicBezTo>
                  <a:cubicBezTo>
                    <a:pt x="204" y="207"/>
                    <a:pt x="206" y="210"/>
                    <a:pt x="206" y="210"/>
                  </a:cubicBezTo>
                  <a:cubicBezTo>
                    <a:pt x="207" y="211"/>
                    <a:pt x="204" y="209"/>
                    <a:pt x="204" y="209"/>
                  </a:cubicBezTo>
                  <a:cubicBezTo>
                    <a:pt x="204" y="209"/>
                    <a:pt x="203" y="207"/>
                    <a:pt x="202" y="206"/>
                  </a:cubicBezTo>
                  <a:cubicBezTo>
                    <a:pt x="200" y="206"/>
                    <a:pt x="198" y="206"/>
                    <a:pt x="197" y="205"/>
                  </a:cubicBezTo>
                  <a:cubicBezTo>
                    <a:pt x="196" y="204"/>
                    <a:pt x="196" y="203"/>
                    <a:pt x="196" y="203"/>
                  </a:cubicBezTo>
                  <a:cubicBezTo>
                    <a:pt x="195" y="203"/>
                    <a:pt x="195" y="201"/>
                    <a:pt x="192" y="201"/>
                  </a:cubicBezTo>
                  <a:cubicBezTo>
                    <a:pt x="189" y="200"/>
                    <a:pt x="189" y="201"/>
                    <a:pt x="188" y="199"/>
                  </a:cubicBezTo>
                  <a:cubicBezTo>
                    <a:pt x="187" y="196"/>
                    <a:pt x="187" y="198"/>
                    <a:pt x="186" y="196"/>
                  </a:cubicBezTo>
                  <a:cubicBezTo>
                    <a:pt x="184" y="195"/>
                    <a:pt x="185" y="196"/>
                    <a:pt x="181" y="195"/>
                  </a:cubicBezTo>
                  <a:cubicBezTo>
                    <a:pt x="178" y="193"/>
                    <a:pt x="180" y="194"/>
                    <a:pt x="180" y="193"/>
                  </a:cubicBezTo>
                  <a:cubicBezTo>
                    <a:pt x="179" y="191"/>
                    <a:pt x="180" y="192"/>
                    <a:pt x="178" y="192"/>
                  </a:cubicBezTo>
                  <a:cubicBezTo>
                    <a:pt x="177" y="191"/>
                    <a:pt x="178" y="191"/>
                    <a:pt x="177" y="191"/>
                  </a:cubicBezTo>
                  <a:cubicBezTo>
                    <a:pt x="177" y="191"/>
                    <a:pt x="176" y="192"/>
                    <a:pt x="175" y="192"/>
                  </a:cubicBezTo>
                  <a:cubicBezTo>
                    <a:pt x="175" y="191"/>
                    <a:pt x="175" y="191"/>
                    <a:pt x="175" y="191"/>
                  </a:cubicBezTo>
                  <a:close/>
                  <a:moveTo>
                    <a:pt x="169" y="198"/>
                  </a:moveTo>
                  <a:cubicBezTo>
                    <a:pt x="169" y="198"/>
                    <a:pt x="169" y="198"/>
                    <a:pt x="169" y="198"/>
                  </a:cubicBezTo>
                  <a:cubicBezTo>
                    <a:pt x="169" y="198"/>
                    <a:pt x="167" y="198"/>
                    <a:pt x="166" y="198"/>
                  </a:cubicBezTo>
                  <a:cubicBezTo>
                    <a:pt x="166" y="198"/>
                    <a:pt x="165" y="197"/>
                    <a:pt x="164" y="197"/>
                  </a:cubicBezTo>
                  <a:cubicBezTo>
                    <a:pt x="163" y="197"/>
                    <a:pt x="161" y="197"/>
                    <a:pt x="161" y="197"/>
                  </a:cubicBezTo>
                  <a:cubicBezTo>
                    <a:pt x="160" y="197"/>
                    <a:pt x="159" y="196"/>
                    <a:pt x="159" y="196"/>
                  </a:cubicBezTo>
                  <a:cubicBezTo>
                    <a:pt x="159" y="196"/>
                    <a:pt x="159" y="195"/>
                    <a:pt x="159" y="195"/>
                  </a:cubicBezTo>
                  <a:cubicBezTo>
                    <a:pt x="159" y="195"/>
                    <a:pt x="161" y="194"/>
                    <a:pt x="161" y="194"/>
                  </a:cubicBezTo>
                  <a:cubicBezTo>
                    <a:pt x="161" y="195"/>
                    <a:pt x="167" y="196"/>
                    <a:pt x="167" y="196"/>
                  </a:cubicBezTo>
                  <a:cubicBezTo>
                    <a:pt x="171" y="196"/>
                    <a:pt x="171" y="196"/>
                    <a:pt x="171" y="196"/>
                  </a:cubicBezTo>
                  <a:cubicBezTo>
                    <a:pt x="171" y="196"/>
                    <a:pt x="172" y="196"/>
                    <a:pt x="172" y="196"/>
                  </a:cubicBezTo>
                  <a:cubicBezTo>
                    <a:pt x="172" y="196"/>
                    <a:pt x="173" y="196"/>
                    <a:pt x="174" y="197"/>
                  </a:cubicBezTo>
                  <a:cubicBezTo>
                    <a:pt x="175" y="197"/>
                    <a:pt x="175" y="197"/>
                    <a:pt x="175" y="198"/>
                  </a:cubicBezTo>
                  <a:cubicBezTo>
                    <a:pt x="175" y="198"/>
                    <a:pt x="176" y="199"/>
                    <a:pt x="175" y="199"/>
                  </a:cubicBezTo>
                  <a:cubicBezTo>
                    <a:pt x="175" y="199"/>
                    <a:pt x="174" y="199"/>
                    <a:pt x="174" y="199"/>
                  </a:cubicBezTo>
                  <a:cubicBezTo>
                    <a:pt x="174" y="199"/>
                    <a:pt x="172" y="198"/>
                    <a:pt x="172" y="198"/>
                  </a:cubicBezTo>
                  <a:cubicBezTo>
                    <a:pt x="170" y="198"/>
                    <a:pt x="170" y="198"/>
                    <a:pt x="170" y="198"/>
                  </a:cubicBezTo>
                  <a:cubicBezTo>
                    <a:pt x="169" y="198"/>
                    <a:pt x="169" y="198"/>
                    <a:pt x="169" y="198"/>
                  </a:cubicBezTo>
                  <a:close/>
                  <a:moveTo>
                    <a:pt x="138" y="199"/>
                  </a:moveTo>
                  <a:cubicBezTo>
                    <a:pt x="138" y="199"/>
                    <a:pt x="138" y="199"/>
                    <a:pt x="138" y="199"/>
                  </a:cubicBezTo>
                  <a:cubicBezTo>
                    <a:pt x="138" y="199"/>
                    <a:pt x="142" y="198"/>
                    <a:pt x="142" y="198"/>
                  </a:cubicBezTo>
                  <a:cubicBezTo>
                    <a:pt x="144" y="199"/>
                    <a:pt x="144" y="199"/>
                    <a:pt x="144" y="199"/>
                  </a:cubicBezTo>
                  <a:cubicBezTo>
                    <a:pt x="144" y="199"/>
                    <a:pt x="144" y="200"/>
                    <a:pt x="143" y="200"/>
                  </a:cubicBezTo>
                  <a:cubicBezTo>
                    <a:pt x="143" y="200"/>
                    <a:pt x="141" y="202"/>
                    <a:pt x="141" y="202"/>
                  </a:cubicBezTo>
                  <a:cubicBezTo>
                    <a:pt x="138" y="200"/>
                    <a:pt x="138" y="200"/>
                    <a:pt x="138" y="200"/>
                  </a:cubicBezTo>
                  <a:cubicBezTo>
                    <a:pt x="138" y="199"/>
                    <a:pt x="138" y="199"/>
                    <a:pt x="138" y="199"/>
                  </a:cubicBezTo>
                  <a:close/>
                  <a:moveTo>
                    <a:pt x="107" y="194"/>
                  </a:moveTo>
                  <a:cubicBezTo>
                    <a:pt x="107" y="194"/>
                    <a:pt x="107" y="194"/>
                    <a:pt x="107" y="194"/>
                  </a:cubicBezTo>
                  <a:cubicBezTo>
                    <a:pt x="108" y="194"/>
                    <a:pt x="109" y="193"/>
                    <a:pt x="109" y="194"/>
                  </a:cubicBezTo>
                  <a:cubicBezTo>
                    <a:pt x="109" y="195"/>
                    <a:pt x="108" y="196"/>
                    <a:pt x="108" y="196"/>
                  </a:cubicBezTo>
                  <a:cubicBezTo>
                    <a:pt x="108" y="196"/>
                    <a:pt x="107" y="196"/>
                    <a:pt x="107" y="196"/>
                  </a:cubicBezTo>
                  <a:cubicBezTo>
                    <a:pt x="107" y="195"/>
                    <a:pt x="107" y="194"/>
                    <a:pt x="107" y="194"/>
                  </a:cubicBezTo>
                  <a:close/>
                  <a:moveTo>
                    <a:pt x="113" y="189"/>
                  </a:moveTo>
                  <a:cubicBezTo>
                    <a:pt x="113" y="189"/>
                    <a:pt x="113" y="189"/>
                    <a:pt x="113" y="189"/>
                  </a:cubicBezTo>
                  <a:cubicBezTo>
                    <a:pt x="113" y="189"/>
                    <a:pt x="115" y="188"/>
                    <a:pt x="115" y="188"/>
                  </a:cubicBezTo>
                  <a:cubicBezTo>
                    <a:pt x="116" y="189"/>
                    <a:pt x="117" y="189"/>
                    <a:pt x="116" y="190"/>
                  </a:cubicBezTo>
                  <a:cubicBezTo>
                    <a:pt x="116" y="190"/>
                    <a:pt x="116" y="190"/>
                    <a:pt x="115" y="191"/>
                  </a:cubicBezTo>
                  <a:cubicBezTo>
                    <a:pt x="114" y="192"/>
                    <a:pt x="112" y="193"/>
                    <a:pt x="112" y="193"/>
                  </a:cubicBezTo>
                  <a:cubicBezTo>
                    <a:pt x="112" y="193"/>
                    <a:pt x="112" y="193"/>
                    <a:pt x="111" y="193"/>
                  </a:cubicBezTo>
                  <a:cubicBezTo>
                    <a:pt x="109" y="192"/>
                    <a:pt x="108" y="191"/>
                    <a:pt x="108" y="191"/>
                  </a:cubicBezTo>
                  <a:cubicBezTo>
                    <a:pt x="108" y="191"/>
                    <a:pt x="107" y="190"/>
                    <a:pt x="109" y="190"/>
                  </a:cubicBezTo>
                  <a:cubicBezTo>
                    <a:pt x="110" y="189"/>
                    <a:pt x="111" y="189"/>
                    <a:pt x="111" y="189"/>
                  </a:cubicBezTo>
                  <a:cubicBezTo>
                    <a:pt x="112" y="189"/>
                    <a:pt x="113" y="189"/>
                    <a:pt x="113" y="189"/>
                  </a:cubicBezTo>
                  <a:close/>
                  <a:moveTo>
                    <a:pt x="124" y="178"/>
                  </a:moveTo>
                  <a:cubicBezTo>
                    <a:pt x="124" y="178"/>
                    <a:pt x="124" y="178"/>
                    <a:pt x="124" y="178"/>
                  </a:cubicBezTo>
                  <a:cubicBezTo>
                    <a:pt x="124" y="178"/>
                    <a:pt x="126" y="177"/>
                    <a:pt x="126" y="177"/>
                  </a:cubicBezTo>
                  <a:cubicBezTo>
                    <a:pt x="126" y="177"/>
                    <a:pt x="126" y="177"/>
                    <a:pt x="127" y="177"/>
                  </a:cubicBezTo>
                  <a:cubicBezTo>
                    <a:pt x="127" y="177"/>
                    <a:pt x="127" y="177"/>
                    <a:pt x="128" y="177"/>
                  </a:cubicBezTo>
                  <a:cubicBezTo>
                    <a:pt x="128" y="177"/>
                    <a:pt x="129" y="176"/>
                    <a:pt x="130" y="177"/>
                  </a:cubicBezTo>
                  <a:cubicBezTo>
                    <a:pt x="131" y="177"/>
                    <a:pt x="131" y="178"/>
                    <a:pt x="132" y="178"/>
                  </a:cubicBezTo>
                  <a:cubicBezTo>
                    <a:pt x="132" y="178"/>
                    <a:pt x="133" y="178"/>
                    <a:pt x="133" y="178"/>
                  </a:cubicBezTo>
                  <a:cubicBezTo>
                    <a:pt x="134" y="178"/>
                    <a:pt x="134" y="178"/>
                    <a:pt x="136" y="178"/>
                  </a:cubicBezTo>
                  <a:cubicBezTo>
                    <a:pt x="138" y="178"/>
                    <a:pt x="141" y="178"/>
                    <a:pt x="141" y="178"/>
                  </a:cubicBezTo>
                  <a:cubicBezTo>
                    <a:pt x="141" y="179"/>
                    <a:pt x="142" y="178"/>
                    <a:pt x="143" y="178"/>
                  </a:cubicBezTo>
                  <a:cubicBezTo>
                    <a:pt x="145" y="179"/>
                    <a:pt x="145" y="179"/>
                    <a:pt x="145" y="179"/>
                  </a:cubicBezTo>
                  <a:cubicBezTo>
                    <a:pt x="146" y="179"/>
                    <a:pt x="145" y="180"/>
                    <a:pt x="147" y="179"/>
                  </a:cubicBezTo>
                  <a:cubicBezTo>
                    <a:pt x="148" y="179"/>
                    <a:pt x="148" y="179"/>
                    <a:pt x="148" y="179"/>
                  </a:cubicBezTo>
                  <a:cubicBezTo>
                    <a:pt x="148" y="179"/>
                    <a:pt x="148" y="179"/>
                    <a:pt x="149" y="178"/>
                  </a:cubicBezTo>
                  <a:cubicBezTo>
                    <a:pt x="150" y="178"/>
                    <a:pt x="151" y="177"/>
                    <a:pt x="151" y="177"/>
                  </a:cubicBezTo>
                  <a:cubicBezTo>
                    <a:pt x="152" y="177"/>
                    <a:pt x="152" y="177"/>
                    <a:pt x="152" y="177"/>
                  </a:cubicBezTo>
                  <a:cubicBezTo>
                    <a:pt x="152" y="180"/>
                    <a:pt x="152" y="180"/>
                    <a:pt x="152" y="180"/>
                  </a:cubicBezTo>
                  <a:cubicBezTo>
                    <a:pt x="152" y="180"/>
                    <a:pt x="152" y="180"/>
                    <a:pt x="152" y="181"/>
                  </a:cubicBezTo>
                  <a:cubicBezTo>
                    <a:pt x="152" y="181"/>
                    <a:pt x="151" y="182"/>
                    <a:pt x="150" y="182"/>
                  </a:cubicBezTo>
                  <a:cubicBezTo>
                    <a:pt x="150" y="182"/>
                    <a:pt x="149" y="181"/>
                    <a:pt x="149" y="181"/>
                  </a:cubicBezTo>
                  <a:cubicBezTo>
                    <a:pt x="149" y="180"/>
                    <a:pt x="148" y="180"/>
                    <a:pt x="148" y="180"/>
                  </a:cubicBezTo>
                  <a:cubicBezTo>
                    <a:pt x="147" y="180"/>
                    <a:pt x="146" y="181"/>
                    <a:pt x="145" y="181"/>
                  </a:cubicBezTo>
                  <a:cubicBezTo>
                    <a:pt x="145" y="181"/>
                    <a:pt x="144" y="180"/>
                    <a:pt x="144" y="180"/>
                  </a:cubicBezTo>
                  <a:cubicBezTo>
                    <a:pt x="144" y="180"/>
                    <a:pt x="142" y="180"/>
                    <a:pt x="141" y="180"/>
                  </a:cubicBezTo>
                  <a:cubicBezTo>
                    <a:pt x="141" y="180"/>
                    <a:pt x="140" y="180"/>
                    <a:pt x="139" y="180"/>
                  </a:cubicBezTo>
                  <a:cubicBezTo>
                    <a:pt x="138" y="180"/>
                    <a:pt x="137" y="180"/>
                    <a:pt x="136" y="180"/>
                  </a:cubicBezTo>
                  <a:cubicBezTo>
                    <a:pt x="135" y="181"/>
                    <a:pt x="133" y="180"/>
                    <a:pt x="133" y="181"/>
                  </a:cubicBezTo>
                  <a:cubicBezTo>
                    <a:pt x="133" y="181"/>
                    <a:pt x="133" y="182"/>
                    <a:pt x="133" y="182"/>
                  </a:cubicBezTo>
                  <a:cubicBezTo>
                    <a:pt x="133" y="182"/>
                    <a:pt x="134" y="183"/>
                    <a:pt x="133" y="183"/>
                  </a:cubicBezTo>
                  <a:cubicBezTo>
                    <a:pt x="131" y="183"/>
                    <a:pt x="131" y="183"/>
                    <a:pt x="131" y="182"/>
                  </a:cubicBezTo>
                  <a:cubicBezTo>
                    <a:pt x="130" y="181"/>
                    <a:pt x="132" y="180"/>
                    <a:pt x="129" y="181"/>
                  </a:cubicBezTo>
                  <a:cubicBezTo>
                    <a:pt x="127" y="181"/>
                    <a:pt x="127" y="180"/>
                    <a:pt x="126" y="180"/>
                  </a:cubicBezTo>
                  <a:cubicBezTo>
                    <a:pt x="126" y="181"/>
                    <a:pt x="124" y="179"/>
                    <a:pt x="123" y="180"/>
                  </a:cubicBezTo>
                  <a:cubicBezTo>
                    <a:pt x="123" y="180"/>
                    <a:pt x="122" y="181"/>
                    <a:pt x="122" y="181"/>
                  </a:cubicBezTo>
                  <a:cubicBezTo>
                    <a:pt x="122" y="181"/>
                    <a:pt x="119" y="181"/>
                    <a:pt x="119" y="181"/>
                  </a:cubicBezTo>
                  <a:cubicBezTo>
                    <a:pt x="119" y="181"/>
                    <a:pt x="120" y="178"/>
                    <a:pt x="120" y="178"/>
                  </a:cubicBezTo>
                  <a:cubicBezTo>
                    <a:pt x="120" y="178"/>
                    <a:pt x="120" y="178"/>
                    <a:pt x="121" y="178"/>
                  </a:cubicBezTo>
                  <a:cubicBezTo>
                    <a:pt x="122" y="178"/>
                    <a:pt x="123" y="178"/>
                    <a:pt x="123" y="178"/>
                  </a:cubicBezTo>
                  <a:cubicBezTo>
                    <a:pt x="124" y="178"/>
                    <a:pt x="124" y="178"/>
                    <a:pt x="124" y="178"/>
                  </a:cubicBezTo>
                  <a:close/>
                  <a:moveTo>
                    <a:pt x="120" y="172"/>
                  </a:moveTo>
                  <a:cubicBezTo>
                    <a:pt x="120" y="172"/>
                    <a:pt x="120" y="172"/>
                    <a:pt x="120" y="172"/>
                  </a:cubicBezTo>
                  <a:cubicBezTo>
                    <a:pt x="120" y="172"/>
                    <a:pt x="116" y="170"/>
                    <a:pt x="116" y="170"/>
                  </a:cubicBezTo>
                  <a:cubicBezTo>
                    <a:pt x="115" y="170"/>
                    <a:pt x="114" y="170"/>
                    <a:pt x="113" y="170"/>
                  </a:cubicBezTo>
                  <a:cubicBezTo>
                    <a:pt x="113" y="170"/>
                    <a:pt x="111" y="169"/>
                    <a:pt x="112" y="168"/>
                  </a:cubicBezTo>
                  <a:cubicBezTo>
                    <a:pt x="112" y="168"/>
                    <a:pt x="113" y="167"/>
                    <a:pt x="114" y="168"/>
                  </a:cubicBezTo>
                  <a:cubicBezTo>
                    <a:pt x="115" y="169"/>
                    <a:pt x="116" y="169"/>
                    <a:pt x="116" y="170"/>
                  </a:cubicBezTo>
                  <a:cubicBezTo>
                    <a:pt x="117" y="170"/>
                    <a:pt x="119" y="171"/>
                    <a:pt x="119" y="171"/>
                  </a:cubicBezTo>
                  <a:cubicBezTo>
                    <a:pt x="120" y="171"/>
                    <a:pt x="120" y="172"/>
                    <a:pt x="120" y="171"/>
                  </a:cubicBezTo>
                  <a:cubicBezTo>
                    <a:pt x="121" y="171"/>
                    <a:pt x="121" y="169"/>
                    <a:pt x="121" y="169"/>
                  </a:cubicBezTo>
                  <a:cubicBezTo>
                    <a:pt x="121" y="168"/>
                    <a:pt x="120" y="168"/>
                    <a:pt x="120" y="168"/>
                  </a:cubicBezTo>
                  <a:cubicBezTo>
                    <a:pt x="121" y="168"/>
                    <a:pt x="123" y="167"/>
                    <a:pt x="123" y="167"/>
                  </a:cubicBezTo>
                  <a:cubicBezTo>
                    <a:pt x="124" y="168"/>
                    <a:pt x="125" y="168"/>
                    <a:pt x="126" y="168"/>
                  </a:cubicBezTo>
                  <a:cubicBezTo>
                    <a:pt x="126" y="168"/>
                    <a:pt x="125" y="168"/>
                    <a:pt x="129" y="168"/>
                  </a:cubicBezTo>
                  <a:cubicBezTo>
                    <a:pt x="132" y="168"/>
                    <a:pt x="131" y="168"/>
                    <a:pt x="133" y="168"/>
                  </a:cubicBezTo>
                  <a:cubicBezTo>
                    <a:pt x="134" y="168"/>
                    <a:pt x="136" y="168"/>
                    <a:pt x="136" y="168"/>
                  </a:cubicBezTo>
                  <a:cubicBezTo>
                    <a:pt x="136" y="169"/>
                    <a:pt x="138" y="170"/>
                    <a:pt x="138" y="170"/>
                  </a:cubicBezTo>
                  <a:cubicBezTo>
                    <a:pt x="138" y="171"/>
                    <a:pt x="139" y="171"/>
                    <a:pt x="138" y="172"/>
                  </a:cubicBezTo>
                  <a:cubicBezTo>
                    <a:pt x="136" y="173"/>
                    <a:pt x="136" y="173"/>
                    <a:pt x="134" y="173"/>
                  </a:cubicBezTo>
                  <a:cubicBezTo>
                    <a:pt x="133" y="173"/>
                    <a:pt x="134" y="173"/>
                    <a:pt x="132" y="174"/>
                  </a:cubicBezTo>
                  <a:cubicBezTo>
                    <a:pt x="129" y="174"/>
                    <a:pt x="127" y="174"/>
                    <a:pt x="127" y="174"/>
                  </a:cubicBezTo>
                  <a:cubicBezTo>
                    <a:pt x="127" y="174"/>
                    <a:pt x="128" y="174"/>
                    <a:pt x="125" y="174"/>
                  </a:cubicBezTo>
                  <a:cubicBezTo>
                    <a:pt x="123" y="173"/>
                    <a:pt x="122" y="174"/>
                    <a:pt x="121" y="173"/>
                  </a:cubicBezTo>
                  <a:cubicBezTo>
                    <a:pt x="121" y="173"/>
                    <a:pt x="120" y="172"/>
                    <a:pt x="120" y="172"/>
                  </a:cubicBezTo>
                  <a:close/>
                  <a:moveTo>
                    <a:pt x="50" y="94"/>
                  </a:moveTo>
                  <a:cubicBezTo>
                    <a:pt x="50" y="94"/>
                    <a:pt x="50" y="94"/>
                    <a:pt x="50" y="94"/>
                  </a:cubicBezTo>
                  <a:cubicBezTo>
                    <a:pt x="50" y="94"/>
                    <a:pt x="50" y="93"/>
                    <a:pt x="50" y="93"/>
                  </a:cubicBezTo>
                  <a:cubicBezTo>
                    <a:pt x="50" y="93"/>
                    <a:pt x="50" y="93"/>
                    <a:pt x="50" y="93"/>
                  </a:cubicBezTo>
                  <a:cubicBezTo>
                    <a:pt x="50" y="93"/>
                    <a:pt x="51" y="93"/>
                    <a:pt x="51" y="93"/>
                  </a:cubicBezTo>
                  <a:cubicBezTo>
                    <a:pt x="51" y="94"/>
                    <a:pt x="51" y="94"/>
                    <a:pt x="52" y="94"/>
                  </a:cubicBezTo>
                  <a:cubicBezTo>
                    <a:pt x="52" y="94"/>
                    <a:pt x="52" y="94"/>
                    <a:pt x="53" y="94"/>
                  </a:cubicBezTo>
                  <a:cubicBezTo>
                    <a:pt x="53" y="95"/>
                    <a:pt x="53" y="95"/>
                    <a:pt x="53" y="95"/>
                  </a:cubicBezTo>
                  <a:cubicBezTo>
                    <a:pt x="53" y="95"/>
                    <a:pt x="53" y="97"/>
                    <a:pt x="52" y="96"/>
                  </a:cubicBezTo>
                  <a:cubicBezTo>
                    <a:pt x="51" y="96"/>
                    <a:pt x="50" y="96"/>
                    <a:pt x="50" y="95"/>
                  </a:cubicBezTo>
                  <a:cubicBezTo>
                    <a:pt x="50" y="95"/>
                    <a:pt x="50" y="94"/>
                    <a:pt x="50" y="94"/>
                  </a:cubicBezTo>
                  <a:close/>
                  <a:moveTo>
                    <a:pt x="51" y="103"/>
                  </a:moveTo>
                  <a:cubicBezTo>
                    <a:pt x="51" y="103"/>
                    <a:pt x="51" y="103"/>
                    <a:pt x="51" y="103"/>
                  </a:cubicBezTo>
                  <a:cubicBezTo>
                    <a:pt x="51" y="103"/>
                    <a:pt x="50" y="103"/>
                    <a:pt x="50" y="103"/>
                  </a:cubicBezTo>
                  <a:cubicBezTo>
                    <a:pt x="50" y="103"/>
                    <a:pt x="48" y="102"/>
                    <a:pt x="47" y="102"/>
                  </a:cubicBezTo>
                  <a:cubicBezTo>
                    <a:pt x="47" y="101"/>
                    <a:pt x="47" y="101"/>
                    <a:pt x="48" y="101"/>
                  </a:cubicBezTo>
                  <a:cubicBezTo>
                    <a:pt x="48" y="100"/>
                    <a:pt x="48" y="99"/>
                    <a:pt x="48" y="99"/>
                  </a:cubicBezTo>
                  <a:cubicBezTo>
                    <a:pt x="48" y="99"/>
                    <a:pt x="49" y="98"/>
                    <a:pt x="49" y="98"/>
                  </a:cubicBezTo>
                  <a:cubicBezTo>
                    <a:pt x="50" y="98"/>
                    <a:pt x="50" y="98"/>
                    <a:pt x="50" y="98"/>
                  </a:cubicBezTo>
                  <a:cubicBezTo>
                    <a:pt x="50" y="98"/>
                    <a:pt x="50" y="97"/>
                    <a:pt x="50" y="97"/>
                  </a:cubicBezTo>
                  <a:cubicBezTo>
                    <a:pt x="50" y="96"/>
                    <a:pt x="51" y="96"/>
                    <a:pt x="51" y="96"/>
                  </a:cubicBezTo>
                  <a:cubicBezTo>
                    <a:pt x="51" y="96"/>
                    <a:pt x="53" y="98"/>
                    <a:pt x="53" y="99"/>
                  </a:cubicBezTo>
                  <a:cubicBezTo>
                    <a:pt x="53" y="99"/>
                    <a:pt x="50" y="99"/>
                    <a:pt x="50" y="99"/>
                  </a:cubicBezTo>
                  <a:cubicBezTo>
                    <a:pt x="50" y="99"/>
                    <a:pt x="50" y="99"/>
                    <a:pt x="51" y="101"/>
                  </a:cubicBezTo>
                  <a:cubicBezTo>
                    <a:pt x="52" y="102"/>
                    <a:pt x="52" y="101"/>
                    <a:pt x="52" y="101"/>
                  </a:cubicBezTo>
                  <a:cubicBezTo>
                    <a:pt x="52" y="102"/>
                    <a:pt x="52" y="102"/>
                    <a:pt x="54" y="102"/>
                  </a:cubicBezTo>
                  <a:cubicBezTo>
                    <a:pt x="55" y="103"/>
                    <a:pt x="54" y="103"/>
                    <a:pt x="55" y="104"/>
                  </a:cubicBezTo>
                  <a:cubicBezTo>
                    <a:pt x="55" y="104"/>
                    <a:pt x="54" y="105"/>
                    <a:pt x="54" y="105"/>
                  </a:cubicBezTo>
                  <a:cubicBezTo>
                    <a:pt x="53" y="106"/>
                    <a:pt x="53" y="105"/>
                    <a:pt x="53" y="105"/>
                  </a:cubicBezTo>
                  <a:cubicBezTo>
                    <a:pt x="53" y="105"/>
                    <a:pt x="52" y="103"/>
                    <a:pt x="51" y="103"/>
                  </a:cubicBezTo>
                  <a:close/>
                  <a:moveTo>
                    <a:pt x="55" y="117"/>
                  </a:moveTo>
                  <a:cubicBezTo>
                    <a:pt x="55" y="117"/>
                    <a:pt x="55" y="117"/>
                    <a:pt x="55" y="117"/>
                  </a:cubicBezTo>
                  <a:cubicBezTo>
                    <a:pt x="55" y="117"/>
                    <a:pt x="56" y="116"/>
                    <a:pt x="56" y="117"/>
                  </a:cubicBezTo>
                  <a:cubicBezTo>
                    <a:pt x="57" y="117"/>
                    <a:pt x="57" y="118"/>
                    <a:pt x="57" y="118"/>
                  </a:cubicBezTo>
                  <a:cubicBezTo>
                    <a:pt x="58" y="119"/>
                    <a:pt x="59" y="119"/>
                    <a:pt x="60" y="119"/>
                  </a:cubicBezTo>
                  <a:cubicBezTo>
                    <a:pt x="60" y="120"/>
                    <a:pt x="60" y="121"/>
                    <a:pt x="60" y="121"/>
                  </a:cubicBezTo>
                  <a:cubicBezTo>
                    <a:pt x="60" y="121"/>
                    <a:pt x="59" y="122"/>
                    <a:pt x="59" y="121"/>
                  </a:cubicBezTo>
                  <a:cubicBezTo>
                    <a:pt x="58" y="120"/>
                    <a:pt x="58" y="120"/>
                    <a:pt x="58" y="120"/>
                  </a:cubicBezTo>
                  <a:cubicBezTo>
                    <a:pt x="58" y="120"/>
                    <a:pt x="57" y="119"/>
                    <a:pt x="57" y="119"/>
                  </a:cubicBezTo>
                  <a:cubicBezTo>
                    <a:pt x="57" y="119"/>
                    <a:pt x="55" y="117"/>
                    <a:pt x="55" y="117"/>
                  </a:cubicBezTo>
                  <a:close/>
                  <a:moveTo>
                    <a:pt x="53" y="121"/>
                  </a:moveTo>
                  <a:cubicBezTo>
                    <a:pt x="53" y="121"/>
                    <a:pt x="53" y="121"/>
                    <a:pt x="53" y="121"/>
                  </a:cubicBezTo>
                  <a:cubicBezTo>
                    <a:pt x="53" y="121"/>
                    <a:pt x="53" y="120"/>
                    <a:pt x="53" y="120"/>
                  </a:cubicBezTo>
                  <a:cubicBezTo>
                    <a:pt x="53" y="120"/>
                    <a:pt x="54" y="120"/>
                    <a:pt x="54" y="121"/>
                  </a:cubicBezTo>
                  <a:cubicBezTo>
                    <a:pt x="54" y="121"/>
                    <a:pt x="55" y="122"/>
                    <a:pt x="55" y="122"/>
                  </a:cubicBezTo>
                  <a:cubicBezTo>
                    <a:pt x="55" y="123"/>
                    <a:pt x="54" y="123"/>
                    <a:pt x="54" y="123"/>
                  </a:cubicBezTo>
                  <a:cubicBezTo>
                    <a:pt x="54" y="124"/>
                    <a:pt x="55" y="124"/>
                    <a:pt x="54" y="124"/>
                  </a:cubicBezTo>
                  <a:cubicBezTo>
                    <a:pt x="53" y="124"/>
                    <a:pt x="53" y="124"/>
                    <a:pt x="53" y="124"/>
                  </a:cubicBezTo>
                  <a:cubicBezTo>
                    <a:pt x="53" y="124"/>
                    <a:pt x="53" y="123"/>
                    <a:pt x="53" y="123"/>
                  </a:cubicBezTo>
                  <a:cubicBezTo>
                    <a:pt x="53" y="122"/>
                    <a:pt x="53" y="121"/>
                    <a:pt x="53" y="121"/>
                  </a:cubicBezTo>
                  <a:close/>
                  <a:moveTo>
                    <a:pt x="49" y="121"/>
                  </a:moveTo>
                  <a:cubicBezTo>
                    <a:pt x="49" y="121"/>
                    <a:pt x="49" y="121"/>
                    <a:pt x="49" y="121"/>
                  </a:cubicBezTo>
                  <a:cubicBezTo>
                    <a:pt x="49" y="121"/>
                    <a:pt x="50" y="121"/>
                    <a:pt x="50" y="122"/>
                  </a:cubicBezTo>
                  <a:cubicBezTo>
                    <a:pt x="50" y="122"/>
                    <a:pt x="51" y="122"/>
                    <a:pt x="51" y="123"/>
                  </a:cubicBezTo>
                  <a:cubicBezTo>
                    <a:pt x="51" y="123"/>
                    <a:pt x="51" y="123"/>
                    <a:pt x="51" y="124"/>
                  </a:cubicBezTo>
                  <a:cubicBezTo>
                    <a:pt x="51" y="125"/>
                    <a:pt x="52" y="125"/>
                    <a:pt x="51" y="125"/>
                  </a:cubicBezTo>
                  <a:cubicBezTo>
                    <a:pt x="50" y="124"/>
                    <a:pt x="50" y="124"/>
                    <a:pt x="50" y="124"/>
                  </a:cubicBezTo>
                  <a:cubicBezTo>
                    <a:pt x="49" y="123"/>
                    <a:pt x="49" y="123"/>
                    <a:pt x="49" y="123"/>
                  </a:cubicBezTo>
                  <a:cubicBezTo>
                    <a:pt x="49" y="122"/>
                    <a:pt x="49" y="122"/>
                    <a:pt x="49" y="122"/>
                  </a:cubicBezTo>
                  <a:cubicBezTo>
                    <a:pt x="49" y="121"/>
                    <a:pt x="49" y="121"/>
                    <a:pt x="49" y="121"/>
                  </a:cubicBezTo>
                  <a:close/>
                  <a:moveTo>
                    <a:pt x="34" y="116"/>
                  </a:moveTo>
                  <a:cubicBezTo>
                    <a:pt x="34" y="116"/>
                    <a:pt x="34" y="116"/>
                    <a:pt x="34" y="116"/>
                  </a:cubicBezTo>
                  <a:cubicBezTo>
                    <a:pt x="34" y="116"/>
                    <a:pt x="35" y="116"/>
                    <a:pt x="35" y="116"/>
                  </a:cubicBezTo>
                  <a:cubicBezTo>
                    <a:pt x="36" y="117"/>
                    <a:pt x="35" y="117"/>
                    <a:pt x="36" y="118"/>
                  </a:cubicBezTo>
                  <a:cubicBezTo>
                    <a:pt x="36" y="118"/>
                    <a:pt x="35" y="119"/>
                    <a:pt x="35" y="119"/>
                  </a:cubicBezTo>
                  <a:cubicBezTo>
                    <a:pt x="34" y="118"/>
                    <a:pt x="34" y="118"/>
                    <a:pt x="34" y="118"/>
                  </a:cubicBezTo>
                  <a:cubicBezTo>
                    <a:pt x="34" y="116"/>
                    <a:pt x="34" y="116"/>
                    <a:pt x="34" y="116"/>
                  </a:cubicBezTo>
                  <a:close/>
                  <a:moveTo>
                    <a:pt x="34" y="112"/>
                  </a:moveTo>
                  <a:cubicBezTo>
                    <a:pt x="34" y="112"/>
                    <a:pt x="34" y="112"/>
                    <a:pt x="34" y="112"/>
                  </a:cubicBezTo>
                  <a:cubicBezTo>
                    <a:pt x="34" y="112"/>
                    <a:pt x="32" y="112"/>
                    <a:pt x="32" y="112"/>
                  </a:cubicBezTo>
                  <a:cubicBezTo>
                    <a:pt x="32" y="112"/>
                    <a:pt x="31" y="112"/>
                    <a:pt x="31" y="111"/>
                  </a:cubicBezTo>
                  <a:cubicBezTo>
                    <a:pt x="31" y="111"/>
                    <a:pt x="31" y="110"/>
                    <a:pt x="32" y="110"/>
                  </a:cubicBezTo>
                  <a:cubicBezTo>
                    <a:pt x="32" y="110"/>
                    <a:pt x="32" y="109"/>
                    <a:pt x="32" y="108"/>
                  </a:cubicBezTo>
                  <a:cubicBezTo>
                    <a:pt x="32" y="108"/>
                    <a:pt x="33" y="108"/>
                    <a:pt x="33" y="108"/>
                  </a:cubicBezTo>
                  <a:cubicBezTo>
                    <a:pt x="33" y="108"/>
                    <a:pt x="34" y="109"/>
                    <a:pt x="34" y="109"/>
                  </a:cubicBezTo>
                  <a:cubicBezTo>
                    <a:pt x="34" y="109"/>
                    <a:pt x="34" y="111"/>
                    <a:pt x="34" y="112"/>
                  </a:cubicBezTo>
                  <a:close/>
                  <a:moveTo>
                    <a:pt x="34" y="89"/>
                  </a:moveTo>
                  <a:cubicBezTo>
                    <a:pt x="34" y="89"/>
                    <a:pt x="34" y="89"/>
                    <a:pt x="34" y="89"/>
                  </a:cubicBezTo>
                  <a:cubicBezTo>
                    <a:pt x="34" y="89"/>
                    <a:pt x="36" y="89"/>
                    <a:pt x="36" y="89"/>
                  </a:cubicBezTo>
                  <a:cubicBezTo>
                    <a:pt x="36" y="89"/>
                    <a:pt x="36" y="90"/>
                    <a:pt x="36" y="91"/>
                  </a:cubicBezTo>
                  <a:cubicBezTo>
                    <a:pt x="37" y="91"/>
                    <a:pt x="37" y="92"/>
                    <a:pt x="37" y="92"/>
                  </a:cubicBezTo>
                  <a:cubicBezTo>
                    <a:pt x="38" y="92"/>
                    <a:pt x="38" y="92"/>
                    <a:pt x="38" y="92"/>
                  </a:cubicBezTo>
                  <a:cubicBezTo>
                    <a:pt x="38" y="92"/>
                    <a:pt x="39" y="91"/>
                    <a:pt x="39" y="92"/>
                  </a:cubicBezTo>
                  <a:cubicBezTo>
                    <a:pt x="40" y="92"/>
                    <a:pt x="41" y="91"/>
                    <a:pt x="41" y="91"/>
                  </a:cubicBezTo>
                  <a:cubicBezTo>
                    <a:pt x="41" y="91"/>
                    <a:pt x="42" y="92"/>
                    <a:pt x="42" y="92"/>
                  </a:cubicBezTo>
                  <a:cubicBezTo>
                    <a:pt x="42" y="93"/>
                    <a:pt x="41" y="94"/>
                    <a:pt x="41" y="94"/>
                  </a:cubicBezTo>
                  <a:cubicBezTo>
                    <a:pt x="40" y="94"/>
                    <a:pt x="39" y="93"/>
                    <a:pt x="39" y="93"/>
                  </a:cubicBezTo>
                  <a:cubicBezTo>
                    <a:pt x="39" y="93"/>
                    <a:pt x="38" y="92"/>
                    <a:pt x="38" y="93"/>
                  </a:cubicBezTo>
                  <a:cubicBezTo>
                    <a:pt x="38" y="93"/>
                    <a:pt x="38" y="94"/>
                    <a:pt x="38" y="95"/>
                  </a:cubicBezTo>
                  <a:cubicBezTo>
                    <a:pt x="39" y="95"/>
                    <a:pt x="39" y="95"/>
                    <a:pt x="39" y="96"/>
                  </a:cubicBezTo>
                  <a:cubicBezTo>
                    <a:pt x="38" y="96"/>
                    <a:pt x="38" y="97"/>
                    <a:pt x="38" y="97"/>
                  </a:cubicBezTo>
                  <a:cubicBezTo>
                    <a:pt x="38" y="98"/>
                    <a:pt x="39" y="99"/>
                    <a:pt x="39" y="99"/>
                  </a:cubicBezTo>
                  <a:cubicBezTo>
                    <a:pt x="39" y="99"/>
                    <a:pt x="39" y="99"/>
                    <a:pt x="39" y="100"/>
                  </a:cubicBezTo>
                  <a:cubicBezTo>
                    <a:pt x="39" y="100"/>
                    <a:pt x="40" y="101"/>
                    <a:pt x="40" y="101"/>
                  </a:cubicBezTo>
                  <a:cubicBezTo>
                    <a:pt x="40" y="102"/>
                    <a:pt x="40" y="103"/>
                    <a:pt x="40" y="103"/>
                  </a:cubicBezTo>
                  <a:cubicBezTo>
                    <a:pt x="41" y="104"/>
                    <a:pt x="41" y="104"/>
                    <a:pt x="41" y="104"/>
                  </a:cubicBezTo>
                  <a:cubicBezTo>
                    <a:pt x="40" y="106"/>
                    <a:pt x="40" y="106"/>
                    <a:pt x="40" y="106"/>
                  </a:cubicBezTo>
                  <a:cubicBezTo>
                    <a:pt x="40" y="106"/>
                    <a:pt x="41" y="107"/>
                    <a:pt x="41" y="107"/>
                  </a:cubicBezTo>
                  <a:cubicBezTo>
                    <a:pt x="41" y="108"/>
                    <a:pt x="43" y="109"/>
                    <a:pt x="43" y="110"/>
                  </a:cubicBezTo>
                  <a:cubicBezTo>
                    <a:pt x="43" y="110"/>
                    <a:pt x="43" y="112"/>
                    <a:pt x="42" y="112"/>
                  </a:cubicBezTo>
                  <a:cubicBezTo>
                    <a:pt x="42" y="112"/>
                    <a:pt x="41" y="113"/>
                    <a:pt x="41" y="112"/>
                  </a:cubicBezTo>
                  <a:cubicBezTo>
                    <a:pt x="40" y="111"/>
                    <a:pt x="39" y="109"/>
                    <a:pt x="39" y="109"/>
                  </a:cubicBezTo>
                  <a:cubicBezTo>
                    <a:pt x="39" y="109"/>
                    <a:pt x="39" y="109"/>
                    <a:pt x="39" y="109"/>
                  </a:cubicBezTo>
                  <a:cubicBezTo>
                    <a:pt x="39" y="110"/>
                    <a:pt x="38" y="111"/>
                    <a:pt x="38" y="111"/>
                  </a:cubicBezTo>
                  <a:cubicBezTo>
                    <a:pt x="38" y="112"/>
                    <a:pt x="40" y="113"/>
                    <a:pt x="40" y="113"/>
                  </a:cubicBezTo>
                  <a:cubicBezTo>
                    <a:pt x="40" y="113"/>
                    <a:pt x="39" y="111"/>
                    <a:pt x="40" y="113"/>
                  </a:cubicBezTo>
                  <a:cubicBezTo>
                    <a:pt x="41" y="115"/>
                    <a:pt x="42" y="116"/>
                    <a:pt x="42" y="116"/>
                  </a:cubicBezTo>
                  <a:cubicBezTo>
                    <a:pt x="42" y="116"/>
                    <a:pt x="43" y="117"/>
                    <a:pt x="44" y="117"/>
                  </a:cubicBezTo>
                  <a:cubicBezTo>
                    <a:pt x="44" y="118"/>
                    <a:pt x="44" y="118"/>
                    <a:pt x="45" y="119"/>
                  </a:cubicBezTo>
                  <a:cubicBezTo>
                    <a:pt x="45" y="119"/>
                    <a:pt x="46" y="120"/>
                    <a:pt x="45" y="120"/>
                  </a:cubicBezTo>
                  <a:cubicBezTo>
                    <a:pt x="44" y="121"/>
                    <a:pt x="45" y="121"/>
                    <a:pt x="44" y="121"/>
                  </a:cubicBezTo>
                  <a:cubicBezTo>
                    <a:pt x="44" y="120"/>
                    <a:pt x="43" y="120"/>
                    <a:pt x="43" y="119"/>
                  </a:cubicBezTo>
                  <a:cubicBezTo>
                    <a:pt x="43" y="118"/>
                    <a:pt x="42" y="117"/>
                    <a:pt x="42" y="116"/>
                  </a:cubicBezTo>
                  <a:cubicBezTo>
                    <a:pt x="41" y="116"/>
                    <a:pt x="40" y="115"/>
                    <a:pt x="40" y="115"/>
                  </a:cubicBezTo>
                  <a:cubicBezTo>
                    <a:pt x="39" y="115"/>
                    <a:pt x="39" y="114"/>
                    <a:pt x="39" y="114"/>
                  </a:cubicBezTo>
                  <a:cubicBezTo>
                    <a:pt x="39" y="114"/>
                    <a:pt x="38" y="114"/>
                    <a:pt x="38" y="114"/>
                  </a:cubicBezTo>
                  <a:cubicBezTo>
                    <a:pt x="38" y="114"/>
                    <a:pt x="36" y="114"/>
                    <a:pt x="36" y="114"/>
                  </a:cubicBezTo>
                  <a:cubicBezTo>
                    <a:pt x="36" y="113"/>
                    <a:pt x="36" y="113"/>
                    <a:pt x="37" y="112"/>
                  </a:cubicBezTo>
                  <a:cubicBezTo>
                    <a:pt x="37" y="112"/>
                    <a:pt x="38" y="112"/>
                    <a:pt x="38" y="112"/>
                  </a:cubicBezTo>
                  <a:cubicBezTo>
                    <a:pt x="38" y="112"/>
                    <a:pt x="37" y="111"/>
                    <a:pt x="37" y="111"/>
                  </a:cubicBezTo>
                  <a:cubicBezTo>
                    <a:pt x="37" y="111"/>
                    <a:pt x="37" y="110"/>
                    <a:pt x="37" y="110"/>
                  </a:cubicBezTo>
                  <a:cubicBezTo>
                    <a:pt x="36" y="110"/>
                    <a:pt x="36" y="111"/>
                    <a:pt x="36" y="110"/>
                  </a:cubicBezTo>
                  <a:cubicBezTo>
                    <a:pt x="36" y="109"/>
                    <a:pt x="36" y="109"/>
                    <a:pt x="36" y="108"/>
                  </a:cubicBezTo>
                  <a:cubicBezTo>
                    <a:pt x="36" y="108"/>
                    <a:pt x="36" y="106"/>
                    <a:pt x="36" y="106"/>
                  </a:cubicBezTo>
                  <a:cubicBezTo>
                    <a:pt x="37" y="107"/>
                    <a:pt x="37" y="107"/>
                    <a:pt x="37" y="107"/>
                  </a:cubicBezTo>
                  <a:cubicBezTo>
                    <a:pt x="38" y="105"/>
                    <a:pt x="38" y="105"/>
                    <a:pt x="38" y="105"/>
                  </a:cubicBezTo>
                  <a:cubicBezTo>
                    <a:pt x="38" y="105"/>
                    <a:pt x="38" y="105"/>
                    <a:pt x="37" y="105"/>
                  </a:cubicBezTo>
                  <a:cubicBezTo>
                    <a:pt x="36" y="105"/>
                    <a:pt x="36" y="103"/>
                    <a:pt x="36" y="103"/>
                  </a:cubicBezTo>
                  <a:cubicBezTo>
                    <a:pt x="36" y="103"/>
                    <a:pt x="36" y="102"/>
                    <a:pt x="36" y="102"/>
                  </a:cubicBezTo>
                  <a:cubicBezTo>
                    <a:pt x="36" y="102"/>
                    <a:pt x="35" y="102"/>
                    <a:pt x="35" y="101"/>
                  </a:cubicBezTo>
                  <a:cubicBezTo>
                    <a:pt x="34" y="100"/>
                    <a:pt x="34" y="99"/>
                    <a:pt x="34" y="99"/>
                  </a:cubicBezTo>
                  <a:cubicBezTo>
                    <a:pt x="34" y="99"/>
                    <a:pt x="35" y="99"/>
                    <a:pt x="34" y="98"/>
                  </a:cubicBezTo>
                  <a:cubicBezTo>
                    <a:pt x="34" y="97"/>
                    <a:pt x="34" y="97"/>
                    <a:pt x="33" y="97"/>
                  </a:cubicBezTo>
                  <a:cubicBezTo>
                    <a:pt x="33" y="96"/>
                    <a:pt x="33" y="95"/>
                    <a:pt x="34" y="95"/>
                  </a:cubicBezTo>
                  <a:cubicBezTo>
                    <a:pt x="34" y="95"/>
                    <a:pt x="34" y="95"/>
                    <a:pt x="35" y="95"/>
                  </a:cubicBezTo>
                  <a:cubicBezTo>
                    <a:pt x="35" y="96"/>
                    <a:pt x="36" y="96"/>
                    <a:pt x="36" y="96"/>
                  </a:cubicBezTo>
                  <a:cubicBezTo>
                    <a:pt x="36" y="95"/>
                    <a:pt x="37" y="94"/>
                    <a:pt x="36" y="94"/>
                  </a:cubicBezTo>
                  <a:cubicBezTo>
                    <a:pt x="36" y="93"/>
                    <a:pt x="35" y="92"/>
                    <a:pt x="35" y="92"/>
                  </a:cubicBezTo>
                  <a:cubicBezTo>
                    <a:pt x="34" y="91"/>
                    <a:pt x="34" y="91"/>
                    <a:pt x="34" y="91"/>
                  </a:cubicBezTo>
                  <a:cubicBezTo>
                    <a:pt x="34" y="91"/>
                    <a:pt x="34" y="91"/>
                    <a:pt x="34" y="90"/>
                  </a:cubicBezTo>
                  <a:cubicBezTo>
                    <a:pt x="34" y="90"/>
                    <a:pt x="34" y="89"/>
                    <a:pt x="34" y="89"/>
                  </a:cubicBezTo>
                  <a:close/>
                  <a:moveTo>
                    <a:pt x="33" y="89"/>
                  </a:moveTo>
                  <a:cubicBezTo>
                    <a:pt x="33" y="89"/>
                    <a:pt x="33" y="89"/>
                    <a:pt x="33" y="89"/>
                  </a:cubicBezTo>
                  <a:cubicBezTo>
                    <a:pt x="33" y="89"/>
                    <a:pt x="32" y="88"/>
                    <a:pt x="32" y="87"/>
                  </a:cubicBezTo>
                  <a:cubicBezTo>
                    <a:pt x="32" y="87"/>
                    <a:pt x="32" y="87"/>
                    <a:pt x="32" y="86"/>
                  </a:cubicBezTo>
                  <a:cubicBezTo>
                    <a:pt x="32" y="85"/>
                    <a:pt x="31" y="85"/>
                    <a:pt x="31" y="84"/>
                  </a:cubicBezTo>
                  <a:cubicBezTo>
                    <a:pt x="32" y="84"/>
                    <a:pt x="32" y="83"/>
                    <a:pt x="32" y="83"/>
                  </a:cubicBezTo>
                  <a:cubicBezTo>
                    <a:pt x="33" y="82"/>
                    <a:pt x="34" y="82"/>
                    <a:pt x="34" y="83"/>
                  </a:cubicBezTo>
                  <a:cubicBezTo>
                    <a:pt x="34" y="83"/>
                    <a:pt x="34" y="84"/>
                    <a:pt x="34" y="85"/>
                  </a:cubicBezTo>
                  <a:cubicBezTo>
                    <a:pt x="34" y="85"/>
                    <a:pt x="34" y="86"/>
                    <a:pt x="34" y="86"/>
                  </a:cubicBezTo>
                  <a:cubicBezTo>
                    <a:pt x="34" y="87"/>
                    <a:pt x="35" y="87"/>
                    <a:pt x="35" y="87"/>
                  </a:cubicBezTo>
                  <a:cubicBezTo>
                    <a:pt x="35" y="88"/>
                    <a:pt x="35" y="89"/>
                    <a:pt x="35" y="89"/>
                  </a:cubicBezTo>
                  <a:lnTo>
                    <a:pt x="33" y="89"/>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21" name="Freeform 9">
              <a:extLst>
                <a:ext uri="{FF2B5EF4-FFF2-40B4-BE49-F238E27FC236}">
                  <a16:creationId xmlns:a16="http://schemas.microsoft.com/office/drawing/2014/main" id="{BCF18D6B-47B0-4B4D-B38B-5A8D0DE03544}"/>
                </a:ext>
              </a:extLst>
            </p:cNvPr>
            <p:cNvSpPr>
              <a:spLocks/>
            </p:cNvSpPr>
            <p:nvPr/>
          </p:nvSpPr>
          <p:spPr bwMode="auto">
            <a:xfrm>
              <a:off x="7316079" y="4213154"/>
              <a:ext cx="216588" cy="121458"/>
            </a:xfrm>
            <a:custGeom>
              <a:avLst/>
              <a:gdLst>
                <a:gd name="T0" fmla="*/ 2 w 95"/>
                <a:gd name="T1" fmla="*/ 39 h 55"/>
                <a:gd name="T2" fmla="*/ 2 w 95"/>
                <a:gd name="T3" fmla="*/ 36 h 55"/>
                <a:gd name="T4" fmla="*/ 0 w 95"/>
                <a:gd name="T5" fmla="*/ 31 h 55"/>
                <a:gd name="T6" fmla="*/ 2 w 95"/>
                <a:gd name="T7" fmla="*/ 31 h 55"/>
                <a:gd name="T8" fmla="*/ 7 w 95"/>
                <a:gd name="T9" fmla="*/ 32 h 55"/>
                <a:gd name="T10" fmla="*/ 9 w 95"/>
                <a:gd name="T11" fmla="*/ 31 h 55"/>
                <a:gd name="T12" fmla="*/ 12 w 95"/>
                <a:gd name="T13" fmla="*/ 27 h 55"/>
                <a:gd name="T14" fmla="*/ 15 w 95"/>
                <a:gd name="T15" fmla="*/ 27 h 55"/>
                <a:gd name="T16" fmla="*/ 16 w 95"/>
                <a:gd name="T17" fmla="*/ 26 h 55"/>
                <a:gd name="T18" fmla="*/ 18 w 95"/>
                <a:gd name="T19" fmla="*/ 27 h 55"/>
                <a:gd name="T20" fmla="*/ 20 w 95"/>
                <a:gd name="T21" fmla="*/ 27 h 55"/>
                <a:gd name="T22" fmla="*/ 23 w 95"/>
                <a:gd name="T23" fmla="*/ 28 h 55"/>
                <a:gd name="T24" fmla="*/ 26 w 95"/>
                <a:gd name="T25" fmla="*/ 26 h 55"/>
                <a:gd name="T26" fmla="*/ 28 w 95"/>
                <a:gd name="T27" fmla="*/ 20 h 55"/>
                <a:gd name="T28" fmla="*/ 28 w 95"/>
                <a:gd name="T29" fmla="*/ 16 h 55"/>
                <a:gd name="T30" fmla="*/ 33 w 95"/>
                <a:gd name="T31" fmla="*/ 18 h 55"/>
                <a:gd name="T32" fmla="*/ 36 w 95"/>
                <a:gd name="T33" fmla="*/ 18 h 55"/>
                <a:gd name="T34" fmla="*/ 44 w 95"/>
                <a:gd name="T35" fmla="*/ 19 h 55"/>
                <a:gd name="T36" fmla="*/ 58 w 95"/>
                <a:gd name="T37" fmla="*/ 18 h 55"/>
                <a:gd name="T38" fmla="*/ 61 w 95"/>
                <a:gd name="T39" fmla="*/ 16 h 55"/>
                <a:gd name="T40" fmla="*/ 66 w 95"/>
                <a:gd name="T41" fmla="*/ 15 h 55"/>
                <a:gd name="T42" fmla="*/ 70 w 95"/>
                <a:gd name="T43" fmla="*/ 13 h 55"/>
                <a:gd name="T44" fmla="*/ 76 w 95"/>
                <a:gd name="T45" fmla="*/ 10 h 55"/>
                <a:gd name="T46" fmla="*/ 78 w 95"/>
                <a:gd name="T47" fmla="*/ 8 h 55"/>
                <a:gd name="T48" fmla="*/ 80 w 95"/>
                <a:gd name="T49" fmla="*/ 8 h 55"/>
                <a:gd name="T50" fmla="*/ 83 w 95"/>
                <a:gd name="T51" fmla="*/ 7 h 55"/>
                <a:gd name="T52" fmla="*/ 89 w 95"/>
                <a:gd name="T53" fmla="*/ 3 h 55"/>
                <a:gd name="T54" fmla="*/ 94 w 95"/>
                <a:gd name="T55" fmla="*/ 2 h 55"/>
                <a:gd name="T56" fmla="*/ 89 w 95"/>
                <a:gd name="T57" fmla="*/ 6 h 55"/>
                <a:gd name="T58" fmla="*/ 83 w 95"/>
                <a:gd name="T59" fmla="*/ 11 h 55"/>
                <a:gd name="T60" fmla="*/ 76 w 95"/>
                <a:gd name="T61" fmla="*/ 15 h 55"/>
                <a:gd name="T62" fmla="*/ 73 w 95"/>
                <a:gd name="T63" fmla="*/ 19 h 55"/>
                <a:gd name="T64" fmla="*/ 68 w 95"/>
                <a:gd name="T65" fmla="*/ 20 h 55"/>
                <a:gd name="T66" fmla="*/ 67 w 95"/>
                <a:gd name="T67" fmla="*/ 27 h 55"/>
                <a:gd name="T68" fmla="*/ 73 w 95"/>
                <a:gd name="T69" fmla="*/ 34 h 55"/>
                <a:gd name="T70" fmla="*/ 74 w 95"/>
                <a:gd name="T71" fmla="*/ 38 h 55"/>
                <a:gd name="T72" fmla="*/ 70 w 95"/>
                <a:gd name="T73" fmla="*/ 36 h 55"/>
                <a:gd name="T74" fmla="*/ 63 w 95"/>
                <a:gd name="T75" fmla="*/ 37 h 55"/>
                <a:gd name="T76" fmla="*/ 59 w 95"/>
                <a:gd name="T77" fmla="*/ 36 h 55"/>
                <a:gd name="T78" fmla="*/ 55 w 95"/>
                <a:gd name="T79" fmla="*/ 43 h 55"/>
                <a:gd name="T80" fmla="*/ 52 w 95"/>
                <a:gd name="T81" fmla="*/ 46 h 55"/>
                <a:gd name="T82" fmla="*/ 47 w 95"/>
                <a:gd name="T83" fmla="*/ 47 h 55"/>
                <a:gd name="T84" fmla="*/ 43 w 95"/>
                <a:gd name="T85" fmla="*/ 49 h 55"/>
                <a:gd name="T86" fmla="*/ 36 w 95"/>
                <a:gd name="T87" fmla="*/ 50 h 55"/>
                <a:gd name="T88" fmla="*/ 29 w 95"/>
                <a:gd name="T89" fmla="*/ 53 h 55"/>
                <a:gd name="T90" fmla="*/ 24 w 95"/>
                <a:gd name="T91" fmla="*/ 50 h 55"/>
                <a:gd name="T92" fmla="*/ 19 w 95"/>
                <a:gd name="T93" fmla="*/ 53 h 55"/>
                <a:gd name="T94" fmla="*/ 12 w 95"/>
                <a:gd name="T95" fmla="*/ 50 h 55"/>
                <a:gd name="T96" fmla="*/ 8 w 95"/>
                <a:gd name="T97" fmla="*/ 50 h 55"/>
                <a:gd name="T98" fmla="*/ 5 w 95"/>
                <a:gd name="T99" fmla="*/ 45 h 55"/>
                <a:gd name="T100" fmla="*/ 2 w 95"/>
                <a:gd name="T101" fmla="*/ 39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95" h="55">
                  <a:moveTo>
                    <a:pt x="2" y="39"/>
                  </a:moveTo>
                  <a:cubicBezTo>
                    <a:pt x="2" y="39"/>
                    <a:pt x="2" y="38"/>
                    <a:pt x="2" y="36"/>
                  </a:cubicBezTo>
                  <a:cubicBezTo>
                    <a:pt x="1" y="34"/>
                    <a:pt x="0" y="31"/>
                    <a:pt x="0" y="31"/>
                  </a:cubicBezTo>
                  <a:cubicBezTo>
                    <a:pt x="0" y="31"/>
                    <a:pt x="1" y="30"/>
                    <a:pt x="2" y="31"/>
                  </a:cubicBezTo>
                  <a:cubicBezTo>
                    <a:pt x="3" y="32"/>
                    <a:pt x="4" y="34"/>
                    <a:pt x="7" y="32"/>
                  </a:cubicBezTo>
                  <a:cubicBezTo>
                    <a:pt x="8" y="32"/>
                    <a:pt x="9" y="32"/>
                    <a:pt x="9" y="31"/>
                  </a:cubicBezTo>
                  <a:cubicBezTo>
                    <a:pt x="11" y="29"/>
                    <a:pt x="11" y="27"/>
                    <a:pt x="12" y="27"/>
                  </a:cubicBezTo>
                  <a:cubicBezTo>
                    <a:pt x="13" y="26"/>
                    <a:pt x="13" y="27"/>
                    <a:pt x="15" y="27"/>
                  </a:cubicBezTo>
                  <a:cubicBezTo>
                    <a:pt x="15" y="27"/>
                    <a:pt x="16" y="26"/>
                    <a:pt x="16" y="26"/>
                  </a:cubicBezTo>
                  <a:cubicBezTo>
                    <a:pt x="17" y="26"/>
                    <a:pt x="17" y="27"/>
                    <a:pt x="18" y="27"/>
                  </a:cubicBezTo>
                  <a:cubicBezTo>
                    <a:pt x="19" y="27"/>
                    <a:pt x="19" y="26"/>
                    <a:pt x="20" y="27"/>
                  </a:cubicBezTo>
                  <a:cubicBezTo>
                    <a:pt x="21" y="27"/>
                    <a:pt x="22" y="28"/>
                    <a:pt x="23" y="28"/>
                  </a:cubicBezTo>
                  <a:cubicBezTo>
                    <a:pt x="24" y="28"/>
                    <a:pt x="26" y="28"/>
                    <a:pt x="26" y="26"/>
                  </a:cubicBezTo>
                  <a:cubicBezTo>
                    <a:pt x="27" y="25"/>
                    <a:pt x="28" y="23"/>
                    <a:pt x="28" y="20"/>
                  </a:cubicBezTo>
                  <a:cubicBezTo>
                    <a:pt x="28" y="17"/>
                    <a:pt x="27" y="15"/>
                    <a:pt x="28" y="16"/>
                  </a:cubicBezTo>
                  <a:cubicBezTo>
                    <a:pt x="28" y="16"/>
                    <a:pt x="31" y="17"/>
                    <a:pt x="33" y="18"/>
                  </a:cubicBezTo>
                  <a:cubicBezTo>
                    <a:pt x="35" y="18"/>
                    <a:pt x="34" y="17"/>
                    <a:pt x="36" y="18"/>
                  </a:cubicBezTo>
                  <a:cubicBezTo>
                    <a:pt x="38" y="18"/>
                    <a:pt x="42" y="19"/>
                    <a:pt x="44" y="19"/>
                  </a:cubicBezTo>
                  <a:cubicBezTo>
                    <a:pt x="48" y="19"/>
                    <a:pt x="53" y="19"/>
                    <a:pt x="58" y="18"/>
                  </a:cubicBezTo>
                  <a:cubicBezTo>
                    <a:pt x="58" y="17"/>
                    <a:pt x="60" y="16"/>
                    <a:pt x="61" y="16"/>
                  </a:cubicBezTo>
                  <a:cubicBezTo>
                    <a:pt x="62" y="15"/>
                    <a:pt x="64" y="16"/>
                    <a:pt x="66" y="15"/>
                  </a:cubicBezTo>
                  <a:cubicBezTo>
                    <a:pt x="67" y="15"/>
                    <a:pt x="69" y="14"/>
                    <a:pt x="70" y="13"/>
                  </a:cubicBezTo>
                  <a:cubicBezTo>
                    <a:pt x="72" y="12"/>
                    <a:pt x="74" y="11"/>
                    <a:pt x="76" y="10"/>
                  </a:cubicBezTo>
                  <a:cubicBezTo>
                    <a:pt x="77" y="10"/>
                    <a:pt x="77" y="9"/>
                    <a:pt x="78" y="8"/>
                  </a:cubicBezTo>
                  <a:cubicBezTo>
                    <a:pt x="79" y="8"/>
                    <a:pt x="79" y="8"/>
                    <a:pt x="80" y="8"/>
                  </a:cubicBezTo>
                  <a:cubicBezTo>
                    <a:pt x="81" y="8"/>
                    <a:pt x="82" y="7"/>
                    <a:pt x="83" y="7"/>
                  </a:cubicBezTo>
                  <a:cubicBezTo>
                    <a:pt x="85" y="6"/>
                    <a:pt x="86" y="5"/>
                    <a:pt x="89" y="3"/>
                  </a:cubicBezTo>
                  <a:cubicBezTo>
                    <a:pt x="92" y="0"/>
                    <a:pt x="95" y="0"/>
                    <a:pt x="94" y="2"/>
                  </a:cubicBezTo>
                  <a:cubicBezTo>
                    <a:pt x="94" y="3"/>
                    <a:pt x="90" y="5"/>
                    <a:pt x="89" y="6"/>
                  </a:cubicBezTo>
                  <a:cubicBezTo>
                    <a:pt x="87" y="8"/>
                    <a:pt x="85" y="10"/>
                    <a:pt x="83" y="11"/>
                  </a:cubicBezTo>
                  <a:cubicBezTo>
                    <a:pt x="81" y="11"/>
                    <a:pt x="78" y="13"/>
                    <a:pt x="76" y="15"/>
                  </a:cubicBezTo>
                  <a:cubicBezTo>
                    <a:pt x="74" y="16"/>
                    <a:pt x="74" y="18"/>
                    <a:pt x="73" y="19"/>
                  </a:cubicBezTo>
                  <a:cubicBezTo>
                    <a:pt x="70" y="21"/>
                    <a:pt x="69" y="19"/>
                    <a:pt x="68" y="20"/>
                  </a:cubicBezTo>
                  <a:cubicBezTo>
                    <a:pt x="68" y="22"/>
                    <a:pt x="67" y="25"/>
                    <a:pt x="67" y="27"/>
                  </a:cubicBezTo>
                  <a:cubicBezTo>
                    <a:pt x="68" y="30"/>
                    <a:pt x="71" y="32"/>
                    <a:pt x="73" y="34"/>
                  </a:cubicBezTo>
                  <a:cubicBezTo>
                    <a:pt x="73" y="34"/>
                    <a:pt x="76" y="37"/>
                    <a:pt x="74" y="38"/>
                  </a:cubicBezTo>
                  <a:cubicBezTo>
                    <a:pt x="73" y="38"/>
                    <a:pt x="72" y="36"/>
                    <a:pt x="70" y="36"/>
                  </a:cubicBezTo>
                  <a:cubicBezTo>
                    <a:pt x="68" y="36"/>
                    <a:pt x="65" y="36"/>
                    <a:pt x="63" y="37"/>
                  </a:cubicBezTo>
                  <a:cubicBezTo>
                    <a:pt x="62" y="37"/>
                    <a:pt x="61" y="36"/>
                    <a:pt x="59" y="36"/>
                  </a:cubicBezTo>
                  <a:cubicBezTo>
                    <a:pt x="57" y="37"/>
                    <a:pt x="55" y="41"/>
                    <a:pt x="55" y="43"/>
                  </a:cubicBezTo>
                  <a:cubicBezTo>
                    <a:pt x="55" y="44"/>
                    <a:pt x="53" y="44"/>
                    <a:pt x="52" y="46"/>
                  </a:cubicBezTo>
                  <a:cubicBezTo>
                    <a:pt x="50" y="47"/>
                    <a:pt x="49" y="46"/>
                    <a:pt x="47" y="47"/>
                  </a:cubicBezTo>
                  <a:cubicBezTo>
                    <a:pt x="45" y="48"/>
                    <a:pt x="45" y="49"/>
                    <a:pt x="43" y="49"/>
                  </a:cubicBezTo>
                  <a:cubicBezTo>
                    <a:pt x="40" y="49"/>
                    <a:pt x="37" y="50"/>
                    <a:pt x="36" y="50"/>
                  </a:cubicBezTo>
                  <a:cubicBezTo>
                    <a:pt x="30" y="50"/>
                    <a:pt x="33" y="55"/>
                    <a:pt x="29" y="53"/>
                  </a:cubicBezTo>
                  <a:cubicBezTo>
                    <a:pt x="27" y="53"/>
                    <a:pt x="26" y="51"/>
                    <a:pt x="24" y="50"/>
                  </a:cubicBezTo>
                  <a:cubicBezTo>
                    <a:pt x="23" y="50"/>
                    <a:pt x="21" y="52"/>
                    <a:pt x="19" y="53"/>
                  </a:cubicBezTo>
                  <a:cubicBezTo>
                    <a:pt x="17" y="54"/>
                    <a:pt x="14" y="51"/>
                    <a:pt x="12" y="50"/>
                  </a:cubicBezTo>
                  <a:cubicBezTo>
                    <a:pt x="10" y="49"/>
                    <a:pt x="9" y="51"/>
                    <a:pt x="8" y="50"/>
                  </a:cubicBezTo>
                  <a:cubicBezTo>
                    <a:pt x="6" y="48"/>
                    <a:pt x="7" y="46"/>
                    <a:pt x="5" y="45"/>
                  </a:cubicBezTo>
                  <a:cubicBezTo>
                    <a:pt x="4" y="43"/>
                    <a:pt x="2" y="41"/>
                    <a:pt x="2" y="39"/>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22" name="Freeform 21">
              <a:extLst>
                <a:ext uri="{FF2B5EF4-FFF2-40B4-BE49-F238E27FC236}">
                  <a16:creationId xmlns:a16="http://schemas.microsoft.com/office/drawing/2014/main" id="{D2839052-B310-4688-BA54-B8D828352011}"/>
                </a:ext>
              </a:extLst>
            </p:cNvPr>
            <p:cNvSpPr>
              <a:spLocks/>
            </p:cNvSpPr>
            <p:nvPr/>
          </p:nvSpPr>
          <p:spPr bwMode="auto">
            <a:xfrm>
              <a:off x="5794468" y="3262801"/>
              <a:ext cx="424380" cy="437887"/>
            </a:xfrm>
            <a:custGeom>
              <a:avLst/>
              <a:gdLst>
                <a:gd name="T0" fmla="*/ 13 w 186"/>
                <a:gd name="T1" fmla="*/ 14 h 198"/>
                <a:gd name="T2" fmla="*/ 23 w 186"/>
                <a:gd name="T3" fmla="*/ 6 h 198"/>
                <a:gd name="T4" fmla="*/ 32 w 186"/>
                <a:gd name="T5" fmla="*/ 3 h 198"/>
                <a:gd name="T6" fmla="*/ 48 w 186"/>
                <a:gd name="T7" fmla="*/ 1 h 198"/>
                <a:gd name="T8" fmla="*/ 62 w 186"/>
                <a:gd name="T9" fmla="*/ 9 h 198"/>
                <a:gd name="T10" fmla="*/ 74 w 186"/>
                <a:gd name="T11" fmla="*/ 20 h 198"/>
                <a:gd name="T12" fmla="*/ 77 w 186"/>
                <a:gd name="T13" fmla="*/ 32 h 198"/>
                <a:gd name="T14" fmla="*/ 94 w 186"/>
                <a:gd name="T15" fmla="*/ 40 h 198"/>
                <a:gd name="T16" fmla="*/ 105 w 186"/>
                <a:gd name="T17" fmla="*/ 44 h 198"/>
                <a:gd name="T18" fmla="*/ 109 w 186"/>
                <a:gd name="T19" fmla="*/ 54 h 198"/>
                <a:gd name="T20" fmla="*/ 106 w 186"/>
                <a:gd name="T21" fmla="*/ 63 h 198"/>
                <a:gd name="T22" fmla="*/ 117 w 186"/>
                <a:gd name="T23" fmla="*/ 69 h 198"/>
                <a:gd name="T24" fmla="*/ 131 w 186"/>
                <a:gd name="T25" fmla="*/ 70 h 198"/>
                <a:gd name="T26" fmla="*/ 140 w 186"/>
                <a:gd name="T27" fmla="*/ 68 h 198"/>
                <a:gd name="T28" fmla="*/ 153 w 186"/>
                <a:gd name="T29" fmla="*/ 65 h 198"/>
                <a:gd name="T30" fmla="*/ 154 w 186"/>
                <a:gd name="T31" fmla="*/ 67 h 198"/>
                <a:gd name="T32" fmla="*/ 155 w 186"/>
                <a:gd name="T33" fmla="*/ 77 h 198"/>
                <a:gd name="T34" fmla="*/ 160 w 186"/>
                <a:gd name="T35" fmla="*/ 84 h 198"/>
                <a:gd name="T36" fmla="*/ 156 w 186"/>
                <a:gd name="T37" fmla="*/ 96 h 198"/>
                <a:gd name="T38" fmla="*/ 155 w 186"/>
                <a:gd name="T39" fmla="*/ 112 h 198"/>
                <a:gd name="T40" fmla="*/ 168 w 186"/>
                <a:gd name="T41" fmla="*/ 126 h 198"/>
                <a:gd name="T42" fmla="*/ 182 w 186"/>
                <a:gd name="T43" fmla="*/ 136 h 198"/>
                <a:gd name="T44" fmla="*/ 178 w 186"/>
                <a:gd name="T45" fmla="*/ 151 h 198"/>
                <a:gd name="T46" fmla="*/ 170 w 186"/>
                <a:gd name="T47" fmla="*/ 159 h 198"/>
                <a:gd name="T48" fmla="*/ 170 w 186"/>
                <a:gd name="T49" fmla="*/ 175 h 198"/>
                <a:gd name="T50" fmla="*/ 173 w 186"/>
                <a:gd name="T51" fmla="*/ 185 h 198"/>
                <a:gd name="T52" fmla="*/ 160 w 186"/>
                <a:gd name="T53" fmla="*/ 190 h 198"/>
                <a:gd name="T54" fmla="*/ 150 w 186"/>
                <a:gd name="T55" fmla="*/ 193 h 198"/>
                <a:gd name="T56" fmla="*/ 139 w 186"/>
                <a:gd name="T57" fmla="*/ 197 h 198"/>
                <a:gd name="T58" fmla="*/ 139 w 186"/>
                <a:gd name="T59" fmla="*/ 186 h 198"/>
                <a:gd name="T60" fmla="*/ 144 w 186"/>
                <a:gd name="T61" fmla="*/ 175 h 198"/>
                <a:gd name="T62" fmla="*/ 128 w 186"/>
                <a:gd name="T63" fmla="*/ 172 h 198"/>
                <a:gd name="T64" fmla="*/ 116 w 186"/>
                <a:gd name="T65" fmla="*/ 160 h 198"/>
                <a:gd name="T66" fmla="*/ 101 w 186"/>
                <a:gd name="T67" fmla="*/ 151 h 198"/>
                <a:gd name="T68" fmla="*/ 93 w 186"/>
                <a:gd name="T69" fmla="*/ 157 h 198"/>
                <a:gd name="T70" fmla="*/ 89 w 186"/>
                <a:gd name="T71" fmla="*/ 173 h 198"/>
                <a:gd name="T72" fmla="*/ 81 w 186"/>
                <a:gd name="T73" fmla="*/ 172 h 198"/>
                <a:gd name="T74" fmla="*/ 75 w 186"/>
                <a:gd name="T75" fmla="*/ 168 h 198"/>
                <a:gd name="T76" fmla="*/ 65 w 186"/>
                <a:gd name="T77" fmla="*/ 162 h 198"/>
                <a:gd name="T78" fmla="*/ 57 w 186"/>
                <a:gd name="T79" fmla="*/ 164 h 198"/>
                <a:gd name="T80" fmla="*/ 50 w 186"/>
                <a:gd name="T81" fmla="*/ 161 h 198"/>
                <a:gd name="T82" fmla="*/ 45 w 186"/>
                <a:gd name="T83" fmla="*/ 157 h 198"/>
                <a:gd name="T84" fmla="*/ 40 w 186"/>
                <a:gd name="T85" fmla="*/ 152 h 198"/>
                <a:gd name="T86" fmla="*/ 32 w 186"/>
                <a:gd name="T87" fmla="*/ 148 h 198"/>
                <a:gd name="T88" fmla="*/ 34 w 186"/>
                <a:gd name="T89" fmla="*/ 144 h 198"/>
                <a:gd name="T90" fmla="*/ 43 w 186"/>
                <a:gd name="T91" fmla="*/ 140 h 198"/>
                <a:gd name="T92" fmla="*/ 35 w 186"/>
                <a:gd name="T93" fmla="*/ 127 h 198"/>
                <a:gd name="T94" fmla="*/ 32 w 186"/>
                <a:gd name="T95" fmla="*/ 120 h 198"/>
                <a:gd name="T96" fmla="*/ 43 w 186"/>
                <a:gd name="T97" fmla="*/ 118 h 198"/>
                <a:gd name="T98" fmla="*/ 37 w 186"/>
                <a:gd name="T99" fmla="*/ 111 h 198"/>
                <a:gd name="T100" fmla="*/ 28 w 186"/>
                <a:gd name="T101" fmla="*/ 106 h 198"/>
                <a:gd name="T102" fmla="*/ 22 w 186"/>
                <a:gd name="T103" fmla="*/ 98 h 198"/>
                <a:gd name="T104" fmla="*/ 24 w 186"/>
                <a:gd name="T105" fmla="*/ 87 h 198"/>
                <a:gd name="T106" fmla="*/ 27 w 186"/>
                <a:gd name="T107" fmla="*/ 73 h 198"/>
                <a:gd name="T108" fmla="*/ 15 w 186"/>
                <a:gd name="T109" fmla="*/ 74 h 198"/>
                <a:gd name="T110" fmla="*/ 14 w 186"/>
                <a:gd name="T111" fmla="*/ 63 h 198"/>
                <a:gd name="T112" fmla="*/ 16 w 186"/>
                <a:gd name="T113" fmla="*/ 57 h 198"/>
                <a:gd name="T114" fmla="*/ 24 w 186"/>
                <a:gd name="T115" fmla="*/ 53 h 198"/>
                <a:gd name="T116" fmla="*/ 13 w 186"/>
                <a:gd name="T117" fmla="*/ 51 h 198"/>
                <a:gd name="T118" fmla="*/ 7 w 186"/>
                <a:gd name="T119" fmla="*/ 43 h 198"/>
                <a:gd name="T120" fmla="*/ 5 w 186"/>
                <a:gd name="T121" fmla="*/ 40 h 198"/>
                <a:gd name="T122" fmla="*/ 3 w 186"/>
                <a:gd name="T123" fmla="*/ 31 h 198"/>
                <a:gd name="T124" fmla="*/ 4 w 186"/>
                <a:gd name="T125" fmla="*/ 20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86" h="198">
                  <a:moveTo>
                    <a:pt x="11" y="14"/>
                  </a:moveTo>
                  <a:cubicBezTo>
                    <a:pt x="11" y="14"/>
                    <a:pt x="11" y="14"/>
                    <a:pt x="11" y="14"/>
                  </a:cubicBezTo>
                  <a:cubicBezTo>
                    <a:pt x="11" y="14"/>
                    <a:pt x="11" y="14"/>
                    <a:pt x="11" y="14"/>
                  </a:cubicBezTo>
                  <a:cubicBezTo>
                    <a:pt x="12" y="14"/>
                    <a:pt x="12" y="14"/>
                    <a:pt x="13" y="14"/>
                  </a:cubicBezTo>
                  <a:cubicBezTo>
                    <a:pt x="15" y="14"/>
                    <a:pt x="16" y="14"/>
                    <a:pt x="16" y="14"/>
                  </a:cubicBezTo>
                  <a:cubicBezTo>
                    <a:pt x="17" y="11"/>
                    <a:pt x="17" y="11"/>
                    <a:pt x="17" y="11"/>
                  </a:cubicBezTo>
                  <a:cubicBezTo>
                    <a:pt x="19" y="10"/>
                    <a:pt x="19" y="10"/>
                    <a:pt x="19" y="10"/>
                  </a:cubicBezTo>
                  <a:cubicBezTo>
                    <a:pt x="19" y="10"/>
                    <a:pt x="22" y="6"/>
                    <a:pt x="23" y="6"/>
                  </a:cubicBezTo>
                  <a:cubicBezTo>
                    <a:pt x="25" y="6"/>
                    <a:pt x="23" y="4"/>
                    <a:pt x="23" y="4"/>
                  </a:cubicBezTo>
                  <a:cubicBezTo>
                    <a:pt x="23" y="4"/>
                    <a:pt x="28" y="2"/>
                    <a:pt x="30" y="2"/>
                  </a:cubicBezTo>
                  <a:cubicBezTo>
                    <a:pt x="30" y="2"/>
                    <a:pt x="30" y="2"/>
                    <a:pt x="31" y="2"/>
                  </a:cubicBezTo>
                  <a:cubicBezTo>
                    <a:pt x="32" y="2"/>
                    <a:pt x="32" y="3"/>
                    <a:pt x="32" y="3"/>
                  </a:cubicBezTo>
                  <a:cubicBezTo>
                    <a:pt x="36" y="1"/>
                    <a:pt x="36" y="1"/>
                    <a:pt x="36" y="1"/>
                  </a:cubicBezTo>
                  <a:cubicBezTo>
                    <a:pt x="36" y="1"/>
                    <a:pt x="42" y="0"/>
                    <a:pt x="43" y="0"/>
                  </a:cubicBezTo>
                  <a:cubicBezTo>
                    <a:pt x="44" y="0"/>
                    <a:pt x="46" y="1"/>
                    <a:pt x="46" y="1"/>
                  </a:cubicBezTo>
                  <a:cubicBezTo>
                    <a:pt x="48" y="1"/>
                    <a:pt x="48" y="1"/>
                    <a:pt x="48" y="1"/>
                  </a:cubicBezTo>
                  <a:cubicBezTo>
                    <a:pt x="48" y="1"/>
                    <a:pt x="49" y="2"/>
                    <a:pt x="50" y="2"/>
                  </a:cubicBezTo>
                  <a:cubicBezTo>
                    <a:pt x="52" y="3"/>
                    <a:pt x="53" y="6"/>
                    <a:pt x="54" y="6"/>
                  </a:cubicBezTo>
                  <a:cubicBezTo>
                    <a:pt x="56" y="7"/>
                    <a:pt x="58" y="7"/>
                    <a:pt x="59" y="7"/>
                  </a:cubicBezTo>
                  <a:cubicBezTo>
                    <a:pt x="60" y="8"/>
                    <a:pt x="62" y="9"/>
                    <a:pt x="62" y="9"/>
                  </a:cubicBezTo>
                  <a:cubicBezTo>
                    <a:pt x="62" y="9"/>
                    <a:pt x="67" y="14"/>
                    <a:pt x="68" y="14"/>
                  </a:cubicBezTo>
                  <a:cubicBezTo>
                    <a:pt x="69" y="14"/>
                    <a:pt x="69" y="14"/>
                    <a:pt x="70" y="16"/>
                  </a:cubicBezTo>
                  <a:cubicBezTo>
                    <a:pt x="71" y="17"/>
                    <a:pt x="74" y="16"/>
                    <a:pt x="74" y="16"/>
                  </a:cubicBezTo>
                  <a:cubicBezTo>
                    <a:pt x="74" y="16"/>
                    <a:pt x="75" y="19"/>
                    <a:pt x="74" y="20"/>
                  </a:cubicBezTo>
                  <a:cubicBezTo>
                    <a:pt x="74" y="21"/>
                    <a:pt x="74" y="24"/>
                    <a:pt x="74" y="24"/>
                  </a:cubicBezTo>
                  <a:cubicBezTo>
                    <a:pt x="74" y="24"/>
                    <a:pt x="74" y="25"/>
                    <a:pt x="74" y="26"/>
                  </a:cubicBezTo>
                  <a:cubicBezTo>
                    <a:pt x="75" y="28"/>
                    <a:pt x="76" y="28"/>
                    <a:pt x="76" y="30"/>
                  </a:cubicBezTo>
                  <a:cubicBezTo>
                    <a:pt x="77" y="31"/>
                    <a:pt x="76" y="31"/>
                    <a:pt x="77" y="32"/>
                  </a:cubicBezTo>
                  <a:cubicBezTo>
                    <a:pt x="78" y="33"/>
                    <a:pt x="79" y="35"/>
                    <a:pt x="80" y="35"/>
                  </a:cubicBezTo>
                  <a:cubicBezTo>
                    <a:pt x="81" y="35"/>
                    <a:pt x="82" y="35"/>
                    <a:pt x="85" y="36"/>
                  </a:cubicBezTo>
                  <a:cubicBezTo>
                    <a:pt x="88" y="38"/>
                    <a:pt x="89" y="38"/>
                    <a:pt x="90" y="39"/>
                  </a:cubicBezTo>
                  <a:cubicBezTo>
                    <a:pt x="92" y="40"/>
                    <a:pt x="91" y="39"/>
                    <a:pt x="94" y="40"/>
                  </a:cubicBezTo>
                  <a:cubicBezTo>
                    <a:pt x="98" y="41"/>
                    <a:pt x="97" y="40"/>
                    <a:pt x="98" y="41"/>
                  </a:cubicBezTo>
                  <a:cubicBezTo>
                    <a:pt x="99" y="41"/>
                    <a:pt x="98" y="40"/>
                    <a:pt x="100" y="41"/>
                  </a:cubicBezTo>
                  <a:cubicBezTo>
                    <a:pt x="103" y="41"/>
                    <a:pt x="105" y="42"/>
                    <a:pt x="105" y="42"/>
                  </a:cubicBezTo>
                  <a:cubicBezTo>
                    <a:pt x="105" y="44"/>
                    <a:pt x="105" y="44"/>
                    <a:pt x="105" y="44"/>
                  </a:cubicBezTo>
                  <a:cubicBezTo>
                    <a:pt x="103" y="48"/>
                    <a:pt x="103" y="48"/>
                    <a:pt x="103" y="48"/>
                  </a:cubicBezTo>
                  <a:cubicBezTo>
                    <a:pt x="103" y="51"/>
                    <a:pt x="103" y="51"/>
                    <a:pt x="103" y="51"/>
                  </a:cubicBezTo>
                  <a:cubicBezTo>
                    <a:pt x="103" y="51"/>
                    <a:pt x="101" y="51"/>
                    <a:pt x="103" y="52"/>
                  </a:cubicBezTo>
                  <a:cubicBezTo>
                    <a:pt x="105" y="53"/>
                    <a:pt x="109" y="54"/>
                    <a:pt x="109" y="54"/>
                  </a:cubicBezTo>
                  <a:cubicBezTo>
                    <a:pt x="112" y="56"/>
                    <a:pt x="112" y="56"/>
                    <a:pt x="112" y="56"/>
                  </a:cubicBezTo>
                  <a:cubicBezTo>
                    <a:pt x="112" y="56"/>
                    <a:pt x="110" y="59"/>
                    <a:pt x="109" y="60"/>
                  </a:cubicBezTo>
                  <a:cubicBezTo>
                    <a:pt x="108" y="60"/>
                    <a:pt x="105" y="60"/>
                    <a:pt x="105" y="60"/>
                  </a:cubicBezTo>
                  <a:cubicBezTo>
                    <a:pt x="105" y="60"/>
                    <a:pt x="104" y="63"/>
                    <a:pt x="106" y="63"/>
                  </a:cubicBezTo>
                  <a:cubicBezTo>
                    <a:pt x="107" y="64"/>
                    <a:pt x="109" y="64"/>
                    <a:pt x="110" y="64"/>
                  </a:cubicBezTo>
                  <a:cubicBezTo>
                    <a:pt x="111" y="64"/>
                    <a:pt x="113" y="65"/>
                    <a:pt x="113" y="65"/>
                  </a:cubicBezTo>
                  <a:cubicBezTo>
                    <a:pt x="113" y="65"/>
                    <a:pt x="114" y="65"/>
                    <a:pt x="115" y="66"/>
                  </a:cubicBezTo>
                  <a:cubicBezTo>
                    <a:pt x="115" y="68"/>
                    <a:pt x="116" y="69"/>
                    <a:pt x="117" y="69"/>
                  </a:cubicBezTo>
                  <a:cubicBezTo>
                    <a:pt x="118" y="69"/>
                    <a:pt x="120" y="69"/>
                    <a:pt x="121" y="69"/>
                  </a:cubicBezTo>
                  <a:cubicBezTo>
                    <a:pt x="122" y="69"/>
                    <a:pt x="122" y="68"/>
                    <a:pt x="123" y="68"/>
                  </a:cubicBezTo>
                  <a:cubicBezTo>
                    <a:pt x="124" y="69"/>
                    <a:pt x="130" y="68"/>
                    <a:pt x="130" y="68"/>
                  </a:cubicBezTo>
                  <a:cubicBezTo>
                    <a:pt x="130" y="68"/>
                    <a:pt x="130" y="68"/>
                    <a:pt x="131" y="70"/>
                  </a:cubicBezTo>
                  <a:cubicBezTo>
                    <a:pt x="133" y="73"/>
                    <a:pt x="136" y="74"/>
                    <a:pt x="136" y="74"/>
                  </a:cubicBezTo>
                  <a:cubicBezTo>
                    <a:pt x="136" y="74"/>
                    <a:pt x="137" y="75"/>
                    <a:pt x="137" y="74"/>
                  </a:cubicBezTo>
                  <a:cubicBezTo>
                    <a:pt x="137" y="73"/>
                    <a:pt x="138" y="72"/>
                    <a:pt x="138" y="72"/>
                  </a:cubicBezTo>
                  <a:cubicBezTo>
                    <a:pt x="138" y="72"/>
                    <a:pt x="140" y="69"/>
                    <a:pt x="140" y="68"/>
                  </a:cubicBezTo>
                  <a:cubicBezTo>
                    <a:pt x="141" y="67"/>
                    <a:pt x="142" y="64"/>
                    <a:pt x="143" y="64"/>
                  </a:cubicBezTo>
                  <a:cubicBezTo>
                    <a:pt x="144" y="63"/>
                    <a:pt x="147" y="61"/>
                    <a:pt x="147" y="61"/>
                  </a:cubicBezTo>
                  <a:cubicBezTo>
                    <a:pt x="147" y="61"/>
                    <a:pt x="147" y="60"/>
                    <a:pt x="149" y="61"/>
                  </a:cubicBezTo>
                  <a:cubicBezTo>
                    <a:pt x="150" y="63"/>
                    <a:pt x="153" y="65"/>
                    <a:pt x="153" y="65"/>
                  </a:cubicBezTo>
                  <a:cubicBezTo>
                    <a:pt x="158" y="65"/>
                    <a:pt x="158" y="65"/>
                    <a:pt x="158" y="65"/>
                  </a:cubicBezTo>
                  <a:cubicBezTo>
                    <a:pt x="158" y="65"/>
                    <a:pt x="161" y="66"/>
                    <a:pt x="161" y="67"/>
                  </a:cubicBezTo>
                  <a:cubicBezTo>
                    <a:pt x="161" y="68"/>
                    <a:pt x="160" y="68"/>
                    <a:pt x="158" y="69"/>
                  </a:cubicBezTo>
                  <a:cubicBezTo>
                    <a:pt x="157" y="69"/>
                    <a:pt x="154" y="66"/>
                    <a:pt x="154" y="67"/>
                  </a:cubicBezTo>
                  <a:cubicBezTo>
                    <a:pt x="153" y="68"/>
                    <a:pt x="153" y="70"/>
                    <a:pt x="153" y="70"/>
                  </a:cubicBezTo>
                  <a:cubicBezTo>
                    <a:pt x="149" y="72"/>
                    <a:pt x="149" y="72"/>
                    <a:pt x="149" y="72"/>
                  </a:cubicBezTo>
                  <a:cubicBezTo>
                    <a:pt x="150" y="74"/>
                    <a:pt x="150" y="74"/>
                    <a:pt x="150" y="74"/>
                  </a:cubicBezTo>
                  <a:cubicBezTo>
                    <a:pt x="150" y="74"/>
                    <a:pt x="155" y="76"/>
                    <a:pt x="155" y="77"/>
                  </a:cubicBezTo>
                  <a:cubicBezTo>
                    <a:pt x="155" y="78"/>
                    <a:pt x="155" y="80"/>
                    <a:pt x="155" y="80"/>
                  </a:cubicBezTo>
                  <a:cubicBezTo>
                    <a:pt x="158" y="81"/>
                    <a:pt x="158" y="81"/>
                    <a:pt x="158" y="81"/>
                  </a:cubicBezTo>
                  <a:cubicBezTo>
                    <a:pt x="160" y="80"/>
                    <a:pt x="160" y="80"/>
                    <a:pt x="160" y="80"/>
                  </a:cubicBezTo>
                  <a:cubicBezTo>
                    <a:pt x="160" y="84"/>
                    <a:pt x="160" y="84"/>
                    <a:pt x="160" y="84"/>
                  </a:cubicBezTo>
                  <a:cubicBezTo>
                    <a:pt x="160" y="88"/>
                    <a:pt x="160" y="88"/>
                    <a:pt x="160" y="88"/>
                  </a:cubicBezTo>
                  <a:cubicBezTo>
                    <a:pt x="160" y="91"/>
                    <a:pt x="160" y="91"/>
                    <a:pt x="160" y="91"/>
                  </a:cubicBezTo>
                  <a:cubicBezTo>
                    <a:pt x="160" y="91"/>
                    <a:pt x="161" y="94"/>
                    <a:pt x="160" y="94"/>
                  </a:cubicBezTo>
                  <a:cubicBezTo>
                    <a:pt x="159" y="94"/>
                    <a:pt x="156" y="96"/>
                    <a:pt x="156" y="96"/>
                  </a:cubicBezTo>
                  <a:cubicBezTo>
                    <a:pt x="154" y="99"/>
                    <a:pt x="154" y="99"/>
                    <a:pt x="154" y="99"/>
                  </a:cubicBezTo>
                  <a:cubicBezTo>
                    <a:pt x="154" y="99"/>
                    <a:pt x="154" y="103"/>
                    <a:pt x="154" y="104"/>
                  </a:cubicBezTo>
                  <a:cubicBezTo>
                    <a:pt x="155" y="106"/>
                    <a:pt x="154" y="109"/>
                    <a:pt x="154" y="109"/>
                  </a:cubicBezTo>
                  <a:cubicBezTo>
                    <a:pt x="154" y="109"/>
                    <a:pt x="154" y="111"/>
                    <a:pt x="155" y="112"/>
                  </a:cubicBezTo>
                  <a:cubicBezTo>
                    <a:pt x="156" y="113"/>
                    <a:pt x="157" y="115"/>
                    <a:pt x="157" y="115"/>
                  </a:cubicBezTo>
                  <a:cubicBezTo>
                    <a:pt x="157" y="115"/>
                    <a:pt x="158" y="116"/>
                    <a:pt x="159" y="118"/>
                  </a:cubicBezTo>
                  <a:cubicBezTo>
                    <a:pt x="160" y="120"/>
                    <a:pt x="164" y="125"/>
                    <a:pt x="164" y="125"/>
                  </a:cubicBezTo>
                  <a:cubicBezTo>
                    <a:pt x="164" y="125"/>
                    <a:pt x="167" y="126"/>
                    <a:pt x="168" y="126"/>
                  </a:cubicBezTo>
                  <a:cubicBezTo>
                    <a:pt x="168" y="126"/>
                    <a:pt x="172" y="128"/>
                    <a:pt x="172" y="128"/>
                  </a:cubicBezTo>
                  <a:cubicBezTo>
                    <a:pt x="172" y="128"/>
                    <a:pt x="174" y="128"/>
                    <a:pt x="174" y="129"/>
                  </a:cubicBezTo>
                  <a:cubicBezTo>
                    <a:pt x="174" y="129"/>
                    <a:pt x="178" y="135"/>
                    <a:pt x="178" y="135"/>
                  </a:cubicBezTo>
                  <a:cubicBezTo>
                    <a:pt x="182" y="136"/>
                    <a:pt x="182" y="136"/>
                    <a:pt x="182" y="136"/>
                  </a:cubicBezTo>
                  <a:cubicBezTo>
                    <a:pt x="186" y="136"/>
                    <a:pt x="186" y="136"/>
                    <a:pt x="186" y="136"/>
                  </a:cubicBezTo>
                  <a:cubicBezTo>
                    <a:pt x="186" y="136"/>
                    <a:pt x="185" y="141"/>
                    <a:pt x="184" y="142"/>
                  </a:cubicBezTo>
                  <a:cubicBezTo>
                    <a:pt x="183" y="143"/>
                    <a:pt x="180" y="147"/>
                    <a:pt x="180" y="147"/>
                  </a:cubicBezTo>
                  <a:cubicBezTo>
                    <a:pt x="180" y="147"/>
                    <a:pt x="178" y="149"/>
                    <a:pt x="178" y="151"/>
                  </a:cubicBezTo>
                  <a:cubicBezTo>
                    <a:pt x="179" y="152"/>
                    <a:pt x="179" y="155"/>
                    <a:pt x="179" y="155"/>
                  </a:cubicBezTo>
                  <a:cubicBezTo>
                    <a:pt x="179" y="155"/>
                    <a:pt x="177" y="157"/>
                    <a:pt x="176" y="157"/>
                  </a:cubicBezTo>
                  <a:cubicBezTo>
                    <a:pt x="175" y="157"/>
                    <a:pt x="173" y="157"/>
                    <a:pt x="172" y="158"/>
                  </a:cubicBezTo>
                  <a:cubicBezTo>
                    <a:pt x="171" y="158"/>
                    <a:pt x="170" y="159"/>
                    <a:pt x="170" y="159"/>
                  </a:cubicBezTo>
                  <a:cubicBezTo>
                    <a:pt x="169" y="160"/>
                    <a:pt x="167" y="162"/>
                    <a:pt x="167" y="162"/>
                  </a:cubicBezTo>
                  <a:cubicBezTo>
                    <a:pt x="169" y="165"/>
                    <a:pt x="169" y="165"/>
                    <a:pt x="169" y="165"/>
                  </a:cubicBezTo>
                  <a:cubicBezTo>
                    <a:pt x="170" y="170"/>
                    <a:pt x="170" y="170"/>
                    <a:pt x="170" y="170"/>
                  </a:cubicBezTo>
                  <a:cubicBezTo>
                    <a:pt x="170" y="175"/>
                    <a:pt x="170" y="175"/>
                    <a:pt x="170" y="175"/>
                  </a:cubicBezTo>
                  <a:cubicBezTo>
                    <a:pt x="170" y="175"/>
                    <a:pt x="173" y="176"/>
                    <a:pt x="173" y="177"/>
                  </a:cubicBezTo>
                  <a:cubicBezTo>
                    <a:pt x="174" y="177"/>
                    <a:pt x="175" y="180"/>
                    <a:pt x="175" y="180"/>
                  </a:cubicBezTo>
                  <a:cubicBezTo>
                    <a:pt x="174" y="182"/>
                    <a:pt x="174" y="182"/>
                    <a:pt x="174" y="182"/>
                  </a:cubicBezTo>
                  <a:cubicBezTo>
                    <a:pt x="173" y="185"/>
                    <a:pt x="173" y="185"/>
                    <a:pt x="173" y="185"/>
                  </a:cubicBezTo>
                  <a:cubicBezTo>
                    <a:pt x="173" y="185"/>
                    <a:pt x="172" y="187"/>
                    <a:pt x="171" y="188"/>
                  </a:cubicBezTo>
                  <a:cubicBezTo>
                    <a:pt x="169" y="188"/>
                    <a:pt x="166" y="188"/>
                    <a:pt x="166" y="188"/>
                  </a:cubicBezTo>
                  <a:cubicBezTo>
                    <a:pt x="166" y="188"/>
                    <a:pt x="166" y="187"/>
                    <a:pt x="164" y="188"/>
                  </a:cubicBezTo>
                  <a:cubicBezTo>
                    <a:pt x="162" y="188"/>
                    <a:pt x="160" y="190"/>
                    <a:pt x="160" y="190"/>
                  </a:cubicBezTo>
                  <a:cubicBezTo>
                    <a:pt x="160" y="190"/>
                    <a:pt x="160" y="190"/>
                    <a:pt x="159" y="191"/>
                  </a:cubicBezTo>
                  <a:cubicBezTo>
                    <a:pt x="157" y="191"/>
                    <a:pt x="156" y="191"/>
                    <a:pt x="155" y="191"/>
                  </a:cubicBezTo>
                  <a:cubicBezTo>
                    <a:pt x="154" y="191"/>
                    <a:pt x="152" y="190"/>
                    <a:pt x="152" y="190"/>
                  </a:cubicBezTo>
                  <a:cubicBezTo>
                    <a:pt x="150" y="193"/>
                    <a:pt x="150" y="193"/>
                    <a:pt x="150" y="193"/>
                  </a:cubicBezTo>
                  <a:cubicBezTo>
                    <a:pt x="150" y="193"/>
                    <a:pt x="148" y="194"/>
                    <a:pt x="147" y="194"/>
                  </a:cubicBezTo>
                  <a:cubicBezTo>
                    <a:pt x="147" y="194"/>
                    <a:pt x="144" y="198"/>
                    <a:pt x="144" y="198"/>
                  </a:cubicBezTo>
                  <a:cubicBezTo>
                    <a:pt x="144" y="198"/>
                    <a:pt x="144" y="198"/>
                    <a:pt x="143" y="198"/>
                  </a:cubicBezTo>
                  <a:cubicBezTo>
                    <a:pt x="141" y="198"/>
                    <a:pt x="139" y="197"/>
                    <a:pt x="139" y="197"/>
                  </a:cubicBezTo>
                  <a:cubicBezTo>
                    <a:pt x="136" y="194"/>
                    <a:pt x="136" y="194"/>
                    <a:pt x="136" y="194"/>
                  </a:cubicBezTo>
                  <a:cubicBezTo>
                    <a:pt x="136" y="194"/>
                    <a:pt x="137" y="194"/>
                    <a:pt x="139" y="192"/>
                  </a:cubicBezTo>
                  <a:cubicBezTo>
                    <a:pt x="140" y="191"/>
                    <a:pt x="140" y="191"/>
                    <a:pt x="140" y="190"/>
                  </a:cubicBezTo>
                  <a:cubicBezTo>
                    <a:pt x="139" y="188"/>
                    <a:pt x="138" y="186"/>
                    <a:pt x="139" y="186"/>
                  </a:cubicBezTo>
                  <a:cubicBezTo>
                    <a:pt x="140" y="185"/>
                    <a:pt x="141" y="186"/>
                    <a:pt x="142" y="184"/>
                  </a:cubicBezTo>
                  <a:cubicBezTo>
                    <a:pt x="142" y="183"/>
                    <a:pt x="142" y="182"/>
                    <a:pt x="142" y="180"/>
                  </a:cubicBezTo>
                  <a:cubicBezTo>
                    <a:pt x="142" y="179"/>
                    <a:pt x="142" y="177"/>
                    <a:pt x="143" y="177"/>
                  </a:cubicBezTo>
                  <a:cubicBezTo>
                    <a:pt x="144" y="176"/>
                    <a:pt x="144" y="175"/>
                    <a:pt x="144" y="175"/>
                  </a:cubicBezTo>
                  <a:cubicBezTo>
                    <a:pt x="139" y="174"/>
                    <a:pt x="139" y="174"/>
                    <a:pt x="139" y="174"/>
                  </a:cubicBezTo>
                  <a:cubicBezTo>
                    <a:pt x="136" y="175"/>
                    <a:pt x="136" y="175"/>
                    <a:pt x="136" y="175"/>
                  </a:cubicBezTo>
                  <a:cubicBezTo>
                    <a:pt x="136" y="175"/>
                    <a:pt x="136" y="173"/>
                    <a:pt x="134" y="173"/>
                  </a:cubicBezTo>
                  <a:cubicBezTo>
                    <a:pt x="132" y="172"/>
                    <a:pt x="128" y="172"/>
                    <a:pt x="128" y="172"/>
                  </a:cubicBezTo>
                  <a:cubicBezTo>
                    <a:pt x="127" y="168"/>
                    <a:pt x="127" y="168"/>
                    <a:pt x="127" y="168"/>
                  </a:cubicBezTo>
                  <a:cubicBezTo>
                    <a:pt x="119" y="166"/>
                    <a:pt x="119" y="166"/>
                    <a:pt x="119" y="166"/>
                  </a:cubicBezTo>
                  <a:cubicBezTo>
                    <a:pt x="119" y="166"/>
                    <a:pt x="118" y="162"/>
                    <a:pt x="117" y="161"/>
                  </a:cubicBezTo>
                  <a:cubicBezTo>
                    <a:pt x="116" y="160"/>
                    <a:pt x="116" y="160"/>
                    <a:pt x="116" y="160"/>
                  </a:cubicBezTo>
                  <a:cubicBezTo>
                    <a:pt x="111" y="156"/>
                    <a:pt x="111" y="156"/>
                    <a:pt x="111" y="156"/>
                  </a:cubicBezTo>
                  <a:cubicBezTo>
                    <a:pt x="108" y="156"/>
                    <a:pt x="108" y="156"/>
                    <a:pt x="108" y="156"/>
                  </a:cubicBezTo>
                  <a:cubicBezTo>
                    <a:pt x="108" y="156"/>
                    <a:pt x="107" y="156"/>
                    <a:pt x="105" y="155"/>
                  </a:cubicBezTo>
                  <a:cubicBezTo>
                    <a:pt x="102" y="154"/>
                    <a:pt x="101" y="151"/>
                    <a:pt x="101" y="151"/>
                  </a:cubicBezTo>
                  <a:cubicBezTo>
                    <a:pt x="101" y="151"/>
                    <a:pt x="101" y="149"/>
                    <a:pt x="99" y="150"/>
                  </a:cubicBezTo>
                  <a:cubicBezTo>
                    <a:pt x="97" y="152"/>
                    <a:pt x="95" y="152"/>
                    <a:pt x="94" y="153"/>
                  </a:cubicBezTo>
                  <a:cubicBezTo>
                    <a:pt x="94" y="153"/>
                    <a:pt x="93" y="153"/>
                    <a:pt x="92" y="154"/>
                  </a:cubicBezTo>
                  <a:cubicBezTo>
                    <a:pt x="92" y="155"/>
                    <a:pt x="91" y="155"/>
                    <a:pt x="93" y="157"/>
                  </a:cubicBezTo>
                  <a:cubicBezTo>
                    <a:pt x="94" y="158"/>
                    <a:pt x="95" y="159"/>
                    <a:pt x="95" y="159"/>
                  </a:cubicBezTo>
                  <a:cubicBezTo>
                    <a:pt x="94" y="164"/>
                    <a:pt x="94" y="164"/>
                    <a:pt x="94" y="164"/>
                  </a:cubicBezTo>
                  <a:cubicBezTo>
                    <a:pt x="88" y="170"/>
                    <a:pt x="88" y="170"/>
                    <a:pt x="88" y="170"/>
                  </a:cubicBezTo>
                  <a:cubicBezTo>
                    <a:pt x="89" y="173"/>
                    <a:pt x="89" y="173"/>
                    <a:pt x="89" y="173"/>
                  </a:cubicBezTo>
                  <a:cubicBezTo>
                    <a:pt x="89" y="173"/>
                    <a:pt x="91" y="173"/>
                    <a:pt x="88" y="174"/>
                  </a:cubicBezTo>
                  <a:cubicBezTo>
                    <a:pt x="86" y="175"/>
                    <a:pt x="86" y="176"/>
                    <a:pt x="85" y="176"/>
                  </a:cubicBezTo>
                  <a:cubicBezTo>
                    <a:pt x="85" y="175"/>
                    <a:pt x="84" y="174"/>
                    <a:pt x="82" y="173"/>
                  </a:cubicBezTo>
                  <a:cubicBezTo>
                    <a:pt x="81" y="172"/>
                    <a:pt x="81" y="172"/>
                    <a:pt x="81" y="172"/>
                  </a:cubicBezTo>
                  <a:cubicBezTo>
                    <a:pt x="81" y="172"/>
                    <a:pt x="81" y="172"/>
                    <a:pt x="80" y="171"/>
                  </a:cubicBezTo>
                  <a:cubicBezTo>
                    <a:pt x="80" y="171"/>
                    <a:pt x="80" y="171"/>
                    <a:pt x="80" y="171"/>
                  </a:cubicBezTo>
                  <a:cubicBezTo>
                    <a:pt x="80" y="171"/>
                    <a:pt x="80" y="170"/>
                    <a:pt x="78" y="170"/>
                  </a:cubicBezTo>
                  <a:cubicBezTo>
                    <a:pt x="77" y="170"/>
                    <a:pt x="75" y="168"/>
                    <a:pt x="75" y="168"/>
                  </a:cubicBezTo>
                  <a:cubicBezTo>
                    <a:pt x="72" y="168"/>
                    <a:pt x="72" y="168"/>
                    <a:pt x="72" y="168"/>
                  </a:cubicBezTo>
                  <a:cubicBezTo>
                    <a:pt x="72" y="168"/>
                    <a:pt x="69" y="165"/>
                    <a:pt x="69" y="165"/>
                  </a:cubicBezTo>
                  <a:cubicBezTo>
                    <a:pt x="68" y="165"/>
                    <a:pt x="65" y="164"/>
                    <a:pt x="65" y="164"/>
                  </a:cubicBezTo>
                  <a:cubicBezTo>
                    <a:pt x="65" y="162"/>
                    <a:pt x="65" y="162"/>
                    <a:pt x="65" y="162"/>
                  </a:cubicBezTo>
                  <a:cubicBezTo>
                    <a:pt x="65" y="162"/>
                    <a:pt x="64" y="162"/>
                    <a:pt x="64" y="162"/>
                  </a:cubicBezTo>
                  <a:cubicBezTo>
                    <a:pt x="63" y="162"/>
                    <a:pt x="62" y="163"/>
                    <a:pt x="62" y="163"/>
                  </a:cubicBezTo>
                  <a:cubicBezTo>
                    <a:pt x="59" y="164"/>
                    <a:pt x="59" y="164"/>
                    <a:pt x="59" y="164"/>
                  </a:cubicBezTo>
                  <a:cubicBezTo>
                    <a:pt x="59" y="164"/>
                    <a:pt x="57" y="164"/>
                    <a:pt x="57" y="164"/>
                  </a:cubicBezTo>
                  <a:cubicBezTo>
                    <a:pt x="56" y="163"/>
                    <a:pt x="55" y="161"/>
                    <a:pt x="55" y="161"/>
                  </a:cubicBezTo>
                  <a:cubicBezTo>
                    <a:pt x="55" y="161"/>
                    <a:pt x="55" y="161"/>
                    <a:pt x="54" y="161"/>
                  </a:cubicBezTo>
                  <a:cubicBezTo>
                    <a:pt x="53" y="162"/>
                    <a:pt x="55" y="163"/>
                    <a:pt x="53" y="162"/>
                  </a:cubicBezTo>
                  <a:cubicBezTo>
                    <a:pt x="50" y="161"/>
                    <a:pt x="50" y="161"/>
                    <a:pt x="50" y="161"/>
                  </a:cubicBezTo>
                  <a:cubicBezTo>
                    <a:pt x="48" y="159"/>
                    <a:pt x="48" y="159"/>
                    <a:pt x="48" y="159"/>
                  </a:cubicBezTo>
                  <a:cubicBezTo>
                    <a:pt x="47" y="159"/>
                    <a:pt x="47" y="159"/>
                    <a:pt x="47" y="159"/>
                  </a:cubicBezTo>
                  <a:cubicBezTo>
                    <a:pt x="46" y="159"/>
                    <a:pt x="46" y="159"/>
                    <a:pt x="46" y="159"/>
                  </a:cubicBezTo>
                  <a:cubicBezTo>
                    <a:pt x="46" y="159"/>
                    <a:pt x="45" y="157"/>
                    <a:pt x="45" y="157"/>
                  </a:cubicBezTo>
                  <a:cubicBezTo>
                    <a:pt x="45" y="157"/>
                    <a:pt x="45" y="155"/>
                    <a:pt x="45" y="155"/>
                  </a:cubicBezTo>
                  <a:cubicBezTo>
                    <a:pt x="44" y="155"/>
                    <a:pt x="41" y="154"/>
                    <a:pt x="41" y="154"/>
                  </a:cubicBezTo>
                  <a:cubicBezTo>
                    <a:pt x="40" y="152"/>
                    <a:pt x="40" y="152"/>
                    <a:pt x="40" y="152"/>
                  </a:cubicBezTo>
                  <a:cubicBezTo>
                    <a:pt x="40" y="152"/>
                    <a:pt x="40" y="152"/>
                    <a:pt x="40" y="152"/>
                  </a:cubicBezTo>
                  <a:cubicBezTo>
                    <a:pt x="39" y="152"/>
                    <a:pt x="37" y="151"/>
                    <a:pt x="37" y="151"/>
                  </a:cubicBezTo>
                  <a:cubicBezTo>
                    <a:pt x="36" y="150"/>
                    <a:pt x="36" y="150"/>
                    <a:pt x="36" y="150"/>
                  </a:cubicBezTo>
                  <a:cubicBezTo>
                    <a:pt x="33" y="150"/>
                    <a:pt x="33" y="150"/>
                    <a:pt x="33" y="150"/>
                  </a:cubicBezTo>
                  <a:cubicBezTo>
                    <a:pt x="32" y="148"/>
                    <a:pt x="32" y="148"/>
                    <a:pt x="32" y="148"/>
                  </a:cubicBezTo>
                  <a:cubicBezTo>
                    <a:pt x="32" y="148"/>
                    <a:pt x="31" y="147"/>
                    <a:pt x="31" y="147"/>
                  </a:cubicBezTo>
                  <a:cubicBezTo>
                    <a:pt x="32" y="147"/>
                    <a:pt x="32" y="145"/>
                    <a:pt x="32" y="145"/>
                  </a:cubicBezTo>
                  <a:cubicBezTo>
                    <a:pt x="31" y="145"/>
                    <a:pt x="31" y="145"/>
                    <a:pt x="31" y="145"/>
                  </a:cubicBezTo>
                  <a:cubicBezTo>
                    <a:pt x="32" y="144"/>
                    <a:pt x="34" y="144"/>
                    <a:pt x="34" y="144"/>
                  </a:cubicBezTo>
                  <a:cubicBezTo>
                    <a:pt x="36" y="141"/>
                    <a:pt x="36" y="141"/>
                    <a:pt x="36" y="141"/>
                  </a:cubicBezTo>
                  <a:cubicBezTo>
                    <a:pt x="36" y="141"/>
                    <a:pt x="36" y="141"/>
                    <a:pt x="37" y="141"/>
                  </a:cubicBezTo>
                  <a:cubicBezTo>
                    <a:pt x="39" y="142"/>
                    <a:pt x="40" y="142"/>
                    <a:pt x="41" y="142"/>
                  </a:cubicBezTo>
                  <a:cubicBezTo>
                    <a:pt x="42" y="142"/>
                    <a:pt x="43" y="144"/>
                    <a:pt x="43" y="140"/>
                  </a:cubicBezTo>
                  <a:cubicBezTo>
                    <a:pt x="43" y="137"/>
                    <a:pt x="43" y="136"/>
                    <a:pt x="43" y="136"/>
                  </a:cubicBezTo>
                  <a:cubicBezTo>
                    <a:pt x="38" y="132"/>
                    <a:pt x="38" y="132"/>
                    <a:pt x="38" y="132"/>
                  </a:cubicBezTo>
                  <a:cubicBezTo>
                    <a:pt x="38" y="132"/>
                    <a:pt x="38" y="131"/>
                    <a:pt x="37" y="129"/>
                  </a:cubicBezTo>
                  <a:cubicBezTo>
                    <a:pt x="36" y="128"/>
                    <a:pt x="35" y="127"/>
                    <a:pt x="35" y="127"/>
                  </a:cubicBezTo>
                  <a:cubicBezTo>
                    <a:pt x="34" y="127"/>
                    <a:pt x="32" y="125"/>
                    <a:pt x="32" y="125"/>
                  </a:cubicBezTo>
                  <a:cubicBezTo>
                    <a:pt x="31" y="124"/>
                    <a:pt x="30" y="123"/>
                    <a:pt x="30" y="123"/>
                  </a:cubicBezTo>
                  <a:cubicBezTo>
                    <a:pt x="30" y="123"/>
                    <a:pt x="30" y="121"/>
                    <a:pt x="30" y="120"/>
                  </a:cubicBezTo>
                  <a:cubicBezTo>
                    <a:pt x="31" y="120"/>
                    <a:pt x="31" y="120"/>
                    <a:pt x="32" y="120"/>
                  </a:cubicBezTo>
                  <a:cubicBezTo>
                    <a:pt x="33" y="121"/>
                    <a:pt x="34" y="121"/>
                    <a:pt x="35" y="121"/>
                  </a:cubicBezTo>
                  <a:cubicBezTo>
                    <a:pt x="36" y="121"/>
                    <a:pt x="37" y="121"/>
                    <a:pt x="38" y="121"/>
                  </a:cubicBezTo>
                  <a:cubicBezTo>
                    <a:pt x="38" y="121"/>
                    <a:pt x="41" y="120"/>
                    <a:pt x="41" y="120"/>
                  </a:cubicBezTo>
                  <a:cubicBezTo>
                    <a:pt x="42" y="120"/>
                    <a:pt x="42" y="118"/>
                    <a:pt x="43" y="118"/>
                  </a:cubicBezTo>
                  <a:cubicBezTo>
                    <a:pt x="43" y="118"/>
                    <a:pt x="44" y="117"/>
                    <a:pt x="43" y="116"/>
                  </a:cubicBezTo>
                  <a:cubicBezTo>
                    <a:pt x="43" y="116"/>
                    <a:pt x="41" y="115"/>
                    <a:pt x="41" y="115"/>
                  </a:cubicBezTo>
                  <a:cubicBezTo>
                    <a:pt x="40" y="115"/>
                    <a:pt x="39" y="114"/>
                    <a:pt x="39" y="113"/>
                  </a:cubicBezTo>
                  <a:cubicBezTo>
                    <a:pt x="38" y="113"/>
                    <a:pt x="37" y="112"/>
                    <a:pt x="37" y="111"/>
                  </a:cubicBezTo>
                  <a:cubicBezTo>
                    <a:pt x="36" y="111"/>
                    <a:pt x="36" y="112"/>
                    <a:pt x="35" y="112"/>
                  </a:cubicBezTo>
                  <a:cubicBezTo>
                    <a:pt x="34" y="111"/>
                    <a:pt x="33" y="110"/>
                    <a:pt x="32" y="109"/>
                  </a:cubicBezTo>
                  <a:cubicBezTo>
                    <a:pt x="32" y="108"/>
                    <a:pt x="32" y="108"/>
                    <a:pt x="31" y="107"/>
                  </a:cubicBezTo>
                  <a:cubicBezTo>
                    <a:pt x="30" y="107"/>
                    <a:pt x="29" y="106"/>
                    <a:pt x="28" y="106"/>
                  </a:cubicBezTo>
                  <a:cubicBezTo>
                    <a:pt x="27" y="106"/>
                    <a:pt x="27" y="107"/>
                    <a:pt x="25" y="106"/>
                  </a:cubicBezTo>
                  <a:cubicBezTo>
                    <a:pt x="23" y="106"/>
                    <a:pt x="21" y="105"/>
                    <a:pt x="21" y="104"/>
                  </a:cubicBezTo>
                  <a:cubicBezTo>
                    <a:pt x="22" y="103"/>
                    <a:pt x="21" y="103"/>
                    <a:pt x="22" y="102"/>
                  </a:cubicBezTo>
                  <a:cubicBezTo>
                    <a:pt x="22" y="101"/>
                    <a:pt x="22" y="99"/>
                    <a:pt x="22" y="98"/>
                  </a:cubicBezTo>
                  <a:cubicBezTo>
                    <a:pt x="22" y="97"/>
                    <a:pt x="21" y="98"/>
                    <a:pt x="21" y="95"/>
                  </a:cubicBezTo>
                  <a:cubicBezTo>
                    <a:pt x="20" y="92"/>
                    <a:pt x="22" y="93"/>
                    <a:pt x="22" y="93"/>
                  </a:cubicBezTo>
                  <a:cubicBezTo>
                    <a:pt x="22" y="93"/>
                    <a:pt x="23" y="91"/>
                    <a:pt x="23" y="90"/>
                  </a:cubicBezTo>
                  <a:cubicBezTo>
                    <a:pt x="23" y="90"/>
                    <a:pt x="24" y="87"/>
                    <a:pt x="24" y="87"/>
                  </a:cubicBezTo>
                  <a:cubicBezTo>
                    <a:pt x="27" y="83"/>
                    <a:pt x="27" y="83"/>
                    <a:pt x="27" y="83"/>
                  </a:cubicBezTo>
                  <a:cubicBezTo>
                    <a:pt x="27" y="80"/>
                    <a:pt x="27" y="80"/>
                    <a:pt x="27" y="80"/>
                  </a:cubicBezTo>
                  <a:cubicBezTo>
                    <a:pt x="27" y="76"/>
                    <a:pt x="27" y="76"/>
                    <a:pt x="27" y="76"/>
                  </a:cubicBezTo>
                  <a:cubicBezTo>
                    <a:pt x="27" y="73"/>
                    <a:pt x="27" y="73"/>
                    <a:pt x="27" y="73"/>
                  </a:cubicBezTo>
                  <a:cubicBezTo>
                    <a:pt x="24" y="72"/>
                    <a:pt x="24" y="72"/>
                    <a:pt x="24" y="72"/>
                  </a:cubicBezTo>
                  <a:cubicBezTo>
                    <a:pt x="18" y="71"/>
                    <a:pt x="18" y="71"/>
                    <a:pt x="18" y="71"/>
                  </a:cubicBezTo>
                  <a:cubicBezTo>
                    <a:pt x="18" y="71"/>
                    <a:pt x="18" y="73"/>
                    <a:pt x="17" y="73"/>
                  </a:cubicBezTo>
                  <a:cubicBezTo>
                    <a:pt x="17" y="73"/>
                    <a:pt x="16" y="74"/>
                    <a:pt x="15" y="74"/>
                  </a:cubicBezTo>
                  <a:cubicBezTo>
                    <a:pt x="14" y="73"/>
                    <a:pt x="14" y="73"/>
                    <a:pt x="14" y="73"/>
                  </a:cubicBezTo>
                  <a:cubicBezTo>
                    <a:pt x="16" y="71"/>
                    <a:pt x="16" y="71"/>
                    <a:pt x="16" y="71"/>
                  </a:cubicBezTo>
                  <a:cubicBezTo>
                    <a:pt x="16" y="67"/>
                    <a:pt x="16" y="67"/>
                    <a:pt x="16" y="67"/>
                  </a:cubicBezTo>
                  <a:cubicBezTo>
                    <a:pt x="16" y="67"/>
                    <a:pt x="15" y="65"/>
                    <a:pt x="14" y="63"/>
                  </a:cubicBezTo>
                  <a:cubicBezTo>
                    <a:pt x="13" y="62"/>
                    <a:pt x="12" y="61"/>
                    <a:pt x="12" y="61"/>
                  </a:cubicBezTo>
                  <a:cubicBezTo>
                    <a:pt x="15" y="59"/>
                    <a:pt x="15" y="59"/>
                    <a:pt x="15" y="59"/>
                  </a:cubicBezTo>
                  <a:cubicBezTo>
                    <a:pt x="16" y="58"/>
                    <a:pt x="16" y="58"/>
                    <a:pt x="16" y="58"/>
                  </a:cubicBezTo>
                  <a:cubicBezTo>
                    <a:pt x="16" y="57"/>
                    <a:pt x="16" y="57"/>
                    <a:pt x="16" y="57"/>
                  </a:cubicBezTo>
                  <a:cubicBezTo>
                    <a:pt x="16" y="57"/>
                    <a:pt x="18" y="59"/>
                    <a:pt x="20" y="59"/>
                  </a:cubicBezTo>
                  <a:cubicBezTo>
                    <a:pt x="21" y="59"/>
                    <a:pt x="20" y="59"/>
                    <a:pt x="22" y="58"/>
                  </a:cubicBezTo>
                  <a:cubicBezTo>
                    <a:pt x="24" y="58"/>
                    <a:pt x="27" y="55"/>
                    <a:pt x="27" y="55"/>
                  </a:cubicBezTo>
                  <a:cubicBezTo>
                    <a:pt x="27" y="55"/>
                    <a:pt x="25" y="53"/>
                    <a:pt x="24" y="53"/>
                  </a:cubicBezTo>
                  <a:cubicBezTo>
                    <a:pt x="23" y="54"/>
                    <a:pt x="24" y="54"/>
                    <a:pt x="21" y="54"/>
                  </a:cubicBezTo>
                  <a:cubicBezTo>
                    <a:pt x="18" y="53"/>
                    <a:pt x="17" y="52"/>
                    <a:pt x="17" y="52"/>
                  </a:cubicBezTo>
                  <a:cubicBezTo>
                    <a:pt x="17" y="52"/>
                    <a:pt x="16" y="52"/>
                    <a:pt x="15" y="52"/>
                  </a:cubicBezTo>
                  <a:cubicBezTo>
                    <a:pt x="14" y="52"/>
                    <a:pt x="14" y="52"/>
                    <a:pt x="13" y="51"/>
                  </a:cubicBezTo>
                  <a:cubicBezTo>
                    <a:pt x="11" y="49"/>
                    <a:pt x="9" y="47"/>
                    <a:pt x="9" y="47"/>
                  </a:cubicBezTo>
                  <a:cubicBezTo>
                    <a:pt x="9" y="47"/>
                    <a:pt x="7" y="48"/>
                    <a:pt x="7" y="47"/>
                  </a:cubicBezTo>
                  <a:cubicBezTo>
                    <a:pt x="7" y="46"/>
                    <a:pt x="8" y="45"/>
                    <a:pt x="8" y="45"/>
                  </a:cubicBezTo>
                  <a:cubicBezTo>
                    <a:pt x="7" y="43"/>
                    <a:pt x="7" y="43"/>
                    <a:pt x="7" y="43"/>
                  </a:cubicBezTo>
                  <a:cubicBezTo>
                    <a:pt x="7" y="43"/>
                    <a:pt x="9" y="43"/>
                    <a:pt x="10" y="42"/>
                  </a:cubicBezTo>
                  <a:cubicBezTo>
                    <a:pt x="11" y="42"/>
                    <a:pt x="11" y="39"/>
                    <a:pt x="10" y="39"/>
                  </a:cubicBezTo>
                  <a:cubicBezTo>
                    <a:pt x="9" y="39"/>
                    <a:pt x="8" y="38"/>
                    <a:pt x="7" y="39"/>
                  </a:cubicBezTo>
                  <a:cubicBezTo>
                    <a:pt x="6" y="39"/>
                    <a:pt x="5" y="40"/>
                    <a:pt x="5" y="40"/>
                  </a:cubicBezTo>
                  <a:cubicBezTo>
                    <a:pt x="4" y="40"/>
                    <a:pt x="2" y="39"/>
                    <a:pt x="2" y="38"/>
                  </a:cubicBezTo>
                  <a:cubicBezTo>
                    <a:pt x="2" y="37"/>
                    <a:pt x="1" y="37"/>
                    <a:pt x="3" y="36"/>
                  </a:cubicBezTo>
                  <a:cubicBezTo>
                    <a:pt x="4" y="36"/>
                    <a:pt x="5" y="34"/>
                    <a:pt x="5" y="34"/>
                  </a:cubicBezTo>
                  <a:cubicBezTo>
                    <a:pt x="3" y="31"/>
                    <a:pt x="3" y="31"/>
                    <a:pt x="3" y="31"/>
                  </a:cubicBezTo>
                  <a:cubicBezTo>
                    <a:pt x="4" y="25"/>
                    <a:pt x="4" y="25"/>
                    <a:pt x="4" y="25"/>
                  </a:cubicBezTo>
                  <a:cubicBezTo>
                    <a:pt x="0" y="24"/>
                    <a:pt x="0" y="24"/>
                    <a:pt x="0" y="24"/>
                  </a:cubicBezTo>
                  <a:cubicBezTo>
                    <a:pt x="0" y="22"/>
                    <a:pt x="0" y="22"/>
                    <a:pt x="0" y="22"/>
                  </a:cubicBezTo>
                  <a:cubicBezTo>
                    <a:pt x="4" y="20"/>
                    <a:pt x="4" y="20"/>
                    <a:pt x="4" y="20"/>
                  </a:cubicBezTo>
                  <a:cubicBezTo>
                    <a:pt x="8" y="14"/>
                    <a:pt x="8" y="14"/>
                    <a:pt x="8" y="14"/>
                  </a:cubicBezTo>
                  <a:cubicBezTo>
                    <a:pt x="9" y="15"/>
                    <a:pt x="9" y="15"/>
                    <a:pt x="9" y="15"/>
                  </a:cubicBezTo>
                  <a:cubicBezTo>
                    <a:pt x="9" y="15"/>
                    <a:pt x="10" y="15"/>
                    <a:pt x="11" y="14"/>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23" name="Freeform 25">
              <a:extLst>
                <a:ext uri="{FF2B5EF4-FFF2-40B4-BE49-F238E27FC236}">
                  <a16:creationId xmlns:a16="http://schemas.microsoft.com/office/drawing/2014/main" id="{7343F925-3C64-4923-8B52-F381EC01FBE4}"/>
                </a:ext>
              </a:extLst>
            </p:cNvPr>
            <p:cNvSpPr>
              <a:spLocks/>
            </p:cNvSpPr>
            <p:nvPr/>
          </p:nvSpPr>
          <p:spPr bwMode="auto">
            <a:xfrm>
              <a:off x="4681844" y="3129624"/>
              <a:ext cx="394695" cy="240785"/>
            </a:xfrm>
            <a:custGeom>
              <a:avLst/>
              <a:gdLst>
                <a:gd name="T0" fmla="*/ 33 w 173"/>
                <a:gd name="T1" fmla="*/ 82 h 109"/>
                <a:gd name="T2" fmla="*/ 34 w 173"/>
                <a:gd name="T3" fmla="*/ 96 h 109"/>
                <a:gd name="T4" fmla="*/ 43 w 173"/>
                <a:gd name="T5" fmla="*/ 106 h 109"/>
                <a:gd name="T6" fmla="*/ 57 w 173"/>
                <a:gd name="T7" fmla="*/ 101 h 109"/>
                <a:gd name="T8" fmla="*/ 68 w 173"/>
                <a:gd name="T9" fmla="*/ 103 h 109"/>
                <a:gd name="T10" fmla="*/ 78 w 173"/>
                <a:gd name="T11" fmla="*/ 97 h 109"/>
                <a:gd name="T12" fmla="*/ 81 w 173"/>
                <a:gd name="T13" fmla="*/ 85 h 109"/>
                <a:gd name="T14" fmla="*/ 88 w 173"/>
                <a:gd name="T15" fmla="*/ 77 h 109"/>
                <a:gd name="T16" fmla="*/ 94 w 173"/>
                <a:gd name="T17" fmla="*/ 85 h 109"/>
                <a:gd name="T18" fmla="*/ 103 w 173"/>
                <a:gd name="T19" fmla="*/ 92 h 109"/>
                <a:gd name="T20" fmla="*/ 110 w 173"/>
                <a:gd name="T21" fmla="*/ 96 h 109"/>
                <a:gd name="T22" fmla="*/ 113 w 173"/>
                <a:gd name="T23" fmla="*/ 108 h 109"/>
                <a:gd name="T24" fmla="*/ 117 w 173"/>
                <a:gd name="T25" fmla="*/ 101 h 109"/>
                <a:gd name="T26" fmla="*/ 121 w 173"/>
                <a:gd name="T27" fmla="*/ 89 h 109"/>
                <a:gd name="T28" fmla="*/ 126 w 173"/>
                <a:gd name="T29" fmla="*/ 80 h 109"/>
                <a:gd name="T30" fmla="*/ 130 w 173"/>
                <a:gd name="T31" fmla="*/ 72 h 109"/>
                <a:gd name="T32" fmla="*/ 136 w 173"/>
                <a:gd name="T33" fmla="*/ 81 h 109"/>
                <a:gd name="T34" fmla="*/ 147 w 173"/>
                <a:gd name="T35" fmla="*/ 78 h 109"/>
                <a:gd name="T36" fmla="*/ 156 w 173"/>
                <a:gd name="T37" fmla="*/ 84 h 109"/>
                <a:gd name="T38" fmla="*/ 158 w 173"/>
                <a:gd name="T39" fmla="*/ 79 h 109"/>
                <a:gd name="T40" fmla="*/ 156 w 173"/>
                <a:gd name="T41" fmla="*/ 71 h 109"/>
                <a:gd name="T42" fmla="*/ 161 w 173"/>
                <a:gd name="T43" fmla="*/ 64 h 109"/>
                <a:gd name="T44" fmla="*/ 170 w 173"/>
                <a:gd name="T45" fmla="*/ 67 h 109"/>
                <a:gd name="T46" fmla="*/ 170 w 173"/>
                <a:gd name="T47" fmla="*/ 58 h 109"/>
                <a:gd name="T48" fmla="*/ 170 w 173"/>
                <a:gd name="T49" fmla="*/ 45 h 109"/>
                <a:gd name="T50" fmla="*/ 163 w 173"/>
                <a:gd name="T51" fmla="*/ 46 h 109"/>
                <a:gd name="T52" fmla="*/ 152 w 173"/>
                <a:gd name="T53" fmla="*/ 48 h 109"/>
                <a:gd name="T54" fmla="*/ 138 w 173"/>
                <a:gd name="T55" fmla="*/ 40 h 109"/>
                <a:gd name="T56" fmla="*/ 133 w 173"/>
                <a:gd name="T57" fmla="*/ 40 h 109"/>
                <a:gd name="T58" fmla="*/ 133 w 173"/>
                <a:gd name="T59" fmla="*/ 35 h 109"/>
                <a:gd name="T60" fmla="*/ 137 w 173"/>
                <a:gd name="T61" fmla="*/ 24 h 109"/>
                <a:gd name="T62" fmla="*/ 136 w 173"/>
                <a:gd name="T63" fmla="*/ 15 h 109"/>
                <a:gd name="T64" fmla="*/ 125 w 173"/>
                <a:gd name="T65" fmla="*/ 8 h 109"/>
                <a:gd name="T66" fmla="*/ 110 w 173"/>
                <a:gd name="T67" fmla="*/ 7 h 109"/>
                <a:gd name="T68" fmla="*/ 102 w 173"/>
                <a:gd name="T69" fmla="*/ 6 h 109"/>
                <a:gd name="T70" fmla="*/ 103 w 173"/>
                <a:gd name="T71" fmla="*/ 1 h 109"/>
                <a:gd name="T72" fmla="*/ 95 w 173"/>
                <a:gd name="T73" fmla="*/ 2 h 109"/>
                <a:gd name="T74" fmla="*/ 100 w 173"/>
                <a:gd name="T75" fmla="*/ 8 h 109"/>
                <a:gd name="T76" fmla="*/ 92 w 173"/>
                <a:gd name="T77" fmla="*/ 12 h 109"/>
                <a:gd name="T78" fmla="*/ 76 w 173"/>
                <a:gd name="T79" fmla="*/ 13 h 109"/>
                <a:gd name="T80" fmla="*/ 65 w 173"/>
                <a:gd name="T81" fmla="*/ 13 h 109"/>
                <a:gd name="T82" fmla="*/ 59 w 173"/>
                <a:gd name="T83" fmla="*/ 14 h 109"/>
                <a:gd name="T84" fmla="*/ 56 w 173"/>
                <a:gd name="T85" fmla="*/ 20 h 109"/>
                <a:gd name="T86" fmla="*/ 46 w 173"/>
                <a:gd name="T87" fmla="*/ 16 h 109"/>
                <a:gd name="T88" fmla="*/ 39 w 173"/>
                <a:gd name="T89" fmla="*/ 20 h 109"/>
                <a:gd name="T90" fmla="*/ 42 w 173"/>
                <a:gd name="T91" fmla="*/ 23 h 109"/>
                <a:gd name="T92" fmla="*/ 37 w 173"/>
                <a:gd name="T93" fmla="*/ 33 h 109"/>
                <a:gd name="T94" fmla="*/ 29 w 173"/>
                <a:gd name="T95" fmla="*/ 41 h 109"/>
                <a:gd name="T96" fmla="*/ 19 w 173"/>
                <a:gd name="T97" fmla="*/ 47 h 109"/>
                <a:gd name="T98" fmla="*/ 19 w 173"/>
                <a:gd name="T99" fmla="*/ 56 h 109"/>
                <a:gd name="T100" fmla="*/ 7 w 173"/>
                <a:gd name="T101" fmla="*/ 67 h 109"/>
                <a:gd name="T102" fmla="*/ 7 w 173"/>
                <a:gd name="T103" fmla="*/ 77 h 109"/>
                <a:gd name="T104" fmla="*/ 0 w 173"/>
                <a:gd name="T105" fmla="*/ 87 h 109"/>
                <a:gd name="T106" fmla="*/ 10 w 173"/>
                <a:gd name="T107" fmla="*/ 87 h 109"/>
                <a:gd name="T108" fmla="*/ 12 w 173"/>
                <a:gd name="T109" fmla="*/ 77 h 109"/>
                <a:gd name="T110" fmla="*/ 31 w 173"/>
                <a:gd name="T111" fmla="*/ 75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3" h="109">
                  <a:moveTo>
                    <a:pt x="31" y="75"/>
                  </a:moveTo>
                  <a:cubicBezTo>
                    <a:pt x="33" y="76"/>
                    <a:pt x="33" y="76"/>
                    <a:pt x="33" y="76"/>
                  </a:cubicBezTo>
                  <a:cubicBezTo>
                    <a:pt x="33" y="78"/>
                    <a:pt x="33" y="78"/>
                    <a:pt x="33" y="78"/>
                  </a:cubicBezTo>
                  <a:cubicBezTo>
                    <a:pt x="33" y="78"/>
                    <a:pt x="33" y="77"/>
                    <a:pt x="32" y="79"/>
                  </a:cubicBezTo>
                  <a:cubicBezTo>
                    <a:pt x="31" y="80"/>
                    <a:pt x="31" y="80"/>
                    <a:pt x="31" y="80"/>
                  </a:cubicBezTo>
                  <a:cubicBezTo>
                    <a:pt x="32" y="80"/>
                    <a:pt x="33" y="81"/>
                    <a:pt x="33" y="81"/>
                  </a:cubicBezTo>
                  <a:cubicBezTo>
                    <a:pt x="33" y="81"/>
                    <a:pt x="34" y="81"/>
                    <a:pt x="33" y="82"/>
                  </a:cubicBezTo>
                  <a:cubicBezTo>
                    <a:pt x="33" y="84"/>
                    <a:pt x="33" y="85"/>
                    <a:pt x="33" y="85"/>
                  </a:cubicBezTo>
                  <a:cubicBezTo>
                    <a:pt x="33" y="85"/>
                    <a:pt x="33" y="86"/>
                    <a:pt x="33" y="87"/>
                  </a:cubicBezTo>
                  <a:cubicBezTo>
                    <a:pt x="32" y="87"/>
                    <a:pt x="31" y="90"/>
                    <a:pt x="31" y="90"/>
                  </a:cubicBezTo>
                  <a:cubicBezTo>
                    <a:pt x="31" y="90"/>
                    <a:pt x="31" y="90"/>
                    <a:pt x="31" y="91"/>
                  </a:cubicBezTo>
                  <a:cubicBezTo>
                    <a:pt x="32" y="91"/>
                    <a:pt x="35" y="91"/>
                    <a:pt x="35" y="91"/>
                  </a:cubicBezTo>
                  <a:cubicBezTo>
                    <a:pt x="35" y="91"/>
                    <a:pt x="35" y="93"/>
                    <a:pt x="35" y="94"/>
                  </a:cubicBezTo>
                  <a:cubicBezTo>
                    <a:pt x="34" y="94"/>
                    <a:pt x="33" y="96"/>
                    <a:pt x="34" y="96"/>
                  </a:cubicBezTo>
                  <a:cubicBezTo>
                    <a:pt x="35" y="96"/>
                    <a:pt x="36" y="97"/>
                    <a:pt x="36" y="97"/>
                  </a:cubicBezTo>
                  <a:cubicBezTo>
                    <a:pt x="36" y="97"/>
                    <a:pt x="37" y="98"/>
                    <a:pt x="37" y="98"/>
                  </a:cubicBezTo>
                  <a:cubicBezTo>
                    <a:pt x="38" y="98"/>
                    <a:pt x="39" y="99"/>
                    <a:pt x="39" y="99"/>
                  </a:cubicBezTo>
                  <a:cubicBezTo>
                    <a:pt x="39" y="99"/>
                    <a:pt x="41" y="101"/>
                    <a:pt x="41" y="101"/>
                  </a:cubicBezTo>
                  <a:cubicBezTo>
                    <a:pt x="41" y="102"/>
                    <a:pt x="40" y="103"/>
                    <a:pt x="40" y="103"/>
                  </a:cubicBezTo>
                  <a:cubicBezTo>
                    <a:pt x="40" y="103"/>
                    <a:pt x="42" y="105"/>
                    <a:pt x="42" y="105"/>
                  </a:cubicBezTo>
                  <a:cubicBezTo>
                    <a:pt x="42" y="105"/>
                    <a:pt x="42" y="106"/>
                    <a:pt x="43" y="106"/>
                  </a:cubicBezTo>
                  <a:cubicBezTo>
                    <a:pt x="44" y="106"/>
                    <a:pt x="45" y="105"/>
                    <a:pt x="45" y="105"/>
                  </a:cubicBezTo>
                  <a:cubicBezTo>
                    <a:pt x="45" y="105"/>
                    <a:pt x="47" y="104"/>
                    <a:pt x="47" y="104"/>
                  </a:cubicBezTo>
                  <a:cubicBezTo>
                    <a:pt x="47" y="104"/>
                    <a:pt x="48" y="103"/>
                    <a:pt x="49" y="103"/>
                  </a:cubicBezTo>
                  <a:cubicBezTo>
                    <a:pt x="50" y="103"/>
                    <a:pt x="51" y="104"/>
                    <a:pt x="52" y="104"/>
                  </a:cubicBezTo>
                  <a:cubicBezTo>
                    <a:pt x="53" y="104"/>
                    <a:pt x="56" y="104"/>
                    <a:pt x="56" y="104"/>
                  </a:cubicBezTo>
                  <a:cubicBezTo>
                    <a:pt x="56" y="102"/>
                    <a:pt x="56" y="102"/>
                    <a:pt x="56" y="102"/>
                  </a:cubicBezTo>
                  <a:cubicBezTo>
                    <a:pt x="56" y="102"/>
                    <a:pt x="56" y="101"/>
                    <a:pt x="57" y="101"/>
                  </a:cubicBezTo>
                  <a:cubicBezTo>
                    <a:pt x="58" y="101"/>
                    <a:pt x="59" y="101"/>
                    <a:pt x="59" y="101"/>
                  </a:cubicBezTo>
                  <a:cubicBezTo>
                    <a:pt x="59" y="101"/>
                    <a:pt x="58" y="100"/>
                    <a:pt x="59" y="100"/>
                  </a:cubicBezTo>
                  <a:cubicBezTo>
                    <a:pt x="59" y="100"/>
                    <a:pt x="61" y="100"/>
                    <a:pt x="62" y="101"/>
                  </a:cubicBezTo>
                  <a:cubicBezTo>
                    <a:pt x="62" y="101"/>
                    <a:pt x="64" y="100"/>
                    <a:pt x="64" y="101"/>
                  </a:cubicBezTo>
                  <a:cubicBezTo>
                    <a:pt x="64" y="101"/>
                    <a:pt x="65" y="102"/>
                    <a:pt x="65" y="102"/>
                  </a:cubicBezTo>
                  <a:cubicBezTo>
                    <a:pt x="65" y="102"/>
                    <a:pt x="66" y="104"/>
                    <a:pt x="66" y="103"/>
                  </a:cubicBezTo>
                  <a:cubicBezTo>
                    <a:pt x="67" y="103"/>
                    <a:pt x="67" y="103"/>
                    <a:pt x="68" y="103"/>
                  </a:cubicBezTo>
                  <a:cubicBezTo>
                    <a:pt x="68" y="104"/>
                    <a:pt x="70" y="104"/>
                    <a:pt x="71" y="104"/>
                  </a:cubicBezTo>
                  <a:cubicBezTo>
                    <a:pt x="71" y="103"/>
                    <a:pt x="71" y="103"/>
                    <a:pt x="71" y="103"/>
                  </a:cubicBezTo>
                  <a:cubicBezTo>
                    <a:pt x="71" y="102"/>
                    <a:pt x="70" y="101"/>
                    <a:pt x="72" y="101"/>
                  </a:cubicBezTo>
                  <a:cubicBezTo>
                    <a:pt x="73" y="101"/>
                    <a:pt x="73" y="100"/>
                    <a:pt x="74" y="100"/>
                  </a:cubicBezTo>
                  <a:cubicBezTo>
                    <a:pt x="75" y="100"/>
                    <a:pt x="76" y="100"/>
                    <a:pt x="76" y="100"/>
                  </a:cubicBezTo>
                  <a:cubicBezTo>
                    <a:pt x="76" y="100"/>
                    <a:pt x="76" y="100"/>
                    <a:pt x="77" y="99"/>
                  </a:cubicBezTo>
                  <a:cubicBezTo>
                    <a:pt x="78" y="98"/>
                    <a:pt x="78" y="97"/>
                    <a:pt x="78" y="97"/>
                  </a:cubicBezTo>
                  <a:cubicBezTo>
                    <a:pt x="78" y="96"/>
                    <a:pt x="78" y="95"/>
                    <a:pt x="78" y="95"/>
                  </a:cubicBezTo>
                  <a:cubicBezTo>
                    <a:pt x="79" y="94"/>
                    <a:pt x="79" y="94"/>
                    <a:pt x="79" y="94"/>
                  </a:cubicBezTo>
                  <a:cubicBezTo>
                    <a:pt x="80" y="93"/>
                    <a:pt x="80" y="93"/>
                    <a:pt x="80" y="93"/>
                  </a:cubicBezTo>
                  <a:cubicBezTo>
                    <a:pt x="80" y="93"/>
                    <a:pt x="80" y="93"/>
                    <a:pt x="81" y="91"/>
                  </a:cubicBezTo>
                  <a:cubicBezTo>
                    <a:pt x="81" y="90"/>
                    <a:pt x="81" y="90"/>
                    <a:pt x="81" y="90"/>
                  </a:cubicBezTo>
                  <a:cubicBezTo>
                    <a:pt x="82" y="88"/>
                    <a:pt x="82" y="88"/>
                    <a:pt x="82" y="88"/>
                  </a:cubicBezTo>
                  <a:cubicBezTo>
                    <a:pt x="81" y="85"/>
                    <a:pt x="81" y="85"/>
                    <a:pt x="81" y="85"/>
                  </a:cubicBezTo>
                  <a:cubicBezTo>
                    <a:pt x="80" y="84"/>
                    <a:pt x="80" y="84"/>
                    <a:pt x="80" y="84"/>
                  </a:cubicBezTo>
                  <a:cubicBezTo>
                    <a:pt x="81" y="83"/>
                    <a:pt x="81" y="83"/>
                    <a:pt x="81" y="83"/>
                  </a:cubicBezTo>
                  <a:cubicBezTo>
                    <a:pt x="81" y="83"/>
                    <a:pt x="82" y="82"/>
                    <a:pt x="83" y="82"/>
                  </a:cubicBezTo>
                  <a:cubicBezTo>
                    <a:pt x="84" y="82"/>
                    <a:pt x="84" y="82"/>
                    <a:pt x="84" y="81"/>
                  </a:cubicBezTo>
                  <a:cubicBezTo>
                    <a:pt x="85" y="81"/>
                    <a:pt x="87" y="79"/>
                    <a:pt x="87" y="79"/>
                  </a:cubicBezTo>
                  <a:cubicBezTo>
                    <a:pt x="87" y="79"/>
                    <a:pt x="87" y="79"/>
                    <a:pt x="88" y="79"/>
                  </a:cubicBezTo>
                  <a:cubicBezTo>
                    <a:pt x="88" y="78"/>
                    <a:pt x="88" y="77"/>
                    <a:pt x="88" y="77"/>
                  </a:cubicBezTo>
                  <a:cubicBezTo>
                    <a:pt x="88" y="77"/>
                    <a:pt x="88" y="76"/>
                    <a:pt x="89" y="76"/>
                  </a:cubicBezTo>
                  <a:cubicBezTo>
                    <a:pt x="90" y="75"/>
                    <a:pt x="94" y="74"/>
                    <a:pt x="94" y="74"/>
                  </a:cubicBezTo>
                  <a:cubicBezTo>
                    <a:pt x="94" y="74"/>
                    <a:pt x="93" y="76"/>
                    <a:pt x="93" y="77"/>
                  </a:cubicBezTo>
                  <a:cubicBezTo>
                    <a:pt x="93" y="78"/>
                    <a:pt x="94" y="80"/>
                    <a:pt x="94" y="80"/>
                  </a:cubicBezTo>
                  <a:cubicBezTo>
                    <a:pt x="94" y="80"/>
                    <a:pt x="93" y="82"/>
                    <a:pt x="93" y="82"/>
                  </a:cubicBezTo>
                  <a:cubicBezTo>
                    <a:pt x="93" y="83"/>
                    <a:pt x="93" y="84"/>
                    <a:pt x="93" y="84"/>
                  </a:cubicBezTo>
                  <a:cubicBezTo>
                    <a:pt x="94" y="85"/>
                    <a:pt x="94" y="85"/>
                    <a:pt x="94" y="85"/>
                  </a:cubicBezTo>
                  <a:cubicBezTo>
                    <a:pt x="94" y="85"/>
                    <a:pt x="94" y="86"/>
                    <a:pt x="94" y="86"/>
                  </a:cubicBezTo>
                  <a:cubicBezTo>
                    <a:pt x="95" y="86"/>
                    <a:pt x="96" y="88"/>
                    <a:pt x="96" y="88"/>
                  </a:cubicBezTo>
                  <a:cubicBezTo>
                    <a:pt x="97" y="88"/>
                    <a:pt x="97" y="88"/>
                    <a:pt x="97" y="88"/>
                  </a:cubicBezTo>
                  <a:cubicBezTo>
                    <a:pt x="97" y="88"/>
                    <a:pt x="98" y="89"/>
                    <a:pt x="98" y="90"/>
                  </a:cubicBezTo>
                  <a:cubicBezTo>
                    <a:pt x="98" y="90"/>
                    <a:pt x="99" y="91"/>
                    <a:pt x="100" y="92"/>
                  </a:cubicBezTo>
                  <a:cubicBezTo>
                    <a:pt x="100" y="92"/>
                    <a:pt x="101" y="92"/>
                    <a:pt x="101" y="92"/>
                  </a:cubicBezTo>
                  <a:cubicBezTo>
                    <a:pt x="102" y="92"/>
                    <a:pt x="103" y="92"/>
                    <a:pt x="103" y="92"/>
                  </a:cubicBezTo>
                  <a:cubicBezTo>
                    <a:pt x="103" y="93"/>
                    <a:pt x="105" y="93"/>
                    <a:pt x="106" y="93"/>
                  </a:cubicBezTo>
                  <a:cubicBezTo>
                    <a:pt x="106" y="94"/>
                    <a:pt x="108" y="93"/>
                    <a:pt x="108" y="93"/>
                  </a:cubicBezTo>
                  <a:cubicBezTo>
                    <a:pt x="109" y="94"/>
                    <a:pt x="109" y="94"/>
                    <a:pt x="109" y="94"/>
                  </a:cubicBezTo>
                  <a:cubicBezTo>
                    <a:pt x="110" y="94"/>
                    <a:pt x="110" y="94"/>
                    <a:pt x="110" y="94"/>
                  </a:cubicBezTo>
                  <a:cubicBezTo>
                    <a:pt x="110" y="94"/>
                    <a:pt x="111" y="94"/>
                    <a:pt x="111" y="95"/>
                  </a:cubicBezTo>
                  <a:cubicBezTo>
                    <a:pt x="110" y="96"/>
                    <a:pt x="110" y="96"/>
                    <a:pt x="110" y="96"/>
                  </a:cubicBezTo>
                  <a:cubicBezTo>
                    <a:pt x="110" y="96"/>
                    <a:pt x="110" y="96"/>
                    <a:pt x="110" y="96"/>
                  </a:cubicBezTo>
                  <a:cubicBezTo>
                    <a:pt x="109" y="97"/>
                    <a:pt x="108" y="99"/>
                    <a:pt x="108" y="99"/>
                  </a:cubicBezTo>
                  <a:cubicBezTo>
                    <a:pt x="111" y="101"/>
                    <a:pt x="111" y="101"/>
                    <a:pt x="111" y="101"/>
                  </a:cubicBezTo>
                  <a:cubicBezTo>
                    <a:pt x="111" y="101"/>
                    <a:pt x="112" y="101"/>
                    <a:pt x="112" y="102"/>
                  </a:cubicBezTo>
                  <a:cubicBezTo>
                    <a:pt x="113" y="103"/>
                    <a:pt x="113" y="104"/>
                    <a:pt x="113" y="104"/>
                  </a:cubicBezTo>
                  <a:cubicBezTo>
                    <a:pt x="113" y="104"/>
                    <a:pt x="113" y="104"/>
                    <a:pt x="113" y="104"/>
                  </a:cubicBezTo>
                  <a:cubicBezTo>
                    <a:pt x="113" y="105"/>
                    <a:pt x="113" y="107"/>
                    <a:pt x="113" y="107"/>
                  </a:cubicBezTo>
                  <a:cubicBezTo>
                    <a:pt x="113" y="107"/>
                    <a:pt x="111" y="108"/>
                    <a:pt x="113" y="108"/>
                  </a:cubicBezTo>
                  <a:cubicBezTo>
                    <a:pt x="115" y="108"/>
                    <a:pt x="115" y="108"/>
                    <a:pt x="115" y="108"/>
                  </a:cubicBezTo>
                  <a:cubicBezTo>
                    <a:pt x="116" y="108"/>
                    <a:pt x="117" y="109"/>
                    <a:pt x="117" y="109"/>
                  </a:cubicBezTo>
                  <a:cubicBezTo>
                    <a:pt x="118" y="108"/>
                    <a:pt x="118" y="108"/>
                    <a:pt x="118" y="108"/>
                  </a:cubicBezTo>
                  <a:cubicBezTo>
                    <a:pt x="118" y="108"/>
                    <a:pt x="117" y="106"/>
                    <a:pt x="119" y="105"/>
                  </a:cubicBezTo>
                  <a:cubicBezTo>
                    <a:pt x="120" y="104"/>
                    <a:pt x="120" y="104"/>
                    <a:pt x="120" y="104"/>
                  </a:cubicBezTo>
                  <a:cubicBezTo>
                    <a:pt x="120" y="104"/>
                    <a:pt x="117" y="103"/>
                    <a:pt x="117" y="102"/>
                  </a:cubicBezTo>
                  <a:cubicBezTo>
                    <a:pt x="117" y="102"/>
                    <a:pt x="116" y="102"/>
                    <a:pt x="117" y="101"/>
                  </a:cubicBezTo>
                  <a:cubicBezTo>
                    <a:pt x="117" y="100"/>
                    <a:pt x="116" y="100"/>
                    <a:pt x="117" y="99"/>
                  </a:cubicBezTo>
                  <a:cubicBezTo>
                    <a:pt x="117" y="99"/>
                    <a:pt x="118" y="99"/>
                    <a:pt x="118" y="98"/>
                  </a:cubicBezTo>
                  <a:cubicBezTo>
                    <a:pt x="118" y="98"/>
                    <a:pt x="117" y="96"/>
                    <a:pt x="117" y="96"/>
                  </a:cubicBezTo>
                  <a:cubicBezTo>
                    <a:pt x="119" y="95"/>
                    <a:pt x="119" y="95"/>
                    <a:pt x="119" y="95"/>
                  </a:cubicBezTo>
                  <a:cubicBezTo>
                    <a:pt x="119" y="95"/>
                    <a:pt x="119" y="94"/>
                    <a:pt x="119" y="94"/>
                  </a:cubicBezTo>
                  <a:cubicBezTo>
                    <a:pt x="119" y="93"/>
                    <a:pt x="119" y="91"/>
                    <a:pt x="119" y="91"/>
                  </a:cubicBezTo>
                  <a:cubicBezTo>
                    <a:pt x="120" y="91"/>
                    <a:pt x="121" y="89"/>
                    <a:pt x="121" y="89"/>
                  </a:cubicBezTo>
                  <a:cubicBezTo>
                    <a:pt x="121" y="89"/>
                    <a:pt x="123" y="89"/>
                    <a:pt x="123" y="89"/>
                  </a:cubicBezTo>
                  <a:cubicBezTo>
                    <a:pt x="123" y="88"/>
                    <a:pt x="124" y="87"/>
                    <a:pt x="124" y="87"/>
                  </a:cubicBezTo>
                  <a:cubicBezTo>
                    <a:pt x="124" y="87"/>
                    <a:pt x="124" y="87"/>
                    <a:pt x="125" y="86"/>
                  </a:cubicBezTo>
                  <a:cubicBezTo>
                    <a:pt x="125" y="85"/>
                    <a:pt x="125" y="84"/>
                    <a:pt x="125" y="84"/>
                  </a:cubicBezTo>
                  <a:cubicBezTo>
                    <a:pt x="125" y="83"/>
                    <a:pt x="126" y="82"/>
                    <a:pt x="126" y="82"/>
                  </a:cubicBezTo>
                  <a:cubicBezTo>
                    <a:pt x="126" y="81"/>
                    <a:pt x="126" y="81"/>
                    <a:pt x="126" y="81"/>
                  </a:cubicBezTo>
                  <a:cubicBezTo>
                    <a:pt x="126" y="81"/>
                    <a:pt x="126" y="80"/>
                    <a:pt x="126" y="80"/>
                  </a:cubicBezTo>
                  <a:cubicBezTo>
                    <a:pt x="126" y="79"/>
                    <a:pt x="126" y="78"/>
                    <a:pt x="126" y="78"/>
                  </a:cubicBezTo>
                  <a:cubicBezTo>
                    <a:pt x="126" y="76"/>
                    <a:pt x="126" y="76"/>
                    <a:pt x="126" y="76"/>
                  </a:cubicBezTo>
                  <a:cubicBezTo>
                    <a:pt x="125" y="74"/>
                    <a:pt x="125" y="74"/>
                    <a:pt x="125" y="74"/>
                  </a:cubicBezTo>
                  <a:cubicBezTo>
                    <a:pt x="125" y="73"/>
                    <a:pt x="125" y="73"/>
                    <a:pt x="125" y="73"/>
                  </a:cubicBezTo>
                  <a:cubicBezTo>
                    <a:pt x="127" y="71"/>
                    <a:pt x="127" y="71"/>
                    <a:pt x="127" y="71"/>
                  </a:cubicBezTo>
                  <a:cubicBezTo>
                    <a:pt x="127" y="71"/>
                    <a:pt x="128" y="70"/>
                    <a:pt x="128" y="71"/>
                  </a:cubicBezTo>
                  <a:cubicBezTo>
                    <a:pt x="129" y="71"/>
                    <a:pt x="130" y="72"/>
                    <a:pt x="130" y="72"/>
                  </a:cubicBezTo>
                  <a:cubicBezTo>
                    <a:pt x="131" y="72"/>
                    <a:pt x="131" y="72"/>
                    <a:pt x="131" y="72"/>
                  </a:cubicBezTo>
                  <a:cubicBezTo>
                    <a:pt x="133" y="71"/>
                    <a:pt x="133" y="71"/>
                    <a:pt x="133" y="71"/>
                  </a:cubicBezTo>
                  <a:cubicBezTo>
                    <a:pt x="133" y="71"/>
                    <a:pt x="134" y="71"/>
                    <a:pt x="134" y="72"/>
                  </a:cubicBezTo>
                  <a:cubicBezTo>
                    <a:pt x="133" y="72"/>
                    <a:pt x="132" y="73"/>
                    <a:pt x="133" y="74"/>
                  </a:cubicBezTo>
                  <a:cubicBezTo>
                    <a:pt x="133" y="74"/>
                    <a:pt x="134" y="75"/>
                    <a:pt x="134" y="76"/>
                  </a:cubicBezTo>
                  <a:cubicBezTo>
                    <a:pt x="134" y="77"/>
                    <a:pt x="134" y="77"/>
                    <a:pt x="134" y="79"/>
                  </a:cubicBezTo>
                  <a:cubicBezTo>
                    <a:pt x="134" y="80"/>
                    <a:pt x="136" y="80"/>
                    <a:pt x="136" y="81"/>
                  </a:cubicBezTo>
                  <a:cubicBezTo>
                    <a:pt x="137" y="81"/>
                    <a:pt x="135" y="82"/>
                    <a:pt x="138" y="82"/>
                  </a:cubicBezTo>
                  <a:cubicBezTo>
                    <a:pt x="140" y="82"/>
                    <a:pt x="142" y="83"/>
                    <a:pt x="142" y="82"/>
                  </a:cubicBezTo>
                  <a:cubicBezTo>
                    <a:pt x="143" y="82"/>
                    <a:pt x="143" y="82"/>
                    <a:pt x="143" y="81"/>
                  </a:cubicBezTo>
                  <a:cubicBezTo>
                    <a:pt x="142" y="80"/>
                    <a:pt x="143" y="79"/>
                    <a:pt x="143" y="79"/>
                  </a:cubicBezTo>
                  <a:cubicBezTo>
                    <a:pt x="143" y="79"/>
                    <a:pt x="144" y="79"/>
                    <a:pt x="144" y="79"/>
                  </a:cubicBezTo>
                  <a:cubicBezTo>
                    <a:pt x="145" y="79"/>
                    <a:pt x="145" y="80"/>
                    <a:pt x="146" y="79"/>
                  </a:cubicBezTo>
                  <a:cubicBezTo>
                    <a:pt x="146" y="79"/>
                    <a:pt x="147" y="78"/>
                    <a:pt x="147" y="78"/>
                  </a:cubicBezTo>
                  <a:cubicBezTo>
                    <a:pt x="149" y="78"/>
                    <a:pt x="149" y="78"/>
                    <a:pt x="149" y="78"/>
                  </a:cubicBezTo>
                  <a:cubicBezTo>
                    <a:pt x="149" y="78"/>
                    <a:pt x="148" y="77"/>
                    <a:pt x="150" y="77"/>
                  </a:cubicBezTo>
                  <a:cubicBezTo>
                    <a:pt x="151" y="77"/>
                    <a:pt x="153" y="77"/>
                    <a:pt x="153" y="77"/>
                  </a:cubicBezTo>
                  <a:cubicBezTo>
                    <a:pt x="153" y="77"/>
                    <a:pt x="153" y="78"/>
                    <a:pt x="153" y="79"/>
                  </a:cubicBezTo>
                  <a:cubicBezTo>
                    <a:pt x="154" y="80"/>
                    <a:pt x="154" y="80"/>
                    <a:pt x="154" y="80"/>
                  </a:cubicBezTo>
                  <a:cubicBezTo>
                    <a:pt x="154" y="80"/>
                    <a:pt x="153" y="80"/>
                    <a:pt x="154" y="82"/>
                  </a:cubicBezTo>
                  <a:cubicBezTo>
                    <a:pt x="155" y="83"/>
                    <a:pt x="156" y="83"/>
                    <a:pt x="156" y="84"/>
                  </a:cubicBezTo>
                  <a:cubicBezTo>
                    <a:pt x="157" y="84"/>
                    <a:pt x="156" y="86"/>
                    <a:pt x="156" y="86"/>
                  </a:cubicBezTo>
                  <a:cubicBezTo>
                    <a:pt x="156" y="86"/>
                    <a:pt x="158" y="86"/>
                    <a:pt x="158" y="86"/>
                  </a:cubicBezTo>
                  <a:cubicBezTo>
                    <a:pt x="158" y="85"/>
                    <a:pt x="158" y="85"/>
                    <a:pt x="159" y="85"/>
                  </a:cubicBezTo>
                  <a:cubicBezTo>
                    <a:pt x="159" y="85"/>
                    <a:pt x="159" y="85"/>
                    <a:pt x="159" y="85"/>
                  </a:cubicBezTo>
                  <a:cubicBezTo>
                    <a:pt x="159" y="85"/>
                    <a:pt x="160" y="84"/>
                    <a:pt x="160" y="83"/>
                  </a:cubicBezTo>
                  <a:cubicBezTo>
                    <a:pt x="160" y="83"/>
                    <a:pt x="160" y="80"/>
                    <a:pt x="159" y="80"/>
                  </a:cubicBezTo>
                  <a:cubicBezTo>
                    <a:pt x="159" y="80"/>
                    <a:pt x="158" y="80"/>
                    <a:pt x="158" y="79"/>
                  </a:cubicBezTo>
                  <a:cubicBezTo>
                    <a:pt x="157" y="78"/>
                    <a:pt x="157" y="78"/>
                    <a:pt x="158" y="78"/>
                  </a:cubicBezTo>
                  <a:cubicBezTo>
                    <a:pt x="158" y="78"/>
                    <a:pt x="159" y="77"/>
                    <a:pt x="159" y="77"/>
                  </a:cubicBezTo>
                  <a:cubicBezTo>
                    <a:pt x="159" y="77"/>
                    <a:pt x="160" y="76"/>
                    <a:pt x="159" y="76"/>
                  </a:cubicBezTo>
                  <a:cubicBezTo>
                    <a:pt x="159" y="75"/>
                    <a:pt x="158" y="74"/>
                    <a:pt x="158" y="74"/>
                  </a:cubicBezTo>
                  <a:cubicBezTo>
                    <a:pt x="158" y="74"/>
                    <a:pt x="157" y="75"/>
                    <a:pt x="156" y="74"/>
                  </a:cubicBezTo>
                  <a:cubicBezTo>
                    <a:pt x="156" y="74"/>
                    <a:pt x="156" y="74"/>
                    <a:pt x="156" y="73"/>
                  </a:cubicBezTo>
                  <a:cubicBezTo>
                    <a:pt x="156" y="73"/>
                    <a:pt x="156" y="71"/>
                    <a:pt x="156" y="71"/>
                  </a:cubicBezTo>
                  <a:cubicBezTo>
                    <a:pt x="155" y="71"/>
                    <a:pt x="155" y="71"/>
                    <a:pt x="155" y="71"/>
                  </a:cubicBezTo>
                  <a:cubicBezTo>
                    <a:pt x="156" y="69"/>
                    <a:pt x="156" y="69"/>
                    <a:pt x="156" y="69"/>
                  </a:cubicBezTo>
                  <a:cubicBezTo>
                    <a:pt x="156" y="68"/>
                    <a:pt x="156" y="68"/>
                    <a:pt x="156" y="68"/>
                  </a:cubicBezTo>
                  <a:cubicBezTo>
                    <a:pt x="156" y="68"/>
                    <a:pt x="156" y="67"/>
                    <a:pt x="157" y="67"/>
                  </a:cubicBezTo>
                  <a:cubicBezTo>
                    <a:pt x="157" y="66"/>
                    <a:pt x="157" y="66"/>
                    <a:pt x="157" y="65"/>
                  </a:cubicBezTo>
                  <a:cubicBezTo>
                    <a:pt x="158" y="65"/>
                    <a:pt x="158" y="64"/>
                    <a:pt x="158" y="64"/>
                  </a:cubicBezTo>
                  <a:cubicBezTo>
                    <a:pt x="159" y="64"/>
                    <a:pt x="160" y="64"/>
                    <a:pt x="161" y="64"/>
                  </a:cubicBezTo>
                  <a:cubicBezTo>
                    <a:pt x="161" y="64"/>
                    <a:pt x="161" y="63"/>
                    <a:pt x="162" y="63"/>
                  </a:cubicBezTo>
                  <a:cubicBezTo>
                    <a:pt x="162" y="63"/>
                    <a:pt x="163" y="64"/>
                    <a:pt x="163" y="64"/>
                  </a:cubicBezTo>
                  <a:cubicBezTo>
                    <a:pt x="163" y="64"/>
                    <a:pt x="163" y="64"/>
                    <a:pt x="163" y="65"/>
                  </a:cubicBezTo>
                  <a:cubicBezTo>
                    <a:pt x="163" y="65"/>
                    <a:pt x="166" y="67"/>
                    <a:pt x="166" y="67"/>
                  </a:cubicBezTo>
                  <a:cubicBezTo>
                    <a:pt x="166" y="67"/>
                    <a:pt x="166" y="67"/>
                    <a:pt x="167" y="67"/>
                  </a:cubicBezTo>
                  <a:cubicBezTo>
                    <a:pt x="167" y="67"/>
                    <a:pt x="166" y="67"/>
                    <a:pt x="167" y="67"/>
                  </a:cubicBezTo>
                  <a:cubicBezTo>
                    <a:pt x="167" y="68"/>
                    <a:pt x="170" y="67"/>
                    <a:pt x="170" y="67"/>
                  </a:cubicBezTo>
                  <a:cubicBezTo>
                    <a:pt x="171" y="67"/>
                    <a:pt x="171" y="67"/>
                    <a:pt x="171" y="67"/>
                  </a:cubicBezTo>
                  <a:cubicBezTo>
                    <a:pt x="171" y="67"/>
                    <a:pt x="171" y="67"/>
                    <a:pt x="171" y="66"/>
                  </a:cubicBezTo>
                  <a:cubicBezTo>
                    <a:pt x="172" y="66"/>
                    <a:pt x="172" y="65"/>
                    <a:pt x="172" y="64"/>
                  </a:cubicBezTo>
                  <a:cubicBezTo>
                    <a:pt x="172" y="64"/>
                    <a:pt x="173" y="64"/>
                    <a:pt x="172" y="63"/>
                  </a:cubicBezTo>
                  <a:cubicBezTo>
                    <a:pt x="170" y="62"/>
                    <a:pt x="169" y="62"/>
                    <a:pt x="169" y="62"/>
                  </a:cubicBezTo>
                  <a:cubicBezTo>
                    <a:pt x="169" y="62"/>
                    <a:pt x="167" y="60"/>
                    <a:pt x="168" y="60"/>
                  </a:cubicBezTo>
                  <a:cubicBezTo>
                    <a:pt x="169" y="59"/>
                    <a:pt x="170" y="58"/>
                    <a:pt x="170" y="58"/>
                  </a:cubicBezTo>
                  <a:cubicBezTo>
                    <a:pt x="169" y="56"/>
                    <a:pt x="169" y="56"/>
                    <a:pt x="169" y="56"/>
                  </a:cubicBezTo>
                  <a:cubicBezTo>
                    <a:pt x="170" y="55"/>
                    <a:pt x="170" y="55"/>
                    <a:pt x="170" y="55"/>
                  </a:cubicBezTo>
                  <a:cubicBezTo>
                    <a:pt x="169" y="53"/>
                    <a:pt x="169" y="53"/>
                    <a:pt x="169" y="53"/>
                  </a:cubicBezTo>
                  <a:cubicBezTo>
                    <a:pt x="169" y="53"/>
                    <a:pt x="170" y="52"/>
                    <a:pt x="170" y="52"/>
                  </a:cubicBezTo>
                  <a:cubicBezTo>
                    <a:pt x="170" y="51"/>
                    <a:pt x="171" y="48"/>
                    <a:pt x="171" y="48"/>
                  </a:cubicBezTo>
                  <a:cubicBezTo>
                    <a:pt x="171" y="48"/>
                    <a:pt x="171" y="47"/>
                    <a:pt x="171" y="46"/>
                  </a:cubicBezTo>
                  <a:cubicBezTo>
                    <a:pt x="171" y="46"/>
                    <a:pt x="170" y="45"/>
                    <a:pt x="170" y="45"/>
                  </a:cubicBezTo>
                  <a:cubicBezTo>
                    <a:pt x="169" y="44"/>
                    <a:pt x="169" y="44"/>
                    <a:pt x="169" y="44"/>
                  </a:cubicBezTo>
                  <a:cubicBezTo>
                    <a:pt x="169" y="44"/>
                    <a:pt x="168" y="42"/>
                    <a:pt x="168" y="42"/>
                  </a:cubicBezTo>
                  <a:cubicBezTo>
                    <a:pt x="167" y="43"/>
                    <a:pt x="166" y="43"/>
                    <a:pt x="166" y="43"/>
                  </a:cubicBezTo>
                  <a:cubicBezTo>
                    <a:pt x="166" y="43"/>
                    <a:pt x="166" y="45"/>
                    <a:pt x="166" y="45"/>
                  </a:cubicBezTo>
                  <a:cubicBezTo>
                    <a:pt x="165" y="46"/>
                    <a:pt x="164" y="46"/>
                    <a:pt x="164" y="46"/>
                  </a:cubicBezTo>
                  <a:cubicBezTo>
                    <a:pt x="164" y="46"/>
                    <a:pt x="164" y="46"/>
                    <a:pt x="164" y="46"/>
                  </a:cubicBezTo>
                  <a:cubicBezTo>
                    <a:pt x="163" y="46"/>
                    <a:pt x="163" y="46"/>
                    <a:pt x="163" y="46"/>
                  </a:cubicBezTo>
                  <a:cubicBezTo>
                    <a:pt x="162" y="48"/>
                    <a:pt x="162" y="48"/>
                    <a:pt x="162" y="48"/>
                  </a:cubicBezTo>
                  <a:cubicBezTo>
                    <a:pt x="161" y="49"/>
                    <a:pt x="161" y="49"/>
                    <a:pt x="161" y="49"/>
                  </a:cubicBezTo>
                  <a:cubicBezTo>
                    <a:pt x="161" y="49"/>
                    <a:pt x="159" y="50"/>
                    <a:pt x="158" y="50"/>
                  </a:cubicBezTo>
                  <a:cubicBezTo>
                    <a:pt x="158" y="50"/>
                    <a:pt x="156" y="50"/>
                    <a:pt x="156" y="50"/>
                  </a:cubicBezTo>
                  <a:cubicBezTo>
                    <a:pt x="155" y="49"/>
                    <a:pt x="155" y="49"/>
                    <a:pt x="155" y="49"/>
                  </a:cubicBezTo>
                  <a:cubicBezTo>
                    <a:pt x="152" y="48"/>
                    <a:pt x="152" y="48"/>
                    <a:pt x="152" y="48"/>
                  </a:cubicBezTo>
                  <a:cubicBezTo>
                    <a:pt x="152" y="48"/>
                    <a:pt x="152" y="48"/>
                    <a:pt x="152" y="48"/>
                  </a:cubicBezTo>
                  <a:cubicBezTo>
                    <a:pt x="150" y="47"/>
                    <a:pt x="150" y="47"/>
                    <a:pt x="150" y="47"/>
                  </a:cubicBezTo>
                  <a:cubicBezTo>
                    <a:pt x="149" y="46"/>
                    <a:pt x="149" y="46"/>
                    <a:pt x="149" y="46"/>
                  </a:cubicBezTo>
                  <a:cubicBezTo>
                    <a:pt x="149" y="44"/>
                    <a:pt x="149" y="44"/>
                    <a:pt x="149" y="44"/>
                  </a:cubicBezTo>
                  <a:cubicBezTo>
                    <a:pt x="147" y="42"/>
                    <a:pt x="147" y="42"/>
                    <a:pt x="147" y="42"/>
                  </a:cubicBezTo>
                  <a:cubicBezTo>
                    <a:pt x="143" y="41"/>
                    <a:pt x="143" y="41"/>
                    <a:pt x="143" y="41"/>
                  </a:cubicBezTo>
                  <a:cubicBezTo>
                    <a:pt x="140" y="40"/>
                    <a:pt x="140" y="40"/>
                    <a:pt x="140" y="40"/>
                  </a:cubicBezTo>
                  <a:cubicBezTo>
                    <a:pt x="138" y="40"/>
                    <a:pt x="138" y="40"/>
                    <a:pt x="138" y="40"/>
                  </a:cubicBezTo>
                  <a:cubicBezTo>
                    <a:pt x="138" y="40"/>
                    <a:pt x="134" y="40"/>
                    <a:pt x="134" y="40"/>
                  </a:cubicBezTo>
                  <a:cubicBezTo>
                    <a:pt x="134" y="40"/>
                    <a:pt x="133" y="40"/>
                    <a:pt x="133" y="40"/>
                  </a:cubicBezTo>
                  <a:cubicBezTo>
                    <a:pt x="133" y="40"/>
                    <a:pt x="133" y="40"/>
                    <a:pt x="133" y="40"/>
                  </a:cubicBezTo>
                  <a:cubicBezTo>
                    <a:pt x="133" y="40"/>
                    <a:pt x="133" y="40"/>
                    <a:pt x="133" y="40"/>
                  </a:cubicBezTo>
                  <a:cubicBezTo>
                    <a:pt x="133" y="40"/>
                    <a:pt x="133" y="40"/>
                    <a:pt x="133" y="40"/>
                  </a:cubicBezTo>
                  <a:cubicBezTo>
                    <a:pt x="133" y="40"/>
                    <a:pt x="133" y="40"/>
                    <a:pt x="133" y="40"/>
                  </a:cubicBezTo>
                  <a:cubicBezTo>
                    <a:pt x="133" y="40"/>
                    <a:pt x="133" y="40"/>
                    <a:pt x="133" y="40"/>
                  </a:cubicBezTo>
                  <a:cubicBezTo>
                    <a:pt x="132" y="40"/>
                    <a:pt x="132" y="40"/>
                    <a:pt x="132" y="40"/>
                  </a:cubicBezTo>
                  <a:cubicBezTo>
                    <a:pt x="133" y="38"/>
                    <a:pt x="133" y="38"/>
                    <a:pt x="133" y="38"/>
                  </a:cubicBezTo>
                  <a:cubicBezTo>
                    <a:pt x="134" y="38"/>
                    <a:pt x="134" y="38"/>
                    <a:pt x="134" y="38"/>
                  </a:cubicBezTo>
                  <a:cubicBezTo>
                    <a:pt x="134" y="37"/>
                    <a:pt x="134" y="37"/>
                    <a:pt x="134" y="37"/>
                  </a:cubicBezTo>
                  <a:cubicBezTo>
                    <a:pt x="134" y="37"/>
                    <a:pt x="133" y="36"/>
                    <a:pt x="133" y="36"/>
                  </a:cubicBezTo>
                  <a:cubicBezTo>
                    <a:pt x="133" y="36"/>
                    <a:pt x="133" y="35"/>
                    <a:pt x="133" y="35"/>
                  </a:cubicBezTo>
                  <a:cubicBezTo>
                    <a:pt x="133" y="35"/>
                    <a:pt x="133" y="35"/>
                    <a:pt x="133" y="35"/>
                  </a:cubicBezTo>
                  <a:cubicBezTo>
                    <a:pt x="133" y="35"/>
                    <a:pt x="133" y="34"/>
                    <a:pt x="133" y="34"/>
                  </a:cubicBezTo>
                  <a:cubicBezTo>
                    <a:pt x="133" y="34"/>
                    <a:pt x="133" y="34"/>
                    <a:pt x="133" y="34"/>
                  </a:cubicBezTo>
                  <a:cubicBezTo>
                    <a:pt x="133" y="33"/>
                    <a:pt x="133" y="33"/>
                    <a:pt x="133" y="33"/>
                  </a:cubicBezTo>
                  <a:cubicBezTo>
                    <a:pt x="134" y="30"/>
                    <a:pt x="134" y="30"/>
                    <a:pt x="134" y="30"/>
                  </a:cubicBezTo>
                  <a:cubicBezTo>
                    <a:pt x="136" y="28"/>
                    <a:pt x="136" y="28"/>
                    <a:pt x="136" y="28"/>
                  </a:cubicBezTo>
                  <a:cubicBezTo>
                    <a:pt x="136" y="28"/>
                    <a:pt x="136" y="26"/>
                    <a:pt x="137" y="26"/>
                  </a:cubicBezTo>
                  <a:cubicBezTo>
                    <a:pt x="137" y="25"/>
                    <a:pt x="137" y="24"/>
                    <a:pt x="137" y="24"/>
                  </a:cubicBezTo>
                  <a:cubicBezTo>
                    <a:pt x="139" y="23"/>
                    <a:pt x="139" y="23"/>
                    <a:pt x="139" y="23"/>
                  </a:cubicBezTo>
                  <a:cubicBezTo>
                    <a:pt x="139" y="23"/>
                    <a:pt x="140" y="22"/>
                    <a:pt x="140" y="22"/>
                  </a:cubicBezTo>
                  <a:cubicBezTo>
                    <a:pt x="140" y="21"/>
                    <a:pt x="139" y="20"/>
                    <a:pt x="139" y="20"/>
                  </a:cubicBezTo>
                  <a:cubicBezTo>
                    <a:pt x="139" y="19"/>
                    <a:pt x="140" y="18"/>
                    <a:pt x="140" y="18"/>
                  </a:cubicBezTo>
                  <a:cubicBezTo>
                    <a:pt x="139" y="18"/>
                    <a:pt x="139" y="17"/>
                    <a:pt x="138" y="17"/>
                  </a:cubicBezTo>
                  <a:cubicBezTo>
                    <a:pt x="138" y="17"/>
                    <a:pt x="137" y="17"/>
                    <a:pt x="137" y="16"/>
                  </a:cubicBezTo>
                  <a:cubicBezTo>
                    <a:pt x="137" y="16"/>
                    <a:pt x="136" y="15"/>
                    <a:pt x="136" y="15"/>
                  </a:cubicBezTo>
                  <a:cubicBezTo>
                    <a:pt x="136" y="15"/>
                    <a:pt x="136" y="13"/>
                    <a:pt x="135" y="13"/>
                  </a:cubicBezTo>
                  <a:cubicBezTo>
                    <a:pt x="135" y="13"/>
                    <a:pt x="134" y="13"/>
                    <a:pt x="133" y="12"/>
                  </a:cubicBezTo>
                  <a:cubicBezTo>
                    <a:pt x="132" y="12"/>
                    <a:pt x="131" y="11"/>
                    <a:pt x="131" y="11"/>
                  </a:cubicBezTo>
                  <a:cubicBezTo>
                    <a:pt x="130" y="11"/>
                    <a:pt x="128" y="9"/>
                    <a:pt x="128" y="9"/>
                  </a:cubicBezTo>
                  <a:cubicBezTo>
                    <a:pt x="128" y="9"/>
                    <a:pt x="128" y="9"/>
                    <a:pt x="127" y="9"/>
                  </a:cubicBezTo>
                  <a:cubicBezTo>
                    <a:pt x="127" y="9"/>
                    <a:pt x="126" y="8"/>
                    <a:pt x="126" y="8"/>
                  </a:cubicBezTo>
                  <a:cubicBezTo>
                    <a:pt x="125" y="8"/>
                    <a:pt x="125" y="8"/>
                    <a:pt x="125" y="8"/>
                  </a:cubicBezTo>
                  <a:cubicBezTo>
                    <a:pt x="125" y="8"/>
                    <a:pt x="125" y="8"/>
                    <a:pt x="125" y="8"/>
                  </a:cubicBezTo>
                  <a:cubicBezTo>
                    <a:pt x="124" y="8"/>
                    <a:pt x="124" y="8"/>
                    <a:pt x="123" y="7"/>
                  </a:cubicBezTo>
                  <a:cubicBezTo>
                    <a:pt x="121" y="7"/>
                    <a:pt x="122" y="7"/>
                    <a:pt x="120" y="7"/>
                  </a:cubicBezTo>
                  <a:cubicBezTo>
                    <a:pt x="119" y="7"/>
                    <a:pt x="118" y="7"/>
                    <a:pt x="118" y="7"/>
                  </a:cubicBezTo>
                  <a:cubicBezTo>
                    <a:pt x="118" y="7"/>
                    <a:pt x="117" y="6"/>
                    <a:pt x="115" y="6"/>
                  </a:cubicBezTo>
                  <a:cubicBezTo>
                    <a:pt x="114" y="7"/>
                    <a:pt x="112" y="8"/>
                    <a:pt x="111" y="8"/>
                  </a:cubicBezTo>
                  <a:cubicBezTo>
                    <a:pt x="111" y="8"/>
                    <a:pt x="110" y="7"/>
                    <a:pt x="110" y="7"/>
                  </a:cubicBezTo>
                  <a:cubicBezTo>
                    <a:pt x="110" y="7"/>
                    <a:pt x="110" y="6"/>
                    <a:pt x="110" y="6"/>
                  </a:cubicBezTo>
                  <a:cubicBezTo>
                    <a:pt x="110" y="6"/>
                    <a:pt x="109" y="5"/>
                    <a:pt x="108" y="4"/>
                  </a:cubicBezTo>
                  <a:cubicBezTo>
                    <a:pt x="108" y="4"/>
                    <a:pt x="107" y="4"/>
                    <a:pt x="107" y="4"/>
                  </a:cubicBezTo>
                  <a:cubicBezTo>
                    <a:pt x="107" y="4"/>
                    <a:pt x="107" y="4"/>
                    <a:pt x="107" y="5"/>
                  </a:cubicBezTo>
                  <a:cubicBezTo>
                    <a:pt x="107" y="6"/>
                    <a:pt x="109" y="6"/>
                    <a:pt x="107" y="6"/>
                  </a:cubicBezTo>
                  <a:cubicBezTo>
                    <a:pt x="106" y="5"/>
                    <a:pt x="105" y="5"/>
                    <a:pt x="105" y="5"/>
                  </a:cubicBezTo>
                  <a:cubicBezTo>
                    <a:pt x="102" y="6"/>
                    <a:pt x="102" y="6"/>
                    <a:pt x="102" y="6"/>
                  </a:cubicBezTo>
                  <a:cubicBezTo>
                    <a:pt x="103" y="5"/>
                    <a:pt x="103" y="5"/>
                    <a:pt x="103" y="5"/>
                  </a:cubicBezTo>
                  <a:cubicBezTo>
                    <a:pt x="103" y="5"/>
                    <a:pt x="104" y="5"/>
                    <a:pt x="104" y="5"/>
                  </a:cubicBezTo>
                  <a:cubicBezTo>
                    <a:pt x="104" y="4"/>
                    <a:pt x="104" y="4"/>
                    <a:pt x="104" y="4"/>
                  </a:cubicBezTo>
                  <a:cubicBezTo>
                    <a:pt x="104" y="4"/>
                    <a:pt x="104" y="3"/>
                    <a:pt x="104" y="3"/>
                  </a:cubicBezTo>
                  <a:cubicBezTo>
                    <a:pt x="105" y="3"/>
                    <a:pt x="106" y="2"/>
                    <a:pt x="105" y="2"/>
                  </a:cubicBezTo>
                  <a:cubicBezTo>
                    <a:pt x="104" y="2"/>
                    <a:pt x="103" y="2"/>
                    <a:pt x="103" y="2"/>
                  </a:cubicBezTo>
                  <a:cubicBezTo>
                    <a:pt x="103" y="1"/>
                    <a:pt x="103" y="1"/>
                    <a:pt x="103" y="1"/>
                  </a:cubicBezTo>
                  <a:cubicBezTo>
                    <a:pt x="103" y="1"/>
                    <a:pt x="102" y="0"/>
                    <a:pt x="102" y="0"/>
                  </a:cubicBezTo>
                  <a:cubicBezTo>
                    <a:pt x="102" y="1"/>
                    <a:pt x="102" y="2"/>
                    <a:pt x="102" y="2"/>
                  </a:cubicBezTo>
                  <a:cubicBezTo>
                    <a:pt x="101" y="2"/>
                    <a:pt x="101" y="2"/>
                    <a:pt x="101" y="1"/>
                  </a:cubicBezTo>
                  <a:cubicBezTo>
                    <a:pt x="101" y="0"/>
                    <a:pt x="101" y="0"/>
                    <a:pt x="101" y="0"/>
                  </a:cubicBezTo>
                  <a:cubicBezTo>
                    <a:pt x="100" y="0"/>
                    <a:pt x="99" y="0"/>
                    <a:pt x="99" y="0"/>
                  </a:cubicBezTo>
                  <a:cubicBezTo>
                    <a:pt x="99" y="0"/>
                    <a:pt x="100" y="1"/>
                    <a:pt x="98" y="1"/>
                  </a:cubicBezTo>
                  <a:cubicBezTo>
                    <a:pt x="97" y="1"/>
                    <a:pt x="96" y="2"/>
                    <a:pt x="95" y="2"/>
                  </a:cubicBezTo>
                  <a:cubicBezTo>
                    <a:pt x="94" y="3"/>
                    <a:pt x="94" y="4"/>
                    <a:pt x="94" y="4"/>
                  </a:cubicBezTo>
                  <a:cubicBezTo>
                    <a:pt x="94" y="5"/>
                    <a:pt x="92" y="5"/>
                    <a:pt x="92" y="6"/>
                  </a:cubicBezTo>
                  <a:cubicBezTo>
                    <a:pt x="93" y="6"/>
                    <a:pt x="92" y="6"/>
                    <a:pt x="94" y="7"/>
                  </a:cubicBezTo>
                  <a:cubicBezTo>
                    <a:pt x="95" y="7"/>
                    <a:pt x="95" y="7"/>
                    <a:pt x="96" y="7"/>
                  </a:cubicBezTo>
                  <a:cubicBezTo>
                    <a:pt x="97" y="8"/>
                    <a:pt x="98" y="7"/>
                    <a:pt x="98" y="7"/>
                  </a:cubicBezTo>
                  <a:cubicBezTo>
                    <a:pt x="98" y="7"/>
                    <a:pt x="98" y="7"/>
                    <a:pt x="99" y="8"/>
                  </a:cubicBezTo>
                  <a:cubicBezTo>
                    <a:pt x="99" y="8"/>
                    <a:pt x="100" y="7"/>
                    <a:pt x="100" y="8"/>
                  </a:cubicBezTo>
                  <a:cubicBezTo>
                    <a:pt x="100" y="9"/>
                    <a:pt x="101" y="10"/>
                    <a:pt x="100" y="10"/>
                  </a:cubicBezTo>
                  <a:cubicBezTo>
                    <a:pt x="99" y="10"/>
                    <a:pt x="98" y="11"/>
                    <a:pt x="98" y="10"/>
                  </a:cubicBezTo>
                  <a:cubicBezTo>
                    <a:pt x="98" y="10"/>
                    <a:pt x="98" y="9"/>
                    <a:pt x="97" y="9"/>
                  </a:cubicBezTo>
                  <a:cubicBezTo>
                    <a:pt x="97" y="9"/>
                    <a:pt x="96" y="9"/>
                    <a:pt x="96" y="9"/>
                  </a:cubicBezTo>
                  <a:cubicBezTo>
                    <a:pt x="95" y="11"/>
                    <a:pt x="95" y="11"/>
                    <a:pt x="95" y="11"/>
                  </a:cubicBezTo>
                  <a:cubicBezTo>
                    <a:pt x="95" y="11"/>
                    <a:pt x="95" y="12"/>
                    <a:pt x="94" y="12"/>
                  </a:cubicBezTo>
                  <a:cubicBezTo>
                    <a:pt x="93" y="12"/>
                    <a:pt x="94" y="12"/>
                    <a:pt x="92" y="12"/>
                  </a:cubicBezTo>
                  <a:cubicBezTo>
                    <a:pt x="90" y="12"/>
                    <a:pt x="90" y="11"/>
                    <a:pt x="89" y="11"/>
                  </a:cubicBezTo>
                  <a:cubicBezTo>
                    <a:pt x="89" y="11"/>
                    <a:pt x="89" y="11"/>
                    <a:pt x="88" y="11"/>
                  </a:cubicBezTo>
                  <a:cubicBezTo>
                    <a:pt x="88" y="11"/>
                    <a:pt x="86" y="9"/>
                    <a:pt x="85" y="11"/>
                  </a:cubicBezTo>
                  <a:cubicBezTo>
                    <a:pt x="84" y="12"/>
                    <a:pt x="83" y="13"/>
                    <a:pt x="83" y="13"/>
                  </a:cubicBezTo>
                  <a:cubicBezTo>
                    <a:pt x="80" y="13"/>
                    <a:pt x="80" y="13"/>
                    <a:pt x="80" y="13"/>
                  </a:cubicBezTo>
                  <a:cubicBezTo>
                    <a:pt x="80" y="13"/>
                    <a:pt x="79" y="13"/>
                    <a:pt x="78" y="13"/>
                  </a:cubicBezTo>
                  <a:cubicBezTo>
                    <a:pt x="77" y="13"/>
                    <a:pt x="76" y="13"/>
                    <a:pt x="76" y="13"/>
                  </a:cubicBezTo>
                  <a:cubicBezTo>
                    <a:pt x="75" y="14"/>
                    <a:pt x="74" y="11"/>
                    <a:pt x="74" y="11"/>
                  </a:cubicBezTo>
                  <a:cubicBezTo>
                    <a:pt x="74" y="11"/>
                    <a:pt x="75" y="9"/>
                    <a:pt x="72" y="11"/>
                  </a:cubicBezTo>
                  <a:cubicBezTo>
                    <a:pt x="69" y="13"/>
                    <a:pt x="68" y="13"/>
                    <a:pt x="68" y="13"/>
                  </a:cubicBezTo>
                  <a:cubicBezTo>
                    <a:pt x="67" y="13"/>
                    <a:pt x="66" y="14"/>
                    <a:pt x="66" y="14"/>
                  </a:cubicBezTo>
                  <a:cubicBezTo>
                    <a:pt x="65" y="13"/>
                    <a:pt x="65" y="13"/>
                    <a:pt x="65" y="13"/>
                  </a:cubicBezTo>
                  <a:cubicBezTo>
                    <a:pt x="65" y="13"/>
                    <a:pt x="65" y="13"/>
                    <a:pt x="65" y="13"/>
                  </a:cubicBezTo>
                  <a:cubicBezTo>
                    <a:pt x="65" y="13"/>
                    <a:pt x="65" y="13"/>
                    <a:pt x="65" y="13"/>
                  </a:cubicBezTo>
                  <a:cubicBezTo>
                    <a:pt x="66" y="13"/>
                    <a:pt x="66" y="12"/>
                    <a:pt x="66" y="12"/>
                  </a:cubicBezTo>
                  <a:cubicBezTo>
                    <a:pt x="65" y="11"/>
                    <a:pt x="65" y="11"/>
                    <a:pt x="65" y="11"/>
                  </a:cubicBezTo>
                  <a:cubicBezTo>
                    <a:pt x="62" y="12"/>
                    <a:pt x="62" y="12"/>
                    <a:pt x="62" y="12"/>
                  </a:cubicBezTo>
                  <a:cubicBezTo>
                    <a:pt x="62" y="12"/>
                    <a:pt x="63" y="12"/>
                    <a:pt x="62" y="12"/>
                  </a:cubicBezTo>
                  <a:cubicBezTo>
                    <a:pt x="62" y="12"/>
                    <a:pt x="60" y="12"/>
                    <a:pt x="60" y="12"/>
                  </a:cubicBezTo>
                  <a:cubicBezTo>
                    <a:pt x="60" y="14"/>
                    <a:pt x="60" y="14"/>
                    <a:pt x="60" y="14"/>
                  </a:cubicBezTo>
                  <a:cubicBezTo>
                    <a:pt x="60" y="14"/>
                    <a:pt x="59" y="14"/>
                    <a:pt x="59" y="14"/>
                  </a:cubicBezTo>
                  <a:cubicBezTo>
                    <a:pt x="59" y="14"/>
                    <a:pt x="59" y="15"/>
                    <a:pt x="59" y="15"/>
                  </a:cubicBezTo>
                  <a:cubicBezTo>
                    <a:pt x="59" y="15"/>
                    <a:pt x="59" y="16"/>
                    <a:pt x="59" y="16"/>
                  </a:cubicBezTo>
                  <a:cubicBezTo>
                    <a:pt x="59" y="16"/>
                    <a:pt x="58" y="16"/>
                    <a:pt x="58" y="16"/>
                  </a:cubicBezTo>
                  <a:cubicBezTo>
                    <a:pt x="58" y="16"/>
                    <a:pt x="57" y="16"/>
                    <a:pt x="57" y="16"/>
                  </a:cubicBezTo>
                  <a:cubicBezTo>
                    <a:pt x="57" y="16"/>
                    <a:pt x="56" y="18"/>
                    <a:pt x="56" y="18"/>
                  </a:cubicBezTo>
                  <a:cubicBezTo>
                    <a:pt x="56" y="18"/>
                    <a:pt x="56" y="19"/>
                    <a:pt x="56" y="19"/>
                  </a:cubicBezTo>
                  <a:cubicBezTo>
                    <a:pt x="56" y="19"/>
                    <a:pt x="56" y="19"/>
                    <a:pt x="56" y="20"/>
                  </a:cubicBezTo>
                  <a:cubicBezTo>
                    <a:pt x="55" y="20"/>
                    <a:pt x="54" y="20"/>
                    <a:pt x="54" y="20"/>
                  </a:cubicBezTo>
                  <a:cubicBezTo>
                    <a:pt x="54" y="20"/>
                    <a:pt x="53" y="20"/>
                    <a:pt x="52" y="20"/>
                  </a:cubicBezTo>
                  <a:cubicBezTo>
                    <a:pt x="52" y="20"/>
                    <a:pt x="51" y="20"/>
                    <a:pt x="51" y="20"/>
                  </a:cubicBezTo>
                  <a:cubicBezTo>
                    <a:pt x="50" y="20"/>
                    <a:pt x="50" y="21"/>
                    <a:pt x="50" y="21"/>
                  </a:cubicBezTo>
                  <a:cubicBezTo>
                    <a:pt x="50" y="21"/>
                    <a:pt x="48" y="20"/>
                    <a:pt x="48" y="20"/>
                  </a:cubicBezTo>
                  <a:cubicBezTo>
                    <a:pt x="47" y="20"/>
                    <a:pt x="47" y="19"/>
                    <a:pt x="47" y="18"/>
                  </a:cubicBezTo>
                  <a:cubicBezTo>
                    <a:pt x="47" y="18"/>
                    <a:pt x="46" y="16"/>
                    <a:pt x="46" y="16"/>
                  </a:cubicBezTo>
                  <a:cubicBezTo>
                    <a:pt x="45" y="17"/>
                    <a:pt x="45" y="17"/>
                    <a:pt x="45" y="17"/>
                  </a:cubicBezTo>
                  <a:cubicBezTo>
                    <a:pt x="42" y="17"/>
                    <a:pt x="42" y="17"/>
                    <a:pt x="42" y="17"/>
                  </a:cubicBezTo>
                  <a:cubicBezTo>
                    <a:pt x="40" y="16"/>
                    <a:pt x="40" y="16"/>
                    <a:pt x="40" y="16"/>
                  </a:cubicBezTo>
                  <a:cubicBezTo>
                    <a:pt x="40" y="18"/>
                    <a:pt x="40" y="18"/>
                    <a:pt x="40" y="18"/>
                  </a:cubicBezTo>
                  <a:cubicBezTo>
                    <a:pt x="40" y="18"/>
                    <a:pt x="41" y="19"/>
                    <a:pt x="41" y="19"/>
                  </a:cubicBezTo>
                  <a:cubicBezTo>
                    <a:pt x="41" y="19"/>
                    <a:pt x="40" y="19"/>
                    <a:pt x="40" y="19"/>
                  </a:cubicBezTo>
                  <a:cubicBezTo>
                    <a:pt x="39" y="20"/>
                    <a:pt x="39" y="20"/>
                    <a:pt x="39" y="20"/>
                  </a:cubicBezTo>
                  <a:cubicBezTo>
                    <a:pt x="38" y="20"/>
                    <a:pt x="38" y="20"/>
                    <a:pt x="38" y="20"/>
                  </a:cubicBezTo>
                  <a:cubicBezTo>
                    <a:pt x="38" y="20"/>
                    <a:pt x="37" y="22"/>
                    <a:pt x="37" y="22"/>
                  </a:cubicBezTo>
                  <a:cubicBezTo>
                    <a:pt x="37" y="23"/>
                    <a:pt x="36" y="23"/>
                    <a:pt x="36" y="23"/>
                  </a:cubicBezTo>
                  <a:cubicBezTo>
                    <a:pt x="36" y="23"/>
                    <a:pt x="35" y="23"/>
                    <a:pt x="36" y="24"/>
                  </a:cubicBezTo>
                  <a:cubicBezTo>
                    <a:pt x="37" y="24"/>
                    <a:pt x="38" y="24"/>
                    <a:pt x="38" y="24"/>
                  </a:cubicBezTo>
                  <a:cubicBezTo>
                    <a:pt x="39" y="24"/>
                    <a:pt x="40" y="24"/>
                    <a:pt x="40" y="24"/>
                  </a:cubicBezTo>
                  <a:cubicBezTo>
                    <a:pt x="40" y="24"/>
                    <a:pt x="42" y="23"/>
                    <a:pt x="42" y="23"/>
                  </a:cubicBezTo>
                  <a:cubicBezTo>
                    <a:pt x="42" y="24"/>
                    <a:pt x="42" y="24"/>
                    <a:pt x="42" y="24"/>
                  </a:cubicBezTo>
                  <a:cubicBezTo>
                    <a:pt x="42" y="26"/>
                    <a:pt x="42" y="26"/>
                    <a:pt x="42" y="26"/>
                  </a:cubicBezTo>
                  <a:cubicBezTo>
                    <a:pt x="41" y="26"/>
                    <a:pt x="41" y="26"/>
                    <a:pt x="41" y="26"/>
                  </a:cubicBezTo>
                  <a:cubicBezTo>
                    <a:pt x="41" y="26"/>
                    <a:pt x="41" y="27"/>
                    <a:pt x="41" y="27"/>
                  </a:cubicBezTo>
                  <a:cubicBezTo>
                    <a:pt x="40" y="28"/>
                    <a:pt x="39" y="28"/>
                    <a:pt x="39" y="28"/>
                  </a:cubicBezTo>
                  <a:cubicBezTo>
                    <a:pt x="38" y="29"/>
                    <a:pt x="38" y="29"/>
                    <a:pt x="38" y="30"/>
                  </a:cubicBezTo>
                  <a:cubicBezTo>
                    <a:pt x="38" y="31"/>
                    <a:pt x="37" y="33"/>
                    <a:pt x="37" y="33"/>
                  </a:cubicBezTo>
                  <a:cubicBezTo>
                    <a:pt x="35" y="34"/>
                    <a:pt x="35" y="34"/>
                    <a:pt x="35" y="34"/>
                  </a:cubicBezTo>
                  <a:cubicBezTo>
                    <a:pt x="33" y="36"/>
                    <a:pt x="33" y="36"/>
                    <a:pt x="33" y="36"/>
                  </a:cubicBezTo>
                  <a:cubicBezTo>
                    <a:pt x="32" y="36"/>
                    <a:pt x="32" y="36"/>
                    <a:pt x="32" y="36"/>
                  </a:cubicBezTo>
                  <a:cubicBezTo>
                    <a:pt x="31" y="37"/>
                    <a:pt x="31" y="37"/>
                    <a:pt x="31" y="37"/>
                  </a:cubicBezTo>
                  <a:cubicBezTo>
                    <a:pt x="31" y="38"/>
                    <a:pt x="31" y="38"/>
                    <a:pt x="31" y="38"/>
                  </a:cubicBezTo>
                  <a:cubicBezTo>
                    <a:pt x="29" y="39"/>
                    <a:pt x="29" y="39"/>
                    <a:pt x="29" y="39"/>
                  </a:cubicBezTo>
                  <a:cubicBezTo>
                    <a:pt x="29" y="41"/>
                    <a:pt x="29" y="41"/>
                    <a:pt x="29" y="41"/>
                  </a:cubicBezTo>
                  <a:cubicBezTo>
                    <a:pt x="28" y="42"/>
                    <a:pt x="28" y="42"/>
                    <a:pt x="28" y="42"/>
                  </a:cubicBezTo>
                  <a:cubicBezTo>
                    <a:pt x="27" y="42"/>
                    <a:pt x="27" y="42"/>
                    <a:pt x="27" y="42"/>
                  </a:cubicBezTo>
                  <a:cubicBezTo>
                    <a:pt x="26" y="44"/>
                    <a:pt x="26" y="44"/>
                    <a:pt x="26" y="44"/>
                  </a:cubicBezTo>
                  <a:cubicBezTo>
                    <a:pt x="26" y="44"/>
                    <a:pt x="25" y="45"/>
                    <a:pt x="25" y="45"/>
                  </a:cubicBezTo>
                  <a:cubicBezTo>
                    <a:pt x="24" y="45"/>
                    <a:pt x="23" y="46"/>
                    <a:pt x="23" y="46"/>
                  </a:cubicBezTo>
                  <a:cubicBezTo>
                    <a:pt x="21" y="46"/>
                    <a:pt x="21" y="46"/>
                    <a:pt x="21" y="46"/>
                  </a:cubicBezTo>
                  <a:cubicBezTo>
                    <a:pt x="21" y="46"/>
                    <a:pt x="20" y="46"/>
                    <a:pt x="19" y="47"/>
                  </a:cubicBezTo>
                  <a:cubicBezTo>
                    <a:pt x="19" y="48"/>
                    <a:pt x="19" y="48"/>
                    <a:pt x="19" y="48"/>
                  </a:cubicBezTo>
                  <a:cubicBezTo>
                    <a:pt x="19" y="49"/>
                    <a:pt x="20" y="50"/>
                    <a:pt x="20" y="50"/>
                  </a:cubicBezTo>
                  <a:cubicBezTo>
                    <a:pt x="20" y="52"/>
                    <a:pt x="20" y="52"/>
                    <a:pt x="20" y="52"/>
                  </a:cubicBezTo>
                  <a:cubicBezTo>
                    <a:pt x="20" y="52"/>
                    <a:pt x="19" y="52"/>
                    <a:pt x="19" y="53"/>
                  </a:cubicBezTo>
                  <a:cubicBezTo>
                    <a:pt x="19" y="53"/>
                    <a:pt x="19" y="54"/>
                    <a:pt x="19" y="54"/>
                  </a:cubicBezTo>
                  <a:cubicBezTo>
                    <a:pt x="19" y="54"/>
                    <a:pt x="19" y="55"/>
                    <a:pt x="19" y="55"/>
                  </a:cubicBezTo>
                  <a:cubicBezTo>
                    <a:pt x="19" y="55"/>
                    <a:pt x="19" y="56"/>
                    <a:pt x="19" y="56"/>
                  </a:cubicBezTo>
                  <a:cubicBezTo>
                    <a:pt x="19" y="56"/>
                    <a:pt x="19" y="57"/>
                    <a:pt x="18" y="58"/>
                  </a:cubicBezTo>
                  <a:cubicBezTo>
                    <a:pt x="18" y="58"/>
                    <a:pt x="17" y="59"/>
                    <a:pt x="17" y="59"/>
                  </a:cubicBezTo>
                  <a:cubicBezTo>
                    <a:pt x="17" y="59"/>
                    <a:pt x="15" y="59"/>
                    <a:pt x="15" y="59"/>
                  </a:cubicBezTo>
                  <a:cubicBezTo>
                    <a:pt x="15" y="60"/>
                    <a:pt x="13" y="60"/>
                    <a:pt x="13" y="60"/>
                  </a:cubicBezTo>
                  <a:cubicBezTo>
                    <a:pt x="11" y="62"/>
                    <a:pt x="11" y="62"/>
                    <a:pt x="11" y="62"/>
                  </a:cubicBezTo>
                  <a:cubicBezTo>
                    <a:pt x="7" y="66"/>
                    <a:pt x="7" y="66"/>
                    <a:pt x="7" y="66"/>
                  </a:cubicBezTo>
                  <a:cubicBezTo>
                    <a:pt x="7" y="66"/>
                    <a:pt x="7" y="67"/>
                    <a:pt x="7" y="67"/>
                  </a:cubicBezTo>
                  <a:cubicBezTo>
                    <a:pt x="7" y="67"/>
                    <a:pt x="7" y="69"/>
                    <a:pt x="7" y="69"/>
                  </a:cubicBezTo>
                  <a:cubicBezTo>
                    <a:pt x="7" y="70"/>
                    <a:pt x="6" y="71"/>
                    <a:pt x="6" y="71"/>
                  </a:cubicBezTo>
                  <a:cubicBezTo>
                    <a:pt x="5" y="72"/>
                    <a:pt x="5" y="72"/>
                    <a:pt x="5" y="72"/>
                  </a:cubicBezTo>
                  <a:cubicBezTo>
                    <a:pt x="5" y="74"/>
                    <a:pt x="5" y="74"/>
                    <a:pt x="5" y="74"/>
                  </a:cubicBezTo>
                  <a:cubicBezTo>
                    <a:pt x="5" y="75"/>
                    <a:pt x="5" y="75"/>
                    <a:pt x="5" y="75"/>
                  </a:cubicBezTo>
                  <a:cubicBezTo>
                    <a:pt x="6" y="76"/>
                    <a:pt x="6" y="76"/>
                    <a:pt x="6" y="76"/>
                  </a:cubicBezTo>
                  <a:cubicBezTo>
                    <a:pt x="7" y="77"/>
                    <a:pt x="7" y="77"/>
                    <a:pt x="7" y="77"/>
                  </a:cubicBezTo>
                  <a:cubicBezTo>
                    <a:pt x="7" y="80"/>
                    <a:pt x="7" y="80"/>
                    <a:pt x="7" y="80"/>
                  </a:cubicBezTo>
                  <a:cubicBezTo>
                    <a:pt x="6" y="82"/>
                    <a:pt x="6" y="82"/>
                    <a:pt x="6" y="82"/>
                  </a:cubicBezTo>
                  <a:cubicBezTo>
                    <a:pt x="6" y="84"/>
                    <a:pt x="6" y="84"/>
                    <a:pt x="6" y="84"/>
                  </a:cubicBezTo>
                  <a:cubicBezTo>
                    <a:pt x="4" y="84"/>
                    <a:pt x="4" y="84"/>
                    <a:pt x="4" y="84"/>
                  </a:cubicBezTo>
                  <a:cubicBezTo>
                    <a:pt x="4" y="84"/>
                    <a:pt x="3" y="85"/>
                    <a:pt x="2" y="85"/>
                  </a:cubicBezTo>
                  <a:cubicBezTo>
                    <a:pt x="2" y="85"/>
                    <a:pt x="1" y="86"/>
                    <a:pt x="1" y="86"/>
                  </a:cubicBezTo>
                  <a:cubicBezTo>
                    <a:pt x="0" y="87"/>
                    <a:pt x="0" y="87"/>
                    <a:pt x="0" y="87"/>
                  </a:cubicBezTo>
                  <a:cubicBezTo>
                    <a:pt x="1" y="88"/>
                    <a:pt x="1" y="88"/>
                    <a:pt x="1" y="88"/>
                  </a:cubicBezTo>
                  <a:cubicBezTo>
                    <a:pt x="1" y="90"/>
                    <a:pt x="1" y="90"/>
                    <a:pt x="1" y="90"/>
                  </a:cubicBezTo>
                  <a:cubicBezTo>
                    <a:pt x="2" y="90"/>
                    <a:pt x="2" y="90"/>
                    <a:pt x="2" y="90"/>
                  </a:cubicBezTo>
                  <a:cubicBezTo>
                    <a:pt x="4" y="89"/>
                    <a:pt x="4" y="89"/>
                    <a:pt x="4" y="89"/>
                  </a:cubicBezTo>
                  <a:cubicBezTo>
                    <a:pt x="6" y="90"/>
                    <a:pt x="6" y="90"/>
                    <a:pt x="6" y="90"/>
                  </a:cubicBezTo>
                  <a:cubicBezTo>
                    <a:pt x="9" y="89"/>
                    <a:pt x="9" y="89"/>
                    <a:pt x="9" y="89"/>
                  </a:cubicBezTo>
                  <a:cubicBezTo>
                    <a:pt x="9" y="89"/>
                    <a:pt x="9" y="88"/>
                    <a:pt x="10" y="87"/>
                  </a:cubicBezTo>
                  <a:cubicBezTo>
                    <a:pt x="11" y="86"/>
                    <a:pt x="12" y="86"/>
                    <a:pt x="12" y="86"/>
                  </a:cubicBezTo>
                  <a:cubicBezTo>
                    <a:pt x="13" y="84"/>
                    <a:pt x="13" y="84"/>
                    <a:pt x="13" y="84"/>
                  </a:cubicBezTo>
                  <a:cubicBezTo>
                    <a:pt x="12" y="84"/>
                    <a:pt x="12" y="84"/>
                    <a:pt x="12" y="84"/>
                  </a:cubicBezTo>
                  <a:cubicBezTo>
                    <a:pt x="12" y="82"/>
                    <a:pt x="12" y="82"/>
                    <a:pt x="12" y="82"/>
                  </a:cubicBezTo>
                  <a:cubicBezTo>
                    <a:pt x="10" y="81"/>
                    <a:pt x="10" y="81"/>
                    <a:pt x="10" y="81"/>
                  </a:cubicBezTo>
                  <a:cubicBezTo>
                    <a:pt x="10" y="81"/>
                    <a:pt x="10" y="80"/>
                    <a:pt x="10" y="80"/>
                  </a:cubicBezTo>
                  <a:cubicBezTo>
                    <a:pt x="11" y="79"/>
                    <a:pt x="12" y="77"/>
                    <a:pt x="12" y="77"/>
                  </a:cubicBezTo>
                  <a:cubicBezTo>
                    <a:pt x="15" y="76"/>
                    <a:pt x="15" y="76"/>
                    <a:pt x="15" y="76"/>
                  </a:cubicBezTo>
                  <a:cubicBezTo>
                    <a:pt x="18" y="75"/>
                    <a:pt x="18" y="75"/>
                    <a:pt x="18" y="75"/>
                  </a:cubicBezTo>
                  <a:cubicBezTo>
                    <a:pt x="19" y="74"/>
                    <a:pt x="19" y="74"/>
                    <a:pt x="19" y="74"/>
                  </a:cubicBezTo>
                  <a:cubicBezTo>
                    <a:pt x="21" y="73"/>
                    <a:pt x="21" y="73"/>
                    <a:pt x="21" y="73"/>
                  </a:cubicBezTo>
                  <a:cubicBezTo>
                    <a:pt x="21" y="73"/>
                    <a:pt x="24" y="73"/>
                    <a:pt x="24" y="73"/>
                  </a:cubicBezTo>
                  <a:cubicBezTo>
                    <a:pt x="24" y="73"/>
                    <a:pt x="28" y="73"/>
                    <a:pt x="28" y="73"/>
                  </a:cubicBezTo>
                  <a:lnTo>
                    <a:pt x="31" y="75"/>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24" name="Freeform 51">
              <a:extLst>
                <a:ext uri="{FF2B5EF4-FFF2-40B4-BE49-F238E27FC236}">
                  <a16:creationId xmlns:a16="http://schemas.microsoft.com/office/drawing/2014/main" id="{D8474737-A165-44F9-9D16-CA79F7B9DCD2}"/>
                </a:ext>
              </a:extLst>
            </p:cNvPr>
            <p:cNvSpPr>
              <a:spLocks/>
            </p:cNvSpPr>
            <p:nvPr/>
          </p:nvSpPr>
          <p:spPr bwMode="auto">
            <a:xfrm>
              <a:off x="5753789" y="1798916"/>
              <a:ext cx="494744" cy="296186"/>
            </a:xfrm>
            <a:custGeom>
              <a:avLst/>
              <a:gdLst>
                <a:gd name="T0" fmla="*/ 31 w 217"/>
                <a:gd name="T1" fmla="*/ 35 h 134"/>
                <a:gd name="T2" fmla="*/ 42 w 217"/>
                <a:gd name="T3" fmla="*/ 43 h 134"/>
                <a:gd name="T4" fmla="*/ 55 w 217"/>
                <a:gd name="T5" fmla="*/ 53 h 134"/>
                <a:gd name="T6" fmla="*/ 66 w 217"/>
                <a:gd name="T7" fmla="*/ 68 h 134"/>
                <a:gd name="T8" fmla="*/ 83 w 217"/>
                <a:gd name="T9" fmla="*/ 64 h 134"/>
                <a:gd name="T10" fmla="*/ 87 w 217"/>
                <a:gd name="T11" fmla="*/ 37 h 134"/>
                <a:gd name="T12" fmla="*/ 83 w 217"/>
                <a:gd name="T13" fmla="*/ 16 h 134"/>
                <a:gd name="T14" fmla="*/ 99 w 217"/>
                <a:gd name="T15" fmla="*/ 3 h 134"/>
                <a:gd name="T16" fmla="*/ 112 w 217"/>
                <a:gd name="T17" fmla="*/ 2 h 134"/>
                <a:gd name="T18" fmla="*/ 125 w 217"/>
                <a:gd name="T19" fmla="*/ 5 h 134"/>
                <a:gd name="T20" fmla="*/ 142 w 217"/>
                <a:gd name="T21" fmla="*/ 17 h 134"/>
                <a:gd name="T22" fmla="*/ 152 w 217"/>
                <a:gd name="T23" fmla="*/ 17 h 134"/>
                <a:gd name="T24" fmla="*/ 159 w 217"/>
                <a:gd name="T25" fmla="*/ 11 h 134"/>
                <a:gd name="T26" fmla="*/ 177 w 217"/>
                <a:gd name="T27" fmla="*/ 11 h 134"/>
                <a:gd name="T28" fmla="*/ 184 w 217"/>
                <a:gd name="T29" fmla="*/ 18 h 134"/>
                <a:gd name="T30" fmla="*/ 192 w 217"/>
                <a:gd name="T31" fmla="*/ 31 h 134"/>
                <a:gd name="T32" fmla="*/ 192 w 217"/>
                <a:gd name="T33" fmla="*/ 46 h 134"/>
                <a:gd name="T34" fmla="*/ 198 w 217"/>
                <a:gd name="T35" fmla="*/ 49 h 134"/>
                <a:gd name="T36" fmla="*/ 206 w 217"/>
                <a:gd name="T37" fmla="*/ 58 h 134"/>
                <a:gd name="T38" fmla="*/ 212 w 217"/>
                <a:gd name="T39" fmla="*/ 66 h 134"/>
                <a:gd name="T40" fmla="*/ 216 w 217"/>
                <a:gd name="T41" fmla="*/ 78 h 134"/>
                <a:gd name="T42" fmla="*/ 211 w 217"/>
                <a:gd name="T43" fmla="*/ 83 h 134"/>
                <a:gd name="T44" fmla="*/ 207 w 217"/>
                <a:gd name="T45" fmla="*/ 100 h 134"/>
                <a:gd name="T46" fmla="*/ 192 w 217"/>
                <a:gd name="T47" fmla="*/ 103 h 134"/>
                <a:gd name="T48" fmla="*/ 185 w 217"/>
                <a:gd name="T49" fmla="*/ 112 h 134"/>
                <a:gd name="T50" fmla="*/ 177 w 217"/>
                <a:gd name="T51" fmla="*/ 115 h 134"/>
                <a:gd name="T52" fmla="*/ 165 w 217"/>
                <a:gd name="T53" fmla="*/ 114 h 134"/>
                <a:gd name="T54" fmla="*/ 157 w 217"/>
                <a:gd name="T55" fmla="*/ 105 h 134"/>
                <a:gd name="T56" fmla="*/ 146 w 217"/>
                <a:gd name="T57" fmla="*/ 101 h 134"/>
                <a:gd name="T58" fmla="*/ 139 w 217"/>
                <a:gd name="T59" fmla="*/ 97 h 134"/>
                <a:gd name="T60" fmla="*/ 124 w 217"/>
                <a:gd name="T61" fmla="*/ 97 h 134"/>
                <a:gd name="T62" fmla="*/ 117 w 217"/>
                <a:gd name="T63" fmla="*/ 87 h 134"/>
                <a:gd name="T64" fmla="*/ 108 w 217"/>
                <a:gd name="T65" fmla="*/ 99 h 134"/>
                <a:gd name="T66" fmla="*/ 94 w 217"/>
                <a:gd name="T67" fmla="*/ 100 h 134"/>
                <a:gd name="T68" fmla="*/ 80 w 217"/>
                <a:gd name="T69" fmla="*/ 100 h 134"/>
                <a:gd name="T70" fmla="*/ 67 w 217"/>
                <a:gd name="T71" fmla="*/ 107 h 134"/>
                <a:gd name="T72" fmla="*/ 55 w 217"/>
                <a:gd name="T73" fmla="*/ 104 h 134"/>
                <a:gd name="T74" fmla="*/ 34 w 217"/>
                <a:gd name="T75" fmla="*/ 106 h 134"/>
                <a:gd name="T76" fmla="*/ 21 w 217"/>
                <a:gd name="T77" fmla="*/ 113 h 134"/>
                <a:gd name="T78" fmla="*/ 14 w 217"/>
                <a:gd name="T79" fmla="*/ 122 h 134"/>
                <a:gd name="T80" fmla="*/ 9 w 217"/>
                <a:gd name="T81" fmla="*/ 131 h 134"/>
                <a:gd name="T82" fmla="*/ 5 w 217"/>
                <a:gd name="T83" fmla="*/ 128 h 134"/>
                <a:gd name="T84" fmla="*/ 3 w 217"/>
                <a:gd name="T85" fmla="*/ 108 h 134"/>
                <a:gd name="T86" fmla="*/ 7 w 217"/>
                <a:gd name="T87" fmla="*/ 83 h 134"/>
                <a:gd name="T88" fmla="*/ 8 w 217"/>
                <a:gd name="T89" fmla="*/ 60 h 134"/>
                <a:gd name="T90" fmla="*/ 19 w 217"/>
                <a:gd name="T91" fmla="*/ 45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17" h="134">
                  <a:moveTo>
                    <a:pt x="19" y="45"/>
                  </a:moveTo>
                  <a:cubicBezTo>
                    <a:pt x="24" y="40"/>
                    <a:pt x="24" y="40"/>
                    <a:pt x="24" y="40"/>
                  </a:cubicBezTo>
                  <a:cubicBezTo>
                    <a:pt x="24" y="40"/>
                    <a:pt x="30" y="35"/>
                    <a:pt x="31" y="35"/>
                  </a:cubicBezTo>
                  <a:cubicBezTo>
                    <a:pt x="33" y="34"/>
                    <a:pt x="36" y="32"/>
                    <a:pt x="36" y="33"/>
                  </a:cubicBezTo>
                  <a:cubicBezTo>
                    <a:pt x="36" y="34"/>
                    <a:pt x="37" y="41"/>
                    <a:pt x="37" y="41"/>
                  </a:cubicBezTo>
                  <a:cubicBezTo>
                    <a:pt x="42" y="43"/>
                    <a:pt x="42" y="43"/>
                    <a:pt x="42" y="43"/>
                  </a:cubicBezTo>
                  <a:cubicBezTo>
                    <a:pt x="46" y="46"/>
                    <a:pt x="46" y="46"/>
                    <a:pt x="46" y="46"/>
                  </a:cubicBezTo>
                  <a:cubicBezTo>
                    <a:pt x="54" y="50"/>
                    <a:pt x="54" y="50"/>
                    <a:pt x="54" y="50"/>
                  </a:cubicBezTo>
                  <a:cubicBezTo>
                    <a:pt x="55" y="53"/>
                    <a:pt x="55" y="53"/>
                    <a:pt x="55" y="53"/>
                  </a:cubicBezTo>
                  <a:cubicBezTo>
                    <a:pt x="55" y="53"/>
                    <a:pt x="54" y="55"/>
                    <a:pt x="56" y="58"/>
                  </a:cubicBezTo>
                  <a:cubicBezTo>
                    <a:pt x="59" y="61"/>
                    <a:pt x="60" y="61"/>
                    <a:pt x="61" y="64"/>
                  </a:cubicBezTo>
                  <a:cubicBezTo>
                    <a:pt x="62" y="66"/>
                    <a:pt x="66" y="68"/>
                    <a:pt x="66" y="68"/>
                  </a:cubicBezTo>
                  <a:cubicBezTo>
                    <a:pt x="71" y="69"/>
                    <a:pt x="71" y="69"/>
                    <a:pt x="71" y="69"/>
                  </a:cubicBezTo>
                  <a:cubicBezTo>
                    <a:pt x="71" y="69"/>
                    <a:pt x="76" y="71"/>
                    <a:pt x="77" y="70"/>
                  </a:cubicBezTo>
                  <a:cubicBezTo>
                    <a:pt x="78" y="69"/>
                    <a:pt x="83" y="65"/>
                    <a:pt x="83" y="64"/>
                  </a:cubicBezTo>
                  <a:cubicBezTo>
                    <a:pt x="84" y="63"/>
                    <a:pt x="87" y="59"/>
                    <a:pt x="88" y="58"/>
                  </a:cubicBezTo>
                  <a:cubicBezTo>
                    <a:pt x="89" y="57"/>
                    <a:pt x="92" y="50"/>
                    <a:pt x="92" y="49"/>
                  </a:cubicBezTo>
                  <a:cubicBezTo>
                    <a:pt x="92" y="47"/>
                    <a:pt x="88" y="39"/>
                    <a:pt x="87" y="37"/>
                  </a:cubicBezTo>
                  <a:cubicBezTo>
                    <a:pt x="87" y="35"/>
                    <a:pt x="86" y="29"/>
                    <a:pt x="86" y="29"/>
                  </a:cubicBezTo>
                  <a:cubicBezTo>
                    <a:pt x="82" y="21"/>
                    <a:pt x="82" y="21"/>
                    <a:pt x="82" y="21"/>
                  </a:cubicBezTo>
                  <a:cubicBezTo>
                    <a:pt x="82" y="21"/>
                    <a:pt x="82" y="16"/>
                    <a:pt x="83" y="16"/>
                  </a:cubicBezTo>
                  <a:cubicBezTo>
                    <a:pt x="84" y="15"/>
                    <a:pt x="89" y="11"/>
                    <a:pt x="89" y="11"/>
                  </a:cubicBezTo>
                  <a:cubicBezTo>
                    <a:pt x="94" y="6"/>
                    <a:pt x="94" y="6"/>
                    <a:pt x="94" y="6"/>
                  </a:cubicBezTo>
                  <a:cubicBezTo>
                    <a:pt x="99" y="3"/>
                    <a:pt x="99" y="3"/>
                    <a:pt x="99" y="3"/>
                  </a:cubicBezTo>
                  <a:cubicBezTo>
                    <a:pt x="103" y="0"/>
                    <a:pt x="103" y="0"/>
                    <a:pt x="103" y="0"/>
                  </a:cubicBezTo>
                  <a:cubicBezTo>
                    <a:pt x="108" y="2"/>
                    <a:pt x="108" y="2"/>
                    <a:pt x="108" y="2"/>
                  </a:cubicBezTo>
                  <a:cubicBezTo>
                    <a:pt x="112" y="2"/>
                    <a:pt x="112" y="2"/>
                    <a:pt x="112" y="2"/>
                  </a:cubicBezTo>
                  <a:cubicBezTo>
                    <a:pt x="116" y="4"/>
                    <a:pt x="116" y="4"/>
                    <a:pt x="116" y="4"/>
                  </a:cubicBezTo>
                  <a:cubicBezTo>
                    <a:pt x="121" y="4"/>
                    <a:pt x="121" y="4"/>
                    <a:pt x="121" y="4"/>
                  </a:cubicBezTo>
                  <a:cubicBezTo>
                    <a:pt x="125" y="5"/>
                    <a:pt x="125" y="5"/>
                    <a:pt x="125" y="5"/>
                  </a:cubicBezTo>
                  <a:cubicBezTo>
                    <a:pt x="130" y="7"/>
                    <a:pt x="130" y="7"/>
                    <a:pt x="130" y="7"/>
                  </a:cubicBezTo>
                  <a:cubicBezTo>
                    <a:pt x="139" y="13"/>
                    <a:pt x="139" y="13"/>
                    <a:pt x="139" y="13"/>
                  </a:cubicBezTo>
                  <a:cubicBezTo>
                    <a:pt x="142" y="17"/>
                    <a:pt x="142" y="17"/>
                    <a:pt x="142" y="17"/>
                  </a:cubicBezTo>
                  <a:cubicBezTo>
                    <a:pt x="145" y="18"/>
                    <a:pt x="145" y="18"/>
                    <a:pt x="145" y="18"/>
                  </a:cubicBezTo>
                  <a:cubicBezTo>
                    <a:pt x="145" y="18"/>
                    <a:pt x="147" y="20"/>
                    <a:pt x="149" y="19"/>
                  </a:cubicBezTo>
                  <a:cubicBezTo>
                    <a:pt x="150" y="19"/>
                    <a:pt x="151" y="18"/>
                    <a:pt x="152" y="17"/>
                  </a:cubicBezTo>
                  <a:cubicBezTo>
                    <a:pt x="154" y="16"/>
                    <a:pt x="155" y="14"/>
                    <a:pt x="155" y="14"/>
                  </a:cubicBezTo>
                  <a:cubicBezTo>
                    <a:pt x="157" y="14"/>
                    <a:pt x="157" y="14"/>
                    <a:pt x="157" y="14"/>
                  </a:cubicBezTo>
                  <a:cubicBezTo>
                    <a:pt x="159" y="11"/>
                    <a:pt x="159" y="11"/>
                    <a:pt x="159" y="11"/>
                  </a:cubicBezTo>
                  <a:cubicBezTo>
                    <a:pt x="167" y="13"/>
                    <a:pt x="167" y="13"/>
                    <a:pt x="167" y="13"/>
                  </a:cubicBezTo>
                  <a:cubicBezTo>
                    <a:pt x="171" y="13"/>
                    <a:pt x="171" y="13"/>
                    <a:pt x="171" y="13"/>
                  </a:cubicBezTo>
                  <a:cubicBezTo>
                    <a:pt x="177" y="11"/>
                    <a:pt x="177" y="11"/>
                    <a:pt x="177" y="11"/>
                  </a:cubicBezTo>
                  <a:cubicBezTo>
                    <a:pt x="180" y="14"/>
                    <a:pt x="180" y="14"/>
                    <a:pt x="180" y="14"/>
                  </a:cubicBezTo>
                  <a:cubicBezTo>
                    <a:pt x="180" y="17"/>
                    <a:pt x="180" y="17"/>
                    <a:pt x="180" y="17"/>
                  </a:cubicBezTo>
                  <a:cubicBezTo>
                    <a:pt x="184" y="18"/>
                    <a:pt x="184" y="18"/>
                    <a:pt x="184" y="18"/>
                  </a:cubicBezTo>
                  <a:cubicBezTo>
                    <a:pt x="184" y="18"/>
                    <a:pt x="187" y="20"/>
                    <a:pt x="188" y="20"/>
                  </a:cubicBezTo>
                  <a:cubicBezTo>
                    <a:pt x="189" y="20"/>
                    <a:pt x="191" y="21"/>
                    <a:pt x="191" y="21"/>
                  </a:cubicBezTo>
                  <a:cubicBezTo>
                    <a:pt x="192" y="31"/>
                    <a:pt x="192" y="31"/>
                    <a:pt x="192" y="31"/>
                  </a:cubicBezTo>
                  <a:cubicBezTo>
                    <a:pt x="190" y="34"/>
                    <a:pt x="190" y="34"/>
                    <a:pt x="190" y="34"/>
                  </a:cubicBezTo>
                  <a:cubicBezTo>
                    <a:pt x="192" y="42"/>
                    <a:pt x="192" y="42"/>
                    <a:pt x="192" y="42"/>
                  </a:cubicBezTo>
                  <a:cubicBezTo>
                    <a:pt x="192" y="46"/>
                    <a:pt x="192" y="46"/>
                    <a:pt x="192" y="46"/>
                  </a:cubicBezTo>
                  <a:cubicBezTo>
                    <a:pt x="196" y="43"/>
                    <a:pt x="196" y="43"/>
                    <a:pt x="196" y="43"/>
                  </a:cubicBezTo>
                  <a:cubicBezTo>
                    <a:pt x="200" y="46"/>
                    <a:pt x="200" y="46"/>
                    <a:pt x="200" y="46"/>
                  </a:cubicBezTo>
                  <a:cubicBezTo>
                    <a:pt x="198" y="49"/>
                    <a:pt x="198" y="49"/>
                    <a:pt x="198" y="49"/>
                  </a:cubicBezTo>
                  <a:cubicBezTo>
                    <a:pt x="203" y="53"/>
                    <a:pt x="203" y="53"/>
                    <a:pt x="203" y="53"/>
                  </a:cubicBezTo>
                  <a:cubicBezTo>
                    <a:pt x="207" y="55"/>
                    <a:pt x="207" y="55"/>
                    <a:pt x="207" y="55"/>
                  </a:cubicBezTo>
                  <a:cubicBezTo>
                    <a:pt x="206" y="58"/>
                    <a:pt x="206" y="58"/>
                    <a:pt x="206" y="58"/>
                  </a:cubicBezTo>
                  <a:cubicBezTo>
                    <a:pt x="206" y="58"/>
                    <a:pt x="207" y="59"/>
                    <a:pt x="208" y="59"/>
                  </a:cubicBezTo>
                  <a:cubicBezTo>
                    <a:pt x="209" y="60"/>
                    <a:pt x="211" y="61"/>
                    <a:pt x="211" y="61"/>
                  </a:cubicBezTo>
                  <a:cubicBezTo>
                    <a:pt x="211" y="61"/>
                    <a:pt x="212" y="64"/>
                    <a:pt x="212" y="66"/>
                  </a:cubicBezTo>
                  <a:cubicBezTo>
                    <a:pt x="213" y="67"/>
                    <a:pt x="217" y="70"/>
                    <a:pt x="217" y="70"/>
                  </a:cubicBezTo>
                  <a:cubicBezTo>
                    <a:pt x="216" y="75"/>
                    <a:pt x="216" y="75"/>
                    <a:pt x="216" y="75"/>
                  </a:cubicBezTo>
                  <a:cubicBezTo>
                    <a:pt x="216" y="75"/>
                    <a:pt x="216" y="77"/>
                    <a:pt x="216" y="78"/>
                  </a:cubicBezTo>
                  <a:cubicBezTo>
                    <a:pt x="216" y="79"/>
                    <a:pt x="216" y="80"/>
                    <a:pt x="216" y="81"/>
                  </a:cubicBezTo>
                  <a:cubicBezTo>
                    <a:pt x="216" y="80"/>
                    <a:pt x="216" y="80"/>
                    <a:pt x="216" y="80"/>
                  </a:cubicBezTo>
                  <a:cubicBezTo>
                    <a:pt x="211" y="83"/>
                    <a:pt x="211" y="83"/>
                    <a:pt x="211" y="83"/>
                  </a:cubicBezTo>
                  <a:cubicBezTo>
                    <a:pt x="210" y="90"/>
                    <a:pt x="210" y="90"/>
                    <a:pt x="210" y="90"/>
                  </a:cubicBezTo>
                  <a:cubicBezTo>
                    <a:pt x="205" y="95"/>
                    <a:pt x="205" y="95"/>
                    <a:pt x="205" y="95"/>
                  </a:cubicBezTo>
                  <a:cubicBezTo>
                    <a:pt x="207" y="100"/>
                    <a:pt x="207" y="100"/>
                    <a:pt x="207" y="100"/>
                  </a:cubicBezTo>
                  <a:cubicBezTo>
                    <a:pt x="205" y="103"/>
                    <a:pt x="205" y="103"/>
                    <a:pt x="205" y="103"/>
                  </a:cubicBezTo>
                  <a:cubicBezTo>
                    <a:pt x="197" y="103"/>
                    <a:pt x="197" y="103"/>
                    <a:pt x="197" y="103"/>
                  </a:cubicBezTo>
                  <a:cubicBezTo>
                    <a:pt x="197" y="103"/>
                    <a:pt x="196" y="103"/>
                    <a:pt x="192" y="103"/>
                  </a:cubicBezTo>
                  <a:cubicBezTo>
                    <a:pt x="188" y="103"/>
                    <a:pt x="189" y="103"/>
                    <a:pt x="189" y="103"/>
                  </a:cubicBezTo>
                  <a:cubicBezTo>
                    <a:pt x="186" y="106"/>
                    <a:pt x="186" y="106"/>
                    <a:pt x="186" y="106"/>
                  </a:cubicBezTo>
                  <a:cubicBezTo>
                    <a:pt x="185" y="112"/>
                    <a:pt x="185" y="112"/>
                    <a:pt x="185" y="112"/>
                  </a:cubicBezTo>
                  <a:cubicBezTo>
                    <a:pt x="185" y="112"/>
                    <a:pt x="183" y="112"/>
                    <a:pt x="179" y="113"/>
                  </a:cubicBezTo>
                  <a:cubicBezTo>
                    <a:pt x="177" y="114"/>
                    <a:pt x="177" y="115"/>
                    <a:pt x="177" y="115"/>
                  </a:cubicBezTo>
                  <a:cubicBezTo>
                    <a:pt x="177" y="115"/>
                    <a:pt x="177" y="115"/>
                    <a:pt x="177" y="115"/>
                  </a:cubicBezTo>
                  <a:cubicBezTo>
                    <a:pt x="174" y="115"/>
                    <a:pt x="174" y="115"/>
                    <a:pt x="174" y="115"/>
                  </a:cubicBezTo>
                  <a:cubicBezTo>
                    <a:pt x="169" y="114"/>
                    <a:pt x="169" y="114"/>
                    <a:pt x="169" y="114"/>
                  </a:cubicBezTo>
                  <a:cubicBezTo>
                    <a:pt x="165" y="114"/>
                    <a:pt x="165" y="114"/>
                    <a:pt x="165" y="114"/>
                  </a:cubicBezTo>
                  <a:cubicBezTo>
                    <a:pt x="163" y="110"/>
                    <a:pt x="163" y="110"/>
                    <a:pt x="163" y="110"/>
                  </a:cubicBezTo>
                  <a:cubicBezTo>
                    <a:pt x="160" y="109"/>
                    <a:pt x="160" y="109"/>
                    <a:pt x="160" y="109"/>
                  </a:cubicBezTo>
                  <a:cubicBezTo>
                    <a:pt x="157" y="105"/>
                    <a:pt x="157" y="105"/>
                    <a:pt x="157" y="105"/>
                  </a:cubicBezTo>
                  <a:cubicBezTo>
                    <a:pt x="153" y="104"/>
                    <a:pt x="153" y="104"/>
                    <a:pt x="153" y="104"/>
                  </a:cubicBezTo>
                  <a:cubicBezTo>
                    <a:pt x="151" y="101"/>
                    <a:pt x="151" y="101"/>
                    <a:pt x="151" y="101"/>
                  </a:cubicBezTo>
                  <a:cubicBezTo>
                    <a:pt x="146" y="101"/>
                    <a:pt x="146" y="101"/>
                    <a:pt x="146" y="101"/>
                  </a:cubicBezTo>
                  <a:cubicBezTo>
                    <a:pt x="143" y="99"/>
                    <a:pt x="143" y="99"/>
                    <a:pt x="143" y="99"/>
                  </a:cubicBezTo>
                  <a:cubicBezTo>
                    <a:pt x="142" y="97"/>
                    <a:pt x="142" y="97"/>
                    <a:pt x="142" y="97"/>
                  </a:cubicBezTo>
                  <a:cubicBezTo>
                    <a:pt x="139" y="97"/>
                    <a:pt x="139" y="97"/>
                    <a:pt x="139" y="97"/>
                  </a:cubicBezTo>
                  <a:cubicBezTo>
                    <a:pt x="135" y="98"/>
                    <a:pt x="135" y="98"/>
                    <a:pt x="135" y="98"/>
                  </a:cubicBezTo>
                  <a:cubicBezTo>
                    <a:pt x="128" y="100"/>
                    <a:pt x="128" y="100"/>
                    <a:pt x="128" y="100"/>
                  </a:cubicBezTo>
                  <a:cubicBezTo>
                    <a:pt x="124" y="97"/>
                    <a:pt x="124" y="97"/>
                    <a:pt x="124" y="97"/>
                  </a:cubicBezTo>
                  <a:cubicBezTo>
                    <a:pt x="123" y="96"/>
                    <a:pt x="123" y="96"/>
                    <a:pt x="123" y="96"/>
                  </a:cubicBezTo>
                  <a:cubicBezTo>
                    <a:pt x="119" y="93"/>
                    <a:pt x="119" y="93"/>
                    <a:pt x="119" y="93"/>
                  </a:cubicBezTo>
                  <a:cubicBezTo>
                    <a:pt x="117" y="87"/>
                    <a:pt x="117" y="87"/>
                    <a:pt x="117" y="87"/>
                  </a:cubicBezTo>
                  <a:cubicBezTo>
                    <a:pt x="117" y="87"/>
                    <a:pt x="113" y="90"/>
                    <a:pt x="112" y="90"/>
                  </a:cubicBezTo>
                  <a:cubicBezTo>
                    <a:pt x="112" y="90"/>
                    <a:pt x="109" y="95"/>
                    <a:pt x="109" y="95"/>
                  </a:cubicBezTo>
                  <a:cubicBezTo>
                    <a:pt x="108" y="99"/>
                    <a:pt x="108" y="99"/>
                    <a:pt x="108" y="99"/>
                  </a:cubicBezTo>
                  <a:cubicBezTo>
                    <a:pt x="102" y="97"/>
                    <a:pt x="102" y="97"/>
                    <a:pt x="102" y="97"/>
                  </a:cubicBezTo>
                  <a:cubicBezTo>
                    <a:pt x="102" y="97"/>
                    <a:pt x="99" y="101"/>
                    <a:pt x="99" y="102"/>
                  </a:cubicBezTo>
                  <a:cubicBezTo>
                    <a:pt x="98" y="102"/>
                    <a:pt x="94" y="100"/>
                    <a:pt x="94" y="100"/>
                  </a:cubicBezTo>
                  <a:cubicBezTo>
                    <a:pt x="88" y="100"/>
                    <a:pt x="88" y="100"/>
                    <a:pt x="88" y="100"/>
                  </a:cubicBezTo>
                  <a:cubicBezTo>
                    <a:pt x="88" y="100"/>
                    <a:pt x="82" y="100"/>
                    <a:pt x="81" y="99"/>
                  </a:cubicBezTo>
                  <a:cubicBezTo>
                    <a:pt x="80" y="99"/>
                    <a:pt x="80" y="100"/>
                    <a:pt x="80" y="100"/>
                  </a:cubicBezTo>
                  <a:cubicBezTo>
                    <a:pt x="75" y="101"/>
                    <a:pt x="75" y="101"/>
                    <a:pt x="75" y="101"/>
                  </a:cubicBezTo>
                  <a:cubicBezTo>
                    <a:pt x="69" y="102"/>
                    <a:pt x="69" y="102"/>
                    <a:pt x="69" y="102"/>
                  </a:cubicBezTo>
                  <a:cubicBezTo>
                    <a:pt x="69" y="102"/>
                    <a:pt x="68" y="106"/>
                    <a:pt x="67" y="107"/>
                  </a:cubicBezTo>
                  <a:cubicBezTo>
                    <a:pt x="66" y="107"/>
                    <a:pt x="63" y="104"/>
                    <a:pt x="62" y="103"/>
                  </a:cubicBezTo>
                  <a:cubicBezTo>
                    <a:pt x="62" y="102"/>
                    <a:pt x="59" y="101"/>
                    <a:pt x="59" y="101"/>
                  </a:cubicBezTo>
                  <a:cubicBezTo>
                    <a:pt x="55" y="104"/>
                    <a:pt x="55" y="104"/>
                    <a:pt x="55" y="104"/>
                  </a:cubicBezTo>
                  <a:cubicBezTo>
                    <a:pt x="55" y="104"/>
                    <a:pt x="48" y="105"/>
                    <a:pt x="47" y="105"/>
                  </a:cubicBezTo>
                  <a:cubicBezTo>
                    <a:pt x="46" y="105"/>
                    <a:pt x="41" y="107"/>
                    <a:pt x="41" y="107"/>
                  </a:cubicBezTo>
                  <a:cubicBezTo>
                    <a:pt x="34" y="106"/>
                    <a:pt x="34" y="106"/>
                    <a:pt x="34" y="106"/>
                  </a:cubicBezTo>
                  <a:cubicBezTo>
                    <a:pt x="31" y="109"/>
                    <a:pt x="31" y="109"/>
                    <a:pt x="31" y="109"/>
                  </a:cubicBezTo>
                  <a:cubicBezTo>
                    <a:pt x="25" y="113"/>
                    <a:pt x="25" y="113"/>
                    <a:pt x="25" y="113"/>
                  </a:cubicBezTo>
                  <a:cubicBezTo>
                    <a:pt x="21" y="113"/>
                    <a:pt x="21" y="113"/>
                    <a:pt x="21" y="113"/>
                  </a:cubicBezTo>
                  <a:cubicBezTo>
                    <a:pt x="19" y="118"/>
                    <a:pt x="19" y="118"/>
                    <a:pt x="19" y="118"/>
                  </a:cubicBezTo>
                  <a:cubicBezTo>
                    <a:pt x="15" y="120"/>
                    <a:pt x="15" y="120"/>
                    <a:pt x="15" y="120"/>
                  </a:cubicBezTo>
                  <a:cubicBezTo>
                    <a:pt x="14" y="122"/>
                    <a:pt x="14" y="122"/>
                    <a:pt x="14" y="122"/>
                  </a:cubicBezTo>
                  <a:cubicBezTo>
                    <a:pt x="13" y="128"/>
                    <a:pt x="13" y="128"/>
                    <a:pt x="13" y="128"/>
                  </a:cubicBezTo>
                  <a:cubicBezTo>
                    <a:pt x="13" y="128"/>
                    <a:pt x="10" y="129"/>
                    <a:pt x="8" y="129"/>
                  </a:cubicBezTo>
                  <a:cubicBezTo>
                    <a:pt x="7" y="130"/>
                    <a:pt x="9" y="131"/>
                    <a:pt x="9" y="131"/>
                  </a:cubicBezTo>
                  <a:cubicBezTo>
                    <a:pt x="8" y="134"/>
                    <a:pt x="8" y="134"/>
                    <a:pt x="8" y="134"/>
                  </a:cubicBezTo>
                  <a:cubicBezTo>
                    <a:pt x="8" y="134"/>
                    <a:pt x="7" y="133"/>
                    <a:pt x="7" y="133"/>
                  </a:cubicBezTo>
                  <a:cubicBezTo>
                    <a:pt x="7" y="133"/>
                    <a:pt x="6" y="130"/>
                    <a:pt x="5" y="128"/>
                  </a:cubicBezTo>
                  <a:cubicBezTo>
                    <a:pt x="3" y="126"/>
                    <a:pt x="1" y="117"/>
                    <a:pt x="1" y="117"/>
                  </a:cubicBezTo>
                  <a:cubicBezTo>
                    <a:pt x="3" y="113"/>
                    <a:pt x="3" y="113"/>
                    <a:pt x="3" y="113"/>
                  </a:cubicBezTo>
                  <a:cubicBezTo>
                    <a:pt x="3" y="113"/>
                    <a:pt x="3" y="109"/>
                    <a:pt x="3" y="108"/>
                  </a:cubicBezTo>
                  <a:cubicBezTo>
                    <a:pt x="2" y="106"/>
                    <a:pt x="1" y="97"/>
                    <a:pt x="1" y="97"/>
                  </a:cubicBezTo>
                  <a:cubicBezTo>
                    <a:pt x="1" y="97"/>
                    <a:pt x="0" y="93"/>
                    <a:pt x="0" y="92"/>
                  </a:cubicBezTo>
                  <a:cubicBezTo>
                    <a:pt x="0" y="91"/>
                    <a:pt x="7" y="83"/>
                    <a:pt x="7" y="83"/>
                  </a:cubicBezTo>
                  <a:cubicBezTo>
                    <a:pt x="7" y="82"/>
                    <a:pt x="8" y="74"/>
                    <a:pt x="8" y="74"/>
                  </a:cubicBezTo>
                  <a:cubicBezTo>
                    <a:pt x="6" y="68"/>
                    <a:pt x="6" y="68"/>
                    <a:pt x="6" y="68"/>
                  </a:cubicBezTo>
                  <a:cubicBezTo>
                    <a:pt x="8" y="60"/>
                    <a:pt x="8" y="60"/>
                    <a:pt x="8" y="60"/>
                  </a:cubicBezTo>
                  <a:cubicBezTo>
                    <a:pt x="10" y="51"/>
                    <a:pt x="10" y="51"/>
                    <a:pt x="10" y="51"/>
                  </a:cubicBezTo>
                  <a:cubicBezTo>
                    <a:pt x="10" y="51"/>
                    <a:pt x="11" y="47"/>
                    <a:pt x="12" y="47"/>
                  </a:cubicBezTo>
                  <a:cubicBezTo>
                    <a:pt x="13" y="46"/>
                    <a:pt x="19" y="45"/>
                    <a:pt x="19" y="45"/>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25" name="Freeform 61">
              <a:extLst>
                <a:ext uri="{FF2B5EF4-FFF2-40B4-BE49-F238E27FC236}">
                  <a16:creationId xmlns:a16="http://schemas.microsoft.com/office/drawing/2014/main" id="{5FD5AD82-E271-4AEA-BA32-589ABBB6F788}"/>
                </a:ext>
              </a:extLst>
            </p:cNvPr>
            <p:cNvSpPr>
              <a:spLocks noEditPoints="1"/>
            </p:cNvSpPr>
            <p:nvPr/>
          </p:nvSpPr>
          <p:spPr bwMode="auto">
            <a:xfrm>
              <a:off x="5535002" y="3399175"/>
              <a:ext cx="359514" cy="307906"/>
            </a:xfrm>
            <a:custGeom>
              <a:avLst/>
              <a:gdLst>
                <a:gd name="T0" fmla="*/ 132 w 158"/>
                <a:gd name="T1" fmla="*/ 9 h 139"/>
                <a:gd name="T2" fmla="*/ 138 w 158"/>
                <a:gd name="T3" fmla="*/ 25 h 139"/>
                <a:gd name="T4" fmla="*/ 135 w 158"/>
                <a:gd name="T5" fmla="*/ 42 h 139"/>
                <a:gd name="T6" fmla="*/ 151 w 158"/>
                <a:gd name="T7" fmla="*/ 49 h 139"/>
                <a:gd name="T8" fmla="*/ 152 w 158"/>
                <a:gd name="T9" fmla="*/ 59 h 139"/>
                <a:gd name="T10" fmla="*/ 149 w 158"/>
                <a:gd name="T11" fmla="*/ 65 h 139"/>
                <a:gd name="T12" fmla="*/ 151 w 158"/>
                <a:gd name="T13" fmla="*/ 79 h 139"/>
                <a:gd name="T14" fmla="*/ 141 w 158"/>
                <a:gd name="T15" fmla="*/ 85 h 139"/>
                <a:gd name="T16" fmla="*/ 135 w 158"/>
                <a:gd name="T17" fmla="*/ 87 h 139"/>
                <a:gd name="T18" fmla="*/ 140 w 158"/>
                <a:gd name="T19" fmla="*/ 93 h 139"/>
                <a:gd name="T20" fmla="*/ 138 w 158"/>
                <a:gd name="T21" fmla="*/ 97 h 139"/>
                <a:gd name="T22" fmla="*/ 129 w 158"/>
                <a:gd name="T23" fmla="*/ 103 h 139"/>
                <a:gd name="T24" fmla="*/ 121 w 158"/>
                <a:gd name="T25" fmla="*/ 115 h 139"/>
                <a:gd name="T26" fmla="*/ 125 w 158"/>
                <a:gd name="T27" fmla="*/ 129 h 139"/>
                <a:gd name="T28" fmla="*/ 126 w 158"/>
                <a:gd name="T29" fmla="*/ 137 h 139"/>
                <a:gd name="T30" fmla="*/ 118 w 158"/>
                <a:gd name="T31" fmla="*/ 139 h 139"/>
                <a:gd name="T32" fmla="*/ 114 w 158"/>
                <a:gd name="T33" fmla="*/ 138 h 139"/>
                <a:gd name="T34" fmla="*/ 113 w 158"/>
                <a:gd name="T35" fmla="*/ 137 h 139"/>
                <a:gd name="T36" fmla="*/ 113 w 158"/>
                <a:gd name="T37" fmla="*/ 137 h 139"/>
                <a:gd name="T38" fmla="*/ 113 w 158"/>
                <a:gd name="T39" fmla="*/ 137 h 139"/>
                <a:gd name="T40" fmla="*/ 112 w 158"/>
                <a:gd name="T41" fmla="*/ 137 h 139"/>
                <a:gd name="T42" fmla="*/ 99 w 158"/>
                <a:gd name="T43" fmla="*/ 129 h 139"/>
                <a:gd name="T44" fmla="*/ 87 w 158"/>
                <a:gd name="T45" fmla="*/ 116 h 139"/>
                <a:gd name="T46" fmla="*/ 68 w 158"/>
                <a:gd name="T47" fmla="*/ 100 h 139"/>
                <a:gd name="T48" fmla="*/ 56 w 158"/>
                <a:gd name="T49" fmla="*/ 89 h 139"/>
                <a:gd name="T50" fmla="*/ 43 w 158"/>
                <a:gd name="T51" fmla="*/ 79 h 139"/>
                <a:gd name="T52" fmla="*/ 31 w 158"/>
                <a:gd name="T53" fmla="*/ 68 h 139"/>
                <a:gd name="T54" fmla="*/ 23 w 158"/>
                <a:gd name="T55" fmla="*/ 54 h 139"/>
                <a:gd name="T56" fmla="*/ 14 w 158"/>
                <a:gd name="T57" fmla="*/ 43 h 139"/>
                <a:gd name="T58" fmla="*/ 5 w 158"/>
                <a:gd name="T59" fmla="*/ 36 h 139"/>
                <a:gd name="T60" fmla="*/ 1 w 158"/>
                <a:gd name="T61" fmla="*/ 20 h 139"/>
                <a:gd name="T62" fmla="*/ 2 w 158"/>
                <a:gd name="T63" fmla="*/ 10 h 139"/>
                <a:gd name="T64" fmla="*/ 8 w 158"/>
                <a:gd name="T65" fmla="*/ 7 h 139"/>
                <a:gd name="T66" fmla="*/ 23 w 158"/>
                <a:gd name="T67" fmla="*/ 13 h 139"/>
                <a:gd name="T68" fmla="*/ 35 w 158"/>
                <a:gd name="T69" fmla="*/ 4 h 139"/>
                <a:gd name="T70" fmla="*/ 48 w 158"/>
                <a:gd name="T71" fmla="*/ 2 h 139"/>
                <a:gd name="T72" fmla="*/ 61 w 158"/>
                <a:gd name="T73" fmla="*/ 4 h 139"/>
                <a:gd name="T74" fmla="*/ 80 w 158"/>
                <a:gd name="T75" fmla="*/ 6 h 139"/>
                <a:gd name="T76" fmla="*/ 90 w 158"/>
                <a:gd name="T77" fmla="*/ 3 h 139"/>
                <a:gd name="T78" fmla="*/ 97 w 158"/>
                <a:gd name="T79" fmla="*/ 2 h 139"/>
                <a:gd name="T80" fmla="*/ 98 w 158"/>
                <a:gd name="T81" fmla="*/ 2 h 139"/>
                <a:gd name="T82" fmla="*/ 98 w 158"/>
                <a:gd name="T83" fmla="*/ 2 h 139"/>
                <a:gd name="T84" fmla="*/ 99 w 158"/>
                <a:gd name="T85" fmla="*/ 2 h 139"/>
                <a:gd name="T86" fmla="*/ 99 w 158"/>
                <a:gd name="T87" fmla="*/ 2 h 139"/>
                <a:gd name="T88" fmla="*/ 99 w 158"/>
                <a:gd name="T89" fmla="*/ 2 h 139"/>
                <a:gd name="T90" fmla="*/ 100 w 158"/>
                <a:gd name="T91" fmla="*/ 1 h 139"/>
                <a:gd name="T92" fmla="*/ 100 w 158"/>
                <a:gd name="T93" fmla="*/ 1 h 139"/>
                <a:gd name="T94" fmla="*/ 100 w 158"/>
                <a:gd name="T95" fmla="*/ 1 h 139"/>
                <a:gd name="T96" fmla="*/ 100 w 158"/>
                <a:gd name="T97" fmla="*/ 1 h 139"/>
                <a:gd name="T98" fmla="*/ 100 w 158"/>
                <a:gd name="T99" fmla="*/ 1 h 139"/>
                <a:gd name="T100" fmla="*/ 103 w 158"/>
                <a:gd name="T101" fmla="*/ 4 h 139"/>
                <a:gd name="T102" fmla="*/ 117 w 158"/>
                <a:gd name="T103" fmla="*/ 8 h 139"/>
                <a:gd name="T104" fmla="*/ 130 w 158"/>
                <a:gd name="T105" fmla="*/ 12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58" h="139">
                  <a:moveTo>
                    <a:pt x="145" y="83"/>
                  </a:moveTo>
                  <a:cubicBezTo>
                    <a:pt x="146" y="83"/>
                    <a:pt x="146" y="83"/>
                    <a:pt x="146" y="83"/>
                  </a:cubicBezTo>
                  <a:cubicBezTo>
                    <a:pt x="146" y="83"/>
                    <a:pt x="146" y="83"/>
                    <a:pt x="146" y="83"/>
                  </a:cubicBezTo>
                  <a:cubicBezTo>
                    <a:pt x="145" y="83"/>
                    <a:pt x="145" y="83"/>
                    <a:pt x="145" y="83"/>
                  </a:cubicBezTo>
                  <a:close/>
                  <a:moveTo>
                    <a:pt x="132" y="9"/>
                  </a:moveTo>
                  <a:cubicBezTo>
                    <a:pt x="132" y="9"/>
                    <a:pt x="132" y="9"/>
                    <a:pt x="132" y="9"/>
                  </a:cubicBezTo>
                  <a:cubicBezTo>
                    <a:pt x="138" y="10"/>
                    <a:pt x="138" y="10"/>
                    <a:pt x="138" y="10"/>
                  </a:cubicBezTo>
                  <a:cubicBezTo>
                    <a:pt x="141" y="11"/>
                    <a:pt x="141" y="11"/>
                    <a:pt x="141" y="11"/>
                  </a:cubicBezTo>
                  <a:cubicBezTo>
                    <a:pt x="141" y="14"/>
                    <a:pt x="141" y="14"/>
                    <a:pt x="141" y="14"/>
                  </a:cubicBezTo>
                  <a:cubicBezTo>
                    <a:pt x="141" y="18"/>
                    <a:pt x="141" y="18"/>
                    <a:pt x="141" y="18"/>
                  </a:cubicBezTo>
                  <a:cubicBezTo>
                    <a:pt x="141" y="21"/>
                    <a:pt x="141" y="21"/>
                    <a:pt x="141" y="21"/>
                  </a:cubicBezTo>
                  <a:cubicBezTo>
                    <a:pt x="138" y="25"/>
                    <a:pt x="138" y="25"/>
                    <a:pt x="138" y="25"/>
                  </a:cubicBezTo>
                  <a:cubicBezTo>
                    <a:pt x="138" y="25"/>
                    <a:pt x="137" y="28"/>
                    <a:pt x="137" y="28"/>
                  </a:cubicBezTo>
                  <a:cubicBezTo>
                    <a:pt x="137" y="29"/>
                    <a:pt x="136" y="31"/>
                    <a:pt x="136" y="31"/>
                  </a:cubicBezTo>
                  <a:cubicBezTo>
                    <a:pt x="136" y="31"/>
                    <a:pt x="134" y="30"/>
                    <a:pt x="135" y="33"/>
                  </a:cubicBezTo>
                  <a:cubicBezTo>
                    <a:pt x="135" y="36"/>
                    <a:pt x="136" y="35"/>
                    <a:pt x="136" y="36"/>
                  </a:cubicBezTo>
                  <a:cubicBezTo>
                    <a:pt x="136" y="37"/>
                    <a:pt x="136" y="39"/>
                    <a:pt x="136" y="40"/>
                  </a:cubicBezTo>
                  <a:cubicBezTo>
                    <a:pt x="135" y="41"/>
                    <a:pt x="136" y="41"/>
                    <a:pt x="135" y="42"/>
                  </a:cubicBezTo>
                  <a:cubicBezTo>
                    <a:pt x="135" y="43"/>
                    <a:pt x="137" y="44"/>
                    <a:pt x="139" y="44"/>
                  </a:cubicBezTo>
                  <a:cubicBezTo>
                    <a:pt x="141" y="45"/>
                    <a:pt x="141" y="44"/>
                    <a:pt x="142" y="44"/>
                  </a:cubicBezTo>
                  <a:cubicBezTo>
                    <a:pt x="143" y="44"/>
                    <a:pt x="144" y="45"/>
                    <a:pt x="145" y="45"/>
                  </a:cubicBezTo>
                  <a:cubicBezTo>
                    <a:pt x="146" y="46"/>
                    <a:pt x="146" y="46"/>
                    <a:pt x="146" y="47"/>
                  </a:cubicBezTo>
                  <a:cubicBezTo>
                    <a:pt x="147" y="48"/>
                    <a:pt x="148" y="49"/>
                    <a:pt x="149" y="50"/>
                  </a:cubicBezTo>
                  <a:cubicBezTo>
                    <a:pt x="150" y="50"/>
                    <a:pt x="150" y="49"/>
                    <a:pt x="151" y="49"/>
                  </a:cubicBezTo>
                  <a:cubicBezTo>
                    <a:pt x="151" y="50"/>
                    <a:pt x="152" y="51"/>
                    <a:pt x="153" y="51"/>
                  </a:cubicBezTo>
                  <a:cubicBezTo>
                    <a:pt x="153" y="52"/>
                    <a:pt x="154" y="53"/>
                    <a:pt x="155" y="53"/>
                  </a:cubicBezTo>
                  <a:cubicBezTo>
                    <a:pt x="155" y="53"/>
                    <a:pt x="157" y="54"/>
                    <a:pt x="157" y="54"/>
                  </a:cubicBezTo>
                  <a:cubicBezTo>
                    <a:pt x="158" y="55"/>
                    <a:pt x="157" y="56"/>
                    <a:pt x="157" y="56"/>
                  </a:cubicBezTo>
                  <a:cubicBezTo>
                    <a:pt x="156" y="56"/>
                    <a:pt x="156" y="58"/>
                    <a:pt x="155" y="58"/>
                  </a:cubicBezTo>
                  <a:cubicBezTo>
                    <a:pt x="155" y="58"/>
                    <a:pt x="152" y="59"/>
                    <a:pt x="152" y="59"/>
                  </a:cubicBezTo>
                  <a:cubicBezTo>
                    <a:pt x="151" y="59"/>
                    <a:pt x="150" y="59"/>
                    <a:pt x="149" y="59"/>
                  </a:cubicBezTo>
                  <a:cubicBezTo>
                    <a:pt x="148" y="59"/>
                    <a:pt x="147" y="59"/>
                    <a:pt x="146" y="58"/>
                  </a:cubicBezTo>
                  <a:cubicBezTo>
                    <a:pt x="145" y="58"/>
                    <a:pt x="145" y="58"/>
                    <a:pt x="144" y="58"/>
                  </a:cubicBezTo>
                  <a:cubicBezTo>
                    <a:pt x="144" y="59"/>
                    <a:pt x="144" y="61"/>
                    <a:pt x="144" y="61"/>
                  </a:cubicBezTo>
                  <a:cubicBezTo>
                    <a:pt x="144" y="61"/>
                    <a:pt x="145" y="62"/>
                    <a:pt x="146" y="63"/>
                  </a:cubicBezTo>
                  <a:cubicBezTo>
                    <a:pt x="146" y="63"/>
                    <a:pt x="148" y="65"/>
                    <a:pt x="149" y="65"/>
                  </a:cubicBezTo>
                  <a:cubicBezTo>
                    <a:pt x="149" y="65"/>
                    <a:pt x="150" y="66"/>
                    <a:pt x="151" y="67"/>
                  </a:cubicBezTo>
                  <a:cubicBezTo>
                    <a:pt x="152" y="69"/>
                    <a:pt x="152" y="70"/>
                    <a:pt x="152" y="70"/>
                  </a:cubicBezTo>
                  <a:cubicBezTo>
                    <a:pt x="157" y="74"/>
                    <a:pt x="157" y="74"/>
                    <a:pt x="157" y="74"/>
                  </a:cubicBezTo>
                  <a:cubicBezTo>
                    <a:pt x="157" y="74"/>
                    <a:pt x="157" y="75"/>
                    <a:pt x="157" y="78"/>
                  </a:cubicBezTo>
                  <a:cubicBezTo>
                    <a:pt x="157" y="82"/>
                    <a:pt x="156" y="80"/>
                    <a:pt x="155" y="80"/>
                  </a:cubicBezTo>
                  <a:cubicBezTo>
                    <a:pt x="154" y="80"/>
                    <a:pt x="153" y="80"/>
                    <a:pt x="151" y="79"/>
                  </a:cubicBezTo>
                  <a:cubicBezTo>
                    <a:pt x="150" y="79"/>
                    <a:pt x="150" y="79"/>
                    <a:pt x="150" y="79"/>
                  </a:cubicBezTo>
                  <a:cubicBezTo>
                    <a:pt x="148" y="82"/>
                    <a:pt x="148" y="82"/>
                    <a:pt x="148" y="82"/>
                  </a:cubicBezTo>
                  <a:cubicBezTo>
                    <a:pt x="148" y="82"/>
                    <a:pt x="146" y="82"/>
                    <a:pt x="145" y="83"/>
                  </a:cubicBezTo>
                  <a:cubicBezTo>
                    <a:pt x="144" y="83"/>
                    <a:pt x="144" y="83"/>
                    <a:pt x="144" y="83"/>
                  </a:cubicBezTo>
                  <a:cubicBezTo>
                    <a:pt x="144" y="83"/>
                    <a:pt x="142" y="84"/>
                    <a:pt x="142" y="84"/>
                  </a:cubicBezTo>
                  <a:cubicBezTo>
                    <a:pt x="142" y="84"/>
                    <a:pt x="141" y="85"/>
                    <a:pt x="141" y="85"/>
                  </a:cubicBezTo>
                  <a:cubicBezTo>
                    <a:pt x="140" y="85"/>
                    <a:pt x="140" y="85"/>
                    <a:pt x="140" y="85"/>
                  </a:cubicBezTo>
                  <a:cubicBezTo>
                    <a:pt x="139" y="84"/>
                    <a:pt x="139" y="84"/>
                    <a:pt x="139" y="84"/>
                  </a:cubicBezTo>
                  <a:cubicBezTo>
                    <a:pt x="138" y="83"/>
                    <a:pt x="138" y="83"/>
                    <a:pt x="138" y="83"/>
                  </a:cubicBezTo>
                  <a:cubicBezTo>
                    <a:pt x="136" y="85"/>
                    <a:pt x="136" y="85"/>
                    <a:pt x="136" y="85"/>
                  </a:cubicBezTo>
                  <a:cubicBezTo>
                    <a:pt x="135" y="86"/>
                    <a:pt x="135" y="86"/>
                    <a:pt x="135" y="86"/>
                  </a:cubicBezTo>
                  <a:cubicBezTo>
                    <a:pt x="135" y="86"/>
                    <a:pt x="135" y="87"/>
                    <a:pt x="135" y="87"/>
                  </a:cubicBezTo>
                  <a:cubicBezTo>
                    <a:pt x="135" y="87"/>
                    <a:pt x="137" y="87"/>
                    <a:pt x="137" y="87"/>
                  </a:cubicBezTo>
                  <a:cubicBezTo>
                    <a:pt x="137" y="89"/>
                    <a:pt x="137" y="89"/>
                    <a:pt x="137" y="89"/>
                  </a:cubicBezTo>
                  <a:cubicBezTo>
                    <a:pt x="137" y="89"/>
                    <a:pt x="137" y="89"/>
                    <a:pt x="138" y="89"/>
                  </a:cubicBezTo>
                  <a:cubicBezTo>
                    <a:pt x="138" y="89"/>
                    <a:pt x="139" y="90"/>
                    <a:pt x="139" y="90"/>
                  </a:cubicBezTo>
                  <a:cubicBezTo>
                    <a:pt x="140" y="91"/>
                    <a:pt x="140" y="91"/>
                    <a:pt x="140" y="91"/>
                  </a:cubicBezTo>
                  <a:cubicBezTo>
                    <a:pt x="140" y="93"/>
                    <a:pt x="140" y="93"/>
                    <a:pt x="140" y="93"/>
                  </a:cubicBezTo>
                  <a:cubicBezTo>
                    <a:pt x="142" y="94"/>
                    <a:pt x="142" y="94"/>
                    <a:pt x="142" y="94"/>
                  </a:cubicBezTo>
                  <a:cubicBezTo>
                    <a:pt x="142" y="96"/>
                    <a:pt x="142" y="96"/>
                    <a:pt x="142" y="96"/>
                  </a:cubicBezTo>
                  <a:cubicBezTo>
                    <a:pt x="141" y="97"/>
                    <a:pt x="141" y="97"/>
                    <a:pt x="141" y="97"/>
                  </a:cubicBezTo>
                  <a:cubicBezTo>
                    <a:pt x="140" y="98"/>
                    <a:pt x="140" y="98"/>
                    <a:pt x="140" y="98"/>
                  </a:cubicBezTo>
                  <a:cubicBezTo>
                    <a:pt x="138" y="98"/>
                    <a:pt x="138" y="98"/>
                    <a:pt x="138" y="98"/>
                  </a:cubicBezTo>
                  <a:cubicBezTo>
                    <a:pt x="138" y="97"/>
                    <a:pt x="138" y="97"/>
                    <a:pt x="138" y="97"/>
                  </a:cubicBezTo>
                  <a:cubicBezTo>
                    <a:pt x="137" y="95"/>
                    <a:pt x="137" y="95"/>
                    <a:pt x="137" y="95"/>
                  </a:cubicBezTo>
                  <a:cubicBezTo>
                    <a:pt x="136" y="94"/>
                    <a:pt x="136" y="94"/>
                    <a:pt x="136" y="94"/>
                  </a:cubicBezTo>
                  <a:cubicBezTo>
                    <a:pt x="133" y="95"/>
                    <a:pt x="133" y="95"/>
                    <a:pt x="133" y="95"/>
                  </a:cubicBezTo>
                  <a:cubicBezTo>
                    <a:pt x="133" y="97"/>
                    <a:pt x="133" y="97"/>
                    <a:pt x="133" y="97"/>
                  </a:cubicBezTo>
                  <a:cubicBezTo>
                    <a:pt x="128" y="101"/>
                    <a:pt x="128" y="101"/>
                    <a:pt x="128" y="101"/>
                  </a:cubicBezTo>
                  <a:cubicBezTo>
                    <a:pt x="129" y="103"/>
                    <a:pt x="129" y="103"/>
                    <a:pt x="129" y="103"/>
                  </a:cubicBezTo>
                  <a:cubicBezTo>
                    <a:pt x="127" y="105"/>
                    <a:pt x="127" y="105"/>
                    <a:pt x="127" y="105"/>
                  </a:cubicBezTo>
                  <a:cubicBezTo>
                    <a:pt x="127" y="108"/>
                    <a:pt x="127" y="108"/>
                    <a:pt x="127" y="108"/>
                  </a:cubicBezTo>
                  <a:cubicBezTo>
                    <a:pt x="128" y="111"/>
                    <a:pt x="128" y="111"/>
                    <a:pt x="128" y="111"/>
                  </a:cubicBezTo>
                  <a:cubicBezTo>
                    <a:pt x="128" y="113"/>
                    <a:pt x="128" y="113"/>
                    <a:pt x="128" y="113"/>
                  </a:cubicBezTo>
                  <a:cubicBezTo>
                    <a:pt x="124" y="114"/>
                    <a:pt x="124" y="114"/>
                    <a:pt x="124" y="114"/>
                  </a:cubicBezTo>
                  <a:cubicBezTo>
                    <a:pt x="121" y="115"/>
                    <a:pt x="121" y="115"/>
                    <a:pt x="121" y="115"/>
                  </a:cubicBezTo>
                  <a:cubicBezTo>
                    <a:pt x="121" y="118"/>
                    <a:pt x="121" y="118"/>
                    <a:pt x="121" y="118"/>
                  </a:cubicBezTo>
                  <a:cubicBezTo>
                    <a:pt x="121" y="119"/>
                    <a:pt x="121" y="119"/>
                    <a:pt x="121" y="119"/>
                  </a:cubicBezTo>
                  <a:cubicBezTo>
                    <a:pt x="124" y="123"/>
                    <a:pt x="124" y="123"/>
                    <a:pt x="124" y="123"/>
                  </a:cubicBezTo>
                  <a:cubicBezTo>
                    <a:pt x="123" y="124"/>
                    <a:pt x="123" y="124"/>
                    <a:pt x="123" y="124"/>
                  </a:cubicBezTo>
                  <a:cubicBezTo>
                    <a:pt x="122" y="125"/>
                    <a:pt x="122" y="125"/>
                    <a:pt x="122" y="125"/>
                  </a:cubicBezTo>
                  <a:cubicBezTo>
                    <a:pt x="125" y="129"/>
                    <a:pt x="125" y="129"/>
                    <a:pt x="125" y="129"/>
                  </a:cubicBezTo>
                  <a:cubicBezTo>
                    <a:pt x="126" y="130"/>
                    <a:pt x="126" y="130"/>
                    <a:pt x="126" y="130"/>
                  </a:cubicBezTo>
                  <a:cubicBezTo>
                    <a:pt x="128" y="130"/>
                    <a:pt x="128" y="130"/>
                    <a:pt x="128" y="130"/>
                  </a:cubicBezTo>
                  <a:cubicBezTo>
                    <a:pt x="128" y="132"/>
                    <a:pt x="128" y="132"/>
                    <a:pt x="128" y="132"/>
                  </a:cubicBezTo>
                  <a:cubicBezTo>
                    <a:pt x="128" y="133"/>
                    <a:pt x="128" y="133"/>
                    <a:pt x="128" y="133"/>
                  </a:cubicBezTo>
                  <a:cubicBezTo>
                    <a:pt x="128" y="135"/>
                    <a:pt x="128" y="135"/>
                    <a:pt x="128" y="135"/>
                  </a:cubicBezTo>
                  <a:cubicBezTo>
                    <a:pt x="126" y="137"/>
                    <a:pt x="126" y="137"/>
                    <a:pt x="126" y="137"/>
                  </a:cubicBezTo>
                  <a:cubicBezTo>
                    <a:pt x="127" y="139"/>
                    <a:pt x="127" y="139"/>
                    <a:pt x="127" y="139"/>
                  </a:cubicBezTo>
                  <a:cubicBezTo>
                    <a:pt x="125" y="138"/>
                    <a:pt x="125" y="138"/>
                    <a:pt x="125" y="138"/>
                  </a:cubicBezTo>
                  <a:cubicBezTo>
                    <a:pt x="124" y="139"/>
                    <a:pt x="124" y="139"/>
                    <a:pt x="124" y="139"/>
                  </a:cubicBezTo>
                  <a:cubicBezTo>
                    <a:pt x="124" y="139"/>
                    <a:pt x="124" y="139"/>
                    <a:pt x="124" y="139"/>
                  </a:cubicBezTo>
                  <a:cubicBezTo>
                    <a:pt x="121" y="138"/>
                    <a:pt x="121" y="138"/>
                    <a:pt x="121" y="138"/>
                  </a:cubicBezTo>
                  <a:cubicBezTo>
                    <a:pt x="121" y="138"/>
                    <a:pt x="119" y="139"/>
                    <a:pt x="118" y="139"/>
                  </a:cubicBezTo>
                  <a:cubicBezTo>
                    <a:pt x="118" y="139"/>
                    <a:pt x="117" y="139"/>
                    <a:pt x="117" y="139"/>
                  </a:cubicBezTo>
                  <a:cubicBezTo>
                    <a:pt x="117" y="139"/>
                    <a:pt x="115" y="138"/>
                    <a:pt x="114" y="138"/>
                  </a:cubicBezTo>
                  <a:cubicBezTo>
                    <a:pt x="114" y="138"/>
                    <a:pt x="114" y="138"/>
                    <a:pt x="114" y="138"/>
                  </a:cubicBezTo>
                  <a:cubicBezTo>
                    <a:pt x="114" y="138"/>
                    <a:pt x="114" y="138"/>
                    <a:pt x="114" y="138"/>
                  </a:cubicBezTo>
                  <a:cubicBezTo>
                    <a:pt x="114" y="138"/>
                    <a:pt x="114" y="138"/>
                    <a:pt x="114" y="138"/>
                  </a:cubicBezTo>
                  <a:cubicBezTo>
                    <a:pt x="114" y="138"/>
                    <a:pt x="114" y="138"/>
                    <a:pt x="114" y="138"/>
                  </a:cubicBezTo>
                  <a:cubicBezTo>
                    <a:pt x="114" y="138"/>
                    <a:pt x="114" y="138"/>
                    <a:pt x="114" y="138"/>
                  </a:cubicBezTo>
                  <a:cubicBezTo>
                    <a:pt x="114" y="137"/>
                    <a:pt x="114" y="137"/>
                    <a:pt x="114" y="137"/>
                  </a:cubicBezTo>
                  <a:cubicBezTo>
                    <a:pt x="114" y="137"/>
                    <a:pt x="114" y="137"/>
                    <a:pt x="114" y="137"/>
                  </a:cubicBezTo>
                  <a:cubicBezTo>
                    <a:pt x="114" y="137"/>
                    <a:pt x="114" y="137"/>
                    <a:pt x="114" y="137"/>
                  </a:cubicBezTo>
                  <a:cubicBezTo>
                    <a:pt x="114" y="137"/>
                    <a:pt x="114" y="137"/>
                    <a:pt x="114"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06" y="134"/>
                    <a:pt x="106" y="134"/>
                    <a:pt x="106" y="134"/>
                  </a:cubicBezTo>
                  <a:cubicBezTo>
                    <a:pt x="101" y="131"/>
                    <a:pt x="101" y="131"/>
                    <a:pt x="101" y="131"/>
                  </a:cubicBezTo>
                  <a:cubicBezTo>
                    <a:pt x="99" y="129"/>
                    <a:pt x="99" y="129"/>
                    <a:pt x="99" y="129"/>
                  </a:cubicBezTo>
                  <a:cubicBezTo>
                    <a:pt x="98" y="125"/>
                    <a:pt x="98" y="125"/>
                    <a:pt x="98" y="125"/>
                  </a:cubicBezTo>
                  <a:cubicBezTo>
                    <a:pt x="93" y="124"/>
                    <a:pt x="93" y="124"/>
                    <a:pt x="93" y="124"/>
                  </a:cubicBezTo>
                  <a:cubicBezTo>
                    <a:pt x="93" y="121"/>
                    <a:pt x="87" y="126"/>
                    <a:pt x="89" y="120"/>
                  </a:cubicBezTo>
                  <a:cubicBezTo>
                    <a:pt x="89" y="120"/>
                    <a:pt x="89" y="119"/>
                    <a:pt x="89" y="119"/>
                  </a:cubicBezTo>
                  <a:cubicBezTo>
                    <a:pt x="89" y="119"/>
                    <a:pt x="89" y="119"/>
                    <a:pt x="89" y="119"/>
                  </a:cubicBezTo>
                  <a:cubicBezTo>
                    <a:pt x="89" y="118"/>
                    <a:pt x="87" y="116"/>
                    <a:pt x="87" y="116"/>
                  </a:cubicBezTo>
                  <a:cubicBezTo>
                    <a:pt x="81" y="113"/>
                    <a:pt x="80" y="110"/>
                    <a:pt x="77" y="109"/>
                  </a:cubicBezTo>
                  <a:cubicBezTo>
                    <a:pt x="76" y="109"/>
                    <a:pt x="76" y="109"/>
                    <a:pt x="76" y="109"/>
                  </a:cubicBezTo>
                  <a:cubicBezTo>
                    <a:pt x="72" y="105"/>
                    <a:pt x="72" y="105"/>
                    <a:pt x="72" y="105"/>
                  </a:cubicBezTo>
                  <a:cubicBezTo>
                    <a:pt x="70" y="104"/>
                    <a:pt x="70" y="104"/>
                    <a:pt x="70" y="104"/>
                  </a:cubicBezTo>
                  <a:cubicBezTo>
                    <a:pt x="68" y="102"/>
                    <a:pt x="68" y="102"/>
                    <a:pt x="68" y="102"/>
                  </a:cubicBezTo>
                  <a:cubicBezTo>
                    <a:pt x="68" y="100"/>
                    <a:pt x="68" y="100"/>
                    <a:pt x="68" y="100"/>
                  </a:cubicBezTo>
                  <a:cubicBezTo>
                    <a:pt x="67" y="96"/>
                    <a:pt x="67" y="96"/>
                    <a:pt x="67" y="96"/>
                  </a:cubicBezTo>
                  <a:cubicBezTo>
                    <a:pt x="67" y="96"/>
                    <a:pt x="67" y="96"/>
                    <a:pt x="67" y="96"/>
                  </a:cubicBezTo>
                  <a:cubicBezTo>
                    <a:pt x="67" y="96"/>
                    <a:pt x="63" y="95"/>
                    <a:pt x="61" y="94"/>
                  </a:cubicBezTo>
                  <a:cubicBezTo>
                    <a:pt x="59" y="93"/>
                    <a:pt x="59" y="93"/>
                    <a:pt x="59" y="93"/>
                  </a:cubicBezTo>
                  <a:cubicBezTo>
                    <a:pt x="57" y="90"/>
                    <a:pt x="57" y="90"/>
                    <a:pt x="57" y="90"/>
                  </a:cubicBezTo>
                  <a:cubicBezTo>
                    <a:pt x="56" y="89"/>
                    <a:pt x="56" y="89"/>
                    <a:pt x="56" y="89"/>
                  </a:cubicBezTo>
                  <a:cubicBezTo>
                    <a:pt x="53" y="86"/>
                    <a:pt x="53" y="86"/>
                    <a:pt x="53" y="86"/>
                  </a:cubicBezTo>
                  <a:cubicBezTo>
                    <a:pt x="52" y="86"/>
                    <a:pt x="52" y="86"/>
                    <a:pt x="52" y="86"/>
                  </a:cubicBezTo>
                  <a:cubicBezTo>
                    <a:pt x="47" y="84"/>
                    <a:pt x="47" y="84"/>
                    <a:pt x="47" y="84"/>
                  </a:cubicBezTo>
                  <a:cubicBezTo>
                    <a:pt x="46" y="82"/>
                    <a:pt x="46" y="82"/>
                    <a:pt x="46" y="82"/>
                  </a:cubicBezTo>
                  <a:cubicBezTo>
                    <a:pt x="44" y="81"/>
                    <a:pt x="44" y="81"/>
                    <a:pt x="44" y="81"/>
                  </a:cubicBezTo>
                  <a:cubicBezTo>
                    <a:pt x="43" y="79"/>
                    <a:pt x="43" y="79"/>
                    <a:pt x="43" y="79"/>
                  </a:cubicBezTo>
                  <a:cubicBezTo>
                    <a:pt x="40" y="78"/>
                    <a:pt x="40" y="78"/>
                    <a:pt x="40" y="78"/>
                  </a:cubicBezTo>
                  <a:cubicBezTo>
                    <a:pt x="39" y="76"/>
                    <a:pt x="39" y="76"/>
                    <a:pt x="39" y="76"/>
                  </a:cubicBezTo>
                  <a:cubicBezTo>
                    <a:pt x="38" y="75"/>
                    <a:pt x="38" y="75"/>
                    <a:pt x="38" y="75"/>
                  </a:cubicBezTo>
                  <a:cubicBezTo>
                    <a:pt x="35" y="71"/>
                    <a:pt x="35" y="71"/>
                    <a:pt x="35" y="71"/>
                  </a:cubicBezTo>
                  <a:cubicBezTo>
                    <a:pt x="32" y="69"/>
                    <a:pt x="32" y="69"/>
                    <a:pt x="32" y="69"/>
                  </a:cubicBezTo>
                  <a:cubicBezTo>
                    <a:pt x="31" y="68"/>
                    <a:pt x="31" y="68"/>
                    <a:pt x="31" y="68"/>
                  </a:cubicBezTo>
                  <a:cubicBezTo>
                    <a:pt x="30" y="67"/>
                    <a:pt x="30" y="67"/>
                    <a:pt x="30" y="67"/>
                  </a:cubicBezTo>
                  <a:cubicBezTo>
                    <a:pt x="28" y="64"/>
                    <a:pt x="28" y="64"/>
                    <a:pt x="28" y="64"/>
                  </a:cubicBezTo>
                  <a:cubicBezTo>
                    <a:pt x="25" y="61"/>
                    <a:pt x="25" y="61"/>
                    <a:pt x="25" y="61"/>
                  </a:cubicBezTo>
                  <a:cubicBezTo>
                    <a:pt x="23" y="59"/>
                    <a:pt x="23" y="59"/>
                    <a:pt x="23" y="59"/>
                  </a:cubicBezTo>
                  <a:cubicBezTo>
                    <a:pt x="21" y="56"/>
                    <a:pt x="21" y="56"/>
                    <a:pt x="21" y="56"/>
                  </a:cubicBezTo>
                  <a:cubicBezTo>
                    <a:pt x="23" y="54"/>
                    <a:pt x="23" y="54"/>
                    <a:pt x="23" y="54"/>
                  </a:cubicBezTo>
                  <a:cubicBezTo>
                    <a:pt x="22" y="53"/>
                    <a:pt x="21" y="53"/>
                    <a:pt x="21" y="52"/>
                  </a:cubicBezTo>
                  <a:cubicBezTo>
                    <a:pt x="20" y="52"/>
                    <a:pt x="18" y="51"/>
                    <a:pt x="19" y="50"/>
                  </a:cubicBezTo>
                  <a:cubicBezTo>
                    <a:pt x="19" y="49"/>
                    <a:pt x="18" y="48"/>
                    <a:pt x="18" y="46"/>
                  </a:cubicBezTo>
                  <a:cubicBezTo>
                    <a:pt x="18" y="45"/>
                    <a:pt x="18" y="44"/>
                    <a:pt x="17" y="44"/>
                  </a:cubicBezTo>
                  <a:cubicBezTo>
                    <a:pt x="16" y="43"/>
                    <a:pt x="16" y="43"/>
                    <a:pt x="16" y="43"/>
                  </a:cubicBezTo>
                  <a:cubicBezTo>
                    <a:pt x="15" y="43"/>
                    <a:pt x="14" y="43"/>
                    <a:pt x="14" y="43"/>
                  </a:cubicBezTo>
                  <a:cubicBezTo>
                    <a:pt x="13" y="43"/>
                    <a:pt x="13" y="43"/>
                    <a:pt x="13" y="43"/>
                  </a:cubicBezTo>
                  <a:cubicBezTo>
                    <a:pt x="13" y="43"/>
                    <a:pt x="14" y="41"/>
                    <a:pt x="14" y="39"/>
                  </a:cubicBezTo>
                  <a:cubicBezTo>
                    <a:pt x="10" y="38"/>
                    <a:pt x="10" y="38"/>
                    <a:pt x="10" y="38"/>
                  </a:cubicBezTo>
                  <a:cubicBezTo>
                    <a:pt x="10" y="38"/>
                    <a:pt x="10" y="35"/>
                    <a:pt x="8" y="34"/>
                  </a:cubicBezTo>
                  <a:cubicBezTo>
                    <a:pt x="6" y="34"/>
                    <a:pt x="6" y="34"/>
                    <a:pt x="6" y="34"/>
                  </a:cubicBezTo>
                  <a:cubicBezTo>
                    <a:pt x="5" y="35"/>
                    <a:pt x="5" y="36"/>
                    <a:pt x="5" y="36"/>
                  </a:cubicBezTo>
                  <a:cubicBezTo>
                    <a:pt x="1" y="32"/>
                    <a:pt x="1" y="32"/>
                    <a:pt x="1" y="32"/>
                  </a:cubicBezTo>
                  <a:cubicBezTo>
                    <a:pt x="1" y="32"/>
                    <a:pt x="1" y="31"/>
                    <a:pt x="2" y="29"/>
                  </a:cubicBezTo>
                  <a:cubicBezTo>
                    <a:pt x="4" y="27"/>
                    <a:pt x="2" y="26"/>
                    <a:pt x="2" y="26"/>
                  </a:cubicBezTo>
                  <a:cubicBezTo>
                    <a:pt x="1" y="23"/>
                    <a:pt x="1" y="23"/>
                    <a:pt x="1" y="23"/>
                  </a:cubicBezTo>
                  <a:cubicBezTo>
                    <a:pt x="2" y="21"/>
                    <a:pt x="2" y="21"/>
                    <a:pt x="2" y="21"/>
                  </a:cubicBezTo>
                  <a:cubicBezTo>
                    <a:pt x="1" y="20"/>
                    <a:pt x="1" y="20"/>
                    <a:pt x="1" y="20"/>
                  </a:cubicBezTo>
                  <a:cubicBezTo>
                    <a:pt x="0" y="19"/>
                    <a:pt x="0" y="19"/>
                    <a:pt x="0" y="19"/>
                  </a:cubicBezTo>
                  <a:cubicBezTo>
                    <a:pt x="0" y="19"/>
                    <a:pt x="0" y="19"/>
                    <a:pt x="0" y="19"/>
                  </a:cubicBezTo>
                  <a:cubicBezTo>
                    <a:pt x="0" y="19"/>
                    <a:pt x="0" y="19"/>
                    <a:pt x="0" y="19"/>
                  </a:cubicBezTo>
                  <a:cubicBezTo>
                    <a:pt x="2" y="15"/>
                    <a:pt x="2" y="15"/>
                    <a:pt x="2" y="15"/>
                  </a:cubicBezTo>
                  <a:cubicBezTo>
                    <a:pt x="2" y="15"/>
                    <a:pt x="1" y="13"/>
                    <a:pt x="1" y="11"/>
                  </a:cubicBezTo>
                  <a:cubicBezTo>
                    <a:pt x="1" y="11"/>
                    <a:pt x="2" y="10"/>
                    <a:pt x="2" y="10"/>
                  </a:cubicBezTo>
                  <a:cubicBezTo>
                    <a:pt x="2" y="10"/>
                    <a:pt x="2" y="10"/>
                    <a:pt x="2" y="10"/>
                  </a:cubicBezTo>
                  <a:cubicBezTo>
                    <a:pt x="2" y="9"/>
                    <a:pt x="2" y="9"/>
                    <a:pt x="2" y="9"/>
                  </a:cubicBezTo>
                  <a:cubicBezTo>
                    <a:pt x="2" y="9"/>
                    <a:pt x="2" y="9"/>
                    <a:pt x="2" y="9"/>
                  </a:cubicBezTo>
                  <a:cubicBezTo>
                    <a:pt x="3" y="9"/>
                    <a:pt x="3" y="9"/>
                    <a:pt x="3" y="9"/>
                  </a:cubicBezTo>
                  <a:cubicBezTo>
                    <a:pt x="3" y="9"/>
                    <a:pt x="3" y="9"/>
                    <a:pt x="3" y="9"/>
                  </a:cubicBezTo>
                  <a:cubicBezTo>
                    <a:pt x="3" y="8"/>
                    <a:pt x="8" y="7"/>
                    <a:pt x="8" y="7"/>
                  </a:cubicBezTo>
                  <a:cubicBezTo>
                    <a:pt x="10" y="6"/>
                    <a:pt x="10" y="6"/>
                    <a:pt x="10" y="6"/>
                  </a:cubicBezTo>
                  <a:cubicBezTo>
                    <a:pt x="14" y="11"/>
                    <a:pt x="14" y="11"/>
                    <a:pt x="14" y="11"/>
                  </a:cubicBezTo>
                  <a:cubicBezTo>
                    <a:pt x="18" y="15"/>
                    <a:pt x="18" y="15"/>
                    <a:pt x="18" y="15"/>
                  </a:cubicBezTo>
                  <a:cubicBezTo>
                    <a:pt x="21" y="17"/>
                    <a:pt x="21" y="17"/>
                    <a:pt x="21" y="17"/>
                  </a:cubicBezTo>
                  <a:cubicBezTo>
                    <a:pt x="21" y="17"/>
                    <a:pt x="22" y="16"/>
                    <a:pt x="23" y="16"/>
                  </a:cubicBezTo>
                  <a:cubicBezTo>
                    <a:pt x="23" y="15"/>
                    <a:pt x="23" y="13"/>
                    <a:pt x="23" y="13"/>
                  </a:cubicBezTo>
                  <a:cubicBezTo>
                    <a:pt x="25" y="11"/>
                    <a:pt x="25" y="11"/>
                    <a:pt x="25" y="11"/>
                  </a:cubicBezTo>
                  <a:cubicBezTo>
                    <a:pt x="26" y="9"/>
                    <a:pt x="26" y="9"/>
                    <a:pt x="26" y="9"/>
                  </a:cubicBezTo>
                  <a:cubicBezTo>
                    <a:pt x="26" y="7"/>
                    <a:pt x="26" y="7"/>
                    <a:pt x="26" y="7"/>
                  </a:cubicBezTo>
                  <a:cubicBezTo>
                    <a:pt x="28" y="6"/>
                    <a:pt x="28" y="6"/>
                    <a:pt x="28" y="6"/>
                  </a:cubicBezTo>
                  <a:cubicBezTo>
                    <a:pt x="31" y="5"/>
                    <a:pt x="31" y="5"/>
                    <a:pt x="31" y="5"/>
                  </a:cubicBezTo>
                  <a:cubicBezTo>
                    <a:pt x="35" y="4"/>
                    <a:pt x="35" y="4"/>
                    <a:pt x="35" y="4"/>
                  </a:cubicBezTo>
                  <a:cubicBezTo>
                    <a:pt x="35" y="4"/>
                    <a:pt x="38" y="5"/>
                    <a:pt x="39" y="5"/>
                  </a:cubicBezTo>
                  <a:cubicBezTo>
                    <a:pt x="39" y="5"/>
                    <a:pt x="40" y="5"/>
                    <a:pt x="40" y="5"/>
                  </a:cubicBezTo>
                  <a:cubicBezTo>
                    <a:pt x="42" y="2"/>
                    <a:pt x="42" y="2"/>
                    <a:pt x="42" y="2"/>
                  </a:cubicBezTo>
                  <a:cubicBezTo>
                    <a:pt x="42" y="2"/>
                    <a:pt x="42" y="2"/>
                    <a:pt x="42" y="2"/>
                  </a:cubicBezTo>
                  <a:cubicBezTo>
                    <a:pt x="43" y="0"/>
                    <a:pt x="43" y="0"/>
                    <a:pt x="43" y="0"/>
                  </a:cubicBezTo>
                  <a:cubicBezTo>
                    <a:pt x="48" y="2"/>
                    <a:pt x="48" y="2"/>
                    <a:pt x="48" y="2"/>
                  </a:cubicBezTo>
                  <a:cubicBezTo>
                    <a:pt x="50" y="4"/>
                    <a:pt x="50" y="4"/>
                    <a:pt x="50" y="4"/>
                  </a:cubicBezTo>
                  <a:cubicBezTo>
                    <a:pt x="55" y="5"/>
                    <a:pt x="55" y="5"/>
                    <a:pt x="55" y="5"/>
                  </a:cubicBezTo>
                  <a:cubicBezTo>
                    <a:pt x="55" y="5"/>
                    <a:pt x="55" y="5"/>
                    <a:pt x="55" y="5"/>
                  </a:cubicBezTo>
                  <a:cubicBezTo>
                    <a:pt x="57" y="5"/>
                    <a:pt x="57" y="5"/>
                    <a:pt x="57" y="5"/>
                  </a:cubicBezTo>
                  <a:cubicBezTo>
                    <a:pt x="57" y="4"/>
                    <a:pt x="57" y="4"/>
                    <a:pt x="57" y="4"/>
                  </a:cubicBezTo>
                  <a:cubicBezTo>
                    <a:pt x="61" y="4"/>
                    <a:pt x="61" y="4"/>
                    <a:pt x="61" y="4"/>
                  </a:cubicBezTo>
                  <a:cubicBezTo>
                    <a:pt x="66" y="5"/>
                    <a:pt x="66" y="5"/>
                    <a:pt x="66" y="5"/>
                  </a:cubicBezTo>
                  <a:cubicBezTo>
                    <a:pt x="69" y="5"/>
                    <a:pt x="69" y="5"/>
                    <a:pt x="69" y="5"/>
                  </a:cubicBezTo>
                  <a:cubicBezTo>
                    <a:pt x="74" y="5"/>
                    <a:pt x="74" y="5"/>
                    <a:pt x="74" y="5"/>
                  </a:cubicBezTo>
                  <a:cubicBezTo>
                    <a:pt x="77" y="6"/>
                    <a:pt x="77" y="6"/>
                    <a:pt x="77" y="6"/>
                  </a:cubicBezTo>
                  <a:cubicBezTo>
                    <a:pt x="79" y="7"/>
                    <a:pt x="79" y="7"/>
                    <a:pt x="79" y="7"/>
                  </a:cubicBezTo>
                  <a:cubicBezTo>
                    <a:pt x="79" y="7"/>
                    <a:pt x="79" y="7"/>
                    <a:pt x="80" y="6"/>
                  </a:cubicBezTo>
                  <a:cubicBezTo>
                    <a:pt x="80" y="6"/>
                    <a:pt x="83" y="6"/>
                    <a:pt x="83" y="6"/>
                  </a:cubicBezTo>
                  <a:cubicBezTo>
                    <a:pt x="84" y="3"/>
                    <a:pt x="84" y="3"/>
                    <a:pt x="84" y="3"/>
                  </a:cubicBezTo>
                  <a:cubicBezTo>
                    <a:pt x="85" y="5"/>
                    <a:pt x="85" y="5"/>
                    <a:pt x="85" y="5"/>
                  </a:cubicBezTo>
                  <a:cubicBezTo>
                    <a:pt x="86" y="5"/>
                    <a:pt x="88" y="5"/>
                    <a:pt x="88" y="5"/>
                  </a:cubicBezTo>
                  <a:cubicBezTo>
                    <a:pt x="89" y="2"/>
                    <a:pt x="89" y="2"/>
                    <a:pt x="89" y="2"/>
                  </a:cubicBezTo>
                  <a:cubicBezTo>
                    <a:pt x="90" y="3"/>
                    <a:pt x="90" y="3"/>
                    <a:pt x="90" y="3"/>
                  </a:cubicBezTo>
                  <a:cubicBezTo>
                    <a:pt x="91" y="3"/>
                    <a:pt x="91" y="3"/>
                    <a:pt x="92" y="3"/>
                  </a:cubicBezTo>
                  <a:cubicBezTo>
                    <a:pt x="93" y="3"/>
                    <a:pt x="94" y="2"/>
                    <a:pt x="94" y="2"/>
                  </a:cubicBezTo>
                  <a:cubicBezTo>
                    <a:pt x="94" y="2"/>
                    <a:pt x="95" y="3"/>
                    <a:pt x="95" y="3"/>
                  </a:cubicBezTo>
                  <a:cubicBezTo>
                    <a:pt x="95" y="3"/>
                    <a:pt x="96" y="2"/>
                    <a:pt x="97" y="2"/>
                  </a:cubicBezTo>
                  <a:cubicBezTo>
                    <a:pt x="97" y="2"/>
                    <a:pt x="97" y="2"/>
                    <a:pt x="97" y="2"/>
                  </a:cubicBezTo>
                  <a:cubicBezTo>
                    <a:pt x="97" y="2"/>
                    <a:pt x="97" y="2"/>
                    <a:pt x="97"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1"/>
                    <a:pt x="99" y="1"/>
                    <a:pt x="99" y="1"/>
                  </a:cubicBezTo>
                  <a:cubicBezTo>
                    <a:pt x="99" y="1"/>
                    <a:pt x="99" y="1"/>
                    <a:pt x="99" y="1"/>
                  </a:cubicBezTo>
                  <a:cubicBezTo>
                    <a:pt x="99" y="1"/>
                    <a:pt x="99" y="1"/>
                    <a:pt x="99" y="1"/>
                  </a:cubicBezTo>
                  <a:cubicBezTo>
                    <a:pt x="99" y="1"/>
                    <a:pt x="99" y="1"/>
                    <a:pt x="99" y="1"/>
                  </a:cubicBezTo>
                  <a:cubicBezTo>
                    <a:pt x="99" y="1"/>
                    <a:pt x="99" y="1"/>
                    <a:pt x="99"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1" y="3"/>
                    <a:pt x="103" y="4"/>
                  </a:cubicBezTo>
                  <a:cubicBezTo>
                    <a:pt x="103" y="4"/>
                    <a:pt x="103" y="4"/>
                    <a:pt x="103" y="4"/>
                  </a:cubicBezTo>
                  <a:cubicBezTo>
                    <a:pt x="105" y="4"/>
                    <a:pt x="105" y="4"/>
                    <a:pt x="105" y="4"/>
                  </a:cubicBezTo>
                  <a:cubicBezTo>
                    <a:pt x="105" y="4"/>
                    <a:pt x="105" y="4"/>
                    <a:pt x="105" y="4"/>
                  </a:cubicBezTo>
                  <a:cubicBezTo>
                    <a:pt x="105" y="4"/>
                    <a:pt x="106" y="3"/>
                    <a:pt x="107" y="3"/>
                  </a:cubicBezTo>
                  <a:cubicBezTo>
                    <a:pt x="109" y="3"/>
                    <a:pt x="110" y="3"/>
                    <a:pt x="111" y="3"/>
                  </a:cubicBezTo>
                  <a:cubicBezTo>
                    <a:pt x="113" y="3"/>
                    <a:pt x="114" y="5"/>
                    <a:pt x="114" y="5"/>
                  </a:cubicBezTo>
                  <a:cubicBezTo>
                    <a:pt x="117" y="8"/>
                    <a:pt x="117" y="8"/>
                    <a:pt x="117" y="8"/>
                  </a:cubicBezTo>
                  <a:cubicBezTo>
                    <a:pt x="117" y="8"/>
                    <a:pt x="118" y="10"/>
                    <a:pt x="118" y="11"/>
                  </a:cubicBezTo>
                  <a:cubicBezTo>
                    <a:pt x="119" y="12"/>
                    <a:pt x="119" y="13"/>
                    <a:pt x="119" y="13"/>
                  </a:cubicBezTo>
                  <a:cubicBezTo>
                    <a:pt x="119" y="13"/>
                    <a:pt x="119" y="13"/>
                    <a:pt x="119" y="13"/>
                  </a:cubicBezTo>
                  <a:cubicBezTo>
                    <a:pt x="120" y="13"/>
                    <a:pt x="127" y="16"/>
                    <a:pt x="128" y="16"/>
                  </a:cubicBezTo>
                  <a:cubicBezTo>
                    <a:pt x="128" y="16"/>
                    <a:pt x="129" y="16"/>
                    <a:pt x="129" y="16"/>
                  </a:cubicBezTo>
                  <a:cubicBezTo>
                    <a:pt x="129" y="14"/>
                    <a:pt x="128" y="13"/>
                    <a:pt x="130" y="12"/>
                  </a:cubicBezTo>
                  <a:cubicBezTo>
                    <a:pt x="131" y="12"/>
                    <a:pt x="132" y="14"/>
                    <a:pt x="132" y="12"/>
                  </a:cubicBezTo>
                  <a:cubicBezTo>
                    <a:pt x="132" y="10"/>
                    <a:pt x="133" y="11"/>
                    <a:pt x="132" y="9"/>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26" name="Freeform 63">
              <a:extLst>
                <a:ext uri="{FF2B5EF4-FFF2-40B4-BE49-F238E27FC236}">
                  <a16:creationId xmlns:a16="http://schemas.microsoft.com/office/drawing/2014/main" id="{94C7A3FA-86F6-45B5-A76F-B1DB9EC1A016}"/>
                </a:ext>
              </a:extLst>
            </p:cNvPr>
            <p:cNvSpPr>
              <a:spLocks noEditPoints="1"/>
            </p:cNvSpPr>
            <p:nvPr/>
          </p:nvSpPr>
          <p:spPr bwMode="auto">
            <a:xfrm>
              <a:off x="4877543" y="1947010"/>
              <a:ext cx="322133" cy="369700"/>
            </a:xfrm>
            <a:custGeom>
              <a:avLst/>
              <a:gdLst>
                <a:gd name="T0" fmla="*/ 71 w 141"/>
                <a:gd name="T1" fmla="*/ 5 h 167"/>
                <a:gd name="T2" fmla="*/ 67 w 141"/>
                <a:gd name="T3" fmla="*/ 47 h 167"/>
                <a:gd name="T4" fmla="*/ 87 w 141"/>
                <a:gd name="T5" fmla="*/ 73 h 167"/>
                <a:gd name="T6" fmla="*/ 76 w 141"/>
                <a:gd name="T7" fmla="*/ 89 h 167"/>
                <a:gd name="T8" fmla="*/ 66 w 141"/>
                <a:gd name="T9" fmla="*/ 95 h 167"/>
                <a:gd name="T10" fmla="*/ 60 w 141"/>
                <a:gd name="T11" fmla="*/ 106 h 167"/>
                <a:gd name="T12" fmla="*/ 51 w 141"/>
                <a:gd name="T13" fmla="*/ 115 h 167"/>
                <a:gd name="T14" fmla="*/ 47 w 141"/>
                <a:gd name="T15" fmla="*/ 129 h 167"/>
                <a:gd name="T16" fmla="*/ 44 w 141"/>
                <a:gd name="T17" fmla="*/ 146 h 167"/>
                <a:gd name="T18" fmla="*/ 36 w 141"/>
                <a:gd name="T19" fmla="*/ 157 h 167"/>
                <a:gd name="T20" fmla="*/ 17 w 141"/>
                <a:gd name="T21" fmla="*/ 140 h 167"/>
                <a:gd name="T22" fmla="*/ 4 w 141"/>
                <a:gd name="T23" fmla="*/ 120 h 167"/>
                <a:gd name="T24" fmla="*/ 8 w 141"/>
                <a:gd name="T25" fmla="*/ 95 h 167"/>
                <a:gd name="T26" fmla="*/ 6 w 141"/>
                <a:gd name="T27" fmla="*/ 60 h 167"/>
                <a:gd name="T28" fmla="*/ 18 w 141"/>
                <a:gd name="T29" fmla="*/ 62 h 167"/>
                <a:gd name="T30" fmla="*/ 24 w 141"/>
                <a:gd name="T31" fmla="*/ 44 h 167"/>
                <a:gd name="T32" fmla="*/ 25 w 141"/>
                <a:gd name="T33" fmla="*/ 54 h 167"/>
                <a:gd name="T34" fmla="*/ 33 w 141"/>
                <a:gd name="T35" fmla="*/ 60 h 167"/>
                <a:gd name="T36" fmla="*/ 36 w 141"/>
                <a:gd name="T37" fmla="*/ 56 h 167"/>
                <a:gd name="T38" fmla="*/ 47 w 141"/>
                <a:gd name="T39" fmla="*/ 40 h 167"/>
                <a:gd name="T40" fmla="*/ 34 w 141"/>
                <a:gd name="T41" fmla="*/ 40 h 167"/>
                <a:gd name="T42" fmla="*/ 18 w 141"/>
                <a:gd name="T43" fmla="*/ 46 h 167"/>
                <a:gd name="T44" fmla="*/ 17 w 141"/>
                <a:gd name="T45" fmla="*/ 59 h 167"/>
                <a:gd name="T46" fmla="*/ 5 w 141"/>
                <a:gd name="T47" fmla="*/ 51 h 167"/>
                <a:gd name="T48" fmla="*/ 24 w 141"/>
                <a:gd name="T49" fmla="*/ 33 h 167"/>
                <a:gd name="T50" fmla="*/ 11 w 141"/>
                <a:gd name="T51" fmla="*/ 144 h 167"/>
                <a:gd name="T52" fmla="*/ 68 w 141"/>
                <a:gd name="T53" fmla="*/ 112 h 167"/>
                <a:gd name="T54" fmla="*/ 68 w 141"/>
                <a:gd name="T55" fmla="*/ 112 h 167"/>
                <a:gd name="T56" fmla="*/ 107 w 141"/>
                <a:gd name="T57" fmla="*/ 153 h 167"/>
                <a:gd name="T58" fmla="*/ 105 w 141"/>
                <a:gd name="T59" fmla="*/ 151 h 167"/>
                <a:gd name="T60" fmla="*/ 128 w 141"/>
                <a:gd name="T61" fmla="*/ 143 h 167"/>
                <a:gd name="T62" fmla="*/ 124 w 141"/>
                <a:gd name="T63" fmla="*/ 138 h 167"/>
                <a:gd name="T64" fmla="*/ 132 w 141"/>
                <a:gd name="T65" fmla="*/ 124 h 167"/>
                <a:gd name="T66" fmla="*/ 139 w 141"/>
                <a:gd name="T67" fmla="*/ 110 h 167"/>
                <a:gd name="T68" fmla="*/ 133 w 141"/>
                <a:gd name="T69" fmla="*/ 87 h 167"/>
                <a:gd name="T70" fmla="*/ 119 w 141"/>
                <a:gd name="T71" fmla="*/ 97 h 167"/>
                <a:gd name="T72" fmla="*/ 111 w 141"/>
                <a:gd name="T73" fmla="*/ 108 h 167"/>
                <a:gd name="T74" fmla="*/ 113 w 141"/>
                <a:gd name="T75" fmla="*/ 95 h 167"/>
                <a:gd name="T76" fmla="*/ 105 w 141"/>
                <a:gd name="T77" fmla="*/ 99 h 167"/>
                <a:gd name="T78" fmla="*/ 88 w 141"/>
                <a:gd name="T79" fmla="*/ 108 h 167"/>
                <a:gd name="T80" fmla="*/ 96 w 141"/>
                <a:gd name="T81" fmla="*/ 127 h 167"/>
                <a:gd name="T82" fmla="*/ 112 w 141"/>
                <a:gd name="T83" fmla="*/ 136 h 167"/>
                <a:gd name="T84" fmla="*/ 125 w 141"/>
                <a:gd name="T85" fmla="*/ 147 h 167"/>
                <a:gd name="T86" fmla="*/ 132 w 141"/>
                <a:gd name="T87" fmla="*/ 149 h 167"/>
                <a:gd name="T88" fmla="*/ 128 w 141"/>
                <a:gd name="T89" fmla="*/ 147 h 167"/>
                <a:gd name="T90" fmla="*/ 111 w 141"/>
                <a:gd name="T91" fmla="*/ 154 h 167"/>
                <a:gd name="T92" fmla="*/ 93 w 141"/>
                <a:gd name="T93" fmla="*/ 154 h 167"/>
                <a:gd name="T94" fmla="*/ 106 w 141"/>
                <a:gd name="T95" fmla="*/ 167 h 167"/>
                <a:gd name="T96" fmla="*/ 77 w 141"/>
                <a:gd name="T97" fmla="*/ 121 h 167"/>
                <a:gd name="T98" fmla="*/ 52 w 141"/>
                <a:gd name="T99" fmla="*/ 119 h 167"/>
                <a:gd name="T100" fmla="*/ 61 w 141"/>
                <a:gd name="T101" fmla="*/ 139 h 167"/>
                <a:gd name="T102" fmla="*/ 83 w 141"/>
                <a:gd name="T103" fmla="*/ 143 h 167"/>
                <a:gd name="T104" fmla="*/ 84 w 141"/>
                <a:gd name="T105" fmla="*/ 120 h 167"/>
                <a:gd name="T106" fmla="*/ 74 w 141"/>
                <a:gd name="T107" fmla="*/ 115 h 167"/>
                <a:gd name="T108" fmla="*/ 78 w 141"/>
                <a:gd name="T109" fmla="*/ 99 h 167"/>
                <a:gd name="T110" fmla="*/ 75 w 141"/>
                <a:gd name="T111" fmla="*/ 107 h 167"/>
                <a:gd name="T112" fmla="*/ 89 w 141"/>
                <a:gd name="T113" fmla="*/ 142 h 167"/>
                <a:gd name="T114" fmla="*/ 80 w 141"/>
                <a:gd name="T115" fmla="*/ 157 h 167"/>
                <a:gd name="T116" fmla="*/ 66 w 141"/>
                <a:gd name="T117" fmla="*/ 150 h 167"/>
                <a:gd name="T118" fmla="*/ 67 w 141"/>
                <a:gd name="T119" fmla="*/ 150 h 167"/>
                <a:gd name="T120" fmla="*/ 61 w 141"/>
                <a:gd name="T121" fmla="*/ 155 h 167"/>
                <a:gd name="T122" fmla="*/ 83 w 141"/>
                <a:gd name="T123" fmla="*/ 25 h 167"/>
                <a:gd name="T124" fmla="*/ 85 w 141"/>
                <a:gd name="T125" fmla="*/ 23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41" h="167">
                  <a:moveTo>
                    <a:pt x="38" y="33"/>
                  </a:moveTo>
                  <a:cubicBezTo>
                    <a:pt x="44" y="30"/>
                    <a:pt x="44" y="30"/>
                    <a:pt x="44" y="30"/>
                  </a:cubicBezTo>
                  <a:cubicBezTo>
                    <a:pt x="47" y="24"/>
                    <a:pt x="47" y="24"/>
                    <a:pt x="47" y="24"/>
                  </a:cubicBezTo>
                  <a:cubicBezTo>
                    <a:pt x="51" y="17"/>
                    <a:pt x="51" y="17"/>
                    <a:pt x="51" y="17"/>
                  </a:cubicBezTo>
                  <a:cubicBezTo>
                    <a:pt x="53" y="14"/>
                    <a:pt x="53" y="14"/>
                    <a:pt x="53" y="14"/>
                  </a:cubicBezTo>
                  <a:cubicBezTo>
                    <a:pt x="55" y="9"/>
                    <a:pt x="55" y="9"/>
                    <a:pt x="55" y="9"/>
                  </a:cubicBezTo>
                  <a:cubicBezTo>
                    <a:pt x="61" y="7"/>
                    <a:pt x="61" y="7"/>
                    <a:pt x="61" y="7"/>
                  </a:cubicBezTo>
                  <a:cubicBezTo>
                    <a:pt x="61" y="7"/>
                    <a:pt x="65" y="6"/>
                    <a:pt x="66" y="6"/>
                  </a:cubicBezTo>
                  <a:cubicBezTo>
                    <a:pt x="67" y="5"/>
                    <a:pt x="73" y="0"/>
                    <a:pt x="73" y="0"/>
                  </a:cubicBezTo>
                  <a:cubicBezTo>
                    <a:pt x="74" y="0"/>
                    <a:pt x="74" y="0"/>
                    <a:pt x="74" y="0"/>
                  </a:cubicBezTo>
                  <a:cubicBezTo>
                    <a:pt x="71" y="5"/>
                    <a:pt x="71" y="5"/>
                    <a:pt x="71" y="5"/>
                  </a:cubicBezTo>
                  <a:cubicBezTo>
                    <a:pt x="71" y="8"/>
                    <a:pt x="71" y="8"/>
                    <a:pt x="71" y="8"/>
                  </a:cubicBezTo>
                  <a:cubicBezTo>
                    <a:pt x="71" y="10"/>
                    <a:pt x="71" y="10"/>
                    <a:pt x="71" y="10"/>
                  </a:cubicBezTo>
                  <a:cubicBezTo>
                    <a:pt x="72" y="14"/>
                    <a:pt x="72" y="14"/>
                    <a:pt x="72" y="14"/>
                  </a:cubicBezTo>
                  <a:cubicBezTo>
                    <a:pt x="73" y="15"/>
                    <a:pt x="73" y="15"/>
                    <a:pt x="73" y="15"/>
                  </a:cubicBezTo>
                  <a:cubicBezTo>
                    <a:pt x="73" y="19"/>
                    <a:pt x="73" y="19"/>
                    <a:pt x="73" y="19"/>
                  </a:cubicBezTo>
                  <a:cubicBezTo>
                    <a:pt x="73" y="23"/>
                    <a:pt x="73" y="23"/>
                    <a:pt x="73" y="23"/>
                  </a:cubicBezTo>
                  <a:cubicBezTo>
                    <a:pt x="73" y="23"/>
                    <a:pt x="76" y="25"/>
                    <a:pt x="75" y="26"/>
                  </a:cubicBezTo>
                  <a:cubicBezTo>
                    <a:pt x="73" y="27"/>
                    <a:pt x="71" y="30"/>
                    <a:pt x="71" y="30"/>
                  </a:cubicBezTo>
                  <a:cubicBezTo>
                    <a:pt x="70" y="36"/>
                    <a:pt x="70" y="36"/>
                    <a:pt x="70" y="36"/>
                  </a:cubicBezTo>
                  <a:cubicBezTo>
                    <a:pt x="66" y="41"/>
                    <a:pt x="66" y="41"/>
                    <a:pt x="66" y="41"/>
                  </a:cubicBezTo>
                  <a:cubicBezTo>
                    <a:pt x="67" y="47"/>
                    <a:pt x="67" y="47"/>
                    <a:pt x="67" y="47"/>
                  </a:cubicBezTo>
                  <a:cubicBezTo>
                    <a:pt x="68" y="52"/>
                    <a:pt x="68" y="52"/>
                    <a:pt x="68" y="52"/>
                  </a:cubicBezTo>
                  <a:cubicBezTo>
                    <a:pt x="67" y="56"/>
                    <a:pt x="67" y="56"/>
                    <a:pt x="67" y="56"/>
                  </a:cubicBezTo>
                  <a:cubicBezTo>
                    <a:pt x="70" y="59"/>
                    <a:pt x="70" y="59"/>
                    <a:pt x="70" y="59"/>
                  </a:cubicBezTo>
                  <a:cubicBezTo>
                    <a:pt x="69" y="61"/>
                    <a:pt x="69" y="61"/>
                    <a:pt x="69" y="61"/>
                  </a:cubicBezTo>
                  <a:cubicBezTo>
                    <a:pt x="70" y="64"/>
                    <a:pt x="70" y="64"/>
                    <a:pt x="70" y="64"/>
                  </a:cubicBezTo>
                  <a:cubicBezTo>
                    <a:pt x="73" y="66"/>
                    <a:pt x="73" y="66"/>
                    <a:pt x="73" y="66"/>
                  </a:cubicBezTo>
                  <a:cubicBezTo>
                    <a:pt x="73" y="66"/>
                    <a:pt x="75" y="66"/>
                    <a:pt x="76" y="66"/>
                  </a:cubicBezTo>
                  <a:cubicBezTo>
                    <a:pt x="77" y="66"/>
                    <a:pt x="80" y="65"/>
                    <a:pt x="81" y="65"/>
                  </a:cubicBezTo>
                  <a:cubicBezTo>
                    <a:pt x="82" y="65"/>
                    <a:pt x="84" y="66"/>
                    <a:pt x="84" y="66"/>
                  </a:cubicBezTo>
                  <a:cubicBezTo>
                    <a:pt x="87" y="70"/>
                    <a:pt x="87" y="70"/>
                    <a:pt x="87" y="70"/>
                  </a:cubicBezTo>
                  <a:cubicBezTo>
                    <a:pt x="87" y="73"/>
                    <a:pt x="87" y="73"/>
                    <a:pt x="87" y="73"/>
                  </a:cubicBezTo>
                  <a:cubicBezTo>
                    <a:pt x="87" y="73"/>
                    <a:pt x="86" y="75"/>
                    <a:pt x="86" y="76"/>
                  </a:cubicBezTo>
                  <a:cubicBezTo>
                    <a:pt x="85" y="77"/>
                    <a:pt x="84" y="79"/>
                    <a:pt x="84" y="79"/>
                  </a:cubicBezTo>
                  <a:cubicBezTo>
                    <a:pt x="82" y="81"/>
                    <a:pt x="82" y="81"/>
                    <a:pt x="82" y="81"/>
                  </a:cubicBezTo>
                  <a:cubicBezTo>
                    <a:pt x="81" y="84"/>
                    <a:pt x="81" y="84"/>
                    <a:pt x="81" y="84"/>
                  </a:cubicBezTo>
                  <a:cubicBezTo>
                    <a:pt x="80" y="86"/>
                    <a:pt x="80" y="86"/>
                    <a:pt x="80" y="86"/>
                  </a:cubicBezTo>
                  <a:cubicBezTo>
                    <a:pt x="80" y="86"/>
                    <a:pt x="80" y="86"/>
                    <a:pt x="80" y="86"/>
                  </a:cubicBezTo>
                  <a:cubicBezTo>
                    <a:pt x="78" y="84"/>
                    <a:pt x="78" y="84"/>
                    <a:pt x="78" y="84"/>
                  </a:cubicBezTo>
                  <a:cubicBezTo>
                    <a:pt x="78" y="84"/>
                    <a:pt x="78" y="81"/>
                    <a:pt x="77" y="82"/>
                  </a:cubicBezTo>
                  <a:cubicBezTo>
                    <a:pt x="76" y="82"/>
                    <a:pt x="75" y="84"/>
                    <a:pt x="75" y="84"/>
                  </a:cubicBezTo>
                  <a:cubicBezTo>
                    <a:pt x="76" y="86"/>
                    <a:pt x="76" y="86"/>
                    <a:pt x="76" y="86"/>
                  </a:cubicBezTo>
                  <a:cubicBezTo>
                    <a:pt x="76" y="86"/>
                    <a:pt x="77" y="89"/>
                    <a:pt x="76" y="89"/>
                  </a:cubicBezTo>
                  <a:cubicBezTo>
                    <a:pt x="75" y="89"/>
                    <a:pt x="74" y="89"/>
                    <a:pt x="74" y="89"/>
                  </a:cubicBezTo>
                  <a:cubicBezTo>
                    <a:pt x="73" y="85"/>
                    <a:pt x="73" y="85"/>
                    <a:pt x="73" y="85"/>
                  </a:cubicBezTo>
                  <a:cubicBezTo>
                    <a:pt x="70" y="84"/>
                    <a:pt x="70" y="84"/>
                    <a:pt x="70" y="84"/>
                  </a:cubicBezTo>
                  <a:cubicBezTo>
                    <a:pt x="72" y="80"/>
                    <a:pt x="72" y="80"/>
                    <a:pt x="72" y="80"/>
                  </a:cubicBezTo>
                  <a:cubicBezTo>
                    <a:pt x="70" y="79"/>
                    <a:pt x="70" y="79"/>
                    <a:pt x="70" y="79"/>
                  </a:cubicBezTo>
                  <a:cubicBezTo>
                    <a:pt x="70" y="79"/>
                    <a:pt x="69" y="79"/>
                    <a:pt x="68" y="80"/>
                  </a:cubicBezTo>
                  <a:cubicBezTo>
                    <a:pt x="68" y="81"/>
                    <a:pt x="67" y="85"/>
                    <a:pt x="67" y="85"/>
                  </a:cubicBezTo>
                  <a:cubicBezTo>
                    <a:pt x="66" y="89"/>
                    <a:pt x="66" y="89"/>
                    <a:pt x="66" y="89"/>
                  </a:cubicBezTo>
                  <a:cubicBezTo>
                    <a:pt x="66" y="89"/>
                    <a:pt x="67" y="90"/>
                    <a:pt x="67" y="91"/>
                  </a:cubicBezTo>
                  <a:cubicBezTo>
                    <a:pt x="67" y="92"/>
                    <a:pt x="66" y="93"/>
                    <a:pt x="66" y="93"/>
                  </a:cubicBezTo>
                  <a:cubicBezTo>
                    <a:pt x="66" y="93"/>
                    <a:pt x="66" y="94"/>
                    <a:pt x="66" y="95"/>
                  </a:cubicBezTo>
                  <a:cubicBezTo>
                    <a:pt x="66" y="95"/>
                    <a:pt x="67" y="97"/>
                    <a:pt x="67" y="98"/>
                  </a:cubicBezTo>
                  <a:cubicBezTo>
                    <a:pt x="67" y="98"/>
                    <a:pt x="67" y="99"/>
                    <a:pt x="66" y="99"/>
                  </a:cubicBezTo>
                  <a:cubicBezTo>
                    <a:pt x="66" y="100"/>
                    <a:pt x="66" y="100"/>
                    <a:pt x="66" y="101"/>
                  </a:cubicBezTo>
                  <a:cubicBezTo>
                    <a:pt x="65" y="101"/>
                    <a:pt x="64" y="102"/>
                    <a:pt x="64" y="102"/>
                  </a:cubicBezTo>
                  <a:cubicBezTo>
                    <a:pt x="64" y="102"/>
                    <a:pt x="62" y="103"/>
                    <a:pt x="62" y="103"/>
                  </a:cubicBezTo>
                  <a:cubicBezTo>
                    <a:pt x="62" y="103"/>
                    <a:pt x="61" y="102"/>
                    <a:pt x="60" y="102"/>
                  </a:cubicBezTo>
                  <a:cubicBezTo>
                    <a:pt x="59" y="102"/>
                    <a:pt x="59" y="101"/>
                    <a:pt x="58" y="102"/>
                  </a:cubicBezTo>
                  <a:cubicBezTo>
                    <a:pt x="57" y="103"/>
                    <a:pt x="57" y="103"/>
                    <a:pt x="57" y="103"/>
                  </a:cubicBezTo>
                  <a:cubicBezTo>
                    <a:pt x="58" y="104"/>
                    <a:pt x="58" y="104"/>
                    <a:pt x="58" y="104"/>
                  </a:cubicBezTo>
                  <a:cubicBezTo>
                    <a:pt x="60" y="104"/>
                    <a:pt x="60" y="104"/>
                    <a:pt x="60" y="104"/>
                  </a:cubicBezTo>
                  <a:cubicBezTo>
                    <a:pt x="60" y="106"/>
                    <a:pt x="60" y="106"/>
                    <a:pt x="60" y="106"/>
                  </a:cubicBezTo>
                  <a:cubicBezTo>
                    <a:pt x="60" y="106"/>
                    <a:pt x="61" y="106"/>
                    <a:pt x="61" y="107"/>
                  </a:cubicBezTo>
                  <a:cubicBezTo>
                    <a:pt x="60" y="108"/>
                    <a:pt x="59" y="109"/>
                    <a:pt x="59" y="109"/>
                  </a:cubicBezTo>
                  <a:cubicBezTo>
                    <a:pt x="57" y="111"/>
                    <a:pt x="57" y="111"/>
                    <a:pt x="57" y="111"/>
                  </a:cubicBezTo>
                  <a:cubicBezTo>
                    <a:pt x="55" y="112"/>
                    <a:pt x="55" y="112"/>
                    <a:pt x="55" y="112"/>
                  </a:cubicBezTo>
                  <a:cubicBezTo>
                    <a:pt x="55" y="112"/>
                    <a:pt x="53" y="111"/>
                    <a:pt x="53" y="112"/>
                  </a:cubicBezTo>
                  <a:cubicBezTo>
                    <a:pt x="52" y="112"/>
                    <a:pt x="51" y="112"/>
                    <a:pt x="51" y="112"/>
                  </a:cubicBezTo>
                  <a:cubicBezTo>
                    <a:pt x="51" y="113"/>
                    <a:pt x="53" y="115"/>
                    <a:pt x="53" y="115"/>
                  </a:cubicBezTo>
                  <a:cubicBezTo>
                    <a:pt x="49" y="111"/>
                    <a:pt x="49" y="111"/>
                    <a:pt x="49" y="111"/>
                  </a:cubicBezTo>
                  <a:cubicBezTo>
                    <a:pt x="47" y="111"/>
                    <a:pt x="47" y="111"/>
                    <a:pt x="47" y="111"/>
                  </a:cubicBezTo>
                  <a:cubicBezTo>
                    <a:pt x="50" y="113"/>
                    <a:pt x="50" y="113"/>
                    <a:pt x="50" y="113"/>
                  </a:cubicBezTo>
                  <a:cubicBezTo>
                    <a:pt x="51" y="115"/>
                    <a:pt x="51" y="115"/>
                    <a:pt x="51" y="115"/>
                  </a:cubicBezTo>
                  <a:cubicBezTo>
                    <a:pt x="53" y="116"/>
                    <a:pt x="53" y="116"/>
                    <a:pt x="53" y="116"/>
                  </a:cubicBezTo>
                  <a:cubicBezTo>
                    <a:pt x="52" y="117"/>
                    <a:pt x="52" y="117"/>
                    <a:pt x="52" y="117"/>
                  </a:cubicBezTo>
                  <a:cubicBezTo>
                    <a:pt x="51" y="118"/>
                    <a:pt x="51" y="118"/>
                    <a:pt x="51" y="118"/>
                  </a:cubicBezTo>
                  <a:cubicBezTo>
                    <a:pt x="49" y="120"/>
                    <a:pt x="49" y="120"/>
                    <a:pt x="49" y="120"/>
                  </a:cubicBezTo>
                  <a:cubicBezTo>
                    <a:pt x="49" y="120"/>
                    <a:pt x="48" y="121"/>
                    <a:pt x="47" y="121"/>
                  </a:cubicBezTo>
                  <a:cubicBezTo>
                    <a:pt x="47" y="121"/>
                    <a:pt x="44" y="121"/>
                    <a:pt x="44" y="121"/>
                  </a:cubicBezTo>
                  <a:cubicBezTo>
                    <a:pt x="45" y="122"/>
                    <a:pt x="45" y="122"/>
                    <a:pt x="45" y="122"/>
                  </a:cubicBezTo>
                  <a:cubicBezTo>
                    <a:pt x="47" y="123"/>
                    <a:pt x="47" y="123"/>
                    <a:pt x="47" y="123"/>
                  </a:cubicBezTo>
                  <a:cubicBezTo>
                    <a:pt x="47" y="123"/>
                    <a:pt x="48" y="122"/>
                    <a:pt x="48" y="123"/>
                  </a:cubicBezTo>
                  <a:cubicBezTo>
                    <a:pt x="47" y="123"/>
                    <a:pt x="47" y="123"/>
                    <a:pt x="47" y="124"/>
                  </a:cubicBezTo>
                  <a:cubicBezTo>
                    <a:pt x="47" y="126"/>
                    <a:pt x="47" y="129"/>
                    <a:pt x="47" y="129"/>
                  </a:cubicBezTo>
                  <a:cubicBezTo>
                    <a:pt x="49" y="132"/>
                    <a:pt x="49" y="132"/>
                    <a:pt x="49" y="132"/>
                  </a:cubicBezTo>
                  <a:cubicBezTo>
                    <a:pt x="50" y="133"/>
                    <a:pt x="50" y="133"/>
                    <a:pt x="50" y="133"/>
                  </a:cubicBezTo>
                  <a:cubicBezTo>
                    <a:pt x="50" y="133"/>
                    <a:pt x="50" y="133"/>
                    <a:pt x="50" y="134"/>
                  </a:cubicBezTo>
                  <a:cubicBezTo>
                    <a:pt x="50" y="134"/>
                    <a:pt x="50" y="135"/>
                    <a:pt x="50" y="135"/>
                  </a:cubicBezTo>
                  <a:cubicBezTo>
                    <a:pt x="50" y="137"/>
                    <a:pt x="50" y="137"/>
                    <a:pt x="50" y="137"/>
                  </a:cubicBezTo>
                  <a:cubicBezTo>
                    <a:pt x="50" y="137"/>
                    <a:pt x="49" y="138"/>
                    <a:pt x="48" y="138"/>
                  </a:cubicBezTo>
                  <a:cubicBezTo>
                    <a:pt x="48" y="138"/>
                    <a:pt x="44" y="139"/>
                    <a:pt x="44" y="139"/>
                  </a:cubicBezTo>
                  <a:cubicBezTo>
                    <a:pt x="43" y="141"/>
                    <a:pt x="43" y="141"/>
                    <a:pt x="43" y="141"/>
                  </a:cubicBezTo>
                  <a:cubicBezTo>
                    <a:pt x="45" y="142"/>
                    <a:pt x="45" y="142"/>
                    <a:pt x="45" y="142"/>
                  </a:cubicBezTo>
                  <a:cubicBezTo>
                    <a:pt x="45" y="142"/>
                    <a:pt x="45" y="144"/>
                    <a:pt x="45" y="144"/>
                  </a:cubicBezTo>
                  <a:cubicBezTo>
                    <a:pt x="45" y="145"/>
                    <a:pt x="44" y="146"/>
                    <a:pt x="44" y="146"/>
                  </a:cubicBezTo>
                  <a:cubicBezTo>
                    <a:pt x="46" y="146"/>
                    <a:pt x="46" y="146"/>
                    <a:pt x="46" y="146"/>
                  </a:cubicBezTo>
                  <a:cubicBezTo>
                    <a:pt x="49" y="147"/>
                    <a:pt x="49" y="147"/>
                    <a:pt x="49" y="147"/>
                  </a:cubicBezTo>
                  <a:cubicBezTo>
                    <a:pt x="53" y="152"/>
                    <a:pt x="53" y="152"/>
                    <a:pt x="53" y="152"/>
                  </a:cubicBezTo>
                  <a:cubicBezTo>
                    <a:pt x="52" y="156"/>
                    <a:pt x="52" y="156"/>
                    <a:pt x="52" y="156"/>
                  </a:cubicBezTo>
                  <a:cubicBezTo>
                    <a:pt x="50" y="158"/>
                    <a:pt x="50" y="158"/>
                    <a:pt x="50" y="158"/>
                  </a:cubicBezTo>
                  <a:cubicBezTo>
                    <a:pt x="48" y="154"/>
                    <a:pt x="48" y="154"/>
                    <a:pt x="48" y="154"/>
                  </a:cubicBezTo>
                  <a:cubicBezTo>
                    <a:pt x="48" y="154"/>
                    <a:pt x="47" y="154"/>
                    <a:pt x="47" y="155"/>
                  </a:cubicBezTo>
                  <a:cubicBezTo>
                    <a:pt x="46" y="155"/>
                    <a:pt x="43" y="157"/>
                    <a:pt x="43" y="157"/>
                  </a:cubicBezTo>
                  <a:cubicBezTo>
                    <a:pt x="43" y="157"/>
                    <a:pt x="41" y="158"/>
                    <a:pt x="40" y="158"/>
                  </a:cubicBezTo>
                  <a:cubicBezTo>
                    <a:pt x="40" y="158"/>
                    <a:pt x="39" y="158"/>
                    <a:pt x="39" y="158"/>
                  </a:cubicBezTo>
                  <a:cubicBezTo>
                    <a:pt x="36" y="157"/>
                    <a:pt x="36" y="157"/>
                    <a:pt x="36" y="157"/>
                  </a:cubicBezTo>
                  <a:cubicBezTo>
                    <a:pt x="32" y="155"/>
                    <a:pt x="32" y="155"/>
                    <a:pt x="32" y="155"/>
                  </a:cubicBezTo>
                  <a:cubicBezTo>
                    <a:pt x="32" y="155"/>
                    <a:pt x="30" y="154"/>
                    <a:pt x="29" y="154"/>
                  </a:cubicBezTo>
                  <a:cubicBezTo>
                    <a:pt x="28" y="154"/>
                    <a:pt x="23" y="152"/>
                    <a:pt x="23" y="152"/>
                  </a:cubicBezTo>
                  <a:cubicBezTo>
                    <a:pt x="21" y="153"/>
                    <a:pt x="21" y="153"/>
                    <a:pt x="21" y="153"/>
                  </a:cubicBezTo>
                  <a:cubicBezTo>
                    <a:pt x="18" y="153"/>
                    <a:pt x="18" y="153"/>
                    <a:pt x="18" y="153"/>
                  </a:cubicBezTo>
                  <a:cubicBezTo>
                    <a:pt x="16" y="152"/>
                    <a:pt x="16" y="152"/>
                    <a:pt x="16" y="152"/>
                  </a:cubicBezTo>
                  <a:cubicBezTo>
                    <a:pt x="14" y="149"/>
                    <a:pt x="14" y="149"/>
                    <a:pt x="14" y="149"/>
                  </a:cubicBezTo>
                  <a:cubicBezTo>
                    <a:pt x="14" y="149"/>
                    <a:pt x="13" y="147"/>
                    <a:pt x="13" y="147"/>
                  </a:cubicBezTo>
                  <a:cubicBezTo>
                    <a:pt x="13" y="147"/>
                    <a:pt x="16" y="145"/>
                    <a:pt x="16" y="145"/>
                  </a:cubicBezTo>
                  <a:cubicBezTo>
                    <a:pt x="17" y="145"/>
                    <a:pt x="17" y="144"/>
                    <a:pt x="17" y="144"/>
                  </a:cubicBezTo>
                  <a:cubicBezTo>
                    <a:pt x="17" y="140"/>
                    <a:pt x="17" y="140"/>
                    <a:pt x="17" y="140"/>
                  </a:cubicBezTo>
                  <a:cubicBezTo>
                    <a:pt x="17" y="140"/>
                    <a:pt x="17" y="138"/>
                    <a:pt x="17" y="138"/>
                  </a:cubicBezTo>
                  <a:cubicBezTo>
                    <a:pt x="17" y="137"/>
                    <a:pt x="18" y="136"/>
                    <a:pt x="18" y="136"/>
                  </a:cubicBezTo>
                  <a:cubicBezTo>
                    <a:pt x="18" y="136"/>
                    <a:pt x="18" y="133"/>
                    <a:pt x="17" y="132"/>
                  </a:cubicBezTo>
                  <a:cubicBezTo>
                    <a:pt x="17" y="130"/>
                    <a:pt x="17" y="128"/>
                    <a:pt x="17" y="128"/>
                  </a:cubicBezTo>
                  <a:cubicBezTo>
                    <a:pt x="15" y="125"/>
                    <a:pt x="15" y="125"/>
                    <a:pt x="15" y="125"/>
                  </a:cubicBezTo>
                  <a:cubicBezTo>
                    <a:pt x="15" y="125"/>
                    <a:pt x="14" y="125"/>
                    <a:pt x="12" y="124"/>
                  </a:cubicBezTo>
                  <a:cubicBezTo>
                    <a:pt x="10" y="123"/>
                    <a:pt x="7" y="122"/>
                    <a:pt x="7" y="122"/>
                  </a:cubicBezTo>
                  <a:cubicBezTo>
                    <a:pt x="7" y="119"/>
                    <a:pt x="7" y="119"/>
                    <a:pt x="7" y="119"/>
                  </a:cubicBezTo>
                  <a:cubicBezTo>
                    <a:pt x="6" y="118"/>
                    <a:pt x="6" y="118"/>
                    <a:pt x="6" y="118"/>
                  </a:cubicBezTo>
                  <a:cubicBezTo>
                    <a:pt x="6" y="118"/>
                    <a:pt x="4" y="118"/>
                    <a:pt x="4" y="119"/>
                  </a:cubicBezTo>
                  <a:cubicBezTo>
                    <a:pt x="4" y="119"/>
                    <a:pt x="4" y="120"/>
                    <a:pt x="4" y="120"/>
                  </a:cubicBezTo>
                  <a:cubicBezTo>
                    <a:pt x="2" y="119"/>
                    <a:pt x="2" y="119"/>
                    <a:pt x="2" y="119"/>
                  </a:cubicBezTo>
                  <a:cubicBezTo>
                    <a:pt x="2" y="119"/>
                    <a:pt x="0" y="116"/>
                    <a:pt x="0" y="115"/>
                  </a:cubicBezTo>
                  <a:cubicBezTo>
                    <a:pt x="1" y="115"/>
                    <a:pt x="2" y="114"/>
                    <a:pt x="2" y="113"/>
                  </a:cubicBezTo>
                  <a:cubicBezTo>
                    <a:pt x="3" y="112"/>
                    <a:pt x="4" y="110"/>
                    <a:pt x="4" y="109"/>
                  </a:cubicBezTo>
                  <a:cubicBezTo>
                    <a:pt x="4" y="109"/>
                    <a:pt x="4" y="105"/>
                    <a:pt x="4" y="105"/>
                  </a:cubicBezTo>
                  <a:cubicBezTo>
                    <a:pt x="4" y="105"/>
                    <a:pt x="3" y="104"/>
                    <a:pt x="4" y="104"/>
                  </a:cubicBezTo>
                  <a:cubicBezTo>
                    <a:pt x="5" y="104"/>
                    <a:pt x="4" y="104"/>
                    <a:pt x="5" y="104"/>
                  </a:cubicBezTo>
                  <a:cubicBezTo>
                    <a:pt x="6" y="103"/>
                    <a:pt x="9" y="101"/>
                    <a:pt x="9" y="101"/>
                  </a:cubicBezTo>
                  <a:cubicBezTo>
                    <a:pt x="9" y="99"/>
                    <a:pt x="9" y="99"/>
                    <a:pt x="9" y="99"/>
                  </a:cubicBezTo>
                  <a:cubicBezTo>
                    <a:pt x="9" y="99"/>
                    <a:pt x="8" y="97"/>
                    <a:pt x="8" y="96"/>
                  </a:cubicBezTo>
                  <a:cubicBezTo>
                    <a:pt x="8" y="96"/>
                    <a:pt x="8" y="96"/>
                    <a:pt x="8" y="95"/>
                  </a:cubicBezTo>
                  <a:cubicBezTo>
                    <a:pt x="8" y="93"/>
                    <a:pt x="4" y="89"/>
                    <a:pt x="4" y="89"/>
                  </a:cubicBezTo>
                  <a:cubicBezTo>
                    <a:pt x="2" y="89"/>
                    <a:pt x="2" y="89"/>
                    <a:pt x="2" y="89"/>
                  </a:cubicBezTo>
                  <a:cubicBezTo>
                    <a:pt x="2" y="89"/>
                    <a:pt x="2" y="88"/>
                    <a:pt x="2" y="87"/>
                  </a:cubicBezTo>
                  <a:cubicBezTo>
                    <a:pt x="2" y="87"/>
                    <a:pt x="2" y="84"/>
                    <a:pt x="2" y="84"/>
                  </a:cubicBezTo>
                  <a:cubicBezTo>
                    <a:pt x="3" y="80"/>
                    <a:pt x="3" y="80"/>
                    <a:pt x="3" y="80"/>
                  </a:cubicBezTo>
                  <a:cubicBezTo>
                    <a:pt x="2" y="73"/>
                    <a:pt x="2" y="73"/>
                    <a:pt x="2" y="73"/>
                  </a:cubicBezTo>
                  <a:cubicBezTo>
                    <a:pt x="2" y="68"/>
                    <a:pt x="2" y="68"/>
                    <a:pt x="2" y="68"/>
                  </a:cubicBezTo>
                  <a:cubicBezTo>
                    <a:pt x="2" y="68"/>
                    <a:pt x="2" y="64"/>
                    <a:pt x="2" y="63"/>
                  </a:cubicBezTo>
                  <a:cubicBezTo>
                    <a:pt x="2" y="63"/>
                    <a:pt x="4" y="59"/>
                    <a:pt x="4" y="59"/>
                  </a:cubicBezTo>
                  <a:cubicBezTo>
                    <a:pt x="5" y="57"/>
                    <a:pt x="5" y="57"/>
                    <a:pt x="5" y="57"/>
                  </a:cubicBezTo>
                  <a:cubicBezTo>
                    <a:pt x="6" y="60"/>
                    <a:pt x="6" y="60"/>
                    <a:pt x="6" y="60"/>
                  </a:cubicBezTo>
                  <a:cubicBezTo>
                    <a:pt x="6" y="60"/>
                    <a:pt x="5" y="61"/>
                    <a:pt x="6" y="62"/>
                  </a:cubicBezTo>
                  <a:cubicBezTo>
                    <a:pt x="7" y="62"/>
                    <a:pt x="8" y="62"/>
                    <a:pt x="9" y="62"/>
                  </a:cubicBezTo>
                  <a:cubicBezTo>
                    <a:pt x="9" y="62"/>
                    <a:pt x="10" y="63"/>
                    <a:pt x="10" y="63"/>
                  </a:cubicBezTo>
                  <a:cubicBezTo>
                    <a:pt x="13" y="65"/>
                    <a:pt x="13" y="65"/>
                    <a:pt x="13" y="65"/>
                  </a:cubicBezTo>
                  <a:cubicBezTo>
                    <a:pt x="15" y="67"/>
                    <a:pt x="15" y="67"/>
                    <a:pt x="15" y="67"/>
                  </a:cubicBezTo>
                  <a:cubicBezTo>
                    <a:pt x="17" y="68"/>
                    <a:pt x="17" y="68"/>
                    <a:pt x="17" y="68"/>
                  </a:cubicBezTo>
                  <a:cubicBezTo>
                    <a:pt x="19" y="68"/>
                    <a:pt x="19" y="68"/>
                    <a:pt x="19" y="68"/>
                  </a:cubicBezTo>
                  <a:cubicBezTo>
                    <a:pt x="20" y="67"/>
                    <a:pt x="20" y="67"/>
                    <a:pt x="20" y="67"/>
                  </a:cubicBezTo>
                  <a:cubicBezTo>
                    <a:pt x="20" y="67"/>
                    <a:pt x="20" y="66"/>
                    <a:pt x="20" y="66"/>
                  </a:cubicBezTo>
                  <a:cubicBezTo>
                    <a:pt x="20" y="66"/>
                    <a:pt x="19" y="64"/>
                    <a:pt x="19" y="64"/>
                  </a:cubicBezTo>
                  <a:cubicBezTo>
                    <a:pt x="19" y="63"/>
                    <a:pt x="18" y="62"/>
                    <a:pt x="18" y="62"/>
                  </a:cubicBezTo>
                  <a:cubicBezTo>
                    <a:pt x="21" y="60"/>
                    <a:pt x="21" y="60"/>
                    <a:pt x="21" y="60"/>
                  </a:cubicBezTo>
                  <a:cubicBezTo>
                    <a:pt x="22" y="58"/>
                    <a:pt x="22" y="58"/>
                    <a:pt x="22" y="58"/>
                  </a:cubicBezTo>
                  <a:cubicBezTo>
                    <a:pt x="22" y="58"/>
                    <a:pt x="22" y="57"/>
                    <a:pt x="21" y="57"/>
                  </a:cubicBezTo>
                  <a:cubicBezTo>
                    <a:pt x="20" y="57"/>
                    <a:pt x="18" y="57"/>
                    <a:pt x="18" y="57"/>
                  </a:cubicBezTo>
                  <a:cubicBezTo>
                    <a:pt x="18" y="57"/>
                    <a:pt x="17" y="56"/>
                    <a:pt x="17" y="56"/>
                  </a:cubicBezTo>
                  <a:cubicBezTo>
                    <a:pt x="17" y="56"/>
                    <a:pt x="16" y="54"/>
                    <a:pt x="16" y="54"/>
                  </a:cubicBezTo>
                  <a:cubicBezTo>
                    <a:pt x="16" y="54"/>
                    <a:pt x="16" y="52"/>
                    <a:pt x="17" y="52"/>
                  </a:cubicBezTo>
                  <a:cubicBezTo>
                    <a:pt x="17" y="51"/>
                    <a:pt x="18" y="48"/>
                    <a:pt x="18" y="48"/>
                  </a:cubicBezTo>
                  <a:cubicBezTo>
                    <a:pt x="18" y="48"/>
                    <a:pt x="17" y="46"/>
                    <a:pt x="19" y="46"/>
                  </a:cubicBezTo>
                  <a:cubicBezTo>
                    <a:pt x="21" y="46"/>
                    <a:pt x="22" y="46"/>
                    <a:pt x="22" y="46"/>
                  </a:cubicBezTo>
                  <a:cubicBezTo>
                    <a:pt x="22" y="46"/>
                    <a:pt x="23" y="44"/>
                    <a:pt x="24" y="44"/>
                  </a:cubicBezTo>
                  <a:cubicBezTo>
                    <a:pt x="24" y="44"/>
                    <a:pt x="25" y="43"/>
                    <a:pt x="25" y="44"/>
                  </a:cubicBezTo>
                  <a:cubicBezTo>
                    <a:pt x="26" y="44"/>
                    <a:pt x="25" y="47"/>
                    <a:pt x="25" y="47"/>
                  </a:cubicBezTo>
                  <a:cubicBezTo>
                    <a:pt x="23" y="49"/>
                    <a:pt x="23" y="49"/>
                    <a:pt x="23" y="49"/>
                  </a:cubicBezTo>
                  <a:cubicBezTo>
                    <a:pt x="23" y="49"/>
                    <a:pt x="24" y="50"/>
                    <a:pt x="24" y="51"/>
                  </a:cubicBezTo>
                  <a:cubicBezTo>
                    <a:pt x="24" y="52"/>
                    <a:pt x="24" y="53"/>
                    <a:pt x="24" y="53"/>
                  </a:cubicBezTo>
                  <a:cubicBezTo>
                    <a:pt x="22" y="56"/>
                    <a:pt x="22" y="56"/>
                    <a:pt x="22" y="56"/>
                  </a:cubicBezTo>
                  <a:cubicBezTo>
                    <a:pt x="22" y="56"/>
                    <a:pt x="23" y="56"/>
                    <a:pt x="23" y="56"/>
                  </a:cubicBezTo>
                  <a:cubicBezTo>
                    <a:pt x="23" y="57"/>
                    <a:pt x="23" y="58"/>
                    <a:pt x="23" y="58"/>
                  </a:cubicBezTo>
                  <a:cubicBezTo>
                    <a:pt x="26" y="57"/>
                    <a:pt x="26" y="57"/>
                    <a:pt x="26" y="57"/>
                  </a:cubicBezTo>
                  <a:cubicBezTo>
                    <a:pt x="26" y="57"/>
                    <a:pt x="25" y="56"/>
                    <a:pt x="25" y="56"/>
                  </a:cubicBezTo>
                  <a:cubicBezTo>
                    <a:pt x="25" y="56"/>
                    <a:pt x="24" y="55"/>
                    <a:pt x="25" y="54"/>
                  </a:cubicBezTo>
                  <a:cubicBezTo>
                    <a:pt x="26" y="53"/>
                    <a:pt x="26" y="52"/>
                    <a:pt x="27" y="52"/>
                  </a:cubicBezTo>
                  <a:cubicBezTo>
                    <a:pt x="27" y="51"/>
                    <a:pt x="27" y="51"/>
                    <a:pt x="29" y="51"/>
                  </a:cubicBezTo>
                  <a:cubicBezTo>
                    <a:pt x="30" y="51"/>
                    <a:pt x="32" y="53"/>
                    <a:pt x="32" y="53"/>
                  </a:cubicBezTo>
                  <a:cubicBezTo>
                    <a:pt x="32" y="53"/>
                    <a:pt x="33" y="54"/>
                    <a:pt x="32" y="54"/>
                  </a:cubicBezTo>
                  <a:cubicBezTo>
                    <a:pt x="32" y="55"/>
                    <a:pt x="31" y="56"/>
                    <a:pt x="31" y="56"/>
                  </a:cubicBezTo>
                  <a:cubicBezTo>
                    <a:pt x="33" y="59"/>
                    <a:pt x="33" y="59"/>
                    <a:pt x="33" y="59"/>
                  </a:cubicBezTo>
                  <a:cubicBezTo>
                    <a:pt x="33" y="59"/>
                    <a:pt x="32" y="59"/>
                    <a:pt x="31" y="60"/>
                  </a:cubicBezTo>
                  <a:cubicBezTo>
                    <a:pt x="31" y="60"/>
                    <a:pt x="31" y="61"/>
                    <a:pt x="31" y="61"/>
                  </a:cubicBezTo>
                  <a:cubicBezTo>
                    <a:pt x="31" y="62"/>
                    <a:pt x="28" y="63"/>
                    <a:pt x="31" y="63"/>
                  </a:cubicBezTo>
                  <a:cubicBezTo>
                    <a:pt x="33" y="63"/>
                    <a:pt x="33" y="63"/>
                    <a:pt x="33" y="62"/>
                  </a:cubicBezTo>
                  <a:cubicBezTo>
                    <a:pt x="33" y="62"/>
                    <a:pt x="33" y="60"/>
                    <a:pt x="33" y="60"/>
                  </a:cubicBezTo>
                  <a:cubicBezTo>
                    <a:pt x="33" y="60"/>
                    <a:pt x="34" y="60"/>
                    <a:pt x="34" y="60"/>
                  </a:cubicBezTo>
                  <a:cubicBezTo>
                    <a:pt x="35" y="60"/>
                    <a:pt x="36" y="60"/>
                    <a:pt x="36" y="60"/>
                  </a:cubicBezTo>
                  <a:cubicBezTo>
                    <a:pt x="37" y="61"/>
                    <a:pt x="37" y="61"/>
                    <a:pt x="37" y="61"/>
                  </a:cubicBezTo>
                  <a:cubicBezTo>
                    <a:pt x="37" y="61"/>
                    <a:pt x="37" y="62"/>
                    <a:pt x="37" y="63"/>
                  </a:cubicBezTo>
                  <a:cubicBezTo>
                    <a:pt x="37" y="63"/>
                    <a:pt x="37" y="64"/>
                    <a:pt x="37" y="64"/>
                  </a:cubicBezTo>
                  <a:cubicBezTo>
                    <a:pt x="37" y="64"/>
                    <a:pt x="39" y="66"/>
                    <a:pt x="39" y="65"/>
                  </a:cubicBezTo>
                  <a:cubicBezTo>
                    <a:pt x="39" y="64"/>
                    <a:pt x="40" y="65"/>
                    <a:pt x="39" y="63"/>
                  </a:cubicBezTo>
                  <a:cubicBezTo>
                    <a:pt x="38" y="62"/>
                    <a:pt x="38" y="60"/>
                    <a:pt x="38" y="60"/>
                  </a:cubicBezTo>
                  <a:cubicBezTo>
                    <a:pt x="38" y="60"/>
                    <a:pt x="38" y="60"/>
                    <a:pt x="38" y="59"/>
                  </a:cubicBezTo>
                  <a:cubicBezTo>
                    <a:pt x="38" y="59"/>
                    <a:pt x="38" y="58"/>
                    <a:pt x="38" y="58"/>
                  </a:cubicBezTo>
                  <a:cubicBezTo>
                    <a:pt x="37" y="57"/>
                    <a:pt x="36" y="57"/>
                    <a:pt x="36" y="56"/>
                  </a:cubicBezTo>
                  <a:cubicBezTo>
                    <a:pt x="36" y="56"/>
                    <a:pt x="33" y="53"/>
                    <a:pt x="33" y="53"/>
                  </a:cubicBezTo>
                  <a:cubicBezTo>
                    <a:pt x="33" y="53"/>
                    <a:pt x="33" y="52"/>
                    <a:pt x="33" y="51"/>
                  </a:cubicBezTo>
                  <a:cubicBezTo>
                    <a:pt x="33" y="49"/>
                    <a:pt x="33" y="48"/>
                    <a:pt x="33" y="47"/>
                  </a:cubicBezTo>
                  <a:cubicBezTo>
                    <a:pt x="33" y="47"/>
                    <a:pt x="34" y="45"/>
                    <a:pt x="34" y="45"/>
                  </a:cubicBezTo>
                  <a:cubicBezTo>
                    <a:pt x="34" y="45"/>
                    <a:pt x="34" y="43"/>
                    <a:pt x="35" y="42"/>
                  </a:cubicBezTo>
                  <a:cubicBezTo>
                    <a:pt x="36" y="42"/>
                    <a:pt x="35" y="41"/>
                    <a:pt x="36" y="41"/>
                  </a:cubicBezTo>
                  <a:cubicBezTo>
                    <a:pt x="38" y="40"/>
                    <a:pt x="37" y="40"/>
                    <a:pt x="39" y="40"/>
                  </a:cubicBezTo>
                  <a:cubicBezTo>
                    <a:pt x="40" y="40"/>
                    <a:pt x="42" y="41"/>
                    <a:pt x="43" y="41"/>
                  </a:cubicBezTo>
                  <a:cubicBezTo>
                    <a:pt x="43" y="41"/>
                    <a:pt x="46" y="42"/>
                    <a:pt x="46" y="42"/>
                  </a:cubicBezTo>
                  <a:cubicBezTo>
                    <a:pt x="46" y="42"/>
                    <a:pt x="46" y="41"/>
                    <a:pt x="46" y="41"/>
                  </a:cubicBezTo>
                  <a:cubicBezTo>
                    <a:pt x="47" y="41"/>
                    <a:pt x="47" y="39"/>
                    <a:pt x="47" y="40"/>
                  </a:cubicBezTo>
                  <a:cubicBezTo>
                    <a:pt x="48" y="40"/>
                    <a:pt x="48" y="41"/>
                    <a:pt x="49" y="40"/>
                  </a:cubicBezTo>
                  <a:cubicBezTo>
                    <a:pt x="50" y="39"/>
                    <a:pt x="50" y="38"/>
                    <a:pt x="50" y="38"/>
                  </a:cubicBezTo>
                  <a:cubicBezTo>
                    <a:pt x="50" y="38"/>
                    <a:pt x="51" y="38"/>
                    <a:pt x="52" y="37"/>
                  </a:cubicBezTo>
                  <a:cubicBezTo>
                    <a:pt x="52" y="37"/>
                    <a:pt x="51" y="36"/>
                    <a:pt x="50" y="36"/>
                  </a:cubicBezTo>
                  <a:cubicBezTo>
                    <a:pt x="50" y="36"/>
                    <a:pt x="48" y="36"/>
                    <a:pt x="47" y="37"/>
                  </a:cubicBezTo>
                  <a:cubicBezTo>
                    <a:pt x="46" y="37"/>
                    <a:pt x="47" y="37"/>
                    <a:pt x="45" y="37"/>
                  </a:cubicBezTo>
                  <a:cubicBezTo>
                    <a:pt x="44" y="38"/>
                    <a:pt x="44" y="38"/>
                    <a:pt x="42" y="38"/>
                  </a:cubicBezTo>
                  <a:cubicBezTo>
                    <a:pt x="40" y="38"/>
                    <a:pt x="40" y="38"/>
                    <a:pt x="39" y="39"/>
                  </a:cubicBezTo>
                  <a:cubicBezTo>
                    <a:pt x="38" y="40"/>
                    <a:pt x="37" y="40"/>
                    <a:pt x="37" y="40"/>
                  </a:cubicBezTo>
                  <a:cubicBezTo>
                    <a:pt x="36" y="40"/>
                    <a:pt x="36" y="40"/>
                    <a:pt x="36" y="40"/>
                  </a:cubicBezTo>
                  <a:cubicBezTo>
                    <a:pt x="36" y="40"/>
                    <a:pt x="35" y="40"/>
                    <a:pt x="34" y="40"/>
                  </a:cubicBezTo>
                  <a:cubicBezTo>
                    <a:pt x="34" y="40"/>
                    <a:pt x="33" y="39"/>
                    <a:pt x="33" y="39"/>
                  </a:cubicBezTo>
                  <a:cubicBezTo>
                    <a:pt x="33" y="39"/>
                    <a:pt x="33" y="39"/>
                    <a:pt x="32" y="39"/>
                  </a:cubicBezTo>
                  <a:cubicBezTo>
                    <a:pt x="31" y="39"/>
                    <a:pt x="30" y="40"/>
                    <a:pt x="30" y="40"/>
                  </a:cubicBezTo>
                  <a:cubicBezTo>
                    <a:pt x="28" y="40"/>
                    <a:pt x="28" y="40"/>
                    <a:pt x="28" y="40"/>
                  </a:cubicBezTo>
                  <a:cubicBezTo>
                    <a:pt x="28" y="40"/>
                    <a:pt x="27" y="40"/>
                    <a:pt x="26" y="40"/>
                  </a:cubicBezTo>
                  <a:cubicBezTo>
                    <a:pt x="26" y="41"/>
                    <a:pt x="24" y="41"/>
                    <a:pt x="24" y="41"/>
                  </a:cubicBezTo>
                  <a:cubicBezTo>
                    <a:pt x="24" y="41"/>
                    <a:pt x="24" y="41"/>
                    <a:pt x="23" y="41"/>
                  </a:cubicBezTo>
                  <a:cubicBezTo>
                    <a:pt x="23" y="42"/>
                    <a:pt x="24" y="42"/>
                    <a:pt x="23" y="43"/>
                  </a:cubicBezTo>
                  <a:cubicBezTo>
                    <a:pt x="22" y="43"/>
                    <a:pt x="20" y="43"/>
                    <a:pt x="20" y="43"/>
                  </a:cubicBezTo>
                  <a:cubicBezTo>
                    <a:pt x="19" y="44"/>
                    <a:pt x="19" y="44"/>
                    <a:pt x="19" y="44"/>
                  </a:cubicBezTo>
                  <a:cubicBezTo>
                    <a:pt x="18" y="46"/>
                    <a:pt x="18" y="46"/>
                    <a:pt x="18" y="46"/>
                  </a:cubicBezTo>
                  <a:cubicBezTo>
                    <a:pt x="17" y="46"/>
                    <a:pt x="17" y="46"/>
                    <a:pt x="17" y="46"/>
                  </a:cubicBezTo>
                  <a:cubicBezTo>
                    <a:pt x="16" y="49"/>
                    <a:pt x="16" y="49"/>
                    <a:pt x="16" y="49"/>
                  </a:cubicBezTo>
                  <a:cubicBezTo>
                    <a:pt x="16" y="50"/>
                    <a:pt x="16" y="50"/>
                    <a:pt x="16" y="50"/>
                  </a:cubicBezTo>
                  <a:cubicBezTo>
                    <a:pt x="14" y="52"/>
                    <a:pt x="14" y="52"/>
                    <a:pt x="14" y="52"/>
                  </a:cubicBezTo>
                  <a:cubicBezTo>
                    <a:pt x="13" y="53"/>
                    <a:pt x="13" y="53"/>
                    <a:pt x="13" y="53"/>
                  </a:cubicBezTo>
                  <a:cubicBezTo>
                    <a:pt x="13" y="53"/>
                    <a:pt x="13" y="53"/>
                    <a:pt x="14" y="54"/>
                  </a:cubicBezTo>
                  <a:cubicBezTo>
                    <a:pt x="14" y="54"/>
                    <a:pt x="14" y="55"/>
                    <a:pt x="14" y="55"/>
                  </a:cubicBezTo>
                  <a:cubicBezTo>
                    <a:pt x="13" y="56"/>
                    <a:pt x="13" y="56"/>
                    <a:pt x="13" y="56"/>
                  </a:cubicBezTo>
                  <a:cubicBezTo>
                    <a:pt x="14" y="58"/>
                    <a:pt x="14" y="58"/>
                    <a:pt x="14" y="58"/>
                  </a:cubicBezTo>
                  <a:cubicBezTo>
                    <a:pt x="16" y="57"/>
                    <a:pt x="16" y="57"/>
                    <a:pt x="16" y="57"/>
                  </a:cubicBezTo>
                  <a:cubicBezTo>
                    <a:pt x="17" y="59"/>
                    <a:pt x="17" y="59"/>
                    <a:pt x="17" y="59"/>
                  </a:cubicBezTo>
                  <a:cubicBezTo>
                    <a:pt x="16" y="61"/>
                    <a:pt x="16" y="61"/>
                    <a:pt x="16" y="61"/>
                  </a:cubicBezTo>
                  <a:cubicBezTo>
                    <a:pt x="16" y="61"/>
                    <a:pt x="15" y="62"/>
                    <a:pt x="14" y="62"/>
                  </a:cubicBezTo>
                  <a:cubicBezTo>
                    <a:pt x="14" y="62"/>
                    <a:pt x="13" y="61"/>
                    <a:pt x="13" y="61"/>
                  </a:cubicBezTo>
                  <a:cubicBezTo>
                    <a:pt x="12" y="59"/>
                    <a:pt x="12" y="59"/>
                    <a:pt x="12" y="59"/>
                  </a:cubicBezTo>
                  <a:cubicBezTo>
                    <a:pt x="12" y="58"/>
                    <a:pt x="12" y="58"/>
                    <a:pt x="12" y="58"/>
                  </a:cubicBezTo>
                  <a:cubicBezTo>
                    <a:pt x="12" y="57"/>
                    <a:pt x="12" y="57"/>
                    <a:pt x="12" y="57"/>
                  </a:cubicBezTo>
                  <a:cubicBezTo>
                    <a:pt x="9" y="58"/>
                    <a:pt x="9" y="58"/>
                    <a:pt x="9" y="58"/>
                  </a:cubicBezTo>
                  <a:cubicBezTo>
                    <a:pt x="9" y="57"/>
                    <a:pt x="9" y="57"/>
                    <a:pt x="9" y="57"/>
                  </a:cubicBezTo>
                  <a:cubicBezTo>
                    <a:pt x="9" y="57"/>
                    <a:pt x="8" y="56"/>
                    <a:pt x="8" y="56"/>
                  </a:cubicBezTo>
                  <a:cubicBezTo>
                    <a:pt x="8" y="55"/>
                    <a:pt x="7" y="54"/>
                    <a:pt x="7" y="54"/>
                  </a:cubicBezTo>
                  <a:cubicBezTo>
                    <a:pt x="5" y="51"/>
                    <a:pt x="5" y="51"/>
                    <a:pt x="5" y="51"/>
                  </a:cubicBezTo>
                  <a:cubicBezTo>
                    <a:pt x="5" y="51"/>
                    <a:pt x="5" y="51"/>
                    <a:pt x="6" y="51"/>
                  </a:cubicBezTo>
                  <a:cubicBezTo>
                    <a:pt x="6" y="50"/>
                    <a:pt x="6" y="50"/>
                    <a:pt x="7" y="49"/>
                  </a:cubicBezTo>
                  <a:cubicBezTo>
                    <a:pt x="7" y="48"/>
                    <a:pt x="9" y="46"/>
                    <a:pt x="9" y="46"/>
                  </a:cubicBezTo>
                  <a:cubicBezTo>
                    <a:pt x="10" y="43"/>
                    <a:pt x="10" y="43"/>
                    <a:pt x="10" y="43"/>
                  </a:cubicBezTo>
                  <a:cubicBezTo>
                    <a:pt x="12" y="41"/>
                    <a:pt x="12" y="41"/>
                    <a:pt x="12" y="41"/>
                  </a:cubicBezTo>
                  <a:cubicBezTo>
                    <a:pt x="13" y="39"/>
                    <a:pt x="13" y="39"/>
                    <a:pt x="13" y="39"/>
                  </a:cubicBezTo>
                  <a:cubicBezTo>
                    <a:pt x="15" y="36"/>
                    <a:pt x="15" y="36"/>
                    <a:pt x="15" y="36"/>
                  </a:cubicBezTo>
                  <a:cubicBezTo>
                    <a:pt x="17" y="34"/>
                    <a:pt x="17" y="34"/>
                    <a:pt x="17" y="34"/>
                  </a:cubicBezTo>
                  <a:cubicBezTo>
                    <a:pt x="20" y="34"/>
                    <a:pt x="20" y="34"/>
                    <a:pt x="20" y="34"/>
                  </a:cubicBezTo>
                  <a:cubicBezTo>
                    <a:pt x="20" y="34"/>
                    <a:pt x="22" y="35"/>
                    <a:pt x="22" y="35"/>
                  </a:cubicBezTo>
                  <a:cubicBezTo>
                    <a:pt x="23" y="34"/>
                    <a:pt x="24" y="33"/>
                    <a:pt x="24" y="33"/>
                  </a:cubicBezTo>
                  <a:cubicBezTo>
                    <a:pt x="28" y="32"/>
                    <a:pt x="28" y="32"/>
                    <a:pt x="28" y="32"/>
                  </a:cubicBezTo>
                  <a:cubicBezTo>
                    <a:pt x="29" y="32"/>
                    <a:pt x="29" y="32"/>
                    <a:pt x="29" y="32"/>
                  </a:cubicBezTo>
                  <a:cubicBezTo>
                    <a:pt x="32" y="33"/>
                    <a:pt x="32" y="33"/>
                    <a:pt x="32" y="33"/>
                  </a:cubicBezTo>
                  <a:cubicBezTo>
                    <a:pt x="34" y="33"/>
                    <a:pt x="34" y="33"/>
                    <a:pt x="34" y="33"/>
                  </a:cubicBezTo>
                  <a:cubicBezTo>
                    <a:pt x="38" y="33"/>
                    <a:pt x="38" y="33"/>
                    <a:pt x="38" y="33"/>
                  </a:cubicBezTo>
                  <a:close/>
                  <a:moveTo>
                    <a:pt x="16" y="139"/>
                  </a:moveTo>
                  <a:cubicBezTo>
                    <a:pt x="16" y="139"/>
                    <a:pt x="16" y="139"/>
                    <a:pt x="16" y="139"/>
                  </a:cubicBezTo>
                  <a:cubicBezTo>
                    <a:pt x="16" y="139"/>
                    <a:pt x="14" y="138"/>
                    <a:pt x="14" y="138"/>
                  </a:cubicBezTo>
                  <a:cubicBezTo>
                    <a:pt x="14" y="139"/>
                    <a:pt x="13" y="140"/>
                    <a:pt x="13" y="140"/>
                  </a:cubicBezTo>
                  <a:cubicBezTo>
                    <a:pt x="12" y="143"/>
                    <a:pt x="12" y="143"/>
                    <a:pt x="12" y="143"/>
                  </a:cubicBezTo>
                  <a:cubicBezTo>
                    <a:pt x="11" y="144"/>
                    <a:pt x="11" y="144"/>
                    <a:pt x="11" y="144"/>
                  </a:cubicBezTo>
                  <a:cubicBezTo>
                    <a:pt x="11" y="146"/>
                    <a:pt x="11" y="146"/>
                    <a:pt x="11" y="146"/>
                  </a:cubicBezTo>
                  <a:cubicBezTo>
                    <a:pt x="8" y="147"/>
                    <a:pt x="8" y="147"/>
                    <a:pt x="8" y="147"/>
                  </a:cubicBezTo>
                  <a:cubicBezTo>
                    <a:pt x="8" y="147"/>
                    <a:pt x="8" y="148"/>
                    <a:pt x="9" y="148"/>
                  </a:cubicBezTo>
                  <a:cubicBezTo>
                    <a:pt x="10" y="148"/>
                    <a:pt x="11" y="148"/>
                    <a:pt x="11" y="148"/>
                  </a:cubicBezTo>
                  <a:cubicBezTo>
                    <a:pt x="11" y="147"/>
                    <a:pt x="12" y="146"/>
                    <a:pt x="12" y="146"/>
                  </a:cubicBezTo>
                  <a:cubicBezTo>
                    <a:pt x="12" y="146"/>
                    <a:pt x="13" y="145"/>
                    <a:pt x="13" y="145"/>
                  </a:cubicBezTo>
                  <a:cubicBezTo>
                    <a:pt x="14" y="145"/>
                    <a:pt x="16" y="145"/>
                    <a:pt x="16" y="144"/>
                  </a:cubicBezTo>
                  <a:cubicBezTo>
                    <a:pt x="16" y="143"/>
                    <a:pt x="16" y="142"/>
                    <a:pt x="16" y="142"/>
                  </a:cubicBezTo>
                  <a:cubicBezTo>
                    <a:pt x="16" y="141"/>
                    <a:pt x="16" y="141"/>
                    <a:pt x="16" y="141"/>
                  </a:cubicBezTo>
                  <a:cubicBezTo>
                    <a:pt x="16" y="139"/>
                    <a:pt x="16" y="139"/>
                    <a:pt x="16" y="139"/>
                  </a:cubicBezTo>
                  <a:close/>
                  <a:moveTo>
                    <a:pt x="68" y="112"/>
                  </a:moveTo>
                  <a:cubicBezTo>
                    <a:pt x="68" y="112"/>
                    <a:pt x="68" y="112"/>
                    <a:pt x="68" y="112"/>
                  </a:cubicBezTo>
                  <a:cubicBezTo>
                    <a:pt x="68" y="112"/>
                    <a:pt x="68" y="112"/>
                    <a:pt x="68" y="112"/>
                  </a:cubicBezTo>
                  <a:cubicBezTo>
                    <a:pt x="68" y="112"/>
                    <a:pt x="69" y="111"/>
                    <a:pt x="69" y="111"/>
                  </a:cubicBezTo>
                  <a:cubicBezTo>
                    <a:pt x="69" y="110"/>
                    <a:pt x="68" y="109"/>
                    <a:pt x="68" y="109"/>
                  </a:cubicBezTo>
                  <a:cubicBezTo>
                    <a:pt x="68" y="108"/>
                    <a:pt x="69" y="108"/>
                    <a:pt x="69" y="108"/>
                  </a:cubicBezTo>
                  <a:cubicBezTo>
                    <a:pt x="69" y="108"/>
                    <a:pt x="69" y="107"/>
                    <a:pt x="69" y="107"/>
                  </a:cubicBezTo>
                  <a:cubicBezTo>
                    <a:pt x="69" y="107"/>
                    <a:pt x="68" y="107"/>
                    <a:pt x="68" y="107"/>
                  </a:cubicBezTo>
                  <a:cubicBezTo>
                    <a:pt x="67" y="107"/>
                    <a:pt x="67" y="108"/>
                    <a:pt x="67" y="108"/>
                  </a:cubicBezTo>
                  <a:cubicBezTo>
                    <a:pt x="67" y="108"/>
                    <a:pt x="67" y="109"/>
                    <a:pt x="67" y="109"/>
                  </a:cubicBezTo>
                  <a:cubicBezTo>
                    <a:pt x="67" y="109"/>
                    <a:pt x="67" y="110"/>
                    <a:pt x="67" y="110"/>
                  </a:cubicBezTo>
                  <a:cubicBezTo>
                    <a:pt x="67" y="110"/>
                    <a:pt x="68" y="112"/>
                    <a:pt x="68" y="112"/>
                  </a:cubicBezTo>
                  <a:close/>
                  <a:moveTo>
                    <a:pt x="95" y="139"/>
                  </a:moveTo>
                  <a:cubicBezTo>
                    <a:pt x="95" y="139"/>
                    <a:pt x="95" y="139"/>
                    <a:pt x="95" y="139"/>
                  </a:cubicBezTo>
                  <a:cubicBezTo>
                    <a:pt x="96" y="138"/>
                    <a:pt x="96" y="138"/>
                    <a:pt x="96" y="138"/>
                  </a:cubicBezTo>
                  <a:cubicBezTo>
                    <a:pt x="97" y="139"/>
                    <a:pt x="97" y="139"/>
                    <a:pt x="97" y="139"/>
                  </a:cubicBezTo>
                  <a:cubicBezTo>
                    <a:pt x="97" y="139"/>
                    <a:pt x="96" y="140"/>
                    <a:pt x="96" y="140"/>
                  </a:cubicBezTo>
                  <a:cubicBezTo>
                    <a:pt x="96" y="140"/>
                    <a:pt x="95" y="139"/>
                    <a:pt x="95" y="139"/>
                  </a:cubicBezTo>
                  <a:cubicBezTo>
                    <a:pt x="95" y="139"/>
                    <a:pt x="95" y="139"/>
                    <a:pt x="95" y="139"/>
                  </a:cubicBezTo>
                  <a:close/>
                  <a:moveTo>
                    <a:pt x="106" y="152"/>
                  </a:moveTo>
                  <a:cubicBezTo>
                    <a:pt x="106" y="152"/>
                    <a:pt x="106" y="152"/>
                    <a:pt x="106" y="152"/>
                  </a:cubicBezTo>
                  <a:cubicBezTo>
                    <a:pt x="107" y="152"/>
                    <a:pt x="107" y="152"/>
                    <a:pt x="107" y="152"/>
                  </a:cubicBezTo>
                  <a:cubicBezTo>
                    <a:pt x="107" y="153"/>
                    <a:pt x="107" y="153"/>
                    <a:pt x="107" y="153"/>
                  </a:cubicBezTo>
                  <a:cubicBezTo>
                    <a:pt x="106" y="154"/>
                    <a:pt x="106" y="154"/>
                    <a:pt x="106" y="154"/>
                  </a:cubicBezTo>
                  <a:cubicBezTo>
                    <a:pt x="106" y="153"/>
                    <a:pt x="106" y="153"/>
                    <a:pt x="106" y="153"/>
                  </a:cubicBezTo>
                  <a:cubicBezTo>
                    <a:pt x="106" y="152"/>
                    <a:pt x="106" y="152"/>
                    <a:pt x="106" y="152"/>
                  </a:cubicBezTo>
                  <a:close/>
                  <a:moveTo>
                    <a:pt x="103" y="150"/>
                  </a:moveTo>
                  <a:cubicBezTo>
                    <a:pt x="103" y="150"/>
                    <a:pt x="103" y="150"/>
                    <a:pt x="103" y="150"/>
                  </a:cubicBezTo>
                  <a:cubicBezTo>
                    <a:pt x="102" y="149"/>
                    <a:pt x="102" y="149"/>
                    <a:pt x="102" y="149"/>
                  </a:cubicBezTo>
                  <a:cubicBezTo>
                    <a:pt x="104" y="149"/>
                    <a:pt x="104" y="149"/>
                    <a:pt x="104" y="149"/>
                  </a:cubicBezTo>
                  <a:cubicBezTo>
                    <a:pt x="104" y="149"/>
                    <a:pt x="104" y="149"/>
                    <a:pt x="105" y="149"/>
                  </a:cubicBezTo>
                  <a:cubicBezTo>
                    <a:pt x="105" y="149"/>
                    <a:pt x="106" y="150"/>
                    <a:pt x="106" y="150"/>
                  </a:cubicBezTo>
                  <a:cubicBezTo>
                    <a:pt x="106" y="150"/>
                    <a:pt x="106" y="150"/>
                    <a:pt x="106" y="150"/>
                  </a:cubicBezTo>
                  <a:cubicBezTo>
                    <a:pt x="105" y="150"/>
                    <a:pt x="105" y="151"/>
                    <a:pt x="105" y="151"/>
                  </a:cubicBezTo>
                  <a:cubicBezTo>
                    <a:pt x="104" y="151"/>
                    <a:pt x="103" y="150"/>
                    <a:pt x="103" y="150"/>
                  </a:cubicBezTo>
                  <a:close/>
                  <a:moveTo>
                    <a:pt x="108" y="150"/>
                  </a:moveTo>
                  <a:cubicBezTo>
                    <a:pt x="108" y="150"/>
                    <a:pt x="108" y="150"/>
                    <a:pt x="108" y="150"/>
                  </a:cubicBezTo>
                  <a:cubicBezTo>
                    <a:pt x="107" y="148"/>
                    <a:pt x="107" y="148"/>
                    <a:pt x="107" y="148"/>
                  </a:cubicBezTo>
                  <a:cubicBezTo>
                    <a:pt x="108" y="147"/>
                    <a:pt x="108" y="147"/>
                    <a:pt x="108" y="147"/>
                  </a:cubicBezTo>
                  <a:cubicBezTo>
                    <a:pt x="108" y="147"/>
                    <a:pt x="109" y="148"/>
                    <a:pt x="109" y="148"/>
                  </a:cubicBezTo>
                  <a:cubicBezTo>
                    <a:pt x="109" y="148"/>
                    <a:pt x="108" y="149"/>
                    <a:pt x="108" y="149"/>
                  </a:cubicBezTo>
                  <a:cubicBezTo>
                    <a:pt x="108" y="150"/>
                    <a:pt x="108" y="150"/>
                    <a:pt x="108" y="150"/>
                  </a:cubicBezTo>
                  <a:close/>
                  <a:moveTo>
                    <a:pt x="129" y="144"/>
                  </a:moveTo>
                  <a:cubicBezTo>
                    <a:pt x="129" y="144"/>
                    <a:pt x="129" y="144"/>
                    <a:pt x="129" y="144"/>
                  </a:cubicBezTo>
                  <a:cubicBezTo>
                    <a:pt x="128" y="143"/>
                    <a:pt x="128" y="143"/>
                    <a:pt x="128" y="143"/>
                  </a:cubicBezTo>
                  <a:cubicBezTo>
                    <a:pt x="128" y="143"/>
                    <a:pt x="129" y="142"/>
                    <a:pt x="129" y="142"/>
                  </a:cubicBezTo>
                  <a:cubicBezTo>
                    <a:pt x="130" y="142"/>
                    <a:pt x="131" y="142"/>
                    <a:pt x="131" y="142"/>
                  </a:cubicBezTo>
                  <a:cubicBezTo>
                    <a:pt x="129" y="144"/>
                    <a:pt x="129" y="144"/>
                    <a:pt x="129" y="144"/>
                  </a:cubicBezTo>
                  <a:close/>
                  <a:moveTo>
                    <a:pt x="127" y="145"/>
                  </a:moveTo>
                  <a:cubicBezTo>
                    <a:pt x="127" y="145"/>
                    <a:pt x="127" y="145"/>
                    <a:pt x="127" y="145"/>
                  </a:cubicBezTo>
                  <a:cubicBezTo>
                    <a:pt x="127" y="142"/>
                    <a:pt x="127" y="142"/>
                    <a:pt x="127" y="142"/>
                  </a:cubicBezTo>
                  <a:cubicBezTo>
                    <a:pt x="128" y="141"/>
                    <a:pt x="128" y="141"/>
                    <a:pt x="128" y="141"/>
                  </a:cubicBezTo>
                  <a:cubicBezTo>
                    <a:pt x="127" y="140"/>
                    <a:pt x="127" y="140"/>
                    <a:pt x="127" y="140"/>
                  </a:cubicBezTo>
                  <a:cubicBezTo>
                    <a:pt x="126" y="140"/>
                    <a:pt x="126" y="140"/>
                    <a:pt x="126" y="140"/>
                  </a:cubicBezTo>
                  <a:cubicBezTo>
                    <a:pt x="126" y="140"/>
                    <a:pt x="125" y="138"/>
                    <a:pt x="125" y="138"/>
                  </a:cubicBezTo>
                  <a:cubicBezTo>
                    <a:pt x="125" y="138"/>
                    <a:pt x="124" y="138"/>
                    <a:pt x="124" y="138"/>
                  </a:cubicBezTo>
                  <a:cubicBezTo>
                    <a:pt x="124" y="138"/>
                    <a:pt x="123" y="138"/>
                    <a:pt x="123" y="138"/>
                  </a:cubicBezTo>
                  <a:cubicBezTo>
                    <a:pt x="123" y="138"/>
                    <a:pt x="124" y="137"/>
                    <a:pt x="124" y="137"/>
                  </a:cubicBezTo>
                  <a:cubicBezTo>
                    <a:pt x="124" y="137"/>
                    <a:pt x="124" y="137"/>
                    <a:pt x="125" y="137"/>
                  </a:cubicBezTo>
                  <a:cubicBezTo>
                    <a:pt x="126" y="136"/>
                    <a:pt x="126" y="136"/>
                    <a:pt x="126" y="136"/>
                  </a:cubicBezTo>
                  <a:cubicBezTo>
                    <a:pt x="126" y="136"/>
                    <a:pt x="128" y="133"/>
                    <a:pt x="130" y="133"/>
                  </a:cubicBezTo>
                  <a:cubicBezTo>
                    <a:pt x="131" y="133"/>
                    <a:pt x="133" y="133"/>
                    <a:pt x="133" y="133"/>
                  </a:cubicBezTo>
                  <a:cubicBezTo>
                    <a:pt x="135" y="131"/>
                    <a:pt x="135" y="131"/>
                    <a:pt x="135" y="131"/>
                  </a:cubicBezTo>
                  <a:cubicBezTo>
                    <a:pt x="135" y="131"/>
                    <a:pt x="135" y="130"/>
                    <a:pt x="135" y="130"/>
                  </a:cubicBezTo>
                  <a:cubicBezTo>
                    <a:pt x="136" y="130"/>
                    <a:pt x="135" y="128"/>
                    <a:pt x="135" y="128"/>
                  </a:cubicBezTo>
                  <a:cubicBezTo>
                    <a:pt x="135" y="126"/>
                    <a:pt x="135" y="126"/>
                    <a:pt x="135" y="126"/>
                  </a:cubicBezTo>
                  <a:cubicBezTo>
                    <a:pt x="135" y="126"/>
                    <a:pt x="132" y="124"/>
                    <a:pt x="132" y="124"/>
                  </a:cubicBezTo>
                  <a:cubicBezTo>
                    <a:pt x="132" y="124"/>
                    <a:pt x="128" y="122"/>
                    <a:pt x="128" y="122"/>
                  </a:cubicBezTo>
                  <a:cubicBezTo>
                    <a:pt x="128" y="122"/>
                    <a:pt x="128" y="120"/>
                    <a:pt x="127" y="120"/>
                  </a:cubicBezTo>
                  <a:cubicBezTo>
                    <a:pt x="127" y="120"/>
                    <a:pt x="128" y="118"/>
                    <a:pt x="128" y="118"/>
                  </a:cubicBezTo>
                  <a:cubicBezTo>
                    <a:pt x="128" y="118"/>
                    <a:pt x="130" y="115"/>
                    <a:pt x="132" y="114"/>
                  </a:cubicBezTo>
                  <a:cubicBezTo>
                    <a:pt x="133" y="113"/>
                    <a:pt x="134" y="113"/>
                    <a:pt x="134" y="113"/>
                  </a:cubicBezTo>
                  <a:cubicBezTo>
                    <a:pt x="135" y="113"/>
                    <a:pt x="136" y="114"/>
                    <a:pt x="137" y="115"/>
                  </a:cubicBezTo>
                  <a:cubicBezTo>
                    <a:pt x="137" y="115"/>
                    <a:pt x="138" y="115"/>
                    <a:pt x="139" y="115"/>
                  </a:cubicBezTo>
                  <a:cubicBezTo>
                    <a:pt x="140" y="115"/>
                    <a:pt x="141" y="115"/>
                    <a:pt x="141" y="115"/>
                  </a:cubicBezTo>
                  <a:cubicBezTo>
                    <a:pt x="141" y="115"/>
                    <a:pt x="141" y="113"/>
                    <a:pt x="141" y="112"/>
                  </a:cubicBezTo>
                  <a:cubicBezTo>
                    <a:pt x="141" y="111"/>
                    <a:pt x="141" y="112"/>
                    <a:pt x="140" y="111"/>
                  </a:cubicBezTo>
                  <a:cubicBezTo>
                    <a:pt x="140" y="111"/>
                    <a:pt x="139" y="110"/>
                    <a:pt x="139" y="110"/>
                  </a:cubicBezTo>
                  <a:cubicBezTo>
                    <a:pt x="139" y="110"/>
                    <a:pt x="139" y="109"/>
                    <a:pt x="139" y="109"/>
                  </a:cubicBezTo>
                  <a:cubicBezTo>
                    <a:pt x="139" y="109"/>
                    <a:pt x="139" y="108"/>
                    <a:pt x="139" y="107"/>
                  </a:cubicBezTo>
                  <a:cubicBezTo>
                    <a:pt x="139" y="107"/>
                    <a:pt x="139" y="104"/>
                    <a:pt x="139" y="104"/>
                  </a:cubicBezTo>
                  <a:cubicBezTo>
                    <a:pt x="139" y="103"/>
                    <a:pt x="138" y="101"/>
                    <a:pt x="138" y="101"/>
                  </a:cubicBezTo>
                  <a:cubicBezTo>
                    <a:pt x="138" y="100"/>
                    <a:pt x="137" y="99"/>
                    <a:pt x="137" y="99"/>
                  </a:cubicBezTo>
                  <a:cubicBezTo>
                    <a:pt x="136" y="97"/>
                    <a:pt x="136" y="97"/>
                    <a:pt x="136" y="97"/>
                  </a:cubicBezTo>
                  <a:cubicBezTo>
                    <a:pt x="136" y="97"/>
                    <a:pt x="136" y="97"/>
                    <a:pt x="136" y="96"/>
                  </a:cubicBezTo>
                  <a:cubicBezTo>
                    <a:pt x="136" y="94"/>
                    <a:pt x="137" y="92"/>
                    <a:pt x="137" y="92"/>
                  </a:cubicBezTo>
                  <a:cubicBezTo>
                    <a:pt x="138" y="91"/>
                    <a:pt x="138" y="89"/>
                    <a:pt x="138" y="89"/>
                  </a:cubicBezTo>
                  <a:cubicBezTo>
                    <a:pt x="137" y="88"/>
                    <a:pt x="137" y="88"/>
                    <a:pt x="137" y="88"/>
                  </a:cubicBezTo>
                  <a:cubicBezTo>
                    <a:pt x="137" y="88"/>
                    <a:pt x="133" y="87"/>
                    <a:pt x="133" y="87"/>
                  </a:cubicBezTo>
                  <a:cubicBezTo>
                    <a:pt x="133" y="87"/>
                    <a:pt x="132" y="86"/>
                    <a:pt x="132" y="86"/>
                  </a:cubicBezTo>
                  <a:cubicBezTo>
                    <a:pt x="132" y="85"/>
                    <a:pt x="131" y="85"/>
                    <a:pt x="131" y="85"/>
                  </a:cubicBezTo>
                  <a:cubicBezTo>
                    <a:pt x="131" y="85"/>
                    <a:pt x="127" y="86"/>
                    <a:pt x="127" y="86"/>
                  </a:cubicBezTo>
                  <a:cubicBezTo>
                    <a:pt x="127" y="86"/>
                    <a:pt x="125" y="87"/>
                    <a:pt x="124" y="88"/>
                  </a:cubicBezTo>
                  <a:cubicBezTo>
                    <a:pt x="122" y="88"/>
                    <a:pt x="122" y="88"/>
                    <a:pt x="121" y="89"/>
                  </a:cubicBezTo>
                  <a:cubicBezTo>
                    <a:pt x="119" y="90"/>
                    <a:pt x="119" y="91"/>
                    <a:pt x="118" y="92"/>
                  </a:cubicBezTo>
                  <a:cubicBezTo>
                    <a:pt x="117" y="92"/>
                    <a:pt x="116" y="94"/>
                    <a:pt x="116" y="94"/>
                  </a:cubicBezTo>
                  <a:cubicBezTo>
                    <a:pt x="115" y="95"/>
                    <a:pt x="115" y="95"/>
                    <a:pt x="116" y="96"/>
                  </a:cubicBezTo>
                  <a:cubicBezTo>
                    <a:pt x="116" y="97"/>
                    <a:pt x="117" y="96"/>
                    <a:pt x="117" y="96"/>
                  </a:cubicBezTo>
                  <a:cubicBezTo>
                    <a:pt x="117" y="96"/>
                    <a:pt x="118" y="96"/>
                    <a:pt x="119" y="96"/>
                  </a:cubicBezTo>
                  <a:cubicBezTo>
                    <a:pt x="120" y="96"/>
                    <a:pt x="120" y="97"/>
                    <a:pt x="119" y="97"/>
                  </a:cubicBezTo>
                  <a:cubicBezTo>
                    <a:pt x="119" y="97"/>
                    <a:pt x="119" y="98"/>
                    <a:pt x="119" y="98"/>
                  </a:cubicBezTo>
                  <a:cubicBezTo>
                    <a:pt x="119" y="98"/>
                    <a:pt x="119" y="98"/>
                    <a:pt x="118" y="99"/>
                  </a:cubicBezTo>
                  <a:cubicBezTo>
                    <a:pt x="118" y="99"/>
                    <a:pt x="118" y="100"/>
                    <a:pt x="118" y="101"/>
                  </a:cubicBezTo>
                  <a:cubicBezTo>
                    <a:pt x="118" y="102"/>
                    <a:pt x="117" y="102"/>
                    <a:pt x="117" y="102"/>
                  </a:cubicBezTo>
                  <a:cubicBezTo>
                    <a:pt x="116" y="103"/>
                    <a:pt x="116" y="103"/>
                    <a:pt x="115" y="104"/>
                  </a:cubicBezTo>
                  <a:cubicBezTo>
                    <a:pt x="114" y="104"/>
                    <a:pt x="114" y="105"/>
                    <a:pt x="114" y="105"/>
                  </a:cubicBezTo>
                  <a:cubicBezTo>
                    <a:pt x="114" y="106"/>
                    <a:pt x="114" y="106"/>
                    <a:pt x="115" y="107"/>
                  </a:cubicBezTo>
                  <a:cubicBezTo>
                    <a:pt x="115" y="108"/>
                    <a:pt x="115" y="108"/>
                    <a:pt x="115" y="108"/>
                  </a:cubicBezTo>
                  <a:cubicBezTo>
                    <a:pt x="115" y="109"/>
                    <a:pt x="114" y="110"/>
                    <a:pt x="114" y="109"/>
                  </a:cubicBezTo>
                  <a:cubicBezTo>
                    <a:pt x="114" y="109"/>
                    <a:pt x="114" y="108"/>
                    <a:pt x="114" y="108"/>
                  </a:cubicBezTo>
                  <a:cubicBezTo>
                    <a:pt x="111" y="108"/>
                    <a:pt x="111" y="108"/>
                    <a:pt x="111" y="108"/>
                  </a:cubicBezTo>
                  <a:cubicBezTo>
                    <a:pt x="111" y="108"/>
                    <a:pt x="111" y="108"/>
                    <a:pt x="110" y="108"/>
                  </a:cubicBezTo>
                  <a:cubicBezTo>
                    <a:pt x="110" y="108"/>
                    <a:pt x="112" y="106"/>
                    <a:pt x="112" y="106"/>
                  </a:cubicBezTo>
                  <a:cubicBezTo>
                    <a:pt x="113" y="105"/>
                    <a:pt x="113" y="105"/>
                    <a:pt x="113" y="105"/>
                  </a:cubicBezTo>
                  <a:cubicBezTo>
                    <a:pt x="113" y="104"/>
                    <a:pt x="113" y="104"/>
                    <a:pt x="113" y="104"/>
                  </a:cubicBezTo>
                  <a:cubicBezTo>
                    <a:pt x="110" y="104"/>
                    <a:pt x="110" y="104"/>
                    <a:pt x="110" y="104"/>
                  </a:cubicBezTo>
                  <a:cubicBezTo>
                    <a:pt x="109" y="104"/>
                    <a:pt x="109" y="104"/>
                    <a:pt x="109" y="104"/>
                  </a:cubicBezTo>
                  <a:cubicBezTo>
                    <a:pt x="110" y="103"/>
                    <a:pt x="110" y="103"/>
                    <a:pt x="110" y="103"/>
                  </a:cubicBezTo>
                  <a:cubicBezTo>
                    <a:pt x="110" y="101"/>
                    <a:pt x="110" y="101"/>
                    <a:pt x="110" y="101"/>
                  </a:cubicBezTo>
                  <a:cubicBezTo>
                    <a:pt x="111" y="99"/>
                    <a:pt x="111" y="99"/>
                    <a:pt x="111" y="99"/>
                  </a:cubicBezTo>
                  <a:cubicBezTo>
                    <a:pt x="111" y="99"/>
                    <a:pt x="111" y="97"/>
                    <a:pt x="112" y="97"/>
                  </a:cubicBezTo>
                  <a:cubicBezTo>
                    <a:pt x="112" y="97"/>
                    <a:pt x="113" y="96"/>
                    <a:pt x="113" y="95"/>
                  </a:cubicBezTo>
                  <a:cubicBezTo>
                    <a:pt x="114" y="95"/>
                    <a:pt x="113" y="94"/>
                    <a:pt x="113" y="94"/>
                  </a:cubicBezTo>
                  <a:cubicBezTo>
                    <a:pt x="111" y="94"/>
                    <a:pt x="111" y="94"/>
                    <a:pt x="111" y="94"/>
                  </a:cubicBezTo>
                  <a:cubicBezTo>
                    <a:pt x="109" y="95"/>
                    <a:pt x="109" y="95"/>
                    <a:pt x="109" y="95"/>
                  </a:cubicBezTo>
                  <a:cubicBezTo>
                    <a:pt x="109" y="95"/>
                    <a:pt x="106" y="96"/>
                    <a:pt x="105" y="96"/>
                  </a:cubicBezTo>
                  <a:cubicBezTo>
                    <a:pt x="104" y="96"/>
                    <a:pt x="105" y="96"/>
                    <a:pt x="104" y="96"/>
                  </a:cubicBezTo>
                  <a:cubicBezTo>
                    <a:pt x="104" y="95"/>
                    <a:pt x="103" y="95"/>
                    <a:pt x="103" y="95"/>
                  </a:cubicBezTo>
                  <a:cubicBezTo>
                    <a:pt x="103" y="95"/>
                    <a:pt x="101" y="95"/>
                    <a:pt x="101" y="95"/>
                  </a:cubicBezTo>
                  <a:cubicBezTo>
                    <a:pt x="100" y="95"/>
                    <a:pt x="100" y="96"/>
                    <a:pt x="100" y="96"/>
                  </a:cubicBezTo>
                  <a:cubicBezTo>
                    <a:pt x="100" y="96"/>
                    <a:pt x="103" y="97"/>
                    <a:pt x="104" y="98"/>
                  </a:cubicBezTo>
                  <a:cubicBezTo>
                    <a:pt x="104" y="98"/>
                    <a:pt x="105" y="98"/>
                    <a:pt x="105" y="98"/>
                  </a:cubicBezTo>
                  <a:cubicBezTo>
                    <a:pt x="105" y="99"/>
                    <a:pt x="105" y="99"/>
                    <a:pt x="105" y="99"/>
                  </a:cubicBezTo>
                  <a:cubicBezTo>
                    <a:pt x="105" y="99"/>
                    <a:pt x="104" y="101"/>
                    <a:pt x="103" y="101"/>
                  </a:cubicBezTo>
                  <a:cubicBezTo>
                    <a:pt x="103" y="102"/>
                    <a:pt x="102" y="102"/>
                    <a:pt x="102" y="102"/>
                  </a:cubicBezTo>
                  <a:cubicBezTo>
                    <a:pt x="100" y="103"/>
                    <a:pt x="100" y="103"/>
                    <a:pt x="100" y="103"/>
                  </a:cubicBezTo>
                  <a:cubicBezTo>
                    <a:pt x="100" y="103"/>
                    <a:pt x="101" y="105"/>
                    <a:pt x="101" y="105"/>
                  </a:cubicBezTo>
                  <a:cubicBezTo>
                    <a:pt x="101" y="105"/>
                    <a:pt x="101" y="107"/>
                    <a:pt x="101" y="107"/>
                  </a:cubicBezTo>
                  <a:cubicBezTo>
                    <a:pt x="99" y="106"/>
                    <a:pt x="99" y="106"/>
                    <a:pt x="99" y="106"/>
                  </a:cubicBezTo>
                  <a:cubicBezTo>
                    <a:pt x="96" y="108"/>
                    <a:pt x="96" y="108"/>
                    <a:pt x="96" y="108"/>
                  </a:cubicBezTo>
                  <a:cubicBezTo>
                    <a:pt x="96" y="108"/>
                    <a:pt x="95" y="108"/>
                    <a:pt x="95" y="108"/>
                  </a:cubicBezTo>
                  <a:cubicBezTo>
                    <a:pt x="94" y="108"/>
                    <a:pt x="94" y="107"/>
                    <a:pt x="94" y="107"/>
                  </a:cubicBezTo>
                  <a:cubicBezTo>
                    <a:pt x="93" y="109"/>
                    <a:pt x="93" y="109"/>
                    <a:pt x="93" y="109"/>
                  </a:cubicBezTo>
                  <a:cubicBezTo>
                    <a:pt x="93" y="109"/>
                    <a:pt x="89" y="108"/>
                    <a:pt x="88" y="108"/>
                  </a:cubicBezTo>
                  <a:cubicBezTo>
                    <a:pt x="88" y="108"/>
                    <a:pt x="88" y="110"/>
                    <a:pt x="88" y="110"/>
                  </a:cubicBezTo>
                  <a:cubicBezTo>
                    <a:pt x="90" y="111"/>
                    <a:pt x="90" y="111"/>
                    <a:pt x="90" y="111"/>
                  </a:cubicBezTo>
                  <a:cubicBezTo>
                    <a:pt x="88" y="112"/>
                    <a:pt x="88" y="112"/>
                    <a:pt x="88" y="112"/>
                  </a:cubicBezTo>
                  <a:cubicBezTo>
                    <a:pt x="92" y="114"/>
                    <a:pt x="92" y="114"/>
                    <a:pt x="92" y="114"/>
                  </a:cubicBezTo>
                  <a:cubicBezTo>
                    <a:pt x="93" y="115"/>
                    <a:pt x="93" y="115"/>
                    <a:pt x="93" y="115"/>
                  </a:cubicBezTo>
                  <a:cubicBezTo>
                    <a:pt x="94" y="118"/>
                    <a:pt x="94" y="118"/>
                    <a:pt x="94" y="118"/>
                  </a:cubicBezTo>
                  <a:cubicBezTo>
                    <a:pt x="93" y="119"/>
                    <a:pt x="93" y="119"/>
                    <a:pt x="93" y="119"/>
                  </a:cubicBezTo>
                  <a:cubicBezTo>
                    <a:pt x="95" y="121"/>
                    <a:pt x="95" y="121"/>
                    <a:pt x="95" y="121"/>
                  </a:cubicBezTo>
                  <a:cubicBezTo>
                    <a:pt x="95" y="121"/>
                    <a:pt x="95" y="122"/>
                    <a:pt x="96" y="123"/>
                  </a:cubicBezTo>
                  <a:cubicBezTo>
                    <a:pt x="96" y="123"/>
                    <a:pt x="96" y="125"/>
                    <a:pt x="96" y="125"/>
                  </a:cubicBezTo>
                  <a:cubicBezTo>
                    <a:pt x="96" y="127"/>
                    <a:pt x="96" y="127"/>
                    <a:pt x="96" y="127"/>
                  </a:cubicBezTo>
                  <a:cubicBezTo>
                    <a:pt x="96" y="128"/>
                    <a:pt x="96" y="128"/>
                    <a:pt x="96" y="128"/>
                  </a:cubicBezTo>
                  <a:cubicBezTo>
                    <a:pt x="96" y="128"/>
                    <a:pt x="94" y="129"/>
                    <a:pt x="94" y="130"/>
                  </a:cubicBezTo>
                  <a:cubicBezTo>
                    <a:pt x="94" y="130"/>
                    <a:pt x="95" y="130"/>
                    <a:pt x="95" y="130"/>
                  </a:cubicBezTo>
                  <a:cubicBezTo>
                    <a:pt x="97" y="132"/>
                    <a:pt x="97" y="132"/>
                    <a:pt x="97" y="132"/>
                  </a:cubicBezTo>
                  <a:cubicBezTo>
                    <a:pt x="98" y="134"/>
                    <a:pt x="98" y="134"/>
                    <a:pt x="98" y="134"/>
                  </a:cubicBezTo>
                  <a:cubicBezTo>
                    <a:pt x="98" y="134"/>
                    <a:pt x="97" y="135"/>
                    <a:pt x="97" y="136"/>
                  </a:cubicBezTo>
                  <a:cubicBezTo>
                    <a:pt x="97" y="136"/>
                    <a:pt x="99" y="137"/>
                    <a:pt x="99" y="137"/>
                  </a:cubicBezTo>
                  <a:cubicBezTo>
                    <a:pt x="103" y="137"/>
                    <a:pt x="103" y="137"/>
                    <a:pt x="103" y="137"/>
                  </a:cubicBezTo>
                  <a:cubicBezTo>
                    <a:pt x="105" y="137"/>
                    <a:pt x="105" y="137"/>
                    <a:pt x="105" y="137"/>
                  </a:cubicBezTo>
                  <a:cubicBezTo>
                    <a:pt x="105" y="137"/>
                    <a:pt x="108" y="137"/>
                    <a:pt x="109" y="137"/>
                  </a:cubicBezTo>
                  <a:cubicBezTo>
                    <a:pt x="109" y="137"/>
                    <a:pt x="112" y="136"/>
                    <a:pt x="112" y="136"/>
                  </a:cubicBezTo>
                  <a:cubicBezTo>
                    <a:pt x="112" y="136"/>
                    <a:pt x="114" y="138"/>
                    <a:pt x="115" y="138"/>
                  </a:cubicBezTo>
                  <a:cubicBezTo>
                    <a:pt x="116" y="139"/>
                    <a:pt x="115" y="140"/>
                    <a:pt x="115" y="140"/>
                  </a:cubicBezTo>
                  <a:cubicBezTo>
                    <a:pt x="115" y="141"/>
                    <a:pt x="114" y="141"/>
                    <a:pt x="114" y="141"/>
                  </a:cubicBezTo>
                  <a:cubicBezTo>
                    <a:pt x="114" y="141"/>
                    <a:pt x="115" y="144"/>
                    <a:pt x="115" y="144"/>
                  </a:cubicBezTo>
                  <a:cubicBezTo>
                    <a:pt x="116" y="145"/>
                    <a:pt x="116" y="144"/>
                    <a:pt x="116" y="144"/>
                  </a:cubicBezTo>
                  <a:cubicBezTo>
                    <a:pt x="116" y="144"/>
                    <a:pt x="117" y="145"/>
                    <a:pt x="118" y="146"/>
                  </a:cubicBezTo>
                  <a:cubicBezTo>
                    <a:pt x="118" y="147"/>
                    <a:pt x="119" y="147"/>
                    <a:pt x="119" y="147"/>
                  </a:cubicBezTo>
                  <a:cubicBezTo>
                    <a:pt x="120" y="147"/>
                    <a:pt x="120" y="147"/>
                    <a:pt x="120" y="147"/>
                  </a:cubicBezTo>
                  <a:cubicBezTo>
                    <a:pt x="120" y="147"/>
                    <a:pt x="121" y="147"/>
                    <a:pt x="121" y="148"/>
                  </a:cubicBezTo>
                  <a:cubicBezTo>
                    <a:pt x="122" y="148"/>
                    <a:pt x="123" y="148"/>
                    <a:pt x="124" y="148"/>
                  </a:cubicBezTo>
                  <a:cubicBezTo>
                    <a:pt x="124" y="148"/>
                    <a:pt x="125" y="148"/>
                    <a:pt x="125" y="147"/>
                  </a:cubicBezTo>
                  <a:cubicBezTo>
                    <a:pt x="125" y="147"/>
                    <a:pt x="126" y="147"/>
                    <a:pt x="127" y="147"/>
                  </a:cubicBezTo>
                  <a:cubicBezTo>
                    <a:pt x="127" y="146"/>
                    <a:pt x="127" y="145"/>
                    <a:pt x="127" y="145"/>
                  </a:cubicBezTo>
                  <a:cubicBezTo>
                    <a:pt x="127" y="145"/>
                    <a:pt x="127" y="145"/>
                    <a:pt x="127" y="145"/>
                  </a:cubicBezTo>
                  <a:close/>
                  <a:moveTo>
                    <a:pt x="127" y="150"/>
                  </a:moveTo>
                  <a:cubicBezTo>
                    <a:pt x="127" y="150"/>
                    <a:pt x="127" y="150"/>
                    <a:pt x="127" y="150"/>
                  </a:cubicBezTo>
                  <a:cubicBezTo>
                    <a:pt x="126" y="151"/>
                    <a:pt x="126" y="151"/>
                    <a:pt x="126" y="151"/>
                  </a:cubicBezTo>
                  <a:cubicBezTo>
                    <a:pt x="127" y="151"/>
                    <a:pt x="127" y="151"/>
                    <a:pt x="127" y="151"/>
                  </a:cubicBezTo>
                  <a:cubicBezTo>
                    <a:pt x="127" y="151"/>
                    <a:pt x="129" y="152"/>
                    <a:pt x="129" y="152"/>
                  </a:cubicBezTo>
                  <a:cubicBezTo>
                    <a:pt x="130" y="152"/>
                    <a:pt x="130" y="152"/>
                    <a:pt x="130" y="152"/>
                  </a:cubicBezTo>
                  <a:cubicBezTo>
                    <a:pt x="131" y="151"/>
                    <a:pt x="131" y="151"/>
                    <a:pt x="131" y="151"/>
                  </a:cubicBezTo>
                  <a:cubicBezTo>
                    <a:pt x="132" y="149"/>
                    <a:pt x="132" y="149"/>
                    <a:pt x="132" y="149"/>
                  </a:cubicBezTo>
                  <a:cubicBezTo>
                    <a:pt x="135" y="148"/>
                    <a:pt x="135" y="148"/>
                    <a:pt x="135" y="148"/>
                  </a:cubicBezTo>
                  <a:cubicBezTo>
                    <a:pt x="135" y="148"/>
                    <a:pt x="138" y="148"/>
                    <a:pt x="138" y="148"/>
                  </a:cubicBezTo>
                  <a:cubicBezTo>
                    <a:pt x="138" y="148"/>
                    <a:pt x="139" y="147"/>
                    <a:pt x="139" y="147"/>
                  </a:cubicBezTo>
                  <a:cubicBezTo>
                    <a:pt x="139" y="146"/>
                    <a:pt x="139" y="146"/>
                    <a:pt x="139" y="146"/>
                  </a:cubicBezTo>
                  <a:cubicBezTo>
                    <a:pt x="137" y="144"/>
                    <a:pt x="137" y="144"/>
                    <a:pt x="137" y="144"/>
                  </a:cubicBezTo>
                  <a:cubicBezTo>
                    <a:pt x="135" y="144"/>
                    <a:pt x="135" y="144"/>
                    <a:pt x="135" y="144"/>
                  </a:cubicBezTo>
                  <a:cubicBezTo>
                    <a:pt x="135" y="144"/>
                    <a:pt x="133" y="144"/>
                    <a:pt x="132" y="144"/>
                  </a:cubicBezTo>
                  <a:cubicBezTo>
                    <a:pt x="132" y="144"/>
                    <a:pt x="131" y="144"/>
                    <a:pt x="131" y="144"/>
                  </a:cubicBezTo>
                  <a:cubicBezTo>
                    <a:pt x="131" y="144"/>
                    <a:pt x="131" y="145"/>
                    <a:pt x="131" y="146"/>
                  </a:cubicBezTo>
                  <a:cubicBezTo>
                    <a:pt x="130" y="147"/>
                    <a:pt x="130" y="147"/>
                    <a:pt x="129" y="147"/>
                  </a:cubicBezTo>
                  <a:cubicBezTo>
                    <a:pt x="129" y="147"/>
                    <a:pt x="128" y="147"/>
                    <a:pt x="128" y="147"/>
                  </a:cubicBezTo>
                  <a:cubicBezTo>
                    <a:pt x="127" y="150"/>
                    <a:pt x="127" y="150"/>
                    <a:pt x="127" y="150"/>
                  </a:cubicBezTo>
                  <a:close/>
                  <a:moveTo>
                    <a:pt x="116" y="162"/>
                  </a:moveTo>
                  <a:cubicBezTo>
                    <a:pt x="116" y="162"/>
                    <a:pt x="116" y="162"/>
                    <a:pt x="116" y="162"/>
                  </a:cubicBezTo>
                  <a:cubicBezTo>
                    <a:pt x="117" y="162"/>
                    <a:pt x="117" y="162"/>
                    <a:pt x="117" y="162"/>
                  </a:cubicBezTo>
                  <a:cubicBezTo>
                    <a:pt x="118" y="161"/>
                    <a:pt x="118" y="161"/>
                    <a:pt x="118" y="161"/>
                  </a:cubicBezTo>
                  <a:cubicBezTo>
                    <a:pt x="117" y="159"/>
                    <a:pt x="117" y="159"/>
                    <a:pt x="117" y="159"/>
                  </a:cubicBezTo>
                  <a:cubicBezTo>
                    <a:pt x="116" y="158"/>
                    <a:pt x="116" y="158"/>
                    <a:pt x="116" y="158"/>
                  </a:cubicBezTo>
                  <a:cubicBezTo>
                    <a:pt x="115" y="155"/>
                    <a:pt x="115" y="155"/>
                    <a:pt x="115" y="155"/>
                  </a:cubicBezTo>
                  <a:cubicBezTo>
                    <a:pt x="113" y="153"/>
                    <a:pt x="113" y="153"/>
                    <a:pt x="113" y="153"/>
                  </a:cubicBezTo>
                  <a:cubicBezTo>
                    <a:pt x="112" y="152"/>
                    <a:pt x="112" y="152"/>
                    <a:pt x="112" y="152"/>
                  </a:cubicBezTo>
                  <a:cubicBezTo>
                    <a:pt x="111" y="154"/>
                    <a:pt x="111" y="154"/>
                    <a:pt x="111" y="154"/>
                  </a:cubicBezTo>
                  <a:cubicBezTo>
                    <a:pt x="110" y="155"/>
                    <a:pt x="110" y="155"/>
                    <a:pt x="110" y="155"/>
                  </a:cubicBezTo>
                  <a:cubicBezTo>
                    <a:pt x="109" y="156"/>
                    <a:pt x="109" y="156"/>
                    <a:pt x="109" y="156"/>
                  </a:cubicBezTo>
                  <a:cubicBezTo>
                    <a:pt x="109" y="156"/>
                    <a:pt x="106" y="155"/>
                    <a:pt x="105" y="154"/>
                  </a:cubicBezTo>
                  <a:cubicBezTo>
                    <a:pt x="103" y="153"/>
                    <a:pt x="103" y="153"/>
                    <a:pt x="103" y="153"/>
                  </a:cubicBezTo>
                  <a:cubicBezTo>
                    <a:pt x="103" y="153"/>
                    <a:pt x="102" y="153"/>
                    <a:pt x="101" y="152"/>
                  </a:cubicBezTo>
                  <a:cubicBezTo>
                    <a:pt x="101" y="152"/>
                    <a:pt x="100" y="151"/>
                    <a:pt x="100" y="151"/>
                  </a:cubicBezTo>
                  <a:cubicBezTo>
                    <a:pt x="100" y="151"/>
                    <a:pt x="100" y="150"/>
                    <a:pt x="99" y="150"/>
                  </a:cubicBezTo>
                  <a:cubicBezTo>
                    <a:pt x="99" y="149"/>
                    <a:pt x="98" y="150"/>
                    <a:pt x="97" y="150"/>
                  </a:cubicBezTo>
                  <a:cubicBezTo>
                    <a:pt x="95" y="150"/>
                    <a:pt x="95" y="150"/>
                    <a:pt x="94" y="150"/>
                  </a:cubicBezTo>
                  <a:cubicBezTo>
                    <a:pt x="94" y="151"/>
                    <a:pt x="93" y="151"/>
                    <a:pt x="93" y="151"/>
                  </a:cubicBezTo>
                  <a:cubicBezTo>
                    <a:pt x="92" y="152"/>
                    <a:pt x="93" y="154"/>
                    <a:pt x="93" y="154"/>
                  </a:cubicBezTo>
                  <a:cubicBezTo>
                    <a:pt x="93" y="155"/>
                    <a:pt x="93" y="155"/>
                    <a:pt x="93" y="155"/>
                  </a:cubicBezTo>
                  <a:cubicBezTo>
                    <a:pt x="94" y="157"/>
                    <a:pt x="94" y="157"/>
                    <a:pt x="94" y="157"/>
                  </a:cubicBezTo>
                  <a:cubicBezTo>
                    <a:pt x="92" y="157"/>
                    <a:pt x="92" y="157"/>
                    <a:pt x="92" y="157"/>
                  </a:cubicBezTo>
                  <a:cubicBezTo>
                    <a:pt x="91" y="157"/>
                    <a:pt x="91" y="157"/>
                    <a:pt x="91" y="157"/>
                  </a:cubicBezTo>
                  <a:cubicBezTo>
                    <a:pt x="92" y="159"/>
                    <a:pt x="92" y="159"/>
                    <a:pt x="92" y="159"/>
                  </a:cubicBezTo>
                  <a:cubicBezTo>
                    <a:pt x="92" y="159"/>
                    <a:pt x="92" y="160"/>
                    <a:pt x="93" y="161"/>
                  </a:cubicBezTo>
                  <a:cubicBezTo>
                    <a:pt x="93" y="161"/>
                    <a:pt x="94" y="162"/>
                    <a:pt x="94" y="162"/>
                  </a:cubicBezTo>
                  <a:cubicBezTo>
                    <a:pt x="94" y="162"/>
                    <a:pt x="99" y="163"/>
                    <a:pt x="99" y="163"/>
                  </a:cubicBezTo>
                  <a:cubicBezTo>
                    <a:pt x="100" y="163"/>
                    <a:pt x="100" y="163"/>
                    <a:pt x="100" y="163"/>
                  </a:cubicBezTo>
                  <a:cubicBezTo>
                    <a:pt x="100" y="163"/>
                    <a:pt x="102" y="164"/>
                    <a:pt x="104" y="165"/>
                  </a:cubicBezTo>
                  <a:cubicBezTo>
                    <a:pt x="105" y="166"/>
                    <a:pt x="106" y="167"/>
                    <a:pt x="106" y="167"/>
                  </a:cubicBezTo>
                  <a:cubicBezTo>
                    <a:pt x="106" y="167"/>
                    <a:pt x="108" y="167"/>
                    <a:pt x="108" y="167"/>
                  </a:cubicBezTo>
                  <a:cubicBezTo>
                    <a:pt x="109" y="166"/>
                    <a:pt x="109" y="166"/>
                    <a:pt x="109" y="166"/>
                  </a:cubicBezTo>
                  <a:cubicBezTo>
                    <a:pt x="112" y="165"/>
                    <a:pt x="112" y="165"/>
                    <a:pt x="112" y="165"/>
                  </a:cubicBezTo>
                  <a:cubicBezTo>
                    <a:pt x="114" y="165"/>
                    <a:pt x="114" y="165"/>
                    <a:pt x="114" y="165"/>
                  </a:cubicBezTo>
                  <a:cubicBezTo>
                    <a:pt x="117" y="166"/>
                    <a:pt x="117" y="166"/>
                    <a:pt x="117" y="166"/>
                  </a:cubicBezTo>
                  <a:cubicBezTo>
                    <a:pt x="118" y="166"/>
                    <a:pt x="118" y="166"/>
                    <a:pt x="118" y="166"/>
                  </a:cubicBezTo>
                  <a:cubicBezTo>
                    <a:pt x="118" y="164"/>
                    <a:pt x="118" y="164"/>
                    <a:pt x="118" y="164"/>
                  </a:cubicBezTo>
                  <a:cubicBezTo>
                    <a:pt x="118" y="163"/>
                    <a:pt x="118" y="163"/>
                    <a:pt x="118" y="163"/>
                  </a:cubicBezTo>
                  <a:cubicBezTo>
                    <a:pt x="116" y="162"/>
                    <a:pt x="116" y="162"/>
                    <a:pt x="116" y="162"/>
                  </a:cubicBezTo>
                  <a:close/>
                  <a:moveTo>
                    <a:pt x="77" y="121"/>
                  </a:moveTo>
                  <a:cubicBezTo>
                    <a:pt x="77" y="121"/>
                    <a:pt x="77" y="121"/>
                    <a:pt x="77" y="121"/>
                  </a:cubicBezTo>
                  <a:cubicBezTo>
                    <a:pt x="75" y="120"/>
                    <a:pt x="75" y="120"/>
                    <a:pt x="75" y="120"/>
                  </a:cubicBezTo>
                  <a:cubicBezTo>
                    <a:pt x="73" y="117"/>
                    <a:pt x="73" y="117"/>
                    <a:pt x="73" y="117"/>
                  </a:cubicBezTo>
                  <a:cubicBezTo>
                    <a:pt x="70" y="116"/>
                    <a:pt x="70" y="116"/>
                    <a:pt x="70" y="116"/>
                  </a:cubicBezTo>
                  <a:cubicBezTo>
                    <a:pt x="70" y="116"/>
                    <a:pt x="69" y="113"/>
                    <a:pt x="69" y="113"/>
                  </a:cubicBezTo>
                  <a:cubicBezTo>
                    <a:pt x="68" y="112"/>
                    <a:pt x="68" y="113"/>
                    <a:pt x="68" y="113"/>
                  </a:cubicBezTo>
                  <a:cubicBezTo>
                    <a:pt x="68" y="113"/>
                    <a:pt x="68" y="115"/>
                    <a:pt x="67" y="116"/>
                  </a:cubicBezTo>
                  <a:cubicBezTo>
                    <a:pt x="66" y="116"/>
                    <a:pt x="65" y="116"/>
                    <a:pt x="65" y="116"/>
                  </a:cubicBezTo>
                  <a:cubicBezTo>
                    <a:pt x="63" y="118"/>
                    <a:pt x="63" y="118"/>
                    <a:pt x="63" y="118"/>
                  </a:cubicBezTo>
                  <a:cubicBezTo>
                    <a:pt x="63" y="118"/>
                    <a:pt x="60" y="119"/>
                    <a:pt x="59" y="119"/>
                  </a:cubicBezTo>
                  <a:cubicBezTo>
                    <a:pt x="59" y="119"/>
                    <a:pt x="58" y="120"/>
                    <a:pt x="58" y="120"/>
                  </a:cubicBezTo>
                  <a:cubicBezTo>
                    <a:pt x="52" y="119"/>
                    <a:pt x="52" y="119"/>
                    <a:pt x="52" y="119"/>
                  </a:cubicBezTo>
                  <a:cubicBezTo>
                    <a:pt x="50" y="121"/>
                    <a:pt x="50" y="121"/>
                    <a:pt x="50" y="121"/>
                  </a:cubicBezTo>
                  <a:cubicBezTo>
                    <a:pt x="50" y="122"/>
                    <a:pt x="50" y="122"/>
                    <a:pt x="50" y="122"/>
                  </a:cubicBezTo>
                  <a:cubicBezTo>
                    <a:pt x="51" y="124"/>
                    <a:pt x="51" y="124"/>
                    <a:pt x="51" y="124"/>
                  </a:cubicBezTo>
                  <a:cubicBezTo>
                    <a:pt x="52" y="125"/>
                    <a:pt x="52" y="125"/>
                    <a:pt x="52" y="125"/>
                  </a:cubicBezTo>
                  <a:cubicBezTo>
                    <a:pt x="53" y="125"/>
                    <a:pt x="53" y="125"/>
                    <a:pt x="53" y="125"/>
                  </a:cubicBezTo>
                  <a:cubicBezTo>
                    <a:pt x="53" y="127"/>
                    <a:pt x="53" y="127"/>
                    <a:pt x="53" y="127"/>
                  </a:cubicBezTo>
                  <a:cubicBezTo>
                    <a:pt x="54" y="129"/>
                    <a:pt x="54" y="129"/>
                    <a:pt x="54" y="129"/>
                  </a:cubicBezTo>
                  <a:cubicBezTo>
                    <a:pt x="54" y="129"/>
                    <a:pt x="55" y="130"/>
                    <a:pt x="56" y="132"/>
                  </a:cubicBezTo>
                  <a:cubicBezTo>
                    <a:pt x="57" y="134"/>
                    <a:pt x="56" y="135"/>
                    <a:pt x="56" y="135"/>
                  </a:cubicBezTo>
                  <a:cubicBezTo>
                    <a:pt x="59" y="138"/>
                    <a:pt x="59" y="138"/>
                    <a:pt x="59" y="138"/>
                  </a:cubicBezTo>
                  <a:cubicBezTo>
                    <a:pt x="61" y="139"/>
                    <a:pt x="61" y="139"/>
                    <a:pt x="61" y="139"/>
                  </a:cubicBezTo>
                  <a:cubicBezTo>
                    <a:pt x="61" y="139"/>
                    <a:pt x="62" y="140"/>
                    <a:pt x="63" y="140"/>
                  </a:cubicBezTo>
                  <a:cubicBezTo>
                    <a:pt x="63" y="140"/>
                    <a:pt x="63" y="141"/>
                    <a:pt x="63" y="141"/>
                  </a:cubicBezTo>
                  <a:cubicBezTo>
                    <a:pt x="63" y="143"/>
                    <a:pt x="63" y="143"/>
                    <a:pt x="63" y="143"/>
                  </a:cubicBezTo>
                  <a:cubicBezTo>
                    <a:pt x="64" y="145"/>
                    <a:pt x="64" y="145"/>
                    <a:pt x="64" y="145"/>
                  </a:cubicBezTo>
                  <a:cubicBezTo>
                    <a:pt x="65" y="144"/>
                    <a:pt x="65" y="144"/>
                    <a:pt x="65" y="144"/>
                  </a:cubicBezTo>
                  <a:cubicBezTo>
                    <a:pt x="66" y="143"/>
                    <a:pt x="66" y="143"/>
                    <a:pt x="66" y="143"/>
                  </a:cubicBezTo>
                  <a:cubicBezTo>
                    <a:pt x="71" y="145"/>
                    <a:pt x="71" y="145"/>
                    <a:pt x="71" y="145"/>
                  </a:cubicBezTo>
                  <a:cubicBezTo>
                    <a:pt x="71" y="145"/>
                    <a:pt x="75" y="147"/>
                    <a:pt x="76" y="147"/>
                  </a:cubicBezTo>
                  <a:cubicBezTo>
                    <a:pt x="76" y="147"/>
                    <a:pt x="78" y="145"/>
                    <a:pt x="78" y="145"/>
                  </a:cubicBezTo>
                  <a:cubicBezTo>
                    <a:pt x="79" y="144"/>
                    <a:pt x="82" y="144"/>
                    <a:pt x="82" y="144"/>
                  </a:cubicBezTo>
                  <a:cubicBezTo>
                    <a:pt x="83" y="144"/>
                    <a:pt x="83" y="143"/>
                    <a:pt x="83" y="143"/>
                  </a:cubicBezTo>
                  <a:cubicBezTo>
                    <a:pt x="83" y="142"/>
                    <a:pt x="84" y="141"/>
                    <a:pt x="84" y="140"/>
                  </a:cubicBezTo>
                  <a:cubicBezTo>
                    <a:pt x="84" y="139"/>
                    <a:pt x="85" y="138"/>
                    <a:pt x="85" y="138"/>
                  </a:cubicBezTo>
                  <a:cubicBezTo>
                    <a:pt x="85" y="136"/>
                    <a:pt x="85" y="136"/>
                    <a:pt x="85" y="136"/>
                  </a:cubicBezTo>
                  <a:cubicBezTo>
                    <a:pt x="84" y="133"/>
                    <a:pt x="84" y="133"/>
                    <a:pt x="84" y="133"/>
                  </a:cubicBezTo>
                  <a:cubicBezTo>
                    <a:pt x="85" y="129"/>
                    <a:pt x="85" y="129"/>
                    <a:pt x="85" y="129"/>
                  </a:cubicBezTo>
                  <a:cubicBezTo>
                    <a:pt x="83" y="127"/>
                    <a:pt x="83" y="127"/>
                    <a:pt x="83" y="127"/>
                  </a:cubicBezTo>
                  <a:cubicBezTo>
                    <a:pt x="82" y="126"/>
                    <a:pt x="82" y="126"/>
                    <a:pt x="82" y="126"/>
                  </a:cubicBezTo>
                  <a:cubicBezTo>
                    <a:pt x="82" y="125"/>
                    <a:pt x="82" y="125"/>
                    <a:pt x="82" y="125"/>
                  </a:cubicBezTo>
                  <a:cubicBezTo>
                    <a:pt x="82" y="124"/>
                    <a:pt x="82" y="124"/>
                    <a:pt x="82" y="124"/>
                  </a:cubicBezTo>
                  <a:cubicBezTo>
                    <a:pt x="84" y="123"/>
                    <a:pt x="84" y="123"/>
                    <a:pt x="84" y="123"/>
                  </a:cubicBezTo>
                  <a:cubicBezTo>
                    <a:pt x="84" y="120"/>
                    <a:pt x="84" y="120"/>
                    <a:pt x="84" y="120"/>
                  </a:cubicBezTo>
                  <a:cubicBezTo>
                    <a:pt x="87" y="118"/>
                    <a:pt x="87" y="118"/>
                    <a:pt x="87" y="118"/>
                  </a:cubicBezTo>
                  <a:cubicBezTo>
                    <a:pt x="88" y="115"/>
                    <a:pt x="88" y="115"/>
                    <a:pt x="88" y="115"/>
                  </a:cubicBezTo>
                  <a:cubicBezTo>
                    <a:pt x="88" y="115"/>
                    <a:pt x="84" y="114"/>
                    <a:pt x="83" y="114"/>
                  </a:cubicBezTo>
                  <a:cubicBezTo>
                    <a:pt x="81" y="114"/>
                    <a:pt x="82" y="114"/>
                    <a:pt x="82" y="113"/>
                  </a:cubicBezTo>
                  <a:cubicBezTo>
                    <a:pt x="82" y="113"/>
                    <a:pt x="81" y="112"/>
                    <a:pt x="81" y="112"/>
                  </a:cubicBezTo>
                  <a:cubicBezTo>
                    <a:pt x="81" y="112"/>
                    <a:pt x="79" y="113"/>
                    <a:pt x="79" y="113"/>
                  </a:cubicBezTo>
                  <a:cubicBezTo>
                    <a:pt x="78" y="113"/>
                    <a:pt x="78" y="111"/>
                    <a:pt x="78" y="111"/>
                  </a:cubicBezTo>
                  <a:cubicBezTo>
                    <a:pt x="78" y="111"/>
                    <a:pt x="76" y="112"/>
                    <a:pt x="76" y="112"/>
                  </a:cubicBezTo>
                  <a:cubicBezTo>
                    <a:pt x="75" y="112"/>
                    <a:pt x="73" y="112"/>
                    <a:pt x="73" y="112"/>
                  </a:cubicBezTo>
                  <a:cubicBezTo>
                    <a:pt x="73" y="112"/>
                    <a:pt x="73" y="113"/>
                    <a:pt x="73" y="113"/>
                  </a:cubicBezTo>
                  <a:cubicBezTo>
                    <a:pt x="72" y="114"/>
                    <a:pt x="73" y="115"/>
                    <a:pt x="74" y="115"/>
                  </a:cubicBezTo>
                  <a:cubicBezTo>
                    <a:pt x="74" y="116"/>
                    <a:pt x="75" y="118"/>
                    <a:pt x="75" y="118"/>
                  </a:cubicBezTo>
                  <a:cubicBezTo>
                    <a:pt x="76" y="120"/>
                    <a:pt x="76" y="120"/>
                    <a:pt x="76" y="120"/>
                  </a:cubicBezTo>
                  <a:cubicBezTo>
                    <a:pt x="77" y="121"/>
                    <a:pt x="77" y="121"/>
                    <a:pt x="77" y="121"/>
                  </a:cubicBezTo>
                  <a:close/>
                  <a:moveTo>
                    <a:pt x="75" y="107"/>
                  </a:moveTo>
                  <a:cubicBezTo>
                    <a:pt x="75" y="107"/>
                    <a:pt x="75" y="107"/>
                    <a:pt x="75" y="107"/>
                  </a:cubicBezTo>
                  <a:cubicBezTo>
                    <a:pt x="77" y="107"/>
                    <a:pt x="77" y="107"/>
                    <a:pt x="77" y="107"/>
                  </a:cubicBezTo>
                  <a:cubicBezTo>
                    <a:pt x="78" y="105"/>
                    <a:pt x="78" y="105"/>
                    <a:pt x="78" y="105"/>
                  </a:cubicBezTo>
                  <a:cubicBezTo>
                    <a:pt x="78" y="105"/>
                    <a:pt x="79" y="104"/>
                    <a:pt x="79" y="103"/>
                  </a:cubicBezTo>
                  <a:cubicBezTo>
                    <a:pt x="79" y="103"/>
                    <a:pt x="79" y="102"/>
                    <a:pt x="79" y="102"/>
                  </a:cubicBezTo>
                  <a:cubicBezTo>
                    <a:pt x="79" y="100"/>
                    <a:pt x="79" y="100"/>
                    <a:pt x="79" y="100"/>
                  </a:cubicBezTo>
                  <a:cubicBezTo>
                    <a:pt x="78" y="99"/>
                    <a:pt x="78" y="99"/>
                    <a:pt x="78" y="99"/>
                  </a:cubicBezTo>
                  <a:cubicBezTo>
                    <a:pt x="77" y="97"/>
                    <a:pt x="77" y="97"/>
                    <a:pt x="77" y="97"/>
                  </a:cubicBezTo>
                  <a:cubicBezTo>
                    <a:pt x="76" y="94"/>
                    <a:pt x="76" y="94"/>
                    <a:pt x="76" y="94"/>
                  </a:cubicBezTo>
                  <a:cubicBezTo>
                    <a:pt x="74" y="94"/>
                    <a:pt x="74" y="94"/>
                    <a:pt x="74" y="94"/>
                  </a:cubicBezTo>
                  <a:cubicBezTo>
                    <a:pt x="74" y="94"/>
                    <a:pt x="74" y="96"/>
                    <a:pt x="74" y="96"/>
                  </a:cubicBezTo>
                  <a:cubicBezTo>
                    <a:pt x="74" y="97"/>
                    <a:pt x="75" y="98"/>
                    <a:pt x="75" y="98"/>
                  </a:cubicBezTo>
                  <a:cubicBezTo>
                    <a:pt x="76" y="99"/>
                    <a:pt x="76" y="99"/>
                    <a:pt x="76" y="99"/>
                  </a:cubicBezTo>
                  <a:cubicBezTo>
                    <a:pt x="76" y="100"/>
                    <a:pt x="76" y="100"/>
                    <a:pt x="76" y="100"/>
                  </a:cubicBezTo>
                  <a:cubicBezTo>
                    <a:pt x="75" y="101"/>
                    <a:pt x="75" y="101"/>
                    <a:pt x="75" y="101"/>
                  </a:cubicBezTo>
                  <a:cubicBezTo>
                    <a:pt x="74" y="103"/>
                    <a:pt x="74" y="103"/>
                    <a:pt x="74" y="103"/>
                  </a:cubicBezTo>
                  <a:cubicBezTo>
                    <a:pt x="75" y="105"/>
                    <a:pt x="75" y="105"/>
                    <a:pt x="75" y="105"/>
                  </a:cubicBezTo>
                  <a:cubicBezTo>
                    <a:pt x="75" y="107"/>
                    <a:pt x="75" y="107"/>
                    <a:pt x="75" y="107"/>
                  </a:cubicBezTo>
                  <a:close/>
                  <a:moveTo>
                    <a:pt x="80" y="157"/>
                  </a:moveTo>
                  <a:cubicBezTo>
                    <a:pt x="80" y="157"/>
                    <a:pt x="80" y="157"/>
                    <a:pt x="80" y="157"/>
                  </a:cubicBezTo>
                  <a:cubicBezTo>
                    <a:pt x="81" y="160"/>
                    <a:pt x="81" y="160"/>
                    <a:pt x="81" y="160"/>
                  </a:cubicBezTo>
                  <a:cubicBezTo>
                    <a:pt x="82" y="162"/>
                    <a:pt x="82" y="162"/>
                    <a:pt x="82" y="162"/>
                  </a:cubicBezTo>
                  <a:cubicBezTo>
                    <a:pt x="82" y="162"/>
                    <a:pt x="84" y="163"/>
                    <a:pt x="84" y="162"/>
                  </a:cubicBezTo>
                  <a:cubicBezTo>
                    <a:pt x="84" y="161"/>
                    <a:pt x="83" y="160"/>
                    <a:pt x="84" y="159"/>
                  </a:cubicBezTo>
                  <a:cubicBezTo>
                    <a:pt x="84" y="158"/>
                    <a:pt x="85" y="156"/>
                    <a:pt x="85" y="155"/>
                  </a:cubicBezTo>
                  <a:cubicBezTo>
                    <a:pt x="85" y="154"/>
                    <a:pt x="86" y="153"/>
                    <a:pt x="86" y="152"/>
                  </a:cubicBezTo>
                  <a:cubicBezTo>
                    <a:pt x="87" y="151"/>
                    <a:pt x="88" y="149"/>
                    <a:pt x="88" y="148"/>
                  </a:cubicBezTo>
                  <a:cubicBezTo>
                    <a:pt x="88" y="148"/>
                    <a:pt x="89" y="146"/>
                    <a:pt x="89" y="145"/>
                  </a:cubicBezTo>
                  <a:cubicBezTo>
                    <a:pt x="89" y="145"/>
                    <a:pt x="89" y="142"/>
                    <a:pt x="89" y="142"/>
                  </a:cubicBezTo>
                  <a:cubicBezTo>
                    <a:pt x="89" y="142"/>
                    <a:pt x="88" y="139"/>
                    <a:pt x="88" y="139"/>
                  </a:cubicBezTo>
                  <a:cubicBezTo>
                    <a:pt x="87" y="141"/>
                    <a:pt x="87" y="141"/>
                    <a:pt x="87" y="141"/>
                  </a:cubicBezTo>
                  <a:cubicBezTo>
                    <a:pt x="87" y="143"/>
                    <a:pt x="87" y="143"/>
                    <a:pt x="87" y="143"/>
                  </a:cubicBezTo>
                  <a:cubicBezTo>
                    <a:pt x="85" y="147"/>
                    <a:pt x="85" y="147"/>
                    <a:pt x="85" y="147"/>
                  </a:cubicBezTo>
                  <a:cubicBezTo>
                    <a:pt x="84" y="149"/>
                    <a:pt x="84" y="149"/>
                    <a:pt x="84" y="149"/>
                  </a:cubicBezTo>
                  <a:cubicBezTo>
                    <a:pt x="82" y="151"/>
                    <a:pt x="82" y="151"/>
                    <a:pt x="82" y="151"/>
                  </a:cubicBezTo>
                  <a:cubicBezTo>
                    <a:pt x="82" y="152"/>
                    <a:pt x="82" y="152"/>
                    <a:pt x="82" y="152"/>
                  </a:cubicBezTo>
                  <a:cubicBezTo>
                    <a:pt x="82" y="154"/>
                    <a:pt x="82" y="154"/>
                    <a:pt x="82" y="154"/>
                  </a:cubicBezTo>
                  <a:cubicBezTo>
                    <a:pt x="81" y="155"/>
                    <a:pt x="81" y="155"/>
                    <a:pt x="81" y="155"/>
                  </a:cubicBezTo>
                  <a:cubicBezTo>
                    <a:pt x="81" y="156"/>
                    <a:pt x="81" y="156"/>
                    <a:pt x="81" y="156"/>
                  </a:cubicBezTo>
                  <a:cubicBezTo>
                    <a:pt x="80" y="157"/>
                    <a:pt x="80" y="157"/>
                    <a:pt x="80" y="157"/>
                  </a:cubicBezTo>
                  <a:close/>
                  <a:moveTo>
                    <a:pt x="75" y="148"/>
                  </a:moveTo>
                  <a:cubicBezTo>
                    <a:pt x="75" y="148"/>
                    <a:pt x="75" y="148"/>
                    <a:pt x="75" y="148"/>
                  </a:cubicBezTo>
                  <a:cubicBezTo>
                    <a:pt x="76" y="149"/>
                    <a:pt x="76" y="149"/>
                    <a:pt x="76" y="149"/>
                  </a:cubicBezTo>
                  <a:cubicBezTo>
                    <a:pt x="76" y="149"/>
                    <a:pt x="77" y="152"/>
                    <a:pt x="78" y="152"/>
                  </a:cubicBezTo>
                  <a:cubicBezTo>
                    <a:pt x="78" y="152"/>
                    <a:pt x="81" y="149"/>
                    <a:pt x="81" y="149"/>
                  </a:cubicBezTo>
                  <a:cubicBezTo>
                    <a:pt x="81" y="147"/>
                    <a:pt x="81" y="147"/>
                    <a:pt x="81" y="147"/>
                  </a:cubicBezTo>
                  <a:cubicBezTo>
                    <a:pt x="82" y="145"/>
                    <a:pt x="82" y="145"/>
                    <a:pt x="82" y="145"/>
                  </a:cubicBezTo>
                  <a:cubicBezTo>
                    <a:pt x="79" y="146"/>
                    <a:pt x="79" y="146"/>
                    <a:pt x="79" y="146"/>
                  </a:cubicBezTo>
                  <a:cubicBezTo>
                    <a:pt x="77" y="148"/>
                    <a:pt x="77" y="148"/>
                    <a:pt x="77" y="148"/>
                  </a:cubicBezTo>
                  <a:cubicBezTo>
                    <a:pt x="75" y="148"/>
                    <a:pt x="75" y="148"/>
                    <a:pt x="75" y="148"/>
                  </a:cubicBezTo>
                  <a:close/>
                  <a:moveTo>
                    <a:pt x="66" y="150"/>
                  </a:moveTo>
                  <a:cubicBezTo>
                    <a:pt x="66" y="150"/>
                    <a:pt x="66" y="150"/>
                    <a:pt x="66" y="150"/>
                  </a:cubicBezTo>
                  <a:cubicBezTo>
                    <a:pt x="66" y="150"/>
                    <a:pt x="67" y="153"/>
                    <a:pt x="67" y="153"/>
                  </a:cubicBezTo>
                  <a:cubicBezTo>
                    <a:pt x="68" y="153"/>
                    <a:pt x="69" y="154"/>
                    <a:pt x="69" y="154"/>
                  </a:cubicBezTo>
                  <a:cubicBezTo>
                    <a:pt x="71" y="156"/>
                    <a:pt x="71" y="156"/>
                    <a:pt x="71" y="156"/>
                  </a:cubicBezTo>
                  <a:cubicBezTo>
                    <a:pt x="71" y="156"/>
                    <a:pt x="71" y="157"/>
                    <a:pt x="72" y="157"/>
                  </a:cubicBezTo>
                  <a:cubicBezTo>
                    <a:pt x="72" y="157"/>
                    <a:pt x="74" y="156"/>
                    <a:pt x="74" y="156"/>
                  </a:cubicBezTo>
                  <a:cubicBezTo>
                    <a:pt x="75" y="154"/>
                    <a:pt x="75" y="154"/>
                    <a:pt x="75" y="154"/>
                  </a:cubicBezTo>
                  <a:cubicBezTo>
                    <a:pt x="75" y="154"/>
                    <a:pt x="73" y="154"/>
                    <a:pt x="73" y="154"/>
                  </a:cubicBezTo>
                  <a:cubicBezTo>
                    <a:pt x="72" y="154"/>
                    <a:pt x="71" y="152"/>
                    <a:pt x="71" y="152"/>
                  </a:cubicBezTo>
                  <a:cubicBezTo>
                    <a:pt x="71" y="152"/>
                    <a:pt x="70" y="152"/>
                    <a:pt x="70" y="152"/>
                  </a:cubicBezTo>
                  <a:cubicBezTo>
                    <a:pt x="69" y="152"/>
                    <a:pt x="67" y="150"/>
                    <a:pt x="67" y="150"/>
                  </a:cubicBezTo>
                  <a:cubicBezTo>
                    <a:pt x="66" y="150"/>
                    <a:pt x="66" y="150"/>
                    <a:pt x="66" y="150"/>
                  </a:cubicBezTo>
                  <a:close/>
                  <a:moveTo>
                    <a:pt x="50" y="147"/>
                  </a:moveTo>
                  <a:cubicBezTo>
                    <a:pt x="50" y="147"/>
                    <a:pt x="50" y="147"/>
                    <a:pt x="50" y="147"/>
                  </a:cubicBezTo>
                  <a:cubicBezTo>
                    <a:pt x="52" y="148"/>
                    <a:pt x="52" y="148"/>
                    <a:pt x="52" y="148"/>
                  </a:cubicBezTo>
                  <a:cubicBezTo>
                    <a:pt x="53" y="149"/>
                    <a:pt x="53" y="149"/>
                    <a:pt x="53" y="149"/>
                  </a:cubicBezTo>
                  <a:cubicBezTo>
                    <a:pt x="55" y="150"/>
                    <a:pt x="55" y="150"/>
                    <a:pt x="55" y="150"/>
                  </a:cubicBezTo>
                  <a:cubicBezTo>
                    <a:pt x="53" y="152"/>
                    <a:pt x="53" y="152"/>
                    <a:pt x="53" y="152"/>
                  </a:cubicBezTo>
                  <a:cubicBezTo>
                    <a:pt x="53" y="152"/>
                    <a:pt x="54" y="154"/>
                    <a:pt x="55" y="153"/>
                  </a:cubicBezTo>
                  <a:cubicBezTo>
                    <a:pt x="56" y="153"/>
                    <a:pt x="56" y="153"/>
                    <a:pt x="56" y="153"/>
                  </a:cubicBezTo>
                  <a:cubicBezTo>
                    <a:pt x="56" y="153"/>
                    <a:pt x="58" y="154"/>
                    <a:pt x="58" y="154"/>
                  </a:cubicBezTo>
                  <a:cubicBezTo>
                    <a:pt x="59" y="155"/>
                    <a:pt x="60" y="155"/>
                    <a:pt x="61" y="155"/>
                  </a:cubicBezTo>
                  <a:cubicBezTo>
                    <a:pt x="62" y="155"/>
                    <a:pt x="62" y="154"/>
                    <a:pt x="62" y="154"/>
                  </a:cubicBezTo>
                  <a:cubicBezTo>
                    <a:pt x="62" y="153"/>
                    <a:pt x="62" y="152"/>
                    <a:pt x="62" y="152"/>
                  </a:cubicBezTo>
                  <a:cubicBezTo>
                    <a:pt x="61" y="150"/>
                    <a:pt x="61" y="150"/>
                    <a:pt x="61" y="150"/>
                  </a:cubicBezTo>
                  <a:cubicBezTo>
                    <a:pt x="60" y="148"/>
                    <a:pt x="60" y="148"/>
                    <a:pt x="60" y="148"/>
                  </a:cubicBezTo>
                  <a:cubicBezTo>
                    <a:pt x="56" y="147"/>
                    <a:pt x="56" y="147"/>
                    <a:pt x="56" y="147"/>
                  </a:cubicBezTo>
                  <a:cubicBezTo>
                    <a:pt x="54" y="145"/>
                    <a:pt x="54" y="145"/>
                    <a:pt x="54" y="145"/>
                  </a:cubicBezTo>
                  <a:cubicBezTo>
                    <a:pt x="51" y="144"/>
                    <a:pt x="51" y="144"/>
                    <a:pt x="51" y="144"/>
                  </a:cubicBezTo>
                  <a:cubicBezTo>
                    <a:pt x="50" y="144"/>
                    <a:pt x="50" y="144"/>
                    <a:pt x="50" y="144"/>
                  </a:cubicBezTo>
                  <a:cubicBezTo>
                    <a:pt x="50" y="147"/>
                    <a:pt x="50" y="147"/>
                    <a:pt x="50" y="147"/>
                  </a:cubicBezTo>
                  <a:close/>
                  <a:moveTo>
                    <a:pt x="83" y="25"/>
                  </a:moveTo>
                  <a:cubicBezTo>
                    <a:pt x="83" y="25"/>
                    <a:pt x="83" y="25"/>
                    <a:pt x="83" y="25"/>
                  </a:cubicBezTo>
                  <a:cubicBezTo>
                    <a:pt x="83" y="26"/>
                    <a:pt x="83" y="26"/>
                    <a:pt x="83" y="26"/>
                  </a:cubicBezTo>
                  <a:cubicBezTo>
                    <a:pt x="83" y="26"/>
                    <a:pt x="84" y="26"/>
                    <a:pt x="84" y="26"/>
                  </a:cubicBezTo>
                  <a:cubicBezTo>
                    <a:pt x="84" y="26"/>
                    <a:pt x="85" y="26"/>
                    <a:pt x="85" y="26"/>
                  </a:cubicBezTo>
                  <a:cubicBezTo>
                    <a:pt x="85" y="26"/>
                    <a:pt x="87" y="27"/>
                    <a:pt x="87" y="27"/>
                  </a:cubicBezTo>
                  <a:cubicBezTo>
                    <a:pt x="87" y="28"/>
                    <a:pt x="88" y="27"/>
                    <a:pt x="88" y="27"/>
                  </a:cubicBezTo>
                  <a:cubicBezTo>
                    <a:pt x="89" y="27"/>
                    <a:pt x="89" y="26"/>
                    <a:pt x="89" y="25"/>
                  </a:cubicBezTo>
                  <a:cubicBezTo>
                    <a:pt x="89" y="25"/>
                    <a:pt x="90" y="24"/>
                    <a:pt x="90" y="24"/>
                  </a:cubicBezTo>
                  <a:cubicBezTo>
                    <a:pt x="90" y="24"/>
                    <a:pt x="93" y="22"/>
                    <a:pt x="93" y="22"/>
                  </a:cubicBezTo>
                  <a:cubicBezTo>
                    <a:pt x="93" y="21"/>
                    <a:pt x="91" y="21"/>
                    <a:pt x="91" y="21"/>
                  </a:cubicBezTo>
                  <a:cubicBezTo>
                    <a:pt x="91" y="21"/>
                    <a:pt x="88" y="22"/>
                    <a:pt x="88" y="22"/>
                  </a:cubicBezTo>
                  <a:cubicBezTo>
                    <a:pt x="88" y="22"/>
                    <a:pt x="85" y="23"/>
                    <a:pt x="85" y="23"/>
                  </a:cubicBezTo>
                  <a:lnTo>
                    <a:pt x="83" y="25"/>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27" name="Freeform 144">
              <a:extLst>
                <a:ext uri="{FF2B5EF4-FFF2-40B4-BE49-F238E27FC236}">
                  <a16:creationId xmlns:a16="http://schemas.microsoft.com/office/drawing/2014/main" id="{909D5339-F6AA-4E5B-8926-838C383858DF}"/>
                </a:ext>
              </a:extLst>
            </p:cNvPr>
            <p:cNvSpPr>
              <a:spLocks noEditPoints="1"/>
            </p:cNvSpPr>
            <p:nvPr/>
          </p:nvSpPr>
          <p:spPr bwMode="auto">
            <a:xfrm>
              <a:off x="4518029" y="2422186"/>
              <a:ext cx="310039" cy="351588"/>
            </a:xfrm>
            <a:custGeom>
              <a:avLst/>
              <a:gdLst>
                <a:gd name="T0" fmla="*/ 75 w 136"/>
                <a:gd name="T1" fmla="*/ 25 h 159"/>
                <a:gd name="T2" fmla="*/ 117 w 136"/>
                <a:gd name="T3" fmla="*/ 17 h 159"/>
                <a:gd name="T4" fmla="*/ 125 w 136"/>
                <a:gd name="T5" fmla="*/ 49 h 159"/>
                <a:gd name="T6" fmla="*/ 112 w 136"/>
                <a:gd name="T7" fmla="*/ 67 h 159"/>
                <a:gd name="T8" fmla="*/ 121 w 136"/>
                <a:gd name="T9" fmla="*/ 84 h 159"/>
                <a:gd name="T10" fmla="*/ 114 w 136"/>
                <a:gd name="T11" fmla="*/ 97 h 159"/>
                <a:gd name="T12" fmla="*/ 96 w 136"/>
                <a:gd name="T13" fmla="*/ 100 h 159"/>
                <a:gd name="T14" fmla="*/ 90 w 136"/>
                <a:gd name="T15" fmla="*/ 108 h 159"/>
                <a:gd name="T16" fmla="*/ 92 w 136"/>
                <a:gd name="T17" fmla="*/ 130 h 159"/>
                <a:gd name="T18" fmla="*/ 85 w 136"/>
                <a:gd name="T19" fmla="*/ 141 h 159"/>
                <a:gd name="T20" fmla="*/ 88 w 136"/>
                <a:gd name="T21" fmla="*/ 149 h 159"/>
                <a:gd name="T22" fmla="*/ 85 w 136"/>
                <a:gd name="T23" fmla="*/ 159 h 159"/>
                <a:gd name="T24" fmla="*/ 76 w 136"/>
                <a:gd name="T25" fmla="*/ 148 h 159"/>
                <a:gd name="T26" fmla="*/ 69 w 136"/>
                <a:gd name="T27" fmla="*/ 128 h 159"/>
                <a:gd name="T28" fmla="*/ 56 w 136"/>
                <a:gd name="T29" fmla="*/ 121 h 159"/>
                <a:gd name="T30" fmla="*/ 42 w 136"/>
                <a:gd name="T31" fmla="*/ 119 h 159"/>
                <a:gd name="T32" fmla="*/ 27 w 136"/>
                <a:gd name="T33" fmla="*/ 121 h 159"/>
                <a:gd name="T34" fmla="*/ 13 w 136"/>
                <a:gd name="T35" fmla="*/ 121 h 159"/>
                <a:gd name="T36" fmla="*/ 6 w 136"/>
                <a:gd name="T37" fmla="*/ 112 h 159"/>
                <a:gd name="T38" fmla="*/ 22 w 136"/>
                <a:gd name="T39" fmla="*/ 114 h 159"/>
                <a:gd name="T40" fmla="*/ 27 w 136"/>
                <a:gd name="T41" fmla="*/ 116 h 159"/>
                <a:gd name="T42" fmla="*/ 9 w 136"/>
                <a:gd name="T43" fmla="*/ 111 h 159"/>
                <a:gd name="T44" fmla="*/ 15 w 136"/>
                <a:gd name="T45" fmla="*/ 103 h 159"/>
                <a:gd name="T46" fmla="*/ 25 w 136"/>
                <a:gd name="T47" fmla="*/ 111 h 159"/>
                <a:gd name="T48" fmla="*/ 22 w 136"/>
                <a:gd name="T49" fmla="*/ 105 h 159"/>
                <a:gd name="T50" fmla="*/ 20 w 136"/>
                <a:gd name="T51" fmla="*/ 102 h 159"/>
                <a:gd name="T52" fmla="*/ 20 w 136"/>
                <a:gd name="T53" fmla="*/ 96 h 159"/>
                <a:gd name="T54" fmla="*/ 32 w 136"/>
                <a:gd name="T55" fmla="*/ 104 h 159"/>
                <a:gd name="T56" fmla="*/ 48 w 136"/>
                <a:gd name="T57" fmla="*/ 100 h 159"/>
                <a:gd name="T58" fmla="*/ 30 w 136"/>
                <a:gd name="T59" fmla="*/ 95 h 159"/>
                <a:gd name="T60" fmla="*/ 37 w 136"/>
                <a:gd name="T61" fmla="*/ 73 h 159"/>
                <a:gd name="T62" fmla="*/ 58 w 136"/>
                <a:gd name="T63" fmla="*/ 37 h 159"/>
                <a:gd name="T64" fmla="*/ 67 w 136"/>
                <a:gd name="T65" fmla="*/ 52 h 159"/>
                <a:gd name="T66" fmla="*/ 61 w 136"/>
                <a:gd name="T67" fmla="*/ 64 h 159"/>
                <a:gd name="T68" fmla="*/ 67 w 136"/>
                <a:gd name="T69" fmla="*/ 74 h 159"/>
                <a:gd name="T70" fmla="*/ 66 w 136"/>
                <a:gd name="T71" fmla="*/ 66 h 159"/>
                <a:gd name="T72" fmla="*/ 85 w 136"/>
                <a:gd name="T73" fmla="*/ 65 h 159"/>
                <a:gd name="T74" fmla="*/ 77 w 136"/>
                <a:gd name="T75" fmla="*/ 51 h 159"/>
                <a:gd name="T76" fmla="*/ 71 w 136"/>
                <a:gd name="T77" fmla="*/ 41 h 159"/>
                <a:gd name="T78" fmla="*/ 134 w 136"/>
                <a:gd name="T79" fmla="*/ 0 h 159"/>
                <a:gd name="T80" fmla="*/ 118 w 136"/>
                <a:gd name="T81" fmla="*/ 6 h 159"/>
                <a:gd name="T82" fmla="*/ 111 w 136"/>
                <a:gd name="T83" fmla="*/ 8 h 159"/>
                <a:gd name="T84" fmla="*/ 112 w 136"/>
                <a:gd name="T85" fmla="*/ 9 h 159"/>
                <a:gd name="T86" fmla="*/ 96 w 136"/>
                <a:gd name="T87" fmla="*/ 12 h 159"/>
                <a:gd name="T88" fmla="*/ 98 w 136"/>
                <a:gd name="T89" fmla="*/ 13 h 159"/>
                <a:gd name="T90" fmla="*/ 93 w 136"/>
                <a:gd name="T91" fmla="*/ 13 h 159"/>
                <a:gd name="T92" fmla="*/ 91 w 136"/>
                <a:gd name="T93" fmla="*/ 13 h 159"/>
                <a:gd name="T94" fmla="*/ 81 w 136"/>
                <a:gd name="T95" fmla="*/ 14 h 159"/>
                <a:gd name="T96" fmla="*/ 78 w 136"/>
                <a:gd name="T97" fmla="*/ 14 h 159"/>
                <a:gd name="T98" fmla="*/ 56 w 136"/>
                <a:gd name="T99" fmla="*/ 22 h 159"/>
                <a:gd name="T100" fmla="*/ 60 w 136"/>
                <a:gd name="T101" fmla="*/ 18 h 159"/>
                <a:gd name="T102" fmla="*/ 54 w 136"/>
                <a:gd name="T103" fmla="*/ 25 h 159"/>
                <a:gd name="T104" fmla="*/ 22 w 136"/>
                <a:gd name="T105" fmla="*/ 94 h 159"/>
                <a:gd name="T106" fmla="*/ 29 w 136"/>
                <a:gd name="T107" fmla="*/ 101 h 159"/>
                <a:gd name="T108" fmla="*/ 30 w 136"/>
                <a:gd name="T109" fmla="*/ 97 h 159"/>
                <a:gd name="T110" fmla="*/ 20 w 136"/>
                <a:gd name="T111" fmla="*/ 94 h 159"/>
                <a:gd name="T112" fmla="*/ 76 w 136"/>
                <a:gd name="T113" fmla="*/ 74 h 159"/>
                <a:gd name="T114" fmla="*/ 74 w 136"/>
                <a:gd name="T115" fmla="*/ 72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36" h="159">
                  <a:moveTo>
                    <a:pt x="72" y="35"/>
                  </a:moveTo>
                  <a:cubicBezTo>
                    <a:pt x="71" y="33"/>
                    <a:pt x="71" y="33"/>
                    <a:pt x="71" y="33"/>
                  </a:cubicBezTo>
                  <a:cubicBezTo>
                    <a:pt x="69" y="33"/>
                    <a:pt x="69" y="33"/>
                    <a:pt x="69" y="33"/>
                  </a:cubicBezTo>
                  <a:cubicBezTo>
                    <a:pt x="66" y="35"/>
                    <a:pt x="66" y="35"/>
                    <a:pt x="66" y="35"/>
                  </a:cubicBezTo>
                  <a:cubicBezTo>
                    <a:pt x="66" y="33"/>
                    <a:pt x="66" y="33"/>
                    <a:pt x="66" y="33"/>
                  </a:cubicBezTo>
                  <a:cubicBezTo>
                    <a:pt x="70" y="31"/>
                    <a:pt x="70" y="31"/>
                    <a:pt x="70" y="31"/>
                  </a:cubicBezTo>
                  <a:cubicBezTo>
                    <a:pt x="72" y="30"/>
                    <a:pt x="72" y="30"/>
                    <a:pt x="72" y="30"/>
                  </a:cubicBezTo>
                  <a:cubicBezTo>
                    <a:pt x="73" y="28"/>
                    <a:pt x="73" y="28"/>
                    <a:pt x="73" y="28"/>
                  </a:cubicBezTo>
                  <a:cubicBezTo>
                    <a:pt x="75" y="25"/>
                    <a:pt x="75" y="25"/>
                    <a:pt x="75" y="25"/>
                  </a:cubicBezTo>
                  <a:cubicBezTo>
                    <a:pt x="75" y="25"/>
                    <a:pt x="77" y="23"/>
                    <a:pt x="78" y="22"/>
                  </a:cubicBezTo>
                  <a:cubicBezTo>
                    <a:pt x="79" y="22"/>
                    <a:pt x="83" y="20"/>
                    <a:pt x="83" y="20"/>
                  </a:cubicBezTo>
                  <a:cubicBezTo>
                    <a:pt x="83" y="20"/>
                    <a:pt x="87" y="18"/>
                    <a:pt x="88" y="18"/>
                  </a:cubicBezTo>
                  <a:cubicBezTo>
                    <a:pt x="89" y="18"/>
                    <a:pt x="96" y="17"/>
                    <a:pt x="96" y="17"/>
                  </a:cubicBezTo>
                  <a:cubicBezTo>
                    <a:pt x="103" y="19"/>
                    <a:pt x="103" y="19"/>
                    <a:pt x="103" y="19"/>
                  </a:cubicBezTo>
                  <a:cubicBezTo>
                    <a:pt x="103" y="19"/>
                    <a:pt x="105" y="17"/>
                    <a:pt x="107" y="17"/>
                  </a:cubicBezTo>
                  <a:cubicBezTo>
                    <a:pt x="107" y="17"/>
                    <a:pt x="109" y="18"/>
                    <a:pt x="110" y="18"/>
                  </a:cubicBezTo>
                  <a:cubicBezTo>
                    <a:pt x="111" y="18"/>
                    <a:pt x="113" y="17"/>
                    <a:pt x="113" y="17"/>
                  </a:cubicBezTo>
                  <a:cubicBezTo>
                    <a:pt x="117" y="17"/>
                    <a:pt x="117" y="17"/>
                    <a:pt x="117" y="17"/>
                  </a:cubicBezTo>
                  <a:cubicBezTo>
                    <a:pt x="120" y="21"/>
                    <a:pt x="120" y="21"/>
                    <a:pt x="120" y="21"/>
                  </a:cubicBezTo>
                  <a:cubicBezTo>
                    <a:pt x="121" y="25"/>
                    <a:pt x="121" y="25"/>
                    <a:pt x="121" y="25"/>
                  </a:cubicBezTo>
                  <a:cubicBezTo>
                    <a:pt x="126" y="26"/>
                    <a:pt x="126" y="26"/>
                    <a:pt x="126" y="26"/>
                  </a:cubicBezTo>
                  <a:cubicBezTo>
                    <a:pt x="126" y="26"/>
                    <a:pt x="125" y="28"/>
                    <a:pt x="125" y="29"/>
                  </a:cubicBezTo>
                  <a:cubicBezTo>
                    <a:pt x="126" y="29"/>
                    <a:pt x="129" y="30"/>
                    <a:pt x="129" y="30"/>
                  </a:cubicBezTo>
                  <a:cubicBezTo>
                    <a:pt x="129" y="31"/>
                    <a:pt x="129" y="31"/>
                    <a:pt x="129" y="31"/>
                  </a:cubicBezTo>
                  <a:cubicBezTo>
                    <a:pt x="129" y="31"/>
                    <a:pt x="129" y="35"/>
                    <a:pt x="129" y="36"/>
                  </a:cubicBezTo>
                  <a:cubicBezTo>
                    <a:pt x="129" y="37"/>
                    <a:pt x="129" y="43"/>
                    <a:pt x="129" y="43"/>
                  </a:cubicBezTo>
                  <a:cubicBezTo>
                    <a:pt x="129" y="43"/>
                    <a:pt x="126" y="49"/>
                    <a:pt x="125" y="49"/>
                  </a:cubicBezTo>
                  <a:cubicBezTo>
                    <a:pt x="124" y="50"/>
                    <a:pt x="125" y="54"/>
                    <a:pt x="125" y="54"/>
                  </a:cubicBezTo>
                  <a:cubicBezTo>
                    <a:pt x="124" y="59"/>
                    <a:pt x="124" y="59"/>
                    <a:pt x="124" y="59"/>
                  </a:cubicBezTo>
                  <a:cubicBezTo>
                    <a:pt x="124" y="59"/>
                    <a:pt x="124" y="63"/>
                    <a:pt x="123" y="62"/>
                  </a:cubicBezTo>
                  <a:cubicBezTo>
                    <a:pt x="122" y="62"/>
                    <a:pt x="117" y="60"/>
                    <a:pt x="117" y="60"/>
                  </a:cubicBezTo>
                  <a:cubicBezTo>
                    <a:pt x="113" y="61"/>
                    <a:pt x="113" y="61"/>
                    <a:pt x="113" y="61"/>
                  </a:cubicBezTo>
                  <a:cubicBezTo>
                    <a:pt x="113" y="64"/>
                    <a:pt x="113" y="64"/>
                    <a:pt x="113" y="64"/>
                  </a:cubicBezTo>
                  <a:cubicBezTo>
                    <a:pt x="115" y="65"/>
                    <a:pt x="115" y="65"/>
                    <a:pt x="115" y="65"/>
                  </a:cubicBezTo>
                  <a:cubicBezTo>
                    <a:pt x="112" y="65"/>
                    <a:pt x="112" y="65"/>
                    <a:pt x="112" y="65"/>
                  </a:cubicBezTo>
                  <a:cubicBezTo>
                    <a:pt x="112" y="67"/>
                    <a:pt x="112" y="67"/>
                    <a:pt x="112" y="67"/>
                  </a:cubicBezTo>
                  <a:cubicBezTo>
                    <a:pt x="112" y="67"/>
                    <a:pt x="113" y="69"/>
                    <a:pt x="114" y="70"/>
                  </a:cubicBezTo>
                  <a:cubicBezTo>
                    <a:pt x="114" y="71"/>
                    <a:pt x="117" y="71"/>
                    <a:pt x="117" y="71"/>
                  </a:cubicBezTo>
                  <a:cubicBezTo>
                    <a:pt x="119" y="73"/>
                    <a:pt x="119" y="73"/>
                    <a:pt x="119" y="73"/>
                  </a:cubicBezTo>
                  <a:cubicBezTo>
                    <a:pt x="122" y="72"/>
                    <a:pt x="122" y="72"/>
                    <a:pt x="122" y="72"/>
                  </a:cubicBezTo>
                  <a:cubicBezTo>
                    <a:pt x="124" y="76"/>
                    <a:pt x="124" y="76"/>
                    <a:pt x="124" y="76"/>
                  </a:cubicBezTo>
                  <a:cubicBezTo>
                    <a:pt x="123" y="78"/>
                    <a:pt x="123" y="78"/>
                    <a:pt x="123" y="78"/>
                  </a:cubicBezTo>
                  <a:cubicBezTo>
                    <a:pt x="123" y="78"/>
                    <a:pt x="123" y="80"/>
                    <a:pt x="123" y="81"/>
                  </a:cubicBezTo>
                  <a:cubicBezTo>
                    <a:pt x="123" y="82"/>
                    <a:pt x="124" y="83"/>
                    <a:pt x="123" y="83"/>
                  </a:cubicBezTo>
                  <a:cubicBezTo>
                    <a:pt x="123" y="83"/>
                    <a:pt x="121" y="84"/>
                    <a:pt x="121" y="84"/>
                  </a:cubicBezTo>
                  <a:cubicBezTo>
                    <a:pt x="120" y="86"/>
                    <a:pt x="120" y="86"/>
                    <a:pt x="120" y="86"/>
                  </a:cubicBezTo>
                  <a:cubicBezTo>
                    <a:pt x="120" y="86"/>
                    <a:pt x="118" y="87"/>
                    <a:pt x="117" y="87"/>
                  </a:cubicBezTo>
                  <a:cubicBezTo>
                    <a:pt x="116" y="88"/>
                    <a:pt x="116" y="88"/>
                    <a:pt x="116" y="89"/>
                  </a:cubicBezTo>
                  <a:cubicBezTo>
                    <a:pt x="116" y="89"/>
                    <a:pt x="112" y="88"/>
                    <a:pt x="112" y="88"/>
                  </a:cubicBezTo>
                  <a:cubicBezTo>
                    <a:pt x="112" y="91"/>
                    <a:pt x="112" y="91"/>
                    <a:pt x="112" y="91"/>
                  </a:cubicBezTo>
                  <a:cubicBezTo>
                    <a:pt x="110" y="91"/>
                    <a:pt x="110" y="91"/>
                    <a:pt x="110" y="91"/>
                  </a:cubicBezTo>
                  <a:cubicBezTo>
                    <a:pt x="112" y="94"/>
                    <a:pt x="112" y="94"/>
                    <a:pt x="112" y="94"/>
                  </a:cubicBezTo>
                  <a:cubicBezTo>
                    <a:pt x="115" y="96"/>
                    <a:pt x="115" y="96"/>
                    <a:pt x="115" y="96"/>
                  </a:cubicBezTo>
                  <a:cubicBezTo>
                    <a:pt x="114" y="97"/>
                    <a:pt x="114" y="97"/>
                    <a:pt x="114" y="97"/>
                  </a:cubicBezTo>
                  <a:cubicBezTo>
                    <a:pt x="112" y="98"/>
                    <a:pt x="112" y="98"/>
                    <a:pt x="112" y="98"/>
                  </a:cubicBezTo>
                  <a:cubicBezTo>
                    <a:pt x="111" y="100"/>
                    <a:pt x="111" y="100"/>
                    <a:pt x="111" y="100"/>
                  </a:cubicBezTo>
                  <a:cubicBezTo>
                    <a:pt x="108" y="100"/>
                    <a:pt x="108" y="100"/>
                    <a:pt x="108" y="100"/>
                  </a:cubicBezTo>
                  <a:cubicBezTo>
                    <a:pt x="105" y="101"/>
                    <a:pt x="105" y="101"/>
                    <a:pt x="105" y="101"/>
                  </a:cubicBezTo>
                  <a:cubicBezTo>
                    <a:pt x="104" y="101"/>
                    <a:pt x="104" y="101"/>
                    <a:pt x="104" y="101"/>
                  </a:cubicBezTo>
                  <a:cubicBezTo>
                    <a:pt x="101" y="101"/>
                    <a:pt x="101" y="101"/>
                    <a:pt x="101" y="101"/>
                  </a:cubicBezTo>
                  <a:cubicBezTo>
                    <a:pt x="100" y="103"/>
                    <a:pt x="100" y="103"/>
                    <a:pt x="100" y="103"/>
                  </a:cubicBezTo>
                  <a:cubicBezTo>
                    <a:pt x="99" y="101"/>
                    <a:pt x="99" y="101"/>
                    <a:pt x="99" y="101"/>
                  </a:cubicBezTo>
                  <a:cubicBezTo>
                    <a:pt x="96" y="100"/>
                    <a:pt x="96" y="100"/>
                    <a:pt x="96" y="100"/>
                  </a:cubicBezTo>
                  <a:cubicBezTo>
                    <a:pt x="94" y="98"/>
                    <a:pt x="94" y="98"/>
                    <a:pt x="94" y="98"/>
                  </a:cubicBezTo>
                  <a:cubicBezTo>
                    <a:pt x="91" y="99"/>
                    <a:pt x="91" y="99"/>
                    <a:pt x="91" y="99"/>
                  </a:cubicBezTo>
                  <a:cubicBezTo>
                    <a:pt x="94" y="101"/>
                    <a:pt x="94" y="101"/>
                    <a:pt x="94" y="101"/>
                  </a:cubicBezTo>
                  <a:cubicBezTo>
                    <a:pt x="92" y="101"/>
                    <a:pt x="92" y="101"/>
                    <a:pt x="92" y="101"/>
                  </a:cubicBezTo>
                  <a:cubicBezTo>
                    <a:pt x="87" y="100"/>
                    <a:pt x="87" y="100"/>
                    <a:pt x="87" y="100"/>
                  </a:cubicBezTo>
                  <a:cubicBezTo>
                    <a:pt x="87" y="103"/>
                    <a:pt x="87" y="103"/>
                    <a:pt x="87" y="103"/>
                  </a:cubicBezTo>
                  <a:cubicBezTo>
                    <a:pt x="87" y="105"/>
                    <a:pt x="87" y="105"/>
                    <a:pt x="87" y="105"/>
                  </a:cubicBezTo>
                  <a:cubicBezTo>
                    <a:pt x="87" y="105"/>
                    <a:pt x="86" y="106"/>
                    <a:pt x="87" y="106"/>
                  </a:cubicBezTo>
                  <a:cubicBezTo>
                    <a:pt x="88" y="106"/>
                    <a:pt x="90" y="108"/>
                    <a:pt x="90" y="108"/>
                  </a:cubicBezTo>
                  <a:cubicBezTo>
                    <a:pt x="90" y="110"/>
                    <a:pt x="90" y="110"/>
                    <a:pt x="90" y="110"/>
                  </a:cubicBezTo>
                  <a:cubicBezTo>
                    <a:pt x="91" y="112"/>
                    <a:pt x="91" y="112"/>
                    <a:pt x="91" y="112"/>
                  </a:cubicBezTo>
                  <a:cubicBezTo>
                    <a:pt x="91" y="113"/>
                    <a:pt x="91" y="113"/>
                    <a:pt x="91" y="113"/>
                  </a:cubicBezTo>
                  <a:cubicBezTo>
                    <a:pt x="93" y="116"/>
                    <a:pt x="93" y="116"/>
                    <a:pt x="93" y="116"/>
                  </a:cubicBezTo>
                  <a:cubicBezTo>
                    <a:pt x="93" y="119"/>
                    <a:pt x="93" y="119"/>
                    <a:pt x="93" y="119"/>
                  </a:cubicBezTo>
                  <a:cubicBezTo>
                    <a:pt x="95" y="122"/>
                    <a:pt x="95" y="122"/>
                    <a:pt x="95" y="122"/>
                  </a:cubicBezTo>
                  <a:cubicBezTo>
                    <a:pt x="94" y="125"/>
                    <a:pt x="94" y="125"/>
                    <a:pt x="94" y="125"/>
                  </a:cubicBezTo>
                  <a:cubicBezTo>
                    <a:pt x="94" y="125"/>
                    <a:pt x="95" y="127"/>
                    <a:pt x="94" y="128"/>
                  </a:cubicBezTo>
                  <a:cubicBezTo>
                    <a:pt x="94" y="128"/>
                    <a:pt x="92" y="130"/>
                    <a:pt x="92" y="130"/>
                  </a:cubicBezTo>
                  <a:cubicBezTo>
                    <a:pt x="91" y="132"/>
                    <a:pt x="91" y="132"/>
                    <a:pt x="91" y="132"/>
                  </a:cubicBezTo>
                  <a:cubicBezTo>
                    <a:pt x="89" y="133"/>
                    <a:pt x="89" y="133"/>
                    <a:pt x="89" y="133"/>
                  </a:cubicBezTo>
                  <a:cubicBezTo>
                    <a:pt x="89" y="135"/>
                    <a:pt x="89" y="135"/>
                    <a:pt x="89" y="135"/>
                  </a:cubicBezTo>
                  <a:cubicBezTo>
                    <a:pt x="89" y="135"/>
                    <a:pt x="89" y="138"/>
                    <a:pt x="90" y="138"/>
                  </a:cubicBezTo>
                  <a:cubicBezTo>
                    <a:pt x="90" y="138"/>
                    <a:pt x="92" y="136"/>
                    <a:pt x="92" y="136"/>
                  </a:cubicBezTo>
                  <a:cubicBezTo>
                    <a:pt x="92" y="136"/>
                    <a:pt x="94" y="138"/>
                    <a:pt x="93" y="139"/>
                  </a:cubicBezTo>
                  <a:cubicBezTo>
                    <a:pt x="93" y="139"/>
                    <a:pt x="89" y="139"/>
                    <a:pt x="89" y="139"/>
                  </a:cubicBezTo>
                  <a:cubicBezTo>
                    <a:pt x="87" y="139"/>
                    <a:pt x="87" y="139"/>
                    <a:pt x="87" y="139"/>
                  </a:cubicBezTo>
                  <a:cubicBezTo>
                    <a:pt x="87" y="139"/>
                    <a:pt x="86" y="141"/>
                    <a:pt x="85" y="141"/>
                  </a:cubicBezTo>
                  <a:cubicBezTo>
                    <a:pt x="85" y="142"/>
                    <a:pt x="85" y="143"/>
                    <a:pt x="85" y="143"/>
                  </a:cubicBezTo>
                  <a:cubicBezTo>
                    <a:pt x="83" y="141"/>
                    <a:pt x="83" y="141"/>
                    <a:pt x="83" y="141"/>
                  </a:cubicBezTo>
                  <a:cubicBezTo>
                    <a:pt x="82" y="142"/>
                    <a:pt x="82" y="142"/>
                    <a:pt x="82" y="142"/>
                  </a:cubicBezTo>
                  <a:cubicBezTo>
                    <a:pt x="83" y="144"/>
                    <a:pt x="83" y="144"/>
                    <a:pt x="83" y="144"/>
                  </a:cubicBezTo>
                  <a:cubicBezTo>
                    <a:pt x="83" y="146"/>
                    <a:pt x="83" y="146"/>
                    <a:pt x="83" y="146"/>
                  </a:cubicBezTo>
                  <a:cubicBezTo>
                    <a:pt x="83" y="146"/>
                    <a:pt x="85" y="146"/>
                    <a:pt x="85" y="146"/>
                  </a:cubicBezTo>
                  <a:cubicBezTo>
                    <a:pt x="85" y="146"/>
                    <a:pt x="87" y="147"/>
                    <a:pt x="87" y="147"/>
                  </a:cubicBezTo>
                  <a:cubicBezTo>
                    <a:pt x="87" y="147"/>
                    <a:pt x="86" y="148"/>
                    <a:pt x="87" y="148"/>
                  </a:cubicBezTo>
                  <a:cubicBezTo>
                    <a:pt x="87" y="149"/>
                    <a:pt x="87" y="149"/>
                    <a:pt x="88" y="149"/>
                  </a:cubicBezTo>
                  <a:cubicBezTo>
                    <a:pt x="89" y="150"/>
                    <a:pt x="89" y="150"/>
                    <a:pt x="89" y="150"/>
                  </a:cubicBezTo>
                  <a:cubicBezTo>
                    <a:pt x="89" y="150"/>
                    <a:pt x="89" y="152"/>
                    <a:pt x="89" y="153"/>
                  </a:cubicBezTo>
                  <a:cubicBezTo>
                    <a:pt x="88" y="153"/>
                    <a:pt x="88" y="154"/>
                    <a:pt x="88" y="154"/>
                  </a:cubicBezTo>
                  <a:cubicBezTo>
                    <a:pt x="87" y="154"/>
                    <a:pt x="87" y="154"/>
                    <a:pt x="87" y="154"/>
                  </a:cubicBezTo>
                  <a:cubicBezTo>
                    <a:pt x="86" y="155"/>
                    <a:pt x="86" y="156"/>
                    <a:pt x="86" y="156"/>
                  </a:cubicBezTo>
                  <a:cubicBezTo>
                    <a:pt x="86" y="156"/>
                    <a:pt x="85" y="156"/>
                    <a:pt x="85" y="156"/>
                  </a:cubicBezTo>
                  <a:cubicBezTo>
                    <a:pt x="85" y="157"/>
                    <a:pt x="86" y="158"/>
                    <a:pt x="86" y="159"/>
                  </a:cubicBezTo>
                  <a:cubicBezTo>
                    <a:pt x="86" y="159"/>
                    <a:pt x="86" y="159"/>
                    <a:pt x="85" y="159"/>
                  </a:cubicBezTo>
                  <a:cubicBezTo>
                    <a:pt x="85" y="159"/>
                    <a:pt x="85" y="159"/>
                    <a:pt x="85" y="159"/>
                  </a:cubicBezTo>
                  <a:cubicBezTo>
                    <a:pt x="85" y="159"/>
                    <a:pt x="83" y="157"/>
                    <a:pt x="83" y="157"/>
                  </a:cubicBezTo>
                  <a:cubicBezTo>
                    <a:pt x="82" y="157"/>
                    <a:pt x="81" y="158"/>
                    <a:pt x="79" y="158"/>
                  </a:cubicBezTo>
                  <a:cubicBezTo>
                    <a:pt x="78" y="157"/>
                    <a:pt x="78" y="157"/>
                    <a:pt x="78" y="157"/>
                  </a:cubicBezTo>
                  <a:cubicBezTo>
                    <a:pt x="74" y="158"/>
                    <a:pt x="74" y="158"/>
                    <a:pt x="74" y="158"/>
                  </a:cubicBezTo>
                  <a:cubicBezTo>
                    <a:pt x="74" y="156"/>
                    <a:pt x="74" y="156"/>
                    <a:pt x="74" y="156"/>
                  </a:cubicBezTo>
                  <a:cubicBezTo>
                    <a:pt x="73" y="154"/>
                    <a:pt x="73" y="154"/>
                    <a:pt x="73" y="154"/>
                  </a:cubicBezTo>
                  <a:cubicBezTo>
                    <a:pt x="73" y="154"/>
                    <a:pt x="73" y="152"/>
                    <a:pt x="73" y="151"/>
                  </a:cubicBezTo>
                  <a:cubicBezTo>
                    <a:pt x="73" y="151"/>
                    <a:pt x="74" y="150"/>
                    <a:pt x="74" y="150"/>
                  </a:cubicBezTo>
                  <a:cubicBezTo>
                    <a:pt x="75" y="150"/>
                    <a:pt x="76" y="148"/>
                    <a:pt x="76" y="148"/>
                  </a:cubicBezTo>
                  <a:cubicBezTo>
                    <a:pt x="76" y="148"/>
                    <a:pt x="77" y="146"/>
                    <a:pt x="78" y="145"/>
                  </a:cubicBezTo>
                  <a:cubicBezTo>
                    <a:pt x="78" y="145"/>
                    <a:pt x="79" y="142"/>
                    <a:pt x="79" y="142"/>
                  </a:cubicBezTo>
                  <a:cubicBezTo>
                    <a:pt x="79" y="141"/>
                    <a:pt x="80" y="140"/>
                    <a:pt x="80" y="140"/>
                  </a:cubicBezTo>
                  <a:cubicBezTo>
                    <a:pt x="80" y="140"/>
                    <a:pt x="82" y="138"/>
                    <a:pt x="82" y="137"/>
                  </a:cubicBezTo>
                  <a:cubicBezTo>
                    <a:pt x="82" y="136"/>
                    <a:pt x="81" y="136"/>
                    <a:pt x="80" y="136"/>
                  </a:cubicBezTo>
                  <a:cubicBezTo>
                    <a:pt x="80" y="136"/>
                    <a:pt x="77" y="135"/>
                    <a:pt x="76" y="134"/>
                  </a:cubicBezTo>
                  <a:cubicBezTo>
                    <a:pt x="75" y="134"/>
                    <a:pt x="73" y="133"/>
                    <a:pt x="71" y="133"/>
                  </a:cubicBezTo>
                  <a:cubicBezTo>
                    <a:pt x="69" y="132"/>
                    <a:pt x="70" y="132"/>
                    <a:pt x="71" y="130"/>
                  </a:cubicBezTo>
                  <a:cubicBezTo>
                    <a:pt x="71" y="129"/>
                    <a:pt x="69" y="129"/>
                    <a:pt x="69" y="128"/>
                  </a:cubicBezTo>
                  <a:cubicBezTo>
                    <a:pt x="69" y="128"/>
                    <a:pt x="68" y="129"/>
                    <a:pt x="67" y="130"/>
                  </a:cubicBezTo>
                  <a:cubicBezTo>
                    <a:pt x="66" y="130"/>
                    <a:pt x="65" y="129"/>
                    <a:pt x="64" y="129"/>
                  </a:cubicBezTo>
                  <a:cubicBezTo>
                    <a:pt x="64" y="129"/>
                    <a:pt x="61" y="129"/>
                    <a:pt x="61" y="129"/>
                  </a:cubicBezTo>
                  <a:cubicBezTo>
                    <a:pt x="61" y="129"/>
                    <a:pt x="61" y="128"/>
                    <a:pt x="61" y="127"/>
                  </a:cubicBezTo>
                  <a:cubicBezTo>
                    <a:pt x="61" y="126"/>
                    <a:pt x="60" y="126"/>
                    <a:pt x="60" y="126"/>
                  </a:cubicBezTo>
                  <a:cubicBezTo>
                    <a:pt x="60" y="126"/>
                    <a:pt x="58" y="126"/>
                    <a:pt x="58" y="125"/>
                  </a:cubicBezTo>
                  <a:cubicBezTo>
                    <a:pt x="57" y="125"/>
                    <a:pt x="58" y="125"/>
                    <a:pt x="58" y="124"/>
                  </a:cubicBezTo>
                  <a:cubicBezTo>
                    <a:pt x="58" y="123"/>
                    <a:pt x="58" y="124"/>
                    <a:pt x="57" y="124"/>
                  </a:cubicBezTo>
                  <a:cubicBezTo>
                    <a:pt x="56" y="124"/>
                    <a:pt x="56" y="121"/>
                    <a:pt x="56" y="121"/>
                  </a:cubicBezTo>
                  <a:cubicBezTo>
                    <a:pt x="56" y="121"/>
                    <a:pt x="55" y="119"/>
                    <a:pt x="55" y="118"/>
                  </a:cubicBezTo>
                  <a:cubicBezTo>
                    <a:pt x="54" y="116"/>
                    <a:pt x="54" y="118"/>
                    <a:pt x="54" y="118"/>
                  </a:cubicBezTo>
                  <a:cubicBezTo>
                    <a:pt x="52" y="121"/>
                    <a:pt x="52" y="121"/>
                    <a:pt x="52" y="121"/>
                  </a:cubicBezTo>
                  <a:cubicBezTo>
                    <a:pt x="52" y="121"/>
                    <a:pt x="51" y="121"/>
                    <a:pt x="48" y="120"/>
                  </a:cubicBezTo>
                  <a:cubicBezTo>
                    <a:pt x="46" y="119"/>
                    <a:pt x="47" y="119"/>
                    <a:pt x="47" y="119"/>
                  </a:cubicBezTo>
                  <a:cubicBezTo>
                    <a:pt x="49" y="117"/>
                    <a:pt x="49" y="117"/>
                    <a:pt x="49" y="117"/>
                  </a:cubicBezTo>
                  <a:cubicBezTo>
                    <a:pt x="49" y="117"/>
                    <a:pt x="47" y="116"/>
                    <a:pt x="46" y="116"/>
                  </a:cubicBezTo>
                  <a:cubicBezTo>
                    <a:pt x="45" y="115"/>
                    <a:pt x="45" y="115"/>
                    <a:pt x="44" y="117"/>
                  </a:cubicBezTo>
                  <a:cubicBezTo>
                    <a:pt x="43" y="118"/>
                    <a:pt x="43" y="118"/>
                    <a:pt x="42" y="119"/>
                  </a:cubicBezTo>
                  <a:cubicBezTo>
                    <a:pt x="41" y="120"/>
                    <a:pt x="41" y="120"/>
                    <a:pt x="39" y="120"/>
                  </a:cubicBezTo>
                  <a:cubicBezTo>
                    <a:pt x="38" y="120"/>
                    <a:pt x="38" y="119"/>
                    <a:pt x="37" y="119"/>
                  </a:cubicBezTo>
                  <a:cubicBezTo>
                    <a:pt x="37" y="118"/>
                    <a:pt x="37" y="118"/>
                    <a:pt x="36" y="117"/>
                  </a:cubicBezTo>
                  <a:cubicBezTo>
                    <a:pt x="36" y="116"/>
                    <a:pt x="35" y="116"/>
                    <a:pt x="35" y="116"/>
                  </a:cubicBezTo>
                  <a:cubicBezTo>
                    <a:pt x="35" y="116"/>
                    <a:pt x="33" y="117"/>
                    <a:pt x="33" y="118"/>
                  </a:cubicBezTo>
                  <a:cubicBezTo>
                    <a:pt x="32" y="118"/>
                    <a:pt x="33" y="119"/>
                    <a:pt x="33" y="120"/>
                  </a:cubicBezTo>
                  <a:cubicBezTo>
                    <a:pt x="34" y="121"/>
                    <a:pt x="33" y="122"/>
                    <a:pt x="33" y="122"/>
                  </a:cubicBezTo>
                  <a:cubicBezTo>
                    <a:pt x="33" y="122"/>
                    <a:pt x="31" y="122"/>
                    <a:pt x="30" y="122"/>
                  </a:cubicBezTo>
                  <a:cubicBezTo>
                    <a:pt x="29" y="122"/>
                    <a:pt x="28" y="122"/>
                    <a:pt x="27" y="121"/>
                  </a:cubicBezTo>
                  <a:cubicBezTo>
                    <a:pt x="25" y="120"/>
                    <a:pt x="26" y="122"/>
                    <a:pt x="26" y="123"/>
                  </a:cubicBezTo>
                  <a:cubicBezTo>
                    <a:pt x="26" y="123"/>
                    <a:pt x="24" y="125"/>
                    <a:pt x="24" y="125"/>
                  </a:cubicBezTo>
                  <a:cubicBezTo>
                    <a:pt x="24" y="125"/>
                    <a:pt x="24" y="125"/>
                    <a:pt x="24" y="125"/>
                  </a:cubicBezTo>
                  <a:cubicBezTo>
                    <a:pt x="22" y="125"/>
                    <a:pt x="20" y="124"/>
                    <a:pt x="20" y="124"/>
                  </a:cubicBezTo>
                  <a:cubicBezTo>
                    <a:pt x="19" y="125"/>
                    <a:pt x="19" y="125"/>
                    <a:pt x="19" y="125"/>
                  </a:cubicBezTo>
                  <a:cubicBezTo>
                    <a:pt x="16" y="124"/>
                    <a:pt x="16" y="124"/>
                    <a:pt x="16" y="124"/>
                  </a:cubicBezTo>
                  <a:cubicBezTo>
                    <a:pt x="15" y="124"/>
                    <a:pt x="15" y="124"/>
                    <a:pt x="15" y="124"/>
                  </a:cubicBezTo>
                  <a:cubicBezTo>
                    <a:pt x="14" y="121"/>
                    <a:pt x="14" y="121"/>
                    <a:pt x="14" y="121"/>
                  </a:cubicBezTo>
                  <a:cubicBezTo>
                    <a:pt x="13" y="121"/>
                    <a:pt x="13" y="121"/>
                    <a:pt x="13" y="121"/>
                  </a:cubicBezTo>
                  <a:cubicBezTo>
                    <a:pt x="9" y="119"/>
                    <a:pt x="9" y="119"/>
                    <a:pt x="9" y="119"/>
                  </a:cubicBezTo>
                  <a:cubicBezTo>
                    <a:pt x="8" y="118"/>
                    <a:pt x="8" y="118"/>
                    <a:pt x="8" y="118"/>
                  </a:cubicBezTo>
                  <a:cubicBezTo>
                    <a:pt x="6" y="119"/>
                    <a:pt x="6" y="119"/>
                    <a:pt x="6" y="119"/>
                  </a:cubicBezTo>
                  <a:cubicBezTo>
                    <a:pt x="5" y="120"/>
                    <a:pt x="5" y="120"/>
                    <a:pt x="5" y="120"/>
                  </a:cubicBezTo>
                  <a:cubicBezTo>
                    <a:pt x="5" y="120"/>
                    <a:pt x="3" y="121"/>
                    <a:pt x="2" y="121"/>
                  </a:cubicBezTo>
                  <a:cubicBezTo>
                    <a:pt x="2" y="120"/>
                    <a:pt x="0" y="116"/>
                    <a:pt x="0" y="116"/>
                  </a:cubicBezTo>
                  <a:cubicBezTo>
                    <a:pt x="1" y="113"/>
                    <a:pt x="1" y="113"/>
                    <a:pt x="1" y="113"/>
                  </a:cubicBezTo>
                  <a:cubicBezTo>
                    <a:pt x="1" y="113"/>
                    <a:pt x="4" y="112"/>
                    <a:pt x="4" y="112"/>
                  </a:cubicBezTo>
                  <a:cubicBezTo>
                    <a:pt x="4" y="112"/>
                    <a:pt x="6" y="112"/>
                    <a:pt x="6" y="112"/>
                  </a:cubicBezTo>
                  <a:cubicBezTo>
                    <a:pt x="6" y="112"/>
                    <a:pt x="7" y="112"/>
                    <a:pt x="7" y="113"/>
                  </a:cubicBezTo>
                  <a:cubicBezTo>
                    <a:pt x="8" y="113"/>
                    <a:pt x="10" y="115"/>
                    <a:pt x="11" y="115"/>
                  </a:cubicBezTo>
                  <a:cubicBezTo>
                    <a:pt x="11" y="115"/>
                    <a:pt x="13" y="116"/>
                    <a:pt x="13" y="116"/>
                  </a:cubicBezTo>
                  <a:cubicBezTo>
                    <a:pt x="14" y="116"/>
                    <a:pt x="16" y="117"/>
                    <a:pt x="16" y="117"/>
                  </a:cubicBezTo>
                  <a:cubicBezTo>
                    <a:pt x="16" y="117"/>
                    <a:pt x="18" y="117"/>
                    <a:pt x="18" y="117"/>
                  </a:cubicBezTo>
                  <a:cubicBezTo>
                    <a:pt x="18" y="117"/>
                    <a:pt x="20" y="116"/>
                    <a:pt x="20" y="116"/>
                  </a:cubicBezTo>
                  <a:cubicBezTo>
                    <a:pt x="20" y="116"/>
                    <a:pt x="20" y="116"/>
                    <a:pt x="20" y="116"/>
                  </a:cubicBezTo>
                  <a:cubicBezTo>
                    <a:pt x="21" y="115"/>
                    <a:pt x="21" y="114"/>
                    <a:pt x="21" y="114"/>
                  </a:cubicBezTo>
                  <a:cubicBezTo>
                    <a:pt x="21" y="114"/>
                    <a:pt x="22" y="114"/>
                    <a:pt x="22" y="114"/>
                  </a:cubicBezTo>
                  <a:cubicBezTo>
                    <a:pt x="22" y="115"/>
                    <a:pt x="23" y="116"/>
                    <a:pt x="23" y="116"/>
                  </a:cubicBezTo>
                  <a:cubicBezTo>
                    <a:pt x="23" y="116"/>
                    <a:pt x="24" y="117"/>
                    <a:pt x="24" y="117"/>
                  </a:cubicBezTo>
                  <a:cubicBezTo>
                    <a:pt x="25" y="118"/>
                    <a:pt x="26" y="118"/>
                    <a:pt x="26" y="118"/>
                  </a:cubicBezTo>
                  <a:cubicBezTo>
                    <a:pt x="26" y="118"/>
                    <a:pt x="27" y="117"/>
                    <a:pt x="27" y="117"/>
                  </a:cubicBezTo>
                  <a:cubicBezTo>
                    <a:pt x="27" y="117"/>
                    <a:pt x="28" y="118"/>
                    <a:pt x="28" y="117"/>
                  </a:cubicBezTo>
                  <a:cubicBezTo>
                    <a:pt x="28" y="117"/>
                    <a:pt x="29" y="117"/>
                    <a:pt x="29" y="117"/>
                  </a:cubicBezTo>
                  <a:cubicBezTo>
                    <a:pt x="29" y="117"/>
                    <a:pt x="30" y="116"/>
                    <a:pt x="29" y="116"/>
                  </a:cubicBezTo>
                  <a:cubicBezTo>
                    <a:pt x="29" y="116"/>
                    <a:pt x="29" y="115"/>
                    <a:pt x="29" y="116"/>
                  </a:cubicBezTo>
                  <a:cubicBezTo>
                    <a:pt x="28" y="116"/>
                    <a:pt x="28" y="116"/>
                    <a:pt x="27" y="116"/>
                  </a:cubicBezTo>
                  <a:cubicBezTo>
                    <a:pt x="26" y="116"/>
                    <a:pt x="24" y="115"/>
                    <a:pt x="24" y="115"/>
                  </a:cubicBezTo>
                  <a:cubicBezTo>
                    <a:pt x="24" y="114"/>
                    <a:pt x="23" y="114"/>
                    <a:pt x="23" y="113"/>
                  </a:cubicBezTo>
                  <a:cubicBezTo>
                    <a:pt x="22" y="113"/>
                    <a:pt x="22" y="112"/>
                    <a:pt x="21" y="112"/>
                  </a:cubicBezTo>
                  <a:cubicBezTo>
                    <a:pt x="20" y="112"/>
                    <a:pt x="20" y="112"/>
                    <a:pt x="20" y="112"/>
                  </a:cubicBezTo>
                  <a:cubicBezTo>
                    <a:pt x="20" y="112"/>
                    <a:pt x="19" y="113"/>
                    <a:pt x="19" y="114"/>
                  </a:cubicBezTo>
                  <a:cubicBezTo>
                    <a:pt x="19" y="114"/>
                    <a:pt x="20" y="115"/>
                    <a:pt x="18" y="114"/>
                  </a:cubicBezTo>
                  <a:cubicBezTo>
                    <a:pt x="16" y="114"/>
                    <a:pt x="14" y="114"/>
                    <a:pt x="14" y="114"/>
                  </a:cubicBezTo>
                  <a:cubicBezTo>
                    <a:pt x="11" y="111"/>
                    <a:pt x="11" y="111"/>
                    <a:pt x="11" y="111"/>
                  </a:cubicBezTo>
                  <a:cubicBezTo>
                    <a:pt x="11" y="111"/>
                    <a:pt x="10" y="111"/>
                    <a:pt x="9" y="111"/>
                  </a:cubicBezTo>
                  <a:cubicBezTo>
                    <a:pt x="9" y="111"/>
                    <a:pt x="7" y="110"/>
                    <a:pt x="7" y="109"/>
                  </a:cubicBezTo>
                  <a:cubicBezTo>
                    <a:pt x="7" y="109"/>
                    <a:pt x="6" y="108"/>
                    <a:pt x="6" y="107"/>
                  </a:cubicBezTo>
                  <a:cubicBezTo>
                    <a:pt x="6" y="107"/>
                    <a:pt x="5" y="107"/>
                    <a:pt x="5" y="106"/>
                  </a:cubicBezTo>
                  <a:cubicBezTo>
                    <a:pt x="5" y="106"/>
                    <a:pt x="4" y="105"/>
                    <a:pt x="4" y="105"/>
                  </a:cubicBezTo>
                  <a:cubicBezTo>
                    <a:pt x="4" y="105"/>
                    <a:pt x="4" y="104"/>
                    <a:pt x="5" y="103"/>
                  </a:cubicBezTo>
                  <a:cubicBezTo>
                    <a:pt x="7" y="103"/>
                    <a:pt x="7" y="103"/>
                    <a:pt x="8" y="103"/>
                  </a:cubicBezTo>
                  <a:cubicBezTo>
                    <a:pt x="9" y="103"/>
                    <a:pt x="8" y="103"/>
                    <a:pt x="10" y="103"/>
                  </a:cubicBezTo>
                  <a:cubicBezTo>
                    <a:pt x="12" y="103"/>
                    <a:pt x="11" y="103"/>
                    <a:pt x="12" y="103"/>
                  </a:cubicBezTo>
                  <a:cubicBezTo>
                    <a:pt x="13" y="103"/>
                    <a:pt x="15" y="103"/>
                    <a:pt x="15" y="103"/>
                  </a:cubicBezTo>
                  <a:cubicBezTo>
                    <a:pt x="15" y="103"/>
                    <a:pt x="13" y="102"/>
                    <a:pt x="16" y="103"/>
                  </a:cubicBezTo>
                  <a:cubicBezTo>
                    <a:pt x="16" y="103"/>
                    <a:pt x="20" y="104"/>
                    <a:pt x="19" y="106"/>
                  </a:cubicBezTo>
                  <a:cubicBezTo>
                    <a:pt x="19" y="106"/>
                    <a:pt x="18" y="107"/>
                    <a:pt x="18" y="107"/>
                  </a:cubicBezTo>
                  <a:cubicBezTo>
                    <a:pt x="18" y="107"/>
                    <a:pt x="20" y="108"/>
                    <a:pt x="20" y="108"/>
                  </a:cubicBezTo>
                  <a:cubicBezTo>
                    <a:pt x="20" y="108"/>
                    <a:pt x="21" y="107"/>
                    <a:pt x="21" y="107"/>
                  </a:cubicBezTo>
                  <a:cubicBezTo>
                    <a:pt x="22" y="108"/>
                    <a:pt x="22" y="108"/>
                    <a:pt x="22" y="108"/>
                  </a:cubicBezTo>
                  <a:cubicBezTo>
                    <a:pt x="24" y="110"/>
                    <a:pt x="24" y="110"/>
                    <a:pt x="24" y="110"/>
                  </a:cubicBezTo>
                  <a:cubicBezTo>
                    <a:pt x="24" y="110"/>
                    <a:pt x="26" y="110"/>
                    <a:pt x="26" y="110"/>
                  </a:cubicBezTo>
                  <a:cubicBezTo>
                    <a:pt x="25" y="111"/>
                    <a:pt x="24" y="109"/>
                    <a:pt x="25" y="111"/>
                  </a:cubicBezTo>
                  <a:cubicBezTo>
                    <a:pt x="26" y="113"/>
                    <a:pt x="27" y="114"/>
                    <a:pt x="27" y="114"/>
                  </a:cubicBezTo>
                  <a:cubicBezTo>
                    <a:pt x="28" y="114"/>
                    <a:pt x="28" y="114"/>
                    <a:pt x="28" y="114"/>
                  </a:cubicBezTo>
                  <a:cubicBezTo>
                    <a:pt x="28" y="114"/>
                    <a:pt x="28" y="113"/>
                    <a:pt x="29" y="113"/>
                  </a:cubicBezTo>
                  <a:cubicBezTo>
                    <a:pt x="29" y="114"/>
                    <a:pt x="31" y="114"/>
                    <a:pt x="32" y="114"/>
                  </a:cubicBezTo>
                  <a:cubicBezTo>
                    <a:pt x="32" y="114"/>
                    <a:pt x="32" y="113"/>
                    <a:pt x="31" y="111"/>
                  </a:cubicBezTo>
                  <a:cubicBezTo>
                    <a:pt x="30" y="110"/>
                    <a:pt x="29" y="109"/>
                    <a:pt x="29" y="109"/>
                  </a:cubicBezTo>
                  <a:cubicBezTo>
                    <a:pt x="28" y="109"/>
                    <a:pt x="29" y="110"/>
                    <a:pt x="27" y="109"/>
                  </a:cubicBezTo>
                  <a:cubicBezTo>
                    <a:pt x="25" y="108"/>
                    <a:pt x="25" y="109"/>
                    <a:pt x="24" y="108"/>
                  </a:cubicBezTo>
                  <a:cubicBezTo>
                    <a:pt x="23" y="106"/>
                    <a:pt x="22" y="106"/>
                    <a:pt x="22" y="105"/>
                  </a:cubicBezTo>
                  <a:cubicBezTo>
                    <a:pt x="22" y="105"/>
                    <a:pt x="23" y="105"/>
                    <a:pt x="24" y="104"/>
                  </a:cubicBezTo>
                  <a:cubicBezTo>
                    <a:pt x="25" y="104"/>
                    <a:pt x="23" y="103"/>
                    <a:pt x="25" y="104"/>
                  </a:cubicBezTo>
                  <a:cubicBezTo>
                    <a:pt x="28" y="105"/>
                    <a:pt x="28" y="105"/>
                    <a:pt x="29" y="105"/>
                  </a:cubicBezTo>
                  <a:cubicBezTo>
                    <a:pt x="29" y="105"/>
                    <a:pt x="31" y="105"/>
                    <a:pt x="29" y="104"/>
                  </a:cubicBezTo>
                  <a:cubicBezTo>
                    <a:pt x="27" y="104"/>
                    <a:pt x="26" y="103"/>
                    <a:pt x="26" y="103"/>
                  </a:cubicBezTo>
                  <a:cubicBezTo>
                    <a:pt x="24" y="103"/>
                    <a:pt x="24" y="103"/>
                    <a:pt x="24" y="103"/>
                  </a:cubicBezTo>
                  <a:cubicBezTo>
                    <a:pt x="24" y="103"/>
                    <a:pt x="24" y="103"/>
                    <a:pt x="23" y="103"/>
                  </a:cubicBezTo>
                  <a:cubicBezTo>
                    <a:pt x="22" y="103"/>
                    <a:pt x="22" y="104"/>
                    <a:pt x="22" y="103"/>
                  </a:cubicBezTo>
                  <a:cubicBezTo>
                    <a:pt x="21" y="103"/>
                    <a:pt x="20" y="103"/>
                    <a:pt x="20" y="102"/>
                  </a:cubicBezTo>
                  <a:cubicBezTo>
                    <a:pt x="19" y="102"/>
                    <a:pt x="18" y="101"/>
                    <a:pt x="18" y="101"/>
                  </a:cubicBezTo>
                  <a:cubicBezTo>
                    <a:pt x="18" y="100"/>
                    <a:pt x="17" y="99"/>
                    <a:pt x="17" y="99"/>
                  </a:cubicBezTo>
                  <a:cubicBezTo>
                    <a:pt x="17" y="99"/>
                    <a:pt x="17" y="99"/>
                    <a:pt x="17" y="99"/>
                  </a:cubicBezTo>
                  <a:cubicBezTo>
                    <a:pt x="16" y="99"/>
                    <a:pt x="15" y="99"/>
                    <a:pt x="14" y="99"/>
                  </a:cubicBezTo>
                  <a:cubicBezTo>
                    <a:pt x="14" y="99"/>
                    <a:pt x="13" y="99"/>
                    <a:pt x="13" y="99"/>
                  </a:cubicBezTo>
                  <a:cubicBezTo>
                    <a:pt x="13" y="98"/>
                    <a:pt x="13" y="98"/>
                    <a:pt x="13" y="97"/>
                  </a:cubicBezTo>
                  <a:cubicBezTo>
                    <a:pt x="13" y="97"/>
                    <a:pt x="13" y="96"/>
                    <a:pt x="14" y="96"/>
                  </a:cubicBezTo>
                  <a:cubicBezTo>
                    <a:pt x="15" y="96"/>
                    <a:pt x="16" y="96"/>
                    <a:pt x="17" y="96"/>
                  </a:cubicBezTo>
                  <a:cubicBezTo>
                    <a:pt x="18" y="96"/>
                    <a:pt x="19" y="96"/>
                    <a:pt x="20" y="96"/>
                  </a:cubicBezTo>
                  <a:cubicBezTo>
                    <a:pt x="20" y="96"/>
                    <a:pt x="21" y="97"/>
                    <a:pt x="21" y="97"/>
                  </a:cubicBezTo>
                  <a:cubicBezTo>
                    <a:pt x="22" y="98"/>
                    <a:pt x="23" y="98"/>
                    <a:pt x="23" y="98"/>
                  </a:cubicBezTo>
                  <a:cubicBezTo>
                    <a:pt x="23" y="99"/>
                    <a:pt x="23" y="99"/>
                    <a:pt x="24" y="99"/>
                  </a:cubicBezTo>
                  <a:cubicBezTo>
                    <a:pt x="24" y="100"/>
                    <a:pt x="25" y="100"/>
                    <a:pt x="25" y="100"/>
                  </a:cubicBezTo>
                  <a:cubicBezTo>
                    <a:pt x="26" y="102"/>
                    <a:pt x="26" y="102"/>
                    <a:pt x="26" y="102"/>
                  </a:cubicBezTo>
                  <a:cubicBezTo>
                    <a:pt x="26" y="102"/>
                    <a:pt x="26" y="102"/>
                    <a:pt x="26" y="102"/>
                  </a:cubicBezTo>
                  <a:cubicBezTo>
                    <a:pt x="28" y="103"/>
                    <a:pt x="28" y="103"/>
                    <a:pt x="28" y="103"/>
                  </a:cubicBezTo>
                  <a:cubicBezTo>
                    <a:pt x="28" y="103"/>
                    <a:pt x="31" y="104"/>
                    <a:pt x="31" y="104"/>
                  </a:cubicBezTo>
                  <a:cubicBezTo>
                    <a:pt x="31" y="104"/>
                    <a:pt x="31" y="104"/>
                    <a:pt x="32" y="104"/>
                  </a:cubicBezTo>
                  <a:cubicBezTo>
                    <a:pt x="33" y="104"/>
                    <a:pt x="33" y="103"/>
                    <a:pt x="33" y="103"/>
                  </a:cubicBezTo>
                  <a:cubicBezTo>
                    <a:pt x="33" y="103"/>
                    <a:pt x="34" y="103"/>
                    <a:pt x="34" y="103"/>
                  </a:cubicBezTo>
                  <a:cubicBezTo>
                    <a:pt x="34" y="103"/>
                    <a:pt x="37" y="101"/>
                    <a:pt x="37" y="101"/>
                  </a:cubicBezTo>
                  <a:cubicBezTo>
                    <a:pt x="37" y="102"/>
                    <a:pt x="38" y="102"/>
                    <a:pt x="39" y="102"/>
                  </a:cubicBezTo>
                  <a:cubicBezTo>
                    <a:pt x="39" y="102"/>
                    <a:pt x="42" y="104"/>
                    <a:pt x="42" y="104"/>
                  </a:cubicBezTo>
                  <a:cubicBezTo>
                    <a:pt x="42" y="103"/>
                    <a:pt x="42" y="102"/>
                    <a:pt x="42" y="102"/>
                  </a:cubicBezTo>
                  <a:cubicBezTo>
                    <a:pt x="42" y="102"/>
                    <a:pt x="43" y="101"/>
                    <a:pt x="43" y="101"/>
                  </a:cubicBezTo>
                  <a:cubicBezTo>
                    <a:pt x="47" y="101"/>
                    <a:pt x="47" y="101"/>
                    <a:pt x="47" y="101"/>
                  </a:cubicBezTo>
                  <a:cubicBezTo>
                    <a:pt x="47" y="101"/>
                    <a:pt x="48" y="100"/>
                    <a:pt x="48" y="100"/>
                  </a:cubicBezTo>
                  <a:cubicBezTo>
                    <a:pt x="47" y="100"/>
                    <a:pt x="46" y="100"/>
                    <a:pt x="46" y="100"/>
                  </a:cubicBezTo>
                  <a:cubicBezTo>
                    <a:pt x="44" y="101"/>
                    <a:pt x="44" y="101"/>
                    <a:pt x="44" y="101"/>
                  </a:cubicBezTo>
                  <a:cubicBezTo>
                    <a:pt x="42" y="101"/>
                    <a:pt x="42" y="101"/>
                    <a:pt x="42" y="101"/>
                  </a:cubicBezTo>
                  <a:cubicBezTo>
                    <a:pt x="42" y="101"/>
                    <a:pt x="41" y="102"/>
                    <a:pt x="41" y="102"/>
                  </a:cubicBezTo>
                  <a:cubicBezTo>
                    <a:pt x="40" y="102"/>
                    <a:pt x="39" y="101"/>
                    <a:pt x="39" y="101"/>
                  </a:cubicBezTo>
                  <a:cubicBezTo>
                    <a:pt x="38" y="100"/>
                    <a:pt x="36" y="99"/>
                    <a:pt x="36" y="99"/>
                  </a:cubicBezTo>
                  <a:cubicBezTo>
                    <a:pt x="35" y="99"/>
                    <a:pt x="36" y="99"/>
                    <a:pt x="34" y="98"/>
                  </a:cubicBezTo>
                  <a:cubicBezTo>
                    <a:pt x="32" y="97"/>
                    <a:pt x="31" y="96"/>
                    <a:pt x="31" y="96"/>
                  </a:cubicBezTo>
                  <a:cubicBezTo>
                    <a:pt x="30" y="95"/>
                    <a:pt x="30" y="95"/>
                    <a:pt x="30" y="95"/>
                  </a:cubicBezTo>
                  <a:cubicBezTo>
                    <a:pt x="30" y="95"/>
                    <a:pt x="30" y="94"/>
                    <a:pt x="29" y="94"/>
                  </a:cubicBezTo>
                  <a:cubicBezTo>
                    <a:pt x="28" y="93"/>
                    <a:pt x="25" y="92"/>
                    <a:pt x="25" y="92"/>
                  </a:cubicBezTo>
                  <a:cubicBezTo>
                    <a:pt x="25" y="92"/>
                    <a:pt x="25" y="91"/>
                    <a:pt x="25" y="91"/>
                  </a:cubicBezTo>
                  <a:cubicBezTo>
                    <a:pt x="25" y="91"/>
                    <a:pt x="25" y="88"/>
                    <a:pt x="25" y="88"/>
                  </a:cubicBezTo>
                  <a:cubicBezTo>
                    <a:pt x="25" y="87"/>
                    <a:pt x="24" y="85"/>
                    <a:pt x="24" y="85"/>
                  </a:cubicBezTo>
                  <a:cubicBezTo>
                    <a:pt x="24" y="85"/>
                    <a:pt x="26" y="84"/>
                    <a:pt x="26" y="84"/>
                  </a:cubicBezTo>
                  <a:cubicBezTo>
                    <a:pt x="27" y="84"/>
                    <a:pt x="28" y="85"/>
                    <a:pt x="28" y="85"/>
                  </a:cubicBezTo>
                  <a:cubicBezTo>
                    <a:pt x="29" y="84"/>
                    <a:pt x="29" y="84"/>
                    <a:pt x="29" y="84"/>
                  </a:cubicBezTo>
                  <a:cubicBezTo>
                    <a:pt x="37" y="73"/>
                    <a:pt x="37" y="73"/>
                    <a:pt x="37" y="73"/>
                  </a:cubicBezTo>
                  <a:cubicBezTo>
                    <a:pt x="44" y="63"/>
                    <a:pt x="44" y="63"/>
                    <a:pt x="44" y="63"/>
                  </a:cubicBezTo>
                  <a:cubicBezTo>
                    <a:pt x="47" y="48"/>
                    <a:pt x="47" y="48"/>
                    <a:pt x="47" y="48"/>
                  </a:cubicBezTo>
                  <a:cubicBezTo>
                    <a:pt x="49" y="41"/>
                    <a:pt x="49" y="41"/>
                    <a:pt x="49" y="41"/>
                  </a:cubicBezTo>
                  <a:cubicBezTo>
                    <a:pt x="51" y="35"/>
                    <a:pt x="51" y="35"/>
                    <a:pt x="51" y="35"/>
                  </a:cubicBezTo>
                  <a:cubicBezTo>
                    <a:pt x="51" y="35"/>
                    <a:pt x="51" y="34"/>
                    <a:pt x="52" y="35"/>
                  </a:cubicBezTo>
                  <a:cubicBezTo>
                    <a:pt x="52" y="35"/>
                    <a:pt x="53" y="37"/>
                    <a:pt x="53" y="37"/>
                  </a:cubicBezTo>
                  <a:cubicBezTo>
                    <a:pt x="54" y="38"/>
                    <a:pt x="54" y="38"/>
                    <a:pt x="54" y="38"/>
                  </a:cubicBezTo>
                  <a:cubicBezTo>
                    <a:pt x="55" y="38"/>
                    <a:pt x="55" y="38"/>
                    <a:pt x="55" y="38"/>
                  </a:cubicBezTo>
                  <a:cubicBezTo>
                    <a:pt x="55" y="38"/>
                    <a:pt x="57" y="37"/>
                    <a:pt x="58" y="37"/>
                  </a:cubicBezTo>
                  <a:cubicBezTo>
                    <a:pt x="58" y="37"/>
                    <a:pt x="62" y="39"/>
                    <a:pt x="62" y="39"/>
                  </a:cubicBezTo>
                  <a:cubicBezTo>
                    <a:pt x="62" y="39"/>
                    <a:pt x="62" y="41"/>
                    <a:pt x="62" y="42"/>
                  </a:cubicBezTo>
                  <a:cubicBezTo>
                    <a:pt x="62" y="42"/>
                    <a:pt x="64" y="44"/>
                    <a:pt x="63" y="45"/>
                  </a:cubicBezTo>
                  <a:cubicBezTo>
                    <a:pt x="63" y="45"/>
                    <a:pt x="62" y="47"/>
                    <a:pt x="62" y="47"/>
                  </a:cubicBezTo>
                  <a:cubicBezTo>
                    <a:pt x="62" y="47"/>
                    <a:pt x="63" y="48"/>
                    <a:pt x="63" y="48"/>
                  </a:cubicBezTo>
                  <a:cubicBezTo>
                    <a:pt x="64" y="48"/>
                    <a:pt x="64" y="48"/>
                    <a:pt x="65" y="48"/>
                  </a:cubicBezTo>
                  <a:cubicBezTo>
                    <a:pt x="66" y="48"/>
                    <a:pt x="67" y="49"/>
                    <a:pt x="67" y="49"/>
                  </a:cubicBezTo>
                  <a:cubicBezTo>
                    <a:pt x="67" y="49"/>
                    <a:pt x="67" y="50"/>
                    <a:pt x="67" y="50"/>
                  </a:cubicBezTo>
                  <a:cubicBezTo>
                    <a:pt x="67" y="50"/>
                    <a:pt x="67" y="52"/>
                    <a:pt x="67" y="52"/>
                  </a:cubicBezTo>
                  <a:cubicBezTo>
                    <a:pt x="67" y="53"/>
                    <a:pt x="65" y="53"/>
                    <a:pt x="65" y="53"/>
                  </a:cubicBezTo>
                  <a:cubicBezTo>
                    <a:pt x="65" y="53"/>
                    <a:pt x="65" y="54"/>
                    <a:pt x="65" y="54"/>
                  </a:cubicBezTo>
                  <a:cubicBezTo>
                    <a:pt x="64" y="55"/>
                    <a:pt x="63" y="56"/>
                    <a:pt x="62" y="56"/>
                  </a:cubicBezTo>
                  <a:cubicBezTo>
                    <a:pt x="62" y="56"/>
                    <a:pt x="60" y="54"/>
                    <a:pt x="60" y="54"/>
                  </a:cubicBezTo>
                  <a:cubicBezTo>
                    <a:pt x="60" y="54"/>
                    <a:pt x="59" y="55"/>
                    <a:pt x="59" y="55"/>
                  </a:cubicBezTo>
                  <a:cubicBezTo>
                    <a:pt x="60" y="57"/>
                    <a:pt x="60" y="57"/>
                    <a:pt x="60" y="57"/>
                  </a:cubicBezTo>
                  <a:cubicBezTo>
                    <a:pt x="61" y="60"/>
                    <a:pt x="61" y="60"/>
                    <a:pt x="61" y="60"/>
                  </a:cubicBezTo>
                  <a:cubicBezTo>
                    <a:pt x="60" y="61"/>
                    <a:pt x="60" y="61"/>
                    <a:pt x="60" y="61"/>
                  </a:cubicBezTo>
                  <a:cubicBezTo>
                    <a:pt x="61" y="64"/>
                    <a:pt x="61" y="64"/>
                    <a:pt x="61" y="64"/>
                  </a:cubicBezTo>
                  <a:cubicBezTo>
                    <a:pt x="61" y="66"/>
                    <a:pt x="61" y="66"/>
                    <a:pt x="61" y="66"/>
                  </a:cubicBezTo>
                  <a:cubicBezTo>
                    <a:pt x="59" y="67"/>
                    <a:pt x="59" y="67"/>
                    <a:pt x="59" y="67"/>
                  </a:cubicBezTo>
                  <a:cubicBezTo>
                    <a:pt x="59" y="67"/>
                    <a:pt x="58" y="68"/>
                    <a:pt x="57" y="68"/>
                  </a:cubicBezTo>
                  <a:cubicBezTo>
                    <a:pt x="57" y="68"/>
                    <a:pt x="56" y="67"/>
                    <a:pt x="56" y="68"/>
                  </a:cubicBezTo>
                  <a:cubicBezTo>
                    <a:pt x="57" y="69"/>
                    <a:pt x="57" y="70"/>
                    <a:pt x="58" y="70"/>
                  </a:cubicBezTo>
                  <a:cubicBezTo>
                    <a:pt x="59" y="70"/>
                    <a:pt x="61" y="70"/>
                    <a:pt x="61" y="70"/>
                  </a:cubicBezTo>
                  <a:cubicBezTo>
                    <a:pt x="63" y="73"/>
                    <a:pt x="63" y="73"/>
                    <a:pt x="63" y="73"/>
                  </a:cubicBezTo>
                  <a:cubicBezTo>
                    <a:pt x="63" y="73"/>
                    <a:pt x="64" y="73"/>
                    <a:pt x="65" y="73"/>
                  </a:cubicBezTo>
                  <a:cubicBezTo>
                    <a:pt x="65" y="73"/>
                    <a:pt x="67" y="74"/>
                    <a:pt x="67" y="74"/>
                  </a:cubicBezTo>
                  <a:cubicBezTo>
                    <a:pt x="67" y="74"/>
                    <a:pt x="67" y="74"/>
                    <a:pt x="68" y="75"/>
                  </a:cubicBezTo>
                  <a:cubicBezTo>
                    <a:pt x="69" y="75"/>
                    <a:pt x="71" y="76"/>
                    <a:pt x="71" y="76"/>
                  </a:cubicBezTo>
                  <a:cubicBezTo>
                    <a:pt x="71" y="76"/>
                    <a:pt x="71" y="75"/>
                    <a:pt x="70" y="75"/>
                  </a:cubicBezTo>
                  <a:cubicBezTo>
                    <a:pt x="70" y="75"/>
                    <a:pt x="69" y="72"/>
                    <a:pt x="67" y="72"/>
                  </a:cubicBezTo>
                  <a:cubicBezTo>
                    <a:pt x="66" y="71"/>
                    <a:pt x="65" y="71"/>
                    <a:pt x="64" y="71"/>
                  </a:cubicBezTo>
                  <a:cubicBezTo>
                    <a:pt x="63" y="71"/>
                    <a:pt x="61" y="70"/>
                    <a:pt x="61" y="70"/>
                  </a:cubicBezTo>
                  <a:cubicBezTo>
                    <a:pt x="61" y="69"/>
                    <a:pt x="60" y="68"/>
                    <a:pt x="61" y="68"/>
                  </a:cubicBezTo>
                  <a:cubicBezTo>
                    <a:pt x="61" y="67"/>
                    <a:pt x="61" y="66"/>
                    <a:pt x="63" y="66"/>
                  </a:cubicBezTo>
                  <a:cubicBezTo>
                    <a:pt x="64" y="66"/>
                    <a:pt x="65" y="67"/>
                    <a:pt x="66" y="66"/>
                  </a:cubicBezTo>
                  <a:cubicBezTo>
                    <a:pt x="67" y="66"/>
                    <a:pt x="69" y="63"/>
                    <a:pt x="69" y="63"/>
                  </a:cubicBezTo>
                  <a:cubicBezTo>
                    <a:pt x="71" y="61"/>
                    <a:pt x="71" y="61"/>
                    <a:pt x="71" y="61"/>
                  </a:cubicBezTo>
                  <a:cubicBezTo>
                    <a:pt x="74" y="60"/>
                    <a:pt x="74" y="60"/>
                    <a:pt x="74" y="60"/>
                  </a:cubicBezTo>
                  <a:cubicBezTo>
                    <a:pt x="74" y="60"/>
                    <a:pt x="78" y="58"/>
                    <a:pt x="78" y="58"/>
                  </a:cubicBezTo>
                  <a:cubicBezTo>
                    <a:pt x="78" y="58"/>
                    <a:pt x="79" y="58"/>
                    <a:pt x="80" y="59"/>
                  </a:cubicBezTo>
                  <a:cubicBezTo>
                    <a:pt x="81" y="60"/>
                    <a:pt x="81" y="60"/>
                    <a:pt x="81" y="60"/>
                  </a:cubicBezTo>
                  <a:cubicBezTo>
                    <a:pt x="82" y="60"/>
                    <a:pt x="84" y="61"/>
                    <a:pt x="84" y="61"/>
                  </a:cubicBezTo>
                  <a:cubicBezTo>
                    <a:pt x="84" y="61"/>
                    <a:pt x="84" y="61"/>
                    <a:pt x="85" y="62"/>
                  </a:cubicBezTo>
                  <a:cubicBezTo>
                    <a:pt x="85" y="62"/>
                    <a:pt x="86" y="63"/>
                    <a:pt x="85" y="65"/>
                  </a:cubicBezTo>
                  <a:cubicBezTo>
                    <a:pt x="85" y="66"/>
                    <a:pt x="85" y="67"/>
                    <a:pt x="85" y="67"/>
                  </a:cubicBezTo>
                  <a:cubicBezTo>
                    <a:pt x="85" y="67"/>
                    <a:pt x="86" y="66"/>
                    <a:pt x="86" y="65"/>
                  </a:cubicBezTo>
                  <a:cubicBezTo>
                    <a:pt x="86" y="63"/>
                    <a:pt x="86" y="62"/>
                    <a:pt x="86" y="61"/>
                  </a:cubicBezTo>
                  <a:cubicBezTo>
                    <a:pt x="86" y="60"/>
                    <a:pt x="85" y="59"/>
                    <a:pt x="85" y="59"/>
                  </a:cubicBezTo>
                  <a:cubicBezTo>
                    <a:pt x="85" y="59"/>
                    <a:pt x="83" y="60"/>
                    <a:pt x="81" y="59"/>
                  </a:cubicBezTo>
                  <a:cubicBezTo>
                    <a:pt x="80" y="58"/>
                    <a:pt x="80" y="57"/>
                    <a:pt x="79" y="57"/>
                  </a:cubicBezTo>
                  <a:cubicBezTo>
                    <a:pt x="79" y="57"/>
                    <a:pt x="78" y="56"/>
                    <a:pt x="77" y="56"/>
                  </a:cubicBezTo>
                  <a:cubicBezTo>
                    <a:pt x="77" y="56"/>
                    <a:pt x="77" y="55"/>
                    <a:pt x="77" y="54"/>
                  </a:cubicBezTo>
                  <a:cubicBezTo>
                    <a:pt x="77" y="53"/>
                    <a:pt x="77" y="52"/>
                    <a:pt x="77" y="51"/>
                  </a:cubicBezTo>
                  <a:cubicBezTo>
                    <a:pt x="77" y="51"/>
                    <a:pt x="76" y="50"/>
                    <a:pt x="77" y="49"/>
                  </a:cubicBezTo>
                  <a:cubicBezTo>
                    <a:pt x="78" y="48"/>
                    <a:pt x="78" y="48"/>
                    <a:pt x="79" y="48"/>
                  </a:cubicBezTo>
                  <a:cubicBezTo>
                    <a:pt x="79" y="47"/>
                    <a:pt x="81" y="46"/>
                    <a:pt x="80" y="46"/>
                  </a:cubicBezTo>
                  <a:cubicBezTo>
                    <a:pt x="80" y="45"/>
                    <a:pt x="79" y="45"/>
                    <a:pt x="78" y="45"/>
                  </a:cubicBezTo>
                  <a:cubicBezTo>
                    <a:pt x="77" y="45"/>
                    <a:pt x="78" y="46"/>
                    <a:pt x="77" y="46"/>
                  </a:cubicBezTo>
                  <a:cubicBezTo>
                    <a:pt x="75" y="46"/>
                    <a:pt x="75" y="45"/>
                    <a:pt x="74" y="44"/>
                  </a:cubicBezTo>
                  <a:cubicBezTo>
                    <a:pt x="74" y="43"/>
                    <a:pt x="74" y="43"/>
                    <a:pt x="73" y="44"/>
                  </a:cubicBezTo>
                  <a:cubicBezTo>
                    <a:pt x="72" y="44"/>
                    <a:pt x="71" y="43"/>
                    <a:pt x="71" y="43"/>
                  </a:cubicBezTo>
                  <a:cubicBezTo>
                    <a:pt x="71" y="43"/>
                    <a:pt x="70" y="42"/>
                    <a:pt x="71" y="41"/>
                  </a:cubicBezTo>
                  <a:cubicBezTo>
                    <a:pt x="71" y="41"/>
                    <a:pt x="72" y="39"/>
                    <a:pt x="72" y="39"/>
                  </a:cubicBezTo>
                  <a:cubicBezTo>
                    <a:pt x="72" y="39"/>
                    <a:pt x="72" y="36"/>
                    <a:pt x="72" y="36"/>
                  </a:cubicBezTo>
                  <a:cubicBezTo>
                    <a:pt x="72" y="35"/>
                    <a:pt x="72" y="35"/>
                    <a:pt x="72" y="35"/>
                  </a:cubicBezTo>
                  <a:close/>
                  <a:moveTo>
                    <a:pt x="127" y="1"/>
                  </a:moveTo>
                  <a:cubicBezTo>
                    <a:pt x="127" y="1"/>
                    <a:pt x="127" y="1"/>
                    <a:pt x="127" y="1"/>
                  </a:cubicBezTo>
                  <a:cubicBezTo>
                    <a:pt x="127" y="1"/>
                    <a:pt x="127" y="0"/>
                    <a:pt x="128" y="0"/>
                  </a:cubicBezTo>
                  <a:cubicBezTo>
                    <a:pt x="129" y="0"/>
                    <a:pt x="129" y="0"/>
                    <a:pt x="130" y="0"/>
                  </a:cubicBezTo>
                  <a:cubicBezTo>
                    <a:pt x="130" y="0"/>
                    <a:pt x="132" y="0"/>
                    <a:pt x="132" y="0"/>
                  </a:cubicBezTo>
                  <a:cubicBezTo>
                    <a:pt x="132" y="0"/>
                    <a:pt x="133" y="0"/>
                    <a:pt x="134" y="0"/>
                  </a:cubicBezTo>
                  <a:cubicBezTo>
                    <a:pt x="134" y="0"/>
                    <a:pt x="135" y="0"/>
                    <a:pt x="135" y="0"/>
                  </a:cubicBezTo>
                  <a:cubicBezTo>
                    <a:pt x="136" y="0"/>
                    <a:pt x="135" y="1"/>
                    <a:pt x="135" y="1"/>
                  </a:cubicBezTo>
                  <a:cubicBezTo>
                    <a:pt x="133" y="1"/>
                    <a:pt x="133" y="1"/>
                    <a:pt x="133" y="1"/>
                  </a:cubicBezTo>
                  <a:cubicBezTo>
                    <a:pt x="133" y="1"/>
                    <a:pt x="132" y="1"/>
                    <a:pt x="131" y="1"/>
                  </a:cubicBezTo>
                  <a:cubicBezTo>
                    <a:pt x="131" y="2"/>
                    <a:pt x="130" y="2"/>
                    <a:pt x="130" y="2"/>
                  </a:cubicBezTo>
                  <a:cubicBezTo>
                    <a:pt x="130" y="2"/>
                    <a:pt x="129" y="2"/>
                    <a:pt x="129" y="2"/>
                  </a:cubicBezTo>
                  <a:cubicBezTo>
                    <a:pt x="128" y="2"/>
                    <a:pt x="128" y="1"/>
                    <a:pt x="128" y="2"/>
                  </a:cubicBezTo>
                  <a:cubicBezTo>
                    <a:pt x="127" y="2"/>
                    <a:pt x="127" y="1"/>
                    <a:pt x="127" y="1"/>
                  </a:cubicBezTo>
                  <a:close/>
                  <a:moveTo>
                    <a:pt x="118" y="6"/>
                  </a:moveTo>
                  <a:cubicBezTo>
                    <a:pt x="118" y="6"/>
                    <a:pt x="118" y="6"/>
                    <a:pt x="118" y="6"/>
                  </a:cubicBezTo>
                  <a:cubicBezTo>
                    <a:pt x="118" y="6"/>
                    <a:pt x="118" y="5"/>
                    <a:pt x="119" y="5"/>
                  </a:cubicBezTo>
                  <a:cubicBezTo>
                    <a:pt x="119" y="5"/>
                    <a:pt x="119" y="4"/>
                    <a:pt x="120" y="5"/>
                  </a:cubicBezTo>
                  <a:cubicBezTo>
                    <a:pt x="120" y="5"/>
                    <a:pt x="120" y="7"/>
                    <a:pt x="120" y="7"/>
                  </a:cubicBezTo>
                  <a:cubicBezTo>
                    <a:pt x="119" y="7"/>
                    <a:pt x="119" y="7"/>
                    <a:pt x="118" y="7"/>
                  </a:cubicBezTo>
                  <a:cubicBezTo>
                    <a:pt x="118" y="7"/>
                    <a:pt x="118" y="6"/>
                    <a:pt x="118" y="6"/>
                  </a:cubicBezTo>
                  <a:close/>
                  <a:moveTo>
                    <a:pt x="112" y="9"/>
                  </a:moveTo>
                  <a:cubicBezTo>
                    <a:pt x="112" y="9"/>
                    <a:pt x="112" y="9"/>
                    <a:pt x="112" y="9"/>
                  </a:cubicBezTo>
                  <a:cubicBezTo>
                    <a:pt x="112" y="9"/>
                    <a:pt x="111" y="8"/>
                    <a:pt x="111" y="8"/>
                  </a:cubicBezTo>
                  <a:cubicBezTo>
                    <a:pt x="111" y="8"/>
                    <a:pt x="111" y="7"/>
                    <a:pt x="112" y="7"/>
                  </a:cubicBezTo>
                  <a:cubicBezTo>
                    <a:pt x="112" y="7"/>
                    <a:pt x="113" y="7"/>
                    <a:pt x="113" y="7"/>
                  </a:cubicBezTo>
                  <a:cubicBezTo>
                    <a:pt x="114" y="7"/>
                    <a:pt x="114" y="7"/>
                    <a:pt x="114" y="7"/>
                  </a:cubicBezTo>
                  <a:cubicBezTo>
                    <a:pt x="114" y="7"/>
                    <a:pt x="115" y="6"/>
                    <a:pt x="115" y="6"/>
                  </a:cubicBezTo>
                  <a:cubicBezTo>
                    <a:pt x="115" y="6"/>
                    <a:pt x="116" y="8"/>
                    <a:pt x="116" y="8"/>
                  </a:cubicBezTo>
                  <a:cubicBezTo>
                    <a:pt x="116" y="8"/>
                    <a:pt x="116" y="8"/>
                    <a:pt x="115" y="8"/>
                  </a:cubicBezTo>
                  <a:cubicBezTo>
                    <a:pt x="115" y="8"/>
                    <a:pt x="114" y="9"/>
                    <a:pt x="114" y="9"/>
                  </a:cubicBezTo>
                  <a:cubicBezTo>
                    <a:pt x="113" y="10"/>
                    <a:pt x="113" y="10"/>
                    <a:pt x="113" y="10"/>
                  </a:cubicBezTo>
                  <a:cubicBezTo>
                    <a:pt x="112" y="9"/>
                    <a:pt x="112" y="9"/>
                    <a:pt x="112" y="9"/>
                  </a:cubicBezTo>
                  <a:close/>
                  <a:moveTo>
                    <a:pt x="108" y="12"/>
                  </a:moveTo>
                  <a:cubicBezTo>
                    <a:pt x="108" y="12"/>
                    <a:pt x="108" y="12"/>
                    <a:pt x="108" y="12"/>
                  </a:cubicBezTo>
                  <a:cubicBezTo>
                    <a:pt x="108" y="11"/>
                    <a:pt x="107" y="11"/>
                    <a:pt x="107" y="11"/>
                  </a:cubicBezTo>
                  <a:cubicBezTo>
                    <a:pt x="107" y="11"/>
                    <a:pt x="106" y="10"/>
                    <a:pt x="106" y="10"/>
                  </a:cubicBezTo>
                  <a:cubicBezTo>
                    <a:pt x="106" y="10"/>
                    <a:pt x="106" y="9"/>
                    <a:pt x="107" y="9"/>
                  </a:cubicBezTo>
                  <a:cubicBezTo>
                    <a:pt x="107" y="9"/>
                    <a:pt x="107" y="9"/>
                    <a:pt x="107" y="10"/>
                  </a:cubicBezTo>
                  <a:cubicBezTo>
                    <a:pt x="108" y="10"/>
                    <a:pt x="108" y="11"/>
                    <a:pt x="108" y="11"/>
                  </a:cubicBezTo>
                  <a:cubicBezTo>
                    <a:pt x="108" y="12"/>
                    <a:pt x="108" y="12"/>
                    <a:pt x="108" y="12"/>
                  </a:cubicBezTo>
                  <a:close/>
                  <a:moveTo>
                    <a:pt x="96" y="12"/>
                  </a:moveTo>
                  <a:cubicBezTo>
                    <a:pt x="96" y="12"/>
                    <a:pt x="96" y="12"/>
                    <a:pt x="96" y="12"/>
                  </a:cubicBezTo>
                  <a:cubicBezTo>
                    <a:pt x="96" y="12"/>
                    <a:pt x="96" y="12"/>
                    <a:pt x="97" y="12"/>
                  </a:cubicBezTo>
                  <a:cubicBezTo>
                    <a:pt x="98" y="11"/>
                    <a:pt x="98" y="10"/>
                    <a:pt x="99" y="11"/>
                  </a:cubicBezTo>
                  <a:cubicBezTo>
                    <a:pt x="100" y="11"/>
                    <a:pt x="102" y="12"/>
                    <a:pt x="102" y="12"/>
                  </a:cubicBezTo>
                  <a:cubicBezTo>
                    <a:pt x="102" y="12"/>
                    <a:pt x="102" y="11"/>
                    <a:pt x="102" y="11"/>
                  </a:cubicBezTo>
                  <a:cubicBezTo>
                    <a:pt x="103" y="11"/>
                    <a:pt x="103" y="12"/>
                    <a:pt x="103" y="12"/>
                  </a:cubicBezTo>
                  <a:cubicBezTo>
                    <a:pt x="103" y="12"/>
                    <a:pt x="102" y="12"/>
                    <a:pt x="102" y="12"/>
                  </a:cubicBezTo>
                  <a:cubicBezTo>
                    <a:pt x="101" y="13"/>
                    <a:pt x="101" y="13"/>
                    <a:pt x="100" y="13"/>
                  </a:cubicBezTo>
                  <a:cubicBezTo>
                    <a:pt x="99" y="13"/>
                    <a:pt x="99" y="12"/>
                    <a:pt x="98" y="13"/>
                  </a:cubicBezTo>
                  <a:cubicBezTo>
                    <a:pt x="98" y="13"/>
                    <a:pt x="98" y="14"/>
                    <a:pt x="97" y="14"/>
                  </a:cubicBezTo>
                  <a:cubicBezTo>
                    <a:pt x="97" y="14"/>
                    <a:pt x="96" y="14"/>
                    <a:pt x="96" y="14"/>
                  </a:cubicBezTo>
                  <a:cubicBezTo>
                    <a:pt x="96" y="13"/>
                    <a:pt x="96" y="12"/>
                    <a:pt x="96" y="12"/>
                  </a:cubicBezTo>
                  <a:close/>
                  <a:moveTo>
                    <a:pt x="93" y="13"/>
                  </a:moveTo>
                  <a:cubicBezTo>
                    <a:pt x="93" y="13"/>
                    <a:pt x="93" y="13"/>
                    <a:pt x="93" y="13"/>
                  </a:cubicBezTo>
                  <a:cubicBezTo>
                    <a:pt x="93" y="13"/>
                    <a:pt x="93" y="12"/>
                    <a:pt x="94" y="13"/>
                  </a:cubicBezTo>
                  <a:cubicBezTo>
                    <a:pt x="94" y="13"/>
                    <a:pt x="94" y="12"/>
                    <a:pt x="94" y="13"/>
                  </a:cubicBezTo>
                  <a:cubicBezTo>
                    <a:pt x="95" y="14"/>
                    <a:pt x="95" y="15"/>
                    <a:pt x="94" y="15"/>
                  </a:cubicBezTo>
                  <a:cubicBezTo>
                    <a:pt x="93" y="14"/>
                    <a:pt x="93" y="13"/>
                    <a:pt x="93" y="13"/>
                  </a:cubicBezTo>
                  <a:close/>
                  <a:moveTo>
                    <a:pt x="81" y="13"/>
                  </a:moveTo>
                  <a:cubicBezTo>
                    <a:pt x="81" y="13"/>
                    <a:pt x="81" y="13"/>
                    <a:pt x="81" y="13"/>
                  </a:cubicBezTo>
                  <a:cubicBezTo>
                    <a:pt x="81" y="13"/>
                    <a:pt x="81" y="12"/>
                    <a:pt x="82" y="12"/>
                  </a:cubicBezTo>
                  <a:cubicBezTo>
                    <a:pt x="82" y="12"/>
                    <a:pt x="82" y="12"/>
                    <a:pt x="83" y="12"/>
                  </a:cubicBezTo>
                  <a:cubicBezTo>
                    <a:pt x="83" y="13"/>
                    <a:pt x="84" y="13"/>
                    <a:pt x="84" y="13"/>
                  </a:cubicBezTo>
                  <a:cubicBezTo>
                    <a:pt x="85" y="13"/>
                    <a:pt x="85" y="13"/>
                    <a:pt x="85" y="13"/>
                  </a:cubicBezTo>
                  <a:cubicBezTo>
                    <a:pt x="86" y="13"/>
                    <a:pt x="86" y="12"/>
                    <a:pt x="87" y="13"/>
                  </a:cubicBezTo>
                  <a:cubicBezTo>
                    <a:pt x="88" y="13"/>
                    <a:pt x="88" y="13"/>
                    <a:pt x="89" y="13"/>
                  </a:cubicBezTo>
                  <a:cubicBezTo>
                    <a:pt x="89" y="13"/>
                    <a:pt x="91" y="13"/>
                    <a:pt x="91" y="13"/>
                  </a:cubicBezTo>
                  <a:cubicBezTo>
                    <a:pt x="91" y="13"/>
                    <a:pt x="91" y="14"/>
                    <a:pt x="91" y="14"/>
                  </a:cubicBezTo>
                  <a:cubicBezTo>
                    <a:pt x="90" y="14"/>
                    <a:pt x="90" y="14"/>
                    <a:pt x="89" y="14"/>
                  </a:cubicBezTo>
                  <a:cubicBezTo>
                    <a:pt x="89" y="14"/>
                    <a:pt x="90" y="14"/>
                    <a:pt x="88" y="14"/>
                  </a:cubicBezTo>
                  <a:cubicBezTo>
                    <a:pt x="87" y="14"/>
                    <a:pt x="87" y="14"/>
                    <a:pt x="86" y="14"/>
                  </a:cubicBezTo>
                  <a:cubicBezTo>
                    <a:pt x="86" y="14"/>
                    <a:pt x="86" y="14"/>
                    <a:pt x="85" y="14"/>
                  </a:cubicBezTo>
                  <a:cubicBezTo>
                    <a:pt x="85" y="14"/>
                    <a:pt x="85" y="14"/>
                    <a:pt x="85" y="14"/>
                  </a:cubicBezTo>
                  <a:cubicBezTo>
                    <a:pt x="84" y="14"/>
                    <a:pt x="87" y="13"/>
                    <a:pt x="84" y="14"/>
                  </a:cubicBezTo>
                  <a:cubicBezTo>
                    <a:pt x="81" y="15"/>
                    <a:pt x="81" y="15"/>
                    <a:pt x="81" y="15"/>
                  </a:cubicBezTo>
                  <a:cubicBezTo>
                    <a:pt x="81" y="15"/>
                    <a:pt x="81" y="14"/>
                    <a:pt x="81" y="14"/>
                  </a:cubicBezTo>
                  <a:cubicBezTo>
                    <a:pt x="81" y="14"/>
                    <a:pt x="81" y="13"/>
                    <a:pt x="81" y="13"/>
                  </a:cubicBezTo>
                  <a:close/>
                  <a:moveTo>
                    <a:pt x="68" y="16"/>
                  </a:moveTo>
                  <a:cubicBezTo>
                    <a:pt x="68" y="16"/>
                    <a:pt x="68" y="16"/>
                    <a:pt x="68" y="16"/>
                  </a:cubicBezTo>
                  <a:cubicBezTo>
                    <a:pt x="69" y="16"/>
                    <a:pt x="69" y="16"/>
                    <a:pt x="69" y="16"/>
                  </a:cubicBezTo>
                  <a:cubicBezTo>
                    <a:pt x="69" y="16"/>
                    <a:pt x="71" y="16"/>
                    <a:pt x="71" y="15"/>
                  </a:cubicBezTo>
                  <a:cubicBezTo>
                    <a:pt x="72" y="15"/>
                    <a:pt x="72" y="15"/>
                    <a:pt x="72" y="15"/>
                  </a:cubicBezTo>
                  <a:cubicBezTo>
                    <a:pt x="72" y="15"/>
                    <a:pt x="74" y="14"/>
                    <a:pt x="74" y="14"/>
                  </a:cubicBezTo>
                  <a:cubicBezTo>
                    <a:pt x="75" y="14"/>
                    <a:pt x="76" y="13"/>
                    <a:pt x="76" y="13"/>
                  </a:cubicBezTo>
                  <a:cubicBezTo>
                    <a:pt x="76" y="13"/>
                    <a:pt x="78" y="14"/>
                    <a:pt x="78" y="14"/>
                  </a:cubicBezTo>
                  <a:cubicBezTo>
                    <a:pt x="79" y="14"/>
                    <a:pt x="79" y="13"/>
                    <a:pt x="79" y="13"/>
                  </a:cubicBezTo>
                  <a:cubicBezTo>
                    <a:pt x="77" y="12"/>
                    <a:pt x="77" y="12"/>
                    <a:pt x="77" y="12"/>
                  </a:cubicBezTo>
                  <a:cubicBezTo>
                    <a:pt x="73" y="13"/>
                    <a:pt x="73" y="13"/>
                    <a:pt x="73" y="13"/>
                  </a:cubicBezTo>
                  <a:cubicBezTo>
                    <a:pt x="73" y="13"/>
                    <a:pt x="70" y="14"/>
                    <a:pt x="69" y="14"/>
                  </a:cubicBezTo>
                  <a:cubicBezTo>
                    <a:pt x="68" y="13"/>
                    <a:pt x="67" y="14"/>
                    <a:pt x="67" y="14"/>
                  </a:cubicBezTo>
                  <a:cubicBezTo>
                    <a:pt x="66" y="15"/>
                    <a:pt x="66" y="15"/>
                    <a:pt x="66" y="15"/>
                  </a:cubicBezTo>
                  <a:cubicBezTo>
                    <a:pt x="66" y="15"/>
                    <a:pt x="67" y="16"/>
                    <a:pt x="67" y="16"/>
                  </a:cubicBezTo>
                  <a:cubicBezTo>
                    <a:pt x="67" y="17"/>
                    <a:pt x="68" y="16"/>
                    <a:pt x="68" y="16"/>
                  </a:cubicBezTo>
                  <a:close/>
                  <a:moveTo>
                    <a:pt x="56" y="22"/>
                  </a:moveTo>
                  <a:cubicBezTo>
                    <a:pt x="56" y="22"/>
                    <a:pt x="56" y="22"/>
                    <a:pt x="56" y="22"/>
                  </a:cubicBezTo>
                  <a:cubicBezTo>
                    <a:pt x="56" y="22"/>
                    <a:pt x="56" y="22"/>
                    <a:pt x="56" y="22"/>
                  </a:cubicBezTo>
                  <a:cubicBezTo>
                    <a:pt x="57" y="23"/>
                    <a:pt x="57" y="23"/>
                    <a:pt x="57" y="23"/>
                  </a:cubicBezTo>
                  <a:cubicBezTo>
                    <a:pt x="57" y="23"/>
                    <a:pt x="58" y="22"/>
                    <a:pt x="58" y="22"/>
                  </a:cubicBezTo>
                  <a:cubicBezTo>
                    <a:pt x="58" y="21"/>
                    <a:pt x="59" y="21"/>
                    <a:pt x="59" y="21"/>
                  </a:cubicBezTo>
                  <a:cubicBezTo>
                    <a:pt x="59" y="21"/>
                    <a:pt x="60" y="20"/>
                    <a:pt x="61" y="20"/>
                  </a:cubicBezTo>
                  <a:cubicBezTo>
                    <a:pt x="61" y="20"/>
                    <a:pt x="63" y="19"/>
                    <a:pt x="63" y="19"/>
                  </a:cubicBezTo>
                  <a:cubicBezTo>
                    <a:pt x="63" y="18"/>
                    <a:pt x="63" y="18"/>
                    <a:pt x="63" y="18"/>
                  </a:cubicBezTo>
                  <a:cubicBezTo>
                    <a:pt x="63" y="18"/>
                    <a:pt x="60" y="18"/>
                    <a:pt x="60" y="18"/>
                  </a:cubicBezTo>
                  <a:cubicBezTo>
                    <a:pt x="60" y="18"/>
                    <a:pt x="58" y="20"/>
                    <a:pt x="58" y="20"/>
                  </a:cubicBezTo>
                  <a:cubicBezTo>
                    <a:pt x="58" y="20"/>
                    <a:pt x="56" y="22"/>
                    <a:pt x="56" y="22"/>
                  </a:cubicBezTo>
                  <a:close/>
                  <a:moveTo>
                    <a:pt x="55" y="32"/>
                  </a:moveTo>
                  <a:cubicBezTo>
                    <a:pt x="55" y="32"/>
                    <a:pt x="55" y="32"/>
                    <a:pt x="55" y="32"/>
                  </a:cubicBezTo>
                  <a:cubicBezTo>
                    <a:pt x="55" y="32"/>
                    <a:pt x="57" y="30"/>
                    <a:pt x="57" y="29"/>
                  </a:cubicBezTo>
                  <a:cubicBezTo>
                    <a:pt x="57" y="29"/>
                    <a:pt x="57" y="27"/>
                    <a:pt x="57" y="27"/>
                  </a:cubicBezTo>
                  <a:cubicBezTo>
                    <a:pt x="57" y="25"/>
                    <a:pt x="57" y="25"/>
                    <a:pt x="57" y="25"/>
                  </a:cubicBezTo>
                  <a:cubicBezTo>
                    <a:pt x="55" y="23"/>
                    <a:pt x="55" y="23"/>
                    <a:pt x="55" y="23"/>
                  </a:cubicBezTo>
                  <a:cubicBezTo>
                    <a:pt x="55" y="23"/>
                    <a:pt x="54" y="25"/>
                    <a:pt x="54" y="25"/>
                  </a:cubicBezTo>
                  <a:cubicBezTo>
                    <a:pt x="54" y="26"/>
                    <a:pt x="53" y="26"/>
                    <a:pt x="52" y="27"/>
                  </a:cubicBezTo>
                  <a:cubicBezTo>
                    <a:pt x="51" y="28"/>
                    <a:pt x="51" y="29"/>
                    <a:pt x="51" y="30"/>
                  </a:cubicBezTo>
                  <a:cubicBezTo>
                    <a:pt x="51" y="30"/>
                    <a:pt x="50" y="31"/>
                    <a:pt x="50" y="32"/>
                  </a:cubicBezTo>
                  <a:cubicBezTo>
                    <a:pt x="50" y="33"/>
                    <a:pt x="51" y="33"/>
                    <a:pt x="52" y="33"/>
                  </a:cubicBezTo>
                  <a:cubicBezTo>
                    <a:pt x="53" y="33"/>
                    <a:pt x="52" y="33"/>
                    <a:pt x="52" y="33"/>
                  </a:cubicBezTo>
                  <a:cubicBezTo>
                    <a:pt x="55" y="32"/>
                    <a:pt x="55" y="32"/>
                    <a:pt x="55" y="32"/>
                  </a:cubicBezTo>
                  <a:close/>
                  <a:moveTo>
                    <a:pt x="21" y="94"/>
                  </a:moveTo>
                  <a:cubicBezTo>
                    <a:pt x="21" y="94"/>
                    <a:pt x="21" y="94"/>
                    <a:pt x="21" y="94"/>
                  </a:cubicBezTo>
                  <a:cubicBezTo>
                    <a:pt x="21" y="94"/>
                    <a:pt x="21" y="94"/>
                    <a:pt x="22" y="94"/>
                  </a:cubicBezTo>
                  <a:cubicBezTo>
                    <a:pt x="22" y="94"/>
                    <a:pt x="22" y="93"/>
                    <a:pt x="22" y="93"/>
                  </a:cubicBezTo>
                  <a:cubicBezTo>
                    <a:pt x="23" y="93"/>
                    <a:pt x="23" y="94"/>
                    <a:pt x="23" y="94"/>
                  </a:cubicBezTo>
                  <a:cubicBezTo>
                    <a:pt x="24" y="94"/>
                    <a:pt x="24" y="95"/>
                    <a:pt x="24" y="95"/>
                  </a:cubicBezTo>
                  <a:cubicBezTo>
                    <a:pt x="25" y="97"/>
                    <a:pt x="25" y="97"/>
                    <a:pt x="25" y="97"/>
                  </a:cubicBezTo>
                  <a:cubicBezTo>
                    <a:pt x="25" y="97"/>
                    <a:pt x="25" y="98"/>
                    <a:pt x="25" y="98"/>
                  </a:cubicBezTo>
                  <a:cubicBezTo>
                    <a:pt x="25" y="99"/>
                    <a:pt x="25" y="99"/>
                    <a:pt x="25" y="99"/>
                  </a:cubicBezTo>
                  <a:cubicBezTo>
                    <a:pt x="25" y="99"/>
                    <a:pt x="26" y="99"/>
                    <a:pt x="27" y="99"/>
                  </a:cubicBezTo>
                  <a:cubicBezTo>
                    <a:pt x="27" y="99"/>
                    <a:pt x="27" y="100"/>
                    <a:pt x="28" y="100"/>
                  </a:cubicBezTo>
                  <a:cubicBezTo>
                    <a:pt x="29" y="101"/>
                    <a:pt x="29" y="101"/>
                    <a:pt x="29" y="101"/>
                  </a:cubicBezTo>
                  <a:cubicBezTo>
                    <a:pt x="30" y="102"/>
                    <a:pt x="30" y="102"/>
                    <a:pt x="31" y="103"/>
                  </a:cubicBezTo>
                  <a:cubicBezTo>
                    <a:pt x="32" y="103"/>
                    <a:pt x="32" y="103"/>
                    <a:pt x="33" y="103"/>
                  </a:cubicBezTo>
                  <a:cubicBezTo>
                    <a:pt x="33" y="102"/>
                    <a:pt x="33" y="102"/>
                    <a:pt x="34" y="102"/>
                  </a:cubicBezTo>
                  <a:cubicBezTo>
                    <a:pt x="34" y="102"/>
                    <a:pt x="34" y="102"/>
                    <a:pt x="35" y="102"/>
                  </a:cubicBezTo>
                  <a:cubicBezTo>
                    <a:pt x="35" y="101"/>
                    <a:pt x="34" y="101"/>
                    <a:pt x="34" y="101"/>
                  </a:cubicBezTo>
                  <a:cubicBezTo>
                    <a:pt x="34" y="101"/>
                    <a:pt x="33" y="100"/>
                    <a:pt x="32" y="99"/>
                  </a:cubicBezTo>
                  <a:cubicBezTo>
                    <a:pt x="32" y="99"/>
                    <a:pt x="32" y="99"/>
                    <a:pt x="32" y="98"/>
                  </a:cubicBezTo>
                  <a:cubicBezTo>
                    <a:pt x="32" y="98"/>
                    <a:pt x="32" y="98"/>
                    <a:pt x="31" y="97"/>
                  </a:cubicBezTo>
                  <a:cubicBezTo>
                    <a:pt x="30" y="97"/>
                    <a:pt x="30" y="97"/>
                    <a:pt x="30" y="97"/>
                  </a:cubicBezTo>
                  <a:cubicBezTo>
                    <a:pt x="29" y="96"/>
                    <a:pt x="29" y="95"/>
                    <a:pt x="29" y="95"/>
                  </a:cubicBezTo>
                  <a:cubicBezTo>
                    <a:pt x="29" y="95"/>
                    <a:pt x="27" y="95"/>
                    <a:pt x="27" y="94"/>
                  </a:cubicBezTo>
                  <a:cubicBezTo>
                    <a:pt x="27" y="94"/>
                    <a:pt x="26" y="94"/>
                    <a:pt x="26" y="94"/>
                  </a:cubicBezTo>
                  <a:cubicBezTo>
                    <a:pt x="26" y="94"/>
                    <a:pt x="24" y="93"/>
                    <a:pt x="24" y="92"/>
                  </a:cubicBezTo>
                  <a:cubicBezTo>
                    <a:pt x="24" y="92"/>
                    <a:pt x="24" y="91"/>
                    <a:pt x="24" y="91"/>
                  </a:cubicBezTo>
                  <a:cubicBezTo>
                    <a:pt x="24" y="91"/>
                    <a:pt x="23" y="91"/>
                    <a:pt x="22" y="91"/>
                  </a:cubicBezTo>
                  <a:cubicBezTo>
                    <a:pt x="21" y="92"/>
                    <a:pt x="20" y="92"/>
                    <a:pt x="20" y="92"/>
                  </a:cubicBezTo>
                  <a:cubicBezTo>
                    <a:pt x="19" y="92"/>
                    <a:pt x="19" y="93"/>
                    <a:pt x="19" y="93"/>
                  </a:cubicBezTo>
                  <a:cubicBezTo>
                    <a:pt x="19" y="93"/>
                    <a:pt x="19" y="94"/>
                    <a:pt x="20" y="94"/>
                  </a:cubicBezTo>
                  <a:cubicBezTo>
                    <a:pt x="20" y="95"/>
                    <a:pt x="21" y="94"/>
                    <a:pt x="21" y="94"/>
                  </a:cubicBezTo>
                  <a:close/>
                  <a:moveTo>
                    <a:pt x="71" y="75"/>
                  </a:moveTo>
                  <a:cubicBezTo>
                    <a:pt x="71" y="75"/>
                    <a:pt x="71" y="75"/>
                    <a:pt x="71" y="75"/>
                  </a:cubicBezTo>
                  <a:cubicBezTo>
                    <a:pt x="71" y="76"/>
                    <a:pt x="71" y="76"/>
                    <a:pt x="71" y="76"/>
                  </a:cubicBezTo>
                  <a:cubicBezTo>
                    <a:pt x="71" y="76"/>
                    <a:pt x="71" y="76"/>
                    <a:pt x="72" y="76"/>
                  </a:cubicBezTo>
                  <a:cubicBezTo>
                    <a:pt x="72" y="75"/>
                    <a:pt x="72" y="76"/>
                    <a:pt x="73" y="76"/>
                  </a:cubicBezTo>
                  <a:cubicBezTo>
                    <a:pt x="73" y="76"/>
                    <a:pt x="73" y="76"/>
                    <a:pt x="73" y="76"/>
                  </a:cubicBezTo>
                  <a:cubicBezTo>
                    <a:pt x="74" y="76"/>
                    <a:pt x="75" y="74"/>
                    <a:pt x="75" y="74"/>
                  </a:cubicBezTo>
                  <a:cubicBezTo>
                    <a:pt x="75" y="74"/>
                    <a:pt x="75" y="74"/>
                    <a:pt x="76" y="74"/>
                  </a:cubicBezTo>
                  <a:cubicBezTo>
                    <a:pt x="76" y="74"/>
                    <a:pt x="77" y="74"/>
                    <a:pt x="77" y="73"/>
                  </a:cubicBezTo>
                  <a:cubicBezTo>
                    <a:pt x="77" y="73"/>
                    <a:pt x="77" y="73"/>
                    <a:pt x="78" y="73"/>
                  </a:cubicBezTo>
                  <a:cubicBezTo>
                    <a:pt x="78" y="72"/>
                    <a:pt x="78" y="72"/>
                    <a:pt x="78" y="72"/>
                  </a:cubicBezTo>
                  <a:cubicBezTo>
                    <a:pt x="79" y="71"/>
                    <a:pt x="80" y="71"/>
                    <a:pt x="80" y="71"/>
                  </a:cubicBezTo>
                  <a:cubicBezTo>
                    <a:pt x="81" y="70"/>
                    <a:pt x="81" y="70"/>
                    <a:pt x="81" y="69"/>
                  </a:cubicBezTo>
                  <a:cubicBezTo>
                    <a:pt x="81" y="69"/>
                    <a:pt x="80" y="69"/>
                    <a:pt x="80" y="70"/>
                  </a:cubicBezTo>
                  <a:cubicBezTo>
                    <a:pt x="79" y="70"/>
                    <a:pt x="78" y="70"/>
                    <a:pt x="78" y="70"/>
                  </a:cubicBezTo>
                  <a:cubicBezTo>
                    <a:pt x="78" y="71"/>
                    <a:pt x="77" y="71"/>
                    <a:pt x="77" y="71"/>
                  </a:cubicBezTo>
                  <a:cubicBezTo>
                    <a:pt x="76" y="71"/>
                    <a:pt x="75" y="72"/>
                    <a:pt x="74" y="72"/>
                  </a:cubicBezTo>
                  <a:cubicBezTo>
                    <a:pt x="74" y="72"/>
                    <a:pt x="74" y="73"/>
                    <a:pt x="73" y="74"/>
                  </a:cubicBezTo>
                  <a:cubicBezTo>
                    <a:pt x="73" y="74"/>
                    <a:pt x="73" y="74"/>
                    <a:pt x="73" y="75"/>
                  </a:cubicBezTo>
                  <a:cubicBezTo>
                    <a:pt x="72" y="75"/>
                    <a:pt x="71" y="75"/>
                    <a:pt x="71" y="75"/>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28" name="Freeform 217">
              <a:extLst>
                <a:ext uri="{FF2B5EF4-FFF2-40B4-BE49-F238E27FC236}">
                  <a16:creationId xmlns:a16="http://schemas.microsoft.com/office/drawing/2014/main" id="{06FC21C1-FD00-4A77-AD5D-A6D3FB5E2A77}"/>
                </a:ext>
              </a:extLst>
            </p:cNvPr>
            <p:cNvSpPr>
              <a:spLocks/>
            </p:cNvSpPr>
            <p:nvPr/>
          </p:nvSpPr>
          <p:spPr bwMode="auto">
            <a:xfrm>
              <a:off x="8054896" y="3267063"/>
              <a:ext cx="384801" cy="263158"/>
            </a:xfrm>
            <a:custGeom>
              <a:avLst/>
              <a:gdLst>
                <a:gd name="T0" fmla="*/ 4 w 169"/>
                <a:gd name="T1" fmla="*/ 28 h 119"/>
                <a:gd name="T2" fmla="*/ 17 w 169"/>
                <a:gd name="T3" fmla="*/ 23 h 119"/>
                <a:gd name="T4" fmla="*/ 24 w 169"/>
                <a:gd name="T5" fmla="*/ 19 h 119"/>
                <a:gd name="T6" fmla="*/ 29 w 169"/>
                <a:gd name="T7" fmla="*/ 16 h 119"/>
                <a:gd name="T8" fmla="*/ 32 w 169"/>
                <a:gd name="T9" fmla="*/ 14 h 119"/>
                <a:gd name="T10" fmla="*/ 38 w 169"/>
                <a:gd name="T11" fmla="*/ 12 h 119"/>
                <a:gd name="T12" fmla="*/ 44 w 169"/>
                <a:gd name="T13" fmla="*/ 11 h 119"/>
                <a:gd name="T14" fmla="*/ 48 w 169"/>
                <a:gd name="T15" fmla="*/ 8 h 119"/>
                <a:gd name="T16" fmla="*/ 56 w 169"/>
                <a:gd name="T17" fmla="*/ 7 h 119"/>
                <a:gd name="T18" fmla="*/ 55 w 169"/>
                <a:gd name="T19" fmla="*/ 2 h 119"/>
                <a:gd name="T20" fmla="*/ 63 w 169"/>
                <a:gd name="T21" fmla="*/ 0 h 119"/>
                <a:gd name="T22" fmla="*/ 69 w 169"/>
                <a:gd name="T23" fmla="*/ 4 h 119"/>
                <a:gd name="T24" fmla="*/ 73 w 169"/>
                <a:gd name="T25" fmla="*/ 8 h 119"/>
                <a:gd name="T26" fmla="*/ 72 w 169"/>
                <a:gd name="T27" fmla="*/ 11 h 119"/>
                <a:gd name="T28" fmla="*/ 78 w 169"/>
                <a:gd name="T29" fmla="*/ 12 h 119"/>
                <a:gd name="T30" fmla="*/ 85 w 169"/>
                <a:gd name="T31" fmla="*/ 10 h 119"/>
                <a:gd name="T32" fmla="*/ 88 w 169"/>
                <a:gd name="T33" fmla="*/ 13 h 119"/>
                <a:gd name="T34" fmla="*/ 95 w 169"/>
                <a:gd name="T35" fmla="*/ 16 h 119"/>
                <a:gd name="T36" fmla="*/ 95 w 169"/>
                <a:gd name="T37" fmla="*/ 21 h 119"/>
                <a:gd name="T38" fmla="*/ 91 w 169"/>
                <a:gd name="T39" fmla="*/ 27 h 119"/>
                <a:gd name="T40" fmla="*/ 95 w 169"/>
                <a:gd name="T41" fmla="*/ 34 h 119"/>
                <a:gd name="T42" fmla="*/ 106 w 169"/>
                <a:gd name="T43" fmla="*/ 41 h 119"/>
                <a:gd name="T44" fmla="*/ 116 w 169"/>
                <a:gd name="T45" fmla="*/ 45 h 119"/>
                <a:gd name="T46" fmla="*/ 123 w 169"/>
                <a:gd name="T47" fmla="*/ 47 h 119"/>
                <a:gd name="T48" fmla="*/ 123 w 169"/>
                <a:gd name="T49" fmla="*/ 53 h 119"/>
                <a:gd name="T50" fmla="*/ 119 w 169"/>
                <a:gd name="T51" fmla="*/ 59 h 119"/>
                <a:gd name="T52" fmla="*/ 110 w 169"/>
                <a:gd name="T53" fmla="*/ 64 h 119"/>
                <a:gd name="T54" fmla="*/ 119 w 169"/>
                <a:gd name="T55" fmla="*/ 66 h 119"/>
                <a:gd name="T56" fmla="*/ 125 w 169"/>
                <a:gd name="T57" fmla="*/ 71 h 119"/>
                <a:gd name="T58" fmla="*/ 140 w 169"/>
                <a:gd name="T59" fmla="*/ 76 h 119"/>
                <a:gd name="T60" fmla="*/ 147 w 169"/>
                <a:gd name="T61" fmla="*/ 76 h 119"/>
                <a:gd name="T62" fmla="*/ 158 w 169"/>
                <a:gd name="T63" fmla="*/ 75 h 119"/>
                <a:gd name="T64" fmla="*/ 155 w 169"/>
                <a:gd name="T65" fmla="*/ 83 h 119"/>
                <a:gd name="T66" fmla="*/ 156 w 169"/>
                <a:gd name="T67" fmla="*/ 87 h 119"/>
                <a:gd name="T68" fmla="*/ 164 w 169"/>
                <a:gd name="T69" fmla="*/ 93 h 119"/>
                <a:gd name="T70" fmla="*/ 158 w 169"/>
                <a:gd name="T71" fmla="*/ 96 h 119"/>
                <a:gd name="T72" fmla="*/ 164 w 169"/>
                <a:gd name="T73" fmla="*/ 101 h 119"/>
                <a:gd name="T74" fmla="*/ 167 w 169"/>
                <a:gd name="T75" fmla="*/ 111 h 119"/>
                <a:gd name="T76" fmla="*/ 162 w 169"/>
                <a:gd name="T77" fmla="*/ 114 h 119"/>
                <a:gd name="T78" fmla="*/ 154 w 169"/>
                <a:gd name="T79" fmla="*/ 119 h 119"/>
                <a:gd name="T80" fmla="*/ 142 w 169"/>
                <a:gd name="T81" fmla="*/ 107 h 119"/>
                <a:gd name="T82" fmla="*/ 138 w 169"/>
                <a:gd name="T83" fmla="*/ 98 h 119"/>
                <a:gd name="T84" fmla="*/ 129 w 169"/>
                <a:gd name="T85" fmla="*/ 97 h 119"/>
                <a:gd name="T86" fmla="*/ 126 w 169"/>
                <a:gd name="T87" fmla="*/ 85 h 119"/>
                <a:gd name="T88" fmla="*/ 114 w 169"/>
                <a:gd name="T89" fmla="*/ 91 h 119"/>
                <a:gd name="T90" fmla="*/ 101 w 169"/>
                <a:gd name="T91" fmla="*/ 90 h 119"/>
                <a:gd name="T92" fmla="*/ 96 w 169"/>
                <a:gd name="T93" fmla="*/ 86 h 119"/>
                <a:gd name="T94" fmla="*/ 88 w 169"/>
                <a:gd name="T95" fmla="*/ 84 h 119"/>
                <a:gd name="T96" fmla="*/ 76 w 169"/>
                <a:gd name="T97" fmla="*/ 88 h 119"/>
                <a:gd name="T98" fmla="*/ 69 w 169"/>
                <a:gd name="T99" fmla="*/ 84 h 119"/>
                <a:gd name="T100" fmla="*/ 56 w 169"/>
                <a:gd name="T101" fmla="*/ 80 h 119"/>
                <a:gd name="T102" fmla="*/ 41 w 169"/>
                <a:gd name="T103" fmla="*/ 83 h 119"/>
                <a:gd name="T104" fmla="*/ 30 w 169"/>
                <a:gd name="T105" fmla="*/ 83 h 119"/>
                <a:gd name="T106" fmla="*/ 26 w 169"/>
                <a:gd name="T107" fmla="*/ 77 h 119"/>
                <a:gd name="T108" fmla="*/ 20 w 169"/>
                <a:gd name="T109" fmla="*/ 71 h 119"/>
                <a:gd name="T110" fmla="*/ 15 w 169"/>
                <a:gd name="T111" fmla="*/ 61 h 119"/>
                <a:gd name="T112" fmla="*/ 18 w 169"/>
                <a:gd name="T113" fmla="*/ 46 h 119"/>
                <a:gd name="T114" fmla="*/ 13 w 169"/>
                <a:gd name="T115" fmla="*/ 37 h 119"/>
                <a:gd name="T116" fmla="*/ 2 w 169"/>
                <a:gd name="T117" fmla="*/ 33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69" h="119">
                  <a:moveTo>
                    <a:pt x="2" y="33"/>
                  </a:moveTo>
                  <a:cubicBezTo>
                    <a:pt x="0" y="31"/>
                    <a:pt x="0" y="31"/>
                    <a:pt x="0" y="31"/>
                  </a:cubicBezTo>
                  <a:cubicBezTo>
                    <a:pt x="4" y="28"/>
                    <a:pt x="4" y="28"/>
                    <a:pt x="4" y="28"/>
                  </a:cubicBezTo>
                  <a:cubicBezTo>
                    <a:pt x="4" y="28"/>
                    <a:pt x="6" y="28"/>
                    <a:pt x="7" y="27"/>
                  </a:cubicBezTo>
                  <a:cubicBezTo>
                    <a:pt x="9" y="27"/>
                    <a:pt x="15" y="25"/>
                    <a:pt x="15" y="25"/>
                  </a:cubicBezTo>
                  <a:cubicBezTo>
                    <a:pt x="17" y="23"/>
                    <a:pt x="17" y="23"/>
                    <a:pt x="17" y="23"/>
                  </a:cubicBezTo>
                  <a:cubicBezTo>
                    <a:pt x="17" y="23"/>
                    <a:pt x="19" y="21"/>
                    <a:pt x="19" y="21"/>
                  </a:cubicBezTo>
                  <a:cubicBezTo>
                    <a:pt x="20" y="21"/>
                    <a:pt x="22" y="21"/>
                    <a:pt x="23" y="20"/>
                  </a:cubicBezTo>
                  <a:cubicBezTo>
                    <a:pt x="23" y="20"/>
                    <a:pt x="24" y="19"/>
                    <a:pt x="24" y="19"/>
                  </a:cubicBezTo>
                  <a:cubicBezTo>
                    <a:pt x="24" y="19"/>
                    <a:pt x="24" y="18"/>
                    <a:pt x="25" y="18"/>
                  </a:cubicBezTo>
                  <a:cubicBezTo>
                    <a:pt x="25" y="18"/>
                    <a:pt x="26" y="18"/>
                    <a:pt x="27" y="17"/>
                  </a:cubicBezTo>
                  <a:cubicBezTo>
                    <a:pt x="28" y="17"/>
                    <a:pt x="28" y="17"/>
                    <a:pt x="29" y="16"/>
                  </a:cubicBezTo>
                  <a:cubicBezTo>
                    <a:pt x="29" y="16"/>
                    <a:pt x="30" y="13"/>
                    <a:pt x="30" y="13"/>
                  </a:cubicBezTo>
                  <a:cubicBezTo>
                    <a:pt x="30" y="13"/>
                    <a:pt x="30" y="13"/>
                    <a:pt x="30" y="13"/>
                  </a:cubicBezTo>
                  <a:cubicBezTo>
                    <a:pt x="31" y="13"/>
                    <a:pt x="32" y="14"/>
                    <a:pt x="32" y="14"/>
                  </a:cubicBezTo>
                  <a:cubicBezTo>
                    <a:pt x="32" y="14"/>
                    <a:pt x="34" y="14"/>
                    <a:pt x="35" y="14"/>
                  </a:cubicBezTo>
                  <a:cubicBezTo>
                    <a:pt x="35" y="14"/>
                    <a:pt x="37" y="13"/>
                    <a:pt x="37" y="13"/>
                  </a:cubicBezTo>
                  <a:cubicBezTo>
                    <a:pt x="37" y="13"/>
                    <a:pt x="37" y="12"/>
                    <a:pt x="38" y="12"/>
                  </a:cubicBezTo>
                  <a:cubicBezTo>
                    <a:pt x="39" y="12"/>
                    <a:pt x="40" y="12"/>
                    <a:pt x="41" y="12"/>
                  </a:cubicBezTo>
                  <a:cubicBezTo>
                    <a:pt x="41" y="12"/>
                    <a:pt x="43" y="12"/>
                    <a:pt x="43" y="12"/>
                  </a:cubicBezTo>
                  <a:cubicBezTo>
                    <a:pt x="44" y="11"/>
                    <a:pt x="44" y="11"/>
                    <a:pt x="44" y="11"/>
                  </a:cubicBezTo>
                  <a:cubicBezTo>
                    <a:pt x="45" y="11"/>
                    <a:pt x="44" y="10"/>
                    <a:pt x="45" y="11"/>
                  </a:cubicBezTo>
                  <a:cubicBezTo>
                    <a:pt x="46" y="11"/>
                    <a:pt x="45" y="12"/>
                    <a:pt x="46" y="11"/>
                  </a:cubicBezTo>
                  <a:cubicBezTo>
                    <a:pt x="47" y="10"/>
                    <a:pt x="48" y="8"/>
                    <a:pt x="48" y="8"/>
                  </a:cubicBezTo>
                  <a:cubicBezTo>
                    <a:pt x="48" y="8"/>
                    <a:pt x="47" y="8"/>
                    <a:pt x="49" y="8"/>
                  </a:cubicBezTo>
                  <a:cubicBezTo>
                    <a:pt x="51" y="8"/>
                    <a:pt x="51" y="8"/>
                    <a:pt x="53" y="8"/>
                  </a:cubicBezTo>
                  <a:cubicBezTo>
                    <a:pt x="54" y="8"/>
                    <a:pt x="56" y="7"/>
                    <a:pt x="56" y="7"/>
                  </a:cubicBezTo>
                  <a:cubicBezTo>
                    <a:pt x="57" y="7"/>
                    <a:pt x="58" y="6"/>
                    <a:pt x="58" y="6"/>
                  </a:cubicBezTo>
                  <a:cubicBezTo>
                    <a:pt x="58" y="5"/>
                    <a:pt x="54" y="3"/>
                    <a:pt x="54" y="3"/>
                  </a:cubicBezTo>
                  <a:cubicBezTo>
                    <a:pt x="54" y="3"/>
                    <a:pt x="52" y="2"/>
                    <a:pt x="55" y="2"/>
                  </a:cubicBezTo>
                  <a:cubicBezTo>
                    <a:pt x="58" y="3"/>
                    <a:pt x="59" y="3"/>
                    <a:pt x="59" y="3"/>
                  </a:cubicBezTo>
                  <a:cubicBezTo>
                    <a:pt x="60" y="3"/>
                    <a:pt x="60" y="2"/>
                    <a:pt x="61" y="2"/>
                  </a:cubicBezTo>
                  <a:cubicBezTo>
                    <a:pt x="62" y="1"/>
                    <a:pt x="63" y="0"/>
                    <a:pt x="63" y="0"/>
                  </a:cubicBezTo>
                  <a:cubicBezTo>
                    <a:pt x="64" y="0"/>
                    <a:pt x="66" y="2"/>
                    <a:pt x="66" y="2"/>
                  </a:cubicBezTo>
                  <a:cubicBezTo>
                    <a:pt x="66" y="4"/>
                    <a:pt x="66" y="4"/>
                    <a:pt x="66" y="4"/>
                  </a:cubicBezTo>
                  <a:cubicBezTo>
                    <a:pt x="69" y="4"/>
                    <a:pt x="69" y="4"/>
                    <a:pt x="69" y="4"/>
                  </a:cubicBezTo>
                  <a:cubicBezTo>
                    <a:pt x="69" y="4"/>
                    <a:pt x="70" y="3"/>
                    <a:pt x="71" y="4"/>
                  </a:cubicBezTo>
                  <a:cubicBezTo>
                    <a:pt x="72" y="4"/>
                    <a:pt x="74" y="6"/>
                    <a:pt x="74" y="6"/>
                  </a:cubicBezTo>
                  <a:cubicBezTo>
                    <a:pt x="73" y="8"/>
                    <a:pt x="73" y="8"/>
                    <a:pt x="73" y="8"/>
                  </a:cubicBezTo>
                  <a:cubicBezTo>
                    <a:pt x="69" y="9"/>
                    <a:pt x="69" y="9"/>
                    <a:pt x="69" y="9"/>
                  </a:cubicBezTo>
                  <a:cubicBezTo>
                    <a:pt x="69" y="9"/>
                    <a:pt x="69" y="11"/>
                    <a:pt x="70" y="11"/>
                  </a:cubicBezTo>
                  <a:cubicBezTo>
                    <a:pt x="70" y="11"/>
                    <a:pt x="71" y="12"/>
                    <a:pt x="72" y="11"/>
                  </a:cubicBezTo>
                  <a:cubicBezTo>
                    <a:pt x="73" y="11"/>
                    <a:pt x="73" y="10"/>
                    <a:pt x="73" y="10"/>
                  </a:cubicBezTo>
                  <a:cubicBezTo>
                    <a:pt x="73" y="10"/>
                    <a:pt x="76" y="10"/>
                    <a:pt x="76" y="11"/>
                  </a:cubicBezTo>
                  <a:cubicBezTo>
                    <a:pt x="76" y="11"/>
                    <a:pt x="78" y="12"/>
                    <a:pt x="78" y="12"/>
                  </a:cubicBezTo>
                  <a:cubicBezTo>
                    <a:pt x="79" y="11"/>
                    <a:pt x="80" y="11"/>
                    <a:pt x="81" y="11"/>
                  </a:cubicBezTo>
                  <a:cubicBezTo>
                    <a:pt x="81" y="11"/>
                    <a:pt x="82" y="12"/>
                    <a:pt x="83" y="12"/>
                  </a:cubicBezTo>
                  <a:cubicBezTo>
                    <a:pt x="84" y="12"/>
                    <a:pt x="85" y="10"/>
                    <a:pt x="85" y="10"/>
                  </a:cubicBezTo>
                  <a:cubicBezTo>
                    <a:pt x="85" y="10"/>
                    <a:pt x="86" y="10"/>
                    <a:pt x="86" y="11"/>
                  </a:cubicBezTo>
                  <a:cubicBezTo>
                    <a:pt x="87" y="11"/>
                    <a:pt x="86" y="11"/>
                    <a:pt x="87" y="12"/>
                  </a:cubicBezTo>
                  <a:cubicBezTo>
                    <a:pt x="87" y="13"/>
                    <a:pt x="87" y="13"/>
                    <a:pt x="88" y="13"/>
                  </a:cubicBezTo>
                  <a:cubicBezTo>
                    <a:pt x="89" y="14"/>
                    <a:pt x="91" y="14"/>
                    <a:pt x="91" y="15"/>
                  </a:cubicBezTo>
                  <a:cubicBezTo>
                    <a:pt x="91" y="15"/>
                    <a:pt x="92" y="17"/>
                    <a:pt x="93" y="17"/>
                  </a:cubicBezTo>
                  <a:cubicBezTo>
                    <a:pt x="94" y="16"/>
                    <a:pt x="94" y="16"/>
                    <a:pt x="95" y="16"/>
                  </a:cubicBezTo>
                  <a:cubicBezTo>
                    <a:pt x="96" y="17"/>
                    <a:pt x="98" y="16"/>
                    <a:pt x="98" y="17"/>
                  </a:cubicBezTo>
                  <a:cubicBezTo>
                    <a:pt x="97" y="18"/>
                    <a:pt x="97" y="19"/>
                    <a:pt x="97" y="20"/>
                  </a:cubicBezTo>
                  <a:cubicBezTo>
                    <a:pt x="97" y="20"/>
                    <a:pt x="96" y="21"/>
                    <a:pt x="95" y="21"/>
                  </a:cubicBezTo>
                  <a:cubicBezTo>
                    <a:pt x="94" y="21"/>
                    <a:pt x="93" y="22"/>
                    <a:pt x="93" y="22"/>
                  </a:cubicBezTo>
                  <a:cubicBezTo>
                    <a:pt x="93" y="23"/>
                    <a:pt x="92" y="24"/>
                    <a:pt x="92" y="25"/>
                  </a:cubicBezTo>
                  <a:cubicBezTo>
                    <a:pt x="91" y="26"/>
                    <a:pt x="91" y="27"/>
                    <a:pt x="91" y="27"/>
                  </a:cubicBezTo>
                  <a:cubicBezTo>
                    <a:pt x="90" y="28"/>
                    <a:pt x="90" y="28"/>
                    <a:pt x="90" y="28"/>
                  </a:cubicBezTo>
                  <a:cubicBezTo>
                    <a:pt x="90" y="29"/>
                    <a:pt x="93" y="33"/>
                    <a:pt x="93" y="33"/>
                  </a:cubicBezTo>
                  <a:cubicBezTo>
                    <a:pt x="95" y="34"/>
                    <a:pt x="95" y="34"/>
                    <a:pt x="95" y="34"/>
                  </a:cubicBezTo>
                  <a:cubicBezTo>
                    <a:pt x="96" y="36"/>
                    <a:pt x="96" y="36"/>
                    <a:pt x="96" y="36"/>
                  </a:cubicBezTo>
                  <a:cubicBezTo>
                    <a:pt x="102" y="40"/>
                    <a:pt x="102" y="40"/>
                    <a:pt x="102" y="40"/>
                  </a:cubicBezTo>
                  <a:cubicBezTo>
                    <a:pt x="102" y="40"/>
                    <a:pt x="104" y="41"/>
                    <a:pt x="106" y="41"/>
                  </a:cubicBezTo>
                  <a:cubicBezTo>
                    <a:pt x="108" y="42"/>
                    <a:pt x="110" y="42"/>
                    <a:pt x="110" y="42"/>
                  </a:cubicBezTo>
                  <a:cubicBezTo>
                    <a:pt x="113" y="45"/>
                    <a:pt x="113" y="45"/>
                    <a:pt x="113" y="45"/>
                  </a:cubicBezTo>
                  <a:cubicBezTo>
                    <a:pt x="113" y="45"/>
                    <a:pt x="115" y="45"/>
                    <a:pt x="116" y="45"/>
                  </a:cubicBezTo>
                  <a:cubicBezTo>
                    <a:pt x="116" y="46"/>
                    <a:pt x="119" y="46"/>
                    <a:pt x="119" y="46"/>
                  </a:cubicBezTo>
                  <a:cubicBezTo>
                    <a:pt x="121" y="46"/>
                    <a:pt x="121" y="46"/>
                    <a:pt x="121" y="46"/>
                  </a:cubicBezTo>
                  <a:cubicBezTo>
                    <a:pt x="121" y="46"/>
                    <a:pt x="122" y="45"/>
                    <a:pt x="123" y="47"/>
                  </a:cubicBezTo>
                  <a:cubicBezTo>
                    <a:pt x="123" y="48"/>
                    <a:pt x="124" y="50"/>
                    <a:pt x="124" y="50"/>
                  </a:cubicBezTo>
                  <a:cubicBezTo>
                    <a:pt x="124" y="50"/>
                    <a:pt x="124" y="51"/>
                    <a:pt x="124" y="52"/>
                  </a:cubicBezTo>
                  <a:cubicBezTo>
                    <a:pt x="123" y="52"/>
                    <a:pt x="123" y="52"/>
                    <a:pt x="123" y="53"/>
                  </a:cubicBezTo>
                  <a:cubicBezTo>
                    <a:pt x="123" y="53"/>
                    <a:pt x="123" y="57"/>
                    <a:pt x="123" y="57"/>
                  </a:cubicBezTo>
                  <a:cubicBezTo>
                    <a:pt x="123" y="57"/>
                    <a:pt x="123" y="58"/>
                    <a:pt x="122" y="58"/>
                  </a:cubicBezTo>
                  <a:cubicBezTo>
                    <a:pt x="120" y="59"/>
                    <a:pt x="120" y="59"/>
                    <a:pt x="119" y="59"/>
                  </a:cubicBezTo>
                  <a:cubicBezTo>
                    <a:pt x="117" y="59"/>
                    <a:pt x="114" y="60"/>
                    <a:pt x="113" y="61"/>
                  </a:cubicBezTo>
                  <a:cubicBezTo>
                    <a:pt x="113" y="61"/>
                    <a:pt x="111" y="61"/>
                    <a:pt x="111" y="61"/>
                  </a:cubicBezTo>
                  <a:cubicBezTo>
                    <a:pt x="111" y="62"/>
                    <a:pt x="110" y="64"/>
                    <a:pt x="110" y="64"/>
                  </a:cubicBezTo>
                  <a:cubicBezTo>
                    <a:pt x="110" y="64"/>
                    <a:pt x="110" y="66"/>
                    <a:pt x="112" y="66"/>
                  </a:cubicBezTo>
                  <a:cubicBezTo>
                    <a:pt x="115" y="66"/>
                    <a:pt x="115" y="66"/>
                    <a:pt x="116" y="66"/>
                  </a:cubicBezTo>
                  <a:cubicBezTo>
                    <a:pt x="117" y="66"/>
                    <a:pt x="117" y="65"/>
                    <a:pt x="119" y="66"/>
                  </a:cubicBezTo>
                  <a:cubicBezTo>
                    <a:pt x="120" y="66"/>
                    <a:pt x="121" y="68"/>
                    <a:pt x="121" y="68"/>
                  </a:cubicBezTo>
                  <a:cubicBezTo>
                    <a:pt x="123" y="70"/>
                    <a:pt x="123" y="70"/>
                    <a:pt x="123" y="70"/>
                  </a:cubicBezTo>
                  <a:cubicBezTo>
                    <a:pt x="125" y="71"/>
                    <a:pt x="125" y="71"/>
                    <a:pt x="125" y="71"/>
                  </a:cubicBezTo>
                  <a:cubicBezTo>
                    <a:pt x="131" y="71"/>
                    <a:pt x="131" y="71"/>
                    <a:pt x="131" y="71"/>
                  </a:cubicBezTo>
                  <a:cubicBezTo>
                    <a:pt x="135" y="75"/>
                    <a:pt x="135" y="75"/>
                    <a:pt x="135" y="75"/>
                  </a:cubicBezTo>
                  <a:cubicBezTo>
                    <a:pt x="140" y="76"/>
                    <a:pt x="140" y="76"/>
                    <a:pt x="140" y="76"/>
                  </a:cubicBezTo>
                  <a:cubicBezTo>
                    <a:pt x="140" y="76"/>
                    <a:pt x="140" y="79"/>
                    <a:pt x="141" y="79"/>
                  </a:cubicBezTo>
                  <a:cubicBezTo>
                    <a:pt x="143" y="79"/>
                    <a:pt x="144" y="78"/>
                    <a:pt x="144" y="78"/>
                  </a:cubicBezTo>
                  <a:cubicBezTo>
                    <a:pt x="144" y="78"/>
                    <a:pt x="146" y="76"/>
                    <a:pt x="147" y="76"/>
                  </a:cubicBezTo>
                  <a:cubicBezTo>
                    <a:pt x="149" y="75"/>
                    <a:pt x="148" y="74"/>
                    <a:pt x="150" y="75"/>
                  </a:cubicBezTo>
                  <a:cubicBezTo>
                    <a:pt x="152" y="77"/>
                    <a:pt x="156" y="75"/>
                    <a:pt x="156" y="75"/>
                  </a:cubicBezTo>
                  <a:cubicBezTo>
                    <a:pt x="158" y="75"/>
                    <a:pt x="158" y="75"/>
                    <a:pt x="158" y="75"/>
                  </a:cubicBezTo>
                  <a:cubicBezTo>
                    <a:pt x="158" y="78"/>
                    <a:pt x="158" y="78"/>
                    <a:pt x="158" y="78"/>
                  </a:cubicBezTo>
                  <a:cubicBezTo>
                    <a:pt x="158" y="81"/>
                    <a:pt x="158" y="81"/>
                    <a:pt x="158" y="81"/>
                  </a:cubicBezTo>
                  <a:cubicBezTo>
                    <a:pt x="155" y="83"/>
                    <a:pt x="155" y="83"/>
                    <a:pt x="155" y="83"/>
                  </a:cubicBezTo>
                  <a:cubicBezTo>
                    <a:pt x="154" y="84"/>
                    <a:pt x="154" y="84"/>
                    <a:pt x="154" y="84"/>
                  </a:cubicBezTo>
                  <a:cubicBezTo>
                    <a:pt x="154" y="84"/>
                    <a:pt x="154" y="85"/>
                    <a:pt x="154" y="86"/>
                  </a:cubicBezTo>
                  <a:cubicBezTo>
                    <a:pt x="155" y="86"/>
                    <a:pt x="156" y="87"/>
                    <a:pt x="156" y="87"/>
                  </a:cubicBezTo>
                  <a:cubicBezTo>
                    <a:pt x="160" y="88"/>
                    <a:pt x="160" y="88"/>
                    <a:pt x="160" y="88"/>
                  </a:cubicBezTo>
                  <a:cubicBezTo>
                    <a:pt x="163" y="90"/>
                    <a:pt x="163" y="90"/>
                    <a:pt x="163" y="90"/>
                  </a:cubicBezTo>
                  <a:cubicBezTo>
                    <a:pt x="163" y="90"/>
                    <a:pt x="163" y="93"/>
                    <a:pt x="164" y="93"/>
                  </a:cubicBezTo>
                  <a:cubicBezTo>
                    <a:pt x="165" y="93"/>
                    <a:pt x="167" y="94"/>
                    <a:pt x="167" y="94"/>
                  </a:cubicBezTo>
                  <a:cubicBezTo>
                    <a:pt x="167" y="94"/>
                    <a:pt x="163" y="97"/>
                    <a:pt x="162" y="97"/>
                  </a:cubicBezTo>
                  <a:cubicBezTo>
                    <a:pt x="161" y="97"/>
                    <a:pt x="158" y="96"/>
                    <a:pt x="158" y="96"/>
                  </a:cubicBezTo>
                  <a:cubicBezTo>
                    <a:pt x="159" y="100"/>
                    <a:pt x="159" y="100"/>
                    <a:pt x="159" y="100"/>
                  </a:cubicBezTo>
                  <a:cubicBezTo>
                    <a:pt x="163" y="100"/>
                    <a:pt x="163" y="100"/>
                    <a:pt x="163" y="100"/>
                  </a:cubicBezTo>
                  <a:cubicBezTo>
                    <a:pt x="163" y="100"/>
                    <a:pt x="163" y="100"/>
                    <a:pt x="164" y="101"/>
                  </a:cubicBezTo>
                  <a:cubicBezTo>
                    <a:pt x="164" y="102"/>
                    <a:pt x="165" y="103"/>
                    <a:pt x="165" y="103"/>
                  </a:cubicBezTo>
                  <a:cubicBezTo>
                    <a:pt x="165" y="103"/>
                    <a:pt x="169" y="102"/>
                    <a:pt x="169" y="106"/>
                  </a:cubicBezTo>
                  <a:cubicBezTo>
                    <a:pt x="168" y="107"/>
                    <a:pt x="167" y="110"/>
                    <a:pt x="167" y="111"/>
                  </a:cubicBezTo>
                  <a:cubicBezTo>
                    <a:pt x="168" y="111"/>
                    <a:pt x="168" y="112"/>
                    <a:pt x="168" y="112"/>
                  </a:cubicBezTo>
                  <a:cubicBezTo>
                    <a:pt x="166" y="114"/>
                    <a:pt x="166" y="114"/>
                    <a:pt x="166" y="114"/>
                  </a:cubicBezTo>
                  <a:cubicBezTo>
                    <a:pt x="162" y="114"/>
                    <a:pt x="162" y="114"/>
                    <a:pt x="162" y="114"/>
                  </a:cubicBezTo>
                  <a:cubicBezTo>
                    <a:pt x="158" y="116"/>
                    <a:pt x="158" y="116"/>
                    <a:pt x="158" y="116"/>
                  </a:cubicBezTo>
                  <a:cubicBezTo>
                    <a:pt x="156" y="118"/>
                    <a:pt x="156" y="118"/>
                    <a:pt x="156" y="118"/>
                  </a:cubicBezTo>
                  <a:cubicBezTo>
                    <a:pt x="154" y="119"/>
                    <a:pt x="154" y="119"/>
                    <a:pt x="154" y="119"/>
                  </a:cubicBezTo>
                  <a:cubicBezTo>
                    <a:pt x="151" y="115"/>
                    <a:pt x="151" y="115"/>
                    <a:pt x="151" y="115"/>
                  </a:cubicBezTo>
                  <a:cubicBezTo>
                    <a:pt x="145" y="110"/>
                    <a:pt x="145" y="110"/>
                    <a:pt x="145" y="110"/>
                  </a:cubicBezTo>
                  <a:cubicBezTo>
                    <a:pt x="142" y="107"/>
                    <a:pt x="142" y="107"/>
                    <a:pt x="142" y="107"/>
                  </a:cubicBezTo>
                  <a:cubicBezTo>
                    <a:pt x="140" y="103"/>
                    <a:pt x="140" y="103"/>
                    <a:pt x="140" y="103"/>
                  </a:cubicBezTo>
                  <a:cubicBezTo>
                    <a:pt x="140" y="100"/>
                    <a:pt x="140" y="100"/>
                    <a:pt x="140" y="100"/>
                  </a:cubicBezTo>
                  <a:cubicBezTo>
                    <a:pt x="138" y="98"/>
                    <a:pt x="138" y="98"/>
                    <a:pt x="138" y="98"/>
                  </a:cubicBezTo>
                  <a:cubicBezTo>
                    <a:pt x="138" y="98"/>
                    <a:pt x="137" y="98"/>
                    <a:pt x="135" y="98"/>
                  </a:cubicBezTo>
                  <a:cubicBezTo>
                    <a:pt x="134" y="98"/>
                    <a:pt x="131" y="97"/>
                    <a:pt x="131" y="97"/>
                  </a:cubicBezTo>
                  <a:cubicBezTo>
                    <a:pt x="129" y="97"/>
                    <a:pt x="129" y="97"/>
                    <a:pt x="129" y="97"/>
                  </a:cubicBezTo>
                  <a:cubicBezTo>
                    <a:pt x="129" y="92"/>
                    <a:pt x="129" y="92"/>
                    <a:pt x="129" y="92"/>
                  </a:cubicBezTo>
                  <a:cubicBezTo>
                    <a:pt x="129" y="92"/>
                    <a:pt x="128" y="88"/>
                    <a:pt x="127" y="88"/>
                  </a:cubicBezTo>
                  <a:cubicBezTo>
                    <a:pt x="127" y="87"/>
                    <a:pt x="126" y="85"/>
                    <a:pt x="126" y="85"/>
                  </a:cubicBezTo>
                  <a:cubicBezTo>
                    <a:pt x="126" y="85"/>
                    <a:pt x="123" y="86"/>
                    <a:pt x="121" y="86"/>
                  </a:cubicBezTo>
                  <a:cubicBezTo>
                    <a:pt x="120" y="87"/>
                    <a:pt x="118" y="88"/>
                    <a:pt x="117" y="89"/>
                  </a:cubicBezTo>
                  <a:cubicBezTo>
                    <a:pt x="116" y="90"/>
                    <a:pt x="114" y="91"/>
                    <a:pt x="114" y="91"/>
                  </a:cubicBezTo>
                  <a:cubicBezTo>
                    <a:pt x="109" y="93"/>
                    <a:pt x="109" y="93"/>
                    <a:pt x="109" y="93"/>
                  </a:cubicBezTo>
                  <a:cubicBezTo>
                    <a:pt x="106" y="91"/>
                    <a:pt x="106" y="91"/>
                    <a:pt x="106" y="91"/>
                  </a:cubicBezTo>
                  <a:cubicBezTo>
                    <a:pt x="101" y="90"/>
                    <a:pt x="101" y="90"/>
                    <a:pt x="101" y="90"/>
                  </a:cubicBezTo>
                  <a:cubicBezTo>
                    <a:pt x="99" y="94"/>
                    <a:pt x="99" y="94"/>
                    <a:pt x="99" y="94"/>
                  </a:cubicBezTo>
                  <a:cubicBezTo>
                    <a:pt x="99" y="94"/>
                    <a:pt x="98" y="92"/>
                    <a:pt x="97" y="91"/>
                  </a:cubicBezTo>
                  <a:cubicBezTo>
                    <a:pt x="97" y="89"/>
                    <a:pt x="96" y="86"/>
                    <a:pt x="96" y="86"/>
                  </a:cubicBezTo>
                  <a:cubicBezTo>
                    <a:pt x="96" y="86"/>
                    <a:pt x="95" y="85"/>
                    <a:pt x="94" y="85"/>
                  </a:cubicBezTo>
                  <a:cubicBezTo>
                    <a:pt x="93" y="85"/>
                    <a:pt x="91" y="84"/>
                    <a:pt x="91" y="84"/>
                  </a:cubicBezTo>
                  <a:cubicBezTo>
                    <a:pt x="88" y="84"/>
                    <a:pt x="88" y="84"/>
                    <a:pt x="88" y="84"/>
                  </a:cubicBezTo>
                  <a:cubicBezTo>
                    <a:pt x="85" y="88"/>
                    <a:pt x="85" y="88"/>
                    <a:pt x="85" y="88"/>
                  </a:cubicBezTo>
                  <a:cubicBezTo>
                    <a:pt x="80" y="90"/>
                    <a:pt x="80" y="90"/>
                    <a:pt x="80" y="90"/>
                  </a:cubicBezTo>
                  <a:cubicBezTo>
                    <a:pt x="76" y="88"/>
                    <a:pt x="76" y="88"/>
                    <a:pt x="76" y="88"/>
                  </a:cubicBezTo>
                  <a:cubicBezTo>
                    <a:pt x="76" y="88"/>
                    <a:pt x="75" y="86"/>
                    <a:pt x="74" y="87"/>
                  </a:cubicBezTo>
                  <a:cubicBezTo>
                    <a:pt x="73" y="87"/>
                    <a:pt x="70" y="86"/>
                    <a:pt x="70" y="86"/>
                  </a:cubicBezTo>
                  <a:cubicBezTo>
                    <a:pt x="70" y="86"/>
                    <a:pt x="69" y="85"/>
                    <a:pt x="69" y="84"/>
                  </a:cubicBezTo>
                  <a:cubicBezTo>
                    <a:pt x="69" y="83"/>
                    <a:pt x="66" y="81"/>
                    <a:pt x="66" y="81"/>
                  </a:cubicBezTo>
                  <a:cubicBezTo>
                    <a:pt x="66" y="81"/>
                    <a:pt x="62" y="79"/>
                    <a:pt x="61" y="79"/>
                  </a:cubicBezTo>
                  <a:cubicBezTo>
                    <a:pt x="60" y="80"/>
                    <a:pt x="57" y="80"/>
                    <a:pt x="56" y="80"/>
                  </a:cubicBezTo>
                  <a:cubicBezTo>
                    <a:pt x="54" y="80"/>
                    <a:pt x="49" y="79"/>
                    <a:pt x="49" y="79"/>
                  </a:cubicBezTo>
                  <a:cubicBezTo>
                    <a:pt x="45" y="82"/>
                    <a:pt x="45" y="82"/>
                    <a:pt x="45" y="82"/>
                  </a:cubicBezTo>
                  <a:cubicBezTo>
                    <a:pt x="45" y="82"/>
                    <a:pt x="43" y="82"/>
                    <a:pt x="41" y="83"/>
                  </a:cubicBezTo>
                  <a:cubicBezTo>
                    <a:pt x="40" y="83"/>
                    <a:pt x="38" y="84"/>
                    <a:pt x="38" y="84"/>
                  </a:cubicBezTo>
                  <a:cubicBezTo>
                    <a:pt x="38" y="84"/>
                    <a:pt x="34" y="83"/>
                    <a:pt x="33" y="83"/>
                  </a:cubicBezTo>
                  <a:cubicBezTo>
                    <a:pt x="32" y="83"/>
                    <a:pt x="32" y="83"/>
                    <a:pt x="30" y="83"/>
                  </a:cubicBezTo>
                  <a:cubicBezTo>
                    <a:pt x="28" y="83"/>
                    <a:pt x="23" y="83"/>
                    <a:pt x="23" y="83"/>
                  </a:cubicBezTo>
                  <a:cubicBezTo>
                    <a:pt x="26" y="80"/>
                    <a:pt x="26" y="80"/>
                    <a:pt x="26" y="80"/>
                  </a:cubicBezTo>
                  <a:cubicBezTo>
                    <a:pt x="26" y="80"/>
                    <a:pt x="27" y="78"/>
                    <a:pt x="26" y="77"/>
                  </a:cubicBezTo>
                  <a:cubicBezTo>
                    <a:pt x="25" y="76"/>
                    <a:pt x="25" y="75"/>
                    <a:pt x="24" y="75"/>
                  </a:cubicBezTo>
                  <a:cubicBezTo>
                    <a:pt x="23" y="74"/>
                    <a:pt x="20" y="72"/>
                    <a:pt x="20" y="72"/>
                  </a:cubicBezTo>
                  <a:cubicBezTo>
                    <a:pt x="20" y="72"/>
                    <a:pt x="20" y="72"/>
                    <a:pt x="20" y="71"/>
                  </a:cubicBezTo>
                  <a:cubicBezTo>
                    <a:pt x="19" y="70"/>
                    <a:pt x="18" y="67"/>
                    <a:pt x="18" y="67"/>
                  </a:cubicBezTo>
                  <a:cubicBezTo>
                    <a:pt x="17" y="65"/>
                    <a:pt x="17" y="65"/>
                    <a:pt x="17" y="65"/>
                  </a:cubicBezTo>
                  <a:cubicBezTo>
                    <a:pt x="17" y="65"/>
                    <a:pt x="14" y="63"/>
                    <a:pt x="15" y="61"/>
                  </a:cubicBezTo>
                  <a:cubicBezTo>
                    <a:pt x="16" y="59"/>
                    <a:pt x="18" y="54"/>
                    <a:pt x="18" y="54"/>
                  </a:cubicBezTo>
                  <a:cubicBezTo>
                    <a:pt x="19" y="49"/>
                    <a:pt x="19" y="49"/>
                    <a:pt x="19" y="49"/>
                  </a:cubicBezTo>
                  <a:cubicBezTo>
                    <a:pt x="18" y="46"/>
                    <a:pt x="18" y="46"/>
                    <a:pt x="18" y="46"/>
                  </a:cubicBezTo>
                  <a:cubicBezTo>
                    <a:pt x="16" y="43"/>
                    <a:pt x="16" y="43"/>
                    <a:pt x="16" y="43"/>
                  </a:cubicBezTo>
                  <a:cubicBezTo>
                    <a:pt x="16" y="43"/>
                    <a:pt x="15" y="43"/>
                    <a:pt x="14" y="41"/>
                  </a:cubicBezTo>
                  <a:cubicBezTo>
                    <a:pt x="14" y="38"/>
                    <a:pt x="14" y="38"/>
                    <a:pt x="13" y="37"/>
                  </a:cubicBezTo>
                  <a:cubicBezTo>
                    <a:pt x="12" y="35"/>
                    <a:pt x="8" y="34"/>
                    <a:pt x="8" y="34"/>
                  </a:cubicBezTo>
                  <a:cubicBezTo>
                    <a:pt x="3" y="34"/>
                    <a:pt x="3" y="34"/>
                    <a:pt x="3" y="34"/>
                  </a:cubicBezTo>
                  <a:lnTo>
                    <a:pt x="2" y="33"/>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29" name="Freeform 219">
              <a:extLst>
                <a:ext uri="{FF2B5EF4-FFF2-40B4-BE49-F238E27FC236}">
                  <a16:creationId xmlns:a16="http://schemas.microsoft.com/office/drawing/2014/main" id="{2ABFC395-A0C2-41B7-93B4-37BA9C1742D8}"/>
                </a:ext>
              </a:extLst>
            </p:cNvPr>
            <p:cNvSpPr>
              <a:spLocks/>
            </p:cNvSpPr>
            <p:nvPr/>
          </p:nvSpPr>
          <p:spPr bwMode="auto">
            <a:xfrm>
              <a:off x="5550394" y="2957026"/>
              <a:ext cx="547516" cy="376093"/>
            </a:xfrm>
            <a:custGeom>
              <a:avLst/>
              <a:gdLst>
                <a:gd name="T0" fmla="*/ 28 w 240"/>
                <a:gd name="T1" fmla="*/ 61 h 170"/>
                <a:gd name="T2" fmla="*/ 31 w 240"/>
                <a:gd name="T3" fmla="*/ 54 h 170"/>
                <a:gd name="T4" fmla="*/ 44 w 240"/>
                <a:gd name="T5" fmla="*/ 55 h 170"/>
                <a:gd name="T6" fmla="*/ 64 w 240"/>
                <a:gd name="T7" fmla="*/ 59 h 170"/>
                <a:gd name="T8" fmla="*/ 96 w 240"/>
                <a:gd name="T9" fmla="*/ 52 h 170"/>
                <a:gd name="T10" fmla="*/ 95 w 240"/>
                <a:gd name="T11" fmla="*/ 41 h 170"/>
                <a:gd name="T12" fmla="*/ 115 w 240"/>
                <a:gd name="T13" fmla="*/ 36 h 170"/>
                <a:gd name="T14" fmla="*/ 127 w 240"/>
                <a:gd name="T15" fmla="*/ 30 h 170"/>
                <a:gd name="T16" fmla="*/ 139 w 240"/>
                <a:gd name="T17" fmla="*/ 24 h 170"/>
                <a:gd name="T18" fmla="*/ 148 w 240"/>
                <a:gd name="T19" fmla="*/ 9 h 170"/>
                <a:gd name="T20" fmla="*/ 168 w 240"/>
                <a:gd name="T21" fmla="*/ 5 h 170"/>
                <a:gd name="T22" fmla="*/ 186 w 240"/>
                <a:gd name="T23" fmla="*/ 1 h 170"/>
                <a:gd name="T24" fmla="*/ 207 w 240"/>
                <a:gd name="T25" fmla="*/ 6 h 170"/>
                <a:gd name="T26" fmla="*/ 218 w 240"/>
                <a:gd name="T27" fmla="*/ 11 h 170"/>
                <a:gd name="T28" fmla="*/ 229 w 240"/>
                <a:gd name="T29" fmla="*/ 17 h 170"/>
                <a:gd name="T30" fmla="*/ 238 w 240"/>
                <a:gd name="T31" fmla="*/ 23 h 170"/>
                <a:gd name="T32" fmla="*/ 234 w 240"/>
                <a:gd name="T33" fmla="*/ 33 h 170"/>
                <a:gd name="T34" fmla="*/ 224 w 240"/>
                <a:gd name="T35" fmla="*/ 39 h 170"/>
                <a:gd name="T36" fmla="*/ 217 w 240"/>
                <a:gd name="T37" fmla="*/ 48 h 170"/>
                <a:gd name="T38" fmla="*/ 213 w 240"/>
                <a:gd name="T39" fmla="*/ 62 h 170"/>
                <a:gd name="T40" fmla="*/ 206 w 240"/>
                <a:gd name="T41" fmla="*/ 75 h 170"/>
                <a:gd name="T42" fmla="*/ 201 w 240"/>
                <a:gd name="T43" fmla="*/ 90 h 170"/>
                <a:gd name="T44" fmla="*/ 199 w 240"/>
                <a:gd name="T45" fmla="*/ 106 h 170"/>
                <a:gd name="T46" fmla="*/ 196 w 240"/>
                <a:gd name="T47" fmla="*/ 117 h 170"/>
                <a:gd name="T48" fmla="*/ 192 w 240"/>
                <a:gd name="T49" fmla="*/ 126 h 170"/>
                <a:gd name="T50" fmla="*/ 177 w 240"/>
                <a:gd name="T51" fmla="*/ 135 h 170"/>
                <a:gd name="T52" fmla="*/ 168 w 240"/>
                <a:gd name="T53" fmla="*/ 139 h 170"/>
                <a:gd name="T54" fmla="*/ 153 w 240"/>
                <a:gd name="T55" fmla="*/ 139 h 170"/>
                <a:gd name="T56" fmla="*/ 139 w 240"/>
                <a:gd name="T57" fmla="*/ 141 h 170"/>
                <a:gd name="T58" fmla="*/ 130 w 240"/>
                <a:gd name="T59" fmla="*/ 144 h 170"/>
                <a:gd name="T60" fmla="*/ 123 w 240"/>
                <a:gd name="T61" fmla="*/ 152 h 170"/>
                <a:gd name="T62" fmla="*/ 115 w 240"/>
                <a:gd name="T63" fmla="*/ 152 h 170"/>
                <a:gd name="T64" fmla="*/ 105 w 240"/>
                <a:gd name="T65" fmla="*/ 159 h 170"/>
                <a:gd name="T66" fmla="*/ 94 w 240"/>
                <a:gd name="T67" fmla="*/ 167 h 170"/>
                <a:gd name="T68" fmla="*/ 80 w 240"/>
                <a:gd name="T69" fmla="*/ 170 h 170"/>
                <a:gd name="T70" fmla="*/ 64 w 240"/>
                <a:gd name="T71" fmla="*/ 168 h 170"/>
                <a:gd name="T72" fmla="*/ 55 w 240"/>
                <a:gd name="T73" fmla="*/ 162 h 170"/>
                <a:gd name="T74" fmla="*/ 42 w 240"/>
                <a:gd name="T75" fmla="*/ 152 h 170"/>
                <a:gd name="T76" fmla="*/ 26 w 240"/>
                <a:gd name="T77" fmla="*/ 143 h 170"/>
                <a:gd name="T78" fmla="*/ 16 w 240"/>
                <a:gd name="T79" fmla="*/ 135 h 170"/>
                <a:gd name="T80" fmla="*/ 7 w 240"/>
                <a:gd name="T81" fmla="*/ 121 h 170"/>
                <a:gd name="T82" fmla="*/ 0 w 240"/>
                <a:gd name="T83" fmla="*/ 117 h 170"/>
                <a:gd name="T84" fmla="*/ 3 w 240"/>
                <a:gd name="T85" fmla="*/ 109 h 170"/>
                <a:gd name="T86" fmla="*/ 8 w 240"/>
                <a:gd name="T87" fmla="*/ 97 h 170"/>
                <a:gd name="T88" fmla="*/ 7 w 240"/>
                <a:gd name="T89" fmla="*/ 88 h 170"/>
                <a:gd name="T90" fmla="*/ 12 w 240"/>
                <a:gd name="T91" fmla="*/ 74 h 170"/>
                <a:gd name="T92" fmla="*/ 8 w 240"/>
                <a:gd name="T93" fmla="*/ 69 h 170"/>
                <a:gd name="T94" fmla="*/ 20 w 240"/>
                <a:gd name="T95" fmla="*/ 70 h 170"/>
                <a:gd name="T96" fmla="*/ 27 w 240"/>
                <a:gd name="T97" fmla="*/ 64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40" h="170">
                  <a:moveTo>
                    <a:pt x="28" y="61"/>
                  </a:moveTo>
                  <a:cubicBezTo>
                    <a:pt x="28" y="61"/>
                    <a:pt x="28" y="61"/>
                    <a:pt x="28" y="61"/>
                  </a:cubicBezTo>
                  <a:cubicBezTo>
                    <a:pt x="28" y="61"/>
                    <a:pt x="28" y="61"/>
                    <a:pt x="28" y="61"/>
                  </a:cubicBezTo>
                  <a:cubicBezTo>
                    <a:pt x="28" y="60"/>
                    <a:pt x="28" y="60"/>
                    <a:pt x="28" y="60"/>
                  </a:cubicBezTo>
                  <a:cubicBezTo>
                    <a:pt x="28" y="58"/>
                    <a:pt x="28" y="58"/>
                    <a:pt x="28" y="58"/>
                  </a:cubicBezTo>
                  <a:cubicBezTo>
                    <a:pt x="31" y="54"/>
                    <a:pt x="31" y="54"/>
                    <a:pt x="31" y="54"/>
                  </a:cubicBezTo>
                  <a:cubicBezTo>
                    <a:pt x="31" y="49"/>
                    <a:pt x="31" y="49"/>
                    <a:pt x="31" y="49"/>
                  </a:cubicBezTo>
                  <a:cubicBezTo>
                    <a:pt x="39" y="50"/>
                    <a:pt x="39" y="50"/>
                    <a:pt x="39" y="50"/>
                  </a:cubicBezTo>
                  <a:cubicBezTo>
                    <a:pt x="44" y="55"/>
                    <a:pt x="44" y="55"/>
                    <a:pt x="44" y="55"/>
                  </a:cubicBezTo>
                  <a:cubicBezTo>
                    <a:pt x="51" y="59"/>
                    <a:pt x="51" y="59"/>
                    <a:pt x="51" y="59"/>
                  </a:cubicBezTo>
                  <a:cubicBezTo>
                    <a:pt x="55" y="61"/>
                    <a:pt x="55" y="61"/>
                    <a:pt x="55" y="61"/>
                  </a:cubicBezTo>
                  <a:cubicBezTo>
                    <a:pt x="64" y="59"/>
                    <a:pt x="64" y="59"/>
                    <a:pt x="64" y="59"/>
                  </a:cubicBezTo>
                  <a:cubicBezTo>
                    <a:pt x="81" y="58"/>
                    <a:pt x="81" y="58"/>
                    <a:pt x="81" y="58"/>
                  </a:cubicBezTo>
                  <a:cubicBezTo>
                    <a:pt x="81" y="58"/>
                    <a:pt x="90" y="57"/>
                    <a:pt x="91" y="56"/>
                  </a:cubicBezTo>
                  <a:cubicBezTo>
                    <a:pt x="92" y="55"/>
                    <a:pt x="98" y="54"/>
                    <a:pt x="96" y="52"/>
                  </a:cubicBezTo>
                  <a:cubicBezTo>
                    <a:pt x="94" y="51"/>
                    <a:pt x="90" y="48"/>
                    <a:pt x="90" y="48"/>
                  </a:cubicBezTo>
                  <a:cubicBezTo>
                    <a:pt x="90" y="46"/>
                    <a:pt x="90" y="46"/>
                    <a:pt x="90" y="46"/>
                  </a:cubicBezTo>
                  <a:cubicBezTo>
                    <a:pt x="95" y="41"/>
                    <a:pt x="95" y="41"/>
                    <a:pt x="95" y="41"/>
                  </a:cubicBezTo>
                  <a:cubicBezTo>
                    <a:pt x="104" y="38"/>
                    <a:pt x="104" y="38"/>
                    <a:pt x="104" y="38"/>
                  </a:cubicBezTo>
                  <a:cubicBezTo>
                    <a:pt x="111" y="37"/>
                    <a:pt x="111" y="37"/>
                    <a:pt x="111" y="37"/>
                  </a:cubicBezTo>
                  <a:cubicBezTo>
                    <a:pt x="115" y="36"/>
                    <a:pt x="115" y="36"/>
                    <a:pt x="115" y="36"/>
                  </a:cubicBezTo>
                  <a:cubicBezTo>
                    <a:pt x="117" y="30"/>
                    <a:pt x="117" y="30"/>
                    <a:pt x="117" y="30"/>
                  </a:cubicBezTo>
                  <a:cubicBezTo>
                    <a:pt x="123" y="29"/>
                    <a:pt x="123" y="29"/>
                    <a:pt x="123" y="29"/>
                  </a:cubicBezTo>
                  <a:cubicBezTo>
                    <a:pt x="127" y="30"/>
                    <a:pt x="127" y="30"/>
                    <a:pt x="127" y="30"/>
                  </a:cubicBezTo>
                  <a:cubicBezTo>
                    <a:pt x="133" y="30"/>
                    <a:pt x="133" y="30"/>
                    <a:pt x="133" y="30"/>
                  </a:cubicBezTo>
                  <a:cubicBezTo>
                    <a:pt x="136" y="26"/>
                    <a:pt x="136" y="26"/>
                    <a:pt x="136" y="26"/>
                  </a:cubicBezTo>
                  <a:cubicBezTo>
                    <a:pt x="139" y="24"/>
                    <a:pt x="139" y="24"/>
                    <a:pt x="139" y="24"/>
                  </a:cubicBezTo>
                  <a:cubicBezTo>
                    <a:pt x="143" y="22"/>
                    <a:pt x="143" y="22"/>
                    <a:pt x="143" y="22"/>
                  </a:cubicBezTo>
                  <a:cubicBezTo>
                    <a:pt x="146" y="16"/>
                    <a:pt x="146" y="16"/>
                    <a:pt x="146" y="16"/>
                  </a:cubicBezTo>
                  <a:cubicBezTo>
                    <a:pt x="148" y="9"/>
                    <a:pt x="148" y="9"/>
                    <a:pt x="148" y="9"/>
                  </a:cubicBezTo>
                  <a:cubicBezTo>
                    <a:pt x="149" y="6"/>
                    <a:pt x="149" y="6"/>
                    <a:pt x="149" y="6"/>
                  </a:cubicBezTo>
                  <a:cubicBezTo>
                    <a:pt x="163" y="2"/>
                    <a:pt x="163" y="2"/>
                    <a:pt x="163" y="2"/>
                  </a:cubicBezTo>
                  <a:cubicBezTo>
                    <a:pt x="168" y="5"/>
                    <a:pt x="168" y="5"/>
                    <a:pt x="168" y="5"/>
                  </a:cubicBezTo>
                  <a:cubicBezTo>
                    <a:pt x="175" y="4"/>
                    <a:pt x="175" y="4"/>
                    <a:pt x="175" y="4"/>
                  </a:cubicBezTo>
                  <a:cubicBezTo>
                    <a:pt x="180" y="0"/>
                    <a:pt x="180" y="0"/>
                    <a:pt x="180" y="0"/>
                  </a:cubicBezTo>
                  <a:cubicBezTo>
                    <a:pt x="186" y="1"/>
                    <a:pt x="186" y="1"/>
                    <a:pt x="186" y="1"/>
                  </a:cubicBezTo>
                  <a:cubicBezTo>
                    <a:pt x="194" y="9"/>
                    <a:pt x="194" y="9"/>
                    <a:pt x="194" y="9"/>
                  </a:cubicBezTo>
                  <a:cubicBezTo>
                    <a:pt x="202" y="9"/>
                    <a:pt x="202" y="9"/>
                    <a:pt x="202" y="9"/>
                  </a:cubicBezTo>
                  <a:cubicBezTo>
                    <a:pt x="207" y="6"/>
                    <a:pt x="207" y="6"/>
                    <a:pt x="207" y="6"/>
                  </a:cubicBezTo>
                  <a:cubicBezTo>
                    <a:pt x="212" y="4"/>
                    <a:pt x="212" y="4"/>
                    <a:pt x="212" y="4"/>
                  </a:cubicBezTo>
                  <a:cubicBezTo>
                    <a:pt x="215" y="7"/>
                    <a:pt x="215" y="7"/>
                    <a:pt x="215" y="7"/>
                  </a:cubicBezTo>
                  <a:cubicBezTo>
                    <a:pt x="218" y="11"/>
                    <a:pt x="218" y="11"/>
                    <a:pt x="218" y="11"/>
                  </a:cubicBezTo>
                  <a:cubicBezTo>
                    <a:pt x="223" y="10"/>
                    <a:pt x="223" y="10"/>
                    <a:pt x="223" y="10"/>
                  </a:cubicBezTo>
                  <a:cubicBezTo>
                    <a:pt x="226" y="14"/>
                    <a:pt x="226" y="14"/>
                    <a:pt x="226" y="14"/>
                  </a:cubicBezTo>
                  <a:cubicBezTo>
                    <a:pt x="229" y="17"/>
                    <a:pt x="229" y="17"/>
                    <a:pt x="229" y="17"/>
                  </a:cubicBezTo>
                  <a:cubicBezTo>
                    <a:pt x="234" y="16"/>
                    <a:pt x="234" y="16"/>
                    <a:pt x="234" y="16"/>
                  </a:cubicBezTo>
                  <a:cubicBezTo>
                    <a:pt x="239" y="19"/>
                    <a:pt x="239" y="19"/>
                    <a:pt x="239" y="19"/>
                  </a:cubicBezTo>
                  <a:cubicBezTo>
                    <a:pt x="238" y="23"/>
                    <a:pt x="238" y="23"/>
                    <a:pt x="238" y="23"/>
                  </a:cubicBezTo>
                  <a:cubicBezTo>
                    <a:pt x="240" y="28"/>
                    <a:pt x="240" y="28"/>
                    <a:pt x="240" y="28"/>
                  </a:cubicBezTo>
                  <a:cubicBezTo>
                    <a:pt x="237" y="31"/>
                    <a:pt x="237" y="31"/>
                    <a:pt x="237" y="31"/>
                  </a:cubicBezTo>
                  <a:cubicBezTo>
                    <a:pt x="237" y="31"/>
                    <a:pt x="236" y="33"/>
                    <a:pt x="234" y="33"/>
                  </a:cubicBezTo>
                  <a:cubicBezTo>
                    <a:pt x="233" y="34"/>
                    <a:pt x="231" y="35"/>
                    <a:pt x="231" y="35"/>
                  </a:cubicBezTo>
                  <a:cubicBezTo>
                    <a:pt x="228" y="38"/>
                    <a:pt x="228" y="38"/>
                    <a:pt x="228" y="38"/>
                  </a:cubicBezTo>
                  <a:cubicBezTo>
                    <a:pt x="224" y="39"/>
                    <a:pt x="224" y="39"/>
                    <a:pt x="224" y="39"/>
                  </a:cubicBezTo>
                  <a:cubicBezTo>
                    <a:pt x="221" y="40"/>
                    <a:pt x="221" y="40"/>
                    <a:pt x="221" y="40"/>
                  </a:cubicBezTo>
                  <a:cubicBezTo>
                    <a:pt x="219" y="42"/>
                    <a:pt x="219" y="42"/>
                    <a:pt x="219" y="42"/>
                  </a:cubicBezTo>
                  <a:cubicBezTo>
                    <a:pt x="217" y="48"/>
                    <a:pt x="217" y="48"/>
                    <a:pt x="217" y="48"/>
                  </a:cubicBezTo>
                  <a:cubicBezTo>
                    <a:pt x="214" y="51"/>
                    <a:pt x="214" y="51"/>
                    <a:pt x="214" y="51"/>
                  </a:cubicBezTo>
                  <a:cubicBezTo>
                    <a:pt x="213" y="56"/>
                    <a:pt x="213" y="56"/>
                    <a:pt x="213" y="56"/>
                  </a:cubicBezTo>
                  <a:cubicBezTo>
                    <a:pt x="213" y="56"/>
                    <a:pt x="215" y="61"/>
                    <a:pt x="213" y="62"/>
                  </a:cubicBezTo>
                  <a:cubicBezTo>
                    <a:pt x="212" y="62"/>
                    <a:pt x="211" y="63"/>
                    <a:pt x="211" y="63"/>
                  </a:cubicBezTo>
                  <a:cubicBezTo>
                    <a:pt x="210" y="71"/>
                    <a:pt x="210" y="71"/>
                    <a:pt x="210" y="71"/>
                  </a:cubicBezTo>
                  <a:cubicBezTo>
                    <a:pt x="206" y="75"/>
                    <a:pt x="206" y="75"/>
                    <a:pt x="206" y="75"/>
                  </a:cubicBezTo>
                  <a:cubicBezTo>
                    <a:pt x="205" y="83"/>
                    <a:pt x="205" y="83"/>
                    <a:pt x="205" y="83"/>
                  </a:cubicBezTo>
                  <a:cubicBezTo>
                    <a:pt x="205" y="83"/>
                    <a:pt x="207" y="87"/>
                    <a:pt x="204" y="87"/>
                  </a:cubicBezTo>
                  <a:cubicBezTo>
                    <a:pt x="202" y="88"/>
                    <a:pt x="201" y="90"/>
                    <a:pt x="201" y="90"/>
                  </a:cubicBezTo>
                  <a:cubicBezTo>
                    <a:pt x="201" y="97"/>
                    <a:pt x="201" y="97"/>
                    <a:pt x="201" y="97"/>
                  </a:cubicBezTo>
                  <a:cubicBezTo>
                    <a:pt x="198" y="102"/>
                    <a:pt x="198" y="102"/>
                    <a:pt x="198" y="102"/>
                  </a:cubicBezTo>
                  <a:cubicBezTo>
                    <a:pt x="199" y="106"/>
                    <a:pt x="199" y="106"/>
                    <a:pt x="199" y="106"/>
                  </a:cubicBezTo>
                  <a:cubicBezTo>
                    <a:pt x="197" y="109"/>
                    <a:pt x="197" y="109"/>
                    <a:pt x="197" y="109"/>
                  </a:cubicBezTo>
                  <a:cubicBezTo>
                    <a:pt x="198" y="114"/>
                    <a:pt x="198" y="114"/>
                    <a:pt x="198" y="114"/>
                  </a:cubicBezTo>
                  <a:cubicBezTo>
                    <a:pt x="196" y="117"/>
                    <a:pt x="196" y="117"/>
                    <a:pt x="196" y="117"/>
                  </a:cubicBezTo>
                  <a:cubicBezTo>
                    <a:pt x="195" y="118"/>
                    <a:pt x="195" y="118"/>
                    <a:pt x="195" y="118"/>
                  </a:cubicBezTo>
                  <a:cubicBezTo>
                    <a:pt x="194" y="121"/>
                    <a:pt x="194" y="121"/>
                    <a:pt x="194" y="121"/>
                  </a:cubicBezTo>
                  <a:cubicBezTo>
                    <a:pt x="192" y="126"/>
                    <a:pt x="192" y="126"/>
                    <a:pt x="192" y="126"/>
                  </a:cubicBezTo>
                  <a:cubicBezTo>
                    <a:pt x="184" y="133"/>
                    <a:pt x="184" y="133"/>
                    <a:pt x="184" y="133"/>
                  </a:cubicBezTo>
                  <a:cubicBezTo>
                    <a:pt x="180" y="132"/>
                    <a:pt x="180" y="132"/>
                    <a:pt x="180" y="132"/>
                  </a:cubicBezTo>
                  <a:cubicBezTo>
                    <a:pt x="177" y="135"/>
                    <a:pt x="177" y="135"/>
                    <a:pt x="177" y="135"/>
                  </a:cubicBezTo>
                  <a:cubicBezTo>
                    <a:pt x="177" y="135"/>
                    <a:pt x="178" y="135"/>
                    <a:pt x="176" y="137"/>
                  </a:cubicBezTo>
                  <a:cubicBezTo>
                    <a:pt x="174" y="138"/>
                    <a:pt x="170" y="139"/>
                    <a:pt x="170" y="139"/>
                  </a:cubicBezTo>
                  <a:cubicBezTo>
                    <a:pt x="168" y="139"/>
                    <a:pt x="168" y="139"/>
                    <a:pt x="168" y="139"/>
                  </a:cubicBezTo>
                  <a:cubicBezTo>
                    <a:pt x="161" y="139"/>
                    <a:pt x="161" y="139"/>
                    <a:pt x="161" y="139"/>
                  </a:cubicBezTo>
                  <a:cubicBezTo>
                    <a:pt x="161" y="139"/>
                    <a:pt x="160" y="138"/>
                    <a:pt x="159" y="139"/>
                  </a:cubicBezTo>
                  <a:cubicBezTo>
                    <a:pt x="158" y="139"/>
                    <a:pt x="153" y="139"/>
                    <a:pt x="153" y="139"/>
                  </a:cubicBezTo>
                  <a:cubicBezTo>
                    <a:pt x="153" y="139"/>
                    <a:pt x="151" y="138"/>
                    <a:pt x="150" y="138"/>
                  </a:cubicBezTo>
                  <a:cubicBezTo>
                    <a:pt x="149" y="138"/>
                    <a:pt x="143" y="139"/>
                    <a:pt x="143" y="139"/>
                  </a:cubicBezTo>
                  <a:cubicBezTo>
                    <a:pt x="139" y="141"/>
                    <a:pt x="139" y="141"/>
                    <a:pt x="139" y="141"/>
                  </a:cubicBezTo>
                  <a:cubicBezTo>
                    <a:pt x="139" y="141"/>
                    <a:pt x="138" y="139"/>
                    <a:pt x="137" y="140"/>
                  </a:cubicBezTo>
                  <a:cubicBezTo>
                    <a:pt x="135" y="140"/>
                    <a:pt x="130" y="142"/>
                    <a:pt x="130" y="142"/>
                  </a:cubicBezTo>
                  <a:cubicBezTo>
                    <a:pt x="130" y="142"/>
                    <a:pt x="132" y="144"/>
                    <a:pt x="130" y="144"/>
                  </a:cubicBezTo>
                  <a:cubicBezTo>
                    <a:pt x="129" y="144"/>
                    <a:pt x="126" y="148"/>
                    <a:pt x="126" y="148"/>
                  </a:cubicBezTo>
                  <a:cubicBezTo>
                    <a:pt x="124" y="149"/>
                    <a:pt x="124" y="149"/>
                    <a:pt x="124" y="149"/>
                  </a:cubicBezTo>
                  <a:cubicBezTo>
                    <a:pt x="123" y="152"/>
                    <a:pt x="123" y="152"/>
                    <a:pt x="123" y="152"/>
                  </a:cubicBezTo>
                  <a:cubicBezTo>
                    <a:pt x="123" y="152"/>
                    <a:pt x="122" y="152"/>
                    <a:pt x="120" y="152"/>
                  </a:cubicBezTo>
                  <a:cubicBezTo>
                    <a:pt x="119" y="152"/>
                    <a:pt x="116" y="153"/>
                    <a:pt x="116" y="153"/>
                  </a:cubicBezTo>
                  <a:cubicBezTo>
                    <a:pt x="115" y="152"/>
                    <a:pt x="115" y="152"/>
                    <a:pt x="115" y="152"/>
                  </a:cubicBezTo>
                  <a:cubicBezTo>
                    <a:pt x="111" y="158"/>
                    <a:pt x="111" y="158"/>
                    <a:pt x="111" y="158"/>
                  </a:cubicBezTo>
                  <a:cubicBezTo>
                    <a:pt x="107" y="160"/>
                    <a:pt x="107" y="160"/>
                    <a:pt x="107" y="160"/>
                  </a:cubicBezTo>
                  <a:cubicBezTo>
                    <a:pt x="105" y="159"/>
                    <a:pt x="105" y="159"/>
                    <a:pt x="105" y="159"/>
                  </a:cubicBezTo>
                  <a:cubicBezTo>
                    <a:pt x="103" y="164"/>
                    <a:pt x="103" y="164"/>
                    <a:pt x="103" y="164"/>
                  </a:cubicBezTo>
                  <a:cubicBezTo>
                    <a:pt x="103" y="164"/>
                    <a:pt x="100" y="165"/>
                    <a:pt x="100" y="166"/>
                  </a:cubicBezTo>
                  <a:cubicBezTo>
                    <a:pt x="99" y="167"/>
                    <a:pt x="94" y="167"/>
                    <a:pt x="94" y="167"/>
                  </a:cubicBezTo>
                  <a:cubicBezTo>
                    <a:pt x="90" y="167"/>
                    <a:pt x="90" y="167"/>
                    <a:pt x="90" y="167"/>
                  </a:cubicBezTo>
                  <a:cubicBezTo>
                    <a:pt x="83" y="169"/>
                    <a:pt x="83" y="169"/>
                    <a:pt x="83" y="169"/>
                  </a:cubicBezTo>
                  <a:cubicBezTo>
                    <a:pt x="83" y="169"/>
                    <a:pt x="81" y="170"/>
                    <a:pt x="80" y="170"/>
                  </a:cubicBezTo>
                  <a:cubicBezTo>
                    <a:pt x="79" y="170"/>
                    <a:pt x="74" y="169"/>
                    <a:pt x="74" y="169"/>
                  </a:cubicBezTo>
                  <a:cubicBezTo>
                    <a:pt x="71" y="170"/>
                    <a:pt x="71" y="170"/>
                    <a:pt x="71" y="170"/>
                  </a:cubicBezTo>
                  <a:cubicBezTo>
                    <a:pt x="64" y="168"/>
                    <a:pt x="64" y="168"/>
                    <a:pt x="64" y="168"/>
                  </a:cubicBezTo>
                  <a:cubicBezTo>
                    <a:pt x="62" y="165"/>
                    <a:pt x="62" y="165"/>
                    <a:pt x="62" y="165"/>
                  </a:cubicBezTo>
                  <a:cubicBezTo>
                    <a:pt x="56" y="164"/>
                    <a:pt x="56" y="164"/>
                    <a:pt x="56" y="164"/>
                  </a:cubicBezTo>
                  <a:cubicBezTo>
                    <a:pt x="55" y="162"/>
                    <a:pt x="55" y="162"/>
                    <a:pt x="55" y="162"/>
                  </a:cubicBezTo>
                  <a:cubicBezTo>
                    <a:pt x="51" y="162"/>
                    <a:pt x="51" y="162"/>
                    <a:pt x="51" y="162"/>
                  </a:cubicBezTo>
                  <a:cubicBezTo>
                    <a:pt x="47" y="158"/>
                    <a:pt x="47" y="158"/>
                    <a:pt x="47" y="158"/>
                  </a:cubicBezTo>
                  <a:cubicBezTo>
                    <a:pt x="42" y="152"/>
                    <a:pt x="42" y="152"/>
                    <a:pt x="42" y="152"/>
                  </a:cubicBezTo>
                  <a:cubicBezTo>
                    <a:pt x="32" y="149"/>
                    <a:pt x="32" y="149"/>
                    <a:pt x="32" y="149"/>
                  </a:cubicBezTo>
                  <a:cubicBezTo>
                    <a:pt x="29" y="145"/>
                    <a:pt x="29" y="145"/>
                    <a:pt x="29" y="145"/>
                  </a:cubicBezTo>
                  <a:cubicBezTo>
                    <a:pt x="26" y="143"/>
                    <a:pt x="26" y="143"/>
                    <a:pt x="26" y="143"/>
                  </a:cubicBezTo>
                  <a:cubicBezTo>
                    <a:pt x="22" y="140"/>
                    <a:pt x="22" y="140"/>
                    <a:pt x="22" y="140"/>
                  </a:cubicBezTo>
                  <a:cubicBezTo>
                    <a:pt x="18" y="137"/>
                    <a:pt x="18" y="137"/>
                    <a:pt x="18" y="137"/>
                  </a:cubicBezTo>
                  <a:cubicBezTo>
                    <a:pt x="16" y="135"/>
                    <a:pt x="16" y="135"/>
                    <a:pt x="16" y="135"/>
                  </a:cubicBezTo>
                  <a:cubicBezTo>
                    <a:pt x="10" y="127"/>
                    <a:pt x="10" y="127"/>
                    <a:pt x="10" y="127"/>
                  </a:cubicBezTo>
                  <a:cubicBezTo>
                    <a:pt x="10" y="125"/>
                    <a:pt x="10" y="125"/>
                    <a:pt x="10" y="125"/>
                  </a:cubicBezTo>
                  <a:cubicBezTo>
                    <a:pt x="7" y="121"/>
                    <a:pt x="7" y="121"/>
                    <a:pt x="7" y="121"/>
                  </a:cubicBezTo>
                  <a:cubicBezTo>
                    <a:pt x="6" y="117"/>
                    <a:pt x="6" y="117"/>
                    <a:pt x="6" y="117"/>
                  </a:cubicBezTo>
                  <a:cubicBezTo>
                    <a:pt x="4" y="115"/>
                    <a:pt x="4" y="115"/>
                    <a:pt x="4" y="115"/>
                  </a:cubicBezTo>
                  <a:cubicBezTo>
                    <a:pt x="0" y="117"/>
                    <a:pt x="0" y="117"/>
                    <a:pt x="0" y="117"/>
                  </a:cubicBezTo>
                  <a:cubicBezTo>
                    <a:pt x="0" y="117"/>
                    <a:pt x="0" y="117"/>
                    <a:pt x="0" y="117"/>
                  </a:cubicBezTo>
                  <a:cubicBezTo>
                    <a:pt x="0" y="116"/>
                    <a:pt x="0" y="116"/>
                    <a:pt x="0" y="116"/>
                  </a:cubicBezTo>
                  <a:cubicBezTo>
                    <a:pt x="3" y="109"/>
                    <a:pt x="3" y="109"/>
                    <a:pt x="3" y="109"/>
                  </a:cubicBezTo>
                  <a:cubicBezTo>
                    <a:pt x="6" y="108"/>
                    <a:pt x="6" y="108"/>
                    <a:pt x="6" y="108"/>
                  </a:cubicBezTo>
                  <a:cubicBezTo>
                    <a:pt x="9" y="103"/>
                    <a:pt x="9" y="103"/>
                    <a:pt x="9" y="103"/>
                  </a:cubicBezTo>
                  <a:cubicBezTo>
                    <a:pt x="8" y="97"/>
                    <a:pt x="8" y="97"/>
                    <a:pt x="8" y="97"/>
                  </a:cubicBezTo>
                  <a:cubicBezTo>
                    <a:pt x="8" y="95"/>
                    <a:pt x="8" y="95"/>
                    <a:pt x="8" y="95"/>
                  </a:cubicBezTo>
                  <a:cubicBezTo>
                    <a:pt x="5" y="89"/>
                    <a:pt x="5" y="89"/>
                    <a:pt x="5" y="89"/>
                  </a:cubicBezTo>
                  <a:cubicBezTo>
                    <a:pt x="5" y="89"/>
                    <a:pt x="6" y="88"/>
                    <a:pt x="7" y="88"/>
                  </a:cubicBezTo>
                  <a:cubicBezTo>
                    <a:pt x="8" y="88"/>
                    <a:pt x="11" y="86"/>
                    <a:pt x="11" y="86"/>
                  </a:cubicBezTo>
                  <a:cubicBezTo>
                    <a:pt x="17" y="82"/>
                    <a:pt x="17" y="82"/>
                    <a:pt x="17" y="82"/>
                  </a:cubicBezTo>
                  <a:cubicBezTo>
                    <a:pt x="12" y="74"/>
                    <a:pt x="12" y="74"/>
                    <a:pt x="12" y="74"/>
                  </a:cubicBezTo>
                  <a:cubicBezTo>
                    <a:pt x="10" y="74"/>
                    <a:pt x="10" y="74"/>
                    <a:pt x="10" y="74"/>
                  </a:cubicBezTo>
                  <a:cubicBezTo>
                    <a:pt x="4" y="72"/>
                    <a:pt x="4" y="72"/>
                    <a:pt x="4" y="72"/>
                  </a:cubicBezTo>
                  <a:cubicBezTo>
                    <a:pt x="8" y="69"/>
                    <a:pt x="8" y="69"/>
                    <a:pt x="8" y="69"/>
                  </a:cubicBezTo>
                  <a:cubicBezTo>
                    <a:pt x="10" y="67"/>
                    <a:pt x="10" y="67"/>
                    <a:pt x="10" y="67"/>
                  </a:cubicBezTo>
                  <a:cubicBezTo>
                    <a:pt x="18" y="70"/>
                    <a:pt x="18" y="70"/>
                    <a:pt x="18" y="70"/>
                  </a:cubicBezTo>
                  <a:cubicBezTo>
                    <a:pt x="18" y="70"/>
                    <a:pt x="21" y="71"/>
                    <a:pt x="20" y="70"/>
                  </a:cubicBezTo>
                  <a:cubicBezTo>
                    <a:pt x="20" y="67"/>
                    <a:pt x="21" y="69"/>
                    <a:pt x="21" y="69"/>
                  </a:cubicBezTo>
                  <a:cubicBezTo>
                    <a:pt x="22" y="71"/>
                    <a:pt x="25" y="69"/>
                    <a:pt x="27" y="69"/>
                  </a:cubicBezTo>
                  <a:cubicBezTo>
                    <a:pt x="30" y="68"/>
                    <a:pt x="28" y="66"/>
                    <a:pt x="27" y="64"/>
                  </a:cubicBezTo>
                  <a:cubicBezTo>
                    <a:pt x="27" y="63"/>
                    <a:pt x="27" y="62"/>
                    <a:pt x="28" y="61"/>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30" name="Freeform 7">
              <a:extLst>
                <a:ext uri="{FF2B5EF4-FFF2-40B4-BE49-F238E27FC236}">
                  <a16:creationId xmlns:a16="http://schemas.microsoft.com/office/drawing/2014/main" id="{F0139415-28E3-4086-8E97-F6F9371A6311}"/>
                </a:ext>
              </a:extLst>
            </p:cNvPr>
            <p:cNvSpPr>
              <a:spLocks/>
            </p:cNvSpPr>
            <p:nvPr/>
          </p:nvSpPr>
          <p:spPr bwMode="auto">
            <a:xfrm>
              <a:off x="5991266" y="1973645"/>
              <a:ext cx="656360" cy="596634"/>
            </a:xfrm>
            <a:custGeom>
              <a:avLst/>
              <a:gdLst>
                <a:gd name="T0" fmla="*/ 83 w 288"/>
                <a:gd name="T1" fmla="*/ 55 h 270"/>
                <a:gd name="T2" fmla="*/ 75 w 288"/>
                <a:gd name="T3" fmla="*/ 45 h 270"/>
                <a:gd name="T4" fmla="*/ 82 w 288"/>
                <a:gd name="T5" fmla="*/ 27 h 270"/>
                <a:gd name="T6" fmla="*/ 101 w 288"/>
                <a:gd name="T7" fmla="*/ 24 h 270"/>
                <a:gd name="T8" fmla="*/ 107 w 288"/>
                <a:gd name="T9" fmla="*/ 4 h 270"/>
                <a:gd name="T10" fmla="*/ 121 w 288"/>
                <a:gd name="T11" fmla="*/ 2 h 270"/>
                <a:gd name="T12" fmla="*/ 136 w 288"/>
                <a:gd name="T13" fmla="*/ 5 h 270"/>
                <a:gd name="T14" fmla="*/ 153 w 288"/>
                <a:gd name="T15" fmla="*/ 7 h 270"/>
                <a:gd name="T16" fmla="*/ 166 w 288"/>
                <a:gd name="T17" fmla="*/ 4 h 270"/>
                <a:gd name="T18" fmla="*/ 189 w 288"/>
                <a:gd name="T19" fmla="*/ 5 h 270"/>
                <a:gd name="T20" fmla="*/ 200 w 288"/>
                <a:gd name="T21" fmla="*/ 6 h 270"/>
                <a:gd name="T22" fmla="*/ 202 w 288"/>
                <a:gd name="T23" fmla="*/ 24 h 270"/>
                <a:gd name="T24" fmla="*/ 210 w 288"/>
                <a:gd name="T25" fmla="*/ 39 h 270"/>
                <a:gd name="T26" fmla="*/ 222 w 288"/>
                <a:gd name="T27" fmla="*/ 53 h 270"/>
                <a:gd name="T28" fmla="*/ 228 w 288"/>
                <a:gd name="T29" fmla="*/ 65 h 270"/>
                <a:gd name="T30" fmla="*/ 251 w 288"/>
                <a:gd name="T31" fmla="*/ 80 h 270"/>
                <a:gd name="T32" fmla="*/ 263 w 288"/>
                <a:gd name="T33" fmla="*/ 85 h 270"/>
                <a:gd name="T34" fmla="*/ 275 w 288"/>
                <a:gd name="T35" fmla="*/ 92 h 270"/>
                <a:gd name="T36" fmla="*/ 288 w 288"/>
                <a:gd name="T37" fmla="*/ 104 h 270"/>
                <a:gd name="T38" fmla="*/ 274 w 288"/>
                <a:gd name="T39" fmla="*/ 121 h 270"/>
                <a:gd name="T40" fmla="*/ 252 w 288"/>
                <a:gd name="T41" fmla="*/ 124 h 270"/>
                <a:gd name="T42" fmla="*/ 259 w 288"/>
                <a:gd name="T43" fmla="*/ 138 h 270"/>
                <a:gd name="T44" fmla="*/ 264 w 288"/>
                <a:gd name="T45" fmla="*/ 151 h 270"/>
                <a:gd name="T46" fmla="*/ 271 w 288"/>
                <a:gd name="T47" fmla="*/ 164 h 270"/>
                <a:gd name="T48" fmla="*/ 276 w 288"/>
                <a:gd name="T49" fmla="*/ 170 h 270"/>
                <a:gd name="T50" fmla="*/ 269 w 288"/>
                <a:gd name="T51" fmla="*/ 182 h 270"/>
                <a:gd name="T52" fmla="*/ 249 w 288"/>
                <a:gd name="T53" fmla="*/ 211 h 270"/>
                <a:gd name="T54" fmla="*/ 260 w 288"/>
                <a:gd name="T55" fmla="*/ 230 h 270"/>
                <a:gd name="T56" fmla="*/ 240 w 288"/>
                <a:gd name="T57" fmla="*/ 225 h 270"/>
                <a:gd name="T58" fmla="*/ 222 w 288"/>
                <a:gd name="T59" fmla="*/ 234 h 270"/>
                <a:gd name="T60" fmla="*/ 207 w 288"/>
                <a:gd name="T61" fmla="*/ 228 h 270"/>
                <a:gd name="T62" fmla="*/ 188 w 288"/>
                <a:gd name="T63" fmla="*/ 235 h 270"/>
                <a:gd name="T64" fmla="*/ 171 w 288"/>
                <a:gd name="T65" fmla="*/ 242 h 270"/>
                <a:gd name="T66" fmla="*/ 154 w 288"/>
                <a:gd name="T67" fmla="*/ 242 h 270"/>
                <a:gd name="T68" fmla="*/ 129 w 288"/>
                <a:gd name="T69" fmla="*/ 240 h 270"/>
                <a:gd name="T70" fmla="*/ 87 w 288"/>
                <a:gd name="T71" fmla="*/ 242 h 270"/>
                <a:gd name="T72" fmla="*/ 56 w 288"/>
                <a:gd name="T73" fmla="*/ 249 h 270"/>
                <a:gd name="T74" fmla="*/ 51 w 288"/>
                <a:gd name="T75" fmla="*/ 253 h 270"/>
                <a:gd name="T76" fmla="*/ 44 w 288"/>
                <a:gd name="T77" fmla="*/ 266 h 270"/>
                <a:gd name="T78" fmla="*/ 27 w 288"/>
                <a:gd name="T79" fmla="*/ 270 h 270"/>
                <a:gd name="T80" fmla="*/ 25 w 288"/>
                <a:gd name="T81" fmla="*/ 249 h 270"/>
                <a:gd name="T82" fmla="*/ 8 w 288"/>
                <a:gd name="T83" fmla="*/ 237 h 270"/>
                <a:gd name="T84" fmla="*/ 21 w 288"/>
                <a:gd name="T85" fmla="*/ 216 h 270"/>
                <a:gd name="T86" fmla="*/ 22 w 288"/>
                <a:gd name="T87" fmla="*/ 194 h 270"/>
                <a:gd name="T88" fmla="*/ 13 w 288"/>
                <a:gd name="T89" fmla="*/ 175 h 270"/>
                <a:gd name="T90" fmla="*/ 9 w 288"/>
                <a:gd name="T91" fmla="*/ 145 h 270"/>
                <a:gd name="T92" fmla="*/ 36 w 288"/>
                <a:gd name="T93" fmla="*/ 136 h 270"/>
                <a:gd name="T94" fmla="*/ 47 w 288"/>
                <a:gd name="T95" fmla="*/ 127 h 270"/>
                <a:gd name="T96" fmla="*/ 59 w 288"/>
                <a:gd name="T97" fmla="*/ 116 h 270"/>
                <a:gd name="T98" fmla="*/ 67 w 288"/>
                <a:gd name="T99" fmla="*/ 115 h 270"/>
                <a:gd name="T100" fmla="*/ 61 w 288"/>
                <a:gd name="T101" fmla="*/ 103 h 270"/>
                <a:gd name="T102" fmla="*/ 60 w 288"/>
                <a:gd name="T103" fmla="*/ 82 h 270"/>
                <a:gd name="T104" fmla="*/ 73 w 288"/>
                <a:gd name="T105" fmla="*/ 65 h 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88" h="270">
                  <a:moveTo>
                    <a:pt x="81" y="66"/>
                  </a:moveTo>
                  <a:cubicBezTo>
                    <a:pt x="80" y="61"/>
                    <a:pt x="80" y="61"/>
                    <a:pt x="80" y="61"/>
                  </a:cubicBezTo>
                  <a:cubicBezTo>
                    <a:pt x="84" y="59"/>
                    <a:pt x="84" y="59"/>
                    <a:pt x="84" y="59"/>
                  </a:cubicBezTo>
                  <a:cubicBezTo>
                    <a:pt x="83" y="55"/>
                    <a:pt x="83" y="55"/>
                    <a:pt x="83" y="55"/>
                  </a:cubicBezTo>
                  <a:cubicBezTo>
                    <a:pt x="76" y="56"/>
                    <a:pt x="76" y="56"/>
                    <a:pt x="76" y="56"/>
                  </a:cubicBezTo>
                  <a:cubicBezTo>
                    <a:pt x="73" y="55"/>
                    <a:pt x="73" y="55"/>
                    <a:pt x="73" y="55"/>
                  </a:cubicBezTo>
                  <a:cubicBezTo>
                    <a:pt x="73" y="50"/>
                    <a:pt x="73" y="50"/>
                    <a:pt x="73" y="50"/>
                  </a:cubicBezTo>
                  <a:cubicBezTo>
                    <a:pt x="75" y="45"/>
                    <a:pt x="75" y="45"/>
                    <a:pt x="75" y="45"/>
                  </a:cubicBezTo>
                  <a:cubicBezTo>
                    <a:pt x="74" y="36"/>
                    <a:pt x="74" y="36"/>
                    <a:pt x="74" y="36"/>
                  </a:cubicBezTo>
                  <a:cubicBezTo>
                    <a:pt x="74" y="36"/>
                    <a:pt x="72" y="36"/>
                    <a:pt x="75" y="34"/>
                  </a:cubicBezTo>
                  <a:cubicBezTo>
                    <a:pt x="79" y="33"/>
                    <a:pt x="81" y="33"/>
                    <a:pt x="81" y="33"/>
                  </a:cubicBezTo>
                  <a:cubicBezTo>
                    <a:pt x="82" y="27"/>
                    <a:pt x="82" y="27"/>
                    <a:pt x="82" y="27"/>
                  </a:cubicBezTo>
                  <a:cubicBezTo>
                    <a:pt x="85" y="24"/>
                    <a:pt x="85" y="24"/>
                    <a:pt x="85" y="24"/>
                  </a:cubicBezTo>
                  <a:cubicBezTo>
                    <a:pt x="85" y="24"/>
                    <a:pt x="84" y="24"/>
                    <a:pt x="88" y="24"/>
                  </a:cubicBezTo>
                  <a:cubicBezTo>
                    <a:pt x="92" y="24"/>
                    <a:pt x="93" y="24"/>
                    <a:pt x="93" y="24"/>
                  </a:cubicBezTo>
                  <a:cubicBezTo>
                    <a:pt x="101" y="24"/>
                    <a:pt x="101" y="24"/>
                    <a:pt x="101" y="24"/>
                  </a:cubicBezTo>
                  <a:cubicBezTo>
                    <a:pt x="103" y="21"/>
                    <a:pt x="103" y="21"/>
                    <a:pt x="103" y="21"/>
                  </a:cubicBezTo>
                  <a:cubicBezTo>
                    <a:pt x="101" y="16"/>
                    <a:pt x="101" y="16"/>
                    <a:pt x="101" y="16"/>
                  </a:cubicBezTo>
                  <a:cubicBezTo>
                    <a:pt x="106" y="11"/>
                    <a:pt x="106" y="11"/>
                    <a:pt x="106" y="11"/>
                  </a:cubicBezTo>
                  <a:cubicBezTo>
                    <a:pt x="107" y="4"/>
                    <a:pt x="107" y="4"/>
                    <a:pt x="107" y="4"/>
                  </a:cubicBezTo>
                  <a:cubicBezTo>
                    <a:pt x="112" y="1"/>
                    <a:pt x="112" y="1"/>
                    <a:pt x="112" y="1"/>
                  </a:cubicBezTo>
                  <a:cubicBezTo>
                    <a:pt x="112" y="1"/>
                    <a:pt x="115" y="4"/>
                    <a:pt x="116" y="4"/>
                  </a:cubicBezTo>
                  <a:cubicBezTo>
                    <a:pt x="117" y="4"/>
                    <a:pt x="118" y="5"/>
                    <a:pt x="119" y="4"/>
                  </a:cubicBezTo>
                  <a:cubicBezTo>
                    <a:pt x="120" y="4"/>
                    <a:pt x="121" y="2"/>
                    <a:pt x="121" y="2"/>
                  </a:cubicBezTo>
                  <a:cubicBezTo>
                    <a:pt x="126" y="0"/>
                    <a:pt x="126" y="0"/>
                    <a:pt x="126" y="0"/>
                  </a:cubicBezTo>
                  <a:cubicBezTo>
                    <a:pt x="129" y="1"/>
                    <a:pt x="129" y="1"/>
                    <a:pt x="129" y="1"/>
                  </a:cubicBezTo>
                  <a:cubicBezTo>
                    <a:pt x="131" y="5"/>
                    <a:pt x="131" y="5"/>
                    <a:pt x="131" y="5"/>
                  </a:cubicBezTo>
                  <a:cubicBezTo>
                    <a:pt x="136" y="5"/>
                    <a:pt x="136" y="5"/>
                    <a:pt x="136" y="5"/>
                  </a:cubicBezTo>
                  <a:cubicBezTo>
                    <a:pt x="137" y="3"/>
                    <a:pt x="137" y="3"/>
                    <a:pt x="137" y="3"/>
                  </a:cubicBezTo>
                  <a:cubicBezTo>
                    <a:pt x="144" y="1"/>
                    <a:pt x="144" y="1"/>
                    <a:pt x="144" y="1"/>
                  </a:cubicBezTo>
                  <a:cubicBezTo>
                    <a:pt x="152" y="1"/>
                    <a:pt x="152" y="1"/>
                    <a:pt x="152" y="1"/>
                  </a:cubicBezTo>
                  <a:cubicBezTo>
                    <a:pt x="153" y="7"/>
                    <a:pt x="153" y="7"/>
                    <a:pt x="153" y="7"/>
                  </a:cubicBezTo>
                  <a:cubicBezTo>
                    <a:pt x="153" y="10"/>
                    <a:pt x="153" y="10"/>
                    <a:pt x="153" y="10"/>
                  </a:cubicBezTo>
                  <a:cubicBezTo>
                    <a:pt x="153" y="10"/>
                    <a:pt x="155" y="13"/>
                    <a:pt x="157" y="12"/>
                  </a:cubicBezTo>
                  <a:cubicBezTo>
                    <a:pt x="158" y="12"/>
                    <a:pt x="162" y="11"/>
                    <a:pt x="163" y="9"/>
                  </a:cubicBezTo>
                  <a:cubicBezTo>
                    <a:pt x="163" y="7"/>
                    <a:pt x="164" y="5"/>
                    <a:pt x="166" y="4"/>
                  </a:cubicBezTo>
                  <a:cubicBezTo>
                    <a:pt x="168" y="4"/>
                    <a:pt x="167" y="3"/>
                    <a:pt x="170" y="2"/>
                  </a:cubicBezTo>
                  <a:cubicBezTo>
                    <a:pt x="174" y="1"/>
                    <a:pt x="177" y="0"/>
                    <a:pt x="177" y="0"/>
                  </a:cubicBezTo>
                  <a:cubicBezTo>
                    <a:pt x="186" y="2"/>
                    <a:pt x="186" y="2"/>
                    <a:pt x="186" y="2"/>
                  </a:cubicBezTo>
                  <a:cubicBezTo>
                    <a:pt x="189" y="5"/>
                    <a:pt x="189" y="5"/>
                    <a:pt x="189" y="5"/>
                  </a:cubicBezTo>
                  <a:cubicBezTo>
                    <a:pt x="192" y="7"/>
                    <a:pt x="192" y="7"/>
                    <a:pt x="192" y="7"/>
                  </a:cubicBezTo>
                  <a:cubicBezTo>
                    <a:pt x="195" y="6"/>
                    <a:pt x="195" y="6"/>
                    <a:pt x="195" y="6"/>
                  </a:cubicBezTo>
                  <a:cubicBezTo>
                    <a:pt x="196" y="8"/>
                    <a:pt x="196" y="8"/>
                    <a:pt x="196" y="8"/>
                  </a:cubicBezTo>
                  <a:cubicBezTo>
                    <a:pt x="200" y="6"/>
                    <a:pt x="200" y="6"/>
                    <a:pt x="200" y="6"/>
                  </a:cubicBezTo>
                  <a:cubicBezTo>
                    <a:pt x="202" y="10"/>
                    <a:pt x="202" y="10"/>
                    <a:pt x="202" y="10"/>
                  </a:cubicBezTo>
                  <a:cubicBezTo>
                    <a:pt x="202" y="18"/>
                    <a:pt x="202" y="18"/>
                    <a:pt x="202" y="18"/>
                  </a:cubicBezTo>
                  <a:cubicBezTo>
                    <a:pt x="202" y="21"/>
                    <a:pt x="202" y="21"/>
                    <a:pt x="202" y="21"/>
                  </a:cubicBezTo>
                  <a:cubicBezTo>
                    <a:pt x="202" y="24"/>
                    <a:pt x="202" y="24"/>
                    <a:pt x="202" y="24"/>
                  </a:cubicBezTo>
                  <a:cubicBezTo>
                    <a:pt x="208" y="28"/>
                    <a:pt x="208" y="28"/>
                    <a:pt x="208" y="28"/>
                  </a:cubicBezTo>
                  <a:cubicBezTo>
                    <a:pt x="211" y="31"/>
                    <a:pt x="211" y="31"/>
                    <a:pt x="211" y="31"/>
                  </a:cubicBezTo>
                  <a:cubicBezTo>
                    <a:pt x="210" y="36"/>
                    <a:pt x="210" y="36"/>
                    <a:pt x="210" y="36"/>
                  </a:cubicBezTo>
                  <a:cubicBezTo>
                    <a:pt x="210" y="39"/>
                    <a:pt x="210" y="39"/>
                    <a:pt x="210" y="39"/>
                  </a:cubicBezTo>
                  <a:cubicBezTo>
                    <a:pt x="207" y="47"/>
                    <a:pt x="207" y="47"/>
                    <a:pt x="207" y="47"/>
                  </a:cubicBezTo>
                  <a:cubicBezTo>
                    <a:pt x="214" y="49"/>
                    <a:pt x="214" y="49"/>
                    <a:pt x="214" y="49"/>
                  </a:cubicBezTo>
                  <a:cubicBezTo>
                    <a:pt x="218" y="53"/>
                    <a:pt x="218" y="53"/>
                    <a:pt x="218" y="53"/>
                  </a:cubicBezTo>
                  <a:cubicBezTo>
                    <a:pt x="222" y="53"/>
                    <a:pt x="222" y="53"/>
                    <a:pt x="222" y="53"/>
                  </a:cubicBezTo>
                  <a:cubicBezTo>
                    <a:pt x="222" y="58"/>
                    <a:pt x="222" y="58"/>
                    <a:pt x="222" y="58"/>
                  </a:cubicBezTo>
                  <a:cubicBezTo>
                    <a:pt x="222" y="58"/>
                    <a:pt x="220" y="61"/>
                    <a:pt x="223" y="61"/>
                  </a:cubicBezTo>
                  <a:cubicBezTo>
                    <a:pt x="226" y="62"/>
                    <a:pt x="227" y="62"/>
                    <a:pt x="227" y="62"/>
                  </a:cubicBezTo>
                  <a:cubicBezTo>
                    <a:pt x="228" y="65"/>
                    <a:pt x="228" y="65"/>
                    <a:pt x="228" y="65"/>
                  </a:cubicBezTo>
                  <a:cubicBezTo>
                    <a:pt x="233" y="72"/>
                    <a:pt x="233" y="72"/>
                    <a:pt x="233" y="72"/>
                  </a:cubicBezTo>
                  <a:cubicBezTo>
                    <a:pt x="244" y="74"/>
                    <a:pt x="244" y="74"/>
                    <a:pt x="244" y="74"/>
                  </a:cubicBezTo>
                  <a:cubicBezTo>
                    <a:pt x="249" y="76"/>
                    <a:pt x="249" y="76"/>
                    <a:pt x="249" y="76"/>
                  </a:cubicBezTo>
                  <a:cubicBezTo>
                    <a:pt x="251" y="80"/>
                    <a:pt x="251" y="80"/>
                    <a:pt x="251" y="80"/>
                  </a:cubicBezTo>
                  <a:cubicBezTo>
                    <a:pt x="252" y="89"/>
                    <a:pt x="252" y="89"/>
                    <a:pt x="252" y="89"/>
                  </a:cubicBezTo>
                  <a:cubicBezTo>
                    <a:pt x="257" y="89"/>
                    <a:pt x="257" y="89"/>
                    <a:pt x="257" y="89"/>
                  </a:cubicBezTo>
                  <a:cubicBezTo>
                    <a:pt x="260" y="86"/>
                    <a:pt x="260" y="86"/>
                    <a:pt x="260" y="86"/>
                  </a:cubicBezTo>
                  <a:cubicBezTo>
                    <a:pt x="263" y="85"/>
                    <a:pt x="263" y="85"/>
                    <a:pt x="263" y="85"/>
                  </a:cubicBezTo>
                  <a:cubicBezTo>
                    <a:pt x="267" y="86"/>
                    <a:pt x="267" y="86"/>
                    <a:pt x="267" y="86"/>
                  </a:cubicBezTo>
                  <a:cubicBezTo>
                    <a:pt x="272" y="87"/>
                    <a:pt x="272" y="87"/>
                    <a:pt x="272" y="87"/>
                  </a:cubicBezTo>
                  <a:cubicBezTo>
                    <a:pt x="277" y="87"/>
                    <a:pt x="277" y="87"/>
                    <a:pt x="277" y="87"/>
                  </a:cubicBezTo>
                  <a:cubicBezTo>
                    <a:pt x="275" y="92"/>
                    <a:pt x="275" y="92"/>
                    <a:pt x="275" y="92"/>
                  </a:cubicBezTo>
                  <a:cubicBezTo>
                    <a:pt x="279" y="95"/>
                    <a:pt x="279" y="95"/>
                    <a:pt x="279" y="95"/>
                  </a:cubicBezTo>
                  <a:cubicBezTo>
                    <a:pt x="283" y="96"/>
                    <a:pt x="283" y="96"/>
                    <a:pt x="283" y="96"/>
                  </a:cubicBezTo>
                  <a:cubicBezTo>
                    <a:pt x="288" y="98"/>
                    <a:pt x="288" y="98"/>
                    <a:pt x="288" y="98"/>
                  </a:cubicBezTo>
                  <a:cubicBezTo>
                    <a:pt x="288" y="104"/>
                    <a:pt x="288" y="104"/>
                    <a:pt x="288" y="104"/>
                  </a:cubicBezTo>
                  <a:cubicBezTo>
                    <a:pt x="286" y="107"/>
                    <a:pt x="286" y="107"/>
                    <a:pt x="286" y="107"/>
                  </a:cubicBezTo>
                  <a:cubicBezTo>
                    <a:pt x="282" y="108"/>
                    <a:pt x="282" y="108"/>
                    <a:pt x="282" y="108"/>
                  </a:cubicBezTo>
                  <a:cubicBezTo>
                    <a:pt x="282" y="108"/>
                    <a:pt x="284" y="113"/>
                    <a:pt x="282" y="114"/>
                  </a:cubicBezTo>
                  <a:cubicBezTo>
                    <a:pt x="281" y="115"/>
                    <a:pt x="274" y="121"/>
                    <a:pt x="274" y="121"/>
                  </a:cubicBezTo>
                  <a:cubicBezTo>
                    <a:pt x="267" y="123"/>
                    <a:pt x="267" y="123"/>
                    <a:pt x="267" y="123"/>
                  </a:cubicBezTo>
                  <a:cubicBezTo>
                    <a:pt x="261" y="121"/>
                    <a:pt x="261" y="121"/>
                    <a:pt x="261" y="121"/>
                  </a:cubicBezTo>
                  <a:cubicBezTo>
                    <a:pt x="261" y="121"/>
                    <a:pt x="260" y="120"/>
                    <a:pt x="256" y="121"/>
                  </a:cubicBezTo>
                  <a:cubicBezTo>
                    <a:pt x="252" y="123"/>
                    <a:pt x="252" y="124"/>
                    <a:pt x="252" y="124"/>
                  </a:cubicBezTo>
                  <a:cubicBezTo>
                    <a:pt x="250" y="131"/>
                    <a:pt x="250" y="131"/>
                    <a:pt x="250" y="131"/>
                  </a:cubicBezTo>
                  <a:cubicBezTo>
                    <a:pt x="250" y="134"/>
                    <a:pt x="250" y="134"/>
                    <a:pt x="250" y="134"/>
                  </a:cubicBezTo>
                  <a:cubicBezTo>
                    <a:pt x="254" y="137"/>
                    <a:pt x="254" y="137"/>
                    <a:pt x="254" y="137"/>
                  </a:cubicBezTo>
                  <a:cubicBezTo>
                    <a:pt x="259" y="138"/>
                    <a:pt x="259" y="138"/>
                    <a:pt x="259" y="138"/>
                  </a:cubicBezTo>
                  <a:cubicBezTo>
                    <a:pt x="262" y="142"/>
                    <a:pt x="262" y="142"/>
                    <a:pt x="262" y="142"/>
                  </a:cubicBezTo>
                  <a:cubicBezTo>
                    <a:pt x="264" y="145"/>
                    <a:pt x="264" y="145"/>
                    <a:pt x="264" y="145"/>
                  </a:cubicBezTo>
                  <a:cubicBezTo>
                    <a:pt x="262" y="149"/>
                    <a:pt x="262" y="149"/>
                    <a:pt x="262" y="149"/>
                  </a:cubicBezTo>
                  <a:cubicBezTo>
                    <a:pt x="264" y="151"/>
                    <a:pt x="264" y="151"/>
                    <a:pt x="264" y="151"/>
                  </a:cubicBezTo>
                  <a:cubicBezTo>
                    <a:pt x="268" y="153"/>
                    <a:pt x="268" y="153"/>
                    <a:pt x="268" y="153"/>
                  </a:cubicBezTo>
                  <a:cubicBezTo>
                    <a:pt x="266" y="155"/>
                    <a:pt x="266" y="155"/>
                    <a:pt x="266" y="155"/>
                  </a:cubicBezTo>
                  <a:cubicBezTo>
                    <a:pt x="269" y="161"/>
                    <a:pt x="269" y="161"/>
                    <a:pt x="269" y="161"/>
                  </a:cubicBezTo>
                  <a:cubicBezTo>
                    <a:pt x="271" y="164"/>
                    <a:pt x="271" y="164"/>
                    <a:pt x="271" y="164"/>
                  </a:cubicBezTo>
                  <a:cubicBezTo>
                    <a:pt x="269" y="166"/>
                    <a:pt x="269" y="166"/>
                    <a:pt x="269" y="166"/>
                  </a:cubicBezTo>
                  <a:cubicBezTo>
                    <a:pt x="272" y="167"/>
                    <a:pt x="272" y="167"/>
                    <a:pt x="272" y="167"/>
                  </a:cubicBezTo>
                  <a:cubicBezTo>
                    <a:pt x="276" y="167"/>
                    <a:pt x="276" y="167"/>
                    <a:pt x="276" y="167"/>
                  </a:cubicBezTo>
                  <a:cubicBezTo>
                    <a:pt x="276" y="170"/>
                    <a:pt x="276" y="170"/>
                    <a:pt x="276" y="170"/>
                  </a:cubicBezTo>
                  <a:cubicBezTo>
                    <a:pt x="283" y="174"/>
                    <a:pt x="283" y="174"/>
                    <a:pt x="283" y="174"/>
                  </a:cubicBezTo>
                  <a:cubicBezTo>
                    <a:pt x="281" y="174"/>
                    <a:pt x="281" y="174"/>
                    <a:pt x="281" y="174"/>
                  </a:cubicBezTo>
                  <a:cubicBezTo>
                    <a:pt x="273" y="176"/>
                    <a:pt x="273" y="176"/>
                    <a:pt x="273" y="176"/>
                  </a:cubicBezTo>
                  <a:cubicBezTo>
                    <a:pt x="269" y="182"/>
                    <a:pt x="269" y="182"/>
                    <a:pt x="269" y="182"/>
                  </a:cubicBezTo>
                  <a:cubicBezTo>
                    <a:pt x="257" y="182"/>
                    <a:pt x="257" y="182"/>
                    <a:pt x="257" y="182"/>
                  </a:cubicBezTo>
                  <a:cubicBezTo>
                    <a:pt x="255" y="194"/>
                    <a:pt x="255" y="194"/>
                    <a:pt x="255" y="194"/>
                  </a:cubicBezTo>
                  <a:cubicBezTo>
                    <a:pt x="252" y="202"/>
                    <a:pt x="252" y="202"/>
                    <a:pt x="252" y="202"/>
                  </a:cubicBezTo>
                  <a:cubicBezTo>
                    <a:pt x="249" y="211"/>
                    <a:pt x="249" y="211"/>
                    <a:pt x="249" y="211"/>
                  </a:cubicBezTo>
                  <a:cubicBezTo>
                    <a:pt x="251" y="216"/>
                    <a:pt x="251" y="216"/>
                    <a:pt x="251" y="216"/>
                  </a:cubicBezTo>
                  <a:cubicBezTo>
                    <a:pt x="254" y="223"/>
                    <a:pt x="254" y="223"/>
                    <a:pt x="254" y="223"/>
                  </a:cubicBezTo>
                  <a:cubicBezTo>
                    <a:pt x="260" y="230"/>
                    <a:pt x="260" y="230"/>
                    <a:pt x="260" y="230"/>
                  </a:cubicBezTo>
                  <a:cubicBezTo>
                    <a:pt x="260" y="230"/>
                    <a:pt x="260" y="230"/>
                    <a:pt x="260" y="230"/>
                  </a:cubicBezTo>
                  <a:cubicBezTo>
                    <a:pt x="254" y="232"/>
                    <a:pt x="254" y="232"/>
                    <a:pt x="254" y="232"/>
                  </a:cubicBezTo>
                  <a:cubicBezTo>
                    <a:pt x="250" y="233"/>
                    <a:pt x="250" y="233"/>
                    <a:pt x="250" y="233"/>
                  </a:cubicBezTo>
                  <a:cubicBezTo>
                    <a:pt x="246" y="227"/>
                    <a:pt x="246" y="227"/>
                    <a:pt x="246" y="227"/>
                  </a:cubicBezTo>
                  <a:cubicBezTo>
                    <a:pt x="240" y="225"/>
                    <a:pt x="240" y="225"/>
                    <a:pt x="240" y="225"/>
                  </a:cubicBezTo>
                  <a:cubicBezTo>
                    <a:pt x="233" y="228"/>
                    <a:pt x="233" y="228"/>
                    <a:pt x="233" y="228"/>
                  </a:cubicBezTo>
                  <a:cubicBezTo>
                    <a:pt x="226" y="230"/>
                    <a:pt x="226" y="230"/>
                    <a:pt x="226" y="230"/>
                  </a:cubicBezTo>
                  <a:cubicBezTo>
                    <a:pt x="224" y="230"/>
                    <a:pt x="224" y="230"/>
                    <a:pt x="224" y="230"/>
                  </a:cubicBezTo>
                  <a:cubicBezTo>
                    <a:pt x="222" y="234"/>
                    <a:pt x="222" y="234"/>
                    <a:pt x="222" y="234"/>
                  </a:cubicBezTo>
                  <a:cubicBezTo>
                    <a:pt x="216" y="237"/>
                    <a:pt x="216" y="237"/>
                    <a:pt x="216" y="237"/>
                  </a:cubicBezTo>
                  <a:cubicBezTo>
                    <a:pt x="216" y="237"/>
                    <a:pt x="214" y="235"/>
                    <a:pt x="213" y="234"/>
                  </a:cubicBezTo>
                  <a:cubicBezTo>
                    <a:pt x="212" y="233"/>
                    <a:pt x="209" y="231"/>
                    <a:pt x="209" y="231"/>
                  </a:cubicBezTo>
                  <a:cubicBezTo>
                    <a:pt x="209" y="231"/>
                    <a:pt x="208" y="229"/>
                    <a:pt x="207" y="228"/>
                  </a:cubicBezTo>
                  <a:cubicBezTo>
                    <a:pt x="206" y="228"/>
                    <a:pt x="200" y="232"/>
                    <a:pt x="200" y="232"/>
                  </a:cubicBezTo>
                  <a:cubicBezTo>
                    <a:pt x="200" y="232"/>
                    <a:pt x="195" y="235"/>
                    <a:pt x="195" y="236"/>
                  </a:cubicBezTo>
                  <a:cubicBezTo>
                    <a:pt x="196" y="236"/>
                    <a:pt x="195" y="241"/>
                    <a:pt x="195" y="241"/>
                  </a:cubicBezTo>
                  <a:cubicBezTo>
                    <a:pt x="188" y="235"/>
                    <a:pt x="188" y="235"/>
                    <a:pt x="188" y="235"/>
                  </a:cubicBezTo>
                  <a:cubicBezTo>
                    <a:pt x="183" y="239"/>
                    <a:pt x="183" y="239"/>
                    <a:pt x="183" y="239"/>
                  </a:cubicBezTo>
                  <a:cubicBezTo>
                    <a:pt x="179" y="236"/>
                    <a:pt x="179" y="236"/>
                    <a:pt x="179" y="236"/>
                  </a:cubicBezTo>
                  <a:cubicBezTo>
                    <a:pt x="177" y="235"/>
                    <a:pt x="177" y="235"/>
                    <a:pt x="177" y="235"/>
                  </a:cubicBezTo>
                  <a:cubicBezTo>
                    <a:pt x="171" y="242"/>
                    <a:pt x="171" y="242"/>
                    <a:pt x="171" y="242"/>
                  </a:cubicBezTo>
                  <a:cubicBezTo>
                    <a:pt x="167" y="240"/>
                    <a:pt x="167" y="240"/>
                    <a:pt x="167" y="240"/>
                  </a:cubicBezTo>
                  <a:cubicBezTo>
                    <a:pt x="165" y="247"/>
                    <a:pt x="165" y="247"/>
                    <a:pt x="165" y="247"/>
                  </a:cubicBezTo>
                  <a:cubicBezTo>
                    <a:pt x="160" y="243"/>
                    <a:pt x="160" y="243"/>
                    <a:pt x="160" y="243"/>
                  </a:cubicBezTo>
                  <a:cubicBezTo>
                    <a:pt x="160" y="243"/>
                    <a:pt x="155" y="242"/>
                    <a:pt x="154" y="242"/>
                  </a:cubicBezTo>
                  <a:cubicBezTo>
                    <a:pt x="153" y="242"/>
                    <a:pt x="150" y="246"/>
                    <a:pt x="150" y="246"/>
                  </a:cubicBezTo>
                  <a:cubicBezTo>
                    <a:pt x="145" y="242"/>
                    <a:pt x="145" y="242"/>
                    <a:pt x="145" y="242"/>
                  </a:cubicBezTo>
                  <a:cubicBezTo>
                    <a:pt x="141" y="239"/>
                    <a:pt x="141" y="239"/>
                    <a:pt x="141" y="239"/>
                  </a:cubicBezTo>
                  <a:cubicBezTo>
                    <a:pt x="141" y="239"/>
                    <a:pt x="130" y="240"/>
                    <a:pt x="129" y="240"/>
                  </a:cubicBezTo>
                  <a:cubicBezTo>
                    <a:pt x="128" y="240"/>
                    <a:pt x="121" y="239"/>
                    <a:pt x="121" y="239"/>
                  </a:cubicBezTo>
                  <a:cubicBezTo>
                    <a:pt x="112" y="241"/>
                    <a:pt x="112" y="241"/>
                    <a:pt x="112" y="241"/>
                  </a:cubicBezTo>
                  <a:cubicBezTo>
                    <a:pt x="99" y="241"/>
                    <a:pt x="99" y="241"/>
                    <a:pt x="99" y="241"/>
                  </a:cubicBezTo>
                  <a:cubicBezTo>
                    <a:pt x="87" y="242"/>
                    <a:pt x="87" y="242"/>
                    <a:pt x="87" y="242"/>
                  </a:cubicBezTo>
                  <a:cubicBezTo>
                    <a:pt x="78" y="242"/>
                    <a:pt x="78" y="242"/>
                    <a:pt x="78" y="242"/>
                  </a:cubicBezTo>
                  <a:cubicBezTo>
                    <a:pt x="71" y="247"/>
                    <a:pt x="71" y="247"/>
                    <a:pt x="71" y="247"/>
                  </a:cubicBezTo>
                  <a:cubicBezTo>
                    <a:pt x="64" y="248"/>
                    <a:pt x="64" y="248"/>
                    <a:pt x="64" y="248"/>
                  </a:cubicBezTo>
                  <a:cubicBezTo>
                    <a:pt x="56" y="249"/>
                    <a:pt x="56" y="249"/>
                    <a:pt x="56" y="249"/>
                  </a:cubicBezTo>
                  <a:cubicBezTo>
                    <a:pt x="55" y="249"/>
                    <a:pt x="55" y="249"/>
                    <a:pt x="55" y="249"/>
                  </a:cubicBezTo>
                  <a:cubicBezTo>
                    <a:pt x="54" y="250"/>
                    <a:pt x="54" y="250"/>
                    <a:pt x="54" y="250"/>
                  </a:cubicBezTo>
                  <a:cubicBezTo>
                    <a:pt x="51" y="252"/>
                    <a:pt x="51" y="252"/>
                    <a:pt x="51" y="252"/>
                  </a:cubicBezTo>
                  <a:cubicBezTo>
                    <a:pt x="51" y="253"/>
                    <a:pt x="51" y="253"/>
                    <a:pt x="51" y="253"/>
                  </a:cubicBezTo>
                  <a:cubicBezTo>
                    <a:pt x="49" y="255"/>
                    <a:pt x="49" y="255"/>
                    <a:pt x="49" y="255"/>
                  </a:cubicBezTo>
                  <a:cubicBezTo>
                    <a:pt x="48" y="260"/>
                    <a:pt x="48" y="260"/>
                    <a:pt x="48" y="260"/>
                  </a:cubicBezTo>
                  <a:cubicBezTo>
                    <a:pt x="47" y="262"/>
                    <a:pt x="45" y="264"/>
                    <a:pt x="44" y="266"/>
                  </a:cubicBezTo>
                  <a:cubicBezTo>
                    <a:pt x="44" y="266"/>
                    <a:pt x="44" y="266"/>
                    <a:pt x="44" y="266"/>
                  </a:cubicBezTo>
                  <a:cubicBezTo>
                    <a:pt x="44" y="266"/>
                    <a:pt x="41" y="265"/>
                    <a:pt x="41" y="267"/>
                  </a:cubicBezTo>
                  <a:cubicBezTo>
                    <a:pt x="41" y="268"/>
                    <a:pt x="41" y="268"/>
                    <a:pt x="41" y="268"/>
                  </a:cubicBezTo>
                  <a:cubicBezTo>
                    <a:pt x="38" y="269"/>
                    <a:pt x="33" y="267"/>
                    <a:pt x="33" y="267"/>
                  </a:cubicBezTo>
                  <a:cubicBezTo>
                    <a:pt x="27" y="270"/>
                    <a:pt x="27" y="270"/>
                    <a:pt x="27" y="270"/>
                  </a:cubicBezTo>
                  <a:cubicBezTo>
                    <a:pt x="27" y="270"/>
                    <a:pt x="27" y="270"/>
                    <a:pt x="27" y="270"/>
                  </a:cubicBezTo>
                  <a:cubicBezTo>
                    <a:pt x="27" y="269"/>
                    <a:pt x="25" y="265"/>
                    <a:pt x="25" y="265"/>
                  </a:cubicBezTo>
                  <a:cubicBezTo>
                    <a:pt x="25" y="265"/>
                    <a:pt x="26" y="258"/>
                    <a:pt x="26" y="258"/>
                  </a:cubicBezTo>
                  <a:cubicBezTo>
                    <a:pt x="26" y="257"/>
                    <a:pt x="25" y="249"/>
                    <a:pt x="25" y="249"/>
                  </a:cubicBezTo>
                  <a:cubicBezTo>
                    <a:pt x="25" y="245"/>
                    <a:pt x="25" y="245"/>
                    <a:pt x="25" y="245"/>
                  </a:cubicBezTo>
                  <a:cubicBezTo>
                    <a:pt x="19" y="241"/>
                    <a:pt x="19" y="241"/>
                    <a:pt x="19" y="241"/>
                  </a:cubicBezTo>
                  <a:cubicBezTo>
                    <a:pt x="19" y="241"/>
                    <a:pt x="12" y="240"/>
                    <a:pt x="10" y="240"/>
                  </a:cubicBezTo>
                  <a:cubicBezTo>
                    <a:pt x="9" y="240"/>
                    <a:pt x="8" y="237"/>
                    <a:pt x="8" y="237"/>
                  </a:cubicBezTo>
                  <a:cubicBezTo>
                    <a:pt x="9" y="234"/>
                    <a:pt x="9" y="234"/>
                    <a:pt x="9" y="234"/>
                  </a:cubicBezTo>
                  <a:cubicBezTo>
                    <a:pt x="12" y="225"/>
                    <a:pt x="12" y="225"/>
                    <a:pt x="12" y="225"/>
                  </a:cubicBezTo>
                  <a:cubicBezTo>
                    <a:pt x="17" y="218"/>
                    <a:pt x="17" y="218"/>
                    <a:pt x="17" y="218"/>
                  </a:cubicBezTo>
                  <a:cubicBezTo>
                    <a:pt x="21" y="216"/>
                    <a:pt x="21" y="216"/>
                    <a:pt x="21" y="216"/>
                  </a:cubicBezTo>
                  <a:cubicBezTo>
                    <a:pt x="21" y="216"/>
                    <a:pt x="25" y="210"/>
                    <a:pt x="26" y="209"/>
                  </a:cubicBezTo>
                  <a:cubicBezTo>
                    <a:pt x="27" y="209"/>
                    <a:pt x="26" y="204"/>
                    <a:pt x="25" y="204"/>
                  </a:cubicBezTo>
                  <a:cubicBezTo>
                    <a:pt x="25" y="203"/>
                    <a:pt x="25" y="200"/>
                    <a:pt x="25" y="199"/>
                  </a:cubicBezTo>
                  <a:cubicBezTo>
                    <a:pt x="25" y="197"/>
                    <a:pt x="22" y="194"/>
                    <a:pt x="22" y="194"/>
                  </a:cubicBezTo>
                  <a:cubicBezTo>
                    <a:pt x="21" y="186"/>
                    <a:pt x="21" y="186"/>
                    <a:pt x="21" y="186"/>
                  </a:cubicBezTo>
                  <a:cubicBezTo>
                    <a:pt x="19" y="184"/>
                    <a:pt x="19" y="184"/>
                    <a:pt x="19" y="184"/>
                  </a:cubicBezTo>
                  <a:cubicBezTo>
                    <a:pt x="19" y="183"/>
                    <a:pt x="19" y="183"/>
                    <a:pt x="19" y="183"/>
                  </a:cubicBezTo>
                  <a:cubicBezTo>
                    <a:pt x="13" y="175"/>
                    <a:pt x="13" y="175"/>
                    <a:pt x="13" y="175"/>
                  </a:cubicBezTo>
                  <a:cubicBezTo>
                    <a:pt x="8" y="164"/>
                    <a:pt x="8" y="164"/>
                    <a:pt x="8" y="164"/>
                  </a:cubicBezTo>
                  <a:cubicBezTo>
                    <a:pt x="8" y="164"/>
                    <a:pt x="2" y="154"/>
                    <a:pt x="1" y="150"/>
                  </a:cubicBezTo>
                  <a:cubicBezTo>
                    <a:pt x="0" y="147"/>
                    <a:pt x="0" y="147"/>
                    <a:pt x="0" y="147"/>
                  </a:cubicBezTo>
                  <a:cubicBezTo>
                    <a:pt x="9" y="145"/>
                    <a:pt x="9" y="145"/>
                    <a:pt x="9" y="145"/>
                  </a:cubicBezTo>
                  <a:cubicBezTo>
                    <a:pt x="19" y="141"/>
                    <a:pt x="19" y="141"/>
                    <a:pt x="19" y="141"/>
                  </a:cubicBezTo>
                  <a:cubicBezTo>
                    <a:pt x="25" y="142"/>
                    <a:pt x="25" y="142"/>
                    <a:pt x="25" y="142"/>
                  </a:cubicBezTo>
                  <a:cubicBezTo>
                    <a:pt x="32" y="141"/>
                    <a:pt x="32" y="141"/>
                    <a:pt x="32" y="141"/>
                  </a:cubicBezTo>
                  <a:cubicBezTo>
                    <a:pt x="36" y="136"/>
                    <a:pt x="36" y="136"/>
                    <a:pt x="36" y="136"/>
                  </a:cubicBezTo>
                  <a:cubicBezTo>
                    <a:pt x="41" y="136"/>
                    <a:pt x="41" y="136"/>
                    <a:pt x="41" y="136"/>
                  </a:cubicBezTo>
                  <a:cubicBezTo>
                    <a:pt x="39" y="129"/>
                    <a:pt x="39" y="129"/>
                    <a:pt x="39" y="129"/>
                  </a:cubicBezTo>
                  <a:cubicBezTo>
                    <a:pt x="39" y="129"/>
                    <a:pt x="40" y="126"/>
                    <a:pt x="41" y="127"/>
                  </a:cubicBezTo>
                  <a:cubicBezTo>
                    <a:pt x="43" y="127"/>
                    <a:pt x="47" y="127"/>
                    <a:pt x="47" y="127"/>
                  </a:cubicBezTo>
                  <a:cubicBezTo>
                    <a:pt x="49" y="123"/>
                    <a:pt x="49" y="123"/>
                    <a:pt x="49" y="123"/>
                  </a:cubicBezTo>
                  <a:cubicBezTo>
                    <a:pt x="49" y="121"/>
                    <a:pt x="49" y="121"/>
                    <a:pt x="49" y="121"/>
                  </a:cubicBezTo>
                  <a:cubicBezTo>
                    <a:pt x="56" y="119"/>
                    <a:pt x="56" y="119"/>
                    <a:pt x="56" y="119"/>
                  </a:cubicBezTo>
                  <a:cubicBezTo>
                    <a:pt x="59" y="116"/>
                    <a:pt x="59" y="116"/>
                    <a:pt x="59" y="116"/>
                  </a:cubicBezTo>
                  <a:cubicBezTo>
                    <a:pt x="61" y="118"/>
                    <a:pt x="61" y="118"/>
                    <a:pt x="61" y="118"/>
                  </a:cubicBezTo>
                  <a:cubicBezTo>
                    <a:pt x="60" y="122"/>
                    <a:pt x="60" y="122"/>
                    <a:pt x="60" y="122"/>
                  </a:cubicBezTo>
                  <a:cubicBezTo>
                    <a:pt x="65" y="121"/>
                    <a:pt x="65" y="121"/>
                    <a:pt x="65" y="121"/>
                  </a:cubicBezTo>
                  <a:cubicBezTo>
                    <a:pt x="67" y="115"/>
                    <a:pt x="67" y="115"/>
                    <a:pt x="67" y="115"/>
                  </a:cubicBezTo>
                  <a:cubicBezTo>
                    <a:pt x="65" y="114"/>
                    <a:pt x="65" y="114"/>
                    <a:pt x="65" y="114"/>
                  </a:cubicBezTo>
                  <a:cubicBezTo>
                    <a:pt x="60" y="112"/>
                    <a:pt x="60" y="112"/>
                    <a:pt x="60" y="112"/>
                  </a:cubicBezTo>
                  <a:cubicBezTo>
                    <a:pt x="60" y="112"/>
                    <a:pt x="58" y="113"/>
                    <a:pt x="58" y="111"/>
                  </a:cubicBezTo>
                  <a:cubicBezTo>
                    <a:pt x="59" y="108"/>
                    <a:pt x="61" y="103"/>
                    <a:pt x="61" y="103"/>
                  </a:cubicBezTo>
                  <a:cubicBezTo>
                    <a:pt x="60" y="97"/>
                    <a:pt x="60" y="97"/>
                    <a:pt x="60" y="97"/>
                  </a:cubicBezTo>
                  <a:cubicBezTo>
                    <a:pt x="59" y="90"/>
                    <a:pt x="59" y="90"/>
                    <a:pt x="59" y="90"/>
                  </a:cubicBezTo>
                  <a:cubicBezTo>
                    <a:pt x="60" y="86"/>
                    <a:pt x="60" y="86"/>
                    <a:pt x="60" y="86"/>
                  </a:cubicBezTo>
                  <a:cubicBezTo>
                    <a:pt x="60" y="82"/>
                    <a:pt x="60" y="82"/>
                    <a:pt x="60" y="82"/>
                  </a:cubicBezTo>
                  <a:cubicBezTo>
                    <a:pt x="62" y="78"/>
                    <a:pt x="62" y="78"/>
                    <a:pt x="62" y="78"/>
                  </a:cubicBezTo>
                  <a:cubicBezTo>
                    <a:pt x="70" y="75"/>
                    <a:pt x="70" y="75"/>
                    <a:pt x="70" y="75"/>
                  </a:cubicBezTo>
                  <a:cubicBezTo>
                    <a:pt x="70" y="68"/>
                    <a:pt x="70" y="68"/>
                    <a:pt x="70" y="68"/>
                  </a:cubicBezTo>
                  <a:cubicBezTo>
                    <a:pt x="73" y="65"/>
                    <a:pt x="73" y="65"/>
                    <a:pt x="73" y="65"/>
                  </a:cubicBezTo>
                  <a:lnTo>
                    <a:pt x="81" y="66"/>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31" name="Freeform 17">
              <a:extLst>
                <a:ext uri="{FF2B5EF4-FFF2-40B4-BE49-F238E27FC236}">
                  <a16:creationId xmlns:a16="http://schemas.microsoft.com/office/drawing/2014/main" id="{BA80E9E9-25E8-4260-8DE7-2EB512A8861F}"/>
                </a:ext>
              </a:extLst>
            </p:cNvPr>
            <p:cNvSpPr>
              <a:spLocks/>
            </p:cNvSpPr>
            <p:nvPr/>
          </p:nvSpPr>
          <p:spPr bwMode="auto">
            <a:xfrm>
              <a:off x="6376066" y="2862204"/>
              <a:ext cx="354017" cy="336672"/>
            </a:xfrm>
            <a:custGeom>
              <a:avLst/>
              <a:gdLst>
                <a:gd name="T0" fmla="*/ 110 w 155"/>
                <a:gd name="T1" fmla="*/ 145 h 152"/>
                <a:gd name="T2" fmla="*/ 107 w 155"/>
                <a:gd name="T3" fmla="*/ 137 h 152"/>
                <a:gd name="T4" fmla="*/ 112 w 155"/>
                <a:gd name="T5" fmla="*/ 127 h 152"/>
                <a:gd name="T6" fmla="*/ 117 w 155"/>
                <a:gd name="T7" fmla="*/ 116 h 152"/>
                <a:gd name="T8" fmla="*/ 115 w 155"/>
                <a:gd name="T9" fmla="*/ 104 h 152"/>
                <a:gd name="T10" fmla="*/ 114 w 155"/>
                <a:gd name="T11" fmla="*/ 88 h 152"/>
                <a:gd name="T12" fmla="*/ 123 w 155"/>
                <a:gd name="T13" fmla="*/ 92 h 152"/>
                <a:gd name="T14" fmla="*/ 128 w 155"/>
                <a:gd name="T15" fmla="*/ 90 h 152"/>
                <a:gd name="T16" fmla="*/ 136 w 155"/>
                <a:gd name="T17" fmla="*/ 90 h 152"/>
                <a:gd name="T18" fmla="*/ 143 w 155"/>
                <a:gd name="T19" fmla="*/ 86 h 152"/>
                <a:gd name="T20" fmla="*/ 155 w 155"/>
                <a:gd name="T21" fmla="*/ 83 h 152"/>
                <a:gd name="T22" fmla="*/ 143 w 155"/>
                <a:gd name="T23" fmla="*/ 77 h 152"/>
                <a:gd name="T24" fmla="*/ 141 w 155"/>
                <a:gd name="T25" fmla="*/ 63 h 152"/>
                <a:gd name="T26" fmla="*/ 131 w 155"/>
                <a:gd name="T27" fmla="*/ 62 h 152"/>
                <a:gd name="T28" fmla="*/ 125 w 155"/>
                <a:gd name="T29" fmla="*/ 54 h 152"/>
                <a:gd name="T30" fmla="*/ 122 w 155"/>
                <a:gd name="T31" fmla="*/ 48 h 152"/>
                <a:gd name="T32" fmla="*/ 116 w 155"/>
                <a:gd name="T33" fmla="*/ 44 h 152"/>
                <a:gd name="T34" fmla="*/ 108 w 155"/>
                <a:gd name="T35" fmla="*/ 38 h 152"/>
                <a:gd name="T36" fmla="*/ 103 w 155"/>
                <a:gd name="T37" fmla="*/ 32 h 152"/>
                <a:gd name="T38" fmla="*/ 100 w 155"/>
                <a:gd name="T39" fmla="*/ 21 h 152"/>
                <a:gd name="T40" fmla="*/ 94 w 155"/>
                <a:gd name="T41" fmla="*/ 12 h 152"/>
                <a:gd name="T42" fmla="*/ 83 w 155"/>
                <a:gd name="T43" fmla="*/ 12 h 152"/>
                <a:gd name="T44" fmla="*/ 70 w 155"/>
                <a:gd name="T45" fmla="*/ 11 h 152"/>
                <a:gd name="T46" fmla="*/ 66 w 155"/>
                <a:gd name="T47" fmla="*/ 9 h 152"/>
                <a:gd name="T48" fmla="*/ 65 w 155"/>
                <a:gd name="T49" fmla="*/ 9 h 152"/>
                <a:gd name="T50" fmla="*/ 59 w 155"/>
                <a:gd name="T51" fmla="*/ 10 h 152"/>
                <a:gd name="T52" fmla="*/ 54 w 155"/>
                <a:gd name="T53" fmla="*/ 7 h 152"/>
                <a:gd name="T54" fmla="*/ 44 w 155"/>
                <a:gd name="T55" fmla="*/ 3 h 152"/>
                <a:gd name="T56" fmla="*/ 34 w 155"/>
                <a:gd name="T57" fmla="*/ 2 h 152"/>
                <a:gd name="T58" fmla="*/ 28 w 155"/>
                <a:gd name="T59" fmla="*/ 7 h 152"/>
                <a:gd name="T60" fmla="*/ 24 w 155"/>
                <a:gd name="T61" fmla="*/ 10 h 152"/>
                <a:gd name="T62" fmla="*/ 16 w 155"/>
                <a:gd name="T63" fmla="*/ 12 h 152"/>
                <a:gd name="T64" fmla="*/ 9 w 155"/>
                <a:gd name="T65" fmla="*/ 14 h 152"/>
                <a:gd name="T66" fmla="*/ 8 w 155"/>
                <a:gd name="T67" fmla="*/ 19 h 152"/>
                <a:gd name="T68" fmla="*/ 0 w 155"/>
                <a:gd name="T69" fmla="*/ 22 h 152"/>
                <a:gd name="T70" fmla="*/ 10 w 155"/>
                <a:gd name="T71" fmla="*/ 22 h 152"/>
                <a:gd name="T72" fmla="*/ 16 w 155"/>
                <a:gd name="T73" fmla="*/ 24 h 152"/>
                <a:gd name="T74" fmla="*/ 20 w 155"/>
                <a:gd name="T75" fmla="*/ 27 h 152"/>
                <a:gd name="T76" fmla="*/ 26 w 155"/>
                <a:gd name="T77" fmla="*/ 33 h 152"/>
                <a:gd name="T78" fmla="*/ 29 w 155"/>
                <a:gd name="T79" fmla="*/ 37 h 152"/>
                <a:gd name="T80" fmla="*/ 32 w 155"/>
                <a:gd name="T81" fmla="*/ 42 h 152"/>
                <a:gd name="T82" fmla="*/ 38 w 155"/>
                <a:gd name="T83" fmla="*/ 49 h 152"/>
                <a:gd name="T84" fmla="*/ 44 w 155"/>
                <a:gd name="T85" fmla="*/ 54 h 152"/>
                <a:gd name="T86" fmla="*/ 50 w 155"/>
                <a:gd name="T87" fmla="*/ 61 h 152"/>
                <a:gd name="T88" fmla="*/ 63 w 155"/>
                <a:gd name="T89" fmla="*/ 71 h 152"/>
                <a:gd name="T90" fmla="*/ 76 w 155"/>
                <a:gd name="T91" fmla="*/ 82 h 152"/>
                <a:gd name="T92" fmla="*/ 83 w 155"/>
                <a:gd name="T93" fmla="*/ 94 h 152"/>
                <a:gd name="T94" fmla="*/ 86 w 155"/>
                <a:gd name="T95" fmla="*/ 104 h 152"/>
                <a:gd name="T96" fmla="*/ 85 w 155"/>
                <a:gd name="T97" fmla="*/ 112 h 152"/>
                <a:gd name="T98" fmla="*/ 86 w 155"/>
                <a:gd name="T99" fmla="*/ 122 h 152"/>
                <a:gd name="T100" fmla="*/ 91 w 155"/>
                <a:gd name="T101" fmla="*/ 135 h 152"/>
                <a:gd name="T102" fmla="*/ 94 w 155"/>
                <a:gd name="T103" fmla="*/ 144 h 152"/>
                <a:gd name="T104" fmla="*/ 97 w 155"/>
                <a:gd name="T105" fmla="*/ 150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55" h="152">
                  <a:moveTo>
                    <a:pt x="99" y="152"/>
                  </a:moveTo>
                  <a:cubicBezTo>
                    <a:pt x="100" y="148"/>
                    <a:pt x="100" y="148"/>
                    <a:pt x="100" y="148"/>
                  </a:cubicBezTo>
                  <a:cubicBezTo>
                    <a:pt x="100" y="148"/>
                    <a:pt x="103" y="147"/>
                    <a:pt x="104" y="147"/>
                  </a:cubicBezTo>
                  <a:cubicBezTo>
                    <a:pt x="105" y="146"/>
                    <a:pt x="106" y="147"/>
                    <a:pt x="107" y="146"/>
                  </a:cubicBezTo>
                  <a:cubicBezTo>
                    <a:pt x="108" y="146"/>
                    <a:pt x="110" y="145"/>
                    <a:pt x="110" y="145"/>
                  </a:cubicBezTo>
                  <a:cubicBezTo>
                    <a:pt x="109" y="145"/>
                    <a:pt x="109" y="145"/>
                    <a:pt x="109" y="145"/>
                  </a:cubicBezTo>
                  <a:cubicBezTo>
                    <a:pt x="109" y="143"/>
                    <a:pt x="109" y="143"/>
                    <a:pt x="109" y="143"/>
                  </a:cubicBezTo>
                  <a:cubicBezTo>
                    <a:pt x="110" y="141"/>
                    <a:pt x="110" y="141"/>
                    <a:pt x="110" y="141"/>
                  </a:cubicBezTo>
                  <a:cubicBezTo>
                    <a:pt x="106" y="139"/>
                    <a:pt x="106" y="139"/>
                    <a:pt x="106" y="139"/>
                  </a:cubicBezTo>
                  <a:cubicBezTo>
                    <a:pt x="107" y="137"/>
                    <a:pt x="107" y="137"/>
                    <a:pt x="107" y="137"/>
                  </a:cubicBezTo>
                  <a:cubicBezTo>
                    <a:pt x="107" y="137"/>
                    <a:pt x="106" y="135"/>
                    <a:pt x="107" y="135"/>
                  </a:cubicBezTo>
                  <a:cubicBezTo>
                    <a:pt x="108" y="135"/>
                    <a:pt x="108" y="132"/>
                    <a:pt x="108" y="132"/>
                  </a:cubicBezTo>
                  <a:cubicBezTo>
                    <a:pt x="109" y="130"/>
                    <a:pt x="109" y="130"/>
                    <a:pt x="109" y="130"/>
                  </a:cubicBezTo>
                  <a:cubicBezTo>
                    <a:pt x="111" y="130"/>
                    <a:pt x="111" y="130"/>
                    <a:pt x="111" y="130"/>
                  </a:cubicBezTo>
                  <a:cubicBezTo>
                    <a:pt x="111" y="130"/>
                    <a:pt x="111" y="128"/>
                    <a:pt x="112" y="127"/>
                  </a:cubicBezTo>
                  <a:cubicBezTo>
                    <a:pt x="112" y="127"/>
                    <a:pt x="113" y="126"/>
                    <a:pt x="113" y="126"/>
                  </a:cubicBezTo>
                  <a:cubicBezTo>
                    <a:pt x="112" y="123"/>
                    <a:pt x="112" y="123"/>
                    <a:pt x="112" y="123"/>
                  </a:cubicBezTo>
                  <a:cubicBezTo>
                    <a:pt x="112" y="123"/>
                    <a:pt x="110" y="120"/>
                    <a:pt x="111" y="120"/>
                  </a:cubicBezTo>
                  <a:cubicBezTo>
                    <a:pt x="112" y="120"/>
                    <a:pt x="113" y="119"/>
                    <a:pt x="113" y="119"/>
                  </a:cubicBezTo>
                  <a:cubicBezTo>
                    <a:pt x="113" y="119"/>
                    <a:pt x="116" y="116"/>
                    <a:pt x="117" y="116"/>
                  </a:cubicBezTo>
                  <a:cubicBezTo>
                    <a:pt x="117" y="116"/>
                    <a:pt x="119" y="114"/>
                    <a:pt x="119" y="113"/>
                  </a:cubicBezTo>
                  <a:cubicBezTo>
                    <a:pt x="118" y="112"/>
                    <a:pt x="117" y="111"/>
                    <a:pt x="117" y="111"/>
                  </a:cubicBezTo>
                  <a:cubicBezTo>
                    <a:pt x="118" y="107"/>
                    <a:pt x="118" y="107"/>
                    <a:pt x="118" y="107"/>
                  </a:cubicBezTo>
                  <a:cubicBezTo>
                    <a:pt x="118" y="107"/>
                    <a:pt x="119" y="105"/>
                    <a:pt x="118" y="105"/>
                  </a:cubicBezTo>
                  <a:cubicBezTo>
                    <a:pt x="117" y="104"/>
                    <a:pt x="115" y="104"/>
                    <a:pt x="115" y="104"/>
                  </a:cubicBezTo>
                  <a:cubicBezTo>
                    <a:pt x="113" y="102"/>
                    <a:pt x="113" y="102"/>
                    <a:pt x="113" y="102"/>
                  </a:cubicBezTo>
                  <a:cubicBezTo>
                    <a:pt x="113" y="99"/>
                    <a:pt x="113" y="99"/>
                    <a:pt x="113" y="99"/>
                  </a:cubicBezTo>
                  <a:cubicBezTo>
                    <a:pt x="111" y="96"/>
                    <a:pt x="111" y="96"/>
                    <a:pt x="111" y="96"/>
                  </a:cubicBezTo>
                  <a:cubicBezTo>
                    <a:pt x="111" y="96"/>
                    <a:pt x="111" y="94"/>
                    <a:pt x="111" y="93"/>
                  </a:cubicBezTo>
                  <a:cubicBezTo>
                    <a:pt x="112" y="93"/>
                    <a:pt x="114" y="89"/>
                    <a:pt x="114" y="88"/>
                  </a:cubicBezTo>
                  <a:cubicBezTo>
                    <a:pt x="115" y="88"/>
                    <a:pt x="119" y="84"/>
                    <a:pt x="119" y="84"/>
                  </a:cubicBezTo>
                  <a:cubicBezTo>
                    <a:pt x="121" y="89"/>
                    <a:pt x="121" y="89"/>
                    <a:pt x="121" y="89"/>
                  </a:cubicBezTo>
                  <a:cubicBezTo>
                    <a:pt x="121" y="93"/>
                    <a:pt x="121" y="93"/>
                    <a:pt x="121" y="93"/>
                  </a:cubicBezTo>
                  <a:cubicBezTo>
                    <a:pt x="121" y="93"/>
                    <a:pt x="120" y="95"/>
                    <a:pt x="121" y="95"/>
                  </a:cubicBezTo>
                  <a:cubicBezTo>
                    <a:pt x="123" y="94"/>
                    <a:pt x="123" y="92"/>
                    <a:pt x="123" y="92"/>
                  </a:cubicBezTo>
                  <a:cubicBezTo>
                    <a:pt x="124" y="91"/>
                    <a:pt x="124" y="91"/>
                    <a:pt x="124" y="91"/>
                  </a:cubicBezTo>
                  <a:cubicBezTo>
                    <a:pt x="124" y="91"/>
                    <a:pt x="122" y="88"/>
                    <a:pt x="123" y="88"/>
                  </a:cubicBezTo>
                  <a:cubicBezTo>
                    <a:pt x="124" y="88"/>
                    <a:pt x="124" y="86"/>
                    <a:pt x="124" y="88"/>
                  </a:cubicBezTo>
                  <a:cubicBezTo>
                    <a:pt x="125" y="89"/>
                    <a:pt x="125" y="91"/>
                    <a:pt x="126" y="90"/>
                  </a:cubicBezTo>
                  <a:cubicBezTo>
                    <a:pt x="128" y="90"/>
                    <a:pt x="128" y="91"/>
                    <a:pt x="128" y="90"/>
                  </a:cubicBezTo>
                  <a:cubicBezTo>
                    <a:pt x="129" y="89"/>
                    <a:pt x="129" y="88"/>
                    <a:pt x="129" y="88"/>
                  </a:cubicBezTo>
                  <a:cubicBezTo>
                    <a:pt x="130" y="87"/>
                    <a:pt x="130" y="87"/>
                    <a:pt x="130" y="87"/>
                  </a:cubicBezTo>
                  <a:cubicBezTo>
                    <a:pt x="130" y="87"/>
                    <a:pt x="130" y="89"/>
                    <a:pt x="131" y="89"/>
                  </a:cubicBezTo>
                  <a:cubicBezTo>
                    <a:pt x="132" y="89"/>
                    <a:pt x="134" y="89"/>
                    <a:pt x="134" y="89"/>
                  </a:cubicBezTo>
                  <a:cubicBezTo>
                    <a:pt x="136" y="90"/>
                    <a:pt x="136" y="90"/>
                    <a:pt x="136" y="90"/>
                  </a:cubicBezTo>
                  <a:cubicBezTo>
                    <a:pt x="136" y="90"/>
                    <a:pt x="137" y="90"/>
                    <a:pt x="137" y="89"/>
                  </a:cubicBezTo>
                  <a:cubicBezTo>
                    <a:pt x="137" y="88"/>
                    <a:pt x="137" y="87"/>
                    <a:pt x="137" y="87"/>
                  </a:cubicBezTo>
                  <a:cubicBezTo>
                    <a:pt x="139" y="86"/>
                    <a:pt x="139" y="86"/>
                    <a:pt x="139" y="86"/>
                  </a:cubicBezTo>
                  <a:cubicBezTo>
                    <a:pt x="139" y="83"/>
                    <a:pt x="139" y="83"/>
                    <a:pt x="139" y="83"/>
                  </a:cubicBezTo>
                  <a:cubicBezTo>
                    <a:pt x="143" y="86"/>
                    <a:pt x="143" y="86"/>
                    <a:pt x="143" y="86"/>
                  </a:cubicBezTo>
                  <a:cubicBezTo>
                    <a:pt x="144" y="89"/>
                    <a:pt x="144" y="89"/>
                    <a:pt x="144" y="89"/>
                  </a:cubicBezTo>
                  <a:cubicBezTo>
                    <a:pt x="146" y="88"/>
                    <a:pt x="146" y="88"/>
                    <a:pt x="146" y="88"/>
                  </a:cubicBezTo>
                  <a:cubicBezTo>
                    <a:pt x="147" y="85"/>
                    <a:pt x="147" y="85"/>
                    <a:pt x="147" y="85"/>
                  </a:cubicBezTo>
                  <a:cubicBezTo>
                    <a:pt x="147" y="85"/>
                    <a:pt x="150" y="85"/>
                    <a:pt x="151" y="84"/>
                  </a:cubicBezTo>
                  <a:cubicBezTo>
                    <a:pt x="152" y="84"/>
                    <a:pt x="155" y="83"/>
                    <a:pt x="155" y="83"/>
                  </a:cubicBezTo>
                  <a:cubicBezTo>
                    <a:pt x="155" y="82"/>
                    <a:pt x="153" y="81"/>
                    <a:pt x="152" y="82"/>
                  </a:cubicBezTo>
                  <a:cubicBezTo>
                    <a:pt x="151" y="82"/>
                    <a:pt x="149" y="83"/>
                    <a:pt x="148" y="82"/>
                  </a:cubicBezTo>
                  <a:cubicBezTo>
                    <a:pt x="148" y="81"/>
                    <a:pt x="146" y="79"/>
                    <a:pt x="146" y="79"/>
                  </a:cubicBezTo>
                  <a:cubicBezTo>
                    <a:pt x="144" y="79"/>
                    <a:pt x="144" y="79"/>
                    <a:pt x="144" y="79"/>
                  </a:cubicBezTo>
                  <a:cubicBezTo>
                    <a:pt x="144" y="79"/>
                    <a:pt x="142" y="78"/>
                    <a:pt x="143" y="77"/>
                  </a:cubicBezTo>
                  <a:cubicBezTo>
                    <a:pt x="144" y="76"/>
                    <a:pt x="145" y="76"/>
                    <a:pt x="145" y="76"/>
                  </a:cubicBezTo>
                  <a:cubicBezTo>
                    <a:pt x="145" y="76"/>
                    <a:pt x="144" y="74"/>
                    <a:pt x="144" y="73"/>
                  </a:cubicBezTo>
                  <a:cubicBezTo>
                    <a:pt x="144" y="72"/>
                    <a:pt x="144" y="70"/>
                    <a:pt x="143" y="69"/>
                  </a:cubicBezTo>
                  <a:cubicBezTo>
                    <a:pt x="143" y="69"/>
                    <a:pt x="141" y="65"/>
                    <a:pt x="141" y="65"/>
                  </a:cubicBezTo>
                  <a:cubicBezTo>
                    <a:pt x="141" y="63"/>
                    <a:pt x="141" y="63"/>
                    <a:pt x="141" y="63"/>
                  </a:cubicBezTo>
                  <a:cubicBezTo>
                    <a:pt x="139" y="64"/>
                    <a:pt x="139" y="64"/>
                    <a:pt x="139" y="64"/>
                  </a:cubicBezTo>
                  <a:cubicBezTo>
                    <a:pt x="137" y="62"/>
                    <a:pt x="137" y="62"/>
                    <a:pt x="137" y="62"/>
                  </a:cubicBezTo>
                  <a:cubicBezTo>
                    <a:pt x="137" y="62"/>
                    <a:pt x="135" y="62"/>
                    <a:pt x="135" y="63"/>
                  </a:cubicBezTo>
                  <a:cubicBezTo>
                    <a:pt x="134" y="63"/>
                    <a:pt x="133" y="62"/>
                    <a:pt x="133" y="62"/>
                  </a:cubicBezTo>
                  <a:cubicBezTo>
                    <a:pt x="131" y="62"/>
                    <a:pt x="131" y="62"/>
                    <a:pt x="131" y="62"/>
                  </a:cubicBezTo>
                  <a:cubicBezTo>
                    <a:pt x="131" y="62"/>
                    <a:pt x="131" y="62"/>
                    <a:pt x="129" y="62"/>
                  </a:cubicBezTo>
                  <a:cubicBezTo>
                    <a:pt x="128" y="62"/>
                    <a:pt x="126" y="61"/>
                    <a:pt x="125" y="61"/>
                  </a:cubicBezTo>
                  <a:cubicBezTo>
                    <a:pt x="125" y="60"/>
                    <a:pt x="125" y="59"/>
                    <a:pt x="125" y="59"/>
                  </a:cubicBezTo>
                  <a:cubicBezTo>
                    <a:pt x="126" y="58"/>
                    <a:pt x="126" y="57"/>
                    <a:pt x="126" y="57"/>
                  </a:cubicBezTo>
                  <a:cubicBezTo>
                    <a:pt x="126" y="57"/>
                    <a:pt x="126" y="54"/>
                    <a:pt x="125" y="54"/>
                  </a:cubicBezTo>
                  <a:cubicBezTo>
                    <a:pt x="124" y="54"/>
                    <a:pt x="122" y="54"/>
                    <a:pt x="122" y="54"/>
                  </a:cubicBezTo>
                  <a:cubicBezTo>
                    <a:pt x="120" y="53"/>
                    <a:pt x="120" y="53"/>
                    <a:pt x="120" y="53"/>
                  </a:cubicBezTo>
                  <a:cubicBezTo>
                    <a:pt x="123" y="52"/>
                    <a:pt x="123" y="52"/>
                    <a:pt x="123" y="52"/>
                  </a:cubicBezTo>
                  <a:cubicBezTo>
                    <a:pt x="122" y="50"/>
                    <a:pt x="122" y="50"/>
                    <a:pt x="122" y="50"/>
                  </a:cubicBezTo>
                  <a:cubicBezTo>
                    <a:pt x="122" y="50"/>
                    <a:pt x="122" y="48"/>
                    <a:pt x="122" y="48"/>
                  </a:cubicBezTo>
                  <a:cubicBezTo>
                    <a:pt x="122" y="47"/>
                    <a:pt x="121" y="46"/>
                    <a:pt x="121" y="46"/>
                  </a:cubicBezTo>
                  <a:cubicBezTo>
                    <a:pt x="121" y="42"/>
                    <a:pt x="121" y="42"/>
                    <a:pt x="121" y="42"/>
                  </a:cubicBezTo>
                  <a:cubicBezTo>
                    <a:pt x="119" y="42"/>
                    <a:pt x="119" y="42"/>
                    <a:pt x="119" y="42"/>
                  </a:cubicBezTo>
                  <a:cubicBezTo>
                    <a:pt x="117" y="41"/>
                    <a:pt x="117" y="41"/>
                    <a:pt x="117" y="41"/>
                  </a:cubicBezTo>
                  <a:cubicBezTo>
                    <a:pt x="116" y="44"/>
                    <a:pt x="116" y="44"/>
                    <a:pt x="116" y="44"/>
                  </a:cubicBezTo>
                  <a:cubicBezTo>
                    <a:pt x="114" y="45"/>
                    <a:pt x="114" y="45"/>
                    <a:pt x="114" y="45"/>
                  </a:cubicBezTo>
                  <a:cubicBezTo>
                    <a:pt x="113" y="42"/>
                    <a:pt x="113" y="42"/>
                    <a:pt x="113" y="42"/>
                  </a:cubicBezTo>
                  <a:cubicBezTo>
                    <a:pt x="111" y="41"/>
                    <a:pt x="111" y="41"/>
                    <a:pt x="111" y="41"/>
                  </a:cubicBezTo>
                  <a:cubicBezTo>
                    <a:pt x="110" y="41"/>
                    <a:pt x="110" y="41"/>
                    <a:pt x="110" y="41"/>
                  </a:cubicBezTo>
                  <a:cubicBezTo>
                    <a:pt x="108" y="38"/>
                    <a:pt x="108" y="38"/>
                    <a:pt x="108" y="38"/>
                  </a:cubicBezTo>
                  <a:cubicBezTo>
                    <a:pt x="106" y="38"/>
                    <a:pt x="106" y="38"/>
                    <a:pt x="106" y="38"/>
                  </a:cubicBezTo>
                  <a:cubicBezTo>
                    <a:pt x="106" y="38"/>
                    <a:pt x="105" y="41"/>
                    <a:pt x="104" y="39"/>
                  </a:cubicBezTo>
                  <a:cubicBezTo>
                    <a:pt x="103" y="38"/>
                    <a:pt x="103" y="35"/>
                    <a:pt x="103" y="35"/>
                  </a:cubicBezTo>
                  <a:cubicBezTo>
                    <a:pt x="102" y="34"/>
                    <a:pt x="102" y="34"/>
                    <a:pt x="102" y="34"/>
                  </a:cubicBezTo>
                  <a:cubicBezTo>
                    <a:pt x="103" y="32"/>
                    <a:pt x="103" y="32"/>
                    <a:pt x="103" y="32"/>
                  </a:cubicBezTo>
                  <a:cubicBezTo>
                    <a:pt x="103" y="29"/>
                    <a:pt x="103" y="29"/>
                    <a:pt x="103" y="29"/>
                  </a:cubicBezTo>
                  <a:cubicBezTo>
                    <a:pt x="103" y="29"/>
                    <a:pt x="102" y="27"/>
                    <a:pt x="102" y="27"/>
                  </a:cubicBezTo>
                  <a:cubicBezTo>
                    <a:pt x="102" y="26"/>
                    <a:pt x="101" y="24"/>
                    <a:pt x="101" y="24"/>
                  </a:cubicBezTo>
                  <a:cubicBezTo>
                    <a:pt x="102" y="22"/>
                    <a:pt x="102" y="22"/>
                    <a:pt x="102" y="22"/>
                  </a:cubicBezTo>
                  <a:cubicBezTo>
                    <a:pt x="100" y="21"/>
                    <a:pt x="100" y="21"/>
                    <a:pt x="100" y="21"/>
                  </a:cubicBezTo>
                  <a:cubicBezTo>
                    <a:pt x="100" y="18"/>
                    <a:pt x="100" y="18"/>
                    <a:pt x="100" y="18"/>
                  </a:cubicBezTo>
                  <a:cubicBezTo>
                    <a:pt x="100" y="17"/>
                    <a:pt x="100" y="17"/>
                    <a:pt x="100" y="17"/>
                  </a:cubicBezTo>
                  <a:cubicBezTo>
                    <a:pt x="97" y="16"/>
                    <a:pt x="97" y="16"/>
                    <a:pt x="97" y="16"/>
                  </a:cubicBezTo>
                  <a:cubicBezTo>
                    <a:pt x="97" y="16"/>
                    <a:pt x="97" y="15"/>
                    <a:pt x="96" y="14"/>
                  </a:cubicBezTo>
                  <a:cubicBezTo>
                    <a:pt x="96" y="14"/>
                    <a:pt x="94" y="12"/>
                    <a:pt x="94" y="12"/>
                  </a:cubicBezTo>
                  <a:cubicBezTo>
                    <a:pt x="94" y="12"/>
                    <a:pt x="93" y="12"/>
                    <a:pt x="93" y="13"/>
                  </a:cubicBezTo>
                  <a:cubicBezTo>
                    <a:pt x="92" y="14"/>
                    <a:pt x="92" y="16"/>
                    <a:pt x="91" y="16"/>
                  </a:cubicBezTo>
                  <a:cubicBezTo>
                    <a:pt x="91" y="16"/>
                    <a:pt x="92" y="16"/>
                    <a:pt x="89" y="16"/>
                  </a:cubicBezTo>
                  <a:cubicBezTo>
                    <a:pt x="87" y="15"/>
                    <a:pt x="87" y="15"/>
                    <a:pt x="86" y="14"/>
                  </a:cubicBezTo>
                  <a:cubicBezTo>
                    <a:pt x="85" y="14"/>
                    <a:pt x="83" y="12"/>
                    <a:pt x="83" y="12"/>
                  </a:cubicBezTo>
                  <a:cubicBezTo>
                    <a:pt x="82" y="8"/>
                    <a:pt x="82" y="8"/>
                    <a:pt x="82" y="8"/>
                  </a:cubicBezTo>
                  <a:cubicBezTo>
                    <a:pt x="80" y="8"/>
                    <a:pt x="80" y="8"/>
                    <a:pt x="80" y="8"/>
                  </a:cubicBezTo>
                  <a:cubicBezTo>
                    <a:pt x="80" y="8"/>
                    <a:pt x="83" y="9"/>
                    <a:pt x="79" y="9"/>
                  </a:cubicBezTo>
                  <a:cubicBezTo>
                    <a:pt x="75" y="9"/>
                    <a:pt x="71" y="9"/>
                    <a:pt x="71" y="9"/>
                  </a:cubicBezTo>
                  <a:cubicBezTo>
                    <a:pt x="70" y="11"/>
                    <a:pt x="70" y="11"/>
                    <a:pt x="70" y="11"/>
                  </a:cubicBezTo>
                  <a:cubicBezTo>
                    <a:pt x="70" y="11"/>
                    <a:pt x="69" y="13"/>
                    <a:pt x="69" y="14"/>
                  </a:cubicBezTo>
                  <a:cubicBezTo>
                    <a:pt x="69" y="14"/>
                    <a:pt x="70" y="15"/>
                    <a:pt x="69" y="14"/>
                  </a:cubicBezTo>
                  <a:cubicBezTo>
                    <a:pt x="69" y="13"/>
                    <a:pt x="68" y="13"/>
                    <a:pt x="68" y="12"/>
                  </a:cubicBezTo>
                  <a:cubicBezTo>
                    <a:pt x="68" y="12"/>
                    <a:pt x="68" y="11"/>
                    <a:pt x="68" y="11"/>
                  </a:cubicBezTo>
                  <a:cubicBezTo>
                    <a:pt x="68" y="10"/>
                    <a:pt x="66" y="9"/>
                    <a:pt x="66" y="9"/>
                  </a:cubicBezTo>
                  <a:cubicBezTo>
                    <a:pt x="65" y="11"/>
                    <a:pt x="65" y="11"/>
                    <a:pt x="65" y="11"/>
                  </a:cubicBezTo>
                  <a:cubicBezTo>
                    <a:pt x="65" y="11"/>
                    <a:pt x="66" y="12"/>
                    <a:pt x="64" y="12"/>
                  </a:cubicBezTo>
                  <a:cubicBezTo>
                    <a:pt x="63" y="13"/>
                    <a:pt x="63" y="13"/>
                    <a:pt x="63" y="13"/>
                  </a:cubicBezTo>
                  <a:cubicBezTo>
                    <a:pt x="63" y="12"/>
                    <a:pt x="64" y="11"/>
                    <a:pt x="64" y="11"/>
                  </a:cubicBezTo>
                  <a:cubicBezTo>
                    <a:pt x="64" y="11"/>
                    <a:pt x="65" y="9"/>
                    <a:pt x="65" y="9"/>
                  </a:cubicBezTo>
                  <a:cubicBezTo>
                    <a:pt x="65" y="9"/>
                    <a:pt x="65" y="7"/>
                    <a:pt x="64" y="7"/>
                  </a:cubicBezTo>
                  <a:cubicBezTo>
                    <a:pt x="64" y="7"/>
                    <a:pt x="62" y="7"/>
                    <a:pt x="61" y="7"/>
                  </a:cubicBezTo>
                  <a:cubicBezTo>
                    <a:pt x="61" y="7"/>
                    <a:pt x="60" y="8"/>
                    <a:pt x="60" y="8"/>
                  </a:cubicBezTo>
                  <a:cubicBezTo>
                    <a:pt x="60" y="8"/>
                    <a:pt x="61" y="9"/>
                    <a:pt x="60" y="9"/>
                  </a:cubicBezTo>
                  <a:cubicBezTo>
                    <a:pt x="60" y="9"/>
                    <a:pt x="59" y="9"/>
                    <a:pt x="59" y="10"/>
                  </a:cubicBezTo>
                  <a:cubicBezTo>
                    <a:pt x="58" y="10"/>
                    <a:pt x="58" y="8"/>
                    <a:pt x="58" y="8"/>
                  </a:cubicBezTo>
                  <a:cubicBezTo>
                    <a:pt x="58" y="8"/>
                    <a:pt x="57" y="7"/>
                    <a:pt x="57" y="7"/>
                  </a:cubicBezTo>
                  <a:cubicBezTo>
                    <a:pt x="57" y="8"/>
                    <a:pt x="56" y="10"/>
                    <a:pt x="56" y="10"/>
                  </a:cubicBezTo>
                  <a:cubicBezTo>
                    <a:pt x="55" y="10"/>
                    <a:pt x="55" y="10"/>
                    <a:pt x="55" y="9"/>
                  </a:cubicBezTo>
                  <a:cubicBezTo>
                    <a:pt x="54" y="9"/>
                    <a:pt x="54" y="7"/>
                    <a:pt x="54" y="7"/>
                  </a:cubicBezTo>
                  <a:cubicBezTo>
                    <a:pt x="53" y="6"/>
                    <a:pt x="53" y="6"/>
                    <a:pt x="53" y="6"/>
                  </a:cubicBezTo>
                  <a:cubicBezTo>
                    <a:pt x="53" y="6"/>
                    <a:pt x="50" y="6"/>
                    <a:pt x="49" y="6"/>
                  </a:cubicBezTo>
                  <a:cubicBezTo>
                    <a:pt x="49" y="6"/>
                    <a:pt x="47" y="6"/>
                    <a:pt x="47" y="5"/>
                  </a:cubicBezTo>
                  <a:cubicBezTo>
                    <a:pt x="46" y="4"/>
                    <a:pt x="45" y="4"/>
                    <a:pt x="45" y="4"/>
                  </a:cubicBezTo>
                  <a:cubicBezTo>
                    <a:pt x="45" y="4"/>
                    <a:pt x="45" y="4"/>
                    <a:pt x="44" y="3"/>
                  </a:cubicBezTo>
                  <a:cubicBezTo>
                    <a:pt x="43" y="3"/>
                    <a:pt x="43" y="3"/>
                    <a:pt x="42" y="3"/>
                  </a:cubicBezTo>
                  <a:cubicBezTo>
                    <a:pt x="41" y="2"/>
                    <a:pt x="42" y="2"/>
                    <a:pt x="40" y="2"/>
                  </a:cubicBezTo>
                  <a:cubicBezTo>
                    <a:pt x="38" y="2"/>
                    <a:pt x="38" y="4"/>
                    <a:pt x="37" y="3"/>
                  </a:cubicBezTo>
                  <a:cubicBezTo>
                    <a:pt x="35" y="3"/>
                    <a:pt x="35" y="3"/>
                    <a:pt x="35" y="3"/>
                  </a:cubicBezTo>
                  <a:cubicBezTo>
                    <a:pt x="34" y="2"/>
                    <a:pt x="34" y="2"/>
                    <a:pt x="34" y="2"/>
                  </a:cubicBezTo>
                  <a:cubicBezTo>
                    <a:pt x="34" y="1"/>
                    <a:pt x="33" y="0"/>
                    <a:pt x="33" y="1"/>
                  </a:cubicBezTo>
                  <a:cubicBezTo>
                    <a:pt x="33" y="3"/>
                    <a:pt x="33" y="2"/>
                    <a:pt x="32" y="3"/>
                  </a:cubicBezTo>
                  <a:cubicBezTo>
                    <a:pt x="32" y="4"/>
                    <a:pt x="30" y="5"/>
                    <a:pt x="30" y="5"/>
                  </a:cubicBezTo>
                  <a:cubicBezTo>
                    <a:pt x="30" y="5"/>
                    <a:pt x="29" y="5"/>
                    <a:pt x="29" y="6"/>
                  </a:cubicBezTo>
                  <a:cubicBezTo>
                    <a:pt x="29" y="6"/>
                    <a:pt x="28" y="7"/>
                    <a:pt x="28" y="7"/>
                  </a:cubicBezTo>
                  <a:cubicBezTo>
                    <a:pt x="28" y="7"/>
                    <a:pt x="28" y="6"/>
                    <a:pt x="27" y="6"/>
                  </a:cubicBezTo>
                  <a:cubicBezTo>
                    <a:pt x="27" y="6"/>
                    <a:pt x="27" y="6"/>
                    <a:pt x="27" y="6"/>
                  </a:cubicBezTo>
                  <a:cubicBezTo>
                    <a:pt x="27" y="6"/>
                    <a:pt x="25" y="6"/>
                    <a:pt x="25" y="7"/>
                  </a:cubicBezTo>
                  <a:cubicBezTo>
                    <a:pt x="25" y="7"/>
                    <a:pt x="25" y="8"/>
                    <a:pt x="25" y="9"/>
                  </a:cubicBezTo>
                  <a:cubicBezTo>
                    <a:pt x="25" y="9"/>
                    <a:pt x="24" y="10"/>
                    <a:pt x="24" y="10"/>
                  </a:cubicBezTo>
                  <a:cubicBezTo>
                    <a:pt x="22" y="11"/>
                    <a:pt x="22" y="11"/>
                    <a:pt x="22" y="11"/>
                  </a:cubicBezTo>
                  <a:cubicBezTo>
                    <a:pt x="22" y="11"/>
                    <a:pt x="22" y="11"/>
                    <a:pt x="21" y="11"/>
                  </a:cubicBezTo>
                  <a:cubicBezTo>
                    <a:pt x="20" y="11"/>
                    <a:pt x="18" y="11"/>
                    <a:pt x="18" y="11"/>
                  </a:cubicBezTo>
                  <a:cubicBezTo>
                    <a:pt x="17" y="11"/>
                    <a:pt x="16" y="11"/>
                    <a:pt x="16" y="11"/>
                  </a:cubicBezTo>
                  <a:cubicBezTo>
                    <a:pt x="16" y="12"/>
                    <a:pt x="16" y="12"/>
                    <a:pt x="16" y="12"/>
                  </a:cubicBezTo>
                  <a:cubicBezTo>
                    <a:pt x="15" y="13"/>
                    <a:pt x="15" y="13"/>
                    <a:pt x="15" y="13"/>
                  </a:cubicBezTo>
                  <a:cubicBezTo>
                    <a:pt x="15" y="13"/>
                    <a:pt x="14" y="15"/>
                    <a:pt x="13" y="14"/>
                  </a:cubicBezTo>
                  <a:cubicBezTo>
                    <a:pt x="13" y="14"/>
                    <a:pt x="12" y="14"/>
                    <a:pt x="12" y="14"/>
                  </a:cubicBezTo>
                  <a:cubicBezTo>
                    <a:pt x="10" y="13"/>
                    <a:pt x="10" y="13"/>
                    <a:pt x="10" y="13"/>
                  </a:cubicBezTo>
                  <a:cubicBezTo>
                    <a:pt x="10" y="13"/>
                    <a:pt x="9" y="14"/>
                    <a:pt x="9" y="14"/>
                  </a:cubicBezTo>
                  <a:cubicBezTo>
                    <a:pt x="9" y="14"/>
                    <a:pt x="8" y="14"/>
                    <a:pt x="8" y="14"/>
                  </a:cubicBezTo>
                  <a:cubicBezTo>
                    <a:pt x="8" y="14"/>
                    <a:pt x="8" y="14"/>
                    <a:pt x="8" y="14"/>
                  </a:cubicBezTo>
                  <a:cubicBezTo>
                    <a:pt x="8" y="14"/>
                    <a:pt x="8" y="15"/>
                    <a:pt x="9" y="16"/>
                  </a:cubicBezTo>
                  <a:cubicBezTo>
                    <a:pt x="9" y="16"/>
                    <a:pt x="9" y="17"/>
                    <a:pt x="9" y="18"/>
                  </a:cubicBezTo>
                  <a:cubicBezTo>
                    <a:pt x="9" y="18"/>
                    <a:pt x="8" y="19"/>
                    <a:pt x="8" y="19"/>
                  </a:cubicBezTo>
                  <a:cubicBezTo>
                    <a:pt x="7" y="19"/>
                    <a:pt x="6" y="18"/>
                    <a:pt x="6" y="18"/>
                  </a:cubicBezTo>
                  <a:cubicBezTo>
                    <a:pt x="6" y="18"/>
                    <a:pt x="6" y="17"/>
                    <a:pt x="5" y="17"/>
                  </a:cubicBezTo>
                  <a:cubicBezTo>
                    <a:pt x="5" y="18"/>
                    <a:pt x="2" y="19"/>
                    <a:pt x="2" y="19"/>
                  </a:cubicBezTo>
                  <a:cubicBezTo>
                    <a:pt x="2" y="21"/>
                    <a:pt x="2" y="21"/>
                    <a:pt x="2" y="21"/>
                  </a:cubicBezTo>
                  <a:cubicBezTo>
                    <a:pt x="0" y="22"/>
                    <a:pt x="0" y="22"/>
                    <a:pt x="0" y="22"/>
                  </a:cubicBezTo>
                  <a:cubicBezTo>
                    <a:pt x="5" y="22"/>
                    <a:pt x="5" y="22"/>
                    <a:pt x="5" y="22"/>
                  </a:cubicBezTo>
                  <a:cubicBezTo>
                    <a:pt x="6" y="22"/>
                    <a:pt x="6" y="22"/>
                    <a:pt x="6" y="22"/>
                  </a:cubicBezTo>
                  <a:cubicBezTo>
                    <a:pt x="8" y="22"/>
                    <a:pt x="8" y="22"/>
                    <a:pt x="8" y="22"/>
                  </a:cubicBezTo>
                  <a:cubicBezTo>
                    <a:pt x="9" y="21"/>
                    <a:pt x="9" y="21"/>
                    <a:pt x="9" y="21"/>
                  </a:cubicBezTo>
                  <a:cubicBezTo>
                    <a:pt x="9" y="21"/>
                    <a:pt x="10" y="21"/>
                    <a:pt x="10" y="22"/>
                  </a:cubicBezTo>
                  <a:cubicBezTo>
                    <a:pt x="10" y="22"/>
                    <a:pt x="12" y="23"/>
                    <a:pt x="12" y="23"/>
                  </a:cubicBezTo>
                  <a:cubicBezTo>
                    <a:pt x="12" y="23"/>
                    <a:pt x="12" y="23"/>
                    <a:pt x="12" y="23"/>
                  </a:cubicBezTo>
                  <a:cubicBezTo>
                    <a:pt x="15" y="22"/>
                    <a:pt x="15" y="22"/>
                    <a:pt x="15" y="22"/>
                  </a:cubicBezTo>
                  <a:cubicBezTo>
                    <a:pt x="15" y="23"/>
                    <a:pt x="15" y="23"/>
                    <a:pt x="15" y="23"/>
                  </a:cubicBezTo>
                  <a:cubicBezTo>
                    <a:pt x="15" y="23"/>
                    <a:pt x="15" y="24"/>
                    <a:pt x="16" y="24"/>
                  </a:cubicBezTo>
                  <a:cubicBezTo>
                    <a:pt x="17" y="24"/>
                    <a:pt x="17" y="24"/>
                    <a:pt x="17" y="24"/>
                  </a:cubicBezTo>
                  <a:cubicBezTo>
                    <a:pt x="17" y="26"/>
                    <a:pt x="17" y="26"/>
                    <a:pt x="17" y="26"/>
                  </a:cubicBezTo>
                  <a:cubicBezTo>
                    <a:pt x="19" y="26"/>
                    <a:pt x="19" y="26"/>
                    <a:pt x="19" y="26"/>
                  </a:cubicBezTo>
                  <a:cubicBezTo>
                    <a:pt x="19" y="26"/>
                    <a:pt x="20" y="26"/>
                    <a:pt x="20" y="26"/>
                  </a:cubicBezTo>
                  <a:cubicBezTo>
                    <a:pt x="20" y="26"/>
                    <a:pt x="20" y="27"/>
                    <a:pt x="20" y="27"/>
                  </a:cubicBezTo>
                  <a:cubicBezTo>
                    <a:pt x="20" y="27"/>
                    <a:pt x="21" y="28"/>
                    <a:pt x="22" y="29"/>
                  </a:cubicBezTo>
                  <a:cubicBezTo>
                    <a:pt x="22" y="29"/>
                    <a:pt x="23" y="30"/>
                    <a:pt x="23" y="30"/>
                  </a:cubicBezTo>
                  <a:cubicBezTo>
                    <a:pt x="24" y="31"/>
                    <a:pt x="24" y="31"/>
                    <a:pt x="24" y="31"/>
                  </a:cubicBezTo>
                  <a:cubicBezTo>
                    <a:pt x="25" y="32"/>
                    <a:pt x="25" y="32"/>
                    <a:pt x="25" y="32"/>
                  </a:cubicBezTo>
                  <a:cubicBezTo>
                    <a:pt x="26" y="33"/>
                    <a:pt x="26" y="33"/>
                    <a:pt x="26" y="33"/>
                  </a:cubicBezTo>
                  <a:cubicBezTo>
                    <a:pt x="26" y="33"/>
                    <a:pt x="26" y="33"/>
                    <a:pt x="26" y="33"/>
                  </a:cubicBezTo>
                  <a:cubicBezTo>
                    <a:pt x="26" y="34"/>
                    <a:pt x="26" y="35"/>
                    <a:pt x="27" y="35"/>
                  </a:cubicBezTo>
                  <a:cubicBezTo>
                    <a:pt x="27" y="35"/>
                    <a:pt x="27" y="35"/>
                    <a:pt x="28" y="35"/>
                  </a:cubicBezTo>
                  <a:cubicBezTo>
                    <a:pt x="28" y="35"/>
                    <a:pt x="28" y="35"/>
                    <a:pt x="28" y="36"/>
                  </a:cubicBezTo>
                  <a:cubicBezTo>
                    <a:pt x="28" y="36"/>
                    <a:pt x="28" y="36"/>
                    <a:pt x="29" y="37"/>
                  </a:cubicBezTo>
                  <a:cubicBezTo>
                    <a:pt x="29" y="37"/>
                    <a:pt x="30" y="38"/>
                    <a:pt x="30" y="38"/>
                  </a:cubicBezTo>
                  <a:cubicBezTo>
                    <a:pt x="30" y="38"/>
                    <a:pt x="30" y="38"/>
                    <a:pt x="30" y="39"/>
                  </a:cubicBezTo>
                  <a:cubicBezTo>
                    <a:pt x="30" y="40"/>
                    <a:pt x="31" y="41"/>
                    <a:pt x="31" y="41"/>
                  </a:cubicBezTo>
                  <a:cubicBezTo>
                    <a:pt x="31" y="42"/>
                    <a:pt x="32" y="42"/>
                    <a:pt x="32" y="42"/>
                  </a:cubicBezTo>
                  <a:cubicBezTo>
                    <a:pt x="32" y="42"/>
                    <a:pt x="32" y="42"/>
                    <a:pt x="32" y="42"/>
                  </a:cubicBezTo>
                  <a:cubicBezTo>
                    <a:pt x="32" y="42"/>
                    <a:pt x="33" y="42"/>
                    <a:pt x="33" y="43"/>
                  </a:cubicBezTo>
                  <a:cubicBezTo>
                    <a:pt x="33" y="44"/>
                    <a:pt x="32" y="45"/>
                    <a:pt x="33" y="45"/>
                  </a:cubicBezTo>
                  <a:cubicBezTo>
                    <a:pt x="33" y="45"/>
                    <a:pt x="34" y="47"/>
                    <a:pt x="35" y="47"/>
                  </a:cubicBezTo>
                  <a:cubicBezTo>
                    <a:pt x="36" y="47"/>
                    <a:pt x="36" y="47"/>
                    <a:pt x="36" y="47"/>
                  </a:cubicBezTo>
                  <a:cubicBezTo>
                    <a:pt x="37" y="47"/>
                    <a:pt x="37" y="49"/>
                    <a:pt x="38" y="49"/>
                  </a:cubicBezTo>
                  <a:cubicBezTo>
                    <a:pt x="38" y="50"/>
                    <a:pt x="38" y="50"/>
                    <a:pt x="39" y="50"/>
                  </a:cubicBezTo>
                  <a:cubicBezTo>
                    <a:pt x="40" y="50"/>
                    <a:pt x="40" y="50"/>
                    <a:pt x="40" y="50"/>
                  </a:cubicBezTo>
                  <a:cubicBezTo>
                    <a:pt x="40" y="50"/>
                    <a:pt x="40" y="50"/>
                    <a:pt x="40" y="51"/>
                  </a:cubicBezTo>
                  <a:cubicBezTo>
                    <a:pt x="41" y="51"/>
                    <a:pt x="43" y="53"/>
                    <a:pt x="43" y="53"/>
                  </a:cubicBezTo>
                  <a:cubicBezTo>
                    <a:pt x="43" y="53"/>
                    <a:pt x="44" y="54"/>
                    <a:pt x="44" y="54"/>
                  </a:cubicBezTo>
                  <a:cubicBezTo>
                    <a:pt x="44" y="54"/>
                    <a:pt x="45" y="54"/>
                    <a:pt x="46" y="54"/>
                  </a:cubicBezTo>
                  <a:cubicBezTo>
                    <a:pt x="46" y="54"/>
                    <a:pt x="47" y="54"/>
                    <a:pt x="47" y="55"/>
                  </a:cubicBezTo>
                  <a:cubicBezTo>
                    <a:pt x="47" y="56"/>
                    <a:pt x="48" y="56"/>
                    <a:pt x="48" y="57"/>
                  </a:cubicBezTo>
                  <a:cubicBezTo>
                    <a:pt x="48" y="58"/>
                    <a:pt x="49" y="58"/>
                    <a:pt x="49" y="59"/>
                  </a:cubicBezTo>
                  <a:cubicBezTo>
                    <a:pt x="49" y="59"/>
                    <a:pt x="50" y="61"/>
                    <a:pt x="50" y="61"/>
                  </a:cubicBezTo>
                  <a:cubicBezTo>
                    <a:pt x="56" y="63"/>
                    <a:pt x="56" y="63"/>
                    <a:pt x="56" y="63"/>
                  </a:cubicBezTo>
                  <a:cubicBezTo>
                    <a:pt x="57" y="65"/>
                    <a:pt x="57" y="65"/>
                    <a:pt x="57" y="65"/>
                  </a:cubicBezTo>
                  <a:cubicBezTo>
                    <a:pt x="57" y="65"/>
                    <a:pt x="58" y="67"/>
                    <a:pt x="58" y="67"/>
                  </a:cubicBezTo>
                  <a:cubicBezTo>
                    <a:pt x="59" y="68"/>
                    <a:pt x="60" y="68"/>
                    <a:pt x="60" y="68"/>
                  </a:cubicBezTo>
                  <a:cubicBezTo>
                    <a:pt x="63" y="71"/>
                    <a:pt x="63" y="71"/>
                    <a:pt x="63" y="71"/>
                  </a:cubicBezTo>
                  <a:cubicBezTo>
                    <a:pt x="66" y="72"/>
                    <a:pt x="66" y="72"/>
                    <a:pt x="66" y="72"/>
                  </a:cubicBezTo>
                  <a:cubicBezTo>
                    <a:pt x="66" y="72"/>
                    <a:pt x="68" y="73"/>
                    <a:pt x="69" y="73"/>
                  </a:cubicBezTo>
                  <a:cubicBezTo>
                    <a:pt x="69" y="73"/>
                    <a:pt x="71" y="74"/>
                    <a:pt x="72" y="74"/>
                  </a:cubicBezTo>
                  <a:cubicBezTo>
                    <a:pt x="72" y="75"/>
                    <a:pt x="73" y="78"/>
                    <a:pt x="73" y="78"/>
                  </a:cubicBezTo>
                  <a:cubicBezTo>
                    <a:pt x="74" y="78"/>
                    <a:pt x="76" y="80"/>
                    <a:pt x="76" y="82"/>
                  </a:cubicBezTo>
                  <a:cubicBezTo>
                    <a:pt x="77" y="83"/>
                    <a:pt x="77" y="83"/>
                    <a:pt x="77" y="85"/>
                  </a:cubicBezTo>
                  <a:cubicBezTo>
                    <a:pt x="78" y="86"/>
                    <a:pt x="80" y="88"/>
                    <a:pt x="80" y="88"/>
                  </a:cubicBezTo>
                  <a:cubicBezTo>
                    <a:pt x="80" y="88"/>
                    <a:pt x="80" y="88"/>
                    <a:pt x="81" y="90"/>
                  </a:cubicBezTo>
                  <a:cubicBezTo>
                    <a:pt x="82" y="91"/>
                    <a:pt x="83" y="92"/>
                    <a:pt x="83" y="93"/>
                  </a:cubicBezTo>
                  <a:cubicBezTo>
                    <a:pt x="83" y="93"/>
                    <a:pt x="83" y="93"/>
                    <a:pt x="83" y="94"/>
                  </a:cubicBezTo>
                  <a:cubicBezTo>
                    <a:pt x="83" y="94"/>
                    <a:pt x="83" y="95"/>
                    <a:pt x="83" y="95"/>
                  </a:cubicBezTo>
                  <a:cubicBezTo>
                    <a:pt x="83" y="95"/>
                    <a:pt x="84" y="97"/>
                    <a:pt x="84" y="98"/>
                  </a:cubicBezTo>
                  <a:cubicBezTo>
                    <a:pt x="84" y="98"/>
                    <a:pt x="85" y="100"/>
                    <a:pt x="85" y="100"/>
                  </a:cubicBezTo>
                  <a:cubicBezTo>
                    <a:pt x="85" y="101"/>
                    <a:pt x="85" y="101"/>
                    <a:pt x="85" y="101"/>
                  </a:cubicBezTo>
                  <a:cubicBezTo>
                    <a:pt x="86" y="104"/>
                    <a:pt x="86" y="104"/>
                    <a:pt x="86" y="104"/>
                  </a:cubicBezTo>
                  <a:cubicBezTo>
                    <a:pt x="85" y="106"/>
                    <a:pt x="85" y="106"/>
                    <a:pt x="85" y="106"/>
                  </a:cubicBezTo>
                  <a:cubicBezTo>
                    <a:pt x="85" y="106"/>
                    <a:pt x="84" y="107"/>
                    <a:pt x="85" y="107"/>
                  </a:cubicBezTo>
                  <a:cubicBezTo>
                    <a:pt x="86" y="107"/>
                    <a:pt x="87" y="108"/>
                    <a:pt x="86" y="109"/>
                  </a:cubicBezTo>
                  <a:cubicBezTo>
                    <a:pt x="86" y="109"/>
                    <a:pt x="85" y="111"/>
                    <a:pt x="85" y="111"/>
                  </a:cubicBezTo>
                  <a:cubicBezTo>
                    <a:pt x="85" y="112"/>
                    <a:pt x="85" y="112"/>
                    <a:pt x="85" y="112"/>
                  </a:cubicBezTo>
                  <a:cubicBezTo>
                    <a:pt x="84" y="114"/>
                    <a:pt x="84" y="114"/>
                    <a:pt x="84" y="114"/>
                  </a:cubicBezTo>
                  <a:cubicBezTo>
                    <a:pt x="84" y="114"/>
                    <a:pt x="86" y="115"/>
                    <a:pt x="86" y="115"/>
                  </a:cubicBezTo>
                  <a:cubicBezTo>
                    <a:pt x="86" y="116"/>
                    <a:pt x="87" y="117"/>
                    <a:pt x="86" y="118"/>
                  </a:cubicBezTo>
                  <a:cubicBezTo>
                    <a:pt x="86" y="118"/>
                    <a:pt x="86" y="120"/>
                    <a:pt x="86" y="120"/>
                  </a:cubicBezTo>
                  <a:cubicBezTo>
                    <a:pt x="86" y="120"/>
                    <a:pt x="86" y="122"/>
                    <a:pt x="86" y="122"/>
                  </a:cubicBezTo>
                  <a:cubicBezTo>
                    <a:pt x="86" y="122"/>
                    <a:pt x="88" y="123"/>
                    <a:pt x="87" y="124"/>
                  </a:cubicBezTo>
                  <a:cubicBezTo>
                    <a:pt x="87" y="124"/>
                    <a:pt x="87" y="125"/>
                    <a:pt x="87" y="126"/>
                  </a:cubicBezTo>
                  <a:cubicBezTo>
                    <a:pt x="88" y="128"/>
                    <a:pt x="90" y="131"/>
                    <a:pt x="90" y="131"/>
                  </a:cubicBezTo>
                  <a:cubicBezTo>
                    <a:pt x="90" y="131"/>
                    <a:pt x="91" y="133"/>
                    <a:pt x="91" y="133"/>
                  </a:cubicBezTo>
                  <a:cubicBezTo>
                    <a:pt x="91" y="134"/>
                    <a:pt x="90" y="134"/>
                    <a:pt x="91" y="135"/>
                  </a:cubicBezTo>
                  <a:cubicBezTo>
                    <a:pt x="91" y="135"/>
                    <a:pt x="90" y="136"/>
                    <a:pt x="91" y="136"/>
                  </a:cubicBezTo>
                  <a:cubicBezTo>
                    <a:pt x="92" y="137"/>
                    <a:pt x="93" y="139"/>
                    <a:pt x="93" y="139"/>
                  </a:cubicBezTo>
                  <a:cubicBezTo>
                    <a:pt x="93" y="139"/>
                    <a:pt x="93" y="139"/>
                    <a:pt x="94" y="140"/>
                  </a:cubicBezTo>
                  <a:cubicBezTo>
                    <a:pt x="94" y="141"/>
                    <a:pt x="94" y="143"/>
                    <a:pt x="94" y="143"/>
                  </a:cubicBezTo>
                  <a:cubicBezTo>
                    <a:pt x="94" y="144"/>
                    <a:pt x="95" y="144"/>
                    <a:pt x="94" y="144"/>
                  </a:cubicBezTo>
                  <a:cubicBezTo>
                    <a:pt x="94" y="144"/>
                    <a:pt x="93" y="145"/>
                    <a:pt x="93" y="145"/>
                  </a:cubicBezTo>
                  <a:cubicBezTo>
                    <a:pt x="92" y="147"/>
                    <a:pt x="92" y="147"/>
                    <a:pt x="92" y="147"/>
                  </a:cubicBezTo>
                  <a:cubicBezTo>
                    <a:pt x="92" y="147"/>
                    <a:pt x="93" y="148"/>
                    <a:pt x="94" y="148"/>
                  </a:cubicBezTo>
                  <a:cubicBezTo>
                    <a:pt x="94" y="148"/>
                    <a:pt x="95" y="148"/>
                    <a:pt x="95" y="148"/>
                  </a:cubicBezTo>
                  <a:cubicBezTo>
                    <a:pt x="97" y="150"/>
                    <a:pt x="97" y="150"/>
                    <a:pt x="97" y="150"/>
                  </a:cubicBezTo>
                  <a:cubicBezTo>
                    <a:pt x="97" y="152"/>
                    <a:pt x="97" y="152"/>
                    <a:pt x="97" y="152"/>
                  </a:cubicBezTo>
                  <a:lnTo>
                    <a:pt x="99" y="152"/>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32" name="Freeform 29">
              <a:extLst>
                <a:ext uri="{FF2B5EF4-FFF2-40B4-BE49-F238E27FC236}">
                  <a16:creationId xmlns:a16="http://schemas.microsoft.com/office/drawing/2014/main" id="{0814C6F8-E9F0-4A72-9324-06C8084D37B0}"/>
                </a:ext>
              </a:extLst>
            </p:cNvPr>
            <p:cNvSpPr>
              <a:spLocks/>
            </p:cNvSpPr>
            <p:nvPr/>
          </p:nvSpPr>
          <p:spPr bwMode="auto">
            <a:xfrm>
              <a:off x="4446566" y="2676821"/>
              <a:ext cx="294647" cy="240785"/>
            </a:xfrm>
            <a:custGeom>
              <a:avLst/>
              <a:gdLst>
                <a:gd name="T0" fmla="*/ 27 w 129"/>
                <a:gd name="T1" fmla="*/ 5 h 109"/>
                <a:gd name="T2" fmla="*/ 33 w 129"/>
                <a:gd name="T3" fmla="*/ 7 h 109"/>
                <a:gd name="T4" fmla="*/ 40 w 129"/>
                <a:gd name="T5" fmla="*/ 5 h 109"/>
                <a:gd name="T6" fmla="*/ 57 w 129"/>
                <a:gd name="T7" fmla="*/ 8 h 109"/>
                <a:gd name="T8" fmla="*/ 64 w 129"/>
                <a:gd name="T9" fmla="*/ 7 h 109"/>
                <a:gd name="T10" fmla="*/ 66 w 129"/>
                <a:gd name="T11" fmla="*/ 1 h 109"/>
                <a:gd name="T12" fmla="*/ 70 w 129"/>
                <a:gd name="T13" fmla="*/ 5 h 109"/>
                <a:gd name="T14" fmla="*/ 77 w 129"/>
                <a:gd name="T15" fmla="*/ 1 h 109"/>
                <a:gd name="T16" fmla="*/ 79 w 129"/>
                <a:gd name="T17" fmla="*/ 5 h 109"/>
                <a:gd name="T18" fmla="*/ 86 w 129"/>
                <a:gd name="T19" fmla="*/ 3 h 109"/>
                <a:gd name="T20" fmla="*/ 89 w 129"/>
                <a:gd name="T21" fmla="*/ 9 h 109"/>
                <a:gd name="T22" fmla="*/ 92 w 129"/>
                <a:gd name="T23" fmla="*/ 12 h 109"/>
                <a:gd name="T24" fmla="*/ 98 w 129"/>
                <a:gd name="T25" fmla="*/ 15 h 109"/>
                <a:gd name="T26" fmla="*/ 102 w 129"/>
                <a:gd name="T27" fmla="*/ 18 h 109"/>
                <a:gd name="T28" fmla="*/ 113 w 129"/>
                <a:gd name="T29" fmla="*/ 22 h 109"/>
                <a:gd name="T30" fmla="*/ 109 w 129"/>
                <a:gd name="T31" fmla="*/ 30 h 109"/>
                <a:gd name="T32" fmla="*/ 104 w 129"/>
                <a:gd name="T33" fmla="*/ 36 h 109"/>
                <a:gd name="T34" fmla="*/ 105 w 129"/>
                <a:gd name="T35" fmla="*/ 43 h 109"/>
                <a:gd name="T36" fmla="*/ 114 w 129"/>
                <a:gd name="T37" fmla="*/ 42 h 109"/>
                <a:gd name="T38" fmla="*/ 120 w 129"/>
                <a:gd name="T39" fmla="*/ 46 h 109"/>
                <a:gd name="T40" fmla="*/ 124 w 129"/>
                <a:gd name="T41" fmla="*/ 50 h 109"/>
                <a:gd name="T42" fmla="*/ 124 w 129"/>
                <a:gd name="T43" fmla="*/ 57 h 109"/>
                <a:gd name="T44" fmla="*/ 129 w 129"/>
                <a:gd name="T45" fmla="*/ 61 h 109"/>
                <a:gd name="T46" fmla="*/ 127 w 129"/>
                <a:gd name="T47" fmla="*/ 67 h 109"/>
                <a:gd name="T48" fmla="*/ 123 w 129"/>
                <a:gd name="T49" fmla="*/ 70 h 109"/>
                <a:gd name="T50" fmla="*/ 120 w 129"/>
                <a:gd name="T51" fmla="*/ 74 h 109"/>
                <a:gd name="T52" fmla="*/ 117 w 129"/>
                <a:gd name="T53" fmla="*/ 75 h 109"/>
                <a:gd name="T54" fmla="*/ 112 w 129"/>
                <a:gd name="T55" fmla="*/ 77 h 109"/>
                <a:gd name="T56" fmla="*/ 109 w 129"/>
                <a:gd name="T57" fmla="*/ 82 h 109"/>
                <a:gd name="T58" fmla="*/ 105 w 129"/>
                <a:gd name="T59" fmla="*/ 88 h 109"/>
                <a:gd name="T60" fmla="*/ 106 w 129"/>
                <a:gd name="T61" fmla="*/ 92 h 109"/>
                <a:gd name="T62" fmla="*/ 107 w 129"/>
                <a:gd name="T63" fmla="*/ 96 h 109"/>
                <a:gd name="T64" fmla="*/ 110 w 129"/>
                <a:gd name="T65" fmla="*/ 101 h 109"/>
                <a:gd name="T66" fmla="*/ 107 w 129"/>
                <a:gd name="T67" fmla="*/ 107 h 109"/>
                <a:gd name="T68" fmla="*/ 103 w 129"/>
                <a:gd name="T69" fmla="*/ 108 h 109"/>
                <a:gd name="T70" fmla="*/ 96 w 129"/>
                <a:gd name="T71" fmla="*/ 109 h 109"/>
                <a:gd name="T72" fmla="*/ 93 w 129"/>
                <a:gd name="T73" fmla="*/ 104 h 109"/>
                <a:gd name="T74" fmla="*/ 90 w 129"/>
                <a:gd name="T75" fmla="*/ 101 h 109"/>
                <a:gd name="T76" fmla="*/ 85 w 129"/>
                <a:gd name="T77" fmla="*/ 97 h 109"/>
                <a:gd name="T78" fmla="*/ 79 w 129"/>
                <a:gd name="T79" fmla="*/ 94 h 109"/>
                <a:gd name="T80" fmla="*/ 74 w 129"/>
                <a:gd name="T81" fmla="*/ 89 h 109"/>
                <a:gd name="T82" fmla="*/ 74 w 129"/>
                <a:gd name="T83" fmla="*/ 81 h 109"/>
                <a:gd name="T84" fmla="*/ 74 w 129"/>
                <a:gd name="T85" fmla="*/ 73 h 109"/>
                <a:gd name="T86" fmla="*/ 69 w 129"/>
                <a:gd name="T87" fmla="*/ 78 h 109"/>
                <a:gd name="T88" fmla="*/ 63 w 129"/>
                <a:gd name="T89" fmla="*/ 82 h 109"/>
                <a:gd name="T90" fmla="*/ 55 w 129"/>
                <a:gd name="T91" fmla="*/ 82 h 109"/>
                <a:gd name="T92" fmla="*/ 51 w 129"/>
                <a:gd name="T93" fmla="*/ 77 h 109"/>
                <a:gd name="T94" fmla="*/ 52 w 129"/>
                <a:gd name="T95" fmla="*/ 73 h 109"/>
                <a:gd name="T96" fmla="*/ 53 w 129"/>
                <a:gd name="T97" fmla="*/ 66 h 109"/>
                <a:gd name="T98" fmla="*/ 49 w 129"/>
                <a:gd name="T99" fmla="*/ 62 h 109"/>
                <a:gd name="T100" fmla="*/ 42 w 129"/>
                <a:gd name="T101" fmla="*/ 61 h 109"/>
                <a:gd name="T102" fmla="*/ 35 w 129"/>
                <a:gd name="T103" fmla="*/ 60 h 109"/>
                <a:gd name="T104" fmla="*/ 33 w 129"/>
                <a:gd name="T105" fmla="*/ 52 h 109"/>
                <a:gd name="T106" fmla="*/ 27 w 129"/>
                <a:gd name="T107" fmla="*/ 51 h 109"/>
                <a:gd name="T108" fmla="*/ 23 w 129"/>
                <a:gd name="T109" fmla="*/ 46 h 109"/>
                <a:gd name="T110" fmla="*/ 19 w 129"/>
                <a:gd name="T111" fmla="*/ 37 h 109"/>
                <a:gd name="T112" fmla="*/ 11 w 129"/>
                <a:gd name="T113" fmla="*/ 37 h 109"/>
                <a:gd name="T114" fmla="*/ 6 w 129"/>
                <a:gd name="T115" fmla="*/ 35 h 109"/>
                <a:gd name="T116" fmla="*/ 2 w 129"/>
                <a:gd name="T117" fmla="*/ 29 h 109"/>
                <a:gd name="T118" fmla="*/ 0 w 129"/>
                <a:gd name="T119" fmla="*/ 22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29" h="109">
                  <a:moveTo>
                    <a:pt x="1" y="18"/>
                  </a:moveTo>
                  <a:cubicBezTo>
                    <a:pt x="1" y="18"/>
                    <a:pt x="21" y="6"/>
                    <a:pt x="21" y="6"/>
                  </a:cubicBezTo>
                  <a:cubicBezTo>
                    <a:pt x="27" y="5"/>
                    <a:pt x="27" y="5"/>
                    <a:pt x="27" y="5"/>
                  </a:cubicBezTo>
                  <a:cubicBezTo>
                    <a:pt x="30" y="5"/>
                    <a:pt x="30" y="5"/>
                    <a:pt x="30" y="5"/>
                  </a:cubicBezTo>
                  <a:cubicBezTo>
                    <a:pt x="31" y="4"/>
                    <a:pt x="31" y="4"/>
                    <a:pt x="31" y="4"/>
                  </a:cubicBezTo>
                  <a:cubicBezTo>
                    <a:pt x="31" y="4"/>
                    <a:pt x="32" y="7"/>
                    <a:pt x="33" y="7"/>
                  </a:cubicBezTo>
                  <a:cubicBezTo>
                    <a:pt x="33" y="7"/>
                    <a:pt x="35" y="9"/>
                    <a:pt x="35" y="8"/>
                  </a:cubicBezTo>
                  <a:cubicBezTo>
                    <a:pt x="36" y="7"/>
                    <a:pt x="36" y="6"/>
                    <a:pt x="37" y="6"/>
                  </a:cubicBezTo>
                  <a:cubicBezTo>
                    <a:pt x="37" y="5"/>
                    <a:pt x="38" y="4"/>
                    <a:pt x="40" y="5"/>
                  </a:cubicBezTo>
                  <a:cubicBezTo>
                    <a:pt x="41" y="6"/>
                    <a:pt x="41" y="10"/>
                    <a:pt x="41" y="10"/>
                  </a:cubicBezTo>
                  <a:cubicBezTo>
                    <a:pt x="49" y="12"/>
                    <a:pt x="44" y="13"/>
                    <a:pt x="55" y="10"/>
                  </a:cubicBezTo>
                  <a:cubicBezTo>
                    <a:pt x="55" y="10"/>
                    <a:pt x="57" y="8"/>
                    <a:pt x="57" y="8"/>
                  </a:cubicBezTo>
                  <a:cubicBezTo>
                    <a:pt x="57" y="7"/>
                    <a:pt x="56" y="5"/>
                    <a:pt x="58" y="6"/>
                  </a:cubicBezTo>
                  <a:cubicBezTo>
                    <a:pt x="59" y="7"/>
                    <a:pt x="60" y="7"/>
                    <a:pt x="61" y="7"/>
                  </a:cubicBezTo>
                  <a:cubicBezTo>
                    <a:pt x="62" y="7"/>
                    <a:pt x="64" y="7"/>
                    <a:pt x="64" y="7"/>
                  </a:cubicBezTo>
                  <a:cubicBezTo>
                    <a:pt x="64" y="7"/>
                    <a:pt x="65" y="6"/>
                    <a:pt x="64" y="5"/>
                  </a:cubicBezTo>
                  <a:cubicBezTo>
                    <a:pt x="64" y="4"/>
                    <a:pt x="63" y="3"/>
                    <a:pt x="64" y="3"/>
                  </a:cubicBezTo>
                  <a:cubicBezTo>
                    <a:pt x="64" y="2"/>
                    <a:pt x="66" y="1"/>
                    <a:pt x="66" y="1"/>
                  </a:cubicBezTo>
                  <a:cubicBezTo>
                    <a:pt x="66" y="1"/>
                    <a:pt x="67" y="1"/>
                    <a:pt x="67" y="2"/>
                  </a:cubicBezTo>
                  <a:cubicBezTo>
                    <a:pt x="68" y="3"/>
                    <a:pt x="68" y="3"/>
                    <a:pt x="68" y="4"/>
                  </a:cubicBezTo>
                  <a:cubicBezTo>
                    <a:pt x="69" y="4"/>
                    <a:pt x="69" y="5"/>
                    <a:pt x="70" y="5"/>
                  </a:cubicBezTo>
                  <a:cubicBezTo>
                    <a:pt x="72" y="5"/>
                    <a:pt x="72" y="5"/>
                    <a:pt x="73" y="4"/>
                  </a:cubicBezTo>
                  <a:cubicBezTo>
                    <a:pt x="74" y="3"/>
                    <a:pt x="74" y="3"/>
                    <a:pt x="75" y="2"/>
                  </a:cubicBezTo>
                  <a:cubicBezTo>
                    <a:pt x="76" y="0"/>
                    <a:pt x="76" y="0"/>
                    <a:pt x="77" y="1"/>
                  </a:cubicBezTo>
                  <a:cubicBezTo>
                    <a:pt x="78" y="1"/>
                    <a:pt x="80" y="2"/>
                    <a:pt x="80" y="2"/>
                  </a:cubicBezTo>
                  <a:cubicBezTo>
                    <a:pt x="78" y="4"/>
                    <a:pt x="78" y="4"/>
                    <a:pt x="78" y="4"/>
                  </a:cubicBezTo>
                  <a:cubicBezTo>
                    <a:pt x="78" y="4"/>
                    <a:pt x="77" y="4"/>
                    <a:pt x="79" y="5"/>
                  </a:cubicBezTo>
                  <a:cubicBezTo>
                    <a:pt x="82" y="6"/>
                    <a:pt x="83" y="6"/>
                    <a:pt x="83" y="6"/>
                  </a:cubicBezTo>
                  <a:cubicBezTo>
                    <a:pt x="85" y="3"/>
                    <a:pt x="85" y="3"/>
                    <a:pt x="85" y="3"/>
                  </a:cubicBezTo>
                  <a:cubicBezTo>
                    <a:pt x="85" y="3"/>
                    <a:pt x="85" y="1"/>
                    <a:pt x="86" y="3"/>
                  </a:cubicBezTo>
                  <a:cubicBezTo>
                    <a:pt x="86" y="4"/>
                    <a:pt x="87" y="6"/>
                    <a:pt x="87" y="6"/>
                  </a:cubicBezTo>
                  <a:cubicBezTo>
                    <a:pt x="87" y="6"/>
                    <a:pt x="87" y="9"/>
                    <a:pt x="88" y="9"/>
                  </a:cubicBezTo>
                  <a:cubicBezTo>
                    <a:pt x="89" y="9"/>
                    <a:pt x="89" y="8"/>
                    <a:pt x="89" y="9"/>
                  </a:cubicBezTo>
                  <a:cubicBezTo>
                    <a:pt x="89" y="10"/>
                    <a:pt x="88" y="10"/>
                    <a:pt x="89" y="10"/>
                  </a:cubicBezTo>
                  <a:cubicBezTo>
                    <a:pt x="89" y="11"/>
                    <a:pt x="91" y="11"/>
                    <a:pt x="91" y="11"/>
                  </a:cubicBezTo>
                  <a:cubicBezTo>
                    <a:pt x="91" y="11"/>
                    <a:pt x="92" y="11"/>
                    <a:pt x="92" y="12"/>
                  </a:cubicBezTo>
                  <a:cubicBezTo>
                    <a:pt x="92" y="13"/>
                    <a:pt x="92" y="14"/>
                    <a:pt x="92" y="14"/>
                  </a:cubicBezTo>
                  <a:cubicBezTo>
                    <a:pt x="92" y="14"/>
                    <a:pt x="95" y="14"/>
                    <a:pt x="95" y="14"/>
                  </a:cubicBezTo>
                  <a:cubicBezTo>
                    <a:pt x="96" y="14"/>
                    <a:pt x="97" y="15"/>
                    <a:pt x="98" y="15"/>
                  </a:cubicBezTo>
                  <a:cubicBezTo>
                    <a:pt x="99" y="14"/>
                    <a:pt x="100" y="13"/>
                    <a:pt x="100" y="13"/>
                  </a:cubicBezTo>
                  <a:cubicBezTo>
                    <a:pt x="100" y="14"/>
                    <a:pt x="102" y="14"/>
                    <a:pt x="102" y="15"/>
                  </a:cubicBezTo>
                  <a:cubicBezTo>
                    <a:pt x="101" y="17"/>
                    <a:pt x="100" y="17"/>
                    <a:pt x="102" y="18"/>
                  </a:cubicBezTo>
                  <a:cubicBezTo>
                    <a:pt x="104" y="18"/>
                    <a:pt x="106" y="19"/>
                    <a:pt x="107" y="19"/>
                  </a:cubicBezTo>
                  <a:cubicBezTo>
                    <a:pt x="108" y="20"/>
                    <a:pt x="111" y="21"/>
                    <a:pt x="111" y="21"/>
                  </a:cubicBezTo>
                  <a:cubicBezTo>
                    <a:pt x="112" y="21"/>
                    <a:pt x="113" y="21"/>
                    <a:pt x="113" y="22"/>
                  </a:cubicBezTo>
                  <a:cubicBezTo>
                    <a:pt x="113" y="23"/>
                    <a:pt x="111" y="25"/>
                    <a:pt x="111" y="25"/>
                  </a:cubicBezTo>
                  <a:cubicBezTo>
                    <a:pt x="111" y="25"/>
                    <a:pt x="110" y="26"/>
                    <a:pt x="110" y="27"/>
                  </a:cubicBezTo>
                  <a:cubicBezTo>
                    <a:pt x="110" y="27"/>
                    <a:pt x="109" y="30"/>
                    <a:pt x="109" y="30"/>
                  </a:cubicBezTo>
                  <a:cubicBezTo>
                    <a:pt x="108" y="31"/>
                    <a:pt x="107" y="33"/>
                    <a:pt x="107" y="33"/>
                  </a:cubicBezTo>
                  <a:cubicBezTo>
                    <a:pt x="107" y="33"/>
                    <a:pt x="106" y="35"/>
                    <a:pt x="105" y="35"/>
                  </a:cubicBezTo>
                  <a:cubicBezTo>
                    <a:pt x="105" y="35"/>
                    <a:pt x="104" y="36"/>
                    <a:pt x="104" y="36"/>
                  </a:cubicBezTo>
                  <a:cubicBezTo>
                    <a:pt x="104" y="37"/>
                    <a:pt x="104" y="39"/>
                    <a:pt x="104" y="39"/>
                  </a:cubicBezTo>
                  <a:cubicBezTo>
                    <a:pt x="105" y="41"/>
                    <a:pt x="105" y="41"/>
                    <a:pt x="105" y="41"/>
                  </a:cubicBezTo>
                  <a:cubicBezTo>
                    <a:pt x="105" y="43"/>
                    <a:pt x="105" y="43"/>
                    <a:pt x="105" y="43"/>
                  </a:cubicBezTo>
                  <a:cubicBezTo>
                    <a:pt x="109" y="42"/>
                    <a:pt x="109" y="42"/>
                    <a:pt x="109" y="42"/>
                  </a:cubicBezTo>
                  <a:cubicBezTo>
                    <a:pt x="109" y="42"/>
                    <a:pt x="109" y="42"/>
                    <a:pt x="110" y="43"/>
                  </a:cubicBezTo>
                  <a:cubicBezTo>
                    <a:pt x="112" y="43"/>
                    <a:pt x="113" y="42"/>
                    <a:pt x="114" y="42"/>
                  </a:cubicBezTo>
                  <a:cubicBezTo>
                    <a:pt x="114" y="42"/>
                    <a:pt x="116" y="44"/>
                    <a:pt x="116" y="44"/>
                  </a:cubicBezTo>
                  <a:cubicBezTo>
                    <a:pt x="116" y="44"/>
                    <a:pt x="117" y="45"/>
                    <a:pt x="117" y="45"/>
                  </a:cubicBezTo>
                  <a:cubicBezTo>
                    <a:pt x="118" y="45"/>
                    <a:pt x="120" y="46"/>
                    <a:pt x="120" y="46"/>
                  </a:cubicBezTo>
                  <a:cubicBezTo>
                    <a:pt x="120" y="49"/>
                    <a:pt x="120" y="49"/>
                    <a:pt x="120" y="49"/>
                  </a:cubicBezTo>
                  <a:cubicBezTo>
                    <a:pt x="120" y="49"/>
                    <a:pt x="122" y="49"/>
                    <a:pt x="122" y="49"/>
                  </a:cubicBezTo>
                  <a:cubicBezTo>
                    <a:pt x="123" y="49"/>
                    <a:pt x="124" y="50"/>
                    <a:pt x="124" y="50"/>
                  </a:cubicBezTo>
                  <a:cubicBezTo>
                    <a:pt x="124" y="50"/>
                    <a:pt x="124" y="53"/>
                    <a:pt x="123" y="53"/>
                  </a:cubicBezTo>
                  <a:cubicBezTo>
                    <a:pt x="123" y="54"/>
                    <a:pt x="122" y="55"/>
                    <a:pt x="122" y="55"/>
                  </a:cubicBezTo>
                  <a:cubicBezTo>
                    <a:pt x="122" y="55"/>
                    <a:pt x="123" y="57"/>
                    <a:pt x="124" y="57"/>
                  </a:cubicBezTo>
                  <a:cubicBezTo>
                    <a:pt x="124" y="57"/>
                    <a:pt x="126" y="57"/>
                    <a:pt x="126" y="57"/>
                  </a:cubicBezTo>
                  <a:cubicBezTo>
                    <a:pt x="127" y="57"/>
                    <a:pt x="128" y="59"/>
                    <a:pt x="128" y="59"/>
                  </a:cubicBezTo>
                  <a:cubicBezTo>
                    <a:pt x="128" y="59"/>
                    <a:pt x="129" y="60"/>
                    <a:pt x="129" y="61"/>
                  </a:cubicBezTo>
                  <a:cubicBezTo>
                    <a:pt x="129" y="62"/>
                    <a:pt x="128" y="64"/>
                    <a:pt x="128" y="64"/>
                  </a:cubicBezTo>
                  <a:cubicBezTo>
                    <a:pt x="128" y="64"/>
                    <a:pt x="128" y="65"/>
                    <a:pt x="128" y="66"/>
                  </a:cubicBezTo>
                  <a:cubicBezTo>
                    <a:pt x="128" y="66"/>
                    <a:pt x="127" y="67"/>
                    <a:pt x="127" y="67"/>
                  </a:cubicBezTo>
                  <a:cubicBezTo>
                    <a:pt x="125" y="67"/>
                    <a:pt x="125" y="67"/>
                    <a:pt x="125" y="67"/>
                  </a:cubicBezTo>
                  <a:cubicBezTo>
                    <a:pt x="125" y="67"/>
                    <a:pt x="125" y="70"/>
                    <a:pt x="124" y="70"/>
                  </a:cubicBezTo>
                  <a:cubicBezTo>
                    <a:pt x="124" y="70"/>
                    <a:pt x="123" y="70"/>
                    <a:pt x="123" y="70"/>
                  </a:cubicBezTo>
                  <a:cubicBezTo>
                    <a:pt x="122" y="70"/>
                    <a:pt x="121" y="71"/>
                    <a:pt x="121" y="71"/>
                  </a:cubicBezTo>
                  <a:cubicBezTo>
                    <a:pt x="121" y="72"/>
                    <a:pt x="121" y="72"/>
                    <a:pt x="121" y="72"/>
                  </a:cubicBezTo>
                  <a:cubicBezTo>
                    <a:pt x="120" y="74"/>
                    <a:pt x="120" y="74"/>
                    <a:pt x="120" y="74"/>
                  </a:cubicBezTo>
                  <a:cubicBezTo>
                    <a:pt x="120" y="74"/>
                    <a:pt x="120" y="74"/>
                    <a:pt x="119" y="74"/>
                  </a:cubicBezTo>
                  <a:cubicBezTo>
                    <a:pt x="119" y="74"/>
                    <a:pt x="119" y="74"/>
                    <a:pt x="118" y="74"/>
                  </a:cubicBezTo>
                  <a:cubicBezTo>
                    <a:pt x="118" y="75"/>
                    <a:pt x="117" y="75"/>
                    <a:pt x="117" y="75"/>
                  </a:cubicBezTo>
                  <a:cubicBezTo>
                    <a:pt x="117" y="75"/>
                    <a:pt x="116" y="74"/>
                    <a:pt x="115" y="74"/>
                  </a:cubicBezTo>
                  <a:cubicBezTo>
                    <a:pt x="115" y="74"/>
                    <a:pt x="114" y="74"/>
                    <a:pt x="114" y="75"/>
                  </a:cubicBezTo>
                  <a:cubicBezTo>
                    <a:pt x="113" y="76"/>
                    <a:pt x="113" y="77"/>
                    <a:pt x="112" y="77"/>
                  </a:cubicBezTo>
                  <a:cubicBezTo>
                    <a:pt x="112" y="77"/>
                    <a:pt x="111" y="78"/>
                    <a:pt x="111" y="78"/>
                  </a:cubicBezTo>
                  <a:cubicBezTo>
                    <a:pt x="111" y="78"/>
                    <a:pt x="111" y="80"/>
                    <a:pt x="110" y="80"/>
                  </a:cubicBezTo>
                  <a:cubicBezTo>
                    <a:pt x="110" y="81"/>
                    <a:pt x="109" y="82"/>
                    <a:pt x="109" y="82"/>
                  </a:cubicBezTo>
                  <a:cubicBezTo>
                    <a:pt x="109" y="82"/>
                    <a:pt x="109" y="83"/>
                    <a:pt x="109" y="83"/>
                  </a:cubicBezTo>
                  <a:cubicBezTo>
                    <a:pt x="109" y="84"/>
                    <a:pt x="109" y="85"/>
                    <a:pt x="108" y="86"/>
                  </a:cubicBezTo>
                  <a:cubicBezTo>
                    <a:pt x="107" y="86"/>
                    <a:pt x="105" y="88"/>
                    <a:pt x="105" y="88"/>
                  </a:cubicBezTo>
                  <a:cubicBezTo>
                    <a:pt x="105" y="88"/>
                    <a:pt x="105" y="88"/>
                    <a:pt x="105" y="89"/>
                  </a:cubicBezTo>
                  <a:cubicBezTo>
                    <a:pt x="106" y="89"/>
                    <a:pt x="106" y="90"/>
                    <a:pt x="106" y="90"/>
                  </a:cubicBezTo>
                  <a:cubicBezTo>
                    <a:pt x="106" y="92"/>
                    <a:pt x="106" y="92"/>
                    <a:pt x="106" y="92"/>
                  </a:cubicBezTo>
                  <a:cubicBezTo>
                    <a:pt x="106" y="92"/>
                    <a:pt x="105" y="93"/>
                    <a:pt x="105" y="94"/>
                  </a:cubicBezTo>
                  <a:cubicBezTo>
                    <a:pt x="106" y="94"/>
                    <a:pt x="106" y="94"/>
                    <a:pt x="106" y="94"/>
                  </a:cubicBezTo>
                  <a:cubicBezTo>
                    <a:pt x="107" y="96"/>
                    <a:pt x="107" y="96"/>
                    <a:pt x="107" y="96"/>
                  </a:cubicBezTo>
                  <a:cubicBezTo>
                    <a:pt x="108" y="98"/>
                    <a:pt x="108" y="98"/>
                    <a:pt x="108" y="98"/>
                  </a:cubicBezTo>
                  <a:cubicBezTo>
                    <a:pt x="109" y="98"/>
                    <a:pt x="109" y="98"/>
                    <a:pt x="109" y="98"/>
                  </a:cubicBezTo>
                  <a:cubicBezTo>
                    <a:pt x="109" y="98"/>
                    <a:pt x="110" y="100"/>
                    <a:pt x="110" y="101"/>
                  </a:cubicBezTo>
                  <a:cubicBezTo>
                    <a:pt x="110" y="101"/>
                    <a:pt x="110" y="103"/>
                    <a:pt x="110" y="103"/>
                  </a:cubicBezTo>
                  <a:cubicBezTo>
                    <a:pt x="108" y="105"/>
                    <a:pt x="108" y="105"/>
                    <a:pt x="108" y="105"/>
                  </a:cubicBezTo>
                  <a:cubicBezTo>
                    <a:pt x="107" y="107"/>
                    <a:pt x="107" y="107"/>
                    <a:pt x="107" y="107"/>
                  </a:cubicBezTo>
                  <a:cubicBezTo>
                    <a:pt x="107" y="107"/>
                    <a:pt x="106" y="107"/>
                    <a:pt x="106" y="107"/>
                  </a:cubicBezTo>
                  <a:cubicBezTo>
                    <a:pt x="105" y="107"/>
                    <a:pt x="104" y="107"/>
                    <a:pt x="104" y="107"/>
                  </a:cubicBezTo>
                  <a:cubicBezTo>
                    <a:pt x="103" y="108"/>
                    <a:pt x="103" y="108"/>
                    <a:pt x="103" y="108"/>
                  </a:cubicBezTo>
                  <a:cubicBezTo>
                    <a:pt x="101" y="108"/>
                    <a:pt x="101" y="108"/>
                    <a:pt x="101" y="108"/>
                  </a:cubicBezTo>
                  <a:cubicBezTo>
                    <a:pt x="99" y="109"/>
                    <a:pt x="99" y="109"/>
                    <a:pt x="99" y="109"/>
                  </a:cubicBezTo>
                  <a:cubicBezTo>
                    <a:pt x="96" y="109"/>
                    <a:pt x="96" y="109"/>
                    <a:pt x="96" y="109"/>
                  </a:cubicBezTo>
                  <a:cubicBezTo>
                    <a:pt x="95" y="107"/>
                    <a:pt x="95" y="107"/>
                    <a:pt x="95" y="107"/>
                  </a:cubicBezTo>
                  <a:cubicBezTo>
                    <a:pt x="94" y="105"/>
                    <a:pt x="94" y="105"/>
                    <a:pt x="94" y="105"/>
                  </a:cubicBezTo>
                  <a:cubicBezTo>
                    <a:pt x="93" y="104"/>
                    <a:pt x="93" y="104"/>
                    <a:pt x="93" y="104"/>
                  </a:cubicBezTo>
                  <a:cubicBezTo>
                    <a:pt x="92" y="104"/>
                    <a:pt x="92" y="104"/>
                    <a:pt x="92" y="104"/>
                  </a:cubicBezTo>
                  <a:cubicBezTo>
                    <a:pt x="89" y="103"/>
                    <a:pt x="89" y="103"/>
                    <a:pt x="89" y="103"/>
                  </a:cubicBezTo>
                  <a:cubicBezTo>
                    <a:pt x="90" y="101"/>
                    <a:pt x="90" y="101"/>
                    <a:pt x="90" y="101"/>
                  </a:cubicBezTo>
                  <a:cubicBezTo>
                    <a:pt x="90" y="101"/>
                    <a:pt x="89" y="99"/>
                    <a:pt x="89" y="99"/>
                  </a:cubicBezTo>
                  <a:cubicBezTo>
                    <a:pt x="88" y="99"/>
                    <a:pt x="87" y="99"/>
                    <a:pt x="87" y="99"/>
                  </a:cubicBezTo>
                  <a:cubicBezTo>
                    <a:pt x="85" y="97"/>
                    <a:pt x="85" y="97"/>
                    <a:pt x="85" y="97"/>
                  </a:cubicBezTo>
                  <a:cubicBezTo>
                    <a:pt x="85" y="97"/>
                    <a:pt x="85" y="96"/>
                    <a:pt x="84" y="95"/>
                  </a:cubicBezTo>
                  <a:cubicBezTo>
                    <a:pt x="83" y="95"/>
                    <a:pt x="83" y="94"/>
                    <a:pt x="82" y="94"/>
                  </a:cubicBezTo>
                  <a:cubicBezTo>
                    <a:pt x="81" y="94"/>
                    <a:pt x="79" y="94"/>
                    <a:pt x="79" y="94"/>
                  </a:cubicBezTo>
                  <a:cubicBezTo>
                    <a:pt x="79" y="94"/>
                    <a:pt x="78" y="92"/>
                    <a:pt x="77" y="92"/>
                  </a:cubicBezTo>
                  <a:cubicBezTo>
                    <a:pt x="77" y="92"/>
                    <a:pt x="73" y="92"/>
                    <a:pt x="73" y="92"/>
                  </a:cubicBezTo>
                  <a:cubicBezTo>
                    <a:pt x="73" y="92"/>
                    <a:pt x="74" y="89"/>
                    <a:pt x="74" y="89"/>
                  </a:cubicBezTo>
                  <a:cubicBezTo>
                    <a:pt x="74" y="88"/>
                    <a:pt x="74" y="85"/>
                    <a:pt x="74" y="85"/>
                  </a:cubicBezTo>
                  <a:cubicBezTo>
                    <a:pt x="74" y="84"/>
                    <a:pt x="74" y="84"/>
                    <a:pt x="74" y="84"/>
                  </a:cubicBezTo>
                  <a:cubicBezTo>
                    <a:pt x="74" y="84"/>
                    <a:pt x="73" y="83"/>
                    <a:pt x="74" y="81"/>
                  </a:cubicBezTo>
                  <a:cubicBezTo>
                    <a:pt x="75" y="79"/>
                    <a:pt x="74" y="80"/>
                    <a:pt x="75" y="78"/>
                  </a:cubicBezTo>
                  <a:cubicBezTo>
                    <a:pt x="76" y="75"/>
                    <a:pt x="76" y="74"/>
                    <a:pt x="76" y="74"/>
                  </a:cubicBezTo>
                  <a:cubicBezTo>
                    <a:pt x="74" y="73"/>
                    <a:pt x="74" y="73"/>
                    <a:pt x="74" y="73"/>
                  </a:cubicBezTo>
                  <a:cubicBezTo>
                    <a:pt x="74" y="73"/>
                    <a:pt x="73" y="72"/>
                    <a:pt x="72" y="73"/>
                  </a:cubicBezTo>
                  <a:cubicBezTo>
                    <a:pt x="72" y="75"/>
                    <a:pt x="71" y="75"/>
                    <a:pt x="71" y="75"/>
                  </a:cubicBezTo>
                  <a:cubicBezTo>
                    <a:pt x="69" y="78"/>
                    <a:pt x="69" y="78"/>
                    <a:pt x="69" y="78"/>
                  </a:cubicBezTo>
                  <a:cubicBezTo>
                    <a:pt x="69" y="81"/>
                    <a:pt x="69" y="81"/>
                    <a:pt x="69" y="81"/>
                  </a:cubicBezTo>
                  <a:cubicBezTo>
                    <a:pt x="69" y="81"/>
                    <a:pt x="70" y="82"/>
                    <a:pt x="67" y="82"/>
                  </a:cubicBezTo>
                  <a:cubicBezTo>
                    <a:pt x="65" y="82"/>
                    <a:pt x="63" y="82"/>
                    <a:pt x="63" y="82"/>
                  </a:cubicBezTo>
                  <a:cubicBezTo>
                    <a:pt x="63" y="82"/>
                    <a:pt x="65" y="84"/>
                    <a:pt x="63" y="84"/>
                  </a:cubicBezTo>
                  <a:cubicBezTo>
                    <a:pt x="60" y="84"/>
                    <a:pt x="57" y="84"/>
                    <a:pt x="57" y="84"/>
                  </a:cubicBezTo>
                  <a:cubicBezTo>
                    <a:pt x="55" y="82"/>
                    <a:pt x="55" y="82"/>
                    <a:pt x="55" y="82"/>
                  </a:cubicBezTo>
                  <a:cubicBezTo>
                    <a:pt x="51" y="83"/>
                    <a:pt x="51" y="83"/>
                    <a:pt x="51" y="83"/>
                  </a:cubicBezTo>
                  <a:cubicBezTo>
                    <a:pt x="51" y="83"/>
                    <a:pt x="51" y="82"/>
                    <a:pt x="51" y="80"/>
                  </a:cubicBezTo>
                  <a:cubicBezTo>
                    <a:pt x="51" y="79"/>
                    <a:pt x="50" y="77"/>
                    <a:pt x="51" y="77"/>
                  </a:cubicBezTo>
                  <a:cubicBezTo>
                    <a:pt x="52" y="77"/>
                    <a:pt x="53" y="76"/>
                    <a:pt x="53" y="76"/>
                  </a:cubicBezTo>
                  <a:cubicBezTo>
                    <a:pt x="52" y="73"/>
                    <a:pt x="52" y="73"/>
                    <a:pt x="52" y="73"/>
                  </a:cubicBezTo>
                  <a:cubicBezTo>
                    <a:pt x="52" y="73"/>
                    <a:pt x="52" y="73"/>
                    <a:pt x="52" y="73"/>
                  </a:cubicBezTo>
                  <a:cubicBezTo>
                    <a:pt x="52" y="73"/>
                    <a:pt x="51" y="73"/>
                    <a:pt x="51" y="72"/>
                  </a:cubicBezTo>
                  <a:cubicBezTo>
                    <a:pt x="51" y="71"/>
                    <a:pt x="52" y="69"/>
                    <a:pt x="52" y="69"/>
                  </a:cubicBezTo>
                  <a:cubicBezTo>
                    <a:pt x="53" y="68"/>
                    <a:pt x="53" y="66"/>
                    <a:pt x="53" y="66"/>
                  </a:cubicBezTo>
                  <a:cubicBezTo>
                    <a:pt x="52" y="66"/>
                    <a:pt x="52" y="66"/>
                    <a:pt x="52" y="66"/>
                  </a:cubicBezTo>
                  <a:cubicBezTo>
                    <a:pt x="52" y="66"/>
                    <a:pt x="50" y="67"/>
                    <a:pt x="50" y="65"/>
                  </a:cubicBezTo>
                  <a:cubicBezTo>
                    <a:pt x="50" y="64"/>
                    <a:pt x="49" y="62"/>
                    <a:pt x="49" y="62"/>
                  </a:cubicBezTo>
                  <a:cubicBezTo>
                    <a:pt x="49" y="62"/>
                    <a:pt x="47" y="61"/>
                    <a:pt x="47" y="61"/>
                  </a:cubicBezTo>
                  <a:cubicBezTo>
                    <a:pt x="46" y="61"/>
                    <a:pt x="46" y="61"/>
                    <a:pt x="45" y="62"/>
                  </a:cubicBezTo>
                  <a:cubicBezTo>
                    <a:pt x="45" y="62"/>
                    <a:pt x="42" y="61"/>
                    <a:pt x="42" y="61"/>
                  </a:cubicBezTo>
                  <a:cubicBezTo>
                    <a:pt x="42" y="61"/>
                    <a:pt x="39" y="61"/>
                    <a:pt x="39" y="61"/>
                  </a:cubicBezTo>
                  <a:cubicBezTo>
                    <a:pt x="38" y="61"/>
                    <a:pt x="37" y="63"/>
                    <a:pt x="37" y="63"/>
                  </a:cubicBezTo>
                  <a:cubicBezTo>
                    <a:pt x="35" y="60"/>
                    <a:pt x="35" y="60"/>
                    <a:pt x="35" y="60"/>
                  </a:cubicBezTo>
                  <a:cubicBezTo>
                    <a:pt x="36" y="57"/>
                    <a:pt x="36" y="57"/>
                    <a:pt x="36" y="57"/>
                  </a:cubicBezTo>
                  <a:cubicBezTo>
                    <a:pt x="36" y="57"/>
                    <a:pt x="34" y="55"/>
                    <a:pt x="34" y="54"/>
                  </a:cubicBezTo>
                  <a:cubicBezTo>
                    <a:pt x="34" y="54"/>
                    <a:pt x="33" y="52"/>
                    <a:pt x="33" y="52"/>
                  </a:cubicBezTo>
                  <a:cubicBezTo>
                    <a:pt x="31" y="52"/>
                    <a:pt x="31" y="52"/>
                    <a:pt x="31" y="52"/>
                  </a:cubicBezTo>
                  <a:cubicBezTo>
                    <a:pt x="30" y="51"/>
                    <a:pt x="30" y="51"/>
                    <a:pt x="30" y="51"/>
                  </a:cubicBezTo>
                  <a:cubicBezTo>
                    <a:pt x="30" y="51"/>
                    <a:pt x="28" y="51"/>
                    <a:pt x="27" y="51"/>
                  </a:cubicBezTo>
                  <a:cubicBezTo>
                    <a:pt x="26" y="51"/>
                    <a:pt x="26" y="51"/>
                    <a:pt x="25" y="51"/>
                  </a:cubicBezTo>
                  <a:cubicBezTo>
                    <a:pt x="25" y="51"/>
                    <a:pt x="23" y="49"/>
                    <a:pt x="23" y="49"/>
                  </a:cubicBezTo>
                  <a:cubicBezTo>
                    <a:pt x="23" y="48"/>
                    <a:pt x="23" y="47"/>
                    <a:pt x="23" y="46"/>
                  </a:cubicBezTo>
                  <a:cubicBezTo>
                    <a:pt x="22" y="45"/>
                    <a:pt x="21" y="43"/>
                    <a:pt x="21" y="42"/>
                  </a:cubicBezTo>
                  <a:cubicBezTo>
                    <a:pt x="21" y="42"/>
                    <a:pt x="22" y="40"/>
                    <a:pt x="22" y="40"/>
                  </a:cubicBezTo>
                  <a:cubicBezTo>
                    <a:pt x="21" y="39"/>
                    <a:pt x="19" y="37"/>
                    <a:pt x="19" y="37"/>
                  </a:cubicBezTo>
                  <a:cubicBezTo>
                    <a:pt x="18" y="35"/>
                    <a:pt x="18" y="35"/>
                    <a:pt x="18" y="35"/>
                  </a:cubicBezTo>
                  <a:cubicBezTo>
                    <a:pt x="18" y="35"/>
                    <a:pt x="15" y="37"/>
                    <a:pt x="14" y="37"/>
                  </a:cubicBezTo>
                  <a:cubicBezTo>
                    <a:pt x="13" y="37"/>
                    <a:pt x="11" y="36"/>
                    <a:pt x="11" y="37"/>
                  </a:cubicBezTo>
                  <a:cubicBezTo>
                    <a:pt x="11" y="37"/>
                    <a:pt x="12" y="39"/>
                    <a:pt x="11" y="39"/>
                  </a:cubicBezTo>
                  <a:cubicBezTo>
                    <a:pt x="10" y="39"/>
                    <a:pt x="8" y="39"/>
                    <a:pt x="7" y="38"/>
                  </a:cubicBezTo>
                  <a:cubicBezTo>
                    <a:pt x="6" y="37"/>
                    <a:pt x="6" y="36"/>
                    <a:pt x="6" y="35"/>
                  </a:cubicBezTo>
                  <a:cubicBezTo>
                    <a:pt x="5" y="35"/>
                    <a:pt x="5" y="33"/>
                    <a:pt x="4" y="33"/>
                  </a:cubicBezTo>
                  <a:cubicBezTo>
                    <a:pt x="3" y="33"/>
                    <a:pt x="2" y="33"/>
                    <a:pt x="2" y="32"/>
                  </a:cubicBezTo>
                  <a:cubicBezTo>
                    <a:pt x="2" y="32"/>
                    <a:pt x="2" y="29"/>
                    <a:pt x="2" y="29"/>
                  </a:cubicBezTo>
                  <a:cubicBezTo>
                    <a:pt x="2" y="27"/>
                    <a:pt x="2" y="27"/>
                    <a:pt x="2" y="27"/>
                  </a:cubicBezTo>
                  <a:cubicBezTo>
                    <a:pt x="2" y="27"/>
                    <a:pt x="2" y="24"/>
                    <a:pt x="1" y="24"/>
                  </a:cubicBezTo>
                  <a:cubicBezTo>
                    <a:pt x="1" y="23"/>
                    <a:pt x="0" y="22"/>
                    <a:pt x="0" y="22"/>
                  </a:cubicBezTo>
                  <a:cubicBezTo>
                    <a:pt x="0" y="19"/>
                    <a:pt x="0" y="19"/>
                    <a:pt x="0" y="19"/>
                  </a:cubicBezTo>
                  <a:lnTo>
                    <a:pt x="1" y="18"/>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33" name="Freeform 31">
              <a:extLst>
                <a:ext uri="{FF2B5EF4-FFF2-40B4-BE49-F238E27FC236}">
                  <a16:creationId xmlns:a16="http://schemas.microsoft.com/office/drawing/2014/main" id="{AD4E9911-4C72-4191-ACB1-04EA971BA053}"/>
                </a:ext>
              </a:extLst>
            </p:cNvPr>
            <p:cNvSpPr>
              <a:spLocks/>
            </p:cNvSpPr>
            <p:nvPr/>
          </p:nvSpPr>
          <p:spPr bwMode="auto">
            <a:xfrm>
              <a:off x="5187582" y="2730092"/>
              <a:ext cx="547516" cy="294055"/>
            </a:xfrm>
            <a:custGeom>
              <a:avLst/>
              <a:gdLst>
                <a:gd name="T0" fmla="*/ 56 w 240"/>
                <a:gd name="T1" fmla="*/ 20 h 133"/>
                <a:gd name="T2" fmla="*/ 62 w 240"/>
                <a:gd name="T3" fmla="*/ 12 h 133"/>
                <a:gd name="T4" fmla="*/ 73 w 240"/>
                <a:gd name="T5" fmla="*/ 5 h 133"/>
                <a:gd name="T6" fmla="*/ 85 w 240"/>
                <a:gd name="T7" fmla="*/ 3 h 133"/>
                <a:gd name="T8" fmla="*/ 87 w 240"/>
                <a:gd name="T9" fmla="*/ 11 h 133"/>
                <a:gd name="T10" fmla="*/ 93 w 240"/>
                <a:gd name="T11" fmla="*/ 10 h 133"/>
                <a:gd name="T12" fmla="*/ 99 w 240"/>
                <a:gd name="T13" fmla="*/ 6 h 133"/>
                <a:gd name="T14" fmla="*/ 103 w 240"/>
                <a:gd name="T15" fmla="*/ 3 h 133"/>
                <a:gd name="T16" fmla="*/ 110 w 240"/>
                <a:gd name="T17" fmla="*/ 10 h 133"/>
                <a:gd name="T18" fmla="*/ 118 w 240"/>
                <a:gd name="T19" fmla="*/ 12 h 133"/>
                <a:gd name="T20" fmla="*/ 126 w 240"/>
                <a:gd name="T21" fmla="*/ 15 h 133"/>
                <a:gd name="T22" fmla="*/ 133 w 240"/>
                <a:gd name="T23" fmla="*/ 17 h 133"/>
                <a:gd name="T24" fmla="*/ 142 w 240"/>
                <a:gd name="T25" fmla="*/ 18 h 133"/>
                <a:gd name="T26" fmla="*/ 146 w 240"/>
                <a:gd name="T27" fmla="*/ 25 h 133"/>
                <a:gd name="T28" fmla="*/ 146 w 240"/>
                <a:gd name="T29" fmla="*/ 31 h 133"/>
                <a:gd name="T30" fmla="*/ 154 w 240"/>
                <a:gd name="T31" fmla="*/ 38 h 133"/>
                <a:gd name="T32" fmla="*/ 164 w 240"/>
                <a:gd name="T33" fmla="*/ 44 h 133"/>
                <a:gd name="T34" fmla="*/ 169 w 240"/>
                <a:gd name="T35" fmla="*/ 31 h 133"/>
                <a:gd name="T36" fmla="*/ 176 w 240"/>
                <a:gd name="T37" fmla="*/ 28 h 133"/>
                <a:gd name="T38" fmla="*/ 194 w 240"/>
                <a:gd name="T39" fmla="*/ 29 h 133"/>
                <a:gd name="T40" fmla="*/ 193 w 240"/>
                <a:gd name="T41" fmla="*/ 39 h 133"/>
                <a:gd name="T42" fmla="*/ 203 w 240"/>
                <a:gd name="T43" fmla="*/ 46 h 133"/>
                <a:gd name="T44" fmla="*/ 213 w 240"/>
                <a:gd name="T45" fmla="*/ 45 h 133"/>
                <a:gd name="T46" fmla="*/ 228 w 240"/>
                <a:gd name="T47" fmla="*/ 54 h 133"/>
                <a:gd name="T48" fmla="*/ 237 w 240"/>
                <a:gd name="T49" fmla="*/ 60 h 133"/>
                <a:gd name="T50" fmla="*/ 236 w 240"/>
                <a:gd name="T51" fmla="*/ 68 h 133"/>
                <a:gd name="T52" fmla="*/ 229 w 240"/>
                <a:gd name="T53" fmla="*/ 70 h 133"/>
                <a:gd name="T54" fmla="*/ 223 w 240"/>
                <a:gd name="T55" fmla="*/ 78 h 133"/>
                <a:gd name="T56" fmla="*/ 216 w 240"/>
                <a:gd name="T57" fmla="*/ 85 h 133"/>
                <a:gd name="T58" fmla="*/ 215 w 240"/>
                <a:gd name="T59" fmla="*/ 97 h 133"/>
                <a:gd name="T60" fmla="*/ 208 w 240"/>
                <a:gd name="T61" fmla="*/ 104 h 133"/>
                <a:gd name="T62" fmla="*/ 203 w 240"/>
                <a:gd name="T63" fmla="*/ 109 h 133"/>
                <a:gd name="T64" fmla="*/ 198 w 240"/>
                <a:gd name="T65" fmla="*/ 111 h 133"/>
                <a:gd name="T66" fmla="*/ 193 w 240"/>
                <a:gd name="T67" fmla="*/ 111 h 133"/>
                <a:gd name="T68" fmla="*/ 189 w 240"/>
                <a:gd name="T69" fmla="*/ 110 h 133"/>
                <a:gd name="T70" fmla="*/ 184 w 240"/>
                <a:gd name="T71" fmla="*/ 111 h 133"/>
                <a:gd name="T72" fmla="*/ 181 w 240"/>
                <a:gd name="T73" fmla="*/ 115 h 133"/>
                <a:gd name="T74" fmla="*/ 179 w 240"/>
                <a:gd name="T75" fmla="*/ 121 h 133"/>
                <a:gd name="T76" fmla="*/ 177 w 240"/>
                <a:gd name="T77" fmla="*/ 123 h 133"/>
                <a:gd name="T78" fmla="*/ 163 w 240"/>
                <a:gd name="T79" fmla="*/ 115 h 133"/>
                <a:gd name="T80" fmla="*/ 147 w 240"/>
                <a:gd name="T81" fmla="*/ 118 h 133"/>
                <a:gd name="T82" fmla="*/ 134 w 240"/>
                <a:gd name="T83" fmla="*/ 112 h 133"/>
                <a:gd name="T84" fmla="*/ 119 w 240"/>
                <a:gd name="T85" fmla="*/ 110 h 133"/>
                <a:gd name="T86" fmla="*/ 106 w 240"/>
                <a:gd name="T87" fmla="*/ 108 h 133"/>
                <a:gd name="T88" fmla="*/ 104 w 240"/>
                <a:gd name="T89" fmla="*/ 121 h 133"/>
                <a:gd name="T90" fmla="*/ 97 w 240"/>
                <a:gd name="T91" fmla="*/ 131 h 133"/>
                <a:gd name="T92" fmla="*/ 86 w 240"/>
                <a:gd name="T93" fmla="*/ 131 h 133"/>
                <a:gd name="T94" fmla="*/ 74 w 240"/>
                <a:gd name="T95" fmla="*/ 131 h 133"/>
                <a:gd name="T96" fmla="*/ 63 w 240"/>
                <a:gd name="T97" fmla="*/ 122 h 133"/>
                <a:gd name="T98" fmla="*/ 55 w 240"/>
                <a:gd name="T99" fmla="*/ 114 h 133"/>
                <a:gd name="T100" fmla="*/ 45 w 240"/>
                <a:gd name="T101" fmla="*/ 107 h 133"/>
                <a:gd name="T102" fmla="*/ 39 w 240"/>
                <a:gd name="T103" fmla="*/ 100 h 133"/>
                <a:gd name="T104" fmla="*/ 24 w 240"/>
                <a:gd name="T105" fmla="*/ 93 h 133"/>
                <a:gd name="T106" fmla="*/ 17 w 240"/>
                <a:gd name="T107" fmla="*/ 79 h 133"/>
                <a:gd name="T108" fmla="*/ 16 w 240"/>
                <a:gd name="T109" fmla="*/ 66 h 133"/>
                <a:gd name="T110" fmla="*/ 4 w 240"/>
                <a:gd name="T111" fmla="*/ 55 h 133"/>
                <a:gd name="T112" fmla="*/ 5 w 240"/>
                <a:gd name="T113" fmla="*/ 44 h 133"/>
                <a:gd name="T114" fmla="*/ 10 w 240"/>
                <a:gd name="T115" fmla="*/ 45 h 133"/>
                <a:gd name="T116" fmla="*/ 23 w 240"/>
                <a:gd name="T117" fmla="*/ 38 h 133"/>
                <a:gd name="T118" fmla="*/ 35 w 240"/>
                <a:gd name="T119" fmla="*/ 32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40" h="133">
                  <a:moveTo>
                    <a:pt x="43" y="27"/>
                  </a:moveTo>
                  <a:cubicBezTo>
                    <a:pt x="44" y="27"/>
                    <a:pt x="50" y="22"/>
                    <a:pt x="50" y="22"/>
                  </a:cubicBezTo>
                  <a:cubicBezTo>
                    <a:pt x="56" y="20"/>
                    <a:pt x="56" y="20"/>
                    <a:pt x="56" y="20"/>
                  </a:cubicBezTo>
                  <a:cubicBezTo>
                    <a:pt x="58" y="18"/>
                    <a:pt x="58" y="18"/>
                    <a:pt x="58" y="18"/>
                  </a:cubicBezTo>
                  <a:cubicBezTo>
                    <a:pt x="60" y="14"/>
                    <a:pt x="60" y="14"/>
                    <a:pt x="60" y="14"/>
                  </a:cubicBezTo>
                  <a:cubicBezTo>
                    <a:pt x="60" y="14"/>
                    <a:pt x="59" y="12"/>
                    <a:pt x="62" y="12"/>
                  </a:cubicBezTo>
                  <a:cubicBezTo>
                    <a:pt x="65" y="12"/>
                    <a:pt x="74" y="10"/>
                    <a:pt x="74" y="10"/>
                  </a:cubicBezTo>
                  <a:cubicBezTo>
                    <a:pt x="75" y="8"/>
                    <a:pt x="75" y="8"/>
                    <a:pt x="75" y="8"/>
                  </a:cubicBezTo>
                  <a:cubicBezTo>
                    <a:pt x="73" y="5"/>
                    <a:pt x="73" y="5"/>
                    <a:pt x="73" y="5"/>
                  </a:cubicBezTo>
                  <a:cubicBezTo>
                    <a:pt x="73" y="5"/>
                    <a:pt x="73" y="1"/>
                    <a:pt x="73" y="1"/>
                  </a:cubicBezTo>
                  <a:cubicBezTo>
                    <a:pt x="74" y="0"/>
                    <a:pt x="78" y="0"/>
                    <a:pt x="80" y="0"/>
                  </a:cubicBezTo>
                  <a:cubicBezTo>
                    <a:pt x="82" y="1"/>
                    <a:pt x="84" y="2"/>
                    <a:pt x="85" y="3"/>
                  </a:cubicBezTo>
                  <a:cubicBezTo>
                    <a:pt x="85" y="4"/>
                    <a:pt x="85" y="3"/>
                    <a:pt x="85" y="5"/>
                  </a:cubicBezTo>
                  <a:cubicBezTo>
                    <a:pt x="85" y="7"/>
                    <a:pt x="85" y="9"/>
                    <a:pt x="85" y="9"/>
                  </a:cubicBezTo>
                  <a:cubicBezTo>
                    <a:pt x="85" y="9"/>
                    <a:pt x="86" y="10"/>
                    <a:pt x="87" y="11"/>
                  </a:cubicBezTo>
                  <a:cubicBezTo>
                    <a:pt x="89" y="11"/>
                    <a:pt x="91" y="13"/>
                    <a:pt x="91" y="12"/>
                  </a:cubicBezTo>
                  <a:cubicBezTo>
                    <a:pt x="91" y="12"/>
                    <a:pt x="92" y="11"/>
                    <a:pt x="93" y="10"/>
                  </a:cubicBezTo>
                  <a:cubicBezTo>
                    <a:pt x="93" y="10"/>
                    <a:pt x="93" y="10"/>
                    <a:pt x="93" y="10"/>
                  </a:cubicBezTo>
                  <a:cubicBezTo>
                    <a:pt x="93" y="12"/>
                    <a:pt x="94" y="11"/>
                    <a:pt x="95" y="11"/>
                  </a:cubicBezTo>
                  <a:cubicBezTo>
                    <a:pt x="96" y="11"/>
                    <a:pt x="100" y="9"/>
                    <a:pt x="100" y="9"/>
                  </a:cubicBezTo>
                  <a:cubicBezTo>
                    <a:pt x="100" y="9"/>
                    <a:pt x="99" y="6"/>
                    <a:pt x="99" y="6"/>
                  </a:cubicBezTo>
                  <a:cubicBezTo>
                    <a:pt x="99" y="5"/>
                    <a:pt x="99" y="4"/>
                    <a:pt x="99" y="3"/>
                  </a:cubicBezTo>
                  <a:cubicBezTo>
                    <a:pt x="100" y="2"/>
                    <a:pt x="100" y="2"/>
                    <a:pt x="100" y="2"/>
                  </a:cubicBezTo>
                  <a:cubicBezTo>
                    <a:pt x="101" y="2"/>
                    <a:pt x="103" y="3"/>
                    <a:pt x="103" y="3"/>
                  </a:cubicBezTo>
                  <a:cubicBezTo>
                    <a:pt x="103" y="3"/>
                    <a:pt x="105" y="4"/>
                    <a:pt x="106" y="4"/>
                  </a:cubicBezTo>
                  <a:cubicBezTo>
                    <a:pt x="108" y="4"/>
                    <a:pt x="107" y="6"/>
                    <a:pt x="107" y="6"/>
                  </a:cubicBezTo>
                  <a:cubicBezTo>
                    <a:pt x="107" y="6"/>
                    <a:pt x="108" y="9"/>
                    <a:pt x="110" y="10"/>
                  </a:cubicBezTo>
                  <a:cubicBezTo>
                    <a:pt x="112" y="11"/>
                    <a:pt x="112" y="12"/>
                    <a:pt x="112" y="13"/>
                  </a:cubicBezTo>
                  <a:cubicBezTo>
                    <a:pt x="113" y="13"/>
                    <a:pt x="115" y="13"/>
                    <a:pt x="115" y="13"/>
                  </a:cubicBezTo>
                  <a:cubicBezTo>
                    <a:pt x="118" y="12"/>
                    <a:pt x="118" y="12"/>
                    <a:pt x="118" y="12"/>
                  </a:cubicBezTo>
                  <a:cubicBezTo>
                    <a:pt x="118" y="12"/>
                    <a:pt x="120" y="13"/>
                    <a:pt x="121" y="15"/>
                  </a:cubicBezTo>
                  <a:cubicBezTo>
                    <a:pt x="121" y="16"/>
                    <a:pt x="124" y="16"/>
                    <a:pt x="125" y="15"/>
                  </a:cubicBezTo>
                  <a:cubicBezTo>
                    <a:pt x="126" y="15"/>
                    <a:pt x="126" y="15"/>
                    <a:pt x="126" y="15"/>
                  </a:cubicBezTo>
                  <a:cubicBezTo>
                    <a:pt x="127" y="16"/>
                    <a:pt x="127" y="16"/>
                    <a:pt x="127" y="16"/>
                  </a:cubicBezTo>
                  <a:cubicBezTo>
                    <a:pt x="127" y="16"/>
                    <a:pt x="129" y="20"/>
                    <a:pt x="132" y="17"/>
                  </a:cubicBezTo>
                  <a:cubicBezTo>
                    <a:pt x="135" y="14"/>
                    <a:pt x="133" y="17"/>
                    <a:pt x="133" y="17"/>
                  </a:cubicBezTo>
                  <a:cubicBezTo>
                    <a:pt x="133" y="17"/>
                    <a:pt x="135" y="20"/>
                    <a:pt x="136" y="20"/>
                  </a:cubicBezTo>
                  <a:cubicBezTo>
                    <a:pt x="138" y="20"/>
                    <a:pt x="138" y="20"/>
                    <a:pt x="138" y="20"/>
                  </a:cubicBezTo>
                  <a:cubicBezTo>
                    <a:pt x="142" y="18"/>
                    <a:pt x="142" y="18"/>
                    <a:pt x="142" y="18"/>
                  </a:cubicBezTo>
                  <a:cubicBezTo>
                    <a:pt x="145" y="17"/>
                    <a:pt x="145" y="17"/>
                    <a:pt x="145" y="17"/>
                  </a:cubicBezTo>
                  <a:cubicBezTo>
                    <a:pt x="145" y="17"/>
                    <a:pt x="148" y="17"/>
                    <a:pt x="147" y="22"/>
                  </a:cubicBezTo>
                  <a:cubicBezTo>
                    <a:pt x="147" y="26"/>
                    <a:pt x="146" y="25"/>
                    <a:pt x="146" y="25"/>
                  </a:cubicBezTo>
                  <a:cubicBezTo>
                    <a:pt x="144" y="28"/>
                    <a:pt x="144" y="28"/>
                    <a:pt x="144" y="28"/>
                  </a:cubicBezTo>
                  <a:cubicBezTo>
                    <a:pt x="144" y="31"/>
                    <a:pt x="144" y="31"/>
                    <a:pt x="144" y="31"/>
                  </a:cubicBezTo>
                  <a:cubicBezTo>
                    <a:pt x="144" y="31"/>
                    <a:pt x="145" y="31"/>
                    <a:pt x="146" y="31"/>
                  </a:cubicBezTo>
                  <a:cubicBezTo>
                    <a:pt x="147" y="31"/>
                    <a:pt x="148" y="35"/>
                    <a:pt x="148" y="35"/>
                  </a:cubicBezTo>
                  <a:cubicBezTo>
                    <a:pt x="151" y="36"/>
                    <a:pt x="151" y="36"/>
                    <a:pt x="151" y="36"/>
                  </a:cubicBezTo>
                  <a:cubicBezTo>
                    <a:pt x="151" y="36"/>
                    <a:pt x="152" y="37"/>
                    <a:pt x="154" y="38"/>
                  </a:cubicBezTo>
                  <a:cubicBezTo>
                    <a:pt x="155" y="39"/>
                    <a:pt x="156" y="41"/>
                    <a:pt x="156" y="41"/>
                  </a:cubicBezTo>
                  <a:cubicBezTo>
                    <a:pt x="156" y="41"/>
                    <a:pt x="157" y="45"/>
                    <a:pt x="158" y="46"/>
                  </a:cubicBezTo>
                  <a:cubicBezTo>
                    <a:pt x="158" y="48"/>
                    <a:pt x="164" y="44"/>
                    <a:pt x="164" y="44"/>
                  </a:cubicBezTo>
                  <a:cubicBezTo>
                    <a:pt x="165" y="39"/>
                    <a:pt x="165" y="39"/>
                    <a:pt x="165" y="39"/>
                  </a:cubicBezTo>
                  <a:cubicBezTo>
                    <a:pt x="171" y="37"/>
                    <a:pt x="171" y="37"/>
                    <a:pt x="171" y="37"/>
                  </a:cubicBezTo>
                  <a:cubicBezTo>
                    <a:pt x="169" y="31"/>
                    <a:pt x="169" y="31"/>
                    <a:pt x="169" y="31"/>
                  </a:cubicBezTo>
                  <a:cubicBezTo>
                    <a:pt x="167" y="27"/>
                    <a:pt x="167" y="27"/>
                    <a:pt x="167" y="27"/>
                  </a:cubicBezTo>
                  <a:cubicBezTo>
                    <a:pt x="167" y="27"/>
                    <a:pt x="171" y="28"/>
                    <a:pt x="172" y="27"/>
                  </a:cubicBezTo>
                  <a:cubicBezTo>
                    <a:pt x="173" y="27"/>
                    <a:pt x="176" y="28"/>
                    <a:pt x="176" y="28"/>
                  </a:cubicBezTo>
                  <a:cubicBezTo>
                    <a:pt x="187" y="33"/>
                    <a:pt x="187" y="33"/>
                    <a:pt x="187" y="33"/>
                  </a:cubicBezTo>
                  <a:cubicBezTo>
                    <a:pt x="187" y="33"/>
                    <a:pt x="190" y="32"/>
                    <a:pt x="192" y="32"/>
                  </a:cubicBezTo>
                  <a:cubicBezTo>
                    <a:pt x="194" y="31"/>
                    <a:pt x="194" y="29"/>
                    <a:pt x="194" y="29"/>
                  </a:cubicBezTo>
                  <a:cubicBezTo>
                    <a:pt x="194" y="29"/>
                    <a:pt x="195" y="30"/>
                    <a:pt x="197" y="32"/>
                  </a:cubicBezTo>
                  <a:cubicBezTo>
                    <a:pt x="198" y="35"/>
                    <a:pt x="196" y="34"/>
                    <a:pt x="196" y="35"/>
                  </a:cubicBezTo>
                  <a:cubicBezTo>
                    <a:pt x="195" y="36"/>
                    <a:pt x="193" y="39"/>
                    <a:pt x="193" y="39"/>
                  </a:cubicBezTo>
                  <a:cubicBezTo>
                    <a:pt x="193" y="39"/>
                    <a:pt x="194" y="41"/>
                    <a:pt x="196" y="41"/>
                  </a:cubicBezTo>
                  <a:cubicBezTo>
                    <a:pt x="197" y="41"/>
                    <a:pt x="196" y="42"/>
                    <a:pt x="198" y="44"/>
                  </a:cubicBezTo>
                  <a:cubicBezTo>
                    <a:pt x="199" y="45"/>
                    <a:pt x="203" y="46"/>
                    <a:pt x="203" y="46"/>
                  </a:cubicBezTo>
                  <a:cubicBezTo>
                    <a:pt x="206" y="46"/>
                    <a:pt x="206" y="46"/>
                    <a:pt x="206" y="46"/>
                  </a:cubicBezTo>
                  <a:cubicBezTo>
                    <a:pt x="209" y="43"/>
                    <a:pt x="209" y="43"/>
                    <a:pt x="209" y="43"/>
                  </a:cubicBezTo>
                  <a:cubicBezTo>
                    <a:pt x="209" y="43"/>
                    <a:pt x="212" y="44"/>
                    <a:pt x="213" y="45"/>
                  </a:cubicBezTo>
                  <a:cubicBezTo>
                    <a:pt x="214" y="46"/>
                    <a:pt x="219" y="48"/>
                    <a:pt x="219" y="48"/>
                  </a:cubicBezTo>
                  <a:cubicBezTo>
                    <a:pt x="227" y="46"/>
                    <a:pt x="227" y="46"/>
                    <a:pt x="227" y="46"/>
                  </a:cubicBezTo>
                  <a:cubicBezTo>
                    <a:pt x="228" y="54"/>
                    <a:pt x="228" y="54"/>
                    <a:pt x="228" y="54"/>
                  </a:cubicBezTo>
                  <a:cubicBezTo>
                    <a:pt x="228" y="54"/>
                    <a:pt x="230" y="54"/>
                    <a:pt x="232" y="57"/>
                  </a:cubicBezTo>
                  <a:cubicBezTo>
                    <a:pt x="234" y="59"/>
                    <a:pt x="233" y="57"/>
                    <a:pt x="233" y="57"/>
                  </a:cubicBezTo>
                  <a:cubicBezTo>
                    <a:pt x="233" y="57"/>
                    <a:pt x="237" y="59"/>
                    <a:pt x="237" y="60"/>
                  </a:cubicBezTo>
                  <a:cubicBezTo>
                    <a:pt x="237" y="62"/>
                    <a:pt x="238" y="64"/>
                    <a:pt x="238" y="64"/>
                  </a:cubicBezTo>
                  <a:cubicBezTo>
                    <a:pt x="240" y="68"/>
                    <a:pt x="240" y="68"/>
                    <a:pt x="240" y="68"/>
                  </a:cubicBezTo>
                  <a:cubicBezTo>
                    <a:pt x="239" y="68"/>
                    <a:pt x="237" y="68"/>
                    <a:pt x="236" y="68"/>
                  </a:cubicBezTo>
                  <a:cubicBezTo>
                    <a:pt x="236" y="68"/>
                    <a:pt x="235" y="69"/>
                    <a:pt x="234" y="69"/>
                  </a:cubicBezTo>
                  <a:cubicBezTo>
                    <a:pt x="233" y="69"/>
                    <a:pt x="232" y="69"/>
                    <a:pt x="232" y="69"/>
                  </a:cubicBezTo>
                  <a:cubicBezTo>
                    <a:pt x="229" y="70"/>
                    <a:pt x="229" y="70"/>
                    <a:pt x="229" y="70"/>
                  </a:cubicBezTo>
                  <a:cubicBezTo>
                    <a:pt x="227" y="72"/>
                    <a:pt x="227" y="72"/>
                    <a:pt x="227" y="72"/>
                  </a:cubicBezTo>
                  <a:cubicBezTo>
                    <a:pt x="225" y="74"/>
                    <a:pt x="225" y="74"/>
                    <a:pt x="225" y="74"/>
                  </a:cubicBezTo>
                  <a:cubicBezTo>
                    <a:pt x="223" y="78"/>
                    <a:pt x="223" y="78"/>
                    <a:pt x="223" y="78"/>
                  </a:cubicBezTo>
                  <a:cubicBezTo>
                    <a:pt x="223" y="80"/>
                    <a:pt x="223" y="80"/>
                    <a:pt x="223" y="80"/>
                  </a:cubicBezTo>
                  <a:cubicBezTo>
                    <a:pt x="220" y="83"/>
                    <a:pt x="220" y="83"/>
                    <a:pt x="220" y="83"/>
                  </a:cubicBezTo>
                  <a:cubicBezTo>
                    <a:pt x="220" y="83"/>
                    <a:pt x="217" y="85"/>
                    <a:pt x="216" y="85"/>
                  </a:cubicBezTo>
                  <a:cubicBezTo>
                    <a:pt x="215" y="85"/>
                    <a:pt x="215" y="89"/>
                    <a:pt x="215" y="89"/>
                  </a:cubicBezTo>
                  <a:cubicBezTo>
                    <a:pt x="216" y="92"/>
                    <a:pt x="216" y="92"/>
                    <a:pt x="216" y="92"/>
                  </a:cubicBezTo>
                  <a:cubicBezTo>
                    <a:pt x="215" y="97"/>
                    <a:pt x="215" y="97"/>
                    <a:pt x="215" y="97"/>
                  </a:cubicBezTo>
                  <a:cubicBezTo>
                    <a:pt x="210" y="99"/>
                    <a:pt x="210" y="99"/>
                    <a:pt x="210" y="99"/>
                  </a:cubicBezTo>
                  <a:cubicBezTo>
                    <a:pt x="209" y="102"/>
                    <a:pt x="209" y="102"/>
                    <a:pt x="209" y="102"/>
                  </a:cubicBezTo>
                  <a:cubicBezTo>
                    <a:pt x="208" y="104"/>
                    <a:pt x="208" y="104"/>
                    <a:pt x="208" y="104"/>
                  </a:cubicBezTo>
                  <a:cubicBezTo>
                    <a:pt x="208" y="104"/>
                    <a:pt x="206" y="105"/>
                    <a:pt x="206" y="105"/>
                  </a:cubicBezTo>
                  <a:cubicBezTo>
                    <a:pt x="205" y="104"/>
                    <a:pt x="205" y="107"/>
                    <a:pt x="205" y="107"/>
                  </a:cubicBezTo>
                  <a:cubicBezTo>
                    <a:pt x="203" y="109"/>
                    <a:pt x="203" y="109"/>
                    <a:pt x="203" y="109"/>
                  </a:cubicBezTo>
                  <a:cubicBezTo>
                    <a:pt x="202" y="109"/>
                    <a:pt x="202" y="109"/>
                    <a:pt x="202" y="109"/>
                  </a:cubicBezTo>
                  <a:cubicBezTo>
                    <a:pt x="200" y="110"/>
                    <a:pt x="200" y="110"/>
                    <a:pt x="200" y="110"/>
                  </a:cubicBezTo>
                  <a:cubicBezTo>
                    <a:pt x="200" y="110"/>
                    <a:pt x="199" y="111"/>
                    <a:pt x="198" y="111"/>
                  </a:cubicBezTo>
                  <a:cubicBezTo>
                    <a:pt x="198" y="112"/>
                    <a:pt x="197" y="111"/>
                    <a:pt x="197" y="111"/>
                  </a:cubicBezTo>
                  <a:cubicBezTo>
                    <a:pt x="197" y="111"/>
                    <a:pt x="195" y="110"/>
                    <a:pt x="194" y="110"/>
                  </a:cubicBezTo>
                  <a:cubicBezTo>
                    <a:pt x="194" y="110"/>
                    <a:pt x="194" y="111"/>
                    <a:pt x="193" y="111"/>
                  </a:cubicBezTo>
                  <a:cubicBezTo>
                    <a:pt x="193" y="111"/>
                    <a:pt x="193" y="111"/>
                    <a:pt x="192" y="112"/>
                  </a:cubicBezTo>
                  <a:cubicBezTo>
                    <a:pt x="192" y="112"/>
                    <a:pt x="191" y="111"/>
                    <a:pt x="190" y="111"/>
                  </a:cubicBezTo>
                  <a:cubicBezTo>
                    <a:pt x="189" y="111"/>
                    <a:pt x="189" y="110"/>
                    <a:pt x="189" y="110"/>
                  </a:cubicBezTo>
                  <a:cubicBezTo>
                    <a:pt x="188" y="110"/>
                    <a:pt x="187" y="110"/>
                    <a:pt x="187" y="110"/>
                  </a:cubicBezTo>
                  <a:cubicBezTo>
                    <a:pt x="186" y="110"/>
                    <a:pt x="185" y="110"/>
                    <a:pt x="185" y="110"/>
                  </a:cubicBezTo>
                  <a:cubicBezTo>
                    <a:pt x="185" y="110"/>
                    <a:pt x="184" y="111"/>
                    <a:pt x="184" y="111"/>
                  </a:cubicBezTo>
                  <a:cubicBezTo>
                    <a:pt x="182" y="112"/>
                    <a:pt x="182" y="112"/>
                    <a:pt x="182" y="112"/>
                  </a:cubicBezTo>
                  <a:cubicBezTo>
                    <a:pt x="182" y="112"/>
                    <a:pt x="182" y="113"/>
                    <a:pt x="182" y="114"/>
                  </a:cubicBezTo>
                  <a:cubicBezTo>
                    <a:pt x="182" y="114"/>
                    <a:pt x="182" y="115"/>
                    <a:pt x="181" y="115"/>
                  </a:cubicBezTo>
                  <a:cubicBezTo>
                    <a:pt x="181" y="115"/>
                    <a:pt x="180" y="117"/>
                    <a:pt x="180" y="117"/>
                  </a:cubicBezTo>
                  <a:cubicBezTo>
                    <a:pt x="180" y="117"/>
                    <a:pt x="180" y="120"/>
                    <a:pt x="179" y="120"/>
                  </a:cubicBezTo>
                  <a:cubicBezTo>
                    <a:pt x="179" y="120"/>
                    <a:pt x="179" y="121"/>
                    <a:pt x="179" y="121"/>
                  </a:cubicBezTo>
                  <a:cubicBezTo>
                    <a:pt x="179" y="123"/>
                    <a:pt x="179" y="123"/>
                    <a:pt x="179" y="123"/>
                  </a:cubicBezTo>
                  <a:cubicBezTo>
                    <a:pt x="179" y="124"/>
                    <a:pt x="179" y="124"/>
                    <a:pt x="179" y="124"/>
                  </a:cubicBezTo>
                  <a:cubicBezTo>
                    <a:pt x="177" y="123"/>
                    <a:pt x="177" y="123"/>
                    <a:pt x="177" y="123"/>
                  </a:cubicBezTo>
                  <a:cubicBezTo>
                    <a:pt x="175" y="117"/>
                    <a:pt x="175" y="117"/>
                    <a:pt x="175" y="117"/>
                  </a:cubicBezTo>
                  <a:cubicBezTo>
                    <a:pt x="175" y="117"/>
                    <a:pt x="172" y="118"/>
                    <a:pt x="169" y="118"/>
                  </a:cubicBezTo>
                  <a:cubicBezTo>
                    <a:pt x="166" y="117"/>
                    <a:pt x="164" y="115"/>
                    <a:pt x="163" y="115"/>
                  </a:cubicBezTo>
                  <a:cubicBezTo>
                    <a:pt x="163" y="114"/>
                    <a:pt x="159" y="115"/>
                    <a:pt x="159" y="115"/>
                  </a:cubicBezTo>
                  <a:cubicBezTo>
                    <a:pt x="158" y="119"/>
                    <a:pt x="158" y="119"/>
                    <a:pt x="158" y="119"/>
                  </a:cubicBezTo>
                  <a:cubicBezTo>
                    <a:pt x="147" y="118"/>
                    <a:pt x="147" y="118"/>
                    <a:pt x="147" y="118"/>
                  </a:cubicBezTo>
                  <a:cubicBezTo>
                    <a:pt x="143" y="116"/>
                    <a:pt x="143" y="116"/>
                    <a:pt x="143" y="116"/>
                  </a:cubicBezTo>
                  <a:cubicBezTo>
                    <a:pt x="136" y="113"/>
                    <a:pt x="136" y="113"/>
                    <a:pt x="136" y="113"/>
                  </a:cubicBezTo>
                  <a:cubicBezTo>
                    <a:pt x="134" y="112"/>
                    <a:pt x="134" y="112"/>
                    <a:pt x="134" y="112"/>
                  </a:cubicBezTo>
                  <a:cubicBezTo>
                    <a:pt x="134" y="112"/>
                    <a:pt x="130" y="112"/>
                    <a:pt x="129" y="112"/>
                  </a:cubicBezTo>
                  <a:cubicBezTo>
                    <a:pt x="128" y="112"/>
                    <a:pt x="124" y="111"/>
                    <a:pt x="124" y="111"/>
                  </a:cubicBezTo>
                  <a:cubicBezTo>
                    <a:pt x="124" y="111"/>
                    <a:pt x="120" y="110"/>
                    <a:pt x="119" y="110"/>
                  </a:cubicBezTo>
                  <a:cubicBezTo>
                    <a:pt x="118" y="110"/>
                    <a:pt x="116" y="110"/>
                    <a:pt x="116" y="110"/>
                  </a:cubicBezTo>
                  <a:cubicBezTo>
                    <a:pt x="111" y="109"/>
                    <a:pt x="111" y="109"/>
                    <a:pt x="111" y="109"/>
                  </a:cubicBezTo>
                  <a:cubicBezTo>
                    <a:pt x="111" y="109"/>
                    <a:pt x="108" y="107"/>
                    <a:pt x="106" y="108"/>
                  </a:cubicBezTo>
                  <a:cubicBezTo>
                    <a:pt x="105" y="108"/>
                    <a:pt x="106" y="111"/>
                    <a:pt x="106" y="111"/>
                  </a:cubicBezTo>
                  <a:cubicBezTo>
                    <a:pt x="106" y="111"/>
                    <a:pt x="105" y="116"/>
                    <a:pt x="106" y="117"/>
                  </a:cubicBezTo>
                  <a:cubicBezTo>
                    <a:pt x="106" y="119"/>
                    <a:pt x="104" y="121"/>
                    <a:pt x="104" y="121"/>
                  </a:cubicBezTo>
                  <a:cubicBezTo>
                    <a:pt x="101" y="122"/>
                    <a:pt x="101" y="122"/>
                    <a:pt x="101" y="122"/>
                  </a:cubicBezTo>
                  <a:cubicBezTo>
                    <a:pt x="101" y="122"/>
                    <a:pt x="99" y="125"/>
                    <a:pt x="98" y="125"/>
                  </a:cubicBezTo>
                  <a:cubicBezTo>
                    <a:pt x="97" y="125"/>
                    <a:pt x="97" y="131"/>
                    <a:pt x="97" y="131"/>
                  </a:cubicBezTo>
                  <a:cubicBezTo>
                    <a:pt x="93" y="132"/>
                    <a:pt x="93" y="132"/>
                    <a:pt x="93" y="132"/>
                  </a:cubicBezTo>
                  <a:cubicBezTo>
                    <a:pt x="89" y="129"/>
                    <a:pt x="89" y="129"/>
                    <a:pt x="89" y="129"/>
                  </a:cubicBezTo>
                  <a:cubicBezTo>
                    <a:pt x="86" y="131"/>
                    <a:pt x="86" y="131"/>
                    <a:pt x="86" y="131"/>
                  </a:cubicBezTo>
                  <a:cubicBezTo>
                    <a:pt x="85" y="133"/>
                    <a:pt x="85" y="133"/>
                    <a:pt x="85" y="133"/>
                  </a:cubicBezTo>
                  <a:cubicBezTo>
                    <a:pt x="85" y="133"/>
                    <a:pt x="80" y="132"/>
                    <a:pt x="80" y="132"/>
                  </a:cubicBezTo>
                  <a:cubicBezTo>
                    <a:pt x="79" y="132"/>
                    <a:pt x="74" y="131"/>
                    <a:pt x="74" y="131"/>
                  </a:cubicBezTo>
                  <a:cubicBezTo>
                    <a:pt x="74" y="131"/>
                    <a:pt x="71" y="128"/>
                    <a:pt x="70" y="127"/>
                  </a:cubicBezTo>
                  <a:cubicBezTo>
                    <a:pt x="69" y="126"/>
                    <a:pt x="65" y="124"/>
                    <a:pt x="64" y="123"/>
                  </a:cubicBezTo>
                  <a:cubicBezTo>
                    <a:pt x="63" y="123"/>
                    <a:pt x="63" y="122"/>
                    <a:pt x="63" y="122"/>
                  </a:cubicBezTo>
                  <a:cubicBezTo>
                    <a:pt x="61" y="120"/>
                    <a:pt x="62" y="120"/>
                    <a:pt x="60" y="119"/>
                  </a:cubicBezTo>
                  <a:cubicBezTo>
                    <a:pt x="58" y="118"/>
                    <a:pt x="56" y="118"/>
                    <a:pt x="56" y="117"/>
                  </a:cubicBezTo>
                  <a:cubicBezTo>
                    <a:pt x="56" y="116"/>
                    <a:pt x="57" y="114"/>
                    <a:pt x="55" y="114"/>
                  </a:cubicBezTo>
                  <a:cubicBezTo>
                    <a:pt x="52" y="115"/>
                    <a:pt x="51" y="116"/>
                    <a:pt x="50" y="115"/>
                  </a:cubicBezTo>
                  <a:cubicBezTo>
                    <a:pt x="48" y="113"/>
                    <a:pt x="48" y="113"/>
                    <a:pt x="47" y="111"/>
                  </a:cubicBezTo>
                  <a:cubicBezTo>
                    <a:pt x="47" y="109"/>
                    <a:pt x="47" y="107"/>
                    <a:pt x="45" y="107"/>
                  </a:cubicBezTo>
                  <a:cubicBezTo>
                    <a:pt x="43" y="107"/>
                    <a:pt x="42" y="106"/>
                    <a:pt x="42" y="106"/>
                  </a:cubicBezTo>
                  <a:cubicBezTo>
                    <a:pt x="42" y="106"/>
                    <a:pt x="41" y="107"/>
                    <a:pt x="40" y="105"/>
                  </a:cubicBezTo>
                  <a:cubicBezTo>
                    <a:pt x="39" y="102"/>
                    <a:pt x="42" y="104"/>
                    <a:pt x="39" y="100"/>
                  </a:cubicBezTo>
                  <a:cubicBezTo>
                    <a:pt x="35" y="97"/>
                    <a:pt x="36" y="98"/>
                    <a:pt x="34" y="96"/>
                  </a:cubicBezTo>
                  <a:cubicBezTo>
                    <a:pt x="32" y="94"/>
                    <a:pt x="26" y="96"/>
                    <a:pt x="26" y="96"/>
                  </a:cubicBezTo>
                  <a:cubicBezTo>
                    <a:pt x="26" y="96"/>
                    <a:pt x="26" y="95"/>
                    <a:pt x="24" y="93"/>
                  </a:cubicBezTo>
                  <a:cubicBezTo>
                    <a:pt x="22" y="91"/>
                    <a:pt x="23" y="92"/>
                    <a:pt x="21" y="90"/>
                  </a:cubicBezTo>
                  <a:cubicBezTo>
                    <a:pt x="19" y="87"/>
                    <a:pt x="19" y="88"/>
                    <a:pt x="19" y="85"/>
                  </a:cubicBezTo>
                  <a:cubicBezTo>
                    <a:pt x="18" y="82"/>
                    <a:pt x="19" y="81"/>
                    <a:pt x="17" y="79"/>
                  </a:cubicBezTo>
                  <a:cubicBezTo>
                    <a:pt x="15" y="77"/>
                    <a:pt x="14" y="75"/>
                    <a:pt x="14" y="75"/>
                  </a:cubicBezTo>
                  <a:cubicBezTo>
                    <a:pt x="14" y="75"/>
                    <a:pt x="12" y="73"/>
                    <a:pt x="14" y="70"/>
                  </a:cubicBezTo>
                  <a:cubicBezTo>
                    <a:pt x="16" y="68"/>
                    <a:pt x="16" y="68"/>
                    <a:pt x="16" y="66"/>
                  </a:cubicBezTo>
                  <a:cubicBezTo>
                    <a:pt x="16" y="65"/>
                    <a:pt x="17" y="63"/>
                    <a:pt x="14" y="61"/>
                  </a:cubicBezTo>
                  <a:cubicBezTo>
                    <a:pt x="11" y="59"/>
                    <a:pt x="11" y="59"/>
                    <a:pt x="8" y="57"/>
                  </a:cubicBezTo>
                  <a:cubicBezTo>
                    <a:pt x="6" y="56"/>
                    <a:pt x="5" y="56"/>
                    <a:pt x="4" y="55"/>
                  </a:cubicBezTo>
                  <a:cubicBezTo>
                    <a:pt x="3" y="54"/>
                    <a:pt x="1" y="47"/>
                    <a:pt x="1" y="47"/>
                  </a:cubicBezTo>
                  <a:cubicBezTo>
                    <a:pt x="0" y="44"/>
                    <a:pt x="0" y="44"/>
                    <a:pt x="0" y="44"/>
                  </a:cubicBezTo>
                  <a:cubicBezTo>
                    <a:pt x="5" y="44"/>
                    <a:pt x="5" y="44"/>
                    <a:pt x="5" y="44"/>
                  </a:cubicBezTo>
                  <a:cubicBezTo>
                    <a:pt x="6" y="48"/>
                    <a:pt x="6" y="48"/>
                    <a:pt x="6" y="48"/>
                  </a:cubicBezTo>
                  <a:cubicBezTo>
                    <a:pt x="7" y="51"/>
                    <a:pt x="7" y="51"/>
                    <a:pt x="7" y="51"/>
                  </a:cubicBezTo>
                  <a:cubicBezTo>
                    <a:pt x="10" y="45"/>
                    <a:pt x="10" y="45"/>
                    <a:pt x="10" y="45"/>
                  </a:cubicBezTo>
                  <a:cubicBezTo>
                    <a:pt x="14" y="40"/>
                    <a:pt x="14" y="40"/>
                    <a:pt x="14" y="40"/>
                  </a:cubicBezTo>
                  <a:cubicBezTo>
                    <a:pt x="14" y="40"/>
                    <a:pt x="14" y="40"/>
                    <a:pt x="17" y="40"/>
                  </a:cubicBezTo>
                  <a:cubicBezTo>
                    <a:pt x="19" y="40"/>
                    <a:pt x="22" y="38"/>
                    <a:pt x="23" y="38"/>
                  </a:cubicBezTo>
                  <a:cubicBezTo>
                    <a:pt x="25" y="38"/>
                    <a:pt x="28" y="39"/>
                    <a:pt x="29" y="39"/>
                  </a:cubicBezTo>
                  <a:cubicBezTo>
                    <a:pt x="31" y="38"/>
                    <a:pt x="32" y="38"/>
                    <a:pt x="32" y="36"/>
                  </a:cubicBezTo>
                  <a:cubicBezTo>
                    <a:pt x="33" y="35"/>
                    <a:pt x="31" y="33"/>
                    <a:pt x="35" y="32"/>
                  </a:cubicBezTo>
                  <a:cubicBezTo>
                    <a:pt x="38" y="30"/>
                    <a:pt x="39" y="30"/>
                    <a:pt x="39" y="30"/>
                  </a:cubicBezTo>
                  <a:lnTo>
                    <a:pt x="43" y="27"/>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34" name="Freeform 33">
              <a:extLst>
                <a:ext uri="{FF2B5EF4-FFF2-40B4-BE49-F238E27FC236}">
                  <a16:creationId xmlns:a16="http://schemas.microsoft.com/office/drawing/2014/main" id="{E4E9FF20-FDFF-4E3F-8F02-A2ED7EC16242}"/>
                </a:ext>
              </a:extLst>
            </p:cNvPr>
            <p:cNvSpPr>
              <a:spLocks noEditPoints="1"/>
            </p:cNvSpPr>
            <p:nvPr/>
          </p:nvSpPr>
          <p:spPr bwMode="auto">
            <a:xfrm>
              <a:off x="7687686" y="3123231"/>
              <a:ext cx="662956" cy="236523"/>
            </a:xfrm>
            <a:custGeom>
              <a:avLst/>
              <a:gdLst>
                <a:gd name="T0" fmla="*/ 233 w 291"/>
                <a:gd name="T1" fmla="*/ 67 h 107"/>
                <a:gd name="T2" fmla="*/ 238 w 291"/>
                <a:gd name="T3" fmla="*/ 67 h 107"/>
                <a:gd name="T4" fmla="*/ 239 w 291"/>
                <a:gd name="T5" fmla="*/ 67 h 107"/>
                <a:gd name="T6" fmla="*/ 240 w 291"/>
                <a:gd name="T7" fmla="*/ 67 h 107"/>
                <a:gd name="T8" fmla="*/ 240 w 291"/>
                <a:gd name="T9" fmla="*/ 68 h 107"/>
                <a:gd name="T10" fmla="*/ 241 w 291"/>
                <a:gd name="T11" fmla="*/ 68 h 107"/>
                <a:gd name="T12" fmla="*/ 242 w 291"/>
                <a:gd name="T13" fmla="*/ 67 h 107"/>
                <a:gd name="T14" fmla="*/ 243 w 291"/>
                <a:gd name="T15" fmla="*/ 67 h 107"/>
                <a:gd name="T16" fmla="*/ 244 w 291"/>
                <a:gd name="T17" fmla="*/ 67 h 107"/>
                <a:gd name="T18" fmla="*/ 245 w 291"/>
                <a:gd name="T19" fmla="*/ 67 h 107"/>
                <a:gd name="T20" fmla="*/ 247 w 291"/>
                <a:gd name="T21" fmla="*/ 67 h 107"/>
                <a:gd name="T22" fmla="*/ 248 w 291"/>
                <a:gd name="T23" fmla="*/ 67 h 107"/>
                <a:gd name="T24" fmla="*/ 249 w 291"/>
                <a:gd name="T25" fmla="*/ 66 h 107"/>
                <a:gd name="T26" fmla="*/ 250 w 291"/>
                <a:gd name="T27" fmla="*/ 66 h 107"/>
                <a:gd name="T28" fmla="*/ 250 w 291"/>
                <a:gd name="T29" fmla="*/ 66 h 107"/>
                <a:gd name="T30" fmla="*/ 267 w 291"/>
                <a:gd name="T31" fmla="*/ 71 h 107"/>
                <a:gd name="T32" fmla="*/ 268 w 291"/>
                <a:gd name="T33" fmla="*/ 71 h 107"/>
                <a:gd name="T34" fmla="*/ 268 w 291"/>
                <a:gd name="T35" fmla="*/ 71 h 107"/>
                <a:gd name="T36" fmla="*/ 268 w 291"/>
                <a:gd name="T37" fmla="*/ 71 h 107"/>
                <a:gd name="T38" fmla="*/ 233 w 291"/>
                <a:gd name="T39" fmla="*/ 67 h 107"/>
                <a:gd name="T40" fmla="*/ 269 w 291"/>
                <a:gd name="T41" fmla="*/ 71 h 107"/>
                <a:gd name="T42" fmla="*/ 269 w 291"/>
                <a:gd name="T43" fmla="*/ 71 h 107"/>
                <a:gd name="T44" fmla="*/ 270 w 291"/>
                <a:gd name="T45" fmla="*/ 71 h 107"/>
                <a:gd name="T46" fmla="*/ 270 w 291"/>
                <a:gd name="T47" fmla="*/ 70 h 107"/>
                <a:gd name="T48" fmla="*/ 271 w 291"/>
                <a:gd name="T49" fmla="*/ 70 h 107"/>
                <a:gd name="T50" fmla="*/ 271 w 291"/>
                <a:gd name="T51" fmla="*/ 70 h 107"/>
                <a:gd name="T52" fmla="*/ 271 w 291"/>
                <a:gd name="T53" fmla="*/ 70 h 107"/>
                <a:gd name="T54" fmla="*/ 272 w 291"/>
                <a:gd name="T55" fmla="*/ 69 h 107"/>
                <a:gd name="T56" fmla="*/ 272 w 291"/>
                <a:gd name="T57" fmla="*/ 69 h 107"/>
                <a:gd name="T58" fmla="*/ 273 w 291"/>
                <a:gd name="T59" fmla="*/ 69 h 107"/>
                <a:gd name="T60" fmla="*/ 273 w 291"/>
                <a:gd name="T61" fmla="*/ 69 h 107"/>
                <a:gd name="T62" fmla="*/ 273 w 291"/>
                <a:gd name="T63" fmla="*/ 69 h 107"/>
                <a:gd name="T64" fmla="*/ 273 w 291"/>
                <a:gd name="T65" fmla="*/ 69 h 107"/>
                <a:gd name="T66" fmla="*/ 274 w 291"/>
                <a:gd name="T67" fmla="*/ 69 h 107"/>
                <a:gd name="T68" fmla="*/ 274 w 291"/>
                <a:gd name="T69" fmla="*/ 69 h 107"/>
                <a:gd name="T70" fmla="*/ 274 w 291"/>
                <a:gd name="T71" fmla="*/ 69 h 107"/>
                <a:gd name="T72" fmla="*/ 275 w 291"/>
                <a:gd name="T73" fmla="*/ 69 h 107"/>
                <a:gd name="T74" fmla="*/ 289 w 291"/>
                <a:gd name="T75" fmla="*/ 72 h 107"/>
                <a:gd name="T76" fmla="*/ 272 w 291"/>
                <a:gd name="T77" fmla="*/ 47 h 107"/>
                <a:gd name="T78" fmla="*/ 266 w 291"/>
                <a:gd name="T79" fmla="*/ 27 h 107"/>
                <a:gd name="T80" fmla="*/ 235 w 291"/>
                <a:gd name="T81" fmla="*/ 11 h 107"/>
                <a:gd name="T82" fmla="*/ 197 w 291"/>
                <a:gd name="T83" fmla="*/ 0 h 107"/>
                <a:gd name="T84" fmla="*/ 173 w 291"/>
                <a:gd name="T85" fmla="*/ 17 h 107"/>
                <a:gd name="T86" fmla="*/ 157 w 291"/>
                <a:gd name="T87" fmla="*/ 16 h 107"/>
                <a:gd name="T88" fmla="*/ 111 w 291"/>
                <a:gd name="T89" fmla="*/ 2 h 107"/>
                <a:gd name="T90" fmla="*/ 68 w 291"/>
                <a:gd name="T91" fmla="*/ 11 h 107"/>
                <a:gd name="T92" fmla="*/ 40 w 291"/>
                <a:gd name="T93" fmla="*/ 10 h 107"/>
                <a:gd name="T94" fmla="*/ 1 w 291"/>
                <a:gd name="T95" fmla="*/ 10 h 107"/>
                <a:gd name="T96" fmla="*/ 18 w 291"/>
                <a:gd name="T97" fmla="*/ 27 h 107"/>
                <a:gd name="T98" fmla="*/ 44 w 291"/>
                <a:gd name="T99" fmla="*/ 31 h 107"/>
                <a:gd name="T100" fmla="*/ 70 w 291"/>
                <a:gd name="T101" fmla="*/ 48 h 107"/>
                <a:gd name="T102" fmla="*/ 83 w 291"/>
                <a:gd name="T103" fmla="*/ 100 h 107"/>
                <a:gd name="T104" fmla="*/ 124 w 291"/>
                <a:gd name="T105" fmla="*/ 91 h 107"/>
                <a:gd name="T106" fmla="*/ 153 w 291"/>
                <a:gd name="T107" fmla="*/ 102 h 107"/>
                <a:gd name="T108" fmla="*/ 163 w 291"/>
                <a:gd name="T109" fmla="*/ 98 h 107"/>
                <a:gd name="T110" fmla="*/ 184 w 291"/>
                <a:gd name="T111" fmla="*/ 85 h 107"/>
                <a:gd name="T112" fmla="*/ 193 w 291"/>
                <a:gd name="T113" fmla="*/ 79 h 107"/>
                <a:gd name="T114" fmla="*/ 206 w 291"/>
                <a:gd name="T115" fmla="*/ 76 h 107"/>
                <a:gd name="T116" fmla="*/ 215 w 291"/>
                <a:gd name="T117" fmla="*/ 68 h 107"/>
                <a:gd name="T118" fmla="*/ 230 w 291"/>
                <a:gd name="T119" fmla="*/ 69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91" h="107">
                  <a:moveTo>
                    <a:pt x="231" y="69"/>
                  </a:moveTo>
                  <a:cubicBezTo>
                    <a:pt x="232" y="69"/>
                    <a:pt x="232" y="69"/>
                    <a:pt x="232" y="69"/>
                  </a:cubicBezTo>
                  <a:cubicBezTo>
                    <a:pt x="231" y="68"/>
                    <a:pt x="231" y="68"/>
                    <a:pt x="231" y="68"/>
                  </a:cubicBezTo>
                  <a:cubicBezTo>
                    <a:pt x="231" y="68"/>
                    <a:pt x="233" y="67"/>
                    <a:pt x="233" y="67"/>
                  </a:cubicBezTo>
                  <a:cubicBezTo>
                    <a:pt x="233" y="67"/>
                    <a:pt x="233" y="67"/>
                    <a:pt x="233" y="67"/>
                  </a:cubicBezTo>
                  <a:cubicBezTo>
                    <a:pt x="233" y="67"/>
                    <a:pt x="233" y="67"/>
                    <a:pt x="233" y="67"/>
                  </a:cubicBezTo>
                  <a:cubicBezTo>
                    <a:pt x="233" y="67"/>
                    <a:pt x="233" y="67"/>
                    <a:pt x="233" y="67"/>
                  </a:cubicBezTo>
                  <a:cubicBezTo>
                    <a:pt x="233" y="67"/>
                    <a:pt x="233" y="67"/>
                    <a:pt x="233" y="67"/>
                  </a:cubicBezTo>
                  <a:cubicBezTo>
                    <a:pt x="233" y="67"/>
                    <a:pt x="233" y="67"/>
                    <a:pt x="233" y="67"/>
                  </a:cubicBezTo>
                  <a:cubicBezTo>
                    <a:pt x="233" y="67"/>
                    <a:pt x="233" y="67"/>
                    <a:pt x="233" y="67"/>
                  </a:cubicBezTo>
                  <a:cubicBezTo>
                    <a:pt x="234" y="67"/>
                    <a:pt x="234" y="67"/>
                    <a:pt x="234" y="67"/>
                  </a:cubicBezTo>
                  <a:cubicBezTo>
                    <a:pt x="234" y="67"/>
                    <a:pt x="234" y="67"/>
                    <a:pt x="234" y="67"/>
                  </a:cubicBezTo>
                  <a:cubicBezTo>
                    <a:pt x="235" y="67"/>
                    <a:pt x="237" y="67"/>
                    <a:pt x="238" y="67"/>
                  </a:cubicBezTo>
                  <a:cubicBezTo>
                    <a:pt x="238" y="67"/>
                    <a:pt x="238" y="67"/>
                    <a:pt x="238" y="67"/>
                  </a:cubicBezTo>
                  <a:cubicBezTo>
                    <a:pt x="238" y="67"/>
                    <a:pt x="238" y="67"/>
                    <a:pt x="238" y="67"/>
                  </a:cubicBezTo>
                  <a:cubicBezTo>
                    <a:pt x="238" y="67"/>
                    <a:pt x="238" y="67"/>
                    <a:pt x="238" y="67"/>
                  </a:cubicBezTo>
                  <a:cubicBezTo>
                    <a:pt x="238" y="67"/>
                    <a:pt x="238" y="67"/>
                    <a:pt x="238" y="67"/>
                  </a:cubicBezTo>
                  <a:cubicBezTo>
                    <a:pt x="238" y="67"/>
                    <a:pt x="238" y="67"/>
                    <a:pt x="238" y="67"/>
                  </a:cubicBezTo>
                  <a:cubicBezTo>
                    <a:pt x="239" y="67"/>
                    <a:pt x="239" y="67"/>
                    <a:pt x="239" y="67"/>
                  </a:cubicBezTo>
                  <a:cubicBezTo>
                    <a:pt x="239" y="67"/>
                    <a:pt x="239" y="67"/>
                    <a:pt x="239" y="67"/>
                  </a:cubicBezTo>
                  <a:cubicBezTo>
                    <a:pt x="239" y="67"/>
                    <a:pt x="239" y="67"/>
                    <a:pt x="239" y="67"/>
                  </a:cubicBezTo>
                  <a:cubicBezTo>
                    <a:pt x="239" y="67"/>
                    <a:pt x="239" y="67"/>
                    <a:pt x="239" y="67"/>
                  </a:cubicBezTo>
                  <a:cubicBezTo>
                    <a:pt x="239" y="67"/>
                    <a:pt x="239" y="67"/>
                    <a:pt x="239" y="67"/>
                  </a:cubicBezTo>
                  <a:cubicBezTo>
                    <a:pt x="239" y="67"/>
                    <a:pt x="239" y="67"/>
                    <a:pt x="239" y="67"/>
                  </a:cubicBezTo>
                  <a:cubicBezTo>
                    <a:pt x="240" y="67"/>
                    <a:pt x="240" y="67"/>
                    <a:pt x="240" y="67"/>
                  </a:cubicBezTo>
                  <a:cubicBezTo>
                    <a:pt x="240" y="67"/>
                    <a:pt x="240" y="67"/>
                    <a:pt x="240" y="67"/>
                  </a:cubicBezTo>
                  <a:cubicBezTo>
                    <a:pt x="240" y="67"/>
                    <a:pt x="240" y="67"/>
                    <a:pt x="240" y="67"/>
                  </a:cubicBezTo>
                  <a:cubicBezTo>
                    <a:pt x="240" y="67"/>
                    <a:pt x="240" y="67"/>
                    <a:pt x="240" y="67"/>
                  </a:cubicBezTo>
                  <a:cubicBezTo>
                    <a:pt x="240" y="67"/>
                    <a:pt x="240" y="67"/>
                    <a:pt x="240" y="67"/>
                  </a:cubicBezTo>
                  <a:cubicBezTo>
                    <a:pt x="240" y="67"/>
                    <a:pt x="240" y="67"/>
                    <a:pt x="240" y="67"/>
                  </a:cubicBezTo>
                  <a:cubicBezTo>
                    <a:pt x="240" y="68"/>
                    <a:pt x="240" y="68"/>
                    <a:pt x="240" y="68"/>
                  </a:cubicBezTo>
                  <a:cubicBezTo>
                    <a:pt x="240" y="68"/>
                    <a:pt x="240" y="68"/>
                    <a:pt x="240" y="68"/>
                  </a:cubicBezTo>
                  <a:cubicBezTo>
                    <a:pt x="240" y="68"/>
                    <a:pt x="240" y="68"/>
                    <a:pt x="240" y="68"/>
                  </a:cubicBezTo>
                  <a:cubicBezTo>
                    <a:pt x="240" y="68"/>
                    <a:pt x="240" y="68"/>
                    <a:pt x="240" y="68"/>
                  </a:cubicBezTo>
                  <a:cubicBezTo>
                    <a:pt x="240" y="68"/>
                    <a:pt x="240" y="68"/>
                    <a:pt x="240" y="68"/>
                  </a:cubicBezTo>
                  <a:cubicBezTo>
                    <a:pt x="240" y="68"/>
                    <a:pt x="240" y="68"/>
                    <a:pt x="240" y="68"/>
                  </a:cubicBezTo>
                  <a:cubicBezTo>
                    <a:pt x="240" y="68"/>
                    <a:pt x="240" y="68"/>
                    <a:pt x="240"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2" y="67"/>
                    <a:pt x="242" y="67"/>
                    <a:pt x="242" y="67"/>
                  </a:cubicBezTo>
                  <a:cubicBezTo>
                    <a:pt x="242" y="67"/>
                    <a:pt x="242" y="67"/>
                    <a:pt x="242" y="67"/>
                  </a:cubicBezTo>
                  <a:cubicBezTo>
                    <a:pt x="242" y="67"/>
                    <a:pt x="242" y="67"/>
                    <a:pt x="242" y="67"/>
                  </a:cubicBezTo>
                  <a:cubicBezTo>
                    <a:pt x="242" y="67"/>
                    <a:pt x="242" y="67"/>
                    <a:pt x="242" y="67"/>
                  </a:cubicBezTo>
                  <a:cubicBezTo>
                    <a:pt x="242" y="67"/>
                    <a:pt x="242" y="67"/>
                    <a:pt x="242" y="67"/>
                  </a:cubicBezTo>
                  <a:cubicBezTo>
                    <a:pt x="242" y="67"/>
                    <a:pt x="242" y="67"/>
                    <a:pt x="242" y="67"/>
                  </a:cubicBezTo>
                  <a:cubicBezTo>
                    <a:pt x="243" y="67"/>
                    <a:pt x="243" y="67"/>
                    <a:pt x="243" y="67"/>
                  </a:cubicBezTo>
                  <a:cubicBezTo>
                    <a:pt x="243" y="67"/>
                    <a:pt x="243" y="67"/>
                    <a:pt x="243" y="67"/>
                  </a:cubicBezTo>
                  <a:cubicBezTo>
                    <a:pt x="243" y="67"/>
                    <a:pt x="243" y="67"/>
                    <a:pt x="243" y="67"/>
                  </a:cubicBezTo>
                  <a:cubicBezTo>
                    <a:pt x="243" y="67"/>
                    <a:pt x="243" y="67"/>
                    <a:pt x="243" y="67"/>
                  </a:cubicBezTo>
                  <a:cubicBezTo>
                    <a:pt x="243" y="67"/>
                    <a:pt x="243" y="67"/>
                    <a:pt x="243" y="67"/>
                  </a:cubicBezTo>
                  <a:cubicBezTo>
                    <a:pt x="243" y="67"/>
                    <a:pt x="243" y="67"/>
                    <a:pt x="243" y="67"/>
                  </a:cubicBezTo>
                  <a:cubicBezTo>
                    <a:pt x="244" y="67"/>
                    <a:pt x="244" y="67"/>
                    <a:pt x="244" y="67"/>
                  </a:cubicBezTo>
                  <a:cubicBezTo>
                    <a:pt x="244" y="67"/>
                    <a:pt x="244" y="67"/>
                    <a:pt x="244" y="67"/>
                  </a:cubicBezTo>
                  <a:cubicBezTo>
                    <a:pt x="244" y="67"/>
                    <a:pt x="244" y="67"/>
                    <a:pt x="244" y="67"/>
                  </a:cubicBezTo>
                  <a:cubicBezTo>
                    <a:pt x="244" y="67"/>
                    <a:pt x="244" y="67"/>
                    <a:pt x="244" y="67"/>
                  </a:cubicBezTo>
                  <a:cubicBezTo>
                    <a:pt x="244" y="67"/>
                    <a:pt x="244" y="67"/>
                    <a:pt x="244" y="67"/>
                  </a:cubicBezTo>
                  <a:cubicBezTo>
                    <a:pt x="245" y="67"/>
                    <a:pt x="245" y="67"/>
                    <a:pt x="245" y="67"/>
                  </a:cubicBezTo>
                  <a:cubicBezTo>
                    <a:pt x="245" y="67"/>
                    <a:pt x="245" y="67"/>
                    <a:pt x="245" y="67"/>
                  </a:cubicBezTo>
                  <a:cubicBezTo>
                    <a:pt x="245" y="67"/>
                    <a:pt x="245" y="67"/>
                    <a:pt x="245" y="67"/>
                  </a:cubicBezTo>
                  <a:cubicBezTo>
                    <a:pt x="245" y="67"/>
                    <a:pt x="245" y="67"/>
                    <a:pt x="245" y="67"/>
                  </a:cubicBezTo>
                  <a:cubicBezTo>
                    <a:pt x="245" y="67"/>
                    <a:pt x="245" y="67"/>
                    <a:pt x="245" y="67"/>
                  </a:cubicBezTo>
                  <a:cubicBezTo>
                    <a:pt x="246" y="67"/>
                    <a:pt x="246" y="67"/>
                    <a:pt x="246" y="67"/>
                  </a:cubicBezTo>
                  <a:cubicBezTo>
                    <a:pt x="246" y="67"/>
                    <a:pt x="246" y="67"/>
                    <a:pt x="246" y="67"/>
                  </a:cubicBezTo>
                  <a:cubicBezTo>
                    <a:pt x="246" y="67"/>
                    <a:pt x="246" y="67"/>
                    <a:pt x="246" y="67"/>
                  </a:cubicBezTo>
                  <a:cubicBezTo>
                    <a:pt x="246" y="67"/>
                    <a:pt x="246" y="67"/>
                    <a:pt x="246" y="67"/>
                  </a:cubicBezTo>
                  <a:cubicBezTo>
                    <a:pt x="246" y="67"/>
                    <a:pt x="246" y="67"/>
                    <a:pt x="246" y="67"/>
                  </a:cubicBezTo>
                  <a:cubicBezTo>
                    <a:pt x="246" y="67"/>
                    <a:pt x="246" y="67"/>
                    <a:pt x="246" y="67"/>
                  </a:cubicBezTo>
                  <a:cubicBezTo>
                    <a:pt x="247" y="67"/>
                    <a:pt x="247" y="67"/>
                    <a:pt x="247" y="67"/>
                  </a:cubicBezTo>
                  <a:cubicBezTo>
                    <a:pt x="247" y="67"/>
                    <a:pt x="247" y="67"/>
                    <a:pt x="247" y="67"/>
                  </a:cubicBezTo>
                  <a:cubicBezTo>
                    <a:pt x="247" y="67"/>
                    <a:pt x="247" y="67"/>
                    <a:pt x="247" y="67"/>
                  </a:cubicBezTo>
                  <a:cubicBezTo>
                    <a:pt x="247" y="67"/>
                    <a:pt x="247" y="67"/>
                    <a:pt x="247" y="67"/>
                  </a:cubicBezTo>
                  <a:cubicBezTo>
                    <a:pt x="247" y="67"/>
                    <a:pt x="247" y="67"/>
                    <a:pt x="247" y="67"/>
                  </a:cubicBezTo>
                  <a:cubicBezTo>
                    <a:pt x="248" y="67"/>
                    <a:pt x="248" y="67"/>
                    <a:pt x="248" y="67"/>
                  </a:cubicBezTo>
                  <a:cubicBezTo>
                    <a:pt x="248" y="67"/>
                    <a:pt x="248" y="67"/>
                    <a:pt x="248" y="67"/>
                  </a:cubicBezTo>
                  <a:cubicBezTo>
                    <a:pt x="248" y="67"/>
                    <a:pt x="248" y="67"/>
                    <a:pt x="248" y="67"/>
                  </a:cubicBezTo>
                  <a:cubicBezTo>
                    <a:pt x="248" y="67"/>
                    <a:pt x="248" y="67"/>
                    <a:pt x="248" y="67"/>
                  </a:cubicBezTo>
                  <a:cubicBezTo>
                    <a:pt x="248" y="67"/>
                    <a:pt x="248" y="67"/>
                    <a:pt x="248" y="67"/>
                  </a:cubicBezTo>
                  <a:cubicBezTo>
                    <a:pt x="248" y="67"/>
                    <a:pt x="248" y="67"/>
                    <a:pt x="248" y="67"/>
                  </a:cubicBezTo>
                  <a:cubicBezTo>
                    <a:pt x="248" y="67"/>
                    <a:pt x="248" y="67"/>
                    <a:pt x="248" y="67"/>
                  </a:cubicBezTo>
                  <a:cubicBezTo>
                    <a:pt x="249" y="67"/>
                    <a:pt x="249" y="67"/>
                    <a:pt x="249" y="67"/>
                  </a:cubicBezTo>
                  <a:cubicBezTo>
                    <a:pt x="249" y="66"/>
                    <a:pt x="249" y="66"/>
                    <a:pt x="249" y="66"/>
                  </a:cubicBezTo>
                  <a:cubicBezTo>
                    <a:pt x="249" y="66"/>
                    <a:pt x="249" y="66"/>
                    <a:pt x="249" y="66"/>
                  </a:cubicBezTo>
                  <a:cubicBezTo>
                    <a:pt x="249" y="66"/>
                    <a:pt x="249" y="66"/>
                    <a:pt x="249" y="66"/>
                  </a:cubicBezTo>
                  <a:cubicBezTo>
                    <a:pt x="249" y="66"/>
                    <a:pt x="249" y="66"/>
                    <a:pt x="249" y="66"/>
                  </a:cubicBezTo>
                  <a:cubicBezTo>
                    <a:pt x="249" y="66"/>
                    <a:pt x="249" y="66"/>
                    <a:pt x="249" y="66"/>
                  </a:cubicBezTo>
                  <a:cubicBezTo>
                    <a:pt x="249" y="66"/>
                    <a:pt x="249" y="66"/>
                    <a:pt x="249" y="66"/>
                  </a:cubicBezTo>
                  <a:cubicBezTo>
                    <a:pt x="249" y="66"/>
                    <a:pt x="249" y="66"/>
                    <a:pt x="249" y="66"/>
                  </a:cubicBezTo>
                  <a:cubicBezTo>
                    <a:pt x="249" y="66"/>
                    <a:pt x="249" y="66"/>
                    <a:pt x="249" y="66"/>
                  </a:cubicBezTo>
                  <a:cubicBezTo>
                    <a:pt x="250" y="66"/>
                    <a:pt x="250" y="66"/>
                    <a:pt x="250" y="66"/>
                  </a:cubicBezTo>
                  <a:cubicBezTo>
                    <a:pt x="250" y="66"/>
                    <a:pt x="250" y="66"/>
                    <a:pt x="250" y="66"/>
                  </a:cubicBezTo>
                  <a:cubicBezTo>
                    <a:pt x="250" y="66"/>
                    <a:pt x="250" y="66"/>
                    <a:pt x="250" y="66"/>
                  </a:cubicBezTo>
                  <a:cubicBezTo>
                    <a:pt x="250" y="66"/>
                    <a:pt x="250" y="66"/>
                    <a:pt x="250" y="66"/>
                  </a:cubicBezTo>
                  <a:cubicBezTo>
                    <a:pt x="250" y="66"/>
                    <a:pt x="250" y="66"/>
                    <a:pt x="250" y="66"/>
                  </a:cubicBezTo>
                  <a:cubicBezTo>
                    <a:pt x="250" y="66"/>
                    <a:pt x="250" y="66"/>
                    <a:pt x="250" y="66"/>
                  </a:cubicBezTo>
                  <a:cubicBezTo>
                    <a:pt x="250" y="66"/>
                    <a:pt x="250" y="66"/>
                    <a:pt x="250" y="66"/>
                  </a:cubicBezTo>
                  <a:cubicBezTo>
                    <a:pt x="250" y="66"/>
                    <a:pt x="250" y="66"/>
                    <a:pt x="250" y="66"/>
                  </a:cubicBezTo>
                  <a:cubicBezTo>
                    <a:pt x="252" y="70"/>
                    <a:pt x="252" y="70"/>
                    <a:pt x="252" y="70"/>
                  </a:cubicBezTo>
                  <a:cubicBezTo>
                    <a:pt x="252" y="70"/>
                    <a:pt x="263" y="72"/>
                    <a:pt x="267" y="71"/>
                  </a:cubicBezTo>
                  <a:cubicBezTo>
                    <a:pt x="267" y="71"/>
                    <a:pt x="267" y="71"/>
                    <a:pt x="267" y="71"/>
                  </a:cubicBezTo>
                  <a:cubicBezTo>
                    <a:pt x="267" y="71"/>
                    <a:pt x="267" y="71"/>
                    <a:pt x="267" y="71"/>
                  </a:cubicBezTo>
                  <a:cubicBezTo>
                    <a:pt x="267" y="71"/>
                    <a:pt x="267" y="71"/>
                    <a:pt x="267" y="71"/>
                  </a:cubicBezTo>
                  <a:cubicBezTo>
                    <a:pt x="267" y="71"/>
                    <a:pt x="267" y="71"/>
                    <a:pt x="267" y="71"/>
                  </a:cubicBezTo>
                  <a:cubicBezTo>
                    <a:pt x="267" y="71"/>
                    <a:pt x="267" y="71"/>
                    <a:pt x="267" y="71"/>
                  </a:cubicBezTo>
                  <a:cubicBezTo>
                    <a:pt x="267" y="71"/>
                    <a:pt x="267" y="71"/>
                    <a:pt x="267" y="71"/>
                  </a:cubicBezTo>
                  <a:cubicBezTo>
                    <a:pt x="267" y="71"/>
                    <a:pt x="267" y="71"/>
                    <a:pt x="267" y="71"/>
                  </a:cubicBezTo>
                  <a:cubicBezTo>
                    <a:pt x="267" y="71"/>
                    <a:pt x="267" y="71"/>
                    <a:pt x="267"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31" y="69"/>
                    <a:pt x="231" y="69"/>
                    <a:pt x="231" y="69"/>
                  </a:cubicBezTo>
                  <a:close/>
                  <a:moveTo>
                    <a:pt x="233" y="67"/>
                  </a:moveTo>
                  <a:cubicBezTo>
                    <a:pt x="233" y="67"/>
                    <a:pt x="233" y="67"/>
                    <a:pt x="233" y="67"/>
                  </a:cubicBezTo>
                  <a:cubicBezTo>
                    <a:pt x="233" y="67"/>
                    <a:pt x="233" y="67"/>
                    <a:pt x="233" y="67"/>
                  </a:cubicBezTo>
                  <a:cubicBezTo>
                    <a:pt x="233" y="67"/>
                    <a:pt x="233" y="67"/>
                    <a:pt x="233" y="67"/>
                  </a:cubicBezTo>
                  <a:close/>
                  <a:moveTo>
                    <a:pt x="269" y="71"/>
                  </a:move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70" y="71"/>
                    <a:pt x="270" y="71"/>
                    <a:pt x="270" y="71"/>
                  </a:cubicBezTo>
                  <a:cubicBezTo>
                    <a:pt x="270" y="71"/>
                    <a:pt x="270" y="71"/>
                    <a:pt x="270" y="71"/>
                  </a:cubicBezTo>
                  <a:cubicBezTo>
                    <a:pt x="270" y="71"/>
                    <a:pt x="270" y="71"/>
                    <a:pt x="270" y="71"/>
                  </a:cubicBezTo>
                  <a:cubicBezTo>
                    <a:pt x="270" y="71"/>
                    <a:pt x="270" y="71"/>
                    <a:pt x="270" y="71"/>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2" y="70"/>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5" y="69"/>
                    <a:pt x="275" y="69"/>
                    <a:pt x="275" y="69"/>
                  </a:cubicBezTo>
                  <a:cubicBezTo>
                    <a:pt x="275" y="69"/>
                    <a:pt x="275" y="69"/>
                    <a:pt x="275" y="69"/>
                  </a:cubicBezTo>
                  <a:cubicBezTo>
                    <a:pt x="275" y="69"/>
                    <a:pt x="275" y="69"/>
                    <a:pt x="275" y="69"/>
                  </a:cubicBezTo>
                  <a:cubicBezTo>
                    <a:pt x="275" y="69"/>
                    <a:pt x="275" y="69"/>
                    <a:pt x="275" y="69"/>
                  </a:cubicBezTo>
                  <a:cubicBezTo>
                    <a:pt x="275" y="69"/>
                    <a:pt x="275" y="69"/>
                    <a:pt x="275" y="69"/>
                  </a:cubicBezTo>
                  <a:cubicBezTo>
                    <a:pt x="275" y="69"/>
                    <a:pt x="275" y="69"/>
                    <a:pt x="275" y="69"/>
                  </a:cubicBezTo>
                  <a:cubicBezTo>
                    <a:pt x="275" y="69"/>
                    <a:pt x="275" y="69"/>
                    <a:pt x="275" y="69"/>
                  </a:cubicBezTo>
                  <a:cubicBezTo>
                    <a:pt x="276" y="69"/>
                    <a:pt x="276" y="69"/>
                    <a:pt x="278" y="70"/>
                  </a:cubicBezTo>
                  <a:cubicBezTo>
                    <a:pt x="280" y="71"/>
                    <a:pt x="283" y="72"/>
                    <a:pt x="285" y="72"/>
                  </a:cubicBezTo>
                  <a:cubicBezTo>
                    <a:pt x="289" y="72"/>
                    <a:pt x="289" y="72"/>
                    <a:pt x="289" y="72"/>
                  </a:cubicBezTo>
                  <a:cubicBezTo>
                    <a:pt x="290" y="69"/>
                    <a:pt x="290" y="69"/>
                    <a:pt x="290" y="69"/>
                  </a:cubicBezTo>
                  <a:cubicBezTo>
                    <a:pt x="291" y="71"/>
                    <a:pt x="289" y="61"/>
                    <a:pt x="290" y="58"/>
                  </a:cubicBezTo>
                  <a:cubicBezTo>
                    <a:pt x="289" y="57"/>
                    <a:pt x="288" y="56"/>
                    <a:pt x="288" y="55"/>
                  </a:cubicBezTo>
                  <a:cubicBezTo>
                    <a:pt x="287" y="54"/>
                    <a:pt x="282" y="54"/>
                    <a:pt x="282" y="54"/>
                  </a:cubicBezTo>
                  <a:cubicBezTo>
                    <a:pt x="278" y="53"/>
                    <a:pt x="278" y="53"/>
                    <a:pt x="278" y="53"/>
                  </a:cubicBezTo>
                  <a:cubicBezTo>
                    <a:pt x="275" y="52"/>
                    <a:pt x="275" y="52"/>
                    <a:pt x="275" y="52"/>
                  </a:cubicBezTo>
                  <a:cubicBezTo>
                    <a:pt x="272" y="47"/>
                    <a:pt x="272" y="47"/>
                    <a:pt x="272" y="47"/>
                  </a:cubicBezTo>
                  <a:cubicBezTo>
                    <a:pt x="269" y="45"/>
                    <a:pt x="269" y="45"/>
                    <a:pt x="269" y="45"/>
                  </a:cubicBezTo>
                  <a:cubicBezTo>
                    <a:pt x="266" y="41"/>
                    <a:pt x="266" y="41"/>
                    <a:pt x="266" y="41"/>
                  </a:cubicBezTo>
                  <a:cubicBezTo>
                    <a:pt x="267" y="39"/>
                    <a:pt x="267" y="39"/>
                    <a:pt x="267" y="39"/>
                  </a:cubicBezTo>
                  <a:cubicBezTo>
                    <a:pt x="270" y="35"/>
                    <a:pt x="270" y="35"/>
                    <a:pt x="270" y="35"/>
                  </a:cubicBezTo>
                  <a:cubicBezTo>
                    <a:pt x="270" y="35"/>
                    <a:pt x="271" y="35"/>
                    <a:pt x="272" y="33"/>
                  </a:cubicBezTo>
                  <a:cubicBezTo>
                    <a:pt x="274" y="30"/>
                    <a:pt x="272" y="30"/>
                    <a:pt x="272" y="30"/>
                  </a:cubicBezTo>
                  <a:cubicBezTo>
                    <a:pt x="272" y="30"/>
                    <a:pt x="268" y="28"/>
                    <a:pt x="266" y="27"/>
                  </a:cubicBezTo>
                  <a:cubicBezTo>
                    <a:pt x="264" y="26"/>
                    <a:pt x="261" y="29"/>
                    <a:pt x="261" y="29"/>
                  </a:cubicBezTo>
                  <a:cubicBezTo>
                    <a:pt x="255" y="28"/>
                    <a:pt x="255" y="28"/>
                    <a:pt x="255" y="28"/>
                  </a:cubicBezTo>
                  <a:cubicBezTo>
                    <a:pt x="250" y="28"/>
                    <a:pt x="250" y="28"/>
                    <a:pt x="250" y="28"/>
                  </a:cubicBezTo>
                  <a:cubicBezTo>
                    <a:pt x="246" y="24"/>
                    <a:pt x="246" y="24"/>
                    <a:pt x="246" y="24"/>
                  </a:cubicBezTo>
                  <a:cubicBezTo>
                    <a:pt x="239" y="22"/>
                    <a:pt x="239" y="22"/>
                    <a:pt x="239" y="22"/>
                  </a:cubicBezTo>
                  <a:cubicBezTo>
                    <a:pt x="235" y="20"/>
                    <a:pt x="235" y="20"/>
                    <a:pt x="235" y="20"/>
                  </a:cubicBezTo>
                  <a:cubicBezTo>
                    <a:pt x="235" y="20"/>
                    <a:pt x="235" y="12"/>
                    <a:pt x="235" y="11"/>
                  </a:cubicBezTo>
                  <a:cubicBezTo>
                    <a:pt x="235" y="9"/>
                    <a:pt x="235" y="6"/>
                    <a:pt x="235" y="6"/>
                  </a:cubicBezTo>
                  <a:cubicBezTo>
                    <a:pt x="235" y="6"/>
                    <a:pt x="229" y="5"/>
                    <a:pt x="226" y="6"/>
                  </a:cubicBezTo>
                  <a:cubicBezTo>
                    <a:pt x="224" y="7"/>
                    <a:pt x="221" y="6"/>
                    <a:pt x="221" y="6"/>
                  </a:cubicBezTo>
                  <a:cubicBezTo>
                    <a:pt x="221" y="6"/>
                    <a:pt x="213" y="5"/>
                    <a:pt x="212" y="3"/>
                  </a:cubicBezTo>
                  <a:cubicBezTo>
                    <a:pt x="212" y="1"/>
                    <a:pt x="212" y="2"/>
                    <a:pt x="211" y="2"/>
                  </a:cubicBezTo>
                  <a:cubicBezTo>
                    <a:pt x="209" y="2"/>
                    <a:pt x="203" y="2"/>
                    <a:pt x="203" y="2"/>
                  </a:cubicBezTo>
                  <a:cubicBezTo>
                    <a:pt x="197" y="0"/>
                    <a:pt x="197" y="0"/>
                    <a:pt x="197" y="0"/>
                  </a:cubicBezTo>
                  <a:cubicBezTo>
                    <a:pt x="197" y="9"/>
                    <a:pt x="197" y="9"/>
                    <a:pt x="197" y="9"/>
                  </a:cubicBezTo>
                  <a:cubicBezTo>
                    <a:pt x="196" y="7"/>
                    <a:pt x="196" y="7"/>
                    <a:pt x="196" y="7"/>
                  </a:cubicBezTo>
                  <a:cubicBezTo>
                    <a:pt x="186" y="6"/>
                    <a:pt x="186" y="6"/>
                    <a:pt x="186" y="6"/>
                  </a:cubicBezTo>
                  <a:cubicBezTo>
                    <a:pt x="180" y="9"/>
                    <a:pt x="180" y="9"/>
                    <a:pt x="180" y="9"/>
                  </a:cubicBezTo>
                  <a:cubicBezTo>
                    <a:pt x="175" y="11"/>
                    <a:pt x="175" y="11"/>
                    <a:pt x="175" y="11"/>
                  </a:cubicBezTo>
                  <a:cubicBezTo>
                    <a:pt x="175" y="14"/>
                    <a:pt x="175" y="14"/>
                    <a:pt x="175" y="14"/>
                  </a:cubicBezTo>
                  <a:cubicBezTo>
                    <a:pt x="173" y="17"/>
                    <a:pt x="173" y="17"/>
                    <a:pt x="173" y="17"/>
                  </a:cubicBezTo>
                  <a:cubicBezTo>
                    <a:pt x="173" y="17"/>
                    <a:pt x="170" y="18"/>
                    <a:pt x="168" y="18"/>
                  </a:cubicBezTo>
                  <a:cubicBezTo>
                    <a:pt x="168" y="19"/>
                    <a:pt x="167" y="21"/>
                    <a:pt x="167" y="22"/>
                  </a:cubicBezTo>
                  <a:cubicBezTo>
                    <a:pt x="166" y="23"/>
                    <a:pt x="164" y="23"/>
                    <a:pt x="164" y="23"/>
                  </a:cubicBezTo>
                  <a:cubicBezTo>
                    <a:pt x="160" y="22"/>
                    <a:pt x="160" y="22"/>
                    <a:pt x="160" y="22"/>
                  </a:cubicBezTo>
                  <a:cubicBezTo>
                    <a:pt x="157" y="22"/>
                    <a:pt x="157" y="22"/>
                    <a:pt x="157" y="22"/>
                  </a:cubicBezTo>
                  <a:cubicBezTo>
                    <a:pt x="155" y="20"/>
                    <a:pt x="155" y="20"/>
                    <a:pt x="155" y="20"/>
                  </a:cubicBezTo>
                  <a:cubicBezTo>
                    <a:pt x="157" y="16"/>
                    <a:pt x="157" y="16"/>
                    <a:pt x="157" y="16"/>
                  </a:cubicBezTo>
                  <a:cubicBezTo>
                    <a:pt x="157" y="14"/>
                    <a:pt x="157" y="14"/>
                    <a:pt x="157" y="14"/>
                  </a:cubicBezTo>
                  <a:cubicBezTo>
                    <a:pt x="151" y="14"/>
                    <a:pt x="151" y="14"/>
                    <a:pt x="151" y="14"/>
                  </a:cubicBezTo>
                  <a:cubicBezTo>
                    <a:pt x="145" y="12"/>
                    <a:pt x="145" y="12"/>
                    <a:pt x="145" y="12"/>
                  </a:cubicBezTo>
                  <a:cubicBezTo>
                    <a:pt x="132" y="11"/>
                    <a:pt x="132" y="11"/>
                    <a:pt x="132" y="11"/>
                  </a:cubicBezTo>
                  <a:cubicBezTo>
                    <a:pt x="124" y="9"/>
                    <a:pt x="124" y="9"/>
                    <a:pt x="124" y="9"/>
                  </a:cubicBezTo>
                  <a:cubicBezTo>
                    <a:pt x="119" y="4"/>
                    <a:pt x="119" y="4"/>
                    <a:pt x="119" y="4"/>
                  </a:cubicBezTo>
                  <a:cubicBezTo>
                    <a:pt x="111" y="2"/>
                    <a:pt x="111" y="2"/>
                    <a:pt x="111" y="2"/>
                  </a:cubicBezTo>
                  <a:cubicBezTo>
                    <a:pt x="104" y="7"/>
                    <a:pt x="104" y="7"/>
                    <a:pt x="104" y="7"/>
                  </a:cubicBezTo>
                  <a:cubicBezTo>
                    <a:pt x="104" y="7"/>
                    <a:pt x="97" y="4"/>
                    <a:pt x="94" y="4"/>
                  </a:cubicBezTo>
                  <a:cubicBezTo>
                    <a:pt x="92" y="5"/>
                    <a:pt x="88" y="6"/>
                    <a:pt x="87" y="7"/>
                  </a:cubicBezTo>
                  <a:cubicBezTo>
                    <a:pt x="86" y="7"/>
                    <a:pt x="84" y="10"/>
                    <a:pt x="83" y="10"/>
                  </a:cubicBezTo>
                  <a:cubicBezTo>
                    <a:pt x="81" y="11"/>
                    <a:pt x="79" y="10"/>
                    <a:pt x="77" y="10"/>
                  </a:cubicBezTo>
                  <a:cubicBezTo>
                    <a:pt x="76" y="11"/>
                    <a:pt x="75" y="12"/>
                    <a:pt x="73" y="12"/>
                  </a:cubicBezTo>
                  <a:cubicBezTo>
                    <a:pt x="71" y="12"/>
                    <a:pt x="70" y="11"/>
                    <a:pt x="68" y="11"/>
                  </a:cubicBezTo>
                  <a:cubicBezTo>
                    <a:pt x="67" y="12"/>
                    <a:pt x="66" y="13"/>
                    <a:pt x="64" y="13"/>
                  </a:cubicBezTo>
                  <a:cubicBezTo>
                    <a:pt x="62" y="13"/>
                    <a:pt x="61" y="11"/>
                    <a:pt x="61" y="11"/>
                  </a:cubicBezTo>
                  <a:cubicBezTo>
                    <a:pt x="58" y="11"/>
                    <a:pt x="58" y="11"/>
                    <a:pt x="58" y="11"/>
                  </a:cubicBezTo>
                  <a:cubicBezTo>
                    <a:pt x="55" y="8"/>
                    <a:pt x="55" y="8"/>
                    <a:pt x="55" y="8"/>
                  </a:cubicBezTo>
                  <a:cubicBezTo>
                    <a:pt x="55" y="8"/>
                    <a:pt x="54" y="10"/>
                    <a:pt x="51" y="10"/>
                  </a:cubicBezTo>
                  <a:cubicBezTo>
                    <a:pt x="49" y="9"/>
                    <a:pt x="47" y="8"/>
                    <a:pt x="45" y="9"/>
                  </a:cubicBezTo>
                  <a:cubicBezTo>
                    <a:pt x="43" y="9"/>
                    <a:pt x="40" y="10"/>
                    <a:pt x="40" y="10"/>
                  </a:cubicBezTo>
                  <a:cubicBezTo>
                    <a:pt x="32" y="7"/>
                    <a:pt x="32" y="7"/>
                    <a:pt x="32" y="7"/>
                  </a:cubicBezTo>
                  <a:cubicBezTo>
                    <a:pt x="27" y="6"/>
                    <a:pt x="27" y="6"/>
                    <a:pt x="27" y="6"/>
                  </a:cubicBezTo>
                  <a:cubicBezTo>
                    <a:pt x="23" y="5"/>
                    <a:pt x="23" y="5"/>
                    <a:pt x="23" y="5"/>
                  </a:cubicBezTo>
                  <a:cubicBezTo>
                    <a:pt x="21" y="8"/>
                    <a:pt x="21" y="8"/>
                    <a:pt x="21" y="8"/>
                  </a:cubicBezTo>
                  <a:cubicBezTo>
                    <a:pt x="16" y="8"/>
                    <a:pt x="16" y="8"/>
                    <a:pt x="16" y="8"/>
                  </a:cubicBezTo>
                  <a:cubicBezTo>
                    <a:pt x="16" y="8"/>
                    <a:pt x="10" y="6"/>
                    <a:pt x="6" y="7"/>
                  </a:cubicBezTo>
                  <a:cubicBezTo>
                    <a:pt x="5" y="7"/>
                    <a:pt x="2" y="10"/>
                    <a:pt x="1" y="10"/>
                  </a:cubicBezTo>
                  <a:cubicBezTo>
                    <a:pt x="0" y="11"/>
                    <a:pt x="1" y="11"/>
                    <a:pt x="2" y="14"/>
                  </a:cubicBezTo>
                  <a:cubicBezTo>
                    <a:pt x="2" y="16"/>
                    <a:pt x="1" y="20"/>
                    <a:pt x="1" y="20"/>
                  </a:cubicBezTo>
                  <a:cubicBezTo>
                    <a:pt x="7" y="21"/>
                    <a:pt x="7" y="21"/>
                    <a:pt x="7" y="21"/>
                  </a:cubicBezTo>
                  <a:cubicBezTo>
                    <a:pt x="12" y="23"/>
                    <a:pt x="12" y="23"/>
                    <a:pt x="12" y="23"/>
                  </a:cubicBezTo>
                  <a:cubicBezTo>
                    <a:pt x="13" y="27"/>
                    <a:pt x="13" y="27"/>
                    <a:pt x="13" y="27"/>
                  </a:cubicBezTo>
                  <a:cubicBezTo>
                    <a:pt x="13" y="27"/>
                    <a:pt x="16" y="30"/>
                    <a:pt x="17" y="29"/>
                  </a:cubicBezTo>
                  <a:cubicBezTo>
                    <a:pt x="18" y="29"/>
                    <a:pt x="17" y="28"/>
                    <a:pt x="18" y="27"/>
                  </a:cubicBezTo>
                  <a:cubicBezTo>
                    <a:pt x="18" y="27"/>
                    <a:pt x="19" y="29"/>
                    <a:pt x="21" y="29"/>
                  </a:cubicBezTo>
                  <a:cubicBezTo>
                    <a:pt x="21" y="29"/>
                    <a:pt x="23" y="28"/>
                    <a:pt x="24" y="28"/>
                  </a:cubicBezTo>
                  <a:cubicBezTo>
                    <a:pt x="26" y="29"/>
                    <a:pt x="27" y="30"/>
                    <a:pt x="28" y="30"/>
                  </a:cubicBezTo>
                  <a:cubicBezTo>
                    <a:pt x="29" y="30"/>
                    <a:pt x="31" y="29"/>
                    <a:pt x="31" y="29"/>
                  </a:cubicBezTo>
                  <a:cubicBezTo>
                    <a:pt x="33" y="28"/>
                    <a:pt x="36" y="27"/>
                    <a:pt x="39" y="30"/>
                  </a:cubicBezTo>
                  <a:cubicBezTo>
                    <a:pt x="41" y="32"/>
                    <a:pt x="40" y="33"/>
                    <a:pt x="42" y="33"/>
                  </a:cubicBezTo>
                  <a:cubicBezTo>
                    <a:pt x="43" y="33"/>
                    <a:pt x="43" y="31"/>
                    <a:pt x="44" y="31"/>
                  </a:cubicBezTo>
                  <a:cubicBezTo>
                    <a:pt x="46" y="31"/>
                    <a:pt x="46" y="32"/>
                    <a:pt x="47" y="33"/>
                  </a:cubicBezTo>
                  <a:cubicBezTo>
                    <a:pt x="49" y="35"/>
                    <a:pt x="49" y="37"/>
                    <a:pt x="51" y="38"/>
                  </a:cubicBezTo>
                  <a:cubicBezTo>
                    <a:pt x="51" y="39"/>
                    <a:pt x="52" y="40"/>
                    <a:pt x="54" y="40"/>
                  </a:cubicBezTo>
                  <a:cubicBezTo>
                    <a:pt x="54" y="40"/>
                    <a:pt x="55" y="39"/>
                    <a:pt x="55" y="39"/>
                  </a:cubicBezTo>
                  <a:cubicBezTo>
                    <a:pt x="57" y="39"/>
                    <a:pt x="59" y="39"/>
                    <a:pt x="60" y="40"/>
                  </a:cubicBezTo>
                  <a:cubicBezTo>
                    <a:pt x="64" y="40"/>
                    <a:pt x="65" y="40"/>
                    <a:pt x="66" y="41"/>
                  </a:cubicBezTo>
                  <a:cubicBezTo>
                    <a:pt x="67" y="43"/>
                    <a:pt x="69" y="46"/>
                    <a:pt x="70" y="48"/>
                  </a:cubicBezTo>
                  <a:cubicBezTo>
                    <a:pt x="71" y="50"/>
                    <a:pt x="72" y="54"/>
                    <a:pt x="73" y="55"/>
                  </a:cubicBezTo>
                  <a:cubicBezTo>
                    <a:pt x="74" y="57"/>
                    <a:pt x="77" y="58"/>
                    <a:pt x="78" y="60"/>
                  </a:cubicBezTo>
                  <a:cubicBezTo>
                    <a:pt x="79" y="61"/>
                    <a:pt x="81" y="67"/>
                    <a:pt x="82" y="69"/>
                  </a:cubicBezTo>
                  <a:cubicBezTo>
                    <a:pt x="82" y="71"/>
                    <a:pt x="85" y="74"/>
                    <a:pt x="86" y="78"/>
                  </a:cubicBezTo>
                  <a:cubicBezTo>
                    <a:pt x="88" y="82"/>
                    <a:pt x="88" y="85"/>
                    <a:pt x="88" y="85"/>
                  </a:cubicBezTo>
                  <a:cubicBezTo>
                    <a:pt x="88" y="89"/>
                    <a:pt x="88" y="89"/>
                    <a:pt x="88" y="89"/>
                  </a:cubicBezTo>
                  <a:cubicBezTo>
                    <a:pt x="88" y="89"/>
                    <a:pt x="85" y="98"/>
                    <a:pt x="83" y="100"/>
                  </a:cubicBezTo>
                  <a:cubicBezTo>
                    <a:pt x="81" y="102"/>
                    <a:pt x="84" y="105"/>
                    <a:pt x="87" y="106"/>
                  </a:cubicBezTo>
                  <a:cubicBezTo>
                    <a:pt x="90" y="107"/>
                    <a:pt x="98" y="103"/>
                    <a:pt x="98" y="103"/>
                  </a:cubicBezTo>
                  <a:cubicBezTo>
                    <a:pt x="103" y="101"/>
                    <a:pt x="103" y="101"/>
                    <a:pt x="103" y="101"/>
                  </a:cubicBezTo>
                  <a:cubicBezTo>
                    <a:pt x="108" y="100"/>
                    <a:pt x="108" y="100"/>
                    <a:pt x="108" y="100"/>
                  </a:cubicBezTo>
                  <a:cubicBezTo>
                    <a:pt x="108" y="100"/>
                    <a:pt x="120" y="99"/>
                    <a:pt x="122" y="98"/>
                  </a:cubicBezTo>
                  <a:cubicBezTo>
                    <a:pt x="125" y="96"/>
                    <a:pt x="125" y="94"/>
                    <a:pt x="125" y="94"/>
                  </a:cubicBezTo>
                  <a:cubicBezTo>
                    <a:pt x="124" y="91"/>
                    <a:pt x="124" y="91"/>
                    <a:pt x="124" y="91"/>
                  </a:cubicBezTo>
                  <a:cubicBezTo>
                    <a:pt x="124" y="91"/>
                    <a:pt x="130" y="88"/>
                    <a:pt x="133" y="87"/>
                  </a:cubicBezTo>
                  <a:cubicBezTo>
                    <a:pt x="135" y="86"/>
                    <a:pt x="137" y="88"/>
                    <a:pt x="137" y="88"/>
                  </a:cubicBezTo>
                  <a:cubicBezTo>
                    <a:pt x="140" y="91"/>
                    <a:pt x="140" y="91"/>
                    <a:pt x="140" y="91"/>
                  </a:cubicBezTo>
                  <a:cubicBezTo>
                    <a:pt x="144" y="95"/>
                    <a:pt x="144" y="95"/>
                    <a:pt x="144" y="95"/>
                  </a:cubicBezTo>
                  <a:cubicBezTo>
                    <a:pt x="149" y="96"/>
                    <a:pt x="149" y="96"/>
                    <a:pt x="149" y="96"/>
                  </a:cubicBezTo>
                  <a:cubicBezTo>
                    <a:pt x="149" y="96"/>
                    <a:pt x="152" y="99"/>
                    <a:pt x="153" y="100"/>
                  </a:cubicBezTo>
                  <a:cubicBezTo>
                    <a:pt x="153" y="102"/>
                    <a:pt x="153" y="102"/>
                    <a:pt x="153" y="102"/>
                  </a:cubicBezTo>
                  <a:cubicBezTo>
                    <a:pt x="159" y="102"/>
                    <a:pt x="159" y="102"/>
                    <a:pt x="159" y="102"/>
                  </a:cubicBezTo>
                  <a:cubicBezTo>
                    <a:pt x="164" y="100"/>
                    <a:pt x="164" y="100"/>
                    <a:pt x="164" y="100"/>
                  </a:cubicBezTo>
                  <a:cubicBezTo>
                    <a:pt x="169" y="103"/>
                    <a:pt x="169" y="103"/>
                    <a:pt x="169" y="103"/>
                  </a:cubicBezTo>
                  <a:cubicBezTo>
                    <a:pt x="174" y="101"/>
                    <a:pt x="174" y="101"/>
                    <a:pt x="174" y="101"/>
                  </a:cubicBezTo>
                  <a:cubicBezTo>
                    <a:pt x="173" y="100"/>
                    <a:pt x="169" y="99"/>
                    <a:pt x="169" y="99"/>
                  </a:cubicBezTo>
                  <a:cubicBezTo>
                    <a:pt x="164" y="99"/>
                    <a:pt x="164" y="99"/>
                    <a:pt x="164" y="99"/>
                  </a:cubicBezTo>
                  <a:cubicBezTo>
                    <a:pt x="163" y="98"/>
                    <a:pt x="163" y="98"/>
                    <a:pt x="163" y="98"/>
                  </a:cubicBezTo>
                  <a:cubicBezTo>
                    <a:pt x="161" y="96"/>
                    <a:pt x="161" y="96"/>
                    <a:pt x="161" y="96"/>
                  </a:cubicBezTo>
                  <a:cubicBezTo>
                    <a:pt x="165" y="93"/>
                    <a:pt x="165" y="93"/>
                    <a:pt x="165" y="93"/>
                  </a:cubicBezTo>
                  <a:cubicBezTo>
                    <a:pt x="165" y="93"/>
                    <a:pt x="167" y="93"/>
                    <a:pt x="168" y="92"/>
                  </a:cubicBezTo>
                  <a:cubicBezTo>
                    <a:pt x="170" y="92"/>
                    <a:pt x="176" y="90"/>
                    <a:pt x="176" y="90"/>
                  </a:cubicBezTo>
                  <a:cubicBezTo>
                    <a:pt x="178" y="88"/>
                    <a:pt x="178" y="88"/>
                    <a:pt x="178" y="88"/>
                  </a:cubicBezTo>
                  <a:cubicBezTo>
                    <a:pt x="178" y="88"/>
                    <a:pt x="180" y="86"/>
                    <a:pt x="180" y="86"/>
                  </a:cubicBezTo>
                  <a:cubicBezTo>
                    <a:pt x="181" y="86"/>
                    <a:pt x="183" y="86"/>
                    <a:pt x="184" y="85"/>
                  </a:cubicBezTo>
                  <a:cubicBezTo>
                    <a:pt x="184" y="85"/>
                    <a:pt x="185" y="84"/>
                    <a:pt x="185" y="84"/>
                  </a:cubicBezTo>
                  <a:cubicBezTo>
                    <a:pt x="185" y="84"/>
                    <a:pt x="185" y="83"/>
                    <a:pt x="186" y="83"/>
                  </a:cubicBezTo>
                  <a:cubicBezTo>
                    <a:pt x="186" y="83"/>
                    <a:pt x="187" y="83"/>
                    <a:pt x="188" y="82"/>
                  </a:cubicBezTo>
                  <a:cubicBezTo>
                    <a:pt x="189" y="82"/>
                    <a:pt x="189" y="82"/>
                    <a:pt x="190" y="81"/>
                  </a:cubicBezTo>
                  <a:cubicBezTo>
                    <a:pt x="190" y="81"/>
                    <a:pt x="191" y="78"/>
                    <a:pt x="191" y="78"/>
                  </a:cubicBezTo>
                  <a:cubicBezTo>
                    <a:pt x="191" y="78"/>
                    <a:pt x="191" y="78"/>
                    <a:pt x="191" y="78"/>
                  </a:cubicBezTo>
                  <a:cubicBezTo>
                    <a:pt x="192" y="78"/>
                    <a:pt x="193" y="79"/>
                    <a:pt x="193" y="79"/>
                  </a:cubicBezTo>
                  <a:cubicBezTo>
                    <a:pt x="193" y="79"/>
                    <a:pt x="195" y="79"/>
                    <a:pt x="196" y="79"/>
                  </a:cubicBezTo>
                  <a:cubicBezTo>
                    <a:pt x="196" y="79"/>
                    <a:pt x="198" y="78"/>
                    <a:pt x="198" y="78"/>
                  </a:cubicBezTo>
                  <a:cubicBezTo>
                    <a:pt x="198" y="78"/>
                    <a:pt x="198" y="77"/>
                    <a:pt x="199" y="77"/>
                  </a:cubicBezTo>
                  <a:cubicBezTo>
                    <a:pt x="200" y="77"/>
                    <a:pt x="201" y="77"/>
                    <a:pt x="202" y="77"/>
                  </a:cubicBezTo>
                  <a:cubicBezTo>
                    <a:pt x="202" y="77"/>
                    <a:pt x="204" y="77"/>
                    <a:pt x="204" y="77"/>
                  </a:cubicBezTo>
                  <a:cubicBezTo>
                    <a:pt x="205" y="76"/>
                    <a:pt x="205" y="76"/>
                    <a:pt x="205" y="76"/>
                  </a:cubicBezTo>
                  <a:cubicBezTo>
                    <a:pt x="206" y="76"/>
                    <a:pt x="205" y="75"/>
                    <a:pt x="206" y="76"/>
                  </a:cubicBezTo>
                  <a:cubicBezTo>
                    <a:pt x="207" y="76"/>
                    <a:pt x="206" y="77"/>
                    <a:pt x="207" y="76"/>
                  </a:cubicBezTo>
                  <a:cubicBezTo>
                    <a:pt x="208" y="75"/>
                    <a:pt x="209" y="73"/>
                    <a:pt x="209" y="73"/>
                  </a:cubicBezTo>
                  <a:cubicBezTo>
                    <a:pt x="209" y="73"/>
                    <a:pt x="208" y="73"/>
                    <a:pt x="210" y="73"/>
                  </a:cubicBezTo>
                  <a:cubicBezTo>
                    <a:pt x="212" y="73"/>
                    <a:pt x="212" y="73"/>
                    <a:pt x="214" y="73"/>
                  </a:cubicBezTo>
                  <a:cubicBezTo>
                    <a:pt x="215" y="73"/>
                    <a:pt x="217" y="72"/>
                    <a:pt x="217" y="72"/>
                  </a:cubicBezTo>
                  <a:cubicBezTo>
                    <a:pt x="218" y="72"/>
                    <a:pt x="219" y="71"/>
                    <a:pt x="219" y="71"/>
                  </a:cubicBezTo>
                  <a:cubicBezTo>
                    <a:pt x="219" y="70"/>
                    <a:pt x="215" y="68"/>
                    <a:pt x="215" y="68"/>
                  </a:cubicBezTo>
                  <a:cubicBezTo>
                    <a:pt x="215" y="68"/>
                    <a:pt x="213" y="67"/>
                    <a:pt x="216" y="67"/>
                  </a:cubicBezTo>
                  <a:cubicBezTo>
                    <a:pt x="219" y="68"/>
                    <a:pt x="220" y="68"/>
                    <a:pt x="220" y="68"/>
                  </a:cubicBezTo>
                  <a:cubicBezTo>
                    <a:pt x="221" y="68"/>
                    <a:pt x="221" y="67"/>
                    <a:pt x="222" y="67"/>
                  </a:cubicBezTo>
                  <a:cubicBezTo>
                    <a:pt x="223" y="66"/>
                    <a:pt x="224" y="65"/>
                    <a:pt x="224" y="65"/>
                  </a:cubicBezTo>
                  <a:cubicBezTo>
                    <a:pt x="225" y="65"/>
                    <a:pt x="227" y="67"/>
                    <a:pt x="227" y="67"/>
                  </a:cubicBezTo>
                  <a:cubicBezTo>
                    <a:pt x="227" y="69"/>
                    <a:pt x="227" y="69"/>
                    <a:pt x="227" y="69"/>
                  </a:cubicBezTo>
                  <a:cubicBezTo>
                    <a:pt x="230" y="69"/>
                    <a:pt x="230" y="69"/>
                    <a:pt x="230" y="69"/>
                  </a:cubicBezTo>
                  <a:cubicBezTo>
                    <a:pt x="230" y="69"/>
                    <a:pt x="231" y="69"/>
                    <a:pt x="231" y="69"/>
                  </a:cubicBezTo>
                  <a:cubicBezTo>
                    <a:pt x="269" y="71"/>
                    <a:pt x="269" y="71"/>
                    <a:pt x="269" y="71"/>
                  </a:cubicBezTo>
                  <a:close/>
                  <a:moveTo>
                    <a:pt x="269" y="71"/>
                  </a:moveTo>
                  <a:cubicBezTo>
                    <a:pt x="269" y="71"/>
                    <a:pt x="269" y="71"/>
                    <a:pt x="269" y="71"/>
                  </a:cubicBezTo>
                  <a:cubicBezTo>
                    <a:pt x="269" y="71"/>
                    <a:pt x="269" y="71"/>
                    <a:pt x="269" y="71"/>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35" name="Freeform 41">
              <a:extLst>
                <a:ext uri="{FF2B5EF4-FFF2-40B4-BE49-F238E27FC236}">
                  <a16:creationId xmlns:a16="http://schemas.microsoft.com/office/drawing/2014/main" id="{25D85B37-69E2-4544-86FD-CDE36DEDC4F3}"/>
                </a:ext>
              </a:extLst>
            </p:cNvPr>
            <p:cNvSpPr>
              <a:spLocks/>
            </p:cNvSpPr>
            <p:nvPr/>
          </p:nvSpPr>
          <p:spPr bwMode="auto">
            <a:xfrm>
              <a:off x="5769181" y="1991757"/>
              <a:ext cx="413386" cy="308971"/>
            </a:xfrm>
            <a:custGeom>
              <a:avLst/>
              <a:gdLst>
                <a:gd name="T0" fmla="*/ 24 w 181"/>
                <a:gd name="T1" fmla="*/ 22 h 140"/>
                <a:gd name="T2" fmla="*/ 34 w 181"/>
                <a:gd name="T3" fmla="*/ 20 h 140"/>
                <a:gd name="T4" fmla="*/ 48 w 181"/>
                <a:gd name="T5" fmla="*/ 17 h 140"/>
                <a:gd name="T6" fmla="*/ 55 w 181"/>
                <a:gd name="T7" fmla="*/ 16 h 140"/>
                <a:gd name="T8" fmla="*/ 62 w 181"/>
                <a:gd name="T9" fmla="*/ 15 h 140"/>
                <a:gd name="T10" fmla="*/ 73 w 181"/>
                <a:gd name="T11" fmla="*/ 13 h 140"/>
                <a:gd name="T12" fmla="*/ 81 w 181"/>
                <a:gd name="T13" fmla="*/ 13 h 140"/>
                <a:gd name="T14" fmla="*/ 92 w 181"/>
                <a:gd name="T15" fmla="*/ 15 h 140"/>
                <a:gd name="T16" fmla="*/ 101 w 181"/>
                <a:gd name="T17" fmla="*/ 12 h 140"/>
                <a:gd name="T18" fmla="*/ 105 w 181"/>
                <a:gd name="T19" fmla="*/ 3 h 140"/>
                <a:gd name="T20" fmla="*/ 112 w 181"/>
                <a:gd name="T21" fmla="*/ 6 h 140"/>
                <a:gd name="T22" fmla="*/ 117 w 181"/>
                <a:gd name="T23" fmla="*/ 10 h 140"/>
                <a:gd name="T24" fmla="*/ 128 w 181"/>
                <a:gd name="T25" fmla="*/ 11 h 140"/>
                <a:gd name="T26" fmla="*/ 135 w 181"/>
                <a:gd name="T27" fmla="*/ 10 h 140"/>
                <a:gd name="T28" fmla="*/ 139 w 181"/>
                <a:gd name="T29" fmla="*/ 14 h 140"/>
                <a:gd name="T30" fmla="*/ 146 w 181"/>
                <a:gd name="T31" fmla="*/ 17 h 140"/>
                <a:gd name="T32" fmla="*/ 153 w 181"/>
                <a:gd name="T33" fmla="*/ 22 h 140"/>
                <a:gd name="T34" fmla="*/ 158 w 181"/>
                <a:gd name="T35" fmla="*/ 27 h 140"/>
                <a:gd name="T36" fmla="*/ 167 w 181"/>
                <a:gd name="T37" fmla="*/ 28 h 140"/>
                <a:gd name="T38" fmla="*/ 170 w 181"/>
                <a:gd name="T39" fmla="*/ 28 h 140"/>
                <a:gd name="T40" fmla="*/ 172 w 181"/>
                <a:gd name="T41" fmla="*/ 37 h 140"/>
                <a:gd name="T42" fmla="*/ 170 w 181"/>
                <a:gd name="T43" fmla="*/ 47 h 140"/>
                <a:gd name="T44" fmla="*/ 180 w 181"/>
                <a:gd name="T45" fmla="*/ 47 h 140"/>
                <a:gd name="T46" fmla="*/ 177 w 181"/>
                <a:gd name="T47" fmla="*/ 53 h 140"/>
                <a:gd name="T48" fmla="*/ 170 w 181"/>
                <a:gd name="T49" fmla="*/ 57 h 140"/>
                <a:gd name="T50" fmla="*/ 167 w 181"/>
                <a:gd name="T51" fmla="*/ 67 h 140"/>
                <a:gd name="T52" fmla="*/ 157 w 181"/>
                <a:gd name="T53" fmla="*/ 74 h 140"/>
                <a:gd name="T54" fmla="*/ 156 w 181"/>
                <a:gd name="T55" fmla="*/ 82 h 140"/>
                <a:gd name="T56" fmla="*/ 158 w 181"/>
                <a:gd name="T57" fmla="*/ 95 h 140"/>
                <a:gd name="T58" fmla="*/ 157 w 181"/>
                <a:gd name="T59" fmla="*/ 104 h 140"/>
                <a:gd name="T60" fmla="*/ 164 w 181"/>
                <a:gd name="T61" fmla="*/ 107 h 140"/>
                <a:gd name="T62" fmla="*/ 157 w 181"/>
                <a:gd name="T63" fmla="*/ 114 h 140"/>
                <a:gd name="T64" fmla="*/ 156 w 181"/>
                <a:gd name="T65" fmla="*/ 108 h 140"/>
                <a:gd name="T66" fmla="*/ 146 w 181"/>
                <a:gd name="T67" fmla="*/ 113 h 140"/>
                <a:gd name="T68" fmla="*/ 144 w 181"/>
                <a:gd name="T69" fmla="*/ 119 h 140"/>
                <a:gd name="T70" fmla="*/ 136 w 181"/>
                <a:gd name="T71" fmla="*/ 121 h 140"/>
                <a:gd name="T72" fmla="*/ 133 w 181"/>
                <a:gd name="T73" fmla="*/ 128 h 140"/>
                <a:gd name="T74" fmla="*/ 122 w 181"/>
                <a:gd name="T75" fmla="*/ 134 h 140"/>
                <a:gd name="T76" fmla="*/ 106 w 181"/>
                <a:gd name="T77" fmla="*/ 137 h 140"/>
                <a:gd name="T78" fmla="*/ 97 w 181"/>
                <a:gd name="T79" fmla="*/ 140 h 140"/>
                <a:gd name="T80" fmla="*/ 93 w 181"/>
                <a:gd name="T81" fmla="*/ 131 h 140"/>
                <a:gd name="T82" fmla="*/ 79 w 181"/>
                <a:gd name="T83" fmla="*/ 124 h 140"/>
                <a:gd name="T84" fmla="*/ 73 w 181"/>
                <a:gd name="T85" fmla="*/ 121 h 140"/>
                <a:gd name="T86" fmla="*/ 69 w 181"/>
                <a:gd name="T87" fmla="*/ 121 h 140"/>
                <a:gd name="T88" fmla="*/ 66 w 181"/>
                <a:gd name="T89" fmla="*/ 107 h 140"/>
                <a:gd name="T90" fmla="*/ 68 w 181"/>
                <a:gd name="T91" fmla="*/ 97 h 140"/>
                <a:gd name="T92" fmla="*/ 61 w 181"/>
                <a:gd name="T93" fmla="*/ 90 h 140"/>
                <a:gd name="T94" fmla="*/ 56 w 181"/>
                <a:gd name="T95" fmla="*/ 86 h 140"/>
                <a:gd name="T96" fmla="*/ 45 w 181"/>
                <a:gd name="T97" fmla="*/ 89 h 140"/>
                <a:gd name="T98" fmla="*/ 31 w 181"/>
                <a:gd name="T99" fmla="*/ 90 h 140"/>
                <a:gd name="T100" fmla="*/ 22 w 181"/>
                <a:gd name="T101" fmla="*/ 86 h 140"/>
                <a:gd name="T102" fmla="*/ 13 w 181"/>
                <a:gd name="T103" fmla="*/ 79 h 140"/>
                <a:gd name="T104" fmla="*/ 11 w 181"/>
                <a:gd name="T105" fmla="*/ 69 h 140"/>
                <a:gd name="T106" fmla="*/ 4 w 181"/>
                <a:gd name="T107" fmla="*/ 60 h 140"/>
                <a:gd name="T108" fmla="*/ 1 w 181"/>
                <a:gd name="T109" fmla="*/ 49 h 140"/>
                <a:gd name="T110" fmla="*/ 1 w 181"/>
                <a:gd name="T111" fmla="*/ 42 h 140"/>
                <a:gd name="T112" fmla="*/ 7 w 181"/>
                <a:gd name="T113" fmla="*/ 35 h 140"/>
                <a:gd name="T114" fmla="*/ 12 w 181"/>
                <a:gd name="T115" fmla="*/ 31 h 140"/>
                <a:gd name="T116" fmla="*/ 18 w 181"/>
                <a:gd name="T117" fmla="*/ 26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81" h="140">
                  <a:moveTo>
                    <a:pt x="18" y="26"/>
                  </a:moveTo>
                  <a:cubicBezTo>
                    <a:pt x="24" y="22"/>
                    <a:pt x="24" y="22"/>
                    <a:pt x="24" y="22"/>
                  </a:cubicBezTo>
                  <a:cubicBezTo>
                    <a:pt x="27" y="19"/>
                    <a:pt x="27" y="19"/>
                    <a:pt x="27" y="19"/>
                  </a:cubicBezTo>
                  <a:cubicBezTo>
                    <a:pt x="34" y="20"/>
                    <a:pt x="34" y="20"/>
                    <a:pt x="34" y="20"/>
                  </a:cubicBezTo>
                  <a:cubicBezTo>
                    <a:pt x="34" y="20"/>
                    <a:pt x="39" y="18"/>
                    <a:pt x="40" y="18"/>
                  </a:cubicBezTo>
                  <a:cubicBezTo>
                    <a:pt x="41" y="18"/>
                    <a:pt x="48" y="17"/>
                    <a:pt x="48" y="17"/>
                  </a:cubicBezTo>
                  <a:cubicBezTo>
                    <a:pt x="52" y="14"/>
                    <a:pt x="52" y="14"/>
                    <a:pt x="52" y="14"/>
                  </a:cubicBezTo>
                  <a:cubicBezTo>
                    <a:pt x="52" y="14"/>
                    <a:pt x="55" y="15"/>
                    <a:pt x="55" y="16"/>
                  </a:cubicBezTo>
                  <a:cubicBezTo>
                    <a:pt x="56" y="17"/>
                    <a:pt x="59" y="20"/>
                    <a:pt x="60" y="20"/>
                  </a:cubicBezTo>
                  <a:cubicBezTo>
                    <a:pt x="61" y="19"/>
                    <a:pt x="62" y="15"/>
                    <a:pt x="62" y="15"/>
                  </a:cubicBezTo>
                  <a:cubicBezTo>
                    <a:pt x="68" y="14"/>
                    <a:pt x="68" y="14"/>
                    <a:pt x="68" y="14"/>
                  </a:cubicBezTo>
                  <a:cubicBezTo>
                    <a:pt x="73" y="13"/>
                    <a:pt x="73" y="13"/>
                    <a:pt x="73" y="13"/>
                  </a:cubicBezTo>
                  <a:cubicBezTo>
                    <a:pt x="73" y="13"/>
                    <a:pt x="73" y="12"/>
                    <a:pt x="74" y="12"/>
                  </a:cubicBezTo>
                  <a:cubicBezTo>
                    <a:pt x="75" y="13"/>
                    <a:pt x="81" y="13"/>
                    <a:pt x="81" y="13"/>
                  </a:cubicBezTo>
                  <a:cubicBezTo>
                    <a:pt x="87" y="13"/>
                    <a:pt x="87" y="13"/>
                    <a:pt x="87" y="13"/>
                  </a:cubicBezTo>
                  <a:cubicBezTo>
                    <a:pt x="87" y="13"/>
                    <a:pt x="91" y="15"/>
                    <a:pt x="92" y="15"/>
                  </a:cubicBezTo>
                  <a:cubicBezTo>
                    <a:pt x="92" y="14"/>
                    <a:pt x="95" y="10"/>
                    <a:pt x="95" y="10"/>
                  </a:cubicBezTo>
                  <a:cubicBezTo>
                    <a:pt x="101" y="12"/>
                    <a:pt x="101" y="12"/>
                    <a:pt x="101" y="12"/>
                  </a:cubicBezTo>
                  <a:cubicBezTo>
                    <a:pt x="102" y="8"/>
                    <a:pt x="102" y="8"/>
                    <a:pt x="102" y="8"/>
                  </a:cubicBezTo>
                  <a:cubicBezTo>
                    <a:pt x="102" y="8"/>
                    <a:pt x="105" y="3"/>
                    <a:pt x="105" y="3"/>
                  </a:cubicBezTo>
                  <a:cubicBezTo>
                    <a:pt x="106" y="3"/>
                    <a:pt x="110" y="0"/>
                    <a:pt x="110" y="0"/>
                  </a:cubicBezTo>
                  <a:cubicBezTo>
                    <a:pt x="112" y="6"/>
                    <a:pt x="112" y="6"/>
                    <a:pt x="112" y="6"/>
                  </a:cubicBezTo>
                  <a:cubicBezTo>
                    <a:pt x="116" y="9"/>
                    <a:pt x="116" y="9"/>
                    <a:pt x="116" y="9"/>
                  </a:cubicBezTo>
                  <a:cubicBezTo>
                    <a:pt x="117" y="10"/>
                    <a:pt x="117" y="10"/>
                    <a:pt x="117" y="10"/>
                  </a:cubicBezTo>
                  <a:cubicBezTo>
                    <a:pt x="121" y="13"/>
                    <a:pt x="121" y="13"/>
                    <a:pt x="121" y="13"/>
                  </a:cubicBezTo>
                  <a:cubicBezTo>
                    <a:pt x="128" y="11"/>
                    <a:pt x="128" y="11"/>
                    <a:pt x="128" y="11"/>
                  </a:cubicBezTo>
                  <a:cubicBezTo>
                    <a:pt x="132" y="10"/>
                    <a:pt x="132" y="10"/>
                    <a:pt x="132" y="10"/>
                  </a:cubicBezTo>
                  <a:cubicBezTo>
                    <a:pt x="135" y="10"/>
                    <a:pt x="135" y="10"/>
                    <a:pt x="135" y="10"/>
                  </a:cubicBezTo>
                  <a:cubicBezTo>
                    <a:pt x="136" y="12"/>
                    <a:pt x="136" y="12"/>
                    <a:pt x="136" y="12"/>
                  </a:cubicBezTo>
                  <a:cubicBezTo>
                    <a:pt x="139" y="14"/>
                    <a:pt x="139" y="14"/>
                    <a:pt x="139" y="14"/>
                  </a:cubicBezTo>
                  <a:cubicBezTo>
                    <a:pt x="144" y="14"/>
                    <a:pt x="144" y="14"/>
                    <a:pt x="144" y="14"/>
                  </a:cubicBezTo>
                  <a:cubicBezTo>
                    <a:pt x="146" y="17"/>
                    <a:pt x="146" y="17"/>
                    <a:pt x="146" y="17"/>
                  </a:cubicBezTo>
                  <a:cubicBezTo>
                    <a:pt x="150" y="18"/>
                    <a:pt x="150" y="18"/>
                    <a:pt x="150" y="18"/>
                  </a:cubicBezTo>
                  <a:cubicBezTo>
                    <a:pt x="153" y="22"/>
                    <a:pt x="153" y="22"/>
                    <a:pt x="153" y="22"/>
                  </a:cubicBezTo>
                  <a:cubicBezTo>
                    <a:pt x="156" y="23"/>
                    <a:pt x="156" y="23"/>
                    <a:pt x="156" y="23"/>
                  </a:cubicBezTo>
                  <a:cubicBezTo>
                    <a:pt x="158" y="27"/>
                    <a:pt x="158" y="27"/>
                    <a:pt x="158" y="27"/>
                  </a:cubicBezTo>
                  <a:cubicBezTo>
                    <a:pt x="162" y="27"/>
                    <a:pt x="162" y="27"/>
                    <a:pt x="162" y="27"/>
                  </a:cubicBezTo>
                  <a:cubicBezTo>
                    <a:pt x="167" y="28"/>
                    <a:pt x="167" y="28"/>
                    <a:pt x="167" y="28"/>
                  </a:cubicBezTo>
                  <a:cubicBezTo>
                    <a:pt x="170" y="28"/>
                    <a:pt x="170" y="28"/>
                    <a:pt x="170" y="28"/>
                  </a:cubicBezTo>
                  <a:cubicBezTo>
                    <a:pt x="170" y="28"/>
                    <a:pt x="170" y="28"/>
                    <a:pt x="170" y="28"/>
                  </a:cubicBezTo>
                  <a:cubicBezTo>
                    <a:pt x="171" y="28"/>
                    <a:pt x="171" y="28"/>
                    <a:pt x="171" y="28"/>
                  </a:cubicBezTo>
                  <a:cubicBezTo>
                    <a:pt x="172" y="37"/>
                    <a:pt x="172" y="37"/>
                    <a:pt x="172" y="37"/>
                  </a:cubicBezTo>
                  <a:cubicBezTo>
                    <a:pt x="170" y="42"/>
                    <a:pt x="170" y="42"/>
                    <a:pt x="170" y="42"/>
                  </a:cubicBezTo>
                  <a:cubicBezTo>
                    <a:pt x="170" y="47"/>
                    <a:pt x="170" y="47"/>
                    <a:pt x="170" y="47"/>
                  </a:cubicBezTo>
                  <a:cubicBezTo>
                    <a:pt x="173" y="48"/>
                    <a:pt x="173" y="48"/>
                    <a:pt x="173" y="48"/>
                  </a:cubicBezTo>
                  <a:cubicBezTo>
                    <a:pt x="180" y="47"/>
                    <a:pt x="180" y="47"/>
                    <a:pt x="180" y="47"/>
                  </a:cubicBezTo>
                  <a:cubicBezTo>
                    <a:pt x="181" y="51"/>
                    <a:pt x="181" y="51"/>
                    <a:pt x="181" y="51"/>
                  </a:cubicBezTo>
                  <a:cubicBezTo>
                    <a:pt x="177" y="53"/>
                    <a:pt x="177" y="53"/>
                    <a:pt x="177" y="53"/>
                  </a:cubicBezTo>
                  <a:cubicBezTo>
                    <a:pt x="178" y="58"/>
                    <a:pt x="178" y="58"/>
                    <a:pt x="178" y="58"/>
                  </a:cubicBezTo>
                  <a:cubicBezTo>
                    <a:pt x="170" y="57"/>
                    <a:pt x="170" y="57"/>
                    <a:pt x="170" y="57"/>
                  </a:cubicBezTo>
                  <a:cubicBezTo>
                    <a:pt x="167" y="60"/>
                    <a:pt x="167" y="60"/>
                    <a:pt x="167" y="60"/>
                  </a:cubicBezTo>
                  <a:cubicBezTo>
                    <a:pt x="167" y="67"/>
                    <a:pt x="167" y="67"/>
                    <a:pt x="167" y="67"/>
                  </a:cubicBezTo>
                  <a:cubicBezTo>
                    <a:pt x="159" y="70"/>
                    <a:pt x="159" y="70"/>
                    <a:pt x="159" y="70"/>
                  </a:cubicBezTo>
                  <a:cubicBezTo>
                    <a:pt x="157" y="74"/>
                    <a:pt x="157" y="74"/>
                    <a:pt x="157" y="74"/>
                  </a:cubicBezTo>
                  <a:cubicBezTo>
                    <a:pt x="157" y="78"/>
                    <a:pt x="157" y="78"/>
                    <a:pt x="157" y="78"/>
                  </a:cubicBezTo>
                  <a:cubicBezTo>
                    <a:pt x="156" y="82"/>
                    <a:pt x="156" y="82"/>
                    <a:pt x="156" y="82"/>
                  </a:cubicBezTo>
                  <a:cubicBezTo>
                    <a:pt x="157" y="89"/>
                    <a:pt x="157" y="89"/>
                    <a:pt x="157" y="89"/>
                  </a:cubicBezTo>
                  <a:cubicBezTo>
                    <a:pt x="158" y="95"/>
                    <a:pt x="158" y="95"/>
                    <a:pt x="158" y="95"/>
                  </a:cubicBezTo>
                  <a:cubicBezTo>
                    <a:pt x="158" y="95"/>
                    <a:pt x="156" y="100"/>
                    <a:pt x="155" y="103"/>
                  </a:cubicBezTo>
                  <a:cubicBezTo>
                    <a:pt x="155" y="105"/>
                    <a:pt x="157" y="104"/>
                    <a:pt x="157" y="104"/>
                  </a:cubicBezTo>
                  <a:cubicBezTo>
                    <a:pt x="162" y="106"/>
                    <a:pt x="162" y="106"/>
                    <a:pt x="162" y="106"/>
                  </a:cubicBezTo>
                  <a:cubicBezTo>
                    <a:pt x="164" y="107"/>
                    <a:pt x="164" y="107"/>
                    <a:pt x="164" y="107"/>
                  </a:cubicBezTo>
                  <a:cubicBezTo>
                    <a:pt x="162" y="113"/>
                    <a:pt x="162" y="113"/>
                    <a:pt x="162" y="113"/>
                  </a:cubicBezTo>
                  <a:cubicBezTo>
                    <a:pt x="157" y="114"/>
                    <a:pt x="157" y="114"/>
                    <a:pt x="157" y="114"/>
                  </a:cubicBezTo>
                  <a:cubicBezTo>
                    <a:pt x="158" y="110"/>
                    <a:pt x="158" y="110"/>
                    <a:pt x="158" y="110"/>
                  </a:cubicBezTo>
                  <a:cubicBezTo>
                    <a:pt x="156" y="108"/>
                    <a:pt x="156" y="108"/>
                    <a:pt x="156" y="108"/>
                  </a:cubicBezTo>
                  <a:cubicBezTo>
                    <a:pt x="153" y="111"/>
                    <a:pt x="153" y="111"/>
                    <a:pt x="153" y="111"/>
                  </a:cubicBezTo>
                  <a:cubicBezTo>
                    <a:pt x="146" y="113"/>
                    <a:pt x="146" y="113"/>
                    <a:pt x="146" y="113"/>
                  </a:cubicBezTo>
                  <a:cubicBezTo>
                    <a:pt x="146" y="115"/>
                    <a:pt x="146" y="115"/>
                    <a:pt x="146" y="115"/>
                  </a:cubicBezTo>
                  <a:cubicBezTo>
                    <a:pt x="144" y="119"/>
                    <a:pt x="144" y="119"/>
                    <a:pt x="144" y="119"/>
                  </a:cubicBezTo>
                  <a:cubicBezTo>
                    <a:pt x="144" y="119"/>
                    <a:pt x="140" y="119"/>
                    <a:pt x="138" y="119"/>
                  </a:cubicBezTo>
                  <a:cubicBezTo>
                    <a:pt x="137" y="118"/>
                    <a:pt x="136" y="121"/>
                    <a:pt x="136" y="121"/>
                  </a:cubicBezTo>
                  <a:cubicBezTo>
                    <a:pt x="138" y="128"/>
                    <a:pt x="138" y="128"/>
                    <a:pt x="138" y="128"/>
                  </a:cubicBezTo>
                  <a:cubicBezTo>
                    <a:pt x="133" y="128"/>
                    <a:pt x="133" y="128"/>
                    <a:pt x="133" y="128"/>
                  </a:cubicBezTo>
                  <a:cubicBezTo>
                    <a:pt x="129" y="133"/>
                    <a:pt x="129" y="133"/>
                    <a:pt x="129" y="133"/>
                  </a:cubicBezTo>
                  <a:cubicBezTo>
                    <a:pt x="122" y="134"/>
                    <a:pt x="122" y="134"/>
                    <a:pt x="122" y="134"/>
                  </a:cubicBezTo>
                  <a:cubicBezTo>
                    <a:pt x="116" y="133"/>
                    <a:pt x="116" y="133"/>
                    <a:pt x="116" y="133"/>
                  </a:cubicBezTo>
                  <a:cubicBezTo>
                    <a:pt x="106" y="137"/>
                    <a:pt x="106" y="137"/>
                    <a:pt x="106" y="137"/>
                  </a:cubicBezTo>
                  <a:cubicBezTo>
                    <a:pt x="97" y="139"/>
                    <a:pt x="97" y="139"/>
                    <a:pt x="97" y="139"/>
                  </a:cubicBezTo>
                  <a:cubicBezTo>
                    <a:pt x="97" y="140"/>
                    <a:pt x="97" y="140"/>
                    <a:pt x="97" y="140"/>
                  </a:cubicBezTo>
                  <a:cubicBezTo>
                    <a:pt x="96" y="134"/>
                    <a:pt x="96" y="134"/>
                    <a:pt x="96" y="134"/>
                  </a:cubicBezTo>
                  <a:cubicBezTo>
                    <a:pt x="93" y="131"/>
                    <a:pt x="93" y="131"/>
                    <a:pt x="93" y="131"/>
                  </a:cubicBezTo>
                  <a:cubicBezTo>
                    <a:pt x="93" y="131"/>
                    <a:pt x="90" y="125"/>
                    <a:pt x="90" y="124"/>
                  </a:cubicBezTo>
                  <a:cubicBezTo>
                    <a:pt x="90" y="124"/>
                    <a:pt x="79" y="124"/>
                    <a:pt x="79" y="124"/>
                  </a:cubicBezTo>
                  <a:cubicBezTo>
                    <a:pt x="79" y="124"/>
                    <a:pt x="77" y="121"/>
                    <a:pt x="76" y="119"/>
                  </a:cubicBezTo>
                  <a:cubicBezTo>
                    <a:pt x="76" y="118"/>
                    <a:pt x="73" y="121"/>
                    <a:pt x="73" y="121"/>
                  </a:cubicBezTo>
                  <a:cubicBezTo>
                    <a:pt x="69" y="122"/>
                    <a:pt x="69" y="122"/>
                    <a:pt x="69" y="122"/>
                  </a:cubicBezTo>
                  <a:cubicBezTo>
                    <a:pt x="69" y="121"/>
                    <a:pt x="69" y="121"/>
                    <a:pt x="69" y="121"/>
                  </a:cubicBezTo>
                  <a:cubicBezTo>
                    <a:pt x="66" y="117"/>
                    <a:pt x="66" y="117"/>
                    <a:pt x="66" y="117"/>
                  </a:cubicBezTo>
                  <a:cubicBezTo>
                    <a:pt x="66" y="107"/>
                    <a:pt x="66" y="107"/>
                    <a:pt x="66" y="107"/>
                  </a:cubicBezTo>
                  <a:cubicBezTo>
                    <a:pt x="66" y="104"/>
                    <a:pt x="66" y="104"/>
                    <a:pt x="66" y="104"/>
                  </a:cubicBezTo>
                  <a:cubicBezTo>
                    <a:pt x="68" y="97"/>
                    <a:pt x="68" y="97"/>
                    <a:pt x="68" y="97"/>
                  </a:cubicBezTo>
                  <a:cubicBezTo>
                    <a:pt x="68" y="97"/>
                    <a:pt x="66" y="96"/>
                    <a:pt x="65" y="94"/>
                  </a:cubicBezTo>
                  <a:cubicBezTo>
                    <a:pt x="63" y="92"/>
                    <a:pt x="61" y="90"/>
                    <a:pt x="61" y="90"/>
                  </a:cubicBezTo>
                  <a:cubicBezTo>
                    <a:pt x="59" y="90"/>
                    <a:pt x="59" y="90"/>
                    <a:pt x="59" y="90"/>
                  </a:cubicBezTo>
                  <a:cubicBezTo>
                    <a:pt x="56" y="86"/>
                    <a:pt x="56" y="86"/>
                    <a:pt x="56" y="86"/>
                  </a:cubicBezTo>
                  <a:cubicBezTo>
                    <a:pt x="49" y="88"/>
                    <a:pt x="49" y="88"/>
                    <a:pt x="49" y="88"/>
                  </a:cubicBezTo>
                  <a:cubicBezTo>
                    <a:pt x="45" y="89"/>
                    <a:pt x="45" y="89"/>
                    <a:pt x="45" y="89"/>
                  </a:cubicBezTo>
                  <a:cubicBezTo>
                    <a:pt x="43" y="91"/>
                    <a:pt x="43" y="91"/>
                    <a:pt x="43" y="91"/>
                  </a:cubicBezTo>
                  <a:cubicBezTo>
                    <a:pt x="31" y="90"/>
                    <a:pt x="31" y="90"/>
                    <a:pt x="31" y="90"/>
                  </a:cubicBezTo>
                  <a:cubicBezTo>
                    <a:pt x="25" y="87"/>
                    <a:pt x="25" y="87"/>
                    <a:pt x="25" y="87"/>
                  </a:cubicBezTo>
                  <a:cubicBezTo>
                    <a:pt x="22" y="86"/>
                    <a:pt x="22" y="86"/>
                    <a:pt x="22" y="86"/>
                  </a:cubicBezTo>
                  <a:cubicBezTo>
                    <a:pt x="18" y="83"/>
                    <a:pt x="18" y="83"/>
                    <a:pt x="18" y="83"/>
                  </a:cubicBezTo>
                  <a:cubicBezTo>
                    <a:pt x="13" y="79"/>
                    <a:pt x="13" y="79"/>
                    <a:pt x="13" y="79"/>
                  </a:cubicBezTo>
                  <a:cubicBezTo>
                    <a:pt x="12" y="73"/>
                    <a:pt x="12" y="73"/>
                    <a:pt x="12" y="73"/>
                  </a:cubicBezTo>
                  <a:cubicBezTo>
                    <a:pt x="11" y="69"/>
                    <a:pt x="11" y="69"/>
                    <a:pt x="11" y="69"/>
                  </a:cubicBezTo>
                  <a:cubicBezTo>
                    <a:pt x="6" y="64"/>
                    <a:pt x="6" y="64"/>
                    <a:pt x="6" y="64"/>
                  </a:cubicBezTo>
                  <a:cubicBezTo>
                    <a:pt x="4" y="60"/>
                    <a:pt x="4" y="60"/>
                    <a:pt x="4" y="60"/>
                  </a:cubicBezTo>
                  <a:cubicBezTo>
                    <a:pt x="4" y="54"/>
                    <a:pt x="4" y="54"/>
                    <a:pt x="4" y="54"/>
                  </a:cubicBezTo>
                  <a:cubicBezTo>
                    <a:pt x="1" y="49"/>
                    <a:pt x="1" y="49"/>
                    <a:pt x="1" y="49"/>
                  </a:cubicBezTo>
                  <a:cubicBezTo>
                    <a:pt x="2" y="44"/>
                    <a:pt x="2" y="44"/>
                    <a:pt x="2" y="44"/>
                  </a:cubicBezTo>
                  <a:cubicBezTo>
                    <a:pt x="2" y="44"/>
                    <a:pt x="0" y="43"/>
                    <a:pt x="1" y="42"/>
                  </a:cubicBezTo>
                  <a:cubicBezTo>
                    <a:pt x="3" y="42"/>
                    <a:pt x="6" y="41"/>
                    <a:pt x="6" y="41"/>
                  </a:cubicBezTo>
                  <a:cubicBezTo>
                    <a:pt x="7" y="35"/>
                    <a:pt x="7" y="35"/>
                    <a:pt x="7" y="35"/>
                  </a:cubicBezTo>
                  <a:cubicBezTo>
                    <a:pt x="8" y="33"/>
                    <a:pt x="8" y="33"/>
                    <a:pt x="8" y="33"/>
                  </a:cubicBezTo>
                  <a:cubicBezTo>
                    <a:pt x="12" y="31"/>
                    <a:pt x="12" y="31"/>
                    <a:pt x="12" y="31"/>
                  </a:cubicBezTo>
                  <a:cubicBezTo>
                    <a:pt x="14" y="26"/>
                    <a:pt x="14" y="26"/>
                    <a:pt x="14" y="26"/>
                  </a:cubicBezTo>
                  <a:lnTo>
                    <a:pt x="18" y="26"/>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36" name="Freeform 53">
              <a:extLst>
                <a:ext uri="{FF2B5EF4-FFF2-40B4-BE49-F238E27FC236}">
                  <a16:creationId xmlns:a16="http://schemas.microsoft.com/office/drawing/2014/main" id="{0BB40758-E48E-4659-AC18-F4D2D8E6629B}"/>
                </a:ext>
              </a:extLst>
            </p:cNvPr>
            <p:cNvSpPr>
              <a:spLocks noEditPoints="1"/>
            </p:cNvSpPr>
            <p:nvPr/>
          </p:nvSpPr>
          <p:spPr bwMode="auto">
            <a:xfrm>
              <a:off x="5766982" y="1595422"/>
              <a:ext cx="401292" cy="265289"/>
            </a:xfrm>
            <a:custGeom>
              <a:avLst/>
              <a:gdLst>
                <a:gd name="T0" fmla="*/ 39 w 176"/>
                <a:gd name="T1" fmla="*/ 45 h 120"/>
                <a:gd name="T2" fmla="*/ 46 w 176"/>
                <a:gd name="T3" fmla="*/ 36 h 120"/>
                <a:gd name="T4" fmla="*/ 51 w 176"/>
                <a:gd name="T5" fmla="*/ 29 h 120"/>
                <a:gd name="T6" fmla="*/ 59 w 176"/>
                <a:gd name="T7" fmla="*/ 23 h 120"/>
                <a:gd name="T8" fmla="*/ 69 w 176"/>
                <a:gd name="T9" fmla="*/ 17 h 120"/>
                <a:gd name="T10" fmla="*/ 81 w 176"/>
                <a:gd name="T11" fmla="*/ 15 h 120"/>
                <a:gd name="T12" fmla="*/ 89 w 176"/>
                <a:gd name="T13" fmla="*/ 6 h 120"/>
                <a:gd name="T14" fmla="*/ 97 w 176"/>
                <a:gd name="T15" fmla="*/ 7 h 120"/>
                <a:gd name="T16" fmla="*/ 109 w 176"/>
                <a:gd name="T17" fmla="*/ 4 h 120"/>
                <a:gd name="T18" fmla="*/ 128 w 176"/>
                <a:gd name="T19" fmla="*/ 7 h 120"/>
                <a:gd name="T20" fmla="*/ 154 w 176"/>
                <a:gd name="T21" fmla="*/ 3 h 120"/>
                <a:gd name="T22" fmla="*/ 157 w 176"/>
                <a:gd name="T23" fmla="*/ 15 h 120"/>
                <a:gd name="T24" fmla="*/ 162 w 176"/>
                <a:gd name="T25" fmla="*/ 70 h 120"/>
                <a:gd name="T26" fmla="*/ 171 w 176"/>
                <a:gd name="T27" fmla="*/ 80 h 120"/>
                <a:gd name="T28" fmla="*/ 168 w 176"/>
                <a:gd name="T29" fmla="*/ 90 h 120"/>
                <a:gd name="T30" fmla="*/ 165 w 176"/>
                <a:gd name="T31" fmla="*/ 105 h 120"/>
                <a:gd name="T32" fmla="*/ 146 w 176"/>
                <a:gd name="T33" fmla="*/ 109 h 120"/>
                <a:gd name="T34" fmla="*/ 124 w 176"/>
                <a:gd name="T35" fmla="*/ 99 h 120"/>
                <a:gd name="T36" fmla="*/ 102 w 176"/>
                <a:gd name="T37" fmla="*/ 94 h 120"/>
                <a:gd name="T38" fmla="*/ 78 w 176"/>
                <a:gd name="T39" fmla="*/ 107 h 120"/>
                <a:gd name="T40" fmla="*/ 77 w 176"/>
                <a:gd name="T41" fmla="*/ 87 h 120"/>
                <a:gd name="T42" fmla="*/ 71 w 176"/>
                <a:gd name="T43" fmla="*/ 83 h 120"/>
                <a:gd name="T44" fmla="*/ 61 w 176"/>
                <a:gd name="T45" fmla="*/ 86 h 120"/>
                <a:gd name="T46" fmla="*/ 48 w 176"/>
                <a:gd name="T47" fmla="*/ 75 h 120"/>
                <a:gd name="T48" fmla="*/ 48 w 176"/>
                <a:gd name="T49" fmla="*/ 67 h 120"/>
                <a:gd name="T50" fmla="*/ 53 w 176"/>
                <a:gd name="T51" fmla="*/ 62 h 120"/>
                <a:gd name="T52" fmla="*/ 42 w 176"/>
                <a:gd name="T53" fmla="*/ 59 h 120"/>
                <a:gd name="T54" fmla="*/ 45 w 176"/>
                <a:gd name="T55" fmla="*/ 51 h 120"/>
                <a:gd name="T56" fmla="*/ 23 w 176"/>
                <a:gd name="T57" fmla="*/ 103 h 120"/>
                <a:gd name="T58" fmla="*/ 22 w 176"/>
                <a:gd name="T59" fmla="*/ 105 h 120"/>
                <a:gd name="T60" fmla="*/ 64 w 176"/>
                <a:gd name="T61" fmla="*/ 98 h 120"/>
                <a:gd name="T62" fmla="*/ 9 w 176"/>
                <a:gd name="T63" fmla="*/ 91 h 120"/>
                <a:gd name="T64" fmla="*/ 4 w 176"/>
                <a:gd name="T65" fmla="*/ 87 h 120"/>
                <a:gd name="T66" fmla="*/ 3 w 176"/>
                <a:gd name="T67" fmla="*/ 91 h 120"/>
                <a:gd name="T68" fmla="*/ 5 w 176"/>
                <a:gd name="T69" fmla="*/ 98 h 120"/>
                <a:gd name="T70" fmla="*/ 10 w 176"/>
                <a:gd name="T71" fmla="*/ 103 h 120"/>
                <a:gd name="T72" fmla="*/ 14 w 176"/>
                <a:gd name="T73" fmla="*/ 110 h 120"/>
                <a:gd name="T74" fmla="*/ 13 w 176"/>
                <a:gd name="T75" fmla="*/ 119 h 120"/>
                <a:gd name="T76" fmla="*/ 17 w 176"/>
                <a:gd name="T77" fmla="*/ 109 h 120"/>
                <a:gd name="T78" fmla="*/ 23 w 176"/>
                <a:gd name="T79" fmla="*/ 99 h 120"/>
                <a:gd name="T80" fmla="*/ 29 w 176"/>
                <a:gd name="T81" fmla="*/ 97 h 120"/>
                <a:gd name="T82" fmla="*/ 33 w 176"/>
                <a:gd name="T83" fmla="*/ 89 h 120"/>
                <a:gd name="T84" fmla="*/ 37 w 176"/>
                <a:gd name="T85" fmla="*/ 84 h 120"/>
                <a:gd name="T86" fmla="*/ 41 w 176"/>
                <a:gd name="T87" fmla="*/ 81 h 120"/>
                <a:gd name="T88" fmla="*/ 28 w 176"/>
                <a:gd name="T89" fmla="*/ 77 h 120"/>
                <a:gd name="T90" fmla="*/ 19 w 176"/>
                <a:gd name="T91" fmla="*/ 81 h 120"/>
                <a:gd name="T92" fmla="*/ 12 w 176"/>
                <a:gd name="T93" fmla="*/ 86 h 120"/>
                <a:gd name="T94" fmla="*/ 35 w 176"/>
                <a:gd name="T95" fmla="*/ 76 h 120"/>
                <a:gd name="T96" fmla="*/ 43 w 176"/>
                <a:gd name="T97" fmla="*/ 76 h 120"/>
                <a:gd name="T98" fmla="*/ 36 w 176"/>
                <a:gd name="T99" fmla="*/ 75 h 120"/>
                <a:gd name="T100" fmla="*/ 27 w 176"/>
                <a:gd name="T101" fmla="*/ 59 h 120"/>
                <a:gd name="T102" fmla="*/ 27 w 176"/>
                <a:gd name="T103" fmla="*/ 65 h 120"/>
                <a:gd name="T104" fmla="*/ 22 w 176"/>
                <a:gd name="T105" fmla="*/ 70 h 120"/>
                <a:gd name="T106" fmla="*/ 14 w 176"/>
                <a:gd name="T107" fmla="*/ 68 h 120"/>
                <a:gd name="T108" fmla="*/ 3 w 176"/>
                <a:gd name="T109" fmla="*/ 64 h 120"/>
                <a:gd name="T110" fmla="*/ 16 w 176"/>
                <a:gd name="T111" fmla="*/ 54 h 120"/>
                <a:gd name="T112" fmla="*/ 36 w 176"/>
                <a:gd name="T113" fmla="*/ 52 h 120"/>
                <a:gd name="T114" fmla="*/ 33 w 176"/>
                <a:gd name="T115" fmla="*/ 57 h 120"/>
                <a:gd name="T116" fmla="*/ 36 w 176"/>
                <a:gd name="T117" fmla="*/ 52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76" h="120">
                  <a:moveTo>
                    <a:pt x="39" y="52"/>
                  </a:moveTo>
                  <a:cubicBezTo>
                    <a:pt x="40" y="50"/>
                    <a:pt x="40" y="50"/>
                    <a:pt x="40" y="50"/>
                  </a:cubicBezTo>
                  <a:cubicBezTo>
                    <a:pt x="41" y="48"/>
                    <a:pt x="41" y="48"/>
                    <a:pt x="41" y="48"/>
                  </a:cubicBezTo>
                  <a:cubicBezTo>
                    <a:pt x="41" y="45"/>
                    <a:pt x="41" y="45"/>
                    <a:pt x="41" y="45"/>
                  </a:cubicBezTo>
                  <a:cubicBezTo>
                    <a:pt x="39" y="45"/>
                    <a:pt x="39" y="45"/>
                    <a:pt x="39" y="45"/>
                  </a:cubicBezTo>
                  <a:cubicBezTo>
                    <a:pt x="38" y="42"/>
                    <a:pt x="38" y="42"/>
                    <a:pt x="38" y="42"/>
                  </a:cubicBezTo>
                  <a:cubicBezTo>
                    <a:pt x="38" y="42"/>
                    <a:pt x="39" y="41"/>
                    <a:pt x="40" y="41"/>
                  </a:cubicBezTo>
                  <a:cubicBezTo>
                    <a:pt x="40" y="40"/>
                    <a:pt x="43" y="40"/>
                    <a:pt x="43" y="40"/>
                  </a:cubicBezTo>
                  <a:cubicBezTo>
                    <a:pt x="45" y="38"/>
                    <a:pt x="45" y="38"/>
                    <a:pt x="45" y="38"/>
                  </a:cubicBezTo>
                  <a:cubicBezTo>
                    <a:pt x="45" y="38"/>
                    <a:pt x="44" y="36"/>
                    <a:pt x="46" y="36"/>
                  </a:cubicBezTo>
                  <a:cubicBezTo>
                    <a:pt x="47" y="36"/>
                    <a:pt x="49" y="36"/>
                    <a:pt x="50" y="36"/>
                  </a:cubicBezTo>
                  <a:cubicBezTo>
                    <a:pt x="51" y="36"/>
                    <a:pt x="52" y="35"/>
                    <a:pt x="52" y="35"/>
                  </a:cubicBezTo>
                  <a:cubicBezTo>
                    <a:pt x="54" y="35"/>
                    <a:pt x="55" y="36"/>
                    <a:pt x="54" y="35"/>
                  </a:cubicBezTo>
                  <a:cubicBezTo>
                    <a:pt x="54" y="35"/>
                    <a:pt x="54" y="34"/>
                    <a:pt x="53" y="33"/>
                  </a:cubicBezTo>
                  <a:cubicBezTo>
                    <a:pt x="52" y="32"/>
                    <a:pt x="49" y="30"/>
                    <a:pt x="51" y="29"/>
                  </a:cubicBezTo>
                  <a:cubicBezTo>
                    <a:pt x="52" y="28"/>
                    <a:pt x="53" y="28"/>
                    <a:pt x="54" y="29"/>
                  </a:cubicBezTo>
                  <a:cubicBezTo>
                    <a:pt x="55" y="29"/>
                    <a:pt x="56" y="31"/>
                    <a:pt x="56" y="31"/>
                  </a:cubicBezTo>
                  <a:cubicBezTo>
                    <a:pt x="56" y="27"/>
                    <a:pt x="56" y="27"/>
                    <a:pt x="56" y="27"/>
                  </a:cubicBezTo>
                  <a:cubicBezTo>
                    <a:pt x="56" y="27"/>
                    <a:pt x="59" y="27"/>
                    <a:pt x="60" y="26"/>
                  </a:cubicBezTo>
                  <a:cubicBezTo>
                    <a:pt x="60" y="25"/>
                    <a:pt x="59" y="23"/>
                    <a:pt x="59" y="23"/>
                  </a:cubicBezTo>
                  <a:cubicBezTo>
                    <a:pt x="59" y="23"/>
                    <a:pt x="59" y="23"/>
                    <a:pt x="62" y="23"/>
                  </a:cubicBezTo>
                  <a:cubicBezTo>
                    <a:pt x="65" y="22"/>
                    <a:pt x="64" y="22"/>
                    <a:pt x="66" y="22"/>
                  </a:cubicBezTo>
                  <a:cubicBezTo>
                    <a:pt x="67" y="22"/>
                    <a:pt x="70" y="22"/>
                    <a:pt x="70" y="22"/>
                  </a:cubicBezTo>
                  <a:cubicBezTo>
                    <a:pt x="70" y="22"/>
                    <a:pt x="72" y="21"/>
                    <a:pt x="71" y="20"/>
                  </a:cubicBezTo>
                  <a:cubicBezTo>
                    <a:pt x="71" y="19"/>
                    <a:pt x="69" y="17"/>
                    <a:pt x="69" y="17"/>
                  </a:cubicBezTo>
                  <a:cubicBezTo>
                    <a:pt x="69" y="17"/>
                    <a:pt x="70" y="14"/>
                    <a:pt x="70" y="15"/>
                  </a:cubicBezTo>
                  <a:cubicBezTo>
                    <a:pt x="70" y="17"/>
                    <a:pt x="73" y="19"/>
                    <a:pt x="73" y="19"/>
                  </a:cubicBezTo>
                  <a:cubicBezTo>
                    <a:pt x="75" y="17"/>
                    <a:pt x="75" y="17"/>
                    <a:pt x="75" y="17"/>
                  </a:cubicBezTo>
                  <a:cubicBezTo>
                    <a:pt x="78" y="16"/>
                    <a:pt x="78" y="16"/>
                    <a:pt x="78" y="16"/>
                  </a:cubicBezTo>
                  <a:cubicBezTo>
                    <a:pt x="81" y="15"/>
                    <a:pt x="81" y="15"/>
                    <a:pt x="81" y="15"/>
                  </a:cubicBezTo>
                  <a:cubicBezTo>
                    <a:pt x="81" y="15"/>
                    <a:pt x="84" y="15"/>
                    <a:pt x="86" y="15"/>
                  </a:cubicBezTo>
                  <a:cubicBezTo>
                    <a:pt x="87" y="15"/>
                    <a:pt x="90" y="14"/>
                    <a:pt x="90" y="14"/>
                  </a:cubicBezTo>
                  <a:cubicBezTo>
                    <a:pt x="91" y="12"/>
                    <a:pt x="91" y="12"/>
                    <a:pt x="91" y="12"/>
                  </a:cubicBezTo>
                  <a:cubicBezTo>
                    <a:pt x="87" y="8"/>
                    <a:pt x="87" y="8"/>
                    <a:pt x="87" y="8"/>
                  </a:cubicBezTo>
                  <a:cubicBezTo>
                    <a:pt x="87" y="8"/>
                    <a:pt x="89" y="5"/>
                    <a:pt x="89" y="6"/>
                  </a:cubicBezTo>
                  <a:cubicBezTo>
                    <a:pt x="90" y="7"/>
                    <a:pt x="90" y="9"/>
                    <a:pt x="91" y="9"/>
                  </a:cubicBezTo>
                  <a:cubicBezTo>
                    <a:pt x="92" y="9"/>
                    <a:pt x="93" y="10"/>
                    <a:pt x="94" y="9"/>
                  </a:cubicBezTo>
                  <a:cubicBezTo>
                    <a:pt x="94" y="8"/>
                    <a:pt x="94" y="5"/>
                    <a:pt x="94" y="5"/>
                  </a:cubicBezTo>
                  <a:cubicBezTo>
                    <a:pt x="94" y="5"/>
                    <a:pt x="93" y="4"/>
                    <a:pt x="94" y="4"/>
                  </a:cubicBezTo>
                  <a:cubicBezTo>
                    <a:pt x="95" y="5"/>
                    <a:pt x="97" y="7"/>
                    <a:pt x="97" y="7"/>
                  </a:cubicBezTo>
                  <a:cubicBezTo>
                    <a:pt x="100" y="7"/>
                    <a:pt x="100" y="7"/>
                    <a:pt x="100" y="7"/>
                  </a:cubicBezTo>
                  <a:cubicBezTo>
                    <a:pt x="103" y="4"/>
                    <a:pt x="103" y="4"/>
                    <a:pt x="103" y="4"/>
                  </a:cubicBezTo>
                  <a:cubicBezTo>
                    <a:pt x="104" y="6"/>
                    <a:pt x="104" y="6"/>
                    <a:pt x="104" y="6"/>
                  </a:cubicBezTo>
                  <a:cubicBezTo>
                    <a:pt x="104" y="6"/>
                    <a:pt x="106" y="5"/>
                    <a:pt x="107" y="5"/>
                  </a:cubicBezTo>
                  <a:cubicBezTo>
                    <a:pt x="108" y="5"/>
                    <a:pt x="108" y="4"/>
                    <a:pt x="109" y="4"/>
                  </a:cubicBezTo>
                  <a:cubicBezTo>
                    <a:pt x="110" y="4"/>
                    <a:pt x="112" y="5"/>
                    <a:pt x="112" y="5"/>
                  </a:cubicBezTo>
                  <a:cubicBezTo>
                    <a:pt x="117" y="6"/>
                    <a:pt x="117" y="6"/>
                    <a:pt x="117" y="6"/>
                  </a:cubicBezTo>
                  <a:cubicBezTo>
                    <a:pt x="119" y="3"/>
                    <a:pt x="119" y="3"/>
                    <a:pt x="119" y="3"/>
                  </a:cubicBezTo>
                  <a:cubicBezTo>
                    <a:pt x="124" y="5"/>
                    <a:pt x="124" y="5"/>
                    <a:pt x="124" y="5"/>
                  </a:cubicBezTo>
                  <a:cubicBezTo>
                    <a:pt x="128" y="7"/>
                    <a:pt x="128" y="7"/>
                    <a:pt x="128" y="7"/>
                  </a:cubicBezTo>
                  <a:cubicBezTo>
                    <a:pt x="133" y="7"/>
                    <a:pt x="133" y="7"/>
                    <a:pt x="133" y="7"/>
                  </a:cubicBezTo>
                  <a:cubicBezTo>
                    <a:pt x="133" y="7"/>
                    <a:pt x="137" y="5"/>
                    <a:pt x="138" y="5"/>
                  </a:cubicBezTo>
                  <a:cubicBezTo>
                    <a:pt x="140" y="4"/>
                    <a:pt x="144" y="4"/>
                    <a:pt x="144" y="4"/>
                  </a:cubicBezTo>
                  <a:cubicBezTo>
                    <a:pt x="144" y="4"/>
                    <a:pt x="145" y="4"/>
                    <a:pt x="147" y="4"/>
                  </a:cubicBezTo>
                  <a:cubicBezTo>
                    <a:pt x="149" y="3"/>
                    <a:pt x="154" y="3"/>
                    <a:pt x="154" y="3"/>
                  </a:cubicBezTo>
                  <a:cubicBezTo>
                    <a:pt x="157" y="0"/>
                    <a:pt x="157" y="0"/>
                    <a:pt x="157" y="0"/>
                  </a:cubicBezTo>
                  <a:cubicBezTo>
                    <a:pt x="162" y="2"/>
                    <a:pt x="162" y="2"/>
                    <a:pt x="162" y="2"/>
                  </a:cubicBezTo>
                  <a:cubicBezTo>
                    <a:pt x="162" y="4"/>
                    <a:pt x="162" y="4"/>
                    <a:pt x="162" y="4"/>
                  </a:cubicBezTo>
                  <a:cubicBezTo>
                    <a:pt x="157" y="8"/>
                    <a:pt x="157" y="8"/>
                    <a:pt x="157" y="8"/>
                  </a:cubicBezTo>
                  <a:cubicBezTo>
                    <a:pt x="157" y="15"/>
                    <a:pt x="157" y="15"/>
                    <a:pt x="157" y="15"/>
                  </a:cubicBezTo>
                  <a:cubicBezTo>
                    <a:pt x="156" y="25"/>
                    <a:pt x="153" y="30"/>
                    <a:pt x="152" y="36"/>
                  </a:cubicBezTo>
                  <a:cubicBezTo>
                    <a:pt x="151" y="39"/>
                    <a:pt x="149" y="40"/>
                    <a:pt x="152" y="45"/>
                  </a:cubicBezTo>
                  <a:cubicBezTo>
                    <a:pt x="154" y="47"/>
                    <a:pt x="154" y="54"/>
                    <a:pt x="158" y="58"/>
                  </a:cubicBezTo>
                  <a:cubicBezTo>
                    <a:pt x="160" y="60"/>
                    <a:pt x="158" y="65"/>
                    <a:pt x="161" y="67"/>
                  </a:cubicBezTo>
                  <a:cubicBezTo>
                    <a:pt x="161" y="67"/>
                    <a:pt x="161" y="68"/>
                    <a:pt x="162" y="70"/>
                  </a:cubicBezTo>
                  <a:cubicBezTo>
                    <a:pt x="164" y="72"/>
                    <a:pt x="164" y="71"/>
                    <a:pt x="165" y="72"/>
                  </a:cubicBezTo>
                  <a:cubicBezTo>
                    <a:pt x="165" y="72"/>
                    <a:pt x="167" y="73"/>
                    <a:pt x="168" y="74"/>
                  </a:cubicBezTo>
                  <a:cubicBezTo>
                    <a:pt x="169" y="75"/>
                    <a:pt x="169" y="77"/>
                    <a:pt x="169" y="78"/>
                  </a:cubicBezTo>
                  <a:cubicBezTo>
                    <a:pt x="169" y="79"/>
                    <a:pt x="170" y="80"/>
                    <a:pt x="170" y="80"/>
                  </a:cubicBezTo>
                  <a:cubicBezTo>
                    <a:pt x="170" y="80"/>
                    <a:pt x="171" y="79"/>
                    <a:pt x="171" y="80"/>
                  </a:cubicBezTo>
                  <a:cubicBezTo>
                    <a:pt x="171" y="81"/>
                    <a:pt x="170" y="79"/>
                    <a:pt x="171" y="81"/>
                  </a:cubicBezTo>
                  <a:cubicBezTo>
                    <a:pt x="173" y="83"/>
                    <a:pt x="176" y="83"/>
                    <a:pt x="176" y="83"/>
                  </a:cubicBezTo>
                  <a:cubicBezTo>
                    <a:pt x="175" y="87"/>
                    <a:pt x="175" y="87"/>
                    <a:pt x="175" y="87"/>
                  </a:cubicBezTo>
                  <a:cubicBezTo>
                    <a:pt x="173" y="88"/>
                    <a:pt x="173" y="88"/>
                    <a:pt x="173" y="88"/>
                  </a:cubicBezTo>
                  <a:cubicBezTo>
                    <a:pt x="173" y="88"/>
                    <a:pt x="168" y="88"/>
                    <a:pt x="168" y="90"/>
                  </a:cubicBezTo>
                  <a:cubicBezTo>
                    <a:pt x="168" y="91"/>
                    <a:pt x="168" y="95"/>
                    <a:pt x="168" y="95"/>
                  </a:cubicBezTo>
                  <a:cubicBezTo>
                    <a:pt x="165" y="98"/>
                    <a:pt x="165" y="98"/>
                    <a:pt x="165" y="98"/>
                  </a:cubicBezTo>
                  <a:cubicBezTo>
                    <a:pt x="165" y="98"/>
                    <a:pt x="167" y="102"/>
                    <a:pt x="167" y="103"/>
                  </a:cubicBezTo>
                  <a:cubicBezTo>
                    <a:pt x="167" y="104"/>
                    <a:pt x="168" y="104"/>
                    <a:pt x="168" y="104"/>
                  </a:cubicBezTo>
                  <a:cubicBezTo>
                    <a:pt x="165" y="105"/>
                    <a:pt x="165" y="105"/>
                    <a:pt x="165" y="105"/>
                  </a:cubicBezTo>
                  <a:cubicBezTo>
                    <a:pt x="161" y="105"/>
                    <a:pt x="161" y="105"/>
                    <a:pt x="161" y="105"/>
                  </a:cubicBezTo>
                  <a:cubicBezTo>
                    <a:pt x="153" y="103"/>
                    <a:pt x="153" y="103"/>
                    <a:pt x="153" y="103"/>
                  </a:cubicBezTo>
                  <a:cubicBezTo>
                    <a:pt x="151" y="106"/>
                    <a:pt x="151" y="106"/>
                    <a:pt x="151" y="106"/>
                  </a:cubicBezTo>
                  <a:cubicBezTo>
                    <a:pt x="149" y="106"/>
                    <a:pt x="149" y="106"/>
                    <a:pt x="149" y="106"/>
                  </a:cubicBezTo>
                  <a:cubicBezTo>
                    <a:pt x="149" y="106"/>
                    <a:pt x="148" y="108"/>
                    <a:pt x="146" y="109"/>
                  </a:cubicBezTo>
                  <a:cubicBezTo>
                    <a:pt x="145" y="110"/>
                    <a:pt x="144" y="111"/>
                    <a:pt x="143" y="111"/>
                  </a:cubicBezTo>
                  <a:cubicBezTo>
                    <a:pt x="141" y="112"/>
                    <a:pt x="139" y="110"/>
                    <a:pt x="139" y="110"/>
                  </a:cubicBezTo>
                  <a:cubicBezTo>
                    <a:pt x="136" y="109"/>
                    <a:pt x="136" y="109"/>
                    <a:pt x="136" y="109"/>
                  </a:cubicBezTo>
                  <a:cubicBezTo>
                    <a:pt x="133" y="105"/>
                    <a:pt x="133" y="105"/>
                    <a:pt x="133" y="105"/>
                  </a:cubicBezTo>
                  <a:cubicBezTo>
                    <a:pt x="124" y="99"/>
                    <a:pt x="124" y="99"/>
                    <a:pt x="124" y="99"/>
                  </a:cubicBezTo>
                  <a:cubicBezTo>
                    <a:pt x="119" y="97"/>
                    <a:pt x="119" y="97"/>
                    <a:pt x="119" y="97"/>
                  </a:cubicBezTo>
                  <a:cubicBezTo>
                    <a:pt x="115" y="96"/>
                    <a:pt x="115" y="96"/>
                    <a:pt x="115" y="96"/>
                  </a:cubicBezTo>
                  <a:cubicBezTo>
                    <a:pt x="110" y="96"/>
                    <a:pt x="110" y="96"/>
                    <a:pt x="110" y="96"/>
                  </a:cubicBezTo>
                  <a:cubicBezTo>
                    <a:pt x="106" y="94"/>
                    <a:pt x="106" y="94"/>
                    <a:pt x="106" y="94"/>
                  </a:cubicBezTo>
                  <a:cubicBezTo>
                    <a:pt x="102" y="94"/>
                    <a:pt x="102" y="94"/>
                    <a:pt x="102" y="94"/>
                  </a:cubicBezTo>
                  <a:cubicBezTo>
                    <a:pt x="97" y="92"/>
                    <a:pt x="97" y="92"/>
                    <a:pt x="97" y="92"/>
                  </a:cubicBezTo>
                  <a:cubicBezTo>
                    <a:pt x="93" y="95"/>
                    <a:pt x="93" y="95"/>
                    <a:pt x="93" y="95"/>
                  </a:cubicBezTo>
                  <a:cubicBezTo>
                    <a:pt x="88" y="98"/>
                    <a:pt x="88" y="98"/>
                    <a:pt x="88" y="98"/>
                  </a:cubicBezTo>
                  <a:cubicBezTo>
                    <a:pt x="83" y="103"/>
                    <a:pt x="83" y="103"/>
                    <a:pt x="83" y="103"/>
                  </a:cubicBezTo>
                  <a:cubicBezTo>
                    <a:pt x="83" y="103"/>
                    <a:pt x="80" y="106"/>
                    <a:pt x="78" y="107"/>
                  </a:cubicBezTo>
                  <a:cubicBezTo>
                    <a:pt x="77" y="106"/>
                    <a:pt x="77" y="106"/>
                    <a:pt x="77" y="106"/>
                  </a:cubicBezTo>
                  <a:cubicBezTo>
                    <a:pt x="77" y="106"/>
                    <a:pt x="77" y="103"/>
                    <a:pt x="78" y="101"/>
                  </a:cubicBezTo>
                  <a:cubicBezTo>
                    <a:pt x="79" y="100"/>
                    <a:pt x="79" y="98"/>
                    <a:pt x="79" y="97"/>
                  </a:cubicBezTo>
                  <a:cubicBezTo>
                    <a:pt x="79" y="96"/>
                    <a:pt x="79" y="94"/>
                    <a:pt x="78" y="92"/>
                  </a:cubicBezTo>
                  <a:cubicBezTo>
                    <a:pt x="78" y="90"/>
                    <a:pt x="77" y="87"/>
                    <a:pt x="77" y="87"/>
                  </a:cubicBezTo>
                  <a:cubicBezTo>
                    <a:pt x="80" y="85"/>
                    <a:pt x="80" y="85"/>
                    <a:pt x="80" y="85"/>
                  </a:cubicBezTo>
                  <a:cubicBezTo>
                    <a:pt x="78" y="80"/>
                    <a:pt x="78" y="80"/>
                    <a:pt x="78" y="80"/>
                  </a:cubicBezTo>
                  <a:cubicBezTo>
                    <a:pt x="76" y="80"/>
                    <a:pt x="76" y="80"/>
                    <a:pt x="76" y="80"/>
                  </a:cubicBezTo>
                  <a:cubicBezTo>
                    <a:pt x="73" y="80"/>
                    <a:pt x="73" y="80"/>
                    <a:pt x="73" y="80"/>
                  </a:cubicBezTo>
                  <a:cubicBezTo>
                    <a:pt x="71" y="83"/>
                    <a:pt x="71" y="83"/>
                    <a:pt x="71" y="83"/>
                  </a:cubicBezTo>
                  <a:cubicBezTo>
                    <a:pt x="71" y="83"/>
                    <a:pt x="72" y="85"/>
                    <a:pt x="72" y="86"/>
                  </a:cubicBezTo>
                  <a:cubicBezTo>
                    <a:pt x="71" y="87"/>
                    <a:pt x="69" y="87"/>
                    <a:pt x="69" y="87"/>
                  </a:cubicBezTo>
                  <a:cubicBezTo>
                    <a:pt x="68" y="88"/>
                    <a:pt x="68" y="91"/>
                    <a:pt x="68" y="91"/>
                  </a:cubicBezTo>
                  <a:cubicBezTo>
                    <a:pt x="64" y="87"/>
                    <a:pt x="64" y="87"/>
                    <a:pt x="64" y="87"/>
                  </a:cubicBezTo>
                  <a:cubicBezTo>
                    <a:pt x="64" y="87"/>
                    <a:pt x="62" y="87"/>
                    <a:pt x="61" y="86"/>
                  </a:cubicBezTo>
                  <a:cubicBezTo>
                    <a:pt x="60" y="86"/>
                    <a:pt x="58" y="86"/>
                    <a:pt x="58" y="86"/>
                  </a:cubicBezTo>
                  <a:cubicBezTo>
                    <a:pt x="58" y="86"/>
                    <a:pt x="58" y="86"/>
                    <a:pt x="57" y="86"/>
                  </a:cubicBezTo>
                  <a:cubicBezTo>
                    <a:pt x="55" y="86"/>
                    <a:pt x="55" y="86"/>
                    <a:pt x="54" y="84"/>
                  </a:cubicBezTo>
                  <a:cubicBezTo>
                    <a:pt x="53" y="82"/>
                    <a:pt x="50" y="77"/>
                    <a:pt x="50" y="77"/>
                  </a:cubicBezTo>
                  <a:cubicBezTo>
                    <a:pt x="50" y="77"/>
                    <a:pt x="49" y="75"/>
                    <a:pt x="48" y="75"/>
                  </a:cubicBezTo>
                  <a:cubicBezTo>
                    <a:pt x="48" y="75"/>
                    <a:pt x="47" y="77"/>
                    <a:pt x="47" y="77"/>
                  </a:cubicBezTo>
                  <a:cubicBezTo>
                    <a:pt x="46" y="77"/>
                    <a:pt x="46" y="75"/>
                    <a:pt x="46" y="74"/>
                  </a:cubicBezTo>
                  <a:cubicBezTo>
                    <a:pt x="46" y="73"/>
                    <a:pt x="46" y="72"/>
                    <a:pt x="46" y="70"/>
                  </a:cubicBezTo>
                  <a:cubicBezTo>
                    <a:pt x="46" y="68"/>
                    <a:pt x="45" y="66"/>
                    <a:pt x="46" y="66"/>
                  </a:cubicBezTo>
                  <a:cubicBezTo>
                    <a:pt x="46" y="66"/>
                    <a:pt x="47" y="67"/>
                    <a:pt x="48" y="67"/>
                  </a:cubicBezTo>
                  <a:cubicBezTo>
                    <a:pt x="49" y="67"/>
                    <a:pt x="49" y="65"/>
                    <a:pt x="49" y="65"/>
                  </a:cubicBezTo>
                  <a:cubicBezTo>
                    <a:pt x="50" y="65"/>
                    <a:pt x="51" y="66"/>
                    <a:pt x="51" y="66"/>
                  </a:cubicBezTo>
                  <a:cubicBezTo>
                    <a:pt x="52" y="66"/>
                    <a:pt x="53" y="66"/>
                    <a:pt x="53" y="66"/>
                  </a:cubicBezTo>
                  <a:cubicBezTo>
                    <a:pt x="54" y="65"/>
                    <a:pt x="54" y="65"/>
                    <a:pt x="54" y="64"/>
                  </a:cubicBezTo>
                  <a:cubicBezTo>
                    <a:pt x="54" y="63"/>
                    <a:pt x="53" y="62"/>
                    <a:pt x="53" y="62"/>
                  </a:cubicBezTo>
                  <a:cubicBezTo>
                    <a:pt x="52" y="62"/>
                    <a:pt x="46" y="65"/>
                    <a:pt x="46" y="65"/>
                  </a:cubicBezTo>
                  <a:cubicBezTo>
                    <a:pt x="42" y="65"/>
                    <a:pt x="42" y="65"/>
                    <a:pt x="42" y="65"/>
                  </a:cubicBezTo>
                  <a:cubicBezTo>
                    <a:pt x="44" y="63"/>
                    <a:pt x="44" y="63"/>
                    <a:pt x="44" y="63"/>
                  </a:cubicBezTo>
                  <a:cubicBezTo>
                    <a:pt x="42" y="61"/>
                    <a:pt x="42" y="61"/>
                    <a:pt x="42" y="61"/>
                  </a:cubicBezTo>
                  <a:cubicBezTo>
                    <a:pt x="42" y="59"/>
                    <a:pt x="42" y="59"/>
                    <a:pt x="42" y="59"/>
                  </a:cubicBezTo>
                  <a:cubicBezTo>
                    <a:pt x="40" y="58"/>
                    <a:pt x="40" y="58"/>
                    <a:pt x="40" y="58"/>
                  </a:cubicBezTo>
                  <a:cubicBezTo>
                    <a:pt x="41" y="56"/>
                    <a:pt x="41" y="56"/>
                    <a:pt x="41" y="56"/>
                  </a:cubicBezTo>
                  <a:cubicBezTo>
                    <a:pt x="43" y="56"/>
                    <a:pt x="43" y="56"/>
                    <a:pt x="43" y="56"/>
                  </a:cubicBezTo>
                  <a:cubicBezTo>
                    <a:pt x="45" y="55"/>
                    <a:pt x="45" y="55"/>
                    <a:pt x="45" y="55"/>
                  </a:cubicBezTo>
                  <a:cubicBezTo>
                    <a:pt x="45" y="51"/>
                    <a:pt x="45" y="51"/>
                    <a:pt x="45" y="51"/>
                  </a:cubicBezTo>
                  <a:cubicBezTo>
                    <a:pt x="43" y="52"/>
                    <a:pt x="43" y="52"/>
                    <a:pt x="43" y="52"/>
                  </a:cubicBezTo>
                  <a:cubicBezTo>
                    <a:pt x="44" y="54"/>
                    <a:pt x="44" y="54"/>
                    <a:pt x="44" y="54"/>
                  </a:cubicBezTo>
                  <a:cubicBezTo>
                    <a:pt x="40" y="54"/>
                    <a:pt x="40" y="54"/>
                    <a:pt x="40" y="54"/>
                  </a:cubicBezTo>
                  <a:cubicBezTo>
                    <a:pt x="39" y="52"/>
                    <a:pt x="39" y="52"/>
                    <a:pt x="39" y="52"/>
                  </a:cubicBezTo>
                  <a:close/>
                  <a:moveTo>
                    <a:pt x="23" y="103"/>
                  </a:moveTo>
                  <a:cubicBezTo>
                    <a:pt x="23" y="103"/>
                    <a:pt x="23" y="103"/>
                    <a:pt x="23" y="103"/>
                  </a:cubicBezTo>
                  <a:cubicBezTo>
                    <a:pt x="23" y="103"/>
                    <a:pt x="25" y="103"/>
                    <a:pt x="25" y="103"/>
                  </a:cubicBezTo>
                  <a:cubicBezTo>
                    <a:pt x="25" y="103"/>
                    <a:pt x="26" y="104"/>
                    <a:pt x="25" y="104"/>
                  </a:cubicBezTo>
                  <a:cubicBezTo>
                    <a:pt x="25" y="105"/>
                    <a:pt x="26" y="105"/>
                    <a:pt x="25" y="105"/>
                  </a:cubicBezTo>
                  <a:cubicBezTo>
                    <a:pt x="24" y="105"/>
                    <a:pt x="22" y="106"/>
                    <a:pt x="22" y="105"/>
                  </a:cubicBezTo>
                  <a:cubicBezTo>
                    <a:pt x="22" y="105"/>
                    <a:pt x="23" y="104"/>
                    <a:pt x="23" y="104"/>
                  </a:cubicBezTo>
                  <a:cubicBezTo>
                    <a:pt x="23" y="103"/>
                    <a:pt x="23" y="103"/>
                    <a:pt x="23" y="103"/>
                  </a:cubicBezTo>
                  <a:close/>
                  <a:moveTo>
                    <a:pt x="64" y="95"/>
                  </a:moveTo>
                  <a:cubicBezTo>
                    <a:pt x="64" y="95"/>
                    <a:pt x="64" y="95"/>
                    <a:pt x="64" y="95"/>
                  </a:cubicBezTo>
                  <a:cubicBezTo>
                    <a:pt x="64" y="95"/>
                    <a:pt x="63" y="98"/>
                    <a:pt x="64" y="98"/>
                  </a:cubicBezTo>
                  <a:cubicBezTo>
                    <a:pt x="64" y="98"/>
                    <a:pt x="65" y="98"/>
                    <a:pt x="66" y="98"/>
                  </a:cubicBezTo>
                  <a:cubicBezTo>
                    <a:pt x="67" y="97"/>
                    <a:pt x="67" y="97"/>
                    <a:pt x="67" y="97"/>
                  </a:cubicBezTo>
                  <a:cubicBezTo>
                    <a:pt x="67" y="96"/>
                    <a:pt x="67" y="95"/>
                    <a:pt x="67" y="95"/>
                  </a:cubicBezTo>
                  <a:cubicBezTo>
                    <a:pt x="64" y="95"/>
                    <a:pt x="64" y="95"/>
                    <a:pt x="64" y="95"/>
                  </a:cubicBezTo>
                  <a:close/>
                  <a:moveTo>
                    <a:pt x="9" y="91"/>
                  </a:moveTo>
                  <a:cubicBezTo>
                    <a:pt x="9" y="91"/>
                    <a:pt x="9" y="91"/>
                    <a:pt x="9" y="91"/>
                  </a:cubicBezTo>
                  <a:cubicBezTo>
                    <a:pt x="8" y="92"/>
                    <a:pt x="8" y="92"/>
                    <a:pt x="8" y="92"/>
                  </a:cubicBezTo>
                  <a:cubicBezTo>
                    <a:pt x="8" y="92"/>
                    <a:pt x="7" y="89"/>
                    <a:pt x="7" y="88"/>
                  </a:cubicBezTo>
                  <a:cubicBezTo>
                    <a:pt x="7" y="88"/>
                    <a:pt x="5" y="87"/>
                    <a:pt x="5" y="87"/>
                  </a:cubicBezTo>
                  <a:cubicBezTo>
                    <a:pt x="5" y="87"/>
                    <a:pt x="4" y="87"/>
                    <a:pt x="4" y="87"/>
                  </a:cubicBezTo>
                  <a:cubicBezTo>
                    <a:pt x="3" y="87"/>
                    <a:pt x="3" y="88"/>
                    <a:pt x="3" y="88"/>
                  </a:cubicBezTo>
                  <a:cubicBezTo>
                    <a:pt x="2" y="88"/>
                    <a:pt x="2" y="88"/>
                    <a:pt x="2" y="88"/>
                  </a:cubicBezTo>
                  <a:cubicBezTo>
                    <a:pt x="2" y="88"/>
                    <a:pt x="1" y="88"/>
                    <a:pt x="1" y="88"/>
                  </a:cubicBezTo>
                  <a:cubicBezTo>
                    <a:pt x="0" y="89"/>
                    <a:pt x="1" y="90"/>
                    <a:pt x="1" y="90"/>
                  </a:cubicBezTo>
                  <a:cubicBezTo>
                    <a:pt x="1" y="90"/>
                    <a:pt x="2" y="90"/>
                    <a:pt x="3" y="91"/>
                  </a:cubicBezTo>
                  <a:cubicBezTo>
                    <a:pt x="4" y="91"/>
                    <a:pt x="4" y="91"/>
                    <a:pt x="4" y="91"/>
                  </a:cubicBezTo>
                  <a:cubicBezTo>
                    <a:pt x="4" y="91"/>
                    <a:pt x="6" y="93"/>
                    <a:pt x="7" y="94"/>
                  </a:cubicBezTo>
                  <a:cubicBezTo>
                    <a:pt x="7" y="94"/>
                    <a:pt x="7" y="95"/>
                    <a:pt x="7" y="95"/>
                  </a:cubicBezTo>
                  <a:cubicBezTo>
                    <a:pt x="4" y="97"/>
                    <a:pt x="4" y="97"/>
                    <a:pt x="4" y="97"/>
                  </a:cubicBezTo>
                  <a:cubicBezTo>
                    <a:pt x="4" y="97"/>
                    <a:pt x="5" y="98"/>
                    <a:pt x="5" y="98"/>
                  </a:cubicBezTo>
                  <a:cubicBezTo>
                    <a:pt x="6" y="98"/>
                    <a:pt x="4" y="99"/>
                    <a:pt x="4" y="99"/>
                  </a:cubicBezTo>
                  <a:cubicBezTo>
                    <a:pt x="4" y="99"/>
                    <a:pt x="4" y="101"/>
                    <a:pt x="4" y="101"/>
                  </a:cubicBezTo>
                  <a:cubicBezTo>
                    <a:pt x="4" y="101"/>
                    <a:pt x="5" y="102"/>
                    <a:pt x="7" y="102"/>
                  </a:cubicBezTo>
                  <a:cubicBezTo>
                    <a:pt x="9" y="103"/>
                    <a:pt x="9" y="102"/>
                    <a:pt x="9" y="102"/>
                  </a:cubicBezTo>
                  <a:cubicBezTo>
                    <a:pt x="10" y="103"/>
                    <a:pt x="10" y="103"/>
                    <a:pt x="10" y="103"/>
                  </a:cubicBezTo>
                  <a:cubicBezTo>
                    <a:pt x="10" y="104"/>
                    <a:pt x="10" y="104"/>
                    <a:pt x="10" y="104"/>
                  </a:cubicBezTo>
                  <a:cubicBezTo>
                    <a:pt x="11" y="105"/>
                    <a:pt x="11" y="105"/>
                    <a:pt x="11" y="105"/>
                  </a:cubicBezTo>
                  <a:cubicBezTo>
                    <a:pt x="14" y="106"/>
                    <a:pt x="14" y="106"/>
                    <a:pt x="14" y="106"/>
                  </a:cubicBezTo>
                  <a:cubicBezTo>
                    <a:pt x="14" y="107"/>
                    <a:pt x="14" y="107"/>
                    <a:pt x="14" y="107"/>
                  </a:cubicBezTo>
                  <a:cubicBezTo>
                    <a:pt x="14" y="110"/>
                    <a:pt x="14" y="110"/>
                    <a:pt x="14" y="110"/>
                  </a:cubicBezTo>
                  <a:cubicBezTo>
                    <a:pt x="14" y="110"/>
                    <a:pt x="13" y="110"/>
                    <a:pt x="12" y="110"/>
                  </a:cubicBezTo>
                  <a:cubicBezTo>
                    <a:pt x="12" y="111"/>
                    <a:pt x="12" y="112"/>
                    <a:pt x="11" y="112"/>
                  </a:cubicBezTo>
                  <a:cubicBezTo>
                    <a:pt x="11" y="112"/>
                    <a:pt x="11" y="114"/>
                    <a:pt x="10" y="115"/>
                  </a:cubicBezTo>
                  <a:cubicBezTo>
                    <a:pt x="10" y="116"/>
                    <a:pt x="11" y="117"/>
                    <a:pt x="11" y="118"/>
                  </a:cubicBezTo>
                  <a:cubicBezTo>
                    <a:pt x="11" y="120"/>
                    <a:pt x="12" y="119"/>
                    <a:pt x="13" y="119"/>
                  </a:cubicBezTo>
                  <a:cubicBezTo>
                    <a:pt x="13" y="119"/>
                    <a:pt x="14" y="118"/>
                    <a:pt x="14" y="118"/>
                  </a:cubicBezTo>
                  <a:cubicBezTo>
                    <a:pt x="15" y="118"/>
                    <a:pt x="16" y="116"/>
                    <a:pt x="17" y="115"/>
                  </a:cubicBezTo>
                  <a:cubicBezTo>
                    <a:pt x="17" y="114"/>
                    <a:pt x="17" y="113"/>
                    <a:pt x="17" y="113"/>
                  </a:cubicBezTo>
                  <a:cubicBezTo>
                    <a:pt x="16" y="112"/>
                    <a:pt x="17" y="110"/>
                    <a:pt x="17" y="110"/>
                  </a:cubicBezTo>
                  <a:cubicBezTo>
                    <a:pt x="17" y="109"/>
                    <a:pt x="17" y="109"/>
                    <a:pt x="17" y="109"/>
                  </a:cubicBezTo>
                  <a:cubicBezTo>
                    <a:pt x="16" y="105"/>
                    <a:pt x="16" y="105"/>
                    <a:pt x="16" y="105"/>
                  </a:cubicBezTo>
                  <a:cubicBezTo>
                    <a:pt x="18" y="101"/>
                    <a:pt x="18" y="101"/>
                    <a:pt x="18" y="101"/>
                  </a:cubicBezTo>
                  <a:cubicBezTo>
                    <a:pt x="20" y="101"/>
                    <a:pt x="20" y="101"/>
                    <a:pt x="20" y="101"/>
                  </a:cubicBezTo>
                  <a:cubicBezTo>
                    <a:pt x="23" y="99"/>
                    <a:pt x="23" y="99"/>
                    <a:pt x="23" y="99"/>
                  </a:cubicBezTo>
                  <a:cubicBezTo>
                    <a:pt x="23" y="99"/>
                    <a:pt x="23" y="99"/>
                    <a:pt x="23" y="99"/>
                  </a:cubicBezTo>
                  <a:cubicBezTo>
                    <a:pt x="23" y="99"/>
                    <a:pt x="24" y="99"/>
                    <a:pt x="25" y="98"/>
                  </a:cubicBezTo>
                  <a:cubicBezTo>
                    <a:pt x="27" y="98"/>
                    <a:pt x="26" y="99"/>
                    <a:pt x="27" y="99"/>
                  </a:cubicBezTo>
                  <a:cubicBezTo>
                    <a:pt x="27" y="100"/>
                    <a:pt x="28" y="100"/>
                    <a:pt x="29" y="100"/>
                  </a:cubicBezTo>
                  <a:cubicBezTo>
                    <a:pt x="29" y="100"/>
                    <a:pt x="30" y="98"/>
                    <a:pt x="30" y="98"/>
                  </a:cubicBezTo>
                  <a:cubicBezTo>
                    <a:pt x="30" y="97"/>
                    <a:pt x="29" y="97"/>
                    <a:pt x="29" y="97"/>
                  </a:cubicBezTo>
                  <a:cubicBezTo>
                    <a:pt x="28" y="95"/>
                    <a:pt x="28" y="95"/>
                    <a:pt x="28" y="95"/>
                  </a:cubicBezTo>
                  <a:cubicBezTo>
                    <a:pt x="31" y="94"/>
                    <a:pt x="31" y="94"/>
                    <a:pt x="31" y="94"/>
                  </a:cubicBezTo>
                  <a:cubicBezTo>
                    <a:pt x="32" y="93"/>
                    <a:pt x="32" y="93"/>
                    <a:pt x="32" y="93"/>
                  </a:cubicBezTo>
                  <a:cubicBezTo>
                    <a:pt x="34" y="91"/>
                    <a:pt x="34" y="91"/>
                    <a:pt x="34" y="91"/>
                  </a:cubicBezTo>
                  <a:cubicBezTo>
                    <a:pt x="33" y="89"/>
                    <a:pt x="33" y="89"/>
                    <a:pt x="33" y="89"/>
                  </a:cubicBezTo>
                  <a:cubicBezTo>
                    <a:pt x="33" y="89"/>
                    <a:pt x="35" y="89"/>
                    <a:pt x="36" y="89"/>
                  </a:cubicBezTo>
                  <a:cubicBezTo>
                    <a:pt x="36" y="89"/>
                    <a:pt x="36" y="88"/>
                    <a:pt x="36" y="88"/>
                  </a:cubicBezTo>
                  <a:cubicBezTo>
                    <a:pt x="35" y="86"/>
                    <a:pt x="35" y="86"/>
                    <a:pt x="35" y="86"/>
                  </a:cubicBezTo>
                  <a:cubicBezTo>
                    <a:pt x="35" y="86"/>
                    <a:pt x="37" y="86"/>
                    <a:pt x="38" y="85"/>
                  </a:cubicBezTo>
                  <a:cubicBezTo>
                    <a:pt x="38" y="85"/>
                    <a:pt x="37" y="84"/>
                    <a:pt x="37" y="84"/>
                  </a:cubicBezTo>
                  <a:cubicBezTo>
                    <a:pt x="37" y="83"/>
                    <a:pt x="38" y="82"/>
                    <a:pt x="38" y="82"/>
                  </a:cubicBezTo>
                  <a:cubicBezTo>
                    <a:pt x="38" y="82"/>
                    <a:pt x="40" y="84"/>
                    <a:pt x="41" y="84"/>
                  </a:cubicBezTo>
                  <a:cubicBezTo>
                    <a:pt x="42" y="85"/>
                    <a:pt x="42" y="84"/>
                    <a:pt x="43" y="84"/>
                  </a:cubicBezTo>
                  <a:cubicBezTo>
                    <a:pt x="43" y="83"/>
                    <a:pt x="42" y="82"/>
                    <a:pt x="42" y="82"/>
                  </a:cubicBezTo>
                  <a:cubicBezTo>
                    <a:pt x="41" y="81"/>
                    <a:pt x="41" y="81"/>
                    <a:pt x="41" y="81"/>
                  </a:cubicBezTo>
                  <a:cubicBezTo>
                    <a:pt x="38" y="80"/>
                    <a:pt x="38" y="80"/>
                    <a:pt x="38" y="80"/>
                  </a:cubicBezTo>
                  <a:cubicBezTo>
                    <a:pt x="34" y="78"/>
                    <a:pt x="34" y="78"/>
                    <a:pt x="34" y="78"/>
                  </a:cubicBezTo>
                  <a:cubicBezTo>
                    <a:pt x="34" y="78"/>
                    <a:pt x="31" y="78"/>
                    <a:pt x="31" y="77"/>
                  </a:cubicBezTo>
                  <a:cubicBezTo>
                    <a:pt x="30" y="77"/>
                    <a:pt x="30" y="77"/>
                    <a:pt x="30" y="77"/>
                  </a:cubicBezTo>
                  <a:cubicBezTo>
                    <a:pt x="30" y="77"/>
                    <a:pt x="28" y="77"/>
                    <a:pt x="28" y="77"/>
                  </a:cubicBezTo>
                  <a:cubicBezTo>
                    <a:pt x="27" y="77"/>
                    <a:pt x="26" y="78"/>
                    <a:pt x="25" y="79"/>
                  </a:cubicBezTo>
                  <a:cubicBezTo>
                    <a:pt x="25" y="79"/>
                    <a:pt x="24" y="80"/>
                    <a:pt x="23" y="80"/>
                  </a:cubicBezTo>
                  <a:cubicBezTo>
                    <a:pt x="23" y="80"/>
                    <a:pt x="22" y="78"/>
                    <a:pt x="22" y="78"/>
                  </a:cubicBezTo>
                  <a:cubicBezTo>
                    <a:pt x="20" y="78"/>
                    <a:pt x="20" y="78"/>
                    <a:pt x="20" y="78"/>
                  </a:cubicBezTo>
                  <a:cubicBezTo>
                    <a:pt x="20" y="78"/>
                    <a:pt x="19" y="80"/>
                    <a:pt x="19" y="81"/>
                  </a:cubicBezTo>
                  <a:cubicBezTo>
                    <a:pt x="19" y="81"/>
                    <a:pt x="17" y="81"/>
                    <a:pt x="16" y="81"/>
                  </a:cubicBezTo>
                  <a:cubicBezTo>
                    <a:pt x="15" y="82"/>
                    <a:pt x="14" y="82"/>
                    <a:pt x="13" y="83"/>
                  </a:cubicBezTo>
                  <a:cubicBezTo>
                    <a:pt x="12" y="83"/>
                    <a:pt x="14" y="84"/>
                    <a:pt x="14" y="84"/>
                  </a:cubicBezTo>
                  <a:cubicBezTo>
                    <a:pt x="14" y="86"/>
                    <a:pt x="14" y="86"/>
                    <a:pt x="14" y="86"/>
                  </a:cubicBezTo>
                  <a:cubicBezTo>
                    <a:pt x="12" y="86"/>
                    <a:pt x="12" y="86"/>
                    <a:pt x="12" y="86"/>
                  </a:cubicBezTo>
                  <a:cubicBezTo>
                    <a:pt x="11" y="85"/>
                    <a:pt x="11" y="85"/>
                    <a:pt x="11" y="85"/>
                  </a:cubicBezTo>
                  <a:cubicBezTo>
                    <a:pt x="9" y="87"/>
                    <a:pt x="9" y="87"/>
                    <a:pt x="9" y="87"/>
                  </a:cubicBezTo>
                  <a:cubicBezTo>
                    <a:pt x="8" y="89"/>
                    <a:pt x="8" y="89"/>
                    <a:pt x="8" y="89"/>
                  </a:cubicBezTo>
                  <a:cubicBezTo>
                    <a:pt x="8" y="89"/>
                    <a:pt x="9" y="91"/>
                    <a:pt x="9" y="91"/>
                  </a:cubicBezTo>
                  <a:close/>
                  <a:moveTo>
                    <a:pt x="35" y="76"/>
                  </a:moveTo>
                  <a:cubicBezTo>
                    <a:pt x="35" y="76"/>
                    <a:pt x="35" y="76"/>
                    <a:pt x="35" y="76"/>
                  </a:cubicBezTo>
                  <a:cubicBezTo>
                    <a:pt x="36" y="77"/>
                    <a:pt x="36" y="77"/>
                    <a:pt x="36" y="77"/>
                  </a:cubicBezTo>
                  <a:cubicBezTo>
                    <a:pt x="36" y="77"/>
                    <a:pt x="37" y="78"/>
                    <a:pt x="39" y="78"/>
                  </a:cubicBezTo>
                  <a:cubicBezTo>
                    <a:pt x="42" y="78"/>
                    <a:pt x="42" y="80"/>
                    <a:pt x="44" y="78"/>
                  </a:cubicBezTo>
                  <a:cubicBezTo>
                    <a:pt x="44" y="77"/>
                    <a:pt x="44" y="77"/>
                    <a:pt x="43" y="76"/>
                  </a:cubicBezTo>
                  <a:cubicBezTo>
                    <a:pt x="43" y="75"/>
                    <a:pt x="42" y="75"/>
                    <a:pt x="42" y="74"/>
                  </a:cubicBezTo>
                  <a:cubicBezTo>
                    <a:pt x="42" y="74"/>
                    <a:pt x="42" y="74"/>
                    <a:pt x="40" y="72"/>
                  </a:cubicBezTo>
                  <a:cubicBezTo>
                    <a:pt x="39" y="71"/>
                    <a:pt x="39" y="72"/>
                    <a:pt x="38" y="72"/>
                  </a:cubicBezTo>
                  <a:cubicBezTo>
                    <a:pt x="37" y="72"/>
                    <a:pt x="36" y="72"/>
                    <a:pt x="35" y="72"/>
                  </a:cubicBezTo>
                  <a:cubicBezTo>
                    <a:pt x="34" y="73"/>
                    <a:pt x="36" y="74"/>
                    <a:pt x="36" y="75"/>
                  </a:cubicBezTo>
                  <a:cubicBezTo>
                    <a:pt x="36" y="75"/>
                    <a:pt x="35" y="76"/>
                    <a:pt x="35" y="76"/>
                  </a:cubicBezTo>
                  <a:close/>
                  <a:moveTo>
                    <a:pt x="22" y="57"/>
                  </a:moveTo>
                  <a:cubicBezTo>
                    <a:pt x="22" y="57"/>
                    <a:pt x="22" y="57"/>
                    <a:pt x="22" y="57"/>
                  </a:cubicBezTo>
                  <a:cubicBezTo>
                    <a:pt x="22" y="56"/>
                    <a:pt x="24" y="56"/>
                    <a:pt x="25" y="57"/>
                  </a:cubicBezTo>
                  <a:cubicBezTo>
                    <a:pt x="25" y="57"/>
                    <a:pt x="27" y="58"/>
                    <a:pt x="27" y="59"/>
                  </a:cubicBezTo>
                  <a:cubicBezTo>
                    <a:pt x="27" y="59"/>
                    <a:pt x="28" y="59"/>
                    <a:pt x="28" y="60"/>
                  </a:cubicBezTo>
                  <a:cubicBezTo>
                    <a:pt x="28" y="60"/>
                    <a:pt x="29" y="61"/>
                    <a:pt x="29" y="62"/>
                  </a:cubicBezTo>
                  <a:cubicBezTo>
                    <a:pt x="30" y="63"/>
                    <a:pt x="31" y="64"/>
                    <a:pt x="31" y="64"/>
                  </a:cubicBezTo>
                  <a:cubicBezTo>
                    <a:pt x="31" y="64"/>
                    <a:pt x="32" y="65"/>
                    <a:pt x="31" y="65"/>
                  </a:cubicBezTo>
                  <a:cubicBezTo>
                    <a:pt x="30" y="65"/>
                    <a:pt x="27" y="65"/>
                    <a:pt x="27" y="65"/>
                  </a:cubicBezTo>
                  <a:cubicBezTo>
                    <a:pt x="27" y="65"/>
                    <a:pt x="26" y="66"/>
                    <a:pt x="26" y="66"/>
                  </a:cubicBezTo>
                  <a:cubicBezTo>
                    <a:pt x="26" y="67"/>
                    <a:pt x="28" y="68"/>
                    <a:pt x="27" y="68"/>
                  </a:cubicBezTo>
                  <a:cubicBezTo>
                    <a:pt x="26" y="69"/>
                    <a:pt x="26" y="69"/>
                    <a:pt x="25" y="69"/>
                  </a:cubicBezTo>
                  <a:cubicBezTo>
                    <a:pt x="24" y="68"/>
                    <a:pt x="23" y="66"/>
                    <a:pt x="23" y="66"/>
                  </a:cubicBezTo>
                  <a:cubicBezTo>
                    <a:pt x="22" y="67"/>
                    <a:pt x="22" y="70"/>
                    <a:pt x="22" y="70"/>
                  </a:cubicBezTo>
                  <a:cubicBezTo>
                    <a:pt x="22" y="71"/>
                    <a:pt x="23" y="72"/>
                    <a:pt x="22" y="73"/>
                  </a:cubicBezTo>
                  <a:cubicBezTo>
                    <a:pt x="22" y="73"/>
                    <a:pt x="19" y="74"/>
                    <a:pt x="19" y="74"/>
                  </a:cubicBezTo>
                  <a:cubicBezTo>
                    <a:pt x="19" y="74"/>
                    <a:pt x="18" y="74"/>
                    <a:pt x="18" y="74"/>
                  </a:cubicBezTo>
                  <a:cubicBezTo>
                    <a:pt x="17" y="74"/>
                    <a:pt x="15" y="72"/>
                    <a:pt x="14" y="71"/>
                  </a:cubicBezTo>
                  <a:cubicBezTo>
                    <a:pt x="14" y="70"/>
                    <a:pt x="14" y="68"/>
                    <a:pt x="14" y="68"/>
                  </a:cubicBezTo>
                  <a:cubicBezTo>
                    <a:pt x="13" y="67"/>
                    <a:pt x="12" y="66"/>
                    <a:pt x="12" y="66"/>
                  </a:cubicBezTo>
                  <a:cubicBezTo>
                    <a:pt x="12" y="66"/>
                    <a:pt x="13" y="65"/>
                    <a:pt x="11" y="66"/>
                  </a:cubicBezTo>
                  <a:cubicBezTo>
                    <a:pt x="8" y="66"/>
                    <a:pt x="9" y="67"/>
                    <a:pt x="8" y="67"/>
                  </a:cubicBezTo>
                  <a:cubicBezTo>
                    <a:pt x="7" y="66"/>
                    <a:pt x="7" y="65"/>
                    <a:pt x="5" y="65"/>
                  </a:cubicBezTo>
                  <a:cubicBezTo>
                    <a:pt x="4" y="65"/>
                    <a:pt x="3" y="64"/>
                    <a:pt x="3" y="64"/>
                  </a:cubicBezTo>
                  <a:cubicBezTo>
                    <a:pt x="3" y="64"/>
                    <a:pt x="6" y="62"/>
                    <a:pt x="7" y="62"/>
                  </a:cubicBezTo>
                  <a:cubicBezTo>
                    <a:pt x="8" y="62"/>
                    <a:pt x="7" y="62"/>
                    <a:pt x="9" y="62"/>
                  </a:cubicBezTo>
                  <a:cubicBezTo>
                    <a:pt x="12" y="61"/>
                    <a:pt x="13" y="63"/>
                    <a:pt x="13" y="61"/>
                  </a:cubicBezTo>
                  <a:cubicBezTo>
                    <a:pt x="14" y="59"/>
                    <a:pt x="14" y="58"/>
                    <a:pt x="15" y="57"/>
                  </a:cubicBezTo>
                  <a:cubicBezTo>
                    <a:pt x="15" y="56"/>
                    <a:pt x="16" y="54"/>
                    <a:pt x="16" y="54"/>
                  </a:cubicBezTo>
                  <a:cubicBezTo>
                    <a:pt x="16" y="53"/>
                    <a:pt x="19" y="53"/>
                    <a:pt x="19" y="53"/>
                  </a:cubicBezTo>
                  <a:cubicBezTo>
                    <a:pt x="20" y="56"/>
                    <a:pt x="20" y="56"/>
                    <a:pt x="20" y="56"/>
                  </a:cubicBezTo>
                  <a:cubicBezTo>
                    <a:pt x="20" y="56"/>
                    <a:pt x="20" y="57"/>
                    <a:pt x="21" y="57"/>
                  </a:cubicBezTo>
                  <a:cubicBezTo>
                    <a:pt x="22" y="57"/>
                    <a:pt x="22" y="57"/>
                    <a:pt x="22" y="57"/>
                  </a:cubicBezTo>
                  <a:close/>
                  <a:moveTo>
                    <a:pt x="36" y="52"/>
                  </a:moveTo>
                  <a:cubicBezTo>
                    <a:pt x="36" y="52"/>
                    <a:pt x="36" y="52"/>
                    <a:pt x="36" y="52"/>
                  </a:cubicBezTo>
                  <a:cubicBezTo>
                    <a:pt x="35" y="53"/>
                    <a:pt x="35" y="53"/>
                    <a:pt x="35" y="53"/>
                  </a:cubicBezTo>
                  <a:cubicBezTo>
                    <a:pt x="31" y="53"/>
                    <a:pt x="31" y="53"/>
                    <a:pt x="31" y="53"/>
                  </a:cubicBezTo>
                  <a:cubicBezTo>
                    <a:pt x="31" y="55"/>
                    <a:pt x="31" y="55"/>
                    <a:pt x="31" y="55"/>
                  </a:cubicBezTo>
                  <a:cubicBezTo>
                    <a:pt x="33" y="57"/>
                    <a:pt x="33" y="57"/>
                    <a:pt x="33" y="57"/>
                  </a:cubicBezTo>
                  <a:cubicBezTo>
                    <a:pt x="33" y="57"/>
                    <a:pt x="34" y="56"/>
                    <a:pt x="35" y="56"/>
                  </a:cubicBezTo>
                  <a:cubicBezTo>
                    <a:pt x="36" y="56"/>
                    <a:pt x="38" y="56"/>
                    <a:pt x="38" y="56"/>
                  </a:cubicBezTo>
                  <a:cubicBezTo>
                    <a:pt x="39" y="55"/>
                    <a:pt x="39" y="55"/>
                    <a:pt x="39" y="55"/>
                  </a:cubicBezTo>
                  <a:cubicBezTo>
                    <a:pt x="38" y="52"/>
                    <a:pt x="38" y="52"/>
                    <a:pt x="38" y="52"/>
                  </a:cubicBezTo>
                  <a:lnTo>
                    <a:pt x="36" y="52"/>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37" name="Freeform 195">
              <a:extLst>
                <a:ext uri="{FF2B5EF4-FFF2-40B4-BE49-F238E27FC236}">
                  <a16:creationId xmlns:a16="http://schemas.microsoft.com/office/drawing/2014/main" id="{6228C89B-7CD7-4716-AC4A-7CB1B26B224A}"/>
                </a:ext>
              </a:extLst>
            </p:cNvPr>
            <p:cNvSpPr>
              <a:spLocks/>
            </p:cNvSpPr>
            <p:nvPr/>
          </p:nvSpPr>
          <p:spPr bwMode="auto">
            <a:xfrm>
              <a:off x="6144086" y="3377866"/>
              <a:ext cx="556312" cy="405924"/>
            </a:xfrm>
            <a:custGeom>
              <a:avLst/>
              <a:gdLst>
                <a:gd name="T0" fmla="*/ 7 w 244"/>
                <a:gd name="T1" fmla="*/ 36 h 184"/>
                <a:gd name="T2" fmla="*/ 21 w 244"/>
                <a:gd name="T3" fmla="*/ 52 h 184"/>
                <a:gd name="T4" fmla="*/ 77 w 244"/>
                <a:gd name="T5" fmla="*/ 49 h 184"/>
                <a:gd name="T6" fmla="*/ 144 w 244"/>
                <a:gd name="T7" fmla="*/ 21 h 184"/>
                <a:gd name="T8" fmla="*/ 203 w 244"/>
                <a:gd name="T9" fmla="*/ 3 h 184"/>
                <a:gd name="T10" fmla="*/ 238 w 244"/>
                <a:gd name="T11" fmla="*/ 8 h 184"/>
                <a:gd name="T12" fmla="*/ 241 w 244"/>
                <a:gd name="T13" fmla="*/ 22 h 184"/>
                <a:gd name="T14" fmla="*/ 232 w 244"/>
                <a:gd name="T15" fmla="*/ 27 h 184"/>
                <a:gd name="T16" fmla="*/ 225 w 244"/>
                <a:gd name="T17" fmla="*/ 36 h 184"/>
                <a:gd name="T18" fmla="*/ 225 w 244"/>
                <a:gd name="T19" fmla="*/ 56 h 184"/>
                <a:gd name="T20" fmla="*/ 222 w 244"/>
                <a:gd name="T21" fmla="*/ 69 h 184"/>
                <a:gd name="T22" fmla="*/ 220 w 244"/>
                <a:gd name="T23" fmla="*/ 76 h 184"/>
                <a:gd name="T24" fmla="*/ 216 w 244"/>
                <a:gd name="T25" fmla="*/ 83 h 184"/>
                <a:gd name="T26" fmla="*/ 232 w 244"/>
                <a:gd name="T27" fmla="*/ 92 h 184"/>
                <a:gd name="T28" fmla="*/ 244 w 244"/>
                <a:gd name="T29" fmla="*/ 102 h 184"/>
                <a:gd name="T30" fmla="*/ 231 w 244"/>
                <a:gd name="T31" fmla="*/ 108 h 184"/>
                <a:gd name="T32" fmla="*/ 211 w 244"/>
                <a:gd name="T33" fmla="*/ 106 h 184"/>
                <a:gd name="T34" fmla="*/ 201 w 244"/>
                <a:gd name="T35" fmla="*/ 115 h 184"/>
                <a:gd name="T36" fmla="*/ 188 w 244"/>
                <a:gd name="T37" fmla="*/ 126 h 184"/>
                <a:gd name="T38" fmla="*/ 181 w 244"/>
                <a:gd name="T39" fmla="*/ 135 h 184"/>
                <a:gd name="T40" fmla="*/ 179 w 244"/>
                <a:gd name="T41" fmla="*/ 147 h 184"/>
                <a:gd name="T42" fmla="*/ 174 w 244"/>
                <a:gd name="T43" fmla="*/ 158 h 184"/>
                <a:gd name="T44" fmla="*/ 155 w 244"/>
                <a:gd name="T45" fmla="*/ 165 h 184"/>
                <a:gd name="T46" fmla="*/ 139 w 244"/>
                <a:gd name="T47" fmla="*/ 167 h 184"/>
                <a:gd name="T48" fmla="*/ 116 w 244"/>
                <a:gd name="T49" fmla="*/ 164 h 184"/>
                <a:gd name="T50" fmla="*/ 104 w 244"/>
                <a:gd name="T51" fmla="*/ 163 h 184"/>
                <a:gd name="T52" fmla="*/ 92 w 244"/>
                <a:gd name="T53" fmla="*/ 169 h 184"/>
                <a:gd name="T54" fmla="*/ 70 w 244"/>
                <a:gd name="T55" fmla="*/ 177 h 184"/>
                <a:gd name="T56" fmla="*/ 57 w 244"/>
                <a:gd name="T57" fmla="*/ 184 h 184"/>
                <a:gd name="T58" fmla="*/ 51 w 244"/>
                <a:gd name="T59" fmla="*/ 183 h 184"/>
                <a:gd name="T60" fmla="*/ 48 w 244"/>
                <a:gd name="T61" fmla="*/ 172 h 184"/>
                <a:gd name="T62" fmla="*/ 50 w 244"/>
                <a:gd name="T63" fmla="*/ 165 h 184"/>
                <a:gd name="T64" fmla="*/ 24 w 244"/>
                <a:gd name="T65" fmla="*/ 143 h 184"/>
                <a:gd name="T66" fmla="*/ 21 w 244"/>
                <a:gd name="T67" fmla="*/ 138 h 184"/>
                <a:gd name="T68" fmla="*/ 20 w 244"/>
                <a:gd name="T69" fmla="*/ 133 h 184"/>
                <a:gd name="T70" fmla="*/ 20 w 244"/>
                <a:gd name="T71" fmla="*/ 125 h 184"/>
                <a:gd name="T72" fmla="*/ 16 w 244"/>
                <a:gd name="T73" fmla="*/ 113 h 184"/>
                <a:gd name="T74" fmla="*/ 19 w 244"/>
                <a:gd name="T75" fmla="*/ 106 h 184"/>
                <a:gd name="T76" fmla="*/ 25 w 244"/>
                <a:gd name="T77" fmla="*/ 99 h 184"/>
                <a:gd name="T78" fmla="*/ 33 w 244"/>
                <a:gd name="T79" fmla="*/ 84 h 184"/>
                <a:gd name="T80" fmla="*/ 21 w 244"/>
                <a:gd name="T81" fmla="*/ 77 h 184"/>
                <a:gd name="T82" fmla="*/ 11 w 244"/>
                <a:gd name="T83" fmla="*/ 73 h 184"/>
                <a:gd name="T84" fmla="*/ 2 w 244"/>
                <a:gd name="T85" fmla="*/ 60 h 184"/>
                <a:gd name="T86" fmla="*/ 1 w 244"/>
                <a:gd name="T87" fmla="*/ 47 h 184"/>
                <a:gd name="T88" fmla="*/ 7 w 244"/>
                <a:gd name="T89" fmla="*/ 39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44" h="184">
                  <a:moveTo>
                    <a:pt x="7" y="38"/>
                  </a:moveTo>
                  <a:cubicBezTo>
                    <a:pt x="7" y="36"/>
                    <a:pt x="7" y="36"/>
                    <a:pt x="7" y="36"/>
                  </a:cubicBezTo>
                  <a:cubicBezTo>
                    <a:pt x="7" y="36"/>
                    <a:pt x="7" y="36"/>
                    <a:pt x="7" y="36"/>
                  </a:cubicBezTo>
                  <a:cubicBezTo>
                    <a:pt x="14" y="34"/>
                    <a:pt x="20" y="38"/>
                    <a:pt x="23" y="38"/>
                  </a:cubicBezTo>
                  <a:cubicBezTo>
                    <a:pt x="29" y="39"/>
                    <a:pt x="16" y="46"/>
                    <a:pt x="18" y="46"/>
                  </a:cubicBezTo>
                  <a:cubicBezTo>
                    <a:pt x="20" y="45"/>
                    <a:pt x="18" y="51"/>
                    <a:pt x="21" y="52"/>
                  </a:cubicBezTo>
                  <a:cubicBezTo>
                    <a:pt x="26" y="53"/>
                    <a:pt x="30" y="49"/>
                    <a:pt x="36" y="49"/>
                  </a:cubicBezTo>
                  <a:cubicBezTo>
                    <a:pt x="41" y="48"/>
                    <a:pt x="47" y="51"/>
                    <a:pt x="49" y="49"/>
                  </a:cubicBezTo>
                  <a:cubicBezTo>
                    <a:pt x="53" y="44"/>
                    <a:pt x="69" y="54"/>
                    <a:pt x="77" y="49"/>
                  </a:cubicBezTo>
                  <a:cubicBezTo>
                    <a:pt x="82" y="45"/>
                    <a:pt x="102" y="43"/>
                    <a:pt x="109" y="43"/>
                  </a:cubicBezTo>
                  <a:cubicBezTo>
                    <a:pt x="127" y="42"/>
                    <a:pt x="128" y="42"/>
                    <a:pt x="136" y="37"/>
                  </a:cubicBezTo>
                  <a:cubicBezTo>
                    <a:pt x="136" y="37"/>
                    <a:pt x="141" y="26"/>
                    <a:pt x="144" y="21"/>
                  </a:cubicBezTo>
                  <a:cubicBezTo>
                    <a:pt x="146" y="17"/>
                    <a:pt x="152" y="15"/>
                    <a:pt x="158" y="11"/>
                  </a:cubicBezTo>
                  <a:cubicBezTo>
                    <a:pt x="163" y="7"/>
                    <a:pt x="176" y="3"/>
                    <a:pt x="179" y="2"/>
                  </a:cubicBezTo>
                  <a:cubicBezTo>
                    <a:pt x="182" y="2"/>
                    <a:pt x="203" y="3"/>
                    <a:pt x="203" y="3"/>
                  </a:cubicBezTo>
                  <a:cubicBezTo>
                    <a:pt x="214" y="0"/>
                    <a:pt x="214" y="0"/>
                    <a:pt x="214" y="0"/>
                  </a:cubicBezTo>
                  <a:cubicBezTo>
                    <a:pt x="214" y="0"/>
                    <a:pt x="216" y="8"/>
                    <a:pt x="219" y="9"/>
                  </a:cubicBezTo>
                  <a:cubicBezTo>
                    <a:pt x="228" y="10"/>
                    <a:pt x="235" y="10"/>
                    <a:pt x="238" y="8"/>
                  </a:cubicBezTo>
                  <a:cubicBezTo>
                    <a:pt x="239" y="8"/>
                    <a:pt x="239" y="10"/>
                    <a:pt x="240" y="11"/>
                  </a:cubicBezTo>
                  <a:cubicBezTo>
                    <a:pt x="241" y="13"/>
                    <a:pt x="242" y="17"/>
                    <a:pt x="242" y="17"/>
                  </a:cubicBezTo>
                  <a:cubicBezTo>
                    <a:pt x="241" y="22"/>
                    <a:pt x="241" y="22"/>
                    <a:pt x="241" y="22"/>
                  </a:cubicBezTo>
                  <a:cubicBezTo>
                    <a:pt x="240" y="23"/>
                    <a:pt x="240" y="23"/>
                    <a:pt x="240" y="23"/>
                  </a:cubicBezTo>
                  <a:cubicBezTo>
                    <a:pt x="235" y="26"/>
                    <a:pt x="235" y="26"/>
                    <a:pt x="235" y="26"/>
                  </a:cubicBezTo>
                  <a:cubicBezTo>
                    <a:pt x="235" y="26"/>
                    <a:pt x="233" y="26"/>
                    <a:pt x="232" y="27"/>
                  </a:cubicBezTo>
                  <a:cubicBezTo>
                    <a:pt x="231" y="27"/>
                    <a:pt x="229" y="28"/>
                    <a:pt x="229" y="28"/>
                  </a:cubicBezTo>
                  <a:cubicBezTo>
                    <a:pt x="229" y="28"/>
                    <a:pt x="227" y="30"/>
                    <a:pt x="227" y="31"/>
                  </a:cubicBezTo>
                  <a:cubicBezTo>
                    <a:pt x="226" y="33"/>
                    <a:pt x="225" y="36"/>
                    <a:pt x="225" y="36"/>
                  </a:cubicBezTo>
                  <a:cubicBezTo>
                    <a:pt x="223" y="41"/>
                    <a:pt x="223" y="41"/>
                    <a:pt x="223" y="41"/>
                  </a:cubicBezTo>
                  <a:cubicBezTo>
                    <a:pt x="223" y="48"/>
                    <a:pt x="223" y="48"/>
                    <a:pt x="223" y="48"/>
                  </a:cubicBezTo>
                  <a:cubicBezTo>
                    <a:pt x="225" y="56"/>
                    <a:pt x="225" y="56"/>
                    <a:pt x="225" y="56"/>
                  </a:cubicBezTo>
                  <a:cubicBezTo>
                    <a:pt x="227" y="65"/>
                    <a:pt x="227" y="65"/>
                    <a:pt x="227" y="65"/>
                  </a:cubicBezTo>
                  <a:cubicBezTo>
                    <a:pt x="227" y="65"/>
                    <a:pt x="224" y="68"/>
                    <a:pt x="223" y="68"/>
                  </a:cubicBezTo>
                  <a:cubicBezTo>
                    <a:pt x="223" y="68"/>
                    <a:pt x="222" y="69"/>
                    <a:pt x="222" y="69"/>
                  </a:cubicBezTo>
                  <a:cubicBezTo>
                    <a:pt x="222" y="71"/>
                    <a:pt x="222" y="71"/>
                    <a:pt x="222" y="71"/>
                  </a:cubicBezTo>
                  <a:cubicBezTo>
                    <a:pt x="221" y="74"/>
                    <a:pt x="221" y="74"/>
                    <a:pt x="221" y="74"/>
                  </a:cubicBezTo>
                  <a:cubicBezTo>
                    <a:pt x="220" y="76"/>
                    <a:pt x="220" y="76"/>
                    <a:pt x="220" y="76"/>
                  </a:cubicBezTo>
                  <a:cubicBezTo>
                    <a:pt x="220" y="76"/>
                    <a:pt x="219" y="78"/>
                    <a:pt x="218" y="78"/>
                  </a:cubicBezTo>
                  <a:cubicBezTo>
                    <a:pt x="217" y="79"/>
                    <a:pt x="215" y="81"/>
                    <a:pt x="215" y="81"/>
                  </a:cubicBezTo>
                  <a:cubicBezTo>
                    <a:pt x="216" y="83"/>
                    <a:pt x="216" y="83"/>
                    <a:pt x="216" y="83"/>
                  </a:cubicBezTo>
                  <a:cubicBezTo>
                    <a:pt x="227" y="85"/>
                    <a:pt x="227" y="85"/>
                    <a:pt x="227" y="85"/>
                  </a:cubicBezTo>
                  <a:cubicBezTo>
                    <a:pt x="227" y="87"/>
                    <a:pt x="227" y="87"/>
                    <a:pt x="227" y="87"/>
                  </a:cubicBezTo>
                  <a:cubicBezTo>
                    <a:pt x="232" y="92"/>
                    <a:pt x="232" y="92"/>
                    <a:pt x="232" y="92"/>
                  </a:cubicBezTo>
                  <a:cubicBezTo>
                    <a:pt x="235" y="97"/>
                    <a:pt x="235" y="97"/>
                    <a:pt x="235" y="97"/>
                  </a:cubicBezTo>
                  <a:cubicBezTo>
                    <a:pt x="240" y="99"/>
                    <a:pt x="240" y="99"/>
                    <a:pt x="240" y="99"/>
                  </a:cubicBezTo>
                  <a:cubicBezTo>
                    <a:pt x="240" y="99"/>
                    <a:pt x="244" y="102"/>
                    <a:pt x="244" y="102"/>
                  </a:cubicBezTo>
                  <a:cubicBezTo>
                    <a:pt x="243" y="103"/>
                    <a:pt x="238" y="105"/>
                    <a:pt x="238" y="105"/>
                  </a:cubicBezTo>
                  <a:cubicBezTo>
                    <a:pt x="235" y="107"/>
                    <a:pt x="235" y="107"/>
                    <a:pt x="235" y="107"/>
                  </a:cubicBezTo>
                  <a:cubicBezTo>
                    <a:pt x="235" y="107"/>
                    <a:pt x="233" y="107"/>
                    <a:pt x="231" y="108"/>
                  </a:cubicBezTo>
                  <a:cubicBezTo>
                    <a:pt x="230" y="109"/>
                    <a:pt x="224" y="112"/>
                    <a:pt x="224" y="112"/>
                  </a:cubicBezTo>
                  <a:cubicBezTo>
                    <a:pt x="216" y="107"/>
                    <a:pt x="216" y="107"/>
                    <a:pt x="216" y="107"/>
                  </a:cubicBezTo>
                  <a:cubicBezTo>
                    <a:pt x="211" y="106"/>
                    <a:pt x="211" y="106"/>
                    <a:pt x="211" y="106"/>
                  </a:cubicBezTo>
                  <a:cubicBezTo>
                    <a:pt x="209" y="109"/>
                    <a:pt x="209" y="109"/>
                    <a:pt x="209" y="109"/>
                  </a:cubicBezTo>
                  <a:cubicBezTo>
                    <a:pt x="204" y="110"/>
                    <a:pt x="204" y="110"/>
                    <a:pt x="204" y="110"/>
                  </a:cubicBezTo>
                  <a:cubicBezTo>
                    <a:pt x="201" y="115"/>
                    <a:pt x="201" y="115"/>
                    <a:pt x="201" y="115"/>
                  </a:cubicBezTo>
                  <a:cubicBezTo>
                    <a:pt x="201" y="115"/>
                    <a:pt x="194" y="117"/>
                    <a:pt x="192" y="118"/>
                  </a:cubicBezTo>
                  <a:cubicBezTo>
                    <a:pt x="191" y="119"/>
                    <a:pt x="187" y="122"/>
                    <a:pt x="187" y="122"/>
                  </a:cubicBezTo>
                  <a:cubicBezTo>
                    <a:pt x="188" y="126"/>
                    <a:pt x="188" y="126"/>
                    <a:pt x="188" y="126"/>
                  </a:cubicBezTo>
                  <a:cubicBezTo>
                    <a:pt x="184" y="129"/>
                    <a:pt x="184" y="129"/>
                    <a:pt x="184" y="129"/>
                  </a:cubicBezTo>
                  <a:cubicBezTo>
                    <a:pt x="184" y="129"/>
                    <a:pt x="181" y="130"/>
                    <a:pt x="180" y="132"/>
                  </a:cubicBezTo>
                  <a:cubicBezTo>
                    <a:pt x="180" y="134"/>
                    <a:pt x="181" y="135"/>
                    <a:pt x="181" y="135"/>
                  </a:cubicBezTo>
                  <a:cubicBezTo>
                    <a:pt x="179" y="135"/>
                    <a:pt x="176" y="136"/>
                    <a:pt x="175" y="137"/>
                  </a:cubicBezTo>
                  <a:cubicBezTo>
                    <a:pt x="174" y="137"/>
                    <a:pt x="174" y="139"/>
                    <a:pt x="175" y="141"/>
                  </a:cubicBezTo>
                  <a:cubicBezTo>
                    <a:pt x="175" y="142"/>
                    <a:pt x="177" y="144"/>
                    <a:pt x="179" y="147"/>
                  </a:cubicBezTo>
                  <a:cubicBezTo>
                    <a:pt x="180" y="150"/>
                    <a:pt x="181" y="150"/>
                    <a:pt x="181" y="151"/>
                  </a:cubicBezTo>
                  <a:cubicBezTo>
                    <a:pt x="181" y="152"/>
                    <a:pt x="180" y="155"/>
                    <a:pt x="179" y="156"/>
                  </a:cubicBezTo>
                  <a:cubicBezTo>
                    <a:pt x="177" y="158"/>
                    <a:pt x="175" y="158"/>
                    <a:pt x="174" y="158"/>
                  </a:cubicBezTo>
                  <a:cubicBezTo>
                    <a:pt x="173" y="159"/>
                    <a:pt x="170" y="161"/>
                    <a:pt x="169" y="161"/>
                  </a:cubicBezTo>
                  <a:cubicBezTo>
                    <a:pt x="168" y="162"/>
                    <a:pt x="163" y="163"/>
                    <a:pt x="162" y="163"/>
                  </a:cubicBezTo>
                  <a:cubicBezTo>
                    <a:pt x="161" y="163"/>
                    <a:pt x="155" y="165"/>
                    <a:pt x="155" y="165"/>
                  </a:cubicBezTo>
                  <a:cubicBezTo>
                    <a:pt x="150" y="167"/>
                    <a:pt x="150" y="167"/>
                    <a:pt x="150" y="167"/>
                  </a:cubicBezTo>
                  <a:cubicBezTo>
                    <a:pt x="147" y="169"/>
                    <a:pt x="147" y="169"/>
                    <a:pt x="147" y="169"/>
                  </a:cubicBezTo>
                  <a:cubicBezTo>
                    <a:pt x="139" y="167"/>
                    <a:pt x="139" y="167"/>
                    <a:pt x="139" y="167"/>
                  </a:cubicBezTo>
                  <a:cubicBezTo>
                    <a:pt x="129" y="164"/>
                    <a:pt x="129" y="164"/>
                    <a:pt x="129" y="164"/>
                  </a:cubicBezTo>
                  <a:cubicBezTo>
                    <a:pt x="129" y="164"/>
                    <a:pt x="124" y="168"/>
                    <a:pt x="123" y="168"/>
                  </a:cubicBezTo>
                  <a:cubicBezTo>
                    <a:pt x="122" y="168"/>
                    <a:pt x="116" y="164"/>
                    <a:pt x="116" y="164"/>
                  </a:cubicBezTo>
                  <a:cubicBezTo>
                    <a:pt x="113" y="159"/>
                    <a:pt x="113" y="159"/>
                    <a:pt x="113" y="159"/>
                  </a:cubicBezTo>
                  <a:cubicBezTo>
                    <a:pt x="113" y="159"/>
                    <a:pt x="107" y="160"/>
                    <a:pt x="106" y="160"/>
                  </a:cubicBezTo>
                  <a:cubicBezTo>
                    <a:pt x="105" y="160"/>
                    <a:pt x="104" y="162"/>
                    <a:pt x="104" y="163"/>
                  </a:cubicBezTo>
                  <a:cubicBezTo>
                    <a:pt x="103" y="163"/>
                    <a:pt x="101" y="163"/>
                    <a:pt x="99" y="163"/>
                  </a:cubicBezTo>
                  <a:cubicBezTo>
                    <a:pt x="96" y="163"/>
                    <a:pt x="94" y="165"/>
                    <a:pt x="94" y="165"/>
                  </a:cubicBezTo>
                  <a:cubicBezTo>
                    <a:pt x="92" y="169"/>
                    <a:pt x="92" y="169"/>
                    <a:pt x="92" y="169"/>
                  </a:cubicBezTo>
                  <a:cubicBezTo>
                    <a:pt x="92" y="169"/>
                    <a:pt x="87" y="171"/>
                    <a:pt x="87" y="171"/>
                  </a:cubicBezTo>
                  <a:cubicBezTo>
                    <a:pt x="86" y="172"/>
                    <a:pt x="77" y="175"/>
                    <a:pt x="77" y="175"/>
                  </a:cubicBezTo>
                  <a:cubicBezTo>
                    <a:pt x="70" y="177"/>
                    <a:pt x="70" y="177"/>
                    <a:pt x="70" y="177"/>
                  </a:cubicBezTo>
                  <a:cubicBezTo>
                    <a:pt x="70" y="177"/>
                    <a:pt x="68" y="178"/>
                    <a:pt x="67" y="177"/>
                  </a:cubicBezTo>
                  <a:cubicBezTo>
                    <a:pt x="66" y="177"/>
                    <a:pt x="63" y="180"/>
                    <a:pt x="63" y="180"/>
                  </a:cubicBezTo>
                  <a:cubicBezTo>
                    <a:pt x="57" y="184"/>
                    <a:pt x="57" y="184"/>
                    <a:pt x="57" y="184"/>
                  </a:cubicBezTo>
                  <a:cubicBezTo>
                    <a:pt x="51" y="184"/>
                    <a:pt x="51" y="184"/>
                    <a:pt x="51" y="184"/>
                  </a:cubicBezTo>
                  <a:cubicBezTo>
                    <a:pt x="51" y="184"/>
                    <a:pt x="51" y="183"/>
                    <a:pt x="51" y="183"/>
                  </a:cubicBezTo>
                  <a:cubicBezTo>
                    <a:pt x="51" y="183"/>
                    <a:pt x="51" y="183"/>
                    <a:pt x="51" y="183"/>
                  </a:cubicBezTo>
                  <a:cubicBezTo>
                    <a:pt x="51" y="182"/>
                    <a:pt x="51" y="182"/>
                    <a:pt x="51" y="182"/>
                  </a:cubicBezTo>
                  <a:cubicBezTo>
                    <a:pt x="51" y="181"/>
                    <a:pt x="50" y="180"/>
                    <a:pt x="50" y="178"/>
                  </a:cubicBezTo>
                  <a:cubicBezTo>
                    <a:pt x="49" y="176"/>
                    <a:pt x="48" y="174"/>
                    <a:pt x="48" y="172"/>
                  </a:cubicBezTo>
                  <a:cubicBezTo>
                    <a:pt x="48" y="171"/>
                    <a:pt x="49" y="170"/>
                    <a:pt x="49" y="169"/>
                  </a:cubicBezTo>
                  <a:cubicBezTo>
                    <a:pt x="49" y="169"/>
                    <a:pt x="49" y="169"/>
                    <a:pt x="49" y="169"/>
                  </a:cubicBezTo>
                  <a:cubicBezTo>
                    <a:pt x="50" y="168"/>
                    <a:pt x="50" y="167"/>
                    <a:pt x="50" y="165"/>
                  </a:cubicBezTo>
                  <a:cubicBezTo>
                    <a:pt x="49" y="161"/>
                    <a:pt x="45" y="161"/>
                    <a:pt x="44" y="157"/>
                  </a:cubicBezTo>
                  <a:cubicBezTo>
                    <a:pt x="43" y="154"/>
                    <a:pt x="39" y="151"/>
                    <a:pt x="39" y="150"/>
                  </a:cubicBezTo>
                  <a:cubicBezTo>
                    <a:pt x="32" y="146"/>
                    <a:pt x="28" y="147"/>
                    <a:pt x="24" y="143"/>
                  </a:cubicBezTo>
                  <a:cubicBezTo>
                    <a:pt x="23" y="142"/>
                    <a:pt x="22" y="141"/>
                    <a:pt x="22" y="140"/>
                  </a:cubicBezTo>
                  <a:cubicBezTo>
                    <a:pt x="23" y="139"/>
                    <a:pt x="23" y="139"/>
                    <a:pt x="23" y="139"/>
                  </a:cubicBezTo>
                  <a:cubicBezTo>
                    <a:pt x="23" y="139"/>
                    <a:pt x="22" y="139"/>
                    <a:pt x="21" y="138"/>
                  </a:cubicBezTo>
                  <a:cubicBezTo>
                    <a:pt x="20" y="137"/>
                    <a:pt x="19" y="136"/>
                    <a:pt x="18" y="135"/>
                  </a:cubicBezTo>
                  <a:cubicBezTo>
                    <a:pt x="18" y="135"/>
                    <a:pt x="18" y="135"/>
                    <a:pt x="18" y="135"/>
                  </a:cubicBezTo>
                  <a:cubicBezTo>
                    <a:pt x="19" y="135"/>
                    <a:pt x="20" y="133"/>
                    <a:pt x="20" y="133"/>
                  </a:cubicBezTo>
                  <a:cubicBezTo>
                    <a:pt x="21" y="130"/>
                    <a:pt x="21" y="130"/>
                    <a:pt x="21" y="130"/>
                  </a:cubicBezTo>
                  <a:cubicBezTo>
                    <a:pt x="22" y="128"/>
                    <a:pt x="22" y="128"/>
                    <a:pt x="22" y="128"/>
                  </a:cubicBezTo>
                  <a:cubicBezTo>
                    <a:pt x="22" y="128"/>
                    <a:pt x="21" y="125"/>
                    <a:pt x="20" y="125"/>
                  </a:cubicBezTo>
                  <a:cubicBezTo>
                    <a:pt x="20" y="124"/>
                    <a:pt x="17" y="123"/>
                    <a:pt x="17" y="123"/>
                  </a:cubicBezTo>
                  <a:cubicBezTo>
                    <a:pt x="17" y="118"/>
                    <a:pt x="17" y="118"/>
                    <a:pt x="17" y="118"/>
                  </a:cubicBezTo>
                  <a:cubicBezTo>
                    <a:pt x="16" y="113"/>
                    <a:pt x="16" y="113"/>
                    <a:pt x="16" y="113"/>
                  </a:cubicBezTo>
                  <a:cubicBezTo>
                    <a:pt x="14" y="110"/>
                    <a:pt x="14" y="110"/>
                    <a:pt x="14" y="110"/>
                  </a:cubicBezTo>
                  <a:cubicBezTo>
                    <a:pt x="14" y="110"/>
                    <a:pt x="16" y="108"/>
                    <a:pt x="17" y="107"/>
                  </a:cubicBezTo>
                  <a:cubicBezTo>
                    <a:pt x="17" y="107"/>
                    <a:pt x="18" y="106"/>
                    <a:pt x="19" y="106"/>
                  </a:cubicBezTo>
                  <a:cubicBezTo>
                    <a:pt x="20" y="105"/>
                    <a:pt x="22" y="105"/>
                    <a:pt x="23" y="105"/>
                  </a:cubicBezTo>
                  <a:cubicBezTo>
                    <a:pt x="24" y="105"/>
                    <a:pt x="26" y="103"/>
                    <a:pt x="26" y="103"/>
                  </a:cubicBezTo>
                  <a:cubicBezTo>
                    <a:pt x="26" y="103"/>
                    <a:pt x="26" y="100"/>
                    <a:pt x="25" y="99"/>
                  </a:cubicBezTo>
                  <a:cubicBezTo>
                    <a:pt x="25" y="97"/>
                    <a:pt x="27" y="95"/>
                    <a:pt x="27" y="95"/>
                  </a:cubicBezTo>
                  <a:cubicBezTo>
                    <a:pt x="27" y="95"/>
                    <a:pt x="30" y="91"/>
                    <a:pt x="31" y="90"/>
                  </a:cubicBezTo>
                  <a:cubicBezTo>
                    <a:pt x="32" y="89"/>
                    <a:pt x="33" y="84"/>
                    <a:pt x="33" y="84"/>
                  </a:cubicBezTo>
                  <a:cubicBezTo>
                    <a:pt x="29" y="84"/>
                    <a:pt x="29" y="84"/>
                    <a:pt x="29" y="84"/>
                  </a:cubicBezTo>
                  <a:cubicBezTo>
                    <a:pt x="25" y="83"/>
                    <a:pt x="25" y="83"/>
                    <a:pt x="25" y="83"/>
                  </a:cubicBezTo>
                  <a:cubicBezTo>
                    <a:pt x="25" y="83"/>
                    <a:pt x="21" y="77"/>
                    <a:pt x="21" y="77"/>
                  </a:cubicBezTo>
                  <a:cubicBezTo>
                    <a:pt x="21" y="76"/>
                    <a:pt x="19" y="76"/>
                    <a:pt x="19" y="76"/>
                  </a:cubicBezTo>
                  <a:cubicBezTo>
                    <a:pt x="19" y="76"/>
                    <a:pt x="15" y="74"/>
                    <a:pt x="15" y="74"/>
                  </a:cubicBezTo>
                  <a:cubicBezTo>
                    <a:pt x="14" y="74"/>
                    <a:pt x="11" y="73"/>
                    <a:pt x="11" y="73"/>
                  </a:cubicBezTo>
                  <a:cubicBezTo>
                    <a:pt x="11" y="73"/>
                    <a:pt x="7" y="68"/>
                    <a:pt x="6" y="66"/>
                  </a:cubicBezTo>
                  <a:cubicBezTo>
                    <a:pt x="5" y="64"/>
                    <a:pt x="4" y="63"/>
                    <a:pt x="4" y="63"/>
                  </a:cubicBezTo>
                  <a:cubicBezTo>
                    <a:pt x="4" y="63"/>
                    <a:pt x="3" y="61"/>
                    <a:pt x="2" y="60"/>
                  </a:cubicBezTo>
                  <a:cubicBezTo>
                    <a:pt x="1" y="59"/>
                    <a:pt x="1" y="57"/>
                    <a:pt x="1" y="57"/>
                  </a:cubicBezTo>
                  <a:cubicBezTo>
                    <a:pt x="1" y="57"/>
                    <a:pt x="2" y="54"/>
                    <a:pt x="1" y="52"/>
                  </a:cubicBezTo>
                  <a:cubicBezTo>
                    <a:pt x="1" y="51"/>
                    <a:pt x="0" y="47"/>
                    <a:pt x="1" y="47"/>
                  </a:cubicBezTo>
                  <a:cubicBezTo>
                    <a:pt x="2" y="45"/>
                    <a:pt x="3" y="43"/>
                    <a:pt x="5" y="42"/>
                  </a:cubicBezTo>
                  <a:cubicBezTo>
                    <a:pt x="6" y="42"/>
                    <a:pt x="6" y="42"/>
                    <a:pt x="7" y="42"/>
                  </a:cubicBezTo>
                  <a:cubicBezTo>
                    <a:pt x="8" y="42"/>
                    <a:pt x="7" y="39"/>
                    <a:pt x="7" y="39"/>
                  </a:cubicBezTo>
                  <a:lnTo>
                    <a:pt x="7" y="38"/>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38" name="Freeform 212">
              <a:extLst>
                <a:ext uri="{FF2B5EF4-FFF2-40B4-BE49-F238E27FC236}">
                  <a16:creationId xmlns:a16="http://schemas.microsoft.com/office/drawing/2014/main" id="{0D8838B2-081A-4E25-8B9D-E9A4EF55EAC3}"/>
                </a:ext>
              </a:extLst>
            </p:cNvPr>
            <p:cNvSpPr>
              <a:spLocks noEditPoints="1"/>
            </p:cNvSpPr>
            <p:nvPr/>
          </p:nvSpPr>
          <p:spPr bwMode="auto">
            <a:xfrm>
              <a:off x="8212115" y="3121100"/>
              <a:ext cx="622278" cy="493289"/>
            </a:xfrm>
            <a:custGeom>
              <a:avLst/>
              <a:gdLst>
                <a:gd name="T0" fmla="*/ 3 w 273"/>
                <a:gd name="T1" fmla="*/ 68 h 223"/>
                <a:gd name="T2" fmla="*/ 41 w 273"/>
                <a:gd name="T3" fmla="*/ 71 h 223"/>
                <a:gd name="T4" fmla="*/ 60 w 273"/>
                <a:gd name="T5" fmla="*/ 70 h 223"/>
                <a:gd name="T6" fmla="*/ 73 w 273"/>
                <a:gd name="T7" fmla="*/ 54 h 223"/>
                <a:gd name="T8" fmla="*/ 49 w 273"/>
                <a:gd name="T9" fmla="*/ 36 h 223"/>
                <a:gd name="T10" fmla="*/ 65 w 273"/>
                <a:gd name="T11" fmla="*/ 28 h 223"/>
                <a:gd name="T12" fmla="*/ 87 w 273"/>
                <a:gd name="T13" fmla="*/ 33 h 223"/>
                <a:gd name="T14" fmla="*/ 101 w 273"/>
                <a:gd name="T15" fmla="*/ 44 h 223"/>
                <a:gd name="T16" fmla="*/ 128 w 273"/>
                <a:gd name="T17" fmla="*/ 54 h 223"/>
                <a:gd name="T18" fmla="*/ 145 w 273"/>
                <a:gd name="T19" fmla="*/ 30 h 223"/>
                <a:gd name="T20" fmla="*/ 161 w 273"/>
                <a:gd name="T21" fmla="*/ 0 h 223"/>
                <a:gd name="T22" fmla="*/ 202 w 273"/>
                <a:gd name="T23" fmla="*/ 43 h 223"/>
                <a:gd name="T24" fmla="*/ 227 w 273"/>
                <a:gd name="T25" fmla="*/ 63 h 223"/>
                <a:gd name="T26" fmla="*/ 260 w 273"/>
                <a:gd name="T27" fmla="*/ 65 h 223"/>
                <a:gd name="T28" fmla="*/ 262 w 273"/>
                <a:gd name="T29" fmla="*/ 72 h 223"/>
                <a:gd name="T30" fmla="*/ 240 w 273"/>
                <a:gd name="T31" fmla="*/ 85 h 223"/>
                <a:gd name="T32" fmla="*/ 233 w 273"/>
                <a:gd name="T33" fmla="*/ 106 h 223"/>
                <a:gd name="T34" fmla="*/ 236 w 273"/>
                <a:gd name="T35" fmla="*/ 125 h 223"/>
                <a:gd name="T36" fmla="*/ 243 w 273"/>
                <a:gd name="T37" fmla="*/ 148 h 223"/>
                <a:gd name="T38" fmla="*/ 237 w 273"/>
                <a:gd name="T39" fmla="*/ 172 h 223"/>
                <a:gd name="T40" fmla="*/ 229 w 273"/>
                <a:gd name="T41" fmla="*/ 161 h 223"/>
                <a:gd name="T42" fmla="*/ 223 w 273"/>
                <a:gd name="T43" fmla="*/ 178 h 223"/>
                <a:gd name="T44" fmla="*/ 230 w 273"/>
                <a:gd name="T45" fmla="*/ 201 h 223"/>
                <a:gd name="T46" fmla="*/ 211 w 273"/>
                <a:gd name="T47" fmla="*/ 207 h 223"/>
                <a:gd name="T48" fmla="*/ 195 w 273"/>
                <a:gd name="T49" fmla="*/ 200 h 223"/>
                <a:gd name="T50" fmla="*/ 193 w 273"/>
                <a:gd name="T51" fmla="*/ 177 h 223"/>
                <a:gd name="T52" fmla="*/ 189 w 273"/>
                <a:gd name="T53" fmla="*/ 154 h 223"/>
                <a:gd name="T54" fmla="*/ 152 w 273"/>
                <a:gd name="T55" fmla="*/ 156 h 223"/>
                <a:gd name="T56" fmla="*/ 123 w 273"/>
                <a:gd name="T57" fmla="*/ 193 h 223"/>
                <a:gd name="T58" fmla="*/ 98 w 273"/>
                <a:gd name="T59" fmla="*/ 195 h 223"/>
                <a:gd name="T60" fmla="*/ 96 w 273"/>
                <a:gd name="T61" fmla="*/ 182 h 223"/>
                <a:gd name="T62" fmla="*/ 98 w 273"/>
                <a:gd name="T63" fmla="*/ 169 h 223"/>
                <a:gd name="T64" fmla="*/ 89 w 273"/>
                <a:gd name="T65" fmla="*/ 162 h 223"/>
                <a:gd name="T66" fmla="*/ 91 w 273"/>
                <a:gd name="T67" fmla="*/ 154 h 223"/>
                <a:gd name="T68" fmla="*/ 89 w 273"/>
                <a:gd name="T69" fmla="*/ 147 h 223"/>
                <a:gd name="T70" fmla="*/ 78 w 273"/>
                <a:gd name="T71" fmla="*/ 142 h 223"/>
                <a:gd name="T72" fmla="*/ 62 w 273"/>
                <a:gd name="T73" fmla="*/ 137 h 223"/>
                <a:gd name="T74" fmla="*/ 47 w 273"/>
                <a:gd name="T75" fmla="*/ 132 h 223"/>
                <a:gd name="T76" fmla="*/ 50 w 273"/>
                <a:gd name="T77" fmla="*/ 125 h 223"/>
                <a:gd name="T78" fmla="*/ 55 w 273"/>
                <a:gd name="T79" fmla="*/ 116 h 223"/>
                <a:gd name="T80" fmla="*/ 44 w 273"/>
                <a:gd name="T81" fmla="*/ 111 h 223"/>
                <a:gd name="T82" fmla="*/ 26 w 273"/>
                <a:gd name="T83" fmla="*/ 100 h 223"/>
                <a:gd name="T84" fmla="*/ 24 w 273"/>
                <a:gd name="T85" fmla="*/ 88 h 223"/>
                <a:gd name="T86" fmla="*/ 24 w 273"/>
                <a:gd name="T87" fmla="*/ 83 h 223"/>
                <a:gd name="T88" fmla="*/ 16 w 273"/>
                <a:gd name="T89" fmla="*/ 76 h 223"/>
                <a:gd name="T90" fmla="*/ 4 w 273"/>
                <a:gd name="T91" fmla="*/ 76 h 223"/>
                <a:gd name="T92" fmla="*/ 10 w 273"/>
                <a:gd name="T93" fmla="*/ 182 h 223"/>
                <a:gd name="T94" fmla="*/ 26 w 273"/>
                <a:gd name="T95" fmla="*/ 198 h 223"/>
                <a:gd name="T96" fmla="*/ 44 w 273"/>
                <a:gd name="T97" fmla="*/ 209 h 223"/>
                <a:gd name="T98" fmla="*/ 76 w 273"/>
                <a:gd name="T99" fmla="*/ 223 h 223"/>
                <a:gd name="T100" fmla="*/ 78 w 273"/>
                <a:gd name="T101" fmla="*/ 204 h 223"/>
                <a:gd name="T102" fmla="*/ 69 w 273"/>
                <a:gd name="T103" fmla="*/ 195 h 223"/>
                <a:gd name="T104" fmla="*/ 61 w 273"/>
                <a:gd name="T105" fmla="*/ 180 h 223"/>
                <a:gd name="T106" fmla="*/ 34 w 273"/>
                <a:gd name="T107" fmla="*/ 186 h 223"/>
                <a:gd name="T108" fmla="*/ 18 w 273"/>
                <a:gd name="T109" fmla="*/ 180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3" h="223">
                  <a:moveTo>
                    <a:pt x="0" y="75"/>
                  </a:moveTo>
                  <a:cubicBezTo>
                    <a:pt x="1" y="75"/>
                    <a:pt x="3" y="74"/>
                    <a:pt x="4" y="74"/>
                  </a:cubicBezTo>
                  <a:cubicBezTo>
                    <a:pt x="4" y="73"/>
                    <a:pt x="5" y="73"/>
                    <a:pt x="5" y="72"/>
                  </a:cubicBezTo>
                  <a:cubicBezTo>
                    <a:pt x="5" y="72"/>
                    <a:pt x="2" y="71"/>
                    <a:pt x="1" y="69"/>
                  </a:cubicBezTo>
                  <a:cubicBezTo>
                    <a:pt x="1" y="69"/>
                    <a:pt x="3" y="68"/>
                    <a:pt x="3" y="68"/>
                  </a:cubicBezTo>
                  <a:cubicBezTo>
                    <a:pt x="3" y="68"/>
                    <a:pt x="9" y="69"/>
                    <a:pt x="11" y="69"/>
                  </a:cubicBezTo>
                  <a:cubicBezTo>
                    <a:pt x="13" y="69"/>
                    <a:pt x="20" y="67"/>
                    <a:pt x="20" y="67"/>
                  </a:cubicBezTo>
                  <a:cubicBezTo>
                    <a:pt x="22" y="71"/>
                    <a:pt x="22" y="71"/>
                    <a:pt x="22" y="71"/>
                  </a:cubicBezTo>
                  <a:cubicBezTo>
                    <a:pt x="22" y="71"/>
                    <a:pt x="33" y="71"/>
                    <a:pt x="37" y="72"/>
                  </a:cubicBezTo>
                  <a:cubicBezTo>
                    <a:pt x="39" y="73"/>
                    <a:pt x="39" y="72"/>
                    <a:pt x="41" y="71"/>
                  </a:cubicBezTo>
                  <a:cubicBezTo>
                    <a:pt x="42" y="70"/>
                    <a:pt x="44" y="69"/>
                    <a:pt x="45" y="70"/>
                  </a:cubicBezTo>
                  <a:cubicBezTo>
                    <a:pt x="46" y="70"/>
                    <a:pt x="46" y="70"/>
                    <a:pt x="48" y="71"/>
                  </a:cubicBezTo>
                  <a:cubicBezTo>
                    <a:pt x="50" y="72"/>
                    <a:pt x="53" y="73"/>
                    <a:pt x="55" y="73"/>
                  </a:cubicBezTo>
                  <a:cubicBezTo>
                    <a:pt x="59" y="73"/>
                    <a:pt x="59" y="73"/>
                    <a:pt x="59" y="73"/>
                  </a:cubicBezTo>
                  <a:cubicBezTo>
                    <a:pt x="60" y="70"/>
                    <a:pt x="60" y="70"/>
                    <a:pt x="60" y="70"/>
                  </a:cubicBezTo>
                  <a:cubicBezTo>
                    <a:pt x="62" y="72"/>
                    <a:pt x="58" y="59"/>
                    <a:pt x="60" y="59"/>
                  </a:cubicBezTo>
                  <a:cubicBezTo>
                    <a:pt x="63" y="58"/>
                    <a:pt x="64" y="61"/>
                    <a:pt x="68" y="60"/>
                  </a:cubicBezTo>
                  <a:cubicBezTo>
                    <a:pt x="72" y="58"/>
                    <a:pt x="78" y="66"/>
                    <a:pt x="79" y="62"/>
                  </a:cubicBezTo>
                  <a:cubicBezTo>
                    <a:pt x="80" y="59"/>
                    <a:pt x="86" y="63"/>
                    <a:pt x="81" y="59"/>
                  </a:cubicBezTo>
                  <a:cubicBezTo>
                    <a:pt x="75" y="54"/>
                    <a:pt x="77" y="55"/>
                    <a:pt x="73" y="54"/>
                  </a:cubicBezTo>
                  <a:cubicBezTo>
                    <a:pt x="69" y="52"/>
                    <a:pt x="66" y="51"/>
                    <a:pt x="64" y="50"/>
                  </a:cubicBezTo>
                  <a:cubicBezTo>
                    <a:pt x="62" y="50"/>
                    <a:pt x="63" y="50"/>
                    <a:pt x="60" y="48"/>
                  </a:cubicBezTo>
                  <a:cubicBezTo>
                    <a:pt x="57" y="46"/>
                    <a:pt x="54" y="44"/>
                    <a:pt x="54" y="44"/>
                  </a:cubicBezTo>
                  <a:cubicBezTo>
                    <a:pt x="54" y="44"/>
                    <a:pt x="51" y="43"/>
                    <a:pt x="51" y="41"/>
                  </a:cubicBezTo>
                  <a:cubicBezTo>
                    <a:pt x="50" y="39"/>
                    <a:pt x="49" y="36"/>
                    <a:pt x="49" y="36"/>
                  </a:cubicBezTo>
                  <a:cubicBezTo>
                    <a:pt x="54" y="32"/>
                    <a:pt x="54" y="32"/>
                    <a:pt x="54" y="32"/>
                  </a:cubicBezTo>
                  <a:cubicBezTo>
                    <a:pt x="57" y="25"/>
                    <a:pt x="57" y="25"/>
                    <a:pt x="57" y="25"/>
                  </a:cubicBezTo>
                  <a:cubicBezTo>
                    <a:pt x="57" y="25"/>
                    <a:pt x="54" y="23"/>
                    <a:pt x="59" y="23"/>
                  </a:cubicBezTo>
                  <a:cubicBezTo>
                    <a:pt x="63" y="23"/>
                    <a:pt x="63" y="23"/>
                    <a:pt x="63" y="23"/>
                  </a:cubicBezTo>
                  <a:cubicBezTo>
                    <a:pt x="63" y="23"/>
                    <a:pt x="64" y="29"/>
                    <a:pt x="65" y="28"/>
                  </a:cubicBezTo>
                  <a:cubicBezTo>
                    <a:pt x="67" y="28"/>
                    <a:pt x="68" y="26"/>
                    <a:pt x="69" y="25"/>
                  </a:cubicBezTo>
                  <a:cubicBezTo>
                    <a:pt x="70" y="24"/>
                    <a:pt x="73" y="21"/>
                    <a:pt x="74" y="22"/>
                  </a:cubicBezTo>
                  <a:cubicBezTo>
                    <a:pt x="74" y="24"/>
                    <a:pt x="71" y="27"/>
                    <a:pt x="75" y="27"/>
                  </a:cubicBezTo>
                  <a:cubicBezTo>
                    <a:pt x="79" y="27"/>
                    <a:pt x="78" y="29"/>
                    <a:pt x="81" y="30"/>
                  </a:cubicBezTo>
                  <a:cubicBezTo>
                    <a:pt x="84" y="30"/>
                    <a:pt x="87" y="32"/>
                    <a:pt x="87" y="33"/>
                  </a:cubicBezTo>
                  <a:cubicBezTo>
                    <a:pt x="87" y="34"/>
                    <a:pt x="87" y="35"/>
                    <a:pt x="88" y="36"/>
                  </a:cubicBezTo>
                  <a:cubicBezTo>
                    <a:pt x="90" y="37"/>
                    <a:pt x="91" y="36"/>
                    <a:pt x="93" y="36"/>
                  </a:cubicBezTo>
                  <a:cubicBezTo>
                    <a:pt x="95" y="36"/>
                    <a:pt x="95" y="34"/>
                    <a:pt x="96" y="36"/>
                  </a:cubicBezTo>
                  <a:cubicBezTo>
                    <a:pt x="96" y="38"/>
                    <a:pt x="97" y="39"/>
                    <a:pt x="97" y="39"/>
                  </a:cubicBezTo>
                  <a:cubicBezTo>
                    <a:pt x="101" y="44"/>
                    <a:pt x="101" y="44"/>
                    <a:pt x="101" y="44"/>
                  </a:cubicBezTo>
                  <a:cubicBezTo>
                    <a:pt x="105" y="48"/>
                    <a:pt x="105" y="48"/>
                    <a:pt x="105" y="48"/>
                  </a:cubicBezTo>
                  <a:cubicBezTo>
                    <a:pt x="105" y="48"/>
                    <a:pt x="102" y="48"/>
                    <a:pt x="106" y="50"/>
                  </a:cubicBezTo>
                  <a:cubicBezTo>
                    <a:pt x="110" y="51"/>
                    <a:pt x="113" y="51"/>
                    <a:pt x="113" y="51"/>
                  </a:cubicBezTo>
                  <a:cubicBezTo>
                    <a:pt x="113" y="51"/>
                    <a:pt x="113" y="51"/>
                    <a:pt x="117" y="52"/>
                  </a:cubicBezTo>
                  <a:cubicBezTo>
                    <a:pt x="121" y="53"/>
                    <a:pt x="124" y="55"/>
                    <a:pt x="128" y="54"/>
                  </a:cubicBezTo>
                  <a:cubicBezTo>
                    <a:pt x="133" y="54"/>
                    <a:pt x="137" y="49"/>
                    <a:pt x="137" y="49"/>
                  </a:cubicBezTo>
                  <a:cubicBezTo>
                    <a:pt x="137" y="49"/>
                    <a:pt x="139" y="46"/>
                    <a:pt x="138" y="44"/>
                  </a:cubicBezTo>
                  <a:cubicBezTo>
                    <a:pt x="138" y="42"/>
                    <a:pt x="140" y="38"/>
                    <a:pt x="142" y="37"/>
                  </a:cubicBezTo>
                  <a:cubicBezTo>
                    <a:pt x="144" y="36"/>
                    <a:pt x="141" y="35"/>
                    <a:pt x="142" y="33"/>
                  </a:cubicBezTo>
                  <a:cubicBezTo>
                    <a:pt x="143" y="32"/>
                    <a:pt x="144" y="31"/>
                    <a:pt x="145" y="30"/>
                  </a:cubicBezTo>
                  <a:cubicBezTo>
                    <a:pt x="147" y="29"/>
                    <a:pt x="153" y="23"/>
                    <a:pt x="153" y="23"/>
                  </a:cubicBezTo>
                  <a:cubicBezTo>
                    <a:pt x="155" y="18"/>
                    <a:pt x="155" y="18"/>
                    <a:pt x="155" y="18"/>
                  </a:cubicBezTo>
                  <a:cubicBezTo>
                    <a:pt x="155" y="18"/>
                    <a:pt x="155" y="12"/>
                    <a:pt x="156" y="11"/>
                  </a:cubicBezTo>
                  <a:cubicBezTo>
                    <a:pt x="157" y="10"/>
                    <a:pt x="160" y="2"/>
                    <a:pt x="160" y="2"/>
                  </a:cubicBezTo>
                  <a:cubicBezTo>
                    <a:pt x="161" y="0"/>
                    <a:pt x="161" y="0"/>
                    <a:pt x="161" y="0"/>
                  </a:cubicBezTo>
                  <a:cubicBezTo>
                    <a:pt x="161" y="0"/>
                    <a:pt x="181" y="18"/>
                    <a:pt x="182" y="18"/>
                  </a:cubicBezTo>
                  <a:cubicBezTo>
                    <a:pt x="183" y="18"/>
                    <a:pt x="191" y="23"/>
                    <a:pt x="192" y="25"/>
                  </a:cubicBezTo>
                  <a:cubicBezTo>
                    <a:pt x="193" y="26"/>
                    <a:pt x="199" y="34"/>
                    <a:pt x="199" y="34"/>
                  </a:cubicBezTo>
                  <a:cubicBezTo>
                    <a:pt x="200" y="38"/>
                    <a:pt x="200" y="38"/>
                    <a:pt x="200" y="38"/>
                  </a:cubicBezTo>
                  <a:cubicBezTo>
                    <a:pt x="200" y="38"/>
                    <a:pt x="200" y="41"/>
                    <a:pt x="202" y="43"/>
                  </a:cubicBezTo>
                  <a:cubicBezTo>
                    <a:pt x="204" y="44"/>
                    <a:pt x="208" y="48"/>
                    <a:pt x="210" y="49"/>
                  </a:cubicBezTo>
                  <a:cubicBezTo>
                    <a:pt x="212" y="49"/>
                    <a:pt x="220" y="54"/>
                    <a:pt x="220" y="54"/>
                  </a:cubicBezTo>
                  <a:cubicBezTo>
                    <a:pt x="220" y="54"/>
                    <a:pt x="221" y="51"/>
                    <a:pt x="222" y="53"/>
                  </a:cubicBezTo>
                  <a:cubicBezTo>
                    <a:pt x="223" y="55"/>
                    <a:pt x="224" y="58"/>
                    <a:pt x="224" y="59"/>
                  </a:cubicBezTo>
                  <a:cubicBezTo>
                    <a:pt x="224" y="60"/>
                    <a:pt x="225" y="64"/>
                    <a:pt x="227" y="63"/>
                  </a:cubicBezTo>
                  <a:cubicBezTo>
                    <a:pt x="229" y="63"/>
                    <a:pt x="235" y="63"/>
                    <a:pt x="235" y="63"/>
                  </a:cubicBezTo>
                  <a:cubicBezTo>
                    <a:pt x="235" y="63"/>
                    <a:pt x="236" y="65"/>
                    <a:pt x="239" y="65"/>
                  </a:cubicBezTo>
                  <a:cubicBezTo>
                    <a:pt x="242" y="65"/>
                    <a:pt x="243" y="64"/>
                    <a:pt x="245" y="63"/>
                  </a:cubicBezTo>
                  <a:cubicBezTo>
                    <a:pt x="246" y="63"/>
                    <a:pt x="254" y="62"/>
                    <a:pt x="254" y="62"/>
                  </a:cubicBezTo>
                  <a:cubicBezTo>
                    <a:pt x="260" y="65"/>
                    <a:pt x="260" y="65"/>
                    <a:pt x="260" y="65"/>
                  </a:cubicBezTo>
                  <a:cubicBezTo>
                    <a:pt x="266" y="67"/>
                    <a:pt x="266" y="67"/>
                    <a:pt x="266" y="67"/>
                  </a:cubicBezTo>
                  <a:cubicBezTo>
                    <a:pt x="271" y="72"/>
                    <a:pt x="271" y="72"/>
                    <a:pt x="271" y="72"/>
                  </a:cubicBezTo>
                  <a:cubicBezTo>
                    <a:pt x="273" y="76"/>
                    <a:pt x="273" y="76"/>
                    <a:pt x="273" y="76"/>
                  </a:cubicBezTo>
                  <a:cubicBezTo>
                    <a:pt x="273" y="76"/>
                    <a:pt x="267" y="71"/>
                    <a:pt x="266" y="71"/>
                  </a:cubicBezTo>
                  <a:cubicBezTo>
                    <a:pt x="265" y="72"/>
                    <a:pt x="263" y="72"/>
                    <a:pt x="262" y="72"/>
                  </a:cubicBezTo>
                  <a:cubicBezTo>
                    <a:pt x="260" y="73"/>
                    <a:pt x="255" y="74"/>
                    <a:pt x="255" y="74"/>
                  </a:cubicBezTo>
                  <a:cubicBezTo>
                    <a:pt x="252" y="76"/>
                    <a:pt x="252" y="76"/>
                    <a:pt x="252" y="76"/>
                  </a:cubicBezTo>
                  <a:cubicBezTo>
                    <a:pt x="248" y="76"/>
                    <a:pt x="248" y="76"/>
                    <a:pt x="248" y="76"/>
                  </a:cubicBezTo>
                  <a:cubicBezTo>
                    <a:pt x="245" y="81"/>
                    <a:pt x="245" y="81"/>
                    <a:pt x="245" y="81"/>
                  </a:cubicBezTo>
                  <a:cubicBezTo>
                    <a:pt x="240" y="85"/>
                    <a:pt x="240" y="85"/>
                    <a:pt x="240" y="85"/>
                  </a:cubicBezTo>
                  <a:cubicBezTo>
                    <a:pt x="234" y="90"/>
                    <a:pt x="234" y="90"/>
                    <a:pt x="234" y="90"/>
                  </a:cubicBezTo>
                  <a:cubicBezTo>
                    <a:pt x="231" y="97"/>
                    <a:pt x="231" y="97"/>
                    <a:pt x="231" y="97"/>
                  </a:cubicBezTo>
                  <a:cubicBezTo>
                    <a:pt x="231" y="97"/>
                    <a:pt x="235" y="100"/>
                    <a:pt x="234" y="100"/>
                  </a:cubicBezTo>
                  <a:cubicBezTo>
                    <a:pt x="233" y="101"/>
                    <a:pt x="231" y="103"/>
                    <a:pt x="231" y="103"/>
                  </a:cubicBezTo>
                  <a:cubicBezTo>
                    <a:pt x="233" y="106"/>
                    <a:pt x="233" y="106"/>
                    <a:pt x="233" y="106"/>
                  </a:cubicBezTo>
                  <a:cubicBezTo>
                    <a:pt x="232" y="110"/>
                    <a:pt x="232" y="110"/>
                    <a:pt x="232" y="110"/>
                  </a:cubicBezTo>
                  <a:cubicBezTo>
                    <a:pt x="236" y="114"/>
                    <a:pt x="236" y="114"/>
                    <a:pt x="236" y="114"/>
                  </a:cubicBezTo>
                  <a:cubicBezTo>
                    <a:pt x="235" y="117"/>
                    <a:pt x="235" y="117"/>
                    <a:pt x="235" y="117"/>
                  </a:cubicBezTo>
                  <a:cubicBezTo>
                    <a:pt x="236" y="121"/>
                    <a:pt x="236" y="121"/>
                    <a:pt x="236" y="121"/>
                  </a:cubicBezTo>
                  <a:cubicBezTo>
                    <a:pt x="236" y="121"/>
                    <a:pt x="240" y="121"/>
                    <a:pt x="236" y="125"/>
                  </a:cubicBezTo>
                  <a:cubicBezTo>
                    <a:pt x="233" y="128"/>
                    <a:pt x="232" y="129"/>
                    <a:pt x="232" y="130"/>
                  </a:cubicBezTo>
                  <a:cubicBezTo>
                    <a:pt x="233" y="132"/>
                    <a:pt x="234" y="136"/>
                    <a:pt x="234" y="136"/>
                  </a:cubicBezTo>
                  <a:cubicBezTo>
                    <a:pt x="234" y="136"/>
                    <a:pt x="233" y="139"/>
                    <a:pt x="235" y="141"/>
                  </a:cubicBezTo>
                  <a:cubicBezTo>
                    <a:pt x="236" y="142"/>
                    <a:pt x="241" y="144"/>
                    <a:pt x="241" y="144"/>
                  </a:cubicBezTo>
                  <a:cubicBezTo>
                    <a:pt x="241" y="144"/>
                    <a:pt x="243" y="147"/>
                    <a:pt x="243" y="148"/>
                  </a:cubicBezTo>
                  <a:cubicBezTo>
                    <a:pt x="242" y="149"/>
                    <a:pt x="236" y="150"/>
                    <a:pt x="236" y="150"/>
                  </a:cubicBezTo>
                  <a:cubicBezTo>
                    <a:pt x="236" y="150"/>
                    <a:pt x="236" y="153"/>
                    <a:pt x="236" y="154"/>
                  </a:cubicBezTo>
                  <a:cubicBezTo>
                    <a:pt x="236" y="155"/>
                    <a:pt x="237" y="160"/>
                    <a:pt x="237" y="160"/>
                  </a:cubicBezTo>
                  <a:cubicBezTo>
                    <a:pt x="239" y="166"/>
                    <a:pt x="239" y="166"/>
                    <a:pt x="239" y="166"/>
                  </a:cubicBezTo>
                  <a:cubicBezTo>
                    <a:pt x="239" y="166"/>
                    <a:pt x="239" y="170"/>
                    <a:pt x="237" y="172"/>
                  </a:cubicBezTo>
                  <a:cubicBezTo>
                    <a:pt x="234" y="174"/>
                    <a:pt x="233" y="175"/>
                    <a:pt x="231" y="173"/>
                  </a:cubicBezTo>
                  <a:cubicBezTo>
                    <a:pt x="235" y="169"/>
                    <a:pt x="235" y="169"/>
                    <a:pt x="235" y="169"/>
                  </a:cubicBezTo>
                  <a:cubicBezTo>
                    <a:pt x="234" y="165"/>
                    <a:pt x="234" y="165"/>
                    <a:pt x="234" y="165"/>
                  </a:cubicBezTo>
                  <a:cubicBezTo>
                    <a:pt x="231" y="166"/>
                    <a:pt x="231" y="166"/>
                    <a:pt x="231" y="166"/>
                  </a:cubicBezTo>
                  <a:cubicBezTo>
                    <a:pt x="229" y="161"/>
                    <a:pt x="229" y="161"/>
                    <a:pt x="229" y="161"/>
                  </a:cubicBezTo>
                  <a:cubicBezTo>
                    <a:pt x="225" y="162"/>
                    <a:pt x="225" y="162"/>
                    <a:pt x="225" y="162"/>
                  </a:cubicBezTo>
                  <a:cubicBezTo>
                    <a:pt x="223" y="168"/>
                    <a:pt x="223" y="168"/>
                    <a:pt x="223" y="168"/>
                  </a:cubicBezTo>
                  <a:cubicBezTo>
                    <a:pt x="225" y="174"/>
                    <a:pt x="225" y="174"/>
                    <a:pt x="225" y="174"/>
                  </a:cubicBezTo>
                  <a:cubicBezTo>
                    <a:pt x="226" y="177"/>
                    <a:pt x="226" y="177"/>
                    <a:pt x="226" y="177"/>
                  </a:cubicBezTo>
                  <a:cubicBezTo>
                    <a:pt x="226" y="177"/>
                    <a:pt x="224" y="177"/>
                    <a:pt x="223" y="178"/>
                  </a:cubicBezTo>
                  <a:cubicBezTo>
                    <a:pt x="223" y="178"/>
                    <a:pt x="221" y="179"/>
                    <a:pt x="222" y="180"/>
                  </a:cubicBezTo>
                  <a:cubicBezTo>
                    <a:pt x="223" y="181"/>
                    <a:pt x="224" y="183"/>
                    <a:pt x="224" y="183"/>
                  </a:cubicBezTo>
                  <a:cubicBezTo>
                    <a:pt x="224" y="184"/>
                    <a:pt x="225" y="188"/>
                    <a:pt x="225" y="188"/>
                  </a:cubicBezTo>
                  <a:cubicBezTo>
                    <a:pt x="227" y="192"/>
                    <a:pt x="227" y="192"/>
                    <a:pt x="227" y="192"/>
                  </a:cubicBezTo>
                  <a:cubicBezTo>
                    <a:pt x="227" y="192"/>
                    <a:pt x="230" y="200"/>
                    <a:pt x="230" y="201"/>
                  </a:cubicBezTo>
                  <a:cubicBezTo>
                    <a:pt x="230" y="201"/>
                    <a:pt x="232" y="209"/>
                    <a:pt x="232" y="209"/>
                  </a:cubicBezTo>
                  <a:cubicBezTo>
                    <a:pt x="232" y="209"/>
                    <a:pt x="227" y="214"/>
                    <a:pt x="226" y="215"/>
                  </a:cubicBezTo>
                  <a:cubicBezTo>
                    <a:pt x="224" y="216"/>
                    <a:pt x="224" y="218"/>
                    <a:pt x="223" y="217"/>
                  </a:cubicBezTo>
                  <a:cubicBezTo>
                    <a:pt x="222" y="216"/>
                    <a:pt x="220" y="214"/>
                    <a:pt x="218" y="213"/>
                  </a:cubicBezTo>
                  <a:cubicBezTo>
                    <a:pt x="217" y="212"/>
                    <a:pt x="212" y="208"/>
                    <a:pt x="211" y="207"/>
                  </a:cubicBezTo>
                  <a:cubicBezTo>
                    <a:pt x="210" y="206"/>
                    <a:pt x="208" y="205"/>
                    <a:pt x="208" y="205"/>
                  </a:cubicBezTo>
                  <a:cubicBezTo>
                    <a:pt x="208" y="205"/>
                    <a:pt x="207" y="207"/>
                    <a:pt x="206" y="207"/>
                  </a:cubicBezTo>
                  <a:cubicBezTo>
                    <a:pt x="205" y="207"/>
                    <a:pt x="203" y="206"/>
                    <a:pt x="203" y="206"/>
                  </a:cubicBezTo>
                  <a:cubicBezTo>
                    <a:pt x="202" y="206"/>
                    <a:pt x="200" y="205"/>
                    <a:pt x="199" y="204"/>
                  </a:cubicBezTo>
                  <a:cubicBezTo>
                    <a:pt x="197" y="202"/>
                    <a:pt x="196" y="200"/>
                    <a:pt x="195" y="200"/>
                  </a:cubicBezTo>
                  <a:cubicBezTo>
                    <a:pt x="195" y="200"/>
                    <a:pt x="195" y="199"/>
                    <a:pt x="191" y="199"/>
                  </a:cubicBezTo>
                  <a:cubicBezTo>
                    <a:pt x="187" y="200"/>
                    <a:pt x="179" y="200"/>
                    <a:pt x="184" y="194"/>
                  </a:cubicBezTo>
                  <a:cubicBezTo>
                    <a:pt x="185" y="192"/>
                    <a:pt x="183" y="189"/>
                    <a:pt x="189" y="186"/>
                  </a:cubicBezTo>
                  <a:cubicBezTo>
                    <a:pt x="189" y="186"/>
                    <a:pt x="194" y="184"/>
                    <a:pt x="195" y="182"/>
                  </a:cubicBezTo>
                  <a:cubicBezTo>
                    <a:pt x="197" y="180"/>
                    <a:pt x="193" y="177"/>
                    <a:pt x="193" y="177"/>
                  </a:cubicBezTo>
                  <a:cubicBezTo>
                    <a:pt x="192" y="177"/>
                    <a:pt x="191" y="177"/>
                    <a:pt x="189" y="176"/>
                  </a:cubicBezTo>
                  <a:cubicBezTo>
                    <a:pt x="188" y="176"/>
                    <a:pt x="183" y="173"/>
                    <a:pt x="183" y="172"/>
                  </a:cubicBezTo>
                  <a:cubicBezTo>
                    <a:pt x="182" y="170"/>
                    <a:pt x="182" y="169"/>
                    <a:pt x="183" y="165"/>
                  </a:cubicBezTo>
                  <a:cubicBezTo>
                    <a:pt x="184" y="161"/>
                    <a:pt x="185" y="163"/>
                    <a:pt x="187" y="161"/>
                  </a:cubicBezTo>
                  <a:cubicBezTo>
                    <a:pt x="190" y="158"/>
                    <a:pt x="192" y="156"/>
                    <a:pt x="189" y="154"/>
                  </a:cubicBezTo>
                  <a:cubicBezTo>
                    <a:pt x="186" y="153"/>
                    <a:pt x="185" y="154"/>
                    <a:pt x="179" y="150"/>
                  </a:cubicBezTo>
                  <a:cubicBezTo>
                    <a:pt x="173" y="146"/>
                    <a:pt x="171" y="144"/>
                    <a:pt x="170" y="144"/>
                  </a:cubicBezTo>
                  <a:cubicBezTo>
                    <a:pt x="169" y="143"/>
                    <a:pt x="168" y="142"/>
                    <a:pt x="166" y="143"/>
                  </a:cubicBezTo>
                  <a:cubicBezTo>
                    <a:pt x="165" y="144"/>
                    <a:pt x="160" y="149"/>
                    <a:pt x="159" y="150"/>
                  </a:cubicBezTo>
                  <a:cubicBezTo>
                    <a:pt x="158" y="151"/>
                    <a:pt x="152" y="156"/>
                    <a:pt x="152" y="156"/>
                  </a:cubicBezTo>
                  <a:cubicBezTo>
                    <a:pt x="151" y="157"/>
                    <a:pt x="141" y="164"/>
                    <a:pt x="141" y="164"/>
                  </a:cubicBezTo>
                  <a:cubicBezTo>
                    <a:pt x="141" y="164"/>
                    <a:pt x="138" y="172"/>
                    <a:pt x="136" y="175"/>
                  </a:cubicBezTo>
                  <a:cubicBezTo>
                    <a:pt x="135" y="178"/>
                    <a:pt x="129" y="182"/>
                    <a:pt x="129" y="184"/>
                  </a:cubicBezTo>
                  <a:cubicBezTo>
                    <a:pt x="129" y="185"/>
                    <a:pt x="129" y="188"/>
                    <a:pt x="128" y="189"/>
                  </a:cubicBezTo>
                  <a:cubicBezTo>
                    <a:pt x="128" y="189"/>
                    <a:pt x="125" y="193"/>
                    <a:pt x="123" y="193"/>
                  </a:cubicBezTo>
                  <a:cubicBezTo>
                    <a:pt x="122" y="194"/>
                    <a:pt x="116" y="195"/>
                    <a:pt x="116" y="197"/>
                  </a:cubicBezTo>
                  <a:cubicBezTo>
                    <a:pt x="116" y="199"/>
                    <a:pt x="119" y="199"/>
                    <a:pt x="116" y="203"/>
                  </a:cubicBezTo>
                  <a:cubicBezTo>
                    <a:pt x="113" y="206"/>
                    <a:pt x="110" y="220"/>
                    <a:pt x="107" y="208"/>
                  </a:cubicBezTo>
                  <a:cubicBezTo>
                    <a:pt x="105" y="200"/>
                    <a:pt x="105" y="199"/>
                    <a:pt x="103" y="198"/>
                  </a:cubicBezTo>
                  <a:cubicBezTo>
                    <a:pt x="100" y="196"/>
                    <a:pt x="98" y="195"/>
                    <a:pt x="98" y="195"/>
                  </a:cubicBezTo>
                  <a:cubicBezTo>
                    <a:pt x="98" y="195"/>
                    <a:pt x="96" y="192"/>
                    <a:pt x="100" y="191"/>
                  </a:cubicBezTo>
                  <a:cubicBezTo>
                    <a:pt x="104" y="191"/>
                    <a:pt x="105" y="193"/>
                    <a:pt x="107" y="191"/>
                  </a:cubicBezTo>
                  <a:cubicBezTo>
                    <a:pt x="110" y="189"/>
                    <a:pt x="111" y="188"/>
                    <a:pt x="107" y="187"/>
                  </a:cubicBezTo>
                  <a:cubicBezTo>
                    <a:pt x="103" y="186"/>
                    <a:pt x="105" y="188"/>
                    <a:pt x="101" y="186"/>
                  </a:cubicBezTo>
                  <a:cubicBezTo>
                    <a:pt x="98" y="183"/>
                    <a:pt x="97" y="183"/>
                    <a:pt x="96" y="182"/>
                  </a:cubicBezTo>
                  <a:cubicBezTo>
                    <a:pt x="96" y="181"/>
                    <a:pt x="96" y="181"/>
                    <a:pt x="97" y="180"/>
                  </a:cubicBezTo>
                  <a:cubicBezTo>
                    <a:pt x="99" y="177"/>
                    <a:pt x="99" y="177"/>
                    <a:pt x="99" y="177"/>
                  </a:cubicBezTo>
                  <a:cubicBezTo>
                    <a:pt x="99" y="177"/>
                    <a:pt x="99" y="177"/>
                    <a:pt x="98" y="177"/>
                  </a:cubicBezTo>
                  <a:cubicBezTo>
                    <a:pt x="98" y="175"/>
                    <a:pt x="100" y="173"/>
                    <a:pt x="100" y="171"/>
                  </a:cubicBezTo>
                  <a:cubicBezTo>
                    <a:pt x="100" y="170"/>
                    <a:pt x="99" y="169"/>
                    <a:pt x="98" y="169"/>
                  </a:cubicBezTo>
                  <a:cubicBezTo>
                    <a:pt x="97" y="169"/>
                    <a:pt x="98" y="169"/>
                    <a:pt x="96" y="169"/>
                  </a:cubicBezTo>
                  <a:cubicBezTo>
                    <a:pt x="96" y="168"/>
                    <a:pt x="95" y="168"/>
                    <a:pt x="95" y="167"/>
                  </a:cubicBezTo>
                  <a:cubicBezTo>
                    <a:pt x="94" y="166"/>
                    <a:pt x="94" y="166"/>
                    <a:pt x="94" y="166"/>
                  </a:cubicBezTo>
                  <a:cubicBezTo>
                    <a:pt x="90" y="166"/>
                    <a:pt x="90" y="166"/>
                    <a:pt x="90" y="166"/>
                  </a:cubicBezTo>
                  <a:cubicBezTo>
                    <a:pt x="89" y="162"/>
                    <a:pt x="89" y="162"/>
                    <a:pt x="89" y="162"/>
                  </a:cubicBezTo>
                  <a:cubicBezTo>
                    <a:pt x="89" y="162"/>
                    <a:pt x="92" y="163"/>
                    <a:pt x="93" y="163"/>
                  </a:cubicBezTo>
                  <a:cubicBezTo>
                    <a:pt x="94" y="163"/>
                    <a:pt x="98" y="160"/>
                    <a:pt x="98" y="160"/>
                  </a:cubicBezTo>
                  <a:cubicBezTo>
                    <a:pt x="98" y="160"/>
                    <a:pt x="96" y="159"/>
                    <a:pt x="95" y="159"/>
                  </a:cubicBezTo>
                  <a:cubicBezTo>
                    <a:pt x="94" y="159"/>
                    <a:pt x="94" y="156"/>
                    <a:pt x="94" y="156"/>
                  </a:cubicBezTo>
                  <a:cubicBezTo>
                    <a:pt x="91" y="154"/>
                    <a:pt x="91" y="154"/>
                    <a:pt x="91" y="154"/>
                  </a:cubicBezTo>
                  <a:cubicBezTo>
                    <a:pt x="87" y="153"/>
                    <a:pt x="87" y="153"/>
                    <a:pt x="87" y="153"/>
                  </a:cubicBezTo>
                  <a:cubicBezTo>
                    <a:pt x="87" y="153"/>
                    <a:pt x="86" y="152"/>
                    <a:pt x="85" y="152"/>
                  </a:cubicBezTo>
                  <a:cubicBezTo>
                    <a:pt x="85" y="151"/>
                    <a:pt x="85" y="150"/>
                    <a:pt x="85" y="150"/>
                  </a:cubicBezTo>
                  <a:cubicBezTo>
                    <a:pt x="86" y="149"/>
                    <a:pt x="86" y="149"/>
                    <a:pt x="86" y="149"/>
                  </a:cubicBezTo>
                  <a:cubicBezTo>
                    <a:pt x="89" y="147"/>
                    <a:pt x="89" y="147"/>
                    <a:pt x="89" y="147"/>
                  </a:cubicBezTo>
                  <a:cubicBezTo>
                    <a:pt x="89" y="144"/>
                    <a:pt x="89" y="144"/>
                    <a:pt x="89" y="144"/>
                  </a:cubicBezTo>
                  <a:cubicBezTo>
                    <a:pt x="89" y="141"/>
                    <a:pt x="89" y="141"/>
                    <a:pt x="89" y="141"/>
                  </a:cubicBezTo>
                  <a:cubicBezTo>
                    <a:pt x="87" y="141"/>
                    <a:pt x="87" y="141"/>
                    <a:pt x="87" y="141"/>
                  </a:cubicBezTo>
                  <a:cubicBezTo>
                    <a:pt x="87" y="141"/>
                    <a:pt x="83" y="143"/>
                    <a:pt x="81" y="141"/>
                  </a:cubicBezTo>
                  <a:cubicBezTo>
                    <a:pt x="79" y="140"/>
                    <a:pt x="80" y="141"/>
                    <a:pt x="78" y="142"/>
                  </a:cubicBezTo>
                  <a:cubicBezTo>
                    <a:pt x="77" y="142"/>
                    <a:pt x="75" y="144"/>
                    <a:pt x="75" y="144"/>
                  </a:cubicBezTo>
                  <a:cubicBezTo>
                    <a:pt x="75" y="144"/>
                    <a:pt x="74" y="145"/>
                    <a:pt x="72" y="145"/>
                  </a:cubicBezTo>
                  <a:cubicBezTo>
                    <a:pt x="71" y="145"/>
                    <a:pt x="71" y="142"/>
                    <a:pt x="71" y="142"/>
                  </a:cubicBezTo>
                  <a:cubicBezTo>
                    <a:pt x="66" y="141"/>
                    <a:pt x="66" y="141"/>
                    <a:pt x="66" y="141"/>
                  </a:cubicBezTo>
                  <a:cubicBezTo>
                    <a:pt x="62" y="137"/>
                    <a:pt x="62" y="137"/>
                    <a:pt x="62" y="137"/>
                  </a:cubicBezTo>
                  <a:cubicBezTo>
                    <a:pt x="56" y="137"/>
                    <a:pt x="56" y="137"/>
                    <a:pt x="56" y="137"/>
                  </a:cubicBezTo>
                  <a:cubicBezTo>
                    <a:pt x="54" y="136"/>
                    <a:pt x="54" y="136"/>
                    <a:pt x="54" y="136"/>
                  </a:cubicBezTo>
                  <a:cubicBezTo>
                    <a:pt x="52" y="134"/>
                    <a:pt x="52" y="134"/>
                    <a:pt x="52" y="134"/>
                  </a:cubicBezTo>
                  <a:cubicBezTo>
                    <a:pt x="52" y="134"/>
                    <a:pt x="51" y="132"/>
                    <a:pt x="50" y="132"/>
                  </a:cubicBezTo>
                  <a:cubicBezTo>
                    <a:pt x="48" y="131"/>
                    <a:pt x="48" y="132"/>
                    <a:pt x="47" y="132"/>
                  </a:cubicBezTo>
                  <a:cubicBezTo>
                    <a:pt x="46" y="132"/>
                    <a:pt x="46" y="132"/>
                    <a:pt x="43" y="132"/>
                  </a:cubicBezTo>
                  <a:cubicBezTo>
                    <a:pt x="41" y="132"/>
                    <a:pt x="41" y="130"/>
                    <a:pt x="41" y="130"/>
                  </a:cubicBezTo>
                  <a:cubicBezTo>
                    <a:pt x="41" y="130"/>
                    <a:pt x="42" y="128"/>
                    <a:pt x="42" y="127"/>
                  </a:cubicBezTo>
                  <a:cubicBezTo>
                    <a:pt x="42" y="127"/>
                    <a:pt x="44" y="127"/>
                    <a:pt x="44" y="127"/>
                  </a:cubicBezTo>
                  <a:cubicBezTo>
                    <a:pt x="45" y="126"/>
                    <a:pt x="48" y="125"/>
                    <a:pt x="50" y="125"/>
                  </a:cubicBezTo>
                  <a:cubicBezTo>
                    <a:pt x="51" y="125"/>
                    <a:pt x="51" y="125"/>
                    <a:pt x="53" y="124"/>
                  </a:cubicBezTo>
                  <a:cubicBezTo>
                    <a:pt x="54" y="124"/>
                    <a:pt x="54" y="123"/>
                    <a:pt x="54" y="123"/>
                  </a:cubicBezTo>
                  <a:cubicBezTo>
                    <a:pt x="54" y="123"/>
                    <a:pt x="54" y="119"/>
                    <a:pt x="54" y="119"/>
                  </a:cubicBezTo>
                  <a:cubicBezTo>
                    <a:pt x="54" y="118"/>
                    <a:pt x="54" y="118"/>
                    <a:pt x="55" y="118"/>
                  </a:cubicBezTo>
                  <a:cubicBezTo>
                    <a:pt x="55" y="117"/>
                    <a:pt x="55" y="116"/>
                    <a:pt x="55" y="116"/>
                  </a:cubicBezTo>
                  <a:cubicBezTo>
                    <a:pt x="55" y="116"/>
                    <a:pt x="54" y="114"/>
                    <a:pt x="54" y="113"/>
                  </a:cubicBezTo>
                  <a:cubicBezTo>
                    <a:pt x="53" y="111"/>
                    <a:pt x="52" y="112"/>
                    <a:pt x="52" y="112"/>
                  </a:cubicBezTo>
                  <a:cubicBezTo>
                    <a:pt x="50" y="112"/>
                    <a:pt x="50" y="112"/>
                    <a:pt x="50" y="112"/>
                  </a:cubicBezTo>
                  <a:cubicBezTo>
                    <a:pt x="50" y="112"/>
                    <a:pt x="47" y="112"/>
                    <a:pt x="47" y="111"/>
                  </a:cubicBezTo>
                  <a:cubicBezTo>
                    <a:pt x="46" y="111"/>
                    <a:pt x="44" y="111"/>
                    <a:pt x="44" y="111"/>
                  </a:cubicBezTo>
                  <a:cubicBezTo>
                    <a:pt x="41" y="108"/>
                    <a:pt x="41" y="108"/>
                    <a:pt x="41" y="108"/>
                  </a:cubicBezTo>
                  <a:cubicBezTo>
                    <a:pt x="41" y="108"/>
                    <a:pt x="39" y="108"/>
                    <a:pt x="37" y="108"/>
                  </a:cubicBezTo>
                  <a:cubicBezTo>
                    <a:pt x="35" y="107"/>
                    <a:pt x="33" y="106"/>
                    <a:pt x="33" y="106"/>
                  </a:cubicBezTo>
                  <a:cubicBezTo>
                    <a:pt x="27" y="102"/>
                    <a:pt x="27" y="102"/>
                    <a:pt x="27" y="102"/>
                  </a:cubicBezTo>
                  <a:cubicBezTo>
                    <a:pt x="26" y="100"/>
                    <a:pt x="26" y="100"/>
                    <a:pt x="26" y="100"/>
                  </a:cubicBezTo>
                  <a:cubicBezTo>
                    <a:pt x="24" y="99"/>
                    <a:pt x="24" y="99"/>
                    <a:pt x="24" y="99"/>
                  </a:cubicBezTo>
                  <a:cubicBezTo>
                    <a:pt x="24" y="99"/>
                    <a:pt x="21" y="95"/>
                    <a:pt x="21" y="94"/>
                  </a:cubicBezTo>
                  <a:cubicBezTo>
                    <a:pt x="21" y="94"/>
                    <a:pt x="21" y="94"/>
                    <a:pt x="22" y="93"/>
                  </a:cubicBezTo>
                  <a:cubicBezTo>
                    <a:pt x="22" y="93"/>
                    <a:pt x="22" y="92"/>
                    <a:pt x="23" y="91"/>
                  </a:cubicBezTo>
                  <a:cubicBezTo>
                    <a:pt x="23" y="90"/>
                    <a:pt x="24" y="89"/>
                    <a:pt x="24" y="88"/>
                  </a:cubicBezTo>
                  <a:cubicBezTo>
                    <a:pt x="24" y="88"/>
                    <a:pt x="25" y="87"/>
                    <a:pt x="26" y="87"/>
                  </a:cubicBezTo>
                  <a:cubicBezTo>
                    <a:pt x="27" y="87"/>
                    <a:pt x="28" y="86"/>
                    <a:pt x="28" y="86"/>
                  </a:cubicBezTo>
                  <a:cubicBezTo>
                    <a:pt x="28" y="85"/>
                    <a:pt x="28" y="84"/>
                    <a:pt x="29" y="83"/>
                  </a:cubicBezTo>
                  <a:cubicBezTo>
                    <a:pt x="29" y="82"/>
                    <a:pt x="27" y="83"/>
                    <a:pt x="26" y="82"/>
                  </a:cubicBezTo>
                  <a:cubicBezTo>
                    <a:pt x="25" y="82"/>
                    <a:pt x="25" y="82"/>
                    <a:pt x="24" y="83"/>
                  </a:cubicBezTo>
                  <a:cubicBezTo>
                    <a:pt x="23" y="83"/>
                    <a:pt x="22" y="81"/>
                    <a:pt x="22" y="81"/>
                  </a:cubicBezTo>
                  <a:cubicBezTo>
                    <a:pt x="22" y="80"/>
                    <a:pt x="20" y="80"/>
                    <a:pt x="19" y="79"/>
                  </a:cubicBezTo>
                  <a:cubicBezTo>
                    <a:pt x="18" y="79"/>
                    <a:pt x="18" y="79"/>
                    <a:pt x="18" y="78"/>
                  </a:cubicBezTo>
                  <a:cubicBezTo>
                    <a:pt x="17" y="77"/>
                    <a:pt x="18" y="77"/>
                    <a:pt x="17" y="77"/>
                  </a:cubicBezTo>
                  <a:cubicBezTo>
                    <a:pt x="17" y="76"/>
                    <a:pt x="16" y="76"/>
                    <a:pt x="16" y="76"/>
                  </a:cubicBezTo>
                  <a:cubicBezTo>
                    <a:pt x="16" y="76"/>
                    <a:pt x="15" y="78"/>
                    <a:pt x="14" y="78"/>
                  </a:cubicBezTo>
                  <a:cubicBezTo>
                    <a:pt x="13" y="78"/>
                    <a:pt x="12" y="77"/>
                    <a:pt x="12" y="77"/>
                  </a:cubicBezTo>
                  <a:cubicBezTo>
                    <a:pt x="11" y="77"/>
                    <a:pt x="10" y="77"/>
                    <a:pt x="9" y="78"/>
                  </a:cubicBezTo>
                  <a:cubicBezTo>
                    <a:pt x="9" y="78"/>
                    <a:pt x="7" y="77"/>
                    <a:pt x="7" y="77"/>
                  </a:cubicBezTo>
                  <a:cubicBezTo>
                    <a:pt x="7" y="76"/>
                    <a:pt x="4" y="76"/>
                    <a:pt x="4" y="76"/>
                  </a:cubicBezTo>
                  <a:cubicBezTo>
                    <a:pt x="4" y="76"/>
                    <a:pt x="4" y="77"/>
                    <a:pt x="3" y="77"/>
                  </a:cubicBezTo>
                  <a:cubicBezTo>
                    <a:pt x="2" y="78"/>
                    <a:pt x="1" y="77"/>
                    <a:pt x="1" y="77"/>
                  </a:cubicBezTo>
                  <a:cubicBezTo>
                    <a:pt x="0" y="77"/>
                    <a:pt x="0" y="76"/>
                    <a:pt x="0" y="75"/>
                  </a:cubicBezTo>
                  <a:close/>
                  <a:moveTo>
                    <a:pt x="10" y="182"/>
                  </a:moveTo>
                  <a:cubicBezTo>
                    <a:pt x="10" y="182"/>
                    <a:pt x="10" y="182"/>
                    <a:pt x="10" y="182"/>
                  </a:cubicBezTo>
                  <a:cubicBezTo>
                    <a:pt x="10" y="185"/>
                    <a:pt x="10" y="185"/>
                    <a:pt x="10" y="185"/>
                  </a:cubicBezTo>
                  <a:cubicBezTo>
                    <a:pt x="16" y="187"/>
                    <a:pt x="16" y="187"/>
                    <a:pt x="16" y="187"/>
                  </a:cubicBezTo>
                  <a:cubicBezTo>
                    <a:pt x="20" y="190"/>
                    <a:pt x="20" y="190"/>
                    <a:pt x="20" y="190"/>
                  </a:cubicBezTo>
                  <a:cubicBezTo>
                    <a:pt x="20" y="190"/>
                    <a:pt x="22" y="195"/>
                    <a:pt x="22" y="196"/>
                  </a:cubicBezTo>
                  <a:cubicBezTo>
                    <a:pt x="22" y="198"/>
                    <a:pt x="25" y="198"/>
                    <a:pt x="26" y="198"/>
                  </a:cubicBezTo>
                  <a:cubicBezTo>
                    <a:pt x="26" y="198"/>
                    <a:pt x="30" y="199"/>
                    <a:pt x="30" y="199"/>
                  </a:cubicBezTo>
                  <a:cubicBezTo>
                    <a:pt x="30" y="199"/>
                    <a:pt x="32" y="201"/>
                    <a:pt x="33" y="202"/>
                  </a:cubicBezTo>
                  <a:cubicBezTo>
                    <a:pt x="33" y="203"/>
                    <a:pt x="33" y="205"/>
                    <a:pt x="33" y="205"/>
                  </a:cubicBezTo>
                  <a:cubicBezTo>
                    <a:pt x="37" y="209"/>
                    <a:pt x="37" y="209"/>
                    <a:pt x="37" y="209"/>
                  </a:cubicBezTo>
                  <a:cubicBezTo>
                    <a:pt x="44" y="209"/>
                    <a:pt x="44" y="209"/>
                    <a:pt x="44" y="209"/>
                  </a:cubicBezTo>
                  <a:cubicBezTo>
                    <a:pt x="44" y="209"/>
                    <a:pt x="51" y="215"/>
                    <a:pt x="52" y="216"/>
                  </a:cubicBezTo>
                  <a:cubicBezTo>
                    <a:pt x="52" y="217"/>
                    <a:pt x="56" y="221"/>
                    <a:pt x="56" y="221"/>
                  </a:cubicBezTo>
                  <a:cubicBezTo>
                    <a:pt x="56" y="221"/>
                    <a:pt x="63" y="221"/>
                    <a:pt x="64" y="221"/>
                  </a:cubicBezTo>
                  <a:cubicBezTo>
                    <a:pt x="64" y="221"/>
                    <a:pt x="71" y="221"/>
                    <a:pt x="71" y="221"/>
                  </a:cubicBezTo>
                  <a:cubicBezTo>
                    <a:pt x="76" y="223"/>
                    <a:pt x="76" y="223"/>
                    <a:pt x="76" y="223"/>
                  </a:cubicBezTo>
                  <a:cubicBezTo>
                    <a:pt x="81" y="222"/>
                    <a:pt x="81" y="222"/>
                    <a:pt x="81" y="222"/>
                  </a:cubicBezTo>
                  <a:cubicBezTo>
                    <a:pt x="92" y="219"/>
                    <a:pt x="92" y="219"/>
                    <a:pt x="92" y="219"/>
                  </a:cubicBezTo>
                  <a:cubicBezTo>
                    <a:pt x="92" y="219"/>
                    <a:pt x="89" y="217"/>
                    <a:pt x="89" y="217"/>
                  </a:cubicBezTo>
                  <a:cubicBezTo>
                    <a:pt x="89" y="216"/>
                    <a:pt x="85" y="211"/>
                    <a:pt x="85" y="211"/>
                  </a:cubicBezTo>
                  <a:cubicBezTo>
                    <a:pt x="85" y="211"/>
                    <a:pt x="79" y="204"/>
                    <a:pt x="78" y="204"/>
                  </a:cubicBezTo>
                  <a:cubicBezTo>
                    <a:pt x="78" y="203"/>
                    <a:pt x="77" y="202"/>
                    <a:pt x="77" y="201"/>
                  </a:cubicBezTo>
                  <a:cubicBezTo>
                    <a:pt x="77" y="199"/>
                    <a:pt x="78" y="198"/>
                    <a:pt x="78" y="197"/>
                  </a:cubicBezTo>
                  <a:cubicBezTo>
                    <a:pt x="79" y="196"/>
                    <a:pt x="79" y="194"/>
                    <a:pt x="79" y="194"/>
                  </a:cubicBezTo>
                  <a:cubicBezTo>
                    <a:pt x="79" y="194"/>
                    <a:pt x="76" y="194"/>
                    <a:pt x="74" y="194"/>
                  </a:cubicBezTo>
                  <a:cubicBezTo>
                    <a:pt x="73" y="194"/>
                    <a:pt x="71" y="195"/>
                    <a:pt x="69" y="195"/>
                  </a:cubicBezTo>
                  <a:cubicBezTo>
                    <a:pt x="68" y="195"/>
                    <a:pt x="66" y="194"/>
                    <a:pt x="66" y="194"/>
                  </a:cubicBezTo>
                  <a:cubicBezTo>
                    <a:pt x="65" y="194"/>
                    <a:pt x="65" y="191"/>
                    <a:pt x="65" y="191"/>
                  </a:cubicBezTo>
                  <a:cubicBezTo>
                    <a:pt x="67" y="187"/>
                    <a:pt x="67" y="187"/>
                    <a:pt x="67" y="187"/>
                  </a:cubicBezTo>
                  <a:cubicBezTo>
                    <a:pt x="65" y="184"/>
                    <a:pt x="65" y="184"/>
                    <a:pt x="65" y="184"/>
                  </a:cubicBezTo>
                  <a:cubicBezTo>
                    <a:pt x="61" y="180"/>
                    <a:pt x="61" y="180"/>
                    <a:pt x="61" y="180"/>
                  </a:cubicBezTo>
                  <a:cubicBezTo>
                    <a:pt x="61" y="180"/>
                    <a:pt x="54" y="183"/>
                    <a:pt x="53" y="183"/>
                  </a:cubicBezTo>
                  <a:cubicBezTo>
                    <a:pt x="52" y="183"/>
                    <a:pt x="48" y="188"/>
                    <a:pt x="47" y="188"/>
                  </a:cubicBezTo>
                  <a:cubicBezTo>
                    <a:pt x="47" y="188"/>
                    <a:pt x="44" y="185"/>
                    <a:pt x="44" y="185"/>
                  </a:cubicBezTo>
                  <a:cubicBezTo>
                    <a:pt x="36" y="183"/>
                    <a:pt x="36" y="183"/>
                    <a:pt x="36" y="183"/>
                  </a:cubicBezTo>
                  <a:cubicBezTo>
                    <a:pt x="36" y="183"/>
                    <a:pt x="35" y="185"/>
                    <a:pt x="34" y="186"/>
                  </a:cubicBezTo>
                  <a:cubicBezTo>
                    <a:pt x="33" y="187"/>
                    <a:pt x="32" y="186"/>
                    <a:pt x="32" y="185"/>
                  </a:cubicBezTo>
                  <a:cubicBezTo>
                    <a:pt x="31" y="183"/>
                    <a:pt x="33" y="180"/>
                    <a:pt x="33" y="180"/>
                  </a:cubicBezTo>
                  <a:cubicBezTo>
                    <a:pt x="27" y="177"/>
                    <a:pt x="27" y="177"/>
                    <a:pt x="27" y="177"/>
                  </a:cubicBezTo>
                  <a:cubicBezTo>
                    <a:pt x="23" y="175"/>
                    <a:pt x="23" y="175"/>
                    <a:pt x="23" y="175"/>
                  </a:cubicBezTo>
                  <a:cubicBezTo>
                    <a:pt x="18" y="180"/>
                    <a:pt x="18" y="180"/>
                    <a:pt x="18" y="180"/>
                  </a:cubicBezTo>
                  <a:cubicBezTo>
                    <a:pt x="18" y="180"/>
                    <a:pt x="11" y="181"/>
                    <a:pt x="10" y="182"/>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39" name="Freeform 221">
              <a:extLst>
                <a:ext uri="{FF2B5EF4-FFF2-40B4-BE49-F238E27FC236}">
                  <a16:creationId xmlns:a16="http://schemas.microsoft.com/office/drawing/2014/main" id="{22C157FE-4788-4966-95E2-3ADECAE2C7B4}"/>
                </a:ext>
              </a:extLst>
            </p:cNvPr>
            <p:cNvSpPr>
              <a:spLocks noEditPoints="1"/>
            </p:cNvSpPr>
            <p:nvPr/>
          </p:nvSpPr>
          <p:spPr bwMode="auto">
            <a:xfrm>
              <a:off x="4983088" y="2966615"/>
              <a:ext cx="635471" cy="313233"/>
            </a:xfrm>
            <a:custGeom>
              <a:avLst/>
              <a:gdLst>
                <a:gd name="T0" fmla="*/ 196 w 279"/>
                <a:gd name="T1" fmla="*/ 4 h 142"/>
                <a:gd name="T2" fmla="*/ 219 w 279"/>
                <a:gd name="T3" fmla="*/ 5 h 142"/>
                <a:gd name="T4" fmla="*/ 249 w 279"/>
                <a:gd name="T5" fmla="*/ 8 h 142"/>
                <a:gd name="T6" fmla="*/ 268 w 279"/>
                <a:gd name="T7" fmla="*/ 17 h 142"/>
                <a:gd name="T8" fmla="*/ 266 w 279"/>
                <a:gd name="T9" fmla="*/ 29 h 142"/>
                <a:gd name="T10" fmla="*/ 271 w 279"/>
                <a:gd name="T11" fmla="*/ 39 h 142"/>
                <a:gd name="T12" fmla="*/ 277 w 279"/>
                <a:gd name="T13" fmla="*/ 56 h 142"/>
                <a:gd name="T14" fmla="*/ 259 w 279"/>
                <a:gd name="T15" fmla="*/ 63 h 142"/>
                <a:gd name="T16" fmla="*/ 260 w 279"/>
                <a:gd name="T17" fmla="*/ 82 h 142"/>
                <a:gd name="T18" fmla="*/ 255 w 279"/>
                <a:gd name="T19" fmla="*/ 104 h 142"/>
                <a:gd name="T20" fmla="*/ 238 w 279"/>
                <a:gd name="T21" fmla="*/ 121 h 142"/>
                <a:gd name="T22" fmla="*/ 206 w 279"/>
                <a:gd name="T23" fmla="*/ 128 h 142"/>
                <a:gd name="T24" fmla="*/ 191 w 279"/>
                <a:gd name="T25" fmla="*/ 142 h 142"/>
                <a:gd name="T26" fmla="*/ 146 w 279"/>
                <a:gd name="T27" fmla="*/ 138 h 142"/>
                <a:gd name="T28" fmla="*/ 104 w 279"/>
                <a:gd name="T29" fmla="*/ 126 h 142"/>
                <a:gd name="T30" fmla="*/ 94 w 279"/>
                <a:gd name="T31" fmla="*/ 112 h 142"/>
                <a:gd name="T32" fmla="*/ 60 w 279"/>
                <a:gd name="T33" fmla="*/ 121 h 142"/>
                <a:gd name="T34" fmla="*/ 39 w 279"/>
                <a:gd name="T35" fmla="*/ 126 h 142"/>
                <a:gd name="T36" fmla="*/ 37 w 279"/>
                <a:gd name="T37" fmla="*/ 118 h 142"/>
                <a:gd name="T38" fmla="*/ 31 w 279"/>
                <a:gd name="T39" fmla="*/ 120 h 142"/>
                <a:gd name="T40" fmla="*/ 26 w 279"/>
                <a:gd name="T41" fmla="*/ 124 h 142"/>
                <a:gd name="T42" fmla="*/ 17 w 279"/>
                <a:gd name="T43" fmla="*/ 120 h 142"/>
                <a:gd name="T44" fmla="*/ 2 w 279"/>
                <a:gd name="T45" fmla="*/ 114 h 142"/>
                <a:gd name="T46" fmla="*/ 2 w 279"/>
                <a:gd name="T47" fmla="*/ 113 h 142"/>
                <a:gd name="T48" fmla="*/ 4 w 279"/>
                <a:gd name="T49" fmla="*/ 113 h 142"/>
                <a:gd name="T50" fmla="*/ 5 w 279"/>
                <a:gd name="T51" fmla="*/ 112 h 142"/>
                <a:gd name="T52" fmla="*/ 4 w 279"/>
                <a:gd name="T53" fmla="*/ 111 h 142"/>
                <a:gd name="T54" fmla="*/ 4 w 279"/>
                <a:gd name="T55" fmla="*/ 110 h 142"/>
                <a:gd name="T56" fmla="*/ 3 w 279"/>
                <a:gd name="T57" fmla="*/ 109 h 142"/>
                <a:gd name="T58" fmla="*/ 3 w 279"/>
                <a:gd name="T59" fmla="*/ 108 h 142"/>
                <a:gd name="T60" fmla="*/ 2 w 279"/>
                <a:gd name="T61" fmla="*/ 106 h 142"/>
                <a:gd name="T62" fmla="*/ 2 w 279"/>
                <a:gd name="T63" fmla="*/ 104 h 142"/>
                <a:gd name="T64" fmla="*/ 7 w 279"/>
                <a:gd name="T65" fmla="*/ 94 h 142"/>
                <a:gd name="T66" fmla="*/ 6 w 279"/>
                <a:gd name="T67" fmla="*/ 91 h 142"/>
                <a:gd name="T68" fmla="*/ 6 w 279"/>
                <a:gd name="T69" fmla="*/ 91 h 142"/>
                <a:gd name="T70" fmla="*/ 6 w 279"/>
                <a:gd name="T71" fmla="*/ 90 h 142"/>
                <a:gd name="T72" fmla="*/ 6 w 279"/>
                <a:gd name="T73" fmla="*/ 90 h 142"/>
                <a:gd name="T74" fmla="*/ 23 w 279"/>
                <a:gd name="T75" fmla="*/ 94 h 142"/>
                <a:gd name="T76" fmla="*/ 32 w 279"/>
                <a:gd name="T77" fmla="*/ 101 h 142"/>
                <a:gd name="T78" fmla="*/ 38 w 279"/>
                <a:gd name="T79" fmla="*/ 88 h 142"/>
                <a:gd name="T80" fmla="*/ 55 w 279"/>
                <a:gd name="T81" fmla="*/ 95 h 142"/>
                <a:gd name="T82" fmla="*/ 73 w 279"/>
                <a:gd name="T83" fmla="*/ 88 h 142"/>
                <a:gd name="T84" fmla="*/ 95 w 279"/>
                <a:gd name="T85" fmla="*/ 82 h 142"/>
                <a:gd name="T86" fmla="*/ 110 w 279"/>
                <a:gd name="T87" fmla="*/ 80 h 142"/>
                <a:gd name="T88" fmla="*/ 123 w 279"/>
                <a:gd name="T89" fmla="*/ 85 h 142"/>
                <a:gd name="T90" fmla="*/ 130 w 279"/>
                <a:gd name="T91" fmla="*/ 76 h 142"/>
                <a:gd name="T92" fmla="*/ 123 w 279"/>
                <a:gd name="T93" fmla="*/ 62 h 142"/>
                <a:gd name="T94" fmla="*/ 126 w 279"/>
                <a:gd name="T95" fmla="*/ 48 h 142"/>
                <a:gd name="T96" fmla="*/ 141 w 279"/>
                <a:gd name="T97" fmla="*/ 38 h 142"/>
                <a:gd name="T98" fmla="*/ 152 w 279"/>
                <a:gd name="T99" fmla="*/ 29 h 142"/>
                <a:gd name="T100" fmla="*/ 160 w 279"/>
                <a:gd name="T101" fmla="*/ 20 h 142"/>
                <a:gd name="T102" fmla="*/ 183 w 279"/>
                <a:gd name="T103" fmla="*/ 25 h 142"/>
                <a:gd name="T104" fmla="*/ 1 w 279"/>
                <a:gd name="T105" fmla="*/ 114 h 142"/>
                <a:gd name="T106" fmla="*/ 1 w 279"/>
                <a:gd name="T107" fmla="*/ 114 h 142"/>
                <a:gd name="T108" fmla="*/ 2 w 279"/>
                <a:gd name="T109" fmla="*/ 112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9" h="142">
                  <a:moveTo>
                    <a:pt x="187" y="24"/>
                  </a:moveTo>
                  <a:cubicBezTo>
                    <a:pt x="187" y="24"/>
                    <a:pt x="187" y="18"/>
                    <a:pt x="188" y="18"/>
                  </a:cubicBezTo>
                  <a:cubicBezTo>
                    <a:pt x="189" y="18"/>
                    <a:pt x="191" y="15"/>
                    <a:pt x="191" y="15"/>
                  </a:cubicBezTo>
                  <a:cubicBezTo>
                    <a:pt x="194" y="14"/>
                    <a:pt x="194" y="14"/>
                    <a:pt x="194" y="14"/>
                  </a:cubicBezTo>
                  <a:cubicBezTo>
                    <a:pt x="194" y="14"/>
                    <a:pt x="196" y="12"/>
                    <a:pt x="196" y="10"/>
                  </a:cubicBezTo>
                  <a:cubicBezTo>
                    <a:pt x="195" y="9"/>
                    <a:pt x="196" y="4"/>
                    <a:pt x="196" y="4"/>
                  </a:cubicBezTo>
                  <a:cubicBezTo>
                    <a:pt x="196" y="4"/>
                    <a:pt x="195" y="1"/>
                    <a:pt x="196" y="1"/>
                  </a:cubicBezTo>
                  <a:cubicBezTo>
                    <a:pt x="198" y="0"/>
                    <a:pt x="201" y="2"/>
                    <a:pt x="201" y="2"/>
                  </a:cubicBezTo>
                  <a:cubicBezTo>
                    <a:pt x="206" y="3"/>
                    <a:pt x="206" y="3"/>
                    <a:pt x="206" y="3"/>
                  </a:cubicBezTo>
                  <a:cubicBezTo>
                    <a:pt x="206" y="3"/>
                    <a:pt x="208" y="3"/>
                    <a:pt x="209" y="3"/>
                  </a:cubicBezTo>
                  <a:cubicBezTo>
                    <a:pt x="210" y="3"/>
                    <a:pt x="214" y="4"/>
                    <a:pt x="214" y="4"/>
                  </a:cubicBezTo>
                  <a:cubicBezTo>
                    <a:pt x="214" y="4"/>
                    <a:pt x="218" y="5"/>
                    <a:pt x="219" y="5"/>
                  </a:cubicBezTo>
                  <a:cubicBezTo>
                    <a:pt x="220" y="5"/>
                    <a:pt x="224" y="5"/>
                    <a:pt x="224" y="5"/>
                  </a:cubicBezTo>
                  <a:cubicBezTo>
                    <a:pt x="226" y="6"/>
                    <a:pt x="226" y="6"/>
                    <a:pt x="226" y="6"/>
                  </a:cubicBezTo>
                  <a:cubicBezTo>
                    <a:pt x="233" y="9"/>
                    <a:pt x="233" y="9"/>
                    <a:pt x="233" y="9"/>
                  </a:cubicBezTo>
                  <a:cubicBezTo>
                    <a:pt x="237" y="11"/>
                    <a:pt x="237" y="11"/>
                    <a:pt x="237" y="11"/>
                  </a:cubicBezTo>
                  <a:cubicBezTo>
                    <a:pt x="248" y="12"/>
                    <a:pt x="248" y="12"/>
                    <a:pt x="248" y="12"/>
                  </a:cubicBezTo>
                  <a:cubicBezTo>
                    <a:pt x="249" y="8"/>
                    <a:pt x="249" y="8"/>
                    <a:pt x="249" y="8"/>
                  </a:cubicBezTo>
                  <a:cubicBezTo>
                    <a:pt x="249" y="8"/>
                    <a:pt x="253" y="7"/>
                    <a:pt x="253" y="8"/>
                  </a:cubicBezTo>
                  <a:cubicBezTo>
                    <a:pt x="254" y="8"/>
                    <a:pt x="256" y="10"/>
                    <a:pt x="259" y="11"/>
                  </a:cubicBezTo>
                  <a:cubicBezTo>
                    <a:pt x="262" y="11"/>
                    <a:pt x="265" y="10"/>
                    <a:pt x="265" y="10"/>
                  </a:cubicBezTo>
                  <a:cubicBezTo>
                    <a:pt x="267" y="16"/>
                    <a:pt x="267" y="16"/>
                    <a:pt x="267" y="16"/>
                  </a:cubicBezTo>
                  <a:cubicBezTo>
                    <a:pt x="269" y="17"/>
                    <a:pt x="269" y="17"/>
                    <a:pt x="269" y="17"/>
                  </a:cubicBezTo>
                  <a:cubicBezTo>
                    <a:pt x="268" y="17"/>
                    <a:pt x="268" y="17"/>
                    <a:pt x="268" y="17"/>
                  </a:cubicBezTo>
                  <a:cubicBezTo>
                    <a:pt x="268" y="20"/>
                    <a:pt x="268" y="20"/>
                    <a:pt x="268" y="20"/>
                  </a:cubicBezTo>
                  <a:cubicBezTo>
                    <a:pt x="269" y="21"/>
                    <a:pt x="269" y="21"/>
                    <a:pt x="269" y="21"/>
                  </a:cubicBezTo>
                  <a:cubicBezTo>
                    <a:pt x="269" y="21"/>
                    <a:pt x="268" y="23"/>
                    <a:pt x="268" y="23"/>
                  </a:cubicBezTo>
                  <a:cubicBezTo>
                    <a:pt x="268" y="23"/>
                    <a:pt x="268" y="25"/>
                    <a:pt x="268" y="25"/>
                  </a:cubicBezTo>
                  <a:cubicBezTo>
                    <a:pt x="266" y="27"/>
                    <a:pt x="266" y="27"/>
                    <a:pt x="266" y="27"/>
                  </a:cubicBezTo>
                  <a:cubicBezTo>
                    <a:pt x="266" y="29"/>
                    <a:pt x="266" y="29"/>
                    <a:pt x="266" y="29"/>
                  </a:cubicBezTo>
                  <a:cubicBezTo>
                    <a:pt x="266" y="29"/>
                    <a:pt x="266" y="32"/>
                    <a:pt x="266" y="32"/>
                  </a:cubicBezTo>
                  <a:cubicBezTo>
                    <a:pt x="266" y="32"/>
                    <a:pt x="267" y="33"/>
                    <a:pt x="268" y="33"/>
                  </a:cubicBezTo>
                  <a:cubicBezTo>
                    <a:pt x="268" y="33"/>
                    <a:pt x="268" y="34"/>
                    <a:pt x="268" y="34"/>
                  </a:cubicBezTo>
                  <a:cubicBezTo>
                    <a:pt x="268" y="34"/>
                    <a:pt x="269" y="35"/>
                    <a:pt x="270" y="36"/>
                  </a:cubicBezTo>
                  <a:cubicBezTo>
                    <a:pt x="270" y="36"/>
                    <a:pt x="270" y="36"/>
                    <a:pt x="270" y="36"/>
                  </a:cubicBezTo>
                  <a:cubicBezTo>
                    <a:pt x="270" y="36"/>
                    <a:pt x="271" y="38"/>
                    <a:pt x="271" y="39"/>
                  </a:cubicBezTo>
                  <a:cubicBezTo>
                    <a:pt x="272" y="40"/>
                    <a:pt x="272" y="41"/>
                    <a:pt x="272" y="41"/>
                  </a:cubicBezTo>
                  <a:cubicBezTo>
                    <a:pt x="272" y="41"/>
                    <a:pt x="273" y="43"/>
                    <a:pt x="274" y="43"/>
                  </a:cubicBezTo>
                  <a:cubicBezTo>
                    <a:pt x="274" y="43"/>
                    <a:pt x="275" y="43"/>
                    <a:pt x="276" y="43"/>
                  </a:cubicBezTo>
                  <a:cubicBezTo>
                    <a:pt x="276" y="43"/>
                    <a:pt x="277" y="43"/>
                    <a:pt x="277" y="43"/>
                  </a:cubicBezTo>
                  <a:cubicBezTo>
                    <a:pt x="277" y="44"/>
                    <a:pt x="276" y="50"/>
                    <a:pt x="276" y="50"/>
                  </a:cubicBezTo>
                  <a:cubicBezTo>
                    <a:pt x="277" y="56"/>
                    <a:pt x="277" y="56"/>
                    <a:pt x="277" y="56"/>
                  </a:cubicBezTo>
                  <a:cubicBezTo>
                    <a:pt x="277" y="56"/>
                    <a:pt x="276" y="59"/>
                    <a:pt x="276" y="60"/>
                  </a:cubicBezTo>
                  <a:cubicBezTo>
                    <a:pt x="277" y="62"/>
                    <a:pt x="279" y="64"/>
                    <a:pt x="276" y="65"/>
                  </a:cubicBezTo>
                  <a:cubicBezTo>
                    <a:pt x="274" y="65"/>
                    <a:pt x="271" y="67"/>
                    <a:pt x="270" y="65"/>
                  </a:cubicBezTo>
                  <a:cubicBezTo>
                    <a:pt x="270" y="65"/>
                    <a:pt x="269" y="63"/>
                    <a:pt x="269" y="66"/>
                  </a:cubicBezTo>
                  <a:cubicBezTo>
                    <a:pt x="270" y="67"/>
                    <a:pt x="267" y="66"/>
                    <a:pt x="267" y="66"/>
                  </a:cubicBezTo>
                  <a:cubicBezTo>
                    <a:pt x="259" y="63"/>
                    <a:pt x="259" y="63"/>
                    <a:pt x="259" y="63"/>
                  </a:cubicBezTo>
                  <a:cubicBezTo>
                    <a:pt x="257" y="65"/>
                    <a:pt x="257" y="65"/>
                    <a:pt x="257" y="65"/>
                  </a:cubicBezTo>
                  <a:cubicBezTo>
                    <a:pt x="253" y="68"/>
                    <a:pt x="253" y="68"/>
                    <a:pt x="253" y="68"/>
                  </a:cubicBezTo>
                  <a:cubicBezTo>
                    <a:pt x="259" y="70"/>
                    <a:pt x="259" y="70"/>
                    <a:pt x="259" y="70"/>
                  </a:cubicBezTo>
                  <a:cubicBezTo>
                    <a:pt x="261" y="70"/>
                    <a:pt x="261" y="70"/>
                    <a:pt x="261" y="70"/>
                  </a:cubicBezTo>
                  <a:cubicBezTo>
                    <a:pt x="266" y="78"/>
                    <a:pt x="266" y="78"/>
                    <a:pt x="266" y="78"/>
                  </a:cubicBezTo>
                  <a:cubicBezTo>
                    <a:pt x="260" y="82"/>
                    <a:pt x="260" y="82"/>
                    <a:pt x="260" y="82"/>
                  </a:cubicBezTo>
                  <a:cubicBezTo>
                    <a:pt x="260" y="82"/>
                    <a:pt x="257" y="84"/>
                    <a:pt x="256" y="84"/>
                  </a:cubicBezTo>
                  <a:cubicBezTo>
                    <a:pt x="255" y="84"/>
                    <a:pt x="254" y="85"/>
                    <a:pt x="254" y="85"/>
                  </a:cubicBezTo>
                  <a:cubicBezTo>
                    <a:pt x="257" y="91"/>
                    <a:pt x="257" y="91"/>
                    <a:pt x="257" y="91"/>
                  </a:cubicBezTo>
                  <a:cubicBezTo>
                    <a:pt x="257" y="93"/>
                    <a:pt x="257" y="93"/>
                    <a:pt x="257" y="93"/>
                  </a:cubicBezTo>
                  <a:cubicBezTo>
                    <a:pt x="258" y="99"/>
                    <a:pt x="258" y="99"/>
                    <a:pt x="258" y="99"/>
                  </a:cubicBezTo>
                  <a:cubicBezTo>
                    <a:pt x="255" y="104"/>
                    <a:pt x="255" y="104"/>
                    <a:pt x="255" y="104"/>
                  </a:cubicBezTo>
                  <a:cubicBezTo>
                    <a:pt x="252" y="105"/>
                    <a:pt x="252" y="105"/>
                    <a:pt x="252" y="105"/>
                  </a:cubicBezTo>
                  <a:cubicBezTo>
                    <a:pt x="249" y="112"/>
                    <a:pt x="249" y="112"/>
                    <a:pt x="249" y="112"/>
                  </a:cubicBezTo>
                  <a:cubicBezTo>
                    <a:pt x="244" y="115"/>
                    <a:pt x="244" y="115"/>
                    <a:pt x="244" y="115"/>
                  </a:cubicBezTo>
                  <a:cubicBezTo>
                    <a:pt x="243" y="119"/>
                    <a:pt x="243" y="119"/>
                    <a:pt x="243" y="119"/>
                  </a:cubicBezTo>
                  <a:cubicBezTo>
                    <a:pt x="244" y="125"/>
                    <a:pt x="244" y="125"/>
                    <a:pt x="244" y="125"/>
                  </a:cubicBezTo>
                  <a:cubicBezTo>
                    <a:pt x="238" y="121"/>
                    <a:pt x="238" y="121"/>
                    <a:pt x="238" y="121"/>
                  </a:cubicBezTo>
                  <a:cubicBezTo>
                    <a:pt x="233" y="123"/>
                    <a:pt x="233" y="123"/>
                    <a:pt x="233" y="123"/>
                  </a:cubicBezTo>
                  <a:cubicBezTo>
                    <a:pt x="230" y="124"/>
                    <a:pt x="230" y="124"/>
                    <a:pt x="230" y="124"/>
                  </a:cubicBezTo>
                  <a:cubicBezTo>
                    <a:pt x="224" y="128"/>
                    <a:pt x="224" y="128"/>
                    <a:pt x="224" y="128"/>
                  </a:cubicBezTo>
                  <a:cubicBezTo>
                    <a:pt x="219" y="126"/>
                    <a:pt x="219" y="126"/>
                    <a:pt x="219" y="126"/>
                  </a:cubicBezTo>
                  <a:cubicBezTo>
                    <a:pt x="212" y="128"/>
                    <a:pt x="212" y="128"/>
                    <a:pt x="212" y="128"/>
                  </a:cubicBezTo>
                  <a:cubicBezTo>
                    <a:pt x="206" y="128"/>
                    <a:pt x="206" y="128"/>
                    <a:pt x="206" y="128"/>
                  </a:cubicBezTo>
                  <a:cubicBezTo>
                    <a:pt x="203" y="130"/>
                    <a:pt x="203" y="130"/>
                    <a:pt x="203" y="130"/>
                  </a:cubicBezTo>
                  <a:cubicBezTo>
                    <a:pt x="201" y="134"/>
                    <a:pt x="201" y="134"/>
                    <a:pt x="201" y="134"/>
                  </a:cubicBezTo>
                  <a:cubicBezTo>
                    <a:pt x="200" y="136"/>
                    <a:pt x="200" y="136"/>
                    <a:pt x="200" y="136"/>
                  </a:cubicBezTo>
                  <a:cubicBezTo>
                    <a:pt x="196" y="137"/>
                    <a:pt x="196" y="137"/>
                    <a:pt x="196" y="137"/>
                  </a:cubicBezTo>
                  <a:cubicBezTo>
                    <a:pt x="194" y="140"/>
                    <a:pt x="194" y="140"/>
                    <a:pt x="194" y="140"/>
                  </a:cubicBezTo>
                  <a:cubicBezTo>
                    <a:pt x="191" y="142"/>
                    <a:pt x="191" y="142"/>
                    <a:pt x="191" y="142"/>
                  </a:cubicBezTo>
                  <a:cubicBezTo>
                    <a:pt x="189" y="142"/>
                    <a:pt x="189" y="142"/>
                    <a:pt x="189" y="142"/>
                  </a:cubicBezTo>
                  <a:cubicBezTo>
                    <a:pt x="180" y="142"/>
                    <a:pt x="180" y="142"/>
                    <a:pt x="180" y="142"/>
                  </a:cubicBezTo>
                  <a:cubicBezTo>
                    <a:pt x="170" y="141"/>
                    <a:pt x="170" y="141"/>
                    <a:pt x="170" y="141"/>
                  </a:cubicBezTo>
                  <a:cubicBezTo>
                    <a:pt x="161" y="138"/>
                    <a:pt x="161" y="138"/>
                    <a:pt x="161" y="138"/>
                  </a:cubicBezTo>
                  <a:cubicBezTo>
                    <a:pt x="154" y="139"/>
                    <a:pt x="154" y="139"/>
                    <a:pt x="154" y="139"/>
                  </a:cubicBezTo>
                  <a:cubicBezTo>
                    <a:pt x="154" y="139"/>
                    <a:pt x="149" y="138"/>
                    <a:pt x="146" y="138"/>
                  </a:cubicBezTo>
                  <a:cubicBezTo>
                    <a:pt x="142" y="138"/>
                    <a:pt x="134" y="136"/>
                    <a:pt x="134" y="136"/>
                  </a:cubicBezTo>
                  <a:cubicBezTo>
                    <a:pt x="124" y="133"/>
                    <a:pt x="124" y="133"/>
                    <a:pt x="124" y="133"/>
                  </a:cubicBezTo>
                  <a:cubicBezTo>
                    <a:pt x="118" y="133"/>
                    <a:pt x="118" y="133"/>
                    <a:pt x="118" y="133"/>
                  </a:cubicBezTo>
                  <a:cubicBezTo>
                    <a:pt x="109" y="132"/>
                    <a:pt x="109" y="132"/>
                    <a:pt x="109" y="132"/>
                  </a:cubicBezTo>
                  <a:cubicBezTo>
                    <a:pt x="109" y="132"/>
                    <a:pt x="108" y="130"/>
                    <a:pt x="107" y="129"/>
                  </a:cubicBezTo>
                  <a:cubicBezTo>
                    <a:pt x="107" y="128"/>
                    <a:pt x="104" y="126"/>
                    <a:pt x="104" y="126"/>
                  </a:cubicBezTo>
                  <a:cubicBezTo>
                    <a:pt x="104" y="124"/>
                    <a:pt x="104" y="124"/>
                    <a:pt x="104" y="124"/>
                  </a:cubicBezTo>
                  <a:cubicBezTo>
                    <a:pt x="102" y="119"/>
                    <a:pt x="102" y="119"/>
                    <a:pt x="102" y="119"/>
                  </a:cubicBezTo>
                  <a:cubicBezTo>
                    <a:pt x="100" y="115"/>
                    <a:pt x="100" y="115"/>
                    <a:pt x="100" y="115"/>
                  </a:cubicBezTo>
                  <a:cubicBezTo>
                    <a:pt x="102" y="112"/>
                    <a:pt x="102" y="112"/>
                    <a:pt x="102" y="112"/>
                  </a:cubicBezTo>
                  <a:cubicBezTo>
                    <a:pt x="100" y="111"/>
                    <a:pt x="100" y="111"/>
                    <a:pt x="100" y="111"/>
                  </a:cubicBezTo>
                  <a:cubicBezTo>
                    <a:pt x="100" y="111"/>
                    <a:pt x="96" y="112"/>
                    <a:pt x="94" y="112"/>
                  </a:cubicBezTo>
                  <a:cubicBezTo>
                    <a:pt x="93" y="113"/>
                    <a:pt x="87" y="114"/>
                    <a:pt x="87" y="114"/>
                  </a:cubicBezTo>
                  <a:cubicBezTo>
                    <a:pt x="85" y="115"/>
                    <a:pt x="85" y="115"/>
                    <a:pt x="85" y="115"/>
                  </a:cubicBezTo>
                  <a:cubicBezTo>
                    <a:pt x="77" y="115"/>
                    <a:pt x="77" y="115"/>
                    <a:pt x="77" y="115"/>
                  </a:cubicBezTo>
                  <a:cubicBezTo>
                    <a:pt x="69" y="116"/>
                    <a:pt x="69" y="116"/>
                    <a:pt x="69" y="116"/>
                  </a:cubicBezTo>
                  <a:cubicBezTo>
                    <a:pt x="66" y="118"/>
                    <a:pt x="66" y="118"/>
                    <a:pt x="66" y="118"/>
                  </a:cubicBezTo>
                  <a:cubicBezTo>
                    <a:pt x="60" y="121"/>
                    <a:pt x="60" y="121"/>
                    <a:pt x="60" y="121"/>
                  </a:cubicBezTo>
                  <a:cubicBezTo>
                    <a:pt x="60" y="125"/>
                    <a:pt x="60" y="125"/>
                    <a:pt x="60" y="125"/>
                  </a:cubicBezTo>
                  <a:cubicBezTo>
                    <a:pt x="57" y="129"/>
                    <a:pt x="57" y="129"/>
                    <a:pt x="57" y="129"/>
                  </a:cubicBezTo>
                  <a:cubicBezTo>
                    <a:pt x="52" y="129"/>
                    <a:pt x="52" y="129"/>
                    <a:pt x="52" y="129"/>
                  </a:cubicBezTo>
                  <a:cubicBezTo>
                    <a:pt x="47" y="125"/>
                    <a:pt x="47" y="125"/>
                    <a:pt x="47" y="125"/>
                  </a:cubicBezTo>
                  <a:cubicBezTo>
                    <a:pt x="45" y="127"/>
                    <a:pt x="45" y="127"/>
                    <a:pt x="45" y="127"/>
                  </a:cubicBezTo>
                  <a:cubicBezTo>
                    <a:pt x="39" y="126"/>
                    <a:pt x="39" y="126"/>
                    <a:pt x="39" y="126"/>
                  </a:cubicBezTo>
                  <a:cubicBezTo>
                    <a:pt x="38" y="127"/>
                    <a:pt x="38" y="127"/>
                    <a:pt x="38" y="127"/>
                  </a:cubicBezTo>
                  <a:cubicBezTo>
                    <a:pt x="38" y="127"/>
                    <a:pt x="38" y="126"/>
                    <a:pt x="38" y="126"/>
                  </a:cubicBezTo>
                  <a:cubicBezTo>
                    <a:pt x="38" y="125"/>
                    <a:pt x="39" y="122"/>
                    <a:pt x="39" y="122"/>
                  </a:cubicBezTo>
                  <a:cubicBezTo>
                    <a:pt x="39" y="122"/>
                    <a:pt x="39" y="121"/>
                    <a:pt x="39" y="120"/>
                  </a:cubicBezTo>
                  <a:cubicBezTo>
                    <a:pt x="39" y="120"/>
                    <a:pt x="38" y="119"/>
                    <a:pt x="38" y="119"/>
                  </a:cubicBezTo>
                  <a:cubicBezTo>
                    <a:pt x="37" y="118"/>
                    <a:pt x="37" y="118"/>
                    <a:pt x="37" y="118"/>
                  </a:cubicBezTo>
                  <a:cubicBezTo>
                    <a:pt x="37" y="118"/>
                    <a:pt x="36" y="116"/>
                    <a:pt x="36" y="116"/>
                  </a:cubicBezTo>
                  <a:cubicBezTo>
                    <a:pt x="35" y="117"/>
                    <a:pt x="34" y="117"/>
                    <a:pt x="34" y="117"/>
                  </a:cubicBezTo>
                  <a:cubicBezTo>
                    <a:pt x="34" y="117"/>
                    <a:pt x="34" y="119"/>
                    <a:pt x="34" y="119"/>
                  </a:cubicBezTo>
                  <a:cubicBezTo>
                    <a:pt x="33" y="120"/>
                    <a:pt x="32" y="120"/>
                    <a:pt x="32" y="120"/>
                  </a:cubicBezTo>
                  <a:cubicBezTo>
                    <a:pt x="32" y="120"/>
                    <a:pt x="32" y="120"/>
                    <a:pt x="32" y="120"/>
                  </a:cubicBezTo>
                  <a:cubicBezTo>
                    <a:pt x="31" y="120"/>
                    <a:pt x="31" y="120"/>
                    <a:pt x="31" y="120"/>
                  </a:cubicBezTo>
                  <a:cubicBezTo>
                    <a:pt x="30" y="122"/>
                    <a:pt x="30" y="122"/>
                    <a:pt x="30" y="122"/>
                  </a:cubicBezTo>
                  <a:cubicBezTo>
                    <a:pt x="29" y="123"/>
                    <a:pt x="29" y="123"/>
                    <a:pt x="29" y="123"/>
                  </a:cubicBezTo>
                  <a:cubicBezTo>
                    <a:pt x="29" y="123"/>
                    <a:pt x="29" y="123"/>
                    <a:pt x="29" y="123"/>
                  </a:cubicBezTo>
                  <a:cubicBezTo>
                    <a:pt x="29" y="123"/>
                    <a:pt x="29" y="123"/>
                    <a:pt x="29" y="123"/>
                  </a:cubicBezTo>
                  <a:cubicBezTo>
                    <a:pt x="29" y="123"/>
                    <a:pt x="28" y="123"/>
                    <a:pt x="28" y="124"/>
                  </a:cubicBezTo>
                  <a:cubicBezTo>
                    <a:pt x="28" y="124"/>
                    <a:pt x="27" y="124"/>
                    <a:pt x="26" y="124"/>
                  </a:cubicBezTo>
                  <a:cubicBezTo>
                    <a:pt x="26" y="124"/>
                    <a:pt x="24" y="124"/>
                    <a:pt x="24" y="124"/>
                  </a:cubicBezTo>
                  <a:cubicBezTo>
                    <a:pt x="23" y="123"/>
                    <a:pt x="23" y="123"/>
                    <a:pt x="23" y="123"/>
                  </a:cubicBezTo>
                  <a:cubicBezTo>
                    <a:pt x="20" y="122"/>
                    <a:pt x="20" y="122"/>
                    <a:pt x="20" y="122"/>
                  </a:cubicBezTo>
                  <a:cubicBezTo>
                    <a:pt x="20" y="122"/>
                    <a:pt x="20" y="122"/>
                    <a:pt x="20" y="122"/>
                  </a:cubicBezTo>
                  <a:cubicBezTo>
                    <a:pt x="18" y="121"/>
                    <a:pt x="18" y="121"/>
                    <a:pt x="18" y="121"/>
                  </a:cubicBezTo>
                  <a:cubicBezTo>
                    <a:pt x="17" y="120"/>
                    <a:pt x="17" y="120"/>
                    <a:pt x="17" y="120"/>
                  </a:cubicBezTo>
                  <a:cubicBezTo>
                    <a:pt x="17" y="118"/>
                    <a:pt x="17" y="118"/>
                    <a:pt x="17" y="118"/>
                  </a:cubicBezTo>
                  <a:cubicBezTo>
                    <a:pt x="15" y="116"/>
                    <a:pt x="15" y="116"/>
                    <a:pt x="15" y="116"/>
                  </a:cubicBezTo>
                  <a:cubicBezTo>
                    <a:pt x="11" y="115"/>
                    <a:pt x="11" y="115"/>
                    <a:pt x="11" y="115"/>
                  </a:cubicBezTo>
                  <a:cubicBezTo>
                    <a:pt x="8" y="114"/>
                    <a:pt x="8" y="114"/>
                    <a:pt x="8" y="114"/>
                  </a:cubicBezTo>
                  <a:cubicBezTo>
                    <a:pt x="6" y="114"/>
                    <a:pt x="6" y="114"/>
                    <a:pt x="6" y="114"/>
                  </a:cubicBezTo>
                  <a:cubicBezTo>
                    <a:pt x="6" y="114"/>
                    <a:pt x="2" y="114"/>
                    <a:pt x="2" y="114"/>
                  </a:cubicBezTo>
                  <a:cubicBezTo>
                    <a:pt x="2" y="114"/>
                    <a:pt x="1" y="114"/>
                    <a:pt x="1" y="114"/>
                  </a:cubicBezTo>
                  <a:cubicBezTo>
                    <a:pt x="1" y="114"/>
                    <a:pt x="1" y="114"/>
                    <a:pt x="1" y="114"/>
                  </a:cubicBezTo>
                  <a:cubicBezTo>
                    <a:pt x="1" y="114"/>
                    <a:pt x="1" y="114"/>
                    <a:pt x="1" y="114"/>
                  </a:cubicBezTo>
                  <a:cubicBezTo>
                    <a:pt x="1" y="114"/>
                    <a:pt x="1" y="114"/>
                    <a:pt x="1" y="114"/>
                  </a:cubicBezTo>
                  <a:cubicBezTo>
                    <a:pt x="2" y="114"/>
                    <a:pt x="2" y="114"/>
                    <a:pt x="2" y="114"/>
                  </a:cubicBezTo>
                  <a:cubicBezTo>
                    <a:pt x="2" y="114"/>
                    <a:pt x="2" y="113"/>
                    <a:pt x="2" y="113"/>
                  </a:cubicBezTo>
                  <a:cubicBezTo>
                    <a:pt x="2" y="113"/>
                    <a:pt x="2" y="113"/>
                    <a:pt x="2" y="113"/>
                  </a:cubicBezTo>
                  <a:cubicBezTo>
                    <a:pt x="2" y="113"/>
                    <a:pt x="3" y="114"/>
                    <a:pt x="3" y="114"/>
                  </a:cubicBezTo>
                  <a:cubicBezTo>
                    <a:pt x="3" y="114"/>
                    <a:pt x="3" y="114"/>
                    <a:pt x="3" y="114"/>
                  </a:cubicBezTo>
                  <a:cubicBezTo>
                    <a:pt x="3" y="114"/>
                    <a:pt x="3" y="114"/>
                    <a:pt x="3" y="114"/>
                  </a:cubicBezTo>
                  <a:cubicBezTo>
                    <a:pt x="3" y="114"/>
                    <a:pt x="4" y="113"/>
                    <a:pt x="4" y="113"/>
                  </a:cubicBezTo>
                  <a:cubicBezTo>
                    <a:pt x="4" y="113"/>
                    <a:pt x="4" y="113"/>
                    <a:pt x="4" y="113"/>
                  </a:cubicBezTo>
                  <a:cubicBezTo>
                    <a:pt x="4" y="113"/>
                    <a:pt x="4" y="113"/>
                    <a:pt x="4" y="113"/>
                  </a:cubicBezTo>
                  <a:cubicBezTo>
                    <a:pt x="4" y="113"/>
                    <a:pt x="4" y="113"/>
                    <a:pt x="4" y="113"/>
                  </a:cubicBezTo>
                  <a:cubicBezTo>
                    <a:pt x="4" y="113"/>
                    <a:pt x="4" y="113"/>
                    <a:pt x="4" y="113"/>
                  </a:cubicBezTo>
                  <a:cubicBezTo>
                    <a:pt x="4" y="113"/>
                    <a:pt x="4" y="113"/>
                    <a:pt x="4" y="113"/>
                  </a:cubicBezTo>
                  <a:cubicBezTo>
                    <a:pt x="4" y="113"/>
                    <a:pt x="4" y="113"/>
                    <a:pt x="5" y="113"/>
                  </a:cubicBezTo>
                  <a:cubicBezTo>
                    <a:pt x="5" y="113"/>
                    <a:pt x="5" y="113"/>
                    <a:pt x="5" y="112"/>
                  </a:cubicBezTo>
                  <a:cubicBezTo>
                    <a:pt x="5" y="112"/>
                    <a:pt x="5" y="112"/>
                    <a:pt x="5" y="112"/>
                  </a:cubicBezTo>
                  <a:cubicBezTo>
                    <a:pt x="5" y="112"/>
                    <a:pt x="5" y="112"/>
                    <a:pt x="4" y="112"/>
                  </a:cubicBezTo>
                  <a:cubicBezTo>
                    <a:pt x="4" y="112"/>
                    <a:pt x="4" y="112"/>
                    <a:pt x="4" y="112"/>
                  </a:cubicBezTo>
                  <a:cubicBezTo>
                    <a:pt x="4" y="112"/>
                    <a:pt x="4" y="112"/>
                    <a:pt x="4" y="111"/>
                  </a:cubicBezTo>
                  <a:cubicBezTo>
                    <a:pt x="4" y="111"/>
                    <a:pt x="5" y="111"/>
                    <a:pt x="5" y="111"/>
                  </a:cubicBezTo>
                  <a:cubicBezTo>
                    <a:pt x="5" y="111"/>
                    <a:pt x="5" y="111"/>
                    <a:pt x="4" y="111"/>
                  </a:cubicBezTo>
                  <a:cubicBezTo>
                    <a:pt x="4" y="111"/>
                    <a:pt x="4" y="111"/>
                    <a:pt x="4" y="111"/>
                  </a:cubicBezTo>
                  <a:cubicBezTo>
                    <a:pt x="4" y="110"/>
                    <a:pt x="4" y="111"/>
                    <a:pt x="4" y="111"/>
                  </a:cubicBezTo>
                  <a:cubicBezTo>
                    <a:pt x="4" y="110"/>
                    <a:pt x="4" y="110"/>
                    <a:pt x="4" y="110"/>
                  </a:cubicBezTo>
                  <a:cubicBezTo>
                    <a:pt x="4" y="110"/>
                    <a:pt x="4" y="110"/>
                    <a:pt x="4" y="110"/>
                  </a:cubicBezTo>
                  <a:cubicBezTo>
                    <a:pt x="4" y="110"/>
                    <a:pt x="4" y="110"/>
                    <a:pt x="4" y="110"/>
                  </a:cubicBezTo>
                  <a:cubicBezTo>
                    <a:pt x="4" y="110"/>
                    <a:pt x="4" y="110"/>
                    <a:pt x="4" y="110"/>
                  </a:cubicBezTo>
                  <a:cubicBezTo>
                    <a:pt x="4" y="110"/>
                    <a:pt x="4" y="110"/>
                    <a:pt x="4" y="110"/>
                  </a:cubicBezTo>
                  <a:cubicBezTo>
                    <a:pt x="3" y="110"/>
                    <a:pt x="3" y="110"/>
                    <a:pt x="3" y="110"/>
                  </a:cubicBezTo>
                  <a:cubicBezTo>
                    <a:pt x="3" y="110"/>
                    <a:pt x="3" y="110"/>
                    <a:pt x="3" y="110"/>
                  </a:cubicBezTo>
                  <a:cubicBezTo>
                    <a:pt x="3" y="109"/>
                    <a:pt x="3" y="109"/>
                    <a:pt x="3" y="109"/>
                  </a:cubicBezTo>
                  <a:cubicBezTo>
                    <a:pt x="3" y="109"/>
                    <a:pt x="3" y="109"/>
                    <a:pt x="3" y="109"/>
                  </a:cubicBezTo>
                  <a:cubicBezTo>
                    <a:pt x="3" y="109"/>
                    <a:pt x="3" y="109"/>
                    <a:pt x="3" y="109"/>
                  </a:cubicBezTo>
                  <a:cubicBezTo>
                    <a:pt x="3" y="109"/>
                    <a:pt x="3" y="108"/>
                    <a:pt x="3" y="108"/>
                  </a:cubicBezTo>
                  <a:cubicBezTo>
                    <a:pt x="3" y="108"/>
                    <a:pt x="3" y="108"/>
                    <a:pt x="3" y="108"/>
                  </a:cubicBezTo>
                  <a:cubicBezTo>
                    <a:pt x="3" y="108"/>
                    <a:pt x="3" y="108"/>
                    <a:pt x="3" y="108"/>
                  </a:cubicBezTo>
                  <a:cubicBezTo>
                    <a:pt x="3" y="108"/>
                    <a:pt x="3" y="108"/>
                    <a:pt x="3" y="108"/>
                  </a:cubicBezTo>
                  <a:cubicBezTo>
                    <a:pt x="3" y="108"/>
                    <a:pt x="3" y="108"/>
                    <a:pt x="3" y="108"/>
                  </a:cubicBezTo>
                  <a:cubicBezTo>
                    <a:pt x="3" y="108"/>
                    <a:pt x="3" y="108"/>
                    <a:pt x="3" y="108"/>
                  </a:cubicBezTo>
                  <a:cubicBezTo>
                    <a:pt x="3" y="107"/>
                    <a:pt x="3" y="108"/>
                    <a:pt x="3" y="107"/>
                  </a:cubicBezTo>
                  <a:cubicBezTo>
                    <a:pt x="3" y="107"/>
                    <a:pt x="3" y="107"/>
                    <a:pt x="3" y="107"/>
                  </a:cubicBezTo>
                  <a:cubicBezTo>
                    <a:pt x="3" y="107"/>
                    <a:pt x="3" y="107"/>
                    <a:pt x="3" y="107"/>
                  </a:cubicBezTo>
                  <a:cubicBezTo>
                    <a:pt x="3" y="107"/>
                    <a:pt x="2" y="107"/>
                    <a:pt x="2" y="106"/>
                  </a:cubicBezTo>
                  <a:cubicBezTo>
                    <a:pt x="2" y="106"/>
                    <a:pt x="2" y="106"/>
                    <a:pt x="2" y="106"/>
                  </a:cubicBezTo>
                  <a:cubicBezTo>
                    <a:pt x="2" y="106"/>
                    <a:pt x="2" y="106"/>
                    <a:pt x="2" y="106"/>
                  </a:cubicBezTo>
                  <a:cubicBezTo>
                    <a:pt x="2" y="106"/>
                    <a:pt x="2" y="106"/>
                    <a:pt x="2" y="106"/>
                  </a:cubicBezTo>
                  <a:cubicBezTo>
                    <a:pt x="2" y="107"/>
                    <a:pt x="2" y="107"/>
                    <a:pt x="2" y="107"/>
                  </a:cubicBezTo>
                  <a:cubicBezTo>
                    <a:pt x="2" y="108"/>
                    <a:pt x="2" y="108"/>
                    <a:pt x="2" y="108"/>
                  </a:cubicBezTo>
                  <a:cubicBezTo>
                    <a:pt x="1" y="108"/>
                    <a:pt x="1" y="108"/>
                    <a:pt x="1" y="108"/>
                  </a:cubicBezTo>
                  <a:cubicBezTo>
                    <a:pt x="1" y="107"/>
                    <a:pt x="1" y="107"/>
                    <a:pt x="1" y="107"/>
                  </a:cubicBezTo>
                  <a:cubicBezTo>
                    <a:pt x="2" y="104"/>
                    <a:pt x="2" y="104"/>
                    <a:pt x="2" y="104"/>
                  </a:cubicBezTo>
                  <a:cubicBezTo>
                    <a:pt x="4" y="102"/>
                    <a:pt x="4" y="102"/>
                    <a:pt x="4" y="102"/>
                  </a:cubicBezTo>
                  <a:cubicBezTo>
                    <a:pt x="4" y="102"/>
                    <a:pt x="4" y="100"/>
                    <a:pt x="5" y="100"/>
                  </a:cubicBezTo>
                  <a:cubicBezTo>
                    <a:pt x="5" y="99"/>
                    <a:pt x="5" y="98"/>
                    <a:pt x="5" y="98"/>
                  </a:cubicBezTo>
                  <a:cubicBezTo>
                    <a:pt x="7" y="97"/>
                    <a:pt x="7" y="97"/>
                    <a:pt x="7" y="97"/>
                  </a:cubicBezTo>
                  <a:cubicBezTo>
                    <a:pt x="7" y="97"/>
                    <a:pt x="8" y="96"/>
                    <a:pt x="8" y="96"/>
                  </a:cubicBezTo>
                  <a:cubicBezTo>
                    <a:pt x="8" y="95"/>
                    <a:pt x="7" y="94"/>
                    <a:pt x="7" y="94"/>
                  </a:cubicBezTo>
                  <a:cubicBezTo>
                    <a:pt x="7" y="93"/>
                    <a:pt x="8" y="92"/>
                    <a:pt x="8" y="92"/>
                  </a:cubicBezTo>
                  <a:cubicBezTo>
                    <a:pt x="7" y="92"/>
                    <a:pt x="7"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0"/>
                  </a:cubicBezTo>
                  <a:cubicBezTo>
                    <a:pt x="6" y="90"/>
                    <a:pt x="6" y="90"/>
                    <a:pt x="6" y="90"/>
                  </a:cubicBezTo>
                  <a:cubicBezTo>
                    <a:pt x="6" y="90"/>
                    <a:pt x="6" y="90"/>
                    <a:pt x="6" y="90"/>
                  </a:cubicBezTo>
                  <a:cubicBezTo>
                    <a:pt x="6" y="90"/>
                    <a:pt x="6" y="90"/>
                    <a:pt x="6" y="90"/>
                  </a:cubicBezTo>
                  <a:cubicBezTo>
                    <a:pt x="6" y="90"/>
                    <a:pt x="6" y="90"/>
                    <a:pt x="6" y="90"/>
                  </a:cubicBezTo>
                  <a:cubicBezTo>
                    <a:pt x="6" y="90"/>
                    <a:pt x="6" y="90"/>
                    <a:pt x="6" y="90"/>
                  </a:cubicBezTo>
                  <a:cubicBezTo>
                    <a:pt x="6" y="90"/>
                    <a:pt x="6" y="90"/>
                    <a:pt x="6" y="90"/>
                  </a:cubicBezTo>
                  <a:cubicBezTo>
                    <a:pt x="6" y="90"/>
                    <a:pt x="6" y="90"/>
                    <a:pt x="6" y="90"/>
                  </a:cubicBezTo>
                  <a:cubicBezTo>
                    <a:pt x="8" y="88"/>
                    <a:pt x="10" y="86"/>
                    <a:pt x="10" y="86"/>
                  </a:cubicBezTo>
                  <a:cubicBezTo>
                    <a:pt x="10" y="86"/>
                    <a:pt x="12" y="85"/>
                    <a:pt x="14" y="86"/>
                  </a:cubicBezTo>
                  <a:cubicBezTo>
                    <a:pt x="15" y="87"/>
                    <a:pt x="17" y="89"/>
                    <a:pt x="18" y="90"/>
                  </a:cubicBezTo>
                  <a:cubicBezTo>
                    <a:pt x="18" y="90"/>
                    <a:pt x="19" y="91"/>
                    <a:pt x="20" y="91"/>
                  </a:cubicBezTo>
                  <a:cubicBezTo>
                    <a:pt x="21" y="91"/>
                    <a:pt x="22" y="92"/>
                    <a:pt x="22" y="92"/>
                  </a:cubicBezTo>
                  <a:cubicBezTo>
                    <a:pt x="22" y="93"/>
                    <a:pt x="23" y="92"/>
                    <a:pt x="23" y="94"/>
                  </a:cubicBezTo>
                  <a:cubicBezTo>
                    <a:pt x="22" y="96"/>
                    <a:pt x="22" y="98"/>
                    <a:pt x="23" y="98"/>
                  </a:cubicBezTo>
                  <a:cubicBezTo>
                    <a:pt x="25" y="97"/>
                    <a:pt x="26" y="96"/>
                    <a:pt x="26" y="97"/>
                  </a:cubicBezTo>
                  <a:cubicBezTo>
                    <a:pt x="26" y="98"/>
                    <a:pt x="27" y="97"/>
                    <a:pt x="26" y="99"/>
                  </a:cubicBezTo>
                  <a:cubicBezTo>
                    <a:pt x="26" y="101"/>
                    <a:pt x="25" y="102"/>
                    <a:pt x="26" y="102"/>
                  </a:cubicBezTo>
                  <a:cubicBezTo>
                    <a:pt x="28" y="103"/>
                    <a:pt x="30" y="104"/>
                    <a:pt x="31" y="103"/>
                  </a:cubicBezTo>
                  <a:cubicBezTo>
                    <a:pt x="32" y="101"/>
                    <a:pt x="31" y="103"/>
                    <a:pt x="32" y="101"/>
                  </a:cubicBezTo>
                  <a:cubicBezTo>
                    <a:pt x="33" y="98"/>
                    <a:pt x="33" y="99"/>
                    <a:pt x="34" y="98"/>
                  </a:cubicBezTo>
                  <a:cubicBezTo>
                    <a:pt x="34" y="96"/>
                    <a:pt x="34" y="97"/>
                    <a:pt x="35" y="95"/>
                  </a:cubicBezTo>
                  <a:cubicBezTo>
                    <a:pt x="35" y="93"/>
                    <a:pt x="36" y="94"/>
                    <a:pt x="35" y="93"/>
                  </a:cubicBezTo>
                  <a:cubicBezTo>
                    <a:pt x="35" y="93"/>
                    <a:pt x="35" y="92"/>
                    <a:pt x="34" y="91"/>
                  </a:cubicBezTo>
                  <a:cubicBezTo>
                    <a:pt x="34" y="89"/>
                    <a:pt x="32" y="90"/>
                    <a:pt x="35" y="89"/>
                  </a:cubicBezTo>
                  <a:cubicBezTo>
                    <a:pt x="37" y="88"/>
                    <a:pt x="38" y="88"/>
                    <a:pt x="38" y="88"/>
                  </a:cubicBezTo>
                  <a:cubicBezTo>
                    <a:pt x="38" y="87"/>
                    <a:pt x="41" y="87"/>
                    <a:pt x="41" y="87"/>
                  </a:cubicBezTo>
                  <a:cubicBezTo>
                    <a:pt x="41" y="87"/>
                    <a:pt x="44" y="87"/>
                    <a:pt x="44" y="87"/>
                  </a:cubicBezTo>
                  <a:cubicBezTo>
                    <a:pt x="45" y="87"/>
                    <a:pt x="49" y="87"/>
                    <a:pt x="49" y="88"/>
                  </a:cubicBezTo>
                  <a:cubicBezTo>
                    <a:pt x="49" y="89"/>
                    <a:pt x="51" y="89"/>
                    <a:pt x="51" y="89"/>
                  </a:cubicBezTo>
                  <a:cubicBezTo>
                    <a:pt x="51" y="89"/>
                    <a:pt x="53" y="89"/>
                    <a:pt x="54" y="91"/>
                  </a:cubicBezTo>
                  <a:cubicBezTo>
                    <a:pt x="54" y="94"/>
                    <a:pt x="54" y="96"/>
                    <a:pt x="55" y="95"/>
                  </a:cubicBezTo>
                  <a:cubicBezTo>
                    <a:pt x="56" y="95"/>
                    <a:pt x="58" y="97"/>
                    <a:pt x="58" y="96"/>
                  </a:cubicBezTo>
                  <a:cubicBezTo>
                    <a:pt x="59" y="95"/>
                    <a:pt x="60" y="94"/>
                    <a:pt x="61" y="94"/>
                  </a:cubicBezTo>
                  <a:cubicBezTo>
                    <a:pt x="62" y="94"/>
                    <a:pt x="60" y="93"/>
                    <a:pt x="63" y="93"/>
                  </a:cubicBezTo>
                  <a:cubicBezTo>
                    <a:pt x="67" y="94"/>
                    <a:pt x="66" y="95"/>
                    <a:pt x="68" y="93"/>
                  </a:cubicBezTo>
                  <a:cubicBezTo>
                    <a:pt x="69" y="91"/>
                    <a:pt x="69" y="91"/>
                    <a:pt x="71" y="90"/>
                  </a:cubicBezTo>
                  <a:cubicBezTo>
                    <a:pt x="72" y="89"/>
                    <a:pt x="72" y="89"/>
                    <a:pt x="73" y="88"/>
                  </a:cubicBezTo>
                  <a:cubicBezTo>
                    <a:pt x="73" y="88"/>
                    <a:pt x="77" y="88"/>
                    <a:pt x="77" y="88"/>
                  </a:cubicBezTo>
                  <a:cubicBezTo>
                    <a:pt x="78" y="87"/>
                    <a:pt x="79" y="85"/>
                    <a:pt x="80" y="85"/>
                  </a:cubicBezTo>
                  <a:cubicBezTo>
                    <a:pt x="80" y="85"/>
                    <a:pt x="84" y="85"/>
                    <a:pt x="85" y="85"/>
                  </a:cubicBezTo>
                  <a:cubicBezTo>
                    <a:pt x="86" y="85"/>
                    <a:pt x="88" y="85"/>
                    <a:pt x="89" y="84"/>
                  </a:cubicBezTo>
                  <a:cubicBezTo>
                    <a:pt x="89" y="83"/>
                    <a:pt x="89" y="83"/>
                    <a:pt x="90" y="82"/>
                  </a:cubicBezTo>
                  <a:cubicBezTo>
                    <a:pt x="92" y="82"/>
                    <a:pt x="93" y="82"/>
                    <a:pt x="95" y="82"/>
                  </a:cubicBezTo>
                  <a:cubicBezTo>
                    <a:pt x="97" y="82"/>
                    <a:pt x="97" y="82"/>
                    <a:pt x="98" y="82"/>
                  </a:cubicBezTo>
                  <a:cubicBezTo>
                    <a:pt x="99" y="82"/>
                    <a:pt x="100" y="84"/>
                    <a:pt x="100" y="81"/>
                  </a:cubicBezTo>
                  <a:cubicBezTo>
                    <a:pt x="99" y="78"/>
                    <a:pt x="98" y="78"/>
                    <a:pt x="99" y="77"/>
                  </a:cubicBezTo>
                  <a:cubicBezTo>
                    <a:pt x="101" y="77"/>
                    <a:pt x="103" y="77"/>
                    <a:pt x="103" y="77"/>
                  </a:cubicBezTo>
                  <a:cubicBezTo>
                    <a:pt x="104" y="77"/>
                    <a:pt x="108" y="78"/>
                    <a:pt x="109" y="78"/>
                  </a:cubicBezTo>
                  <a:cubicBezTo>
                    <a:pt x="109" y="78"/>
                    <a:pt x="110" y="80"/>
                    <a:pt x="110" y="80"/>
                  </a:cubicBezTo>
                  <a:cubicBezTo>
                    <a:pt x="111" y="80"/>
                    <a:pt x="112" y="81"/>
                    <a:pt x="113" y="80"/>
                  </a:cubicBezTo>
                  <a:cubicBezTo>
                    <a:pt x="113" y="80"/>
                    <a:pt x="114" y="78"/>
                    <a:pt x="115" y="78"/>
                  </a:cubicBezTo>
                  <a:cubicBezTo>
                    <a:pt x="116" y="78"/>
                    <a:pt x="119" y="78"/>
                    <a:pt x="119" y="78"/>
                  </a:cubicBezTo>
                  <a:cubicBezTo>
                    <a:pt x="119" y="78"/>
                    <a:pt x="123" y="79"/>
                    <a:pt x="123" y="79"/>
                  </a:cubicBezTo>
                  <a:cubicBezTo>
                    <a:pt x="123" y="79"/>
                    <a:pt x="122" y="81"/>
                    <a:pt x="122" y="82"/>
                  </a:cubicBezTo>
                  <a:cubicBezTo>
                    <a:pt x="122" y="83"/>
                    <a:pt x="122" y="84"/>
                    <a:pt x="123" y="85"/>
                  </a:cubicBezTo>
                  <a:cubicBezTo>
                    <a:pt x="123" y="85"/>
                    <a:pt x="125" y="87"/>
                    <a:pt x="125" y="87"/>
                  </a:cubicBezTo>
                  <a:cubicBezTo>
                    <a:pt x="125" y="87"/>
                    <a:pt x="130" y="89"/>
                    <a:pt x="130" y="89"/>
                  </a:cubicBezTo>
                  <a:cubicBezTo>
                    <a:pt x="130" y="89"/>
                    <a:pt x="131" y="90"/>
                    <a:pt x="131" y="86"/>
                  </a:cubicBezTo>
                  <a:cubicBezTo>
                    <a:pt x="131" y="82"/>
                    <a:pt x="131" y="81"/>
                    <a:pt x="131" y="81"/>
                  </a:cubicBezTo>
                  <a:cubicBezTo>
                    <a:pt x="131" y="77"/>
                    <a:pt x="131" y="77"/>
                    <a:pt x="131" y="77"/>
                  </a:cubicBezTo>
                  <a:cubicBezTo>
                    <a:pt x="131" y="77"/>
                    <a:pt x="131" y="76"/>
                    <a:pt x="130" y="76"/>
                  </a:cubicBezTo>
                  <a:cubicBezTo>
                    <a:pt x="130" y="76"/>
                    <a:pt x="129" y="76"/>
                    <a:pt x="129" y="76"/>
                  </a:cubicBezTo>
                  <a:cubicBezTo>
                    <a:pt x="129" y="76"/>
                    <a:pt x="125" y="75"/>
                    <a:pt x="124" y="75"/>
                  </a:cubicBezTo>
                  <a:cubicBezTo>
                    <a:pt x="123" y="75"/>
                    <a:pt x="124" y="73"/>
                    <a:pt x="124" y="72"/>
                  </a:cubicBezTo>
                  <a:cubicBezTo>
                    <a:pt x="124" y="72"/>
                    <a:pt x="126" y="70"/>
                    <a:pt x="126" y="70"/>
                  </a:cubicBezTo>
                  <a:cubicBezTo>
                    <a:pt x="126" y="67"/>
                    <a:pt x="126" y="67"/>
                    <a:pt x="126" y="67"/>
                  </a:cubicBezTo>
                  <a:cubicBezTo>
                    <a:pt x="123" y="62"/>
                    <a:pt x="123" y="62"/>
                    <a:pt x="123" y="62"/>
                  </a:cubicBezTo>
                  <a:cubicBezTo>
                    <a:pt x="120" y="59"/>
                    <a:pt x="120" y="59"/>
                    <a:pt x="120" y="59"/>
                  </a:cubicBezTo>
                  <a:cubicBezTo>
                    <a:pt x="118" y="54"/>
                    <a:pt x="118" y="54"/>
                    <a:pt x="118" y="54"/>
                  </a:cubicBezTo>
                  <a:cubicBezTo>
                    <a:pt x="118" y="54"/>
                    <a:pt x="118" y="54"/>
                    <a:pt x="118" y="54"/>
                  </a:cubicBezTo>
                  <a:cubicBezTo>
                    <a:pt x="118" y="54"/>
                    <a:pt x="118" y="54"/>
                    <a:pt x="118" y="54"/>
                  </a:cubicBezTo>
                  <a:cubicBezTo>
                    <a:pt x="121" y="52"/>
                    <a:pt x="121" y="52"/>
                    <a:pt x="121" y="52"/>
                  </a:cubicBezTo>
                  <a:cubicBezTo>
                    <a:pt x="123" y="50"/>
                    <a:pt x="126" y="48"/>
                    <a:pt x="126" y="48"/>
                  </a:cubicBezTo>
                  <a:cubicBezTo>
                    <a:pt x="126" y="48"/>
                    <a:pt x="126" y="48"/>
                    <a:pt x="127" y="48"/>
                  </a:cubicBezTo>
                  <a:cubicBezTo>
                    <a:pt x="129" y="46"/>
                    <a:pt x="129" y="46"/>
                    <a:pt x="129" y="46"/>
                  </a:cubicBezTo>
                  <a:cubicBezTo>
                    <a:pt x="129" y="46"/>
                    <a:pt x="134" y="44"/>
                    <a:pt x="134" y="44"/>
                  </a:cubicBezTo>
                  <a:cubicBezTo>
                    <a:pt x="134" y="44"/>
                    <a:pt x="135" y="43"/>
                    <a:pt x="135" y="43"/>
                  </a:cubicBezTo>
                  <a:cubicBezTo>
                    <a:pt x="136" y="43"/>
                    <a:pt x="136" y="43"/>
                    <a:pt x="136" y="43"/>
                  </a:cubicBezTo>
                  <a:cubicBezTo>
                    <a:pt x="141" y="38"/>
                    <a:pt x="141" y="38"/>
                    <a:pt x="141" y="38"/>
                  </a:cubicBezTo>
                  <a:cubicBezTo>
                    <a:pt x="141" y="33"/>
                    <a:pt x="141" y="33"/>
                    <a:pt x="141" y="33"/>
                  </a:cubicBezTo>
                  <a:cubicBezTo>
                    <a:pt x="142" y="31"/>
                    <a:pt x="142" y="31"/>
                    <a:pt x="142" y="31"/>
                  </a:cubicBezTo>
                  <a:cubicBezTo>
                    <a:pt x="142" y="30"/>
                    <a:pt x="142" y="28"/>
                    <a:pt x="142" y="28"/>
                  </a:cubicBezTo>
                  <a:cubicBezTo>
                    <a:pt x="148" y="28"/>
                    <a:pt x="148" y="28"/>
                    <a:pt x="148" y="28"/>
                  </a:cubicBezTo>
                  <a:cubicBezTo>
                    <a:pt x="148" y="28"/>
                    <a:pt x="149" y="29"/>
                    <a:pt x="150" y="30"/>
                  </a:cubicBezTo>
                  <a:cubicBezTo>
                    <a:pt x="151" y="30"/>
                    <a:pt x="152" y="29"/>
                    <a:pt x="152" y="29"/>
                  </a:cubicBezTo>
                  <a:cubicBezTo>
                    <a:pt x="153" y="29"/>
                    <a:pt x="154" y="27"/>
                    <a:pt x="154" y="27"/>
                  </a:cubicBezTo>
                  <a:cubicBezTo>
                    <a:pt x="154" y="24"/>
                    <a:pt x="154" y="24"/>
                    <a:pt x="154" y="24"/>
                  </a:cubicBezTo>
                  <a:cubicBezTo>
                    <a:pt x="153" y="19"/>
                    <a:pt x="153" y="19"/>
                    <a:pt x="153" y="19"/>
                  </a:cubicBezTo>
                  <a:cubicBezTo>
                    <a:pt x="153" y="16"/>
                    <a:pt x="153" y="16"/>
                    <a:pt x="153" y="16"/>
                  </a:cubicBezTo>
                  <a:cubicBezTo>
                    <a:pt x="153" y="16"/>
                    <a:pt x="153" y="16"/>
                    <a:pt x="153" y="16"/>
                  </a:cubicBezTo>
                  <a:cubicBezTo>
                    <a:pt x="154" y="16"/>
                    <a:pt x="158" y="19"/>
                    <a:pt x="160" y="20"/>
                  </a:cubicBezTo>
                  <a:cubicBezTo>
                    <a:pt x="161" y="21"/>
                    <a:pt x="164" y="24"/>
                    <a:pt x="164" y="24"/>
                  </a:cubicBezTo>
                  <a:cubicBezTo>
                    <a:pt x="164" y="24"/>
                    <a:pt x="169" y="25"/>
                    <a:pt x="170" y="25"/>
                  </a:cubicBezTo>
                  <a:cubicBezTo>
                    <a:pt x="170" y="25"/>
                    <a:pt x="175" y="26"/>
                    <a:pt x="175" y="26"/>
                  </a:cubicBezTo>
                  <a:cubicBezTo>
                    <a:pt x="176" y="24"/>
                    <a:pt x="176" y="24"/>
                    <a:pt x="176" y="24"/>
                  </a:cubicBezTo>
                  <a:cubicBezTo>
                    <a:pt x="179" y="22"/>
                    <a:pt x="179" y="22"/>
                    <a:pt x="179" y="22"/>
                  </a:cubicBezTo>
                  <a:cubicBezTo>
                    <a:pt x="183" y="25"/>
                    <a:pt x="183" y="25"/>
                    <a:pt x="183" y="25"/>
                  </a:cubicBezTo>
                  <a:cubicBezTo>
                    <a:pt x="187" y="24"/>
                    <a:pt x="187" y="24"/>
                    <a:pt x="187" y="24"/>
                  </a:cubicBezTo>
                  <a:close/>
                  <a:moveTo>
                    <a:pt x="5" y="91"/>
                  </a:moveTo>
                  <a:cubicBezTo>
                    <a:pt x="5" y="91"/>
                    <a:pt x="5" y="91"/>
                    <a:pt x="5" y="91"/>
                  </a:cubicBezTo>
                  <a:cubicBezTo>
                    <a:pt x="5" y="91"/>
                    <a:pt x="5" y="91"/>
                    <a:pt x="5" y="91"/>
                  </a:cubicBezTo>
                  <a:cubicBezTo>
                    <a:pt x="5" y="91"/>
                    <a:pt x="5" y="91"/>
                    <a:pt x="5" y="91"/>
                  </a:cubicBezTo>
                  <a:close/>
                  <a:moveTo>
                    <a:pt x="1" y="114"/>
                  </a:moveTo>
                  <a:cubicBezTo>
                    <a:pt x="1" y="114"/>
                    <a:pt x="1" y="114"/>
                    <a:pt x="1" y="114"/>
                  </a:cubicBezTo>
                  <a:cubicBezTo>
                    <a:pt x="1" y="114"/>
                    <a:pt x="1" y="114"/>
                    <a:pt x="1" y="114"/>
                  </a:cubicBezTo>
                  <a:cubicBezTo>
                    <a:pt x="1" y="114"/>
                    <a:pt x="1" y="114"/>
                    <a:pt x="1" y="114"/>
                  </a:cubicBezTo>
                  <a:cubicBezTo>
                    <a:pt x="1" y="114"/>
                    <a:pt x="1" y="114"/>
                    <a:pt x="1" y="114"/>
                  </a:cubicBezTo>
                  <a:close/>
                  <a:moveTo>
                    <a:pt x="1" y="114"/>
                  </a:moveTo>
                  <a:cubicBezTo>
                    <a:pt x="1" y="114"/>
                    <a:pt x="1" y="114"/>
                    <a:pt x="1" y="114"/>
                  </a:cubicBezTo>
                  <a:cubicBezTo>
                    <a:pt x="1" y="114"/>
                    <a:pt x="1" y="113"/>
                    <a:pt x="1" y="113"/>
                  </a:cubicBezTo>
                  <a:cubicBezTo>
                    <a:pt x="1" y="113"/>
                    <a:pt x="1" y="113"/>
                    <a:pt x="1" y="113"/>
                  </a:cubicBezTo>
                  <a:cubicBezTo>
                    <a:pt x="1" y="113"/>
                    <a:pt x="2" y="113"/>
                    <a:pt x="2" y="112"/>
                  </a:cubicBezTo>
                  <a:cubicBezTo>
                    <a:pt x="2" y="112"/>
                    <a:pt x="2" y="112"/>
                    <a:pt x="2" y="112"/>
                  </a:cubicBezTo>
                  <a:cubicBezTo>
                    <a:pt x="2" y="112"/>
                    <a:pt x="2" y="112"/>
                    <a:pt x="2" y="112"/>
                  </a:cubicBezTo>
                  <a:cubicBezTo>
                    <a:pt x="2" y="112"/>
                    <a:pt x="2" y="112"/>
                    <a:pt x="2" y="112"/>
                  </a:cubicBezTo>
                  <a:cubicBezTo>
                    <a:pt x="1" y="112"/>
                    <a:pt x="1" y="112"/>
                    <a:pt x="1" y="112"/>
                  </a:cubicBezTo>
                  <a:cubicBezTo>
                    <a:pt x="0" y="114"/>
                    <a:pt x="0" y="114"/>
                    <a:pt x="0" y="114"/>
                  </a:cubicBezTo>
                  <a:lnTo>
                    <a:pt x="1" y="114"/>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40" name="Freeform 11">
              <a:extLst>
                <a:ext uri="{FF2B5EF4-FFF2-40B4-BE49-F238E27FC236}">
                  <a16:creationId xmlns:a16="http://schemas.microsoft.com/office/drawing/2014/main" id="{26CF2A43-3C16-4659-87A8-5A8296C5CB67}"/>
                </a:ext>
              </a:extLst>
            </p:cNvPr>
            <p:cNvSpPr>
              <a:spLocks noEditPoints="1"/>
            </p:cNvSpPr>
            <p:nvPr/>
          </p:nvSpPr>
          <p:spPr bwMode="auto">
            <a:xfrm>
              <a:off x="3808896" y="2714111"/>
              <a:ext cx="1185186" cy="1190072"/>
            </a:xfrm>
            <a:custGeom>
              <a:avLst/>
              <a:gdLst>
                <a:gd name="T0" fmla="*/ 269 w 520"/>
                <a:gd name="T1" fmla="*/ 424 h 538"/>
                <a:gd name="T2" fmla="*/ 326 w 520"/>
                <a:gd name="T3" fmla="*/ 423 h 538"/>
                <a:gd name="T4" fmla="*/ 401 w 520"/>
                <a:gd name="T5" fmla="*/ 437 h 538"/>
                <a:gd name="T6" fmla="*/ 432 w 520"/>
                <a:gd name="T7" fmla="*/ 408 h 538"/>
                <a:gd name="T8" fmla="*/ 434 w 520"/>
                <a:gd name="T9" fmla="*/ 407 h 538"/>
                <a:gd name="T10" fmla="*/ 435 w 520"/>
                <a:gd name="T11" fmla="*/ 406 h 538"/>
                <a:gd name="T12" fmla="*/ 436 w 520"/>
                <a:gd name="T13" fmla="*/ 406 h 538"/>
                <a:gd name="T14" fmla="*/ 421 w 520"/>
                <a:gd name="T15" fmla="*/ 359 h 538"/>
                <a:gd name="T16" fmla="*/ 425 w 520"/>
                <a:gd name="T17" fmla="*/ 310 h 538"/>
                <a:gd name="T18" fmla="*/ 418 w 520"/>
                <a:gd name="T19" fmla="*/ 279 h 538"/>
                <a:gd name="T20" fmla="*/ 414 w 520"/>
                <a:gd name="T21" fmla="*/ 263 h 538"/>
                <a:gd name="T22" fmla="*/ 395 w 520"/>
                <a:gd name="T23" fmla="*/ 272 h 538"/>
                <a:gd name="T24" fmla="*/ 384 w 520"/>
                <a:gd name="T25" fmla="*/ 274 h 538"/>
                <a:gd name="T26" fmla="*/ 389 w 520"/>
                <a:gd name="T27" fmla="*/ 259 h 538"/>
                <a:gd name="T28" fmla="*/ 402 w 520"/>
                <a:gd name="T29" fmla="*/ 242 h 538"/>
                <a:gd name="T30" fmla="*/ 411 w 520"/>
                <a:gd name="T31" fmla="*/ 230 h 538"/>
                <a:gd name="T32" fmla="*/ 424 w 520"/>
                <a:gd name="T33" fmla="*/ 215 h 538"/>
                <a:gd name="T34" fmla="*/ 422 w 520"/>
                <a:gd name="T35" fmla="*/ 208 h 538"/>
                <a:gd name="T36" fmla="*/ 434 w 520"/>
                <a:gd name="T37" fmla="*/ 208 h 538"/>
                <a:gd name="T38" fmla="*/ 443 w 520"/>
                <a:gd name="T39" fmla="*/ 202 h 538"/>
                <a:gd name="T40" fmla="*/ 451 w 520"/>
                <a:gd name="T41" fmla="*/ 160 h 538"/>
                <a:gd name="T42" fmla="*/ 430 w 520"/>
                <a:gd name="T43" fmla="*/ 116 h 538"/>
                <a:gd name="T44" fmla="*/ 401 w 520"/>
                <a:gd name="T45" fmla="*/ 94 h 538"/>
                <a:gd name="T46" fmla="*/ 391 w 520"/>
                <a:gd name="T47" fmla="*/ 95 h 538"/>
                <a:gd name="T48" fmla="*/ 383 w 520"/>
                <a:gd name="T49" fmla="*/ 91 h 538"/>
                <a:gd name="T50" fmla="*/ 367 w 520"/>
                <a:gd name="T51" fmla="*/ 82 h 538"/>
                <a:gd name="T52" fmla="*/ 355 w 520"/>
                <a:gd name="T53" fmla="*/ 61 h 538"/>
                <a:gd name="T54" fmla="*/ 335 w 520"/>
                <a:gd name="T55" fmla="*/ 65 h 538"/>
                <a:gd name="T56" fmla="*/ 330 w 520"/>
                <a:gd name="T57" fmla="*/ 48 h 538"/>
                <a:gd name="T58" fmla="*/ 311 w 520"/>
                <a:gd name="T59" fmla="*/ 35 h 538"/>
                <a:gd name="T60" fmla="*/ 291 w 520"/>
                <a:gd name="T61" fmla="*/ 20 h 538"/>
                <a:gd name="T62" fmla="*/ 281 w 520"/>
                <a:gd name="T63" fmla="*/ 1 h 538"/>
                <a:gd name="T64" fmla="*/ 229 w 520"/>
                <a:gd name="T65" fmla="*/ 53 h 538"/>
                <a:gd name="T66" fmla="*/ 145 w 520"/>
                <a:gd name="T67" fmla="*/ 76 h 538"/>
                <a:gd name="T68" fmla="*/ 117 w 520"/>
                <a:gd name="T69" fmla="*/ 65 h 538"/>
                <a:gd name="T70" fmla="*/ 107 w 520"/>
                <a:gd name="T71" fmla="*/ 111 h 538"/>
                <a:gd name="T72" fmla="*/ 46 w 520"/>
                <a:gd name="T73" fmla="*/ 99 h 538"/>
                <a:gd name="T74" fmla="*/ 16 w 520"/>
                <a:gd name="T75" fmla="*/ 117 h 538"/>
                <a:gd name="T76" fmla="*/ 19 w 520"/>
                <a:gd name="T77" fmla="*/ 145 h 538"/>
                <a:gd name="T78" fmla="*/ 58 w 520"/>
                <a:gd name="T79" fmla="*/ 167 h 538"/>
                <a:gd name="T80" fmla="*/ 91 w 520"/>
                <a:gd name="T81" fmla="*/ 200 h 538"/>
                <a:gd name="T82" fmla="*/ 95 w 520"/>
                <a:gd name="T83" fmla="*/ 228 h 538"/>
                <a:gd name="T84" fmla="*/ 109 w 520"/>
                <a:gd name="T85" fmla="*/ 250 h 538"/>
                <a:gd name="T86" fmla="*/ 109 w 520"/>
                <a:gd name="T87" fmla="*/ 265 h 538"/>
                <a:gd name="T88" fmla="*/ 114 w 520"/>
                <a:gd name="T89" fmla="*/ 284 h 538"/>
                <a:gd name="T90" fmla="*/ 92 w 520"/>
                <a:gd name="T91" fmla="*/ 371 h 538"/>
                <a:gd name="T92" fmla="*/ 159 w 520"/>
                <a:gd name="T93" fmla="*/ 443 h 538"/>
                <a:gd name="T94" fmla="*/ 193 w 520"/>
                <a:gd name="T95" fmla="*/ 453 h 538"/>
                <a:gd name="T96" fmla="*/ 197 w 520"/>
                <a:gd name="T97" fmla="*/ 450 h 538"/>
                <a:gd name="T98" fmla="*/ 203 w 520"/>
                <a:gd name="T99" fmla="*/ 453 h 538"/>
                <a:gd name="T100" fmla="*/ 208 w 520"/>
                <a:gd name="T101" fmla="*/ 456 h 538"/>
                <a:gd name="T102" fmla="*/ 203 w 520"/>
                <a:gd name="T103" fmla="*/ 460 h 538"/>
                <a:gd name="T104" fmla="*/ 198 w 520"/>
                <a:gd name="T105" fmla="*/ 462 h 538"/>
                <a:gd name="T106" fmla="*/ 243 w 520"/>
                <a:gd name="T107" fmla="*/ 471 h 538"/>
                <a:gd name="T108" fmla="*/ 193 w 520"/>
                <a:gd name="T109" fmla="*/ 458 h 538"/>
                <a:gd name="T110" fmla="*/ 449 w 520"/>
                <a:gd name="T111" fmla="*/ 200 h 538"/>
                <a:gd name="T112" fmla="*/ 511 w 520"/>
                <a:gd name="T113" fmla="*/ 523 h 538"/>
                <a:gd name="T114" fmla="*/ 517 w 520"/>
                <a:gd name="T115" fmla="*/ 468 h 538"/>
                <a:gd name="T116" fmla="*/ 485 w 520"/>
                <a:gd name="T117" fmla="*/ 478 h 538"/>
                <a:gd name="T118" fmla="*/ 493 w 520"/>
                <a:gd name="T119" fmla="*/ 520 h 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20" h="538">
                  <a:moveTo>
                    <a:pt x="259" y="471"/>
                  </a:moveTo>
                  <a:cubicBezTo>
                    <a:pt x="261" y="468"/>
                    <a:pt x="261" y="468"/>
                    <a:pt x="261" y="468"/>
                  </a:cubicBezTo>
                  <a:cubicBezTo>
                    <a:pt x="261" y="468"/>
                    <a:pt x="261" y="462"/>
                    <a:pt x="259" y="461"/>
                  </a:cubicBezTo>
                  <a:cubicBezTo>
                    <a:pt x="258" y="460"/>
                    <a:pt x="257" y="459"/>
                    <a:pt x="257" y="459"/>
                  </a:cubicBezTo>
                  <a:cubicBezTo>
                    <a:pt x="257" y="459"/>
                    <a:pt x="257" y="455"/>
                    <a:pt x="257" y="453"/>
                  </a:cubicBezTo>
                  <a:cubicBezTo>
                    <a:pt x="257" y="452"/>
                    <a:pt x="257" y="448"/>
                    <a:pt x="257" y="447"/>
                  </a:cubicBezTo>
                  <a:cubicBezTo>
                    <a:pt x="257" y="446"/>
                    <a:pt x="258" y="442"/>
                    <a:pt x="258" y="441"/>
                  </a:cubicBezTo>
                  <a:cubicBezTo>
                    <a:pt x="258" y="441"/>
                    <a:pt x="257" y="441"/>
                    <a:pt x="259" y="439"/>
                  </a:cubicBezTo>
                  <a:cubicBezTo>
                    <a:pt x="261" y="436"/>
                    <a:pt x="261" y="434"/>
                    <a:pt x="261" y="434"/>
                  </a:cubicBezTo>
                  <a:cubicBezTo>
                    <a:pt x="265" y="429"/>
                    <a:pt x="265" y="429"/>
                    <a:pt x="265" y="429"/>
                  </a:cubicBezTo>
                  <a:cubicBezTo>
                    <a:pt x="265" y="429"/>
                    <a:pt x="268" y="424"/>
                    <a:pt x="269" y="424"/>
                  </a:cubicBezTo>
                  <a:cubicBezTo>
                    <a:pt x="270" y="425"/>
                    <a:pt x="274" y="424"/>
                    <a:pt x="275" y="424"/>
                  </a:cubicBezTo>
                  <a:cubicBezTo>
                    <a:pt x="276" y="424"/>
                    <a:pt x="280" y="428"/>
                    <a:pt x="282" y="424"/>
                  </a:cubicBezTo>
                  <a:cubicBezTo>
                    <a:pt x="284" y="421"/>
                    <a:pt x="285" y="419"/>
                    <a:pt x="285" y="418"/>
                  </a:cubicBezTo>
                  <a:cubicBezTo>
                    <a:pt x="286" y="417"/>
                    <a:pt x="287" y="414"/>
                    <a:pt x="290" y="414"/>
                  </a:cubicBezTo>
                  <a:cubicBezTo>
                    <a:pt x="293" y="413"/>
                    <a:pt x="300" y="413"/>
                    <a:pt x="300" y="413"/>
                  </a:cubicBezTo>
                  <a:cubicBezTo>
                    <a:pt x="303" y="414"/>
                    <a:pt x="303" y="414"/>
                    <a:pt x="303" y="414"/>
                  </a:cubicBezTo>
                  <a:cubicBezTo>
                    <a:pt x="311" y="417"/>
                    <a:pt x="311" y="417"/>
                    <a:pt x="311" y="417"/>
                  </a:cubicBezTo>
                  <a:cubicBezTo>
                    <a:pt x="311" y="417"/>
                    <a:pt x="314" y="417"/>
                    <a:pt x="316" y="417"/>
                  </a:cubicBezTo>
                  <a:cubicBezTo>
                    <a:pt x="317" y="417"/>
                    <a:pt x="318" y="417"/>
                    <a:pt x="318" y="417"/>
                  </a:cubicBezTo>
                  <a:cubicBezTo>
                    <a:pt x="321" y="421"/>
                    <a:pt x="321" y="421"/>
                    <a:pt x="321" y="421"/>
                  </a:cubicBezTo>
                  <a:cubicBezTo>
                    <a:pt x="321" y="421"/>
                    <a:pt x="325" y="423"/>
                    <a:pt x="326" y="423"/>
                  </a:cubicBezTo>
                  <a:cubicBezTo>
                    <a:pt x="327" y="423"/>
                    <a:pt x="335" y="421"/>
                    <a:pt x="335" y="421"/>
                  </a:cubicBezTo>
                  <a:cubicBezTo>
                    <a:pt x="335" y="421"/>
                    <a:pt x="338" y="420"/>
                    <a:pt x="339" y="421"/>
                  </a:cubicBezTo>
                  <a:cubicBezTo>
                    <a:pt x="340" y="422"/>
                    <a:pt x="343" y="423"/>
                    <a:pt x="344" y="424"/>
                  </a:cubicBezTo>
                  <a:cubicBezTo>
                    <a:pt x="344" y="425"/>
                    <a:pt x="352" y="429"/>
                    <a:pt x="354" y="430"/>
                  </a:cubicBezTo>
                  <a:cubicBezTo>
                    <a:pt x="355" y="431"/>
                    <a:pt x="359" y="430"/>
                    <a:pt x="359" y="430"/>
                  </a:cubicBezTo>
                  <a:cubicBezTo>
                    <a:pt x="361" y="435"/>
                    <a:pt x="361" y="435"/>
                    <a:pt x="361" y="435"/>
                  </a:cubicBezTo>
                  <a:cubicBezTo>
                    <a:pt x="371" y="438"/>
                    <a:pt x="371" y="438"/>
                    <a:pt x="371" y="438"/>
                  </a:cubicBezTo>
                  <a:cubicBezTo>
                    <a:pt x="375" y="438"/>
                    <a:pt x="375" y="438"/>
                    <a:pt x="375" y="438"/>
                  </a:cubicBezTo>
                  <a:cubicBezTo>
                    <a:pt x="389" y="443"/>
                    <a:pt x="389" y="443"/>
                    <a:pt x="389" y="443"/>
                  </a:cubicBezTo>
                  <a:cubicBezTo>
                    <a:pt x="398" y="436"/>
                    <a:pt x="398" y="436"/>
                    <a:pt x="398" y="436"/>
                  </a:cubicBezTo>
                  <a:cubicBezTo>
                    <a:pt x="398" y="436"/>
                    <a:pt x="400" y="437"/>
                    <a:pt x="401" y="437"/>
                  </a:cubicBezTo>
                  <a:cubicBezTo>
                    <a:pt x="402" y="437"/>
                    <a:pt x="404" y="429"/>
                    <a:pt x="404" y="429"/>
                  </a:cubicBezTo>
                  <a:cubicBezTo>
                    <a:pt x="404" y="429"/>
                    <a:pt x="404" y="427"/>
                    <a:pt x="405" y="427"/>
                  </a:cubicBezTo>
                  <a:cubicBezTo>
                    <a:pt x="407" y="427"/>
                    <a:pt x="414" y="424"/>
                    <a:pt x="414" y="424"/>
                  </a:cubicBezTo>
                  <a:cubicBezTo>
                    <a:pt x="414" y="423"/>
                    <a:pt x="413" y="419"/>
                    <a:pt x="416" y="418"/>
                  </a:cubicBezTo>
                  <a:cubicBezTo>
                    <a:pt x="418" y="417"/>
                    <a:pt x="422" y="414"/>
                    <a:pt x="422" y="414"/>
                  </a:cubicBezTo>
                  <a:cubicBezTo>
                    <a:pt x="423" y="413"/>
                    <a:pt x="421" y="411"/>
                    <a:pt x="424" y="410"/>
                  </a:cubicBezTo>
                  <a:cubicBezTo>
                    <a:pt x="426" y="410"/>
                    <a:pt x="429" y="409"/>
                    <a:pt x="431" y="409"/>
                  </a:cubicBezTo>
                  <a:cubicBezTo>
                    <a:pt x="431" y="409"/>
                    <a:pt x="431" y="409"/>
                    <a:pt x="431" y="409"/>
                  </a:cubicBezTo>
                  <a:cubicBezTo>
                    <a:pt x="431" y="408"/>
                    <a:pt x="431" y="408"/>
                    <a:pt x="431" y="408"/>
                  </a:cubicBezTo>
                  <a:cubicBezTo>
                    <a:pt x="431" y="408"/>
                    <a:pt x="431" y="408"/>
                    <a:pt x="431" y="408"/>
                  </a:cubicBezTo>
                  <a:cubicBezTo>
                    <a:pt x="432" y="408"/>
                    <a:pt x="432" y="408"/>
                    <a:pt x="432" y="408"/>
                  </a:cubicBezTo>
                  <a:cubicBezTo>
                    <a:pt x="432" y="408"/>
                    <a:pt x="432" y="408"/>
                    <a:pt x="432" y="408"/>
                  </a:cubicBezTo>
                  <a:cubicBezTo>
                    <a:pt x="432" y="408"/>
                    <a:pt x="432" y="408"/>
                    <a:pt x="432" y="408"/>
                  </a:cubicBezTo>
                  <a:cubicBezTo>
                    <a:pt x="432" y="408"/>
                    <a:pt x="432" y="408"/>
                    <a:pt x="432" y="408"/>
                  </a:cubicBezTo>
                  <a:cubicBezTo>
                    <a:pt x="432" y="408"/>
                    <a:pt x="432" y="408"/>
                    <a:pt x="432" y="408"/>
                  </a:cubicBezTo>
                  <a:cubicBezTo>
                    <a:pt x="432" y="408"/>
                    <a:pt x="432" y="408"/>
                    <a:pt x="432" y="408"/>
                  </a:cubicBezTo>
                  <a:cubicBezTo>
                    <a:pt x="433" y="407"/>
                    <a:pt x="433" y="407"/>
                    <a:pt x="433" y="407"/>
                  </a:cubicBezTo>
                  <a:cubicBezTo>
                    <a:pt x="433" y="407"/>
                    <a:pt x="433" y="407"/>
                    <a:pt x="433" y="407"/>
                  </a:cubicBezTo>
                  <a:cubicBezTo>
                    <a:pt x="433" y="407"/>
                    <a:pt x="433" y="407"/>
                    <a:pt x="433"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5" y="407"/>
                    <a:pt x="435" y="407"/>
                    <a:pt x="435" y="407"/>
                  </a:cubicBezTo>
                  <a:cubicBezTo>
                    <a:pt x="435" y="407"/>
                    <a:pt x="435" y="407"/>
                    <a:pt x="435" y="407"/>
                  </a:cubicBezTo>
                  <a:cubicBezTo>
                    <a:pt x="435" y="407"/>
                    <a:pt x="435" y="407"/>
                    <a:pt x="435" y="407"/>
                  </a:cubicBezTo>
                  <a:cubicBezTo>
                    <a:pt x="435" y="407"/>
                    <a:pt x="435" y="407"/>
                    <a:pt x="435" y="407"/>
                  </a:cubicBezTo>
                  <a:cubicBezTo>
                    <a:pt x="435" y="406"/>
                    <a:pt x="435" y="406"/>
                    <a:pt x="435" y="406"/>
                  </a:cubicBezTo>
                  <a:cubicBezTo>
                    <a:pt x="435" y="406"/>
                    <a:pt x="435" y="406"/>
                    <a:pt x="435" y="406"/>
                  </a:cubicBezTo>
                  <a:cubicBezTo>
                    <a:pt x="435" y="406"/>
                    <a:pt x="435" y="406"/>
                    <a:pt x="435" y="406"/>
                  </a:cubicBezTo>
                  <a:cubicBezTo>
                    <a:pt x="435" y="406"/>
                    <a:pt x="435" y="406"/>
                    <a:pt x="435" y="406"/>
                  </a:cubicBezTo>
                  <a:cubicBezTo>
                    <a:pt x="435" y="406"/>
                    <a:pt x="435" y="406"/>
                    <a:pt x="435" y="406"/>
                  </a:cubicBezTo>
                  <a:cubicBezTo>
                    <a:pt x="435" y="406"/>
                    <a:pt x="435" y="406"/>
                    <a:pt x="435"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7" y="405"/>
                    <a:pt x="438" y="405"/>
                    <a:pt x="438" y="405"/>
                  </a:cubicBezTo>
                  <a:cubicBezTo>
                    <a:pt x="444" y="400"/>
                    <a:pt x="444" y="400"/>
                    <a:pt x="444" y="400"/>
                  </a:cubicBezTo>
                  <a:cubicBezTo>
                    <a:pt x="447" y="389"/>
                    <a:pt x="447" y="389"/>
                    <a:pt x="447" y="389"/>
                  </a:cubicBezTo>
                  <a:cubicBezTo>
                    <a:pt x="443" y="386"/>
                    <a:pt x="443" y="386"/>
                    <a:pt x="443" y="386"/>
                  </a:cubicBezTo>
                  <a:cubicBezTo>
                    <a:pt x="434" y="386"/>
                    <a:pt x="434" y="386"/>
                    <a:pt x="434" y="386"/>
                  </a:cubicBezTo>
                  <a:cubicBezTo>
                    <a:pt x="424" y="382"/>
                    <a:pt x="424" y="382"/>
                    <a:pt x="424" y="382"/>
                  </a:cubicBezTo>
                  <a:cubicBezTo>
                    <a:pt x="419" y="374"/>
                    <a:pt x="419" y="374"/>
                    <a:pt x="419" y="374"/>
                  </a:cubicBezTo>
                  <a:cubicBezTo>
                    <a:pt x="416" y="374"/>
                    <a:pt x="416" y="374"/>
                    <a:pt x="416" y="374"/>
                  </a:cubicBezTo>
                  <a:cubicBezTo>
                    <a:pt x="415" y="367"/>
                    <a:pt x="413" y="370"/>
                    <a:pt x="417" y="365"/>
                  </a:cubicBezTo>
                  <a:cubicBezTo>
                    <a:pt x="421" y="359"/>
                    <a:pt x="421" y="359"/>
                    <a:pt x="421" y="359"/>
                  </a:cubicBezTo>
                  <a:cubicBezTo>
                    <a:pt x="420" y="349"/>
                    <a:pt x="420" y="349"/>
                    <a:pt x="420" y="349"/>
                  </a:cubicBezTo>
                  <a:cubicBezTo>
                    <a:pt x="417" y="346"/>
                    <a:pt x="417" y="346"/>
                    <a:pt x="417" y="346"/>
                  </a:cubicBezTo>
                  <a:cubicBezTo>
                    <a:pt x="412" y="343"/>
                    <a:pt x="412" y="343"/>
                    <a:pt x="412" y="343"/>
                  </a:cubicBezTo>
                  <a:cubicBezTo>
                    <a:pt x="412" y="343"/>
                    <a:pt x="409" y="339"/>
                    <a:pt x="408" y="338"/>
                  </a:cubicBezTo>
                  <a:cubicBezTo>
                    <a:pt x="408" y="338"/>
                    <a:pt x="408" y="336"/>
                    <a:pt x="408" y="336"/>
                  </a:cubicBezTo>
                  <a:cubicBezTo>
                    <a:pt x="407" y="335"/>
                    <a:pt x="411" y="335"/>
                    <a:pt x="411" y="335"/>
                  </a:cubicBezTo>
                  <a:cubicBezTo>
                    <a:pt x="412" y="335"/>
                    <a:pt x="415" y="334"/>
                    <a:pt x="416" y="334"/>
                  </a:cubicBezTo>
                  <a:cubicBezTo>
                    <a:pt x="417" y="334"/>
                    <a:pt x="421" y="330"/>
                    <a:pt x="421" y="330"/>
                  </a:cubicBezTo>
                  <a:cubicBezTo>
                    <a:pt x="421" y="330"/>
                    <a:pt x="423" y="326"/>
                    <a:pt x="425" y="325"/>
                  </a:cubicBezTo>
                  <a:cubicBezTo>
                    <a:pt x="426" y="324"/>
                    <a:pt x="428" y="316"/>
                    <a:pt x="428" y="315"/>
                  </a:cubicBezTo>
                  <a:cubicBezTo>
                    <a:pt x="428" y="315"/>
                    <a:pt x="426" y="310"/>
                    <a:pt x="425" y="310"/>
                  </a:cubicBezTo>
                  <a:cubicBezTo>
                    <a:pt x="416" y="306"/>
                    <a:pt x="418" y="304"/>
                    <a:pt x="414" y="302"/>
                  </a:cubicBezTo>
                  <a:cubicBezTo>
                    <a:pt x="414" y="297"/>
                    <a:pt x="414" y="297"/>
                    <a:pt x="414" y="297"/>
                  </a:cubicBezTo>
                  <a:cubicBezTo>
                    <a:pt x="419" y="293"/>
                    <a:pt x="419" y="293"/>
                    <a:pt x="419" y="293"/>
                  </a:cubicBezTo>
                  <a:cubicBezTo>
                    <a:pt x="420" y="292"/>
                    <a:pt x="422" y="291"/>
                    <a:pt x="423" y="291"/>
                  </a:cubicBezTo>
                  <a:cubicBezTo>
                    <a:pt x="424" y="289"/>
                    <a:pt x="424" y="289"/>
                    <a:pt x="424" y="289"/>
                  </a:cubicBezTo>
                  <a:cubicBezTo>
                    <a:pt x="424" y="289"/>
                    <a:pt x="422" y="287"/>
                    <a:pt x="422" y="287"/>
                  </a:cubicBezTo>
                  <a:cubicBezTo>
                    <a:pt x="422" y="287"/>
                    <a:pt x="421" y="286"/>
                    <a:pt x="420" y="286"/>
                  </a:cubicBezTo>
                  <a:cubicBezTo>
                    <a:pt x="420" y="286"/>
                    <a:pt x="419" y="285"/>
                    <a:pt x="419" y="285"/>
                  </a:cubicBezTo>
                  <a:cubicBezTo>
                    <a:pt x="419" y="285"/>
                    <a:pt x="418" y="284"/>
                    <a:pt x="417" y="284"/>
                  </a:cubicBezTo>
                  <a:cubicBezTo>
                    <a:pt x="416" y="284"/>
                    <a:pt x="417" y="282"/>
                    <a:pt x="418" y="282"/>
                  </a:cubicBezTo>
                  <a:cubicBezTo>
                    <a:pt x="418" y="281"/>
                    <a:pt x="418" y="279"/>
                    <a:pt x="418" y="279"/>
                  </a:cubicBezTo>
                  <a:cubicBezTo>
                    <a:pt x="418" y="279"/>
                    <a:pt x="415" y="279"/>
                    <a:pt x="414" y="279"/>
                  </a:cubicBezTo>
                  <a:cubicBezTo>
                    <a:pt x="414" y="278"/>
                    <a:pt x="414" y="278"/>
                    <a:pt x="414" y="278"/>
                  </a:cubicBezTo>
                  <a:cubicBezTo>
                    <a:pt x="414" y="278"/>
                    <a:pt x="415" y="275"/>
                    <a:pt x="416" y="275"/>
                  </a:cubicBezTo>
                  <a:cubicBezTo>
                    <a:pt x="416" y="274"/>
                    <a:pt x="416" y="273"/>
                    <a:pt x="416" y="273"/>
                  </a:cubicBezTo>
                  <a:cubicBezTo>
                    <a:pt x="416" y="273"/>
                    <a:pt x="416" y="272"/>
                    <a:pt x="416" y="270"/>
                  </a:cubicBezTo>
                  <a:cubicBezTo>
                    <a:pt x="417" y="269"/>
                    <a:pt x="416" y="269"/>
                    <a:pt x="416" y="269"/>
                  </a:cubicBezTo>
                  <a:cubicBezTo>
                    <a:pt x="416" y="269"/>
                    <a:pt x="415" y="268"/>
                    <a:pt x="414" y="268"/>
                  </a:cubicBezTo>
                  <a:cubicBezTo>
                    <a:pt x="414" y="268"/>
                    <a:pt x="414" y="268"/>
                    <a:pt x="415" y="267"/>
                  </a:cubicBezTo>
                  <a:cubicBezTo>
                    <a:pt x="416" y="265"/>
                    <a:pt x="416" y="266"/>
                    <a:pt x="416" y="266"/>
                  </a:cubicBezTo>
                  <a:cubicBezTo>
                    <a:pt x="416" y="264"/>
                    <a:pt x="416" y="264"/>
                    <a:pt x="416" y="264"/>
                  </a:cubicBezTo>
                  <a:cubicBezTo>
                    <a:pt x="414" y="263"/>
                    <a:pt x="414" y="263"/>
                    <a:pt x="414" y="263"/>
                  </a:cubicBezTo>
                  <a:cubicBezTo>
                    <a:pt x="411" y="261"/>
                    <a:pt x="411" y="261"/>
                    <a:pt x="411" y="261"/>
                  </a:cubicBezTo>
                  <a:cubicBezTo>
                    <a:pt x="411" y="261"/>
                    <a:pt x="407" y="261"/>
                    <a:pt x="407" y="261"/>
                  </a:cubicBezTo>
                  <a:cubicBezTo>
                    <a:pt x="407" y="261"/>
                    <a:pt x="404" y="261"/>
                    <a:pt x="404" y="261"/>
                  </a:cubicBezTo>
                  <a:cubicBezTo>
                    <a:pt x="402" y="262"/>
                    <a:pt x="402" y="262"/>
                    <a:pt x="402" y="262"/>
                  </a:cubicBezTo>
                  <a:cubicBezTo>
                    <a:pt x="401" y="263"/>
                    <a:pt x="401" y="263"/>
                    <a:pt x="401" y="263"/>
                  </a:cubicBezTo>
                  <a:cubicBezTo>
                    <a:pt x="398" y="264"/>
                    <a:pt x="398" y="264"/>
                    <a:pt x="398" y="264"/>
                  </a:cubicBezTo>
                  <a:cubicBezTo>
                    <a:pt x="395" y="265"/>
                    <a:pt x="395" y="265"/>
                    <a:pt x="395" y="265"/>
                  </a:cubicBezTo>
                  <a:cubicBezTo>
                    <a:pt x="395" y="265"/>
                    <a:pt x="394" y="267"/>
                    <a:pt x="393" y="268"/>
                  </a:cubicBezTo>
                  <a:cubicBezTo>
                    <a:pt x="393" y="268"/>
                    <a:pt x="393" y="269"/>
                    <a:pt x="393" y="269"/>
                  </a:cubicBezTo>
                  <a:cubicBezTo>
                    <a:pt x="395" y="270"/>
                    <a:pt x="395" y="270"/>
                    <a:pt x="395" y="270"/>
                  </a:cubicBezTo>
                  <a:cubicBezTo>
                    <a:pt x="395" y="272"/>
                    <a:pt x="395" y="272"/>
                    <a:pt x="395" y="272"/>
                  </a:cubicBezTo>
                  <a:cubicBezTo>
                    <a:pt x="396" y="272"/>
                    <a:pt x="396" y="272"/>
                    <a:pt x="396" y="272"/>
                  </a:cubicBezTo>
                  <a:cubicBezTo>
                    <a:pt x="395" y="274"/>
                    <a:pt x="395" y="274"/>
                    <a:pt x="395" y="274"/>
                  </a:cubicBezTo>
                  <a:cubicBezTo>
                    <a:pt x="395" y="274"/>
                    <a:pt x="394" y="274"/>
                    <a:pt x="393" y="275"/>
                  </a:cubicBezTo>
                  <a:cubicBezTo>
                    <a:pt x="392" y="276"/>
                    <a:pt x="392" y="277"/>
                    <a:pt x="392" y="277"/>
                  </a:cubicBezTo>
                  <a:cubicBezTo>
                    <a:pt x="389" y="278"/>
                    <a:pt x="389" y="278"/>
                    <a:pt x="389" y="278"/>
                  </a:cubicBezTo>
                  <a:cubicBezTo>
                    <a:pt x="387" y="277"/>
                    <a:pt x="387" y="277"/>
                    <a:pt x="387" y="277"/>
                  </a:cubicBezTo>
                  <a:cubicBezTo>
                    <a:pt x="385" y="278"/>
                    <a:pt x="385" y="278"/>
                    <a:pt x="385" y="278"/>
                  </a:cubicBezTo>
                  <a:cubicBezTo>
                    <a:pt x="384" y="278"/>
                    <a:pt x="384" y="278"/>
                    <a:pt x="384" y="278"/>
                  </a:cubicBezTo>
                  <a:cubicBezTo>
                    <a:pt x="384" y="276"/>
                    <a:pt x="384" y="276"/>
                    <a:pt x="384" y="276"/>
                  </a:cubicBezTo>
                  <a:cubicBezTo>
                    <a:pt x="383" y="275"/>
                    <a:pt x="383" y="275"/>
                    <a:pt x="383" y="275"/>
                  </a:cubicBezTo>
                  <a:cubicBezTo>
                    <a:pt x="384" y="274"/>
                    <a:pt x="384" y="274"/>
                    <a:pt x="384" y="274"/>
                  </a:cubicBezTo>
                  <a:cubicBezTo>
                    <a:pt x="384" y="274"/>
                    <a:pt x="385" y="273"/>
                    <a:pt x="385" y="273"/>
                  </a:cubicBezTo>
                  <a:cubicBezTo>
                    <a:pt x="386" y="273"/>
                    <a:pt x="387" y="272"/>
                    <a:pt x="387" y="272"/>
                  </a:cubicBezTo>
                  <a:cubicBezTo>
                    <a:pt x="389" y="272"/>
                    <a:pt x="389" y="272"/>
                    <a:pt x="389" y="272"/>
                  </a:cubicBezTo>
                  <a:cubicBezTo>
                    <a:pt x="389" y="270"/>
                    <a:pt x="389" y="270"/>
                    <a:pt x="389" y="270"/>
                  </a:cubicBezTo>
                  <a:cubicBezTo>
                    <a:pt x="390" y="268"/>
                    <a:pt x="390" y="268"/>
                    <a:pt x="390" y="268"/>
                  </a:cubicBezTo>
                  <a:cubicBezTo>
                    <a:pt x="390" y="265"/>
                    <a:pt x="390" y="265"/>
                    <a:pt x="390" y="265"/>
                  </a:cubicBezTo>
                  <a:cubicBezTo>
                    <a:pt x="389" y="264"/>
                    <a:pt x="389" y="264"/>
                    <a:pt x="389" y="264"/>
                  </a:cubicBezTo>
                  <a:cubicBezTo>
                    <a:pt x="388" y="263"/>
                    <a:pt x="388" y="263"/>
                    <a:pt x="388" y="263"/>
                  </a:cubicBezTo>
                  <a:cubicBezTo>
                    <a:pt x="388" y="262"/>
                    <a:pt x="388" y="262"/>
                    <a:pt x="388" y="262"/>
                  </a:cubicBezTo>
                  <a:cubicBezTo>
                    <a:pt x="388" y="260"/>
                    <a:pt x="388" y="260"/>
                    <a:pt x="388" y="260"/>
                  </a:cubicBezTo>
                  <a:cubicBezTo>
                    <a:pt x="389" y="259"/>
                    <a:pt x="389" y="259"/>
                    <a:pt x="389" y="259"/>
                  </a:cubicBezTo>
                  <a:cubicBezTo>
                    <a:pt x="389" y="259"/>
                    <a:pt x="390" y="258"/>
                    <a:pt x="390" y="257"/>
                  </a:cubicBezTo>
                  <a:cubicBezTo>
                    <a:pt x="390" y="257"/>
                    <a:pt x="390" y="255"/>
                    <a:pt x="390" y="255"/>
                  </a:cubicBezTo>
                  <a:cubicBezTo>
                    <a:pt x="390" y="255"/>
                    <a:pt x="390" y="254"/>
                    <a:pt x="390" y="254"/>
                  </a:cubicBezTo>
                  <a:cubicBezTo>
                    <a:pt x="394" y="250"/>
                    <a:pt x="394" y="250"/>
                    <a:pt x="394" y="250"/>
                  </a:cubicBezTo>
                  <a:cubicBezTo>
                    <a:pt x="396" y="248"/>
                    <a:pt x="396" y="248"/>
                    <a:pt x="396" y="248"/>
                  </a:cubicBezTo>
                  <a:cubicBezTo>
                    <a:pt x="396" y="248"/>
                    <a:pt x="398" y="248"/>
                    <a:pt x="398" y="247"/>
                  </a:cubicBezTo>
                  <a:cubicBezTo>
                    <a:pt x="398" y="247"/>
                    <a:pt x="400" y="247"/>
                    <a:pt x="400" y="247"/>
                  </a:cubicBezTo>
                  <a:cubicBezTo>
                    <a:pt x="400" y="247"/>
                    <a:pt x="401" y="246"/>
                    <a:pt x="401" y="246"/>
                  </a:cubicBezTo>
                  <a:cubicBezTo>
                    <a:pt x="402" y="245"/>
                    <a:pt x="402" y="244"/>
                    <a:pt x="402" y="244"/>
                  </a:cubicBezTo>
                  <a:cubicBezTo>
                    <a:pt x="402" y="244"/>
                    <a:pt x="402" y="243"/>
                    <a:pt x="402" y="243"/>
                  </a:cubicBezTo>
                  <a:cubicBezTo>
                    <a:pt x="402" y="243"/>
                    <a:pt x="402" y="242"/>
                    <a:pt x="402" y="242"/>
                  </a:cubicBezTo>
                  <a:cubicBezTo>
                    <a:pt x="402" y="242"/>
                    <a:pt x="402" y="241"/>
                    <a:pt x="402" y="241"/>
                  </a:cubicBezTo>
                  <a:cubicBezTo>
                    <a:pt x="402" y="240"/>
                    <a:pt x="403" y="240"/>
                    <a:pt x="403" y="240"/>
                  </a:cubicBezTo>
                  <a:cubicBezTo>
                    <a:pt x="403" y="238"/>
                    <a:pt x="403" y="238"/>
                    <a:pt x="403" y="238"/>
                  </a:cubicBezTo>
                  <a:cubicBezTo>
                    <a:pt x="403" y="238"/>
                    <a:pt x="402" y="237"/>
                    <a:pt x="402" y="236"/>
                  </a:cubicBezTo>
                  <a:cubicBezTo>
                    <a:pt x="402" y="236"/>
                    <a:pt x="402" y="236"/>
                    <a:pt x="402" y="235"/>
                  </a:cubicBezTo>
                  <a:cubicBezTo>
                    <a:pt x="403" y="234"/>
                    <a:pt x="404" y="234"/>
                    <a:pt x="404" y="234"/>
                  </a:cubicBezTo>
                  <a:cubicBezTo>
                    <a:pt x="406" y="234"/>
                    <a:pt x="406" y="234"/>
                    <a:pt x="406" y="234"/>
                  </a:cubicBezTo>
                  <a:cubicBezTo>
                    <a:pt x="406" y="234"/>
                    <a:pt x="407" y="233"/>
                    <a:pt x="408" y="233"/>
                  </a:cubicBezTo>
                  <a:cubicBezTo>
                    <a:pt x="408" y="233"/>
                    <a:pt x="409" y="232"/>
                    <a:pt x="409" y="232"/>
                  </a:cubicBezTo>
                  <a:cubicBezTo>
                    <a:pt x="410" y="230"/>
                    <a:pt x="410" y="230"/>
                    <a:pt x="410" y="230"/>
                  </a:cubicBezTo>
                  <a:cubicBezTo>
                    <a:pt x="411" y="230"/>
                    <a:pt x="411" y="230"/>
                    <a:pt x="411" y="230"/>
                  </a:cubicBezTo>
                  <a:cubicBezTo>
                    <a:pt x="412" y="229"/>
                    <a:pt x="412" y="229"/>
                    <a:pt x="412" y="229"/>
                  </a:cubicBezTo>
                  <a:cubicBezTo>
                    <a:pt x="412" y="227"/>
                    <a:pt x="412" y="227"/>
                    <a:pt x="412" y="227"/>
                  </a:cubicBezTo>
                  <a:cubicBezTo>
                    <a:pt x="414" y="226"/>
                    <a:pt x="414" y="226"/>
                    <a:pt x="414" y="226"/>
                  </a:cubicBezTo>
                  <a:cubicBezTo>
                    <a:pt x="414" y="225"/>
                    <a:pt x="414" y="225"/>
                    <a:pt x="414" y="225"/>
                  </a:cubicBezTo>
                  <a:cubicBezTo>
                    <a:pt x="415" y="224"/>
                    <a:pt x="415" y="224"/>
                    <a:pt x="415" y="224"/>
                  </a:cubicBezTo>
                  <a:cubicBezTo>
                    <a:pt x="416" y="224"/>
                    <a:pt x="416" y="224"/>
                    <a:pt x="416" y="224"/>
                  </a:cubicBezTo>
                  <a:cubicBezTo>
                    <a:pt x="418" y="222"/>
                    <a:pt x="418" y="222"/>
                    <a:pt x="418" y="222"/>
                  </a:cubicBezTo>
                  <a:cubicBezTo>
                    <a:pt x="420" y="221"/>
                    <a:pt x="420" y="221"/>
                    <a:pt x="420" y="221"/>
                  </a:cubicBezTo>
                  <a:cubicBezTo>
                    <a:pt x="420" y="221"/>
                    <a:pt x="421" y="219"/>
                    <a:pt x="421" y="218"/>
                  </a:cubicBezTo>
                  <a:cubicBezTo>
                    <a:pt x="421" y="217"/>
                    <a:pt x="421" y="217"/>
                    <a:pt x="422" y="216"/>
                  </a:cubicBezTo>
                  <a:cubicBezTo>
                    <a:pt x="422" y="216"/>
                    <a:pt x="423" y="216"/>
                    <a:pt x="424" y="215"/>
                  </a:cubicBezTo>
                  <a:cubicBezTo>
                    <a:pt x="424" y="215"/>
                    <a:pt x="424" y="214"/>
                    <a:pt x="424" y="214"/>
                  </a:cubicBezTo>
                  <a:cubicBezTo>
                    <a:pt x="425" y="214"/>
                    <a:pt x="425" y="214"/>
                    <a:pt x="425" y="214"/>
                  </a:cubicBezTo>
                  <a:cubicBezTo>
                    <a:pt x="425" y="212"/>
                    <a:pt x="425" y="212"/>
                    <a:pt x="425" y="212"/>
                  </a:cubicBezTo>
                  <a:cubicBezTo>
                    <a:pt x="425" y="211"/>
                    <a:pt x="425" y="211"/>
                    <a:pt x="425" y="211"/>
                  </a:cubicBezTo>
                  <a:cubicBezTo>
                    <a:pt x="425" y="211"/>
                    <a:pt x="423" y="212"/>
                    <a:pt x="423" y="212"/>
                  </a:cubicBezTo>
                  <a:cubicBezTo>
                    <a:pt x="423" y="212"/>
                    <a:pt x="422" y="212"/>
                    <a:pt x="421" y="212"/>
                  </a:cubicBezTo>
                  <a:cubicBezTo>
                    <a:pt x="421" y="212"/>
                    <a:pt x="420" y="212"/>
                    <a:pt x="419" y="212"/>
                  </a:cubicBezTo>
                  <a:cubicBezTo>
                    <a:pt x="418" y="211"/>
                    <a:pt x="419" y="211"/>
                    <a:pt x="419" y="211"/>
                  </a:cubicBezTo>
                  <a:cubicBezTo>
                    <a:pt x="419" y="211"/>
                    <a:pt x="420" y="211"/>
                    <a:pt x="420" y="210"/>
                  </a:cubicBezTo>
                  <a:cubicBezTo>
                    <a:pt x="420" y="210"/>
                    <a:pt x="421" y="208"/>
                    <a:pt x="421" y="208"/>
                  </a:cubicBezTo>
                  <a:cubicBezTo>
                    <a:pt x="422" y="208"/>
                    <a:pt x="422" y="208"/>
                    <a:pt x="422" y="208"/>
                  </a:cubicBezTo>
                  <a:cubicBezTo>
                    <a:pt x="423" y="207"/>
                    <a:pt x="423" y="207"/>
                    <a:pt x="423" y="207"/>
                  </a:cubicBezTo>
                  <a:cubicBezTo>
                    <a:pt x="423" y="207"/>
                    <a:pt x="424" y="207"/>
                    <a:pt x="424" y="207"/>
                  </a:cubicBezTo>
                  <a:cubicBezTo>
                    <a:pt x="424" y="207"/>
                    <a:pt x="423" y="206"/>
                    <a:pt x="423" y="206"/>
                  </a:cubicBezTo>
                  <a:cubicBezTo>
                    <a:pt x="423" y="204"/>
                    <a:pt x="423" y="204"/>
                    <a:pt x="423" y="204"/>
                  </a:cubicBezTo>
                  <a:cubicBezTo>
                    <a:pt x="425" y="205"/>
                    <a:pt x="425" y="205"/>
                    <a:pt x="425" y="205"/>
                  </a:cubicBezTo>
                  <a:cubicBezTo>
                    <a:pt x="428" y="205"/>
                    <a:pt x="428" y="205"/>
                    <a:pt x="428" y="205"/>
                  </a:cubicBezTo>
                  <a:cubicBezTo>
                    <a:pt x="429" y="204"/>
                    <a:pt x="429" y="204"/>
                    <a:pt x="429" y="204"/>
                  </a:cubicBezTo>
                  <a:cubicBezTo>
                    <a:pt x="429" y="204"/>
                    <a:pt x="430" y="206"/>
                    <a:pt x="430" y="206"/>
                  </a:cubicBezTo>
                  <a:cubicBezTo>
                    <a:pt x="430" y="207"/>
                    <a:pt x="430" y="208"/>
                    <a:pt x="431" y="208"/>
                  </a:cubicBezTo>
                  <a:cubicBezTo>
                    <a:pt x="431" y="208"/>
                    <a:pt x="433" y="209"/>
                    <a:pt x="433" y="209"/>
                  </a:cubicBezTo>
                  <a:cubicBezTo>
                    <a:pt x="433" y="209"/>
                    <a:pt x="433" y="208"/>
                    <a:pt x="434" y="208"/>
                  </a:cubicBezTo>
                  <a:cubicBezTo>
                    <a:pt x="434" y="208"/>
                    <a:pt x="435" y="208"/>
                    <a:pt x="435" y="208"/>
                  </a:cubicBezTo>
                  <a:cubicBezTo>
                    <a:pt x="436" y="208"/>
                    <a:pt x="437" y="208"/>
                    <a:pt x="437" y="208"/>
                  </a:cubicBezTo>
                  <a:cubicBezTo>
                    <a:pt x="437" y="208"/>
                    <a:pt x="438" y="208"/>
                    <a:pt x="439" y="208"/>
                  </a:cubicBezTo>
                  <a:cubicBezTo>
                    <a:pt x="439" y="207"/>
                    <a:pt x="439" y="207"/>
                    <a:pt x="439" y="207"/>
                  </a:cubicBezTo>
                  <a:cubicBezTo>
                    <a:pt x="439" y="207"/>
                    <a:pt x="439" y="206"/>
                    <a:pt x="439" y="206"/>
                  </a:cubicBezTo>
                  <a:cubicBezTo>
                    <a:pt x="439" y="206"/>
                    <a:pt x="440" y="204"/>
                    <a:pt x="440" y="204"/>
                  </a:cubicBezTo>
                  <a:cubicBezTo>
                    <a:pt x="440" y="204"/>
                    <a:pt x="441" y="204"/>
                    <a:pt x="441" y="204"/>
                  </a:cubicBezTo>
                  <a:cubicBezTo>
                    <a:pt x="441" y="204"/>
                    <a:pt x="442" y="204"/>
                    <a:pt x="442" y="204"/>
                  </a:cubicBezTo>
                  <a:cubicBezTo>
                    <a:pt x="442" y="204"/>
                    <a:pt x="442" y="203"/>
                    <a:pt x="442" y="203"/>
                  </a:cubicBezTo>
                  <a:cubicBezTo>
                    <a:pt x="442" y="203"/>
                    <a:pt x="442" y="202"/>
                    <a:pt x="442" y="202"/>
                  </a:cubicBezTo>
                  <a:cubicBezTo>
                    <a:pt x="442" y="202"/>
                    <a:pt x="443" y="202"/>
                    <a:pt x="443" y="202"/>
                  </a:cubicBezTo>
                  <a:cubicBezTo>
                    <a:pt x="443" y="200"/>
                    <a:pt x="443" y="200"/>
                    <a:pt x="443" y="200"/>
                  </a:cubicBezTo>
                  <a:cubicBezTo>
                    <a:pt x="443" y="200"/>
                    <a:pt x="445" y="200"/>
                    <a:pt x="445" y="200"/>
                  </a:cubicBezTo>
                  <a:cubicBezTo>
                    <a:pt x="446" y="200"/>
                    <a:pt x="445" y="200"/>
                    <a:pt x="445" y="200"/>
                  </a:cubicBezTo>
                  <a:cubicBezTo>
                    <a:pt x="448" y="199"/>
                    <a:pt x="448" y="199"/>
                    <a:pt x="448" y="199"/>
                  </a:cubicBezTo>
                  <a:cubicBezTo>
                    <a:pt x="448" y="199"/>
                    <a:pt x="448" y="199"/>
                    <a:pt x="448" y="200"/>
                  </a:cubicBezTo>
                  <a:cubicBezTo>
                    <a:pt x="446" y="197"/>
                    <a:pt x="443" y="193"/>
                    <a:pt x="443" y="193"/>
                  </a:cubicBezTo>
                  <a:cubicBezTo>
                    <a:pt x="445" y="189"/>
                    <a:pt x="445" y="189"/>
                    <a:pt x="445" y="189"/>
                  </a:cubicBezTo>
                  <a:cubicBezTo>
                    <a:pt x="445" y="189"/>
                    <a:pt x="446" y="182"/>
                    <a:pt x="446" y="180"/>
                  </a:cubicBezTo>
                  <a:cubicBezTo>
                    <a:pt x="446" y="179"/>
                    <a:pt x="446" y="173"/>
                    <a:pt x="446" y="173"/>
                  </a:cubicBezTo>
                  <a:cubicBezTo>
                    <a:pt x="446" y="173"/>
                    <a:pt x="442" y="172"/>
                    <a:pt x="445" y="169"/>
                  </a:cubicBezTo>
                  <a:cubicBezTo>
                    <a:pt x="448" y="165"/>
                    <a:pt x="451" y="160"/>
                    <a:pt x="451" y="160"/>
                  </a:cubicBezTo>
                  <a:cubicBezTo>
                    <a:pt x="451" y="150"/>
                    <a:pt x="451" y="150"/>
                    <a:pt x="451" y="150"/>
                  </a:cubicBezTo>
                  <a:cubicBezTo>
                    <a:pt x="451" y="150"/>
                    <a:pt x="448" y="147"/>
                    <a:pt x="452" y="145"/>
                  </a:cubicBezTo>
                  <a:cubicBezTo>
                    <a:pt x="456" y="142"/>
                    <a:pt x="463" y="133"/>
                    <a:pt x="463" y="133"/>
                  </a:cubicBezTo>
                  <a:cubicBezTo>
                    <a:pt x="470" y="125"/>
                    <a:pt x="470" y="125"/>
                    <a:pt x="470" y="125"/>
                  </a:cubicBezTo>
                  <a:cubicBezTo>
                    <a:pt x="458" y="122"/>
                    <a:pt x="458" y="122"/>
                    <a:pt x="458" y="122"/>
                  </a:cubicBezTo>
                  <a:cubicBezTo>
                    <a:pt x="451" y="121"/>
                    <a:pt x="451" y="121"/>
                    <a:pt x="451" y="121"/>
                  </a:cubicBezTo>
                  <a:cubicBezTo>
                    <a:pt x="446" y="118"/>
                    <a:pt x="446" y="118"/>
                    <a:pt x="446" y="118"/>
                  </a:cubicBezTo>
                  <a:cubicBezTo>
                    <a:pt x="443" y="113"/>
                    <a:pt x="443" y="113"/>
                    <a:pt x="443" y="113"/>
                  </a:cubicBezTo>
                  <a:cubicBezTo>
                    <a:pt x="440" y="115"/>
                    <a:pt x="440" y="115"/>
                    <a:pt x="440" y="115"/>
                  </a:cubicBezTo>
                  <a:cubicBezTo>
                    <a:pt x="437" y="117"/>
                    <a:pt x="437" y="117"/>
                    <a:pt x="437" y="117"/>
                  </a:cubicBezTo>
                  <a:cubicBezTo>
                    <a:pt x="430" y="116"/>
                    <a:pt x="430" y="116"/>
                    <a:pt x="430" y="116"/>
                  </a:cubicBezTo>
                  <a:cubicBezTo>
                    <a:pt x="425" y="111"/>
                    <a:pt x="425" y="111"/>
                    <a:pt x="425" y="111"/>
                  </a:cubicBezTo>
                  <a:cubicBezTo>
                    <a:pt x="421" y="114"/>
                    <a:pt x="421" y="114"/>
                    <a:pt x="421" y="114"/>
                  </a:cubicBezTo>
                  <a:cubicBezTo>
                    <a:pt x="417" y="111"/>
                    <a:pt x="417" y="111"/>
                    <a:pt x="417" y="111"/>
                  </a:cubicBezTo>
                  <a:cubicBezTo>
                    <a:pt x="414" y="106"/>
                    <a:pt x="414" y="106"/>
                    <a:pt x="414" y="106"/>
                  </a:cubicBezTo>
                  <a:cubicBezTo>
                    <a:pt x="413" y="102"/>
                    <a:pt x="413" y="102"/>
                    <a:pt x="413" y="102"/>
                  </a:cubicBezTo>
                  <a:cubicBezTo>
                    <a:pt x="408" y="97"/>
                    <a:pt x="408" y="97"/>
                    <a:pt x="408" y="97"/>
                  </a:cubicBezTo>
                  <a:cubicBezTo>
                    <a:pt x="406" y="97"/>
                    <a:pt x="406" y="97"/>
                    <a:pt x="406" y="97"/>
                  </a:cubicBezTo>
                  <a:cubicBezTo>
                    <a:pt x="406" y="98"/>
                    <a:pt x="405" y="98"/>
                    <a:pt x="405" y="98"/>
                  </a:cubicBezTo>
                  <a:cubicBezTo>
                    <a:pt x="405" y="98"/>
                    <a:pt x="402" y="97"/>
                    <a:pt x="402" y="97"/>
                  </a:cubicBezTo>
                  <a:cubicBezTo>
                    <a:pt x="402" y="95"/>
                    <a:pt x="402" y="95"/>
                    <a:pt x="402" y="95"/>
                  </a:cubicBezTo>
                  <a:cubicBezTo>
                    <a:pt x="401" y="94"/>
                    <a:pt x="401" y="94"/>
                    <a:pt x="401" y="94"/>
                  </a:cubicBezTo>
                  <a:cubicBezTo>
                    <a:pt x="399" y="94"/>
                    <a:pt x="399" y="94"/>
                    <a:pt x="399" y="94"/>
                  </a:cubicBezTo>
                  <a:cubicBezTo>
                    <a:pt x="397" y="95"/>
                    <a:pt x="397" y="95"/>
                    <a:pt x="397" y="95"/>
                  </a:cubicBezTo>
                  <a:cubicBezTo>
                    <a:pt x="396" y="96"/>
                    <a:pt x="396" y="96"/>
                    <a:pt x="396" y="96"/>
                  </a:cubicBezTo>
                  <a:cubicBezTo>
                    <a:pt x="396" y="96"/>
                    <a:pt x="396" y="96"/>
                    <a:pt x="396" y="96"/>
                  </a:cubicBezTo>
                  <a:cubicBezTo>
                    <a:pt x="395" y="97"/>
                    <a:pt x="395" y="97"/>
                    <a:pt x="395" y="97"/>
                  </a:cubicBezTo>
                  <a:cubicBezTo>
                    <a:pt x="394" y="97"/>
                    <a:pt x="394" y="97"/>
                    <a:pt x="394" y="97"/>
                  </a:cubicBezTo>
                  <a:cubicBezTo>
                    <a:pt x="394" y="97"/>
                    <a:pt x="394" y="97"/>
                    <a:pt x="394" y="97"/>
                  </a:cubicBezTo>
                  <a:cubicBezTo>
                    <a:pt x="394" y="97"/>
                    <a:pt x="393" y="97"/>
                    <a:pt x="393" y="97"/>
                  </a:cubicBezTo>
                  <a:cubicBezTo>
                    <a:pt x="391" y="97"/>
                    <a:pt x="391" y="97"/>
                    <a:pt x="391" y="97"/>
                  </a:cubicBezTo>
                  <a:cubicBezTo>
                    <a:pt x="391" y="96"/>
                    <a:pt x="391" y="96"/>
                    <a:pt x="391" y="96"/>
                  </a:cubicBezTo>
                  <a:cubicBezTo>
                    <a:pt x="391" y="95"/>
                    <a:pt x="391" y="95"/>
                    <a:pt x="391" y="95"/>
                  </a:cubicBezTo>
                  <a:cubicBezTo>
                    <a:pt x="389" y="94"/>
                    <a:pt x="389" y="94"/>
                    <a:pt x="389" y="94"/>
                  </a:cubicBezTo>
                  <a:cubicBezTo>
                    <a:pt x="388" y="94"/>
                    <a:pt x="388" y="94"/>
                    <a:pt x="388" y="94"/>
                  </a:cubicBezTo>
                  <a:cubicBezTo>
                    <a:pt x="388" y="94"/>
                    <a:pt x="387" y="93"/>
                    <a:pt x="387" y="93"/>
                  </a:cubicBezTo>
                  <a:cubicBezTo>
                    <a:pt x="386" y="93"/>
                    <a:pt x="386" y="92"/>
                    <a:pt x="386" y="92"/>
                  </a:cubicBezTo>
                  <a:cubicBezTo>
                    <a:pt x="385" y="91"/>
                    <a:pt x="385" y="91"/>
                    <a:pt x="385" y="91"/>
                  </a:cubicBezTo>
                  <a:cubicBezTo>
                    <a:pt x="387" y="91"/>
                    <a:pt x="387" y="91"/>
                    <a:pt x="387" y="91"/>
                  </a:cubicBezTo>
                  <a:cubicBezTo>
                    <a:pt x="387" y="91"/>
                    <a:pt x="387" y="90"/>
                    <a:pt x="387" y="90"/>
                  </a:cubicBezTo>
                  <a:cubicBezTo>
                    <a:pt x="387" y="90"/>
                    <a:pt x="387" y="90"/>
                    <a:pt x="387" y="90"/>
                  </a:cubicBezTo>
                  <a:cubicBezTo>
                    <a:pt x="387" y="90"/>
                    <a:pt x="386" y="90"/>
                    <a:pt x="386" y="90"/>
                  </a:cubicBezTo>
                  <a:cubicBezTo>
                    <a:pt x="384" y="90"/>
                    <a:pt x="384" y="90"/>
                    <a:pt x="384" y="90"/>
                  </a:cubicBezTo>
                  <a:cubicBezTo>
                    <a:pt x="383" y="91"/>
                    <a:pt x="383" y="91"/>
                    <a:pt x="383" y="91"/>
                  </a:cubicBezTo>
                  <a:cubicBezTo>
                    <a:pt x="381" y="91"/>
                    <a:pt x="381" y="91"/>
                    <a:pt x="381" y="91"/>
                  </a:cubicBezTo>
                  <a:cubicBezTo>
                    <a:pt x="379" y="92"/>
                    <a:pt x="379" y="92"/>
                    <a:pt x="379" y="92"/>
                  </a:cubicBezTo>
                  <a:cubicBezTo>
                    <a:pt x="376" y="92"/>
                    <a:pt x="376" y="92"/>
                    <a:pt x="376" y="92"/>
                  </a:cubicBezTo>
                  <a:cubicBezTo>
                    <a:pt x="375" y="90"/>
                    <a:pt x="375" y="90"/>
                    <a:pt x="375" y="90"/>
                  </a:cubicBezTo>
                  <a:cubicBezTo>
                    <a:pt x="374" y="88"/>
                    <a:pt x="374" y="88"/>
                    <a:pt x="374" y="88"/>
                  </a:cubicBezTo>
                  <a:cubicBezTo>
                    <a:pt x="373" y="87"/>
                    <a:pt x="373" y="87"/>
                    <a:pt x="373" y="87"/>
                  </a:cubicBezTo>
                  <a:cubicBezTo>
                    <a:pt x="372" y="87"/>
                    <a:pt x="372" y="87"/>
                    <a:pt x="372" y="87"/>
                  </a:cubicBezTo>
                  <a:cubicBezTo>
                    <a:pt x="369" y="86"/>
                    <a:pt x="369" y="86"/>
                    <a:pt x="369" y="86"/>
                  </a:cubicBezTo>
                  <a:cubicBezTo>
                    <a:pt x="370" y="84"/>
                    <a:pt x="370" y="84"/>
                    <a:pt x="370" y="84"/>
                  </a:cubicBezTo>
                  <a:cubicBezTo>
                    <a:pt x="370" y="84"/>
                    <a:pt x="369" y="82"/>
                    <a:pt x="369" y="82"/>
                  </a:cubicBezTo>
                  <a:cubicBezTo>
                    <a:pt x="368" y="82"/>
                    <a:pt x="367" y="82"/>
                    <a:pt x="367" y="82"/>
                  </a:cubicBezTo>
                  <a:cubicBezTo>
                    <a:pt x="365" y="80"/>
                    <a:pt x="365" y="80"/>
                    <a:pt x="365" y="80"/>
                  </a:cubicBezTo>
                  <a:cubicBezTo>
                    <a:pt x="365" y="80"/>
                    <a:pt x="365" y="79"/>
                    <a:pt x="364" y="78"/>
                  </a:cubicBezTo>
                  <a:cubicBezTo>
                    <a:pt x="363" y="78"/>
                    <a:pt x="363" y="77"/>
                    <a:pt x="362" y="77"/>
                  </a:cubicBezTo>
                  <a:cubicBezTo>
                    <a:pt x="361" y="77"/>
                    <a:pt x="359" y="77"/>
                    <a:pt x="359" y="77"/>
                  </a:cubicBezTo>
                  <a:cubicBezTo>
                    <a:pt x="359" y="77"/>
                    <a:pt x="358" y="75"/>
                    <a:pt x="357" y="75"/>
                  </a:cubicBezTo>
                  <a:cubicBezTo>
                    <a:pt x="357" y="75"/>
                    <a:pt x="353" y="75"/>
                    <a:pt x="353" y="75"/>
                  </a:cubicBezTo>
                  <a:cubicBezTo>
                    <a:pt x="353" y="75"/>
                    <a:pt x="354" y="72"/>
                    <a:pt x="354" y="72"/>
                  </a:cubicBezTo>
                  <a:cubicBezTo>
                    <a:pt x="354" y="71"/>
                    <a:pt x="354" y="68"/>
                    <a:pt x="354" y="68"/>
                  </a:cubicBezTo>
                  <a:cubicBezTo>
                    <a:pt x="354" y="67"/>
                    <a:pt x="354" y="67"/>
                    <a:pt x="354" y="67"/>
                  </a:cubicBezTo>
                  <a:cubicBezTo>
                    <a:pt x="354" y="67"/>
                    <a:pt x="353" y="66"/>
                    <a:pt x="354" y="64"/>
                  </a:cubicBezTo>
                  <a:cubicBezTo>
                    <a:pt x="355" y="62"/>
                    <a:pt x="354" y="63"/>
                    <a:pt x="355" y="61"/>
                  </a:cubicBezTo>
                  <a:cubicBezTo>
                    <a:pt x="356" y="58"/>
                    <a:pt x="356" y="57"/>
                    <a:pt x="356" y="57"/>
                  </a:cubicBezTo>
                  <a:cubicBezTo>
                    <a:pt x="354" y="56"/>
                    <a:pt x="354" y="56"/>
                    <a:pt x="354" y="56"/>
                  </a:cubicBezTo>
                  <a:cubicBezTo>
                    <a:pt x="354" y="56"/>
                    <a:pt x="353" y="55"/>
                    <a:pt x="352" y="56"/>
                  </a:cubicBezTo>
                  <a:cubicBezTo>
                    <a:pt x="352" y="58"/>
                    <a:pt x="351" y="58"/>
                    <a:pt x="351" y="58"/>
                  </a:cubicBezTo>
                  <a:cubicBezTo>
                    <a:pt x="349" y="61"/>
                    <a:pt x="349" y="61"/>
                    <a:pt x="349" y="61"/>
                  </a:cubicBezTo>
                  <a:cubicBezTo>
                    <a:pt x="349" y="64"/>
                    <a:pt x="349" y="64"/>
                    <a:pt x="349" y="64"/>
                  </a:cubicBezTo>
                  <a:cubicBezTo>
                    <a:pt x="349" y="64"/>
                    <a:pt x="350" y="65"/>
                    <a:pt x="347" y="65"/>
                  </a:cubicBezTo>
                  <a:cubicBezTo>
                    <a:pt x="345" y="65"/>
                    <a:pt x="343" y="65"/>
                    <a:pt x="343" y="65"/>
                  </a:cubicBezTo>
                  <a:cubicBezTo>
                    <a:pt x="343" y="65"/>
                    <a:pt x="345" y="67"/>
                    <a:pt x="342" y="67"/>
                  </a:cubicBezTo>
                  <a:cubicBezTo>
                    <a:pt x="340" y="67"/>
                    <a:pt x="337" y="67"/>
                    <a:pt x="337" y="67"/>
                  </a:cubicBezTo>
                  <a:cubicBezTo>
                    <a:pt x="335" y="65"/>
                    <a:pt x="335" y="65"/>
                    <a:pt x="335" y="65"/>
                  </a:cubicBezTo>
                  <a:cubicBezTo>
                    <a:pt x="331" y="66"/>
                    <a:pt x="331" y="66"/>
                    <a:pt x="331" y="66"/>
                  </a:cubicBezTo>
                  <a:cubicBezTo>
                    <a:pt x="331" y="66"/>
                    <a:pt x="331" y="65"/>
                    <a:pt x="331" y="63"/>
                  </a:cubicBezTo>
                  <a:cubicBezTo>
                    <a:pt x="331" y="62"/>
                    <a:pt x="330" y="60"/>
                    <a:pt x="331" y="60"/>
                  </a:cubicBezTo>
                  <a:cubicBezTo>
                    <a:pt x="332" y="60"/>
                    <a:pt x="333" y="59"/>
                    <a:pt x="333" y="59"/>
                  </a:cubicBezTo>
                  <a:cubicBezTo>
                    <a:pt x="332" y="56"/>
                    <a:pt x="332" y="56"/>
                    <a:pt x="332" y="56"/>
                  </a:cubicBezTo>
                  <a:cubicBezTo>
                    <a:pt x="332" y="56"/>
                    <a:pt x="332" y="56"/>
                    <a:pt x="332" y="56"/>
                  </a:cubicBezTo>
                  <a:cubicBezTo>
                    <a:pt x="332" y="56"/>
                    <a:pt x="331" y="56"/>
                    <a:pt x="331" y="55"/>
                  </a:cubicBezTo>
                  <a:cubicBezTo>
                    <a:pt x="331" y="54"/>
                    <a:pt x="332" y="52"/>
                    <a:pt x="332" y="52"/>
                  </a:cubicBezTo>
                  <a:cubicBezTo>
                    <a:pt x="333" y="51"/>
                    <a:pt x="333" y="49"/>
                    <a:pt x="333" y="49"/>
                  </a:cubicBezTo>
                  <a:cubicBezTo>
                    <a:pt x="332" y="49"/>
                    <a:pt x="332" y="49"/>
                    <a:pt x="332" y="49"/>
                  </a:cubicBezTo>
                  <a:cubicBezTo>
                    <a:pt x="332" y="49"/>
                    <a:pt x="330" y="50"/>
                    <a:pt x="330" y="48"/>
                  </a:cubicBezTo>
                  <a:cubicBezTo>
                    <a:pt x="330" y="47"/>
                    <a:pt x="329" y="45"/>
                    <a:pt x="329" y="45"/>
                  </a:cubicBezTo>
                  <a:cubicBezTo>
                    <a:pt x="329" y="45"/>
                    <a:pt x="327" y="44"/>
                    <a:pt x="327" y="44"/>
                  </a:cubicBezTo>
                  <a:cubicBezTo>
                    <a:pt x="326" y="44"/>
                    <a:pt x="326" y="44"/>
                    <a:pt x="325" y="45"/>
                  </a:cubicBezTo>
                  <a:cubicBezTo>
                    <a:pt x="325" y="45"/>
                    <a:pt x="322" y="44"/>
                    <a:pt x="322" y="44"/>
                  </a:cubicBezTo>
                  <a:cubicBezTo>
                    <a:pt x="322" y="44"/>
                    <a:pt x="319" y="44"/>
                    <a:pt x="319" y="44"/>
                  </a:cubicBezTo>
                  <a:cubicBezTo>
                    <a:pt x="318" y="44"/>
                    <a:pt x="317" y="46"/>
                    <a:pt x="317" y="46"/>
                  </a:cubicBezTo>
                  <a:cubicBezTo>
                    <a:pt x="315" y="43"/>
                    <a:pt x="315" y="43"/>
                    <a:pt x="315" y="43"/>
                  </a:cubicBezTo>
                  <a:cubicBezTo>
                    <a:pt x="316" y="40"/>
                    <a:pt x="316" y="40"/>
                    <a:pt x="316" y="40"/>
                  </a:cubicBezTo>
                  <a:cubicBezTo>
                    <a:pt x="316" y="40"/>
                    <a:pt x="314" y="38"/>
                    <a:pt x="314" y="37"/>
                  </a:cubicBezTo>
                  <a:cubicBezTo>
                    <a:pt x="314" y="37"/>
                    <a:pt x="313" y="35"/>
                    <a:pt x="313" y="35"/>
                  </a:cubicBezTo>
                  <a:cubicBezTo>
                    <a:pt x="311" y="35"/>
                    <a:pt x="311" y="35"/>
                    <a:pt x="311" y="35"/>
                  </a:cubicBezTo>
                  <a:cubicBezTo>
                    <a:pt x="310" y="34"/>
                    <a:pt x="310" y="34"/>
                    <a:pt x="310" y="34"/>
                  </a:cubicBezTo>
                  <a:cubicBezTo>
                    <a:pt x="310" y="34"/>
                    <a:pt x="308" y="34"/>
                    <a:pt x="307" y="34"/>
                  </a:cubicBezTo>
                  <a:cubicBezTo>
                    <a:pt x="306" y="34"/>
                    <a:pt x="306" y="34"/>
                    <a:pt x="305" y="34"/>
                  </a:cubicBezTo>
                  <a:cubicBezTo>
                    <a:pt x="305" y="34"/>
                    <a:pt x="303" y="32"/>
                    <a:pt x="303" y="32"/>
                  </a:cubicBezTo>
                  <a:cubicBezTo>
                    <a:pt x="303" y="31"/>
                    <a:pt x="303" y="30"/>
                    <a:pt x="303" y="29"/>
                  </a:cubicBezTo>
                  <a:cubicBezTo>
                    <a:pt x="302" y="28"/>
                    <a:pt x="301" y="26"/>
                    <a:pt x="301" y="25"/>
                  </a:cubicBezTo>
                  <a:cubicBezTo>
                    <a:pt x="301" y="25"/>
                    <a:pt x="302" y="23"/>
                    <a:pt x="302" y="23"/>
                  </a:cubicBezTo>
                  <a:cubicBezTo>
                    <a:pt x="301" y="22"/>
                    <a:pt x="299" y="20"/>
                    <a:pt x="299" y="20"/>
                  </a:cubicBezTo>
                  <a:cubicBezTo>
                    <a:pt x="298" y="18"/>
                    <a:pt x="298" y="18"/>
                    <a:pt x="298" y="18"/>
                  </a:cubicBezTo>
                  <a:cubicBezTo>
                    <a:pt x="298" y="18"/>
                    <a:pt x="295" y="20"/>
                    <a:pt x="294" y="20"/>
                  </a:cubicBezTo>
                  <a:cubicBezTo>
                    <a:pt x="293" y="20"/>
                    <a:pt x="291" y="19"/>
                    <a:pt x="291" y="20"/>
                  </a:cubicBezTo>
                  <a:cubicBezTo>
                    <a:pt x="291" y="20"/>
                    <a:pt x="292" y="22"/>
                    <a:pt x="291" y="22"/>
                  </a:cubicBezTo>
                  <a:cubicBezTo>
                    <a:pt x="290" y="22"/>
                    <a:pt x="288" y="22"/>
                    <a:pt x="287" y="21"/>
                  </a:cubicBezTo>
                  <a:cubicBezTo>
                    <a:pt x="286" y="20"/>
                    <a:pt x="286" y="19"/>
                    <a:pt x="286" y="18"/>
                  </a:cubicBezTo>
                  <a:cubicBezTo>
                    <a:pt x="285" y="18"/>
                    <a:pt x="285" y="16"/>
                    <a:pt x="284" y="16"/>
                  </a:cubicBezTo>
                  <a:cubicBezTo>
                    <a:pt x="283" y="16"/>
                    <a:pt x="282" y="16"/>
                    <a:pt x="282" y="15"/>
                  </a:cubicBezTo>
                  <a:cubicBezTo>
                    <a:pt x="282" y="15"/>
                    <a:pt x="282" y="12"/>
                    <a:pt x="282" y="12"/>
                  </a:cubicBezTo>
                  <a:cubicBezTo>
                    <a:pt x="282" y="10"/>
                    <a:pt x="282" y="10"/>
                    <a:pt x="282" y="10"/>
                  </a:cubicBezTo>
                  <a:cubicBezTo>
                    <a:pt x="282" y="10"/>
                    <a:pt x="282" y="7"/>
                    <a:pt x="281" y="7"/>
                  </a:cubicBezTo>
                  <a:cubicBezTo>
                    <a:pt x="281" y="6"/>
                    <a:pt x="280" y="5"/>
                    <a:pt x="280" y="5"/>
                  </a:cubicBezTo>
                  <a:cubicBezTo>
                    <a:pt x="280" y="2"/>
                    <a:pt x="280" y="2"/>
                    <a:pt x="280" y="2"/>
                  </a:cubicBezTo>
                  <a:cubicBezTo>
                    <a:pt x="281" y="1"/>
                    <a:pt x="281" y="1"/>
                    <a:pt x="281" y="1"/>
                  </a:cubicBezTo>
                  <a:cubicBezTo>
                    <a:pt x="281" y="1"/>
                    <a:pt x="281" y="0"/>
                    <a:pt x="282" y="0"/>
                  </a:cubicBezTo>
                  <a:cubicBezTo>
                    <a:pt x="259" y="4"/>
                    <a:pt x="259" y="4"/>
                    <a:pt x="259" y="4"/>
                  </a:cubicBezTo>
                  <a:cubicBezTo>
                    <a:pt x="249" y="5"/>
                    <a:pt x="249" y="5"/>
                    <a:pt x="249" y="5"/>
                  </a:cubicBezTo>
                  <a:cubicBezTo>
                    <a:pt x="245" y="10"/>
                    <a:pt x="245" y="10"/>
                    <a:pt x="245" y="10"/>
                  </a:cubicBezTo>
                  <a:cubicBezTo>
                    <a:pt x="243" y="15"/>
                    <a:pt x="243" y="15"/>
                    <a:pt x="243" y="15"/>
                  </a:cubicBezTo>
                  <a:cubicBezTo>
                    <a:pt x="244" y="23"/>
                    <a:pt x="244" y="23"/>
                    <a:pt x="244" y="23"/>
                  </a:cubicBezTo>
                  <a:cubicBezTo>
                    <a:pt x="241" y="28"/>
                    <a:pt x="241" y="28"/>
                    <a:pt x="241" y="28"/>
                  </a:cubicBezTo>
                  <a:cubicBezTo>
                    <a:pt x="241" y="34"/>
                    <a:pt x="241" y="34"/>
                    <a:pt x="241" y="34"/>
                  </a:cubicBezTo>
                  <a:cubicBezTo>
                    <a:pt x="241" y="43"/>
                    <a:pt x="241" y="43"/>
                    <a:pt x="241" y="43"/>
                  </a:cubicBezTo>
                  <a:cubicBezTo>
                    <a:pt x="236" y="46"/>
                    <a:pt x="236" y="46"/>
                    <a:pt x="236" y="46"/>
                  </a:cubicBezTo>
                  <a:cubicBezTo>
                    <a:pt x="229" y="53"/>
                    <a:pt x="229" y="53"/>
                    <a:pt x="229" y="53"/>
                  </a:cubicBezTo>
                  <a:cubicBezTo>
                    <a:pt x="219" y="57"/>
                    <a:pt x="219" y="57"/>
                    <a:pt x="219" y="57"/>
                  </a:cubicBezTo>
                  <a:cubicBezTo>
                    <a:pt x="206" y="60"/>
                    <a:pt x="206" y="60"/>
                    <a:pt x="206" y="60"/>
                  </a:cubicBezTo>
                  <a:cubicBezTo>
                    <a:pt x="196" y="63"/>
                    <a:pt x="196" y="63"/>
                    <a:pt x="196" y="63"/>
                  </a:cubicBezTo>
                  <a:cubicBezTo>
                    <a:pt x="187" y="68"/>
                    <a:pt x="187" y="68"/>
                    <a:pt x="187" y="68"/>
                  </a:cubicBezTo>
                  <a:cubicBezTo>
                    <a:pt x="185" y="75"/>
                    <a:pt x="185" y="75"/>
                    <a:pt x="185" y="75"/>
                  </a:cubicBezTo>
                  <a:cubicBezTo>
                    <a:pt x="184" y="84"/>
                    <a:pt x="184" y="84"/>
                    <a:pt x="184" y="84"/>
                  </a:cubicBezTo>
                  <a:cubicBezTo>
                    <a:pt x="177" y="87"/>
                    <a:pt x="177" y="87"/>
                    <a:pt x="177" y="87"/>
                  </a:cubicBezTo>
                  <a:cubicBezTo>
                    <a:pt x="177" y="87"/>
                    <a:pt x="174" y="89"/>
                    <a:pt x="172" y="88"/>
                  </a:cubicBezTo>
                  <a:cubicBezTo>
                    <a:pt x="169" y="88"/>
                    <a:pt x="163" y="86"/>
                    <a:pt x="163" y="86"/>
                  </a:cubicBezTo>
                  <a:cubicBezTo>
                    <a:pt x="163" y="86"/>
                    <a:pt x="156" y="82"/>
                    <a:pt x="153" y="82"/>
                  </a:cubicBezTo>
                  <a:cubicBezTo>
                    <a:pt x="150" y="81"/>
                    <a:pt x="145" y="76"/>
                    <a:pt x="145" y="76"/>
                  </a:cubicBezTo>
                  <a:cubicBezTo>
                    <a:pt x="140" y="80"/>
                    <a:pt x="140" y="80"/>
                    <a:pt x="140" y="80"/>
                  </a:cubicBezTo>
                  <a:cubicBezTo>
                    <a:pt x="140" y="80"/>
                    <a:pt x="137" y="77"/>
                    <a:pt x="137" y="75"/>
                  </a:cubicBezTo>
                  <a:cubicBezTo>
                    <a:pt x="137" y="74"/>
                    <a:pt x="137" y="74"/>
                    <a:pt x="137" y="72"/>
                  </a:cubicBezTo>
                  <a:cubicBezTo>
                    <a:pt x="137" y="69"/>
                    <a:pt x="137" y="64"/>
                    <a:pt x="137" y="64"/>
                  </a:cubicBezTo>
                  <a:cubicBezTo>
                    <a:pt x="130" y="61"/>
                    <a:pt x="130" y="61"/>
                    <a:pt x="130" y="61"/>
                  </a:cubicBezTo>
                  <a:cubicBezTo>
                    <a:pt x="123" y="60"/>
                    <a:pt x="123" y="60"/>
                    <a:pt x="123" y="60"/>
                  </a:cubicBezTo>
                  <a:cubicBezTo>
                    <a:pt x="123" y="60"/>
                    <a:pt x="123" y="62"/>
                    <a:pt x="121" y="60"/>
                  </a:cubicBezTo>
                  <a:cubicBezTo>
                    <a:pt x="118" y="58"/>
                    <a:pt x="118" y="54"/>
                    <a:pt x="118" y="54"/>
                  </a:cubicBezTo>
                  <a:cubicBezTo>
                    <a:pt x="112" y="51"/>
                    <a:pt x="112" y="51"/>
                    <a:pt x="112" y="51"/>
                  </a:cubicBezTo>
                  <a:cubicBezTo>
                    <a:pt x="110" y="59"/>
                    <a:pt x="110" y="59"/>
                    <a:pt x="110" y="59"/>
                  </a:cubicBezTo>
                  <a:cubicBezTo>
                    <a:pt x="117" y="65"/>
                    <a:pt x="117" y="65"/>
                    <a:pt x="117" y="65"/>
                  </a:cubicBezTo>
                  <a:cubicBezTo>
                    <a:pt x="119" y="69"/>
                    <a:pt x="119" y="69"/>
                    <a:pt x="119" y="69"/>
                  </a:cubicBezTo>
                  <a:cubicBezTo>
                    <a:pt x="117" y="75"/>
                    <a:pt x="117" y="75"/>
                    <a:pt x="117" y="75"/>
                  </a:cubicBezTo>
                  <a:cubicBezTo>
                    <a:pt x="119" y="80"/>
                    <a:pt x="119" y="80"/>
                    <a:pt x="119" y="80"/>
                  </a:cubicBezTo>
                  <a:cubicBezTo>
                    <a:pt x="120" y="84"/>
                    <a:pt x="120" y="84"/>
                    <a:pt x="120" y="84"/>
                  </a:cubicBezTo>
                  <a:cubicBezTo>
                    <a:pt x="120" y="84"/>
                    <a:pt x="121" y="84"/>
                    <a:pt x="121" y="87"/>
                  </a:cubicBezTo>
                  <a:cubicBezTo>
                    <a:pt x="121" y="89"/>
                    <a:pt x="120" y="99"/>
                    <a:pt x="120" y="99"/>
                  </a:cubicBezTo>
                  <a:cubicBezTo>
                    <a:pt x="120" y="107"/>
                    <a:pt x="120" y="107"/>
                    <a:pt x="120" y="107"/>
                  </a:cubicBezTo>
                  <a:cubicBezTo>
                    <a:pt x="123" y="115"/>
                    <a:pt x="123" y="115"/>
                    <a:pt x="123" y="115"/>
                  </a:cubicBezTo>
                  <a:cubicBezTo>
                    <a:pt x="123" y="115"/>
                    <a:pt x="118" y="118"/>
                    <a:pt x="116" y="118"/>
                  </a:cubicBezTo>
                  <a:cubicBezTo>
                    <a:pt x="114" y="118"/>
                    <a:pt x="109" y="116"/>
                    <a:pt x="109" y="116"/>
                  </a:cubicBezTo>
                  <a:cubicBezTo>
                    <a:pt x="107" y="111"/>
                    <a:pt x="107" y="111"/>
                    <a:pt x="107" y="111"/>
                  </a:cubicBezTo>
                  <a:cubicBezTo>
                    <a:pt x="95" y="112"/>
                    <a:pt x="95" y="112"/>
                    <a:pt x="95" y="112"/>
                  </a:cubicBezTo>
                  <a:cubicBezTo>
                    <a:pt x="88" y="111"/>
                    <a:pt x="88" y="111"/>
                    <a:pt x="88" y="111"/>
                  </a:cubicBezTo>
                  <a:cubicBezTo>
                    <a:pt x="82" y="115"/>
                    <a:pt x="82" y="115"/>
                    <a:pt x="82" y="115"/>
                  </a:cubicBezTo>
                  <a:cubicBezTo>
                    <a:pt x="78" y="114"/>
                    <a:pt x="78" y="114"/>
                    <a:pt x="78" y="114"/>
                  </a:cubicBezTo>
                  <a:cubicBezTo>
                    <a:pt x="74" y="110"/>
                    <a:pt x="74" y="110"/>
                    <a:pt x="74" y="110"/>
                  </a:cubicBezTo>
                  <a:cubicBezTo>
                    <a:pt x="73" y="104"/>
                    <a:pt x="73" y="104"/>
                    <a:pt x="73" y="104"/>
                  </a:cubicBezTo>
                  <a:cubicBezTo>
                    <a:pt x="71" y="99"/>
                    <a:pt x="71" y="99"/>
                    <a:pt x="71" y="99"/>
                  </a:cubicBezTo>
                  <a:cubicBezTo>
                    <a:pt x="67" y="94"/>
                    <a:pt x="67" y="94"/>
                    <a:pt x="67" y="94"/>
                  </a:cubicBezTo>
                  <a:cubicBezTo>
                    <a:pt x="54" y="95"/>
                    <a:pt x="54" y="95"/>
                    <a:pt x="54" y="95"/>
                  </a:cubicBezTo>
                  <a:cubicBezTo>
                    <a:pt x="49" y="96"/>
                    <a:pt x="49" y="96"/>
                    <a:pt x="49" y="96"/>
                  </a:cubicBezTo>
                  <a:cubicBezTo>
                    <a:pt x="46" y="99"/>
                    <a:pt x="46" y="99"/>
                    <a:pt x="46" y="99"/>
                  </a:cubicBezTo>
                  <a:cubicBezTo>
                    <a:pt x="40" y="98"/>
                    <a:pt x="40" y="98"/>
                    <a:pt x="40" y="98"/>
                  </a:cubicBezTo>
                  <a:cubicBezTo>
                    <a:pt x="38" y="101"/>
                    <a:pt x="38" y="101"/>
                    <a:pt x="38" y="101"/>
                  </a:cubicBezTo>
                  <a:cubicBezTo>
                    <a:pt x="31" y="99"/>
                    <a:pt x="31" y="99"/>
                    <a:pt x="31" y="99"/>
                  </a:cubicBezTo>
                  <a:cubicBezTo>
                    <a:pt x="24" y="100"/>
                    <a:pt x="24" y="100"/>
                    <a:pt x="24" y="100"/>
                  </a:cubicBezTo>
                  <a:cubicBezTo>
                    <a:pt x="19" y="99"/>
                    <a:pt x="19" y="99"/>
                    <a:pt x="19" y="99"/>
                  </a:cubicBezTo>
                  <a:cubicBezTo>
                    <a:pt x="10" y="101"/>
                    <a:pt x="10" y="101"/>
                    <a:pt x="10" y="101"/>
                  </a:cubicBezTo>
                  <a:cubicBezTo>
                    <a:pt x="5" y="105"/>
                    <a:pt x="5" y="105"/>
                    <a:pt x="5" y="105"/>
                  </a:cubicBezTo>
                  <a:cubicBezTo>
                    <a:pt x="0" y="113"/>
                    <a:pt x="0" y="113"/>
                    <a:pt x="0" y="113"/>
                  </a:cubicBezTo>
                  <a:cubicBezTo>
                    <a:pt x="0" y="113"/>
                    <a:pt x="2" y="113"/>
                    <a:pt x="4" y="113"/>
                  </a:cubicBezTo>
                  <a:cubicBezTo>
                    <a:pt x="5" y="113"/>
                    <a:pt x="14" y="114"/>
                    <a:pt x="14" y="114"/>
                  </a:cubicBezTo>
                  <a:cubicBezTo>
                    <a:pt x="16" y="117"/>
                    <a:pt x="16" y="117"/>
                    <a:pt x="16" y="117"/>
                  </a:cubicBezTo>
                  <a:cubicBezTo>
                    <a:pt x="10" y="120"/>
                    <a:pt x="10" y="120"/>
                    <a:pt x="10" y="120"/>
                  </a:cubicBezTo>
                  <a:cubicBezTo>
                    <a:pt x="15" y="122"/>
                    <a:pt x="15" y="122"/>
                    <a:pt x="15" y="122"/>
                  </a:cubicBezTo>
                  <a:cubicBezTo>
                    <a:pt x="16" y="124"/>
                    <a:pt x="16" y="124"/>
                    <a:pt x="16" y="124"/>
                  </a:cubicBezTo>
                  <a:cubicBezTo>
                    <a:pt x="16" y="127"/>
                    <a:pt x="16" y="127"/>
                    <a:pt x="16" y="127"/>
                  </a:cubicBezTo>
                  <a:cubicBezTo>
                    <a:pt x="5" y="128"/>
                    <a:pt x="5" y="128"/>
                    <a:pt x="5" y="128"/>
                  </a:cubicBezTo>
                  <a:cubicBezTo>
                    <a:pt x="5" y="128"/>
                    <a:pt x="2" y="127"/>
                    <a:pt x="2" y="129"/>
                  </a:cubicBezTo>
                  <a:cubicBezTo>
                    <a:pt x="1" y="131"/>
                    <a:pt x="5" y="132"/>
                    <a:pt x="5" y="132"/>
                  </a:cubicBezTo>
                  <a:cubicBezTo>
                    <a:pt x="10" y="135"/>
                    <a:pt x="10" y="135"/>
                    <a:pt x="10" y="135"/>
                  </a:cubicBezTo>
                  <a:cubicBezTo>
                    <a:pt x="9" y="145"/>
                    <a:pt x="9" y="145"/>
                    <a:pt x="9" y="145"/>
                  </a:cubicBezTo>
                  <a:cubicBezTo>
                    <a:pt x="13" y="145"/>
                    <a:pt x="13" y="145"/>
                    <a:pt x="13" y="145"/>
                  </a:cubicBezTo>
                  <a:cubicBezTo>
                    <a:pt x="19" y="145"/>
                    <a:pt x="19" y="145"/>
                    <a:pt x="19" y="145"/>
                  </a:cubicBezTo>
                  <a:cubicBezTo>
                    <a:pt x="19" y="145"/>
                    <a:pt x="20" y="143"/>
                    <a:pt x="23" y="142"/>
                  </a:cubicBezTo>
                  <a:cubicBezTo>
                    <a:pt x="25" y="142"/>
                    <a:pt x="28" y="142"/>
                    <a:pt x="28" y="142"/>
                  </a:cubicBezTo>
                  <a:cubicBezTo>
                    <a:pt x="28" y="142"/>
                    <a:pt x="28" y="141"/>
                    <a:pt x="30" y="146"/>
                  </a:cubicBezTo>
                  <a:cubicBezTo>
                    <a:pt x="31" y="150"/>
                    <a:pt x="31" y="150"/>
                    <a:pt x="31" y="150"/>
                  </a:cubicBezTo>
                  <a:cubicBezTo>
                    <a:pt x="35" y="151"/>
                    <a:pt x="35" y="151"/>
                    <a:pt x="35" y="151"/>
                  </a:cubicBezTo>
                  <a:cubicBezTo>
                    <a:pt x="37" y="152"/>
                    <a:pt x="37" y="152"/>
                    <a:pt x="37" y="152"/>
                  </a:cubicBezTo>
                  <a:cubicBezTo>
                    <a:pt x="37" y="152"/>
                    <a:pt x="41" y="154"/>
                    <a:pt x="43" y="155"/>
                  </a:cubicBezTo>
                  <a:cubicBezTo>
                    <a:pt x="45" y="156"/>
                    <a:pt x="49" y="160"/>
                    <a:pt x="49" y="160"/>
                  </a:cubicBezTo>
                  <a:cubicBezTo>
                    <a:pt x="51" y="161"/>
                    <a:pt x="51" y="161"/>
                    <a:pt x="51" y="161"/>
                  </a:cubicBezTo>
                  <a:cubicBezTo>
                    <a:pt x="51" y="166"/>
                    <a:pt x="51" y="166"/>
                    <a:pt x="51" y="166"/>
                  </a:cubicBezTo>
                  <a:cubicBezTo>
                    <a:pt x="51" y="166"/>
                    <a:pt x="55" y="167"/>
                    <a:pt x="58" y="167"/>
                  </a:cubicBezTo>
                  <a:cubicBezTo>
                    <a:pt x="61" y="167"/>
                    <a:pt x="68" y="166"/>
                    <a:pt x="68" y="166"/>
                  </a:cubicBezTo>
                  <a:cubicBezTo>
                    <a:pt x="70" y="170"/>
                    <a:pt x="70" y="170"/>
                    <a:pt x="70" y="170"/>
                  </a:cubicBezTo>
                  <a:cubicBezTo>
                    <a:pt x="72" y="170"/>
                    <a:pt x="81" y="173"/>
                    <a:pt x="81" y="173"/>
                  </a:cubicBezTo>
                  <a:cubicBezTo>
                    <a:pt x="78" y="177"/>
                    <a:pt x="78" y="177"/>
                    <a:pt x="78" y="177"/>
                  </a:cubicBezTo>
                  <a:cubicBezTo>
                    <a:pt x="75" y="180"/>
                    <a:pt x="75" y="180"/>
                    <a:pt x="75" y="180"/>
                  </a:cubicBezTo>
                  <a:cubicBezTo>
                    <a:pt x="74" y="183"/>
                    <a:pt x="74" y="183"/>
                    <a:pt x="74" y="183"/>
                  </a:cubicBezTo>
                  <a:cubicBezTo>
                    <a:pt x="74" y="183"/>
                    <a:pt x="75" y="183"/>
                    <a:pt x="79" y="184"/>
                  </a:cubicBezTo>
                  <a:cubicBezTo>
                    <a:pt x="83" y="185"/>
                    <a:pt x="86" y="187"/>
                    <a:pt x="86" y="187"/>
                  </a:cubicBezTo>
                  <a:cubicBezTo>
                    <a:pt x="84" y="192"/>
                    <a:pt x="84" y="192"/>
                    <a:pt x="84" y="192"/>
                  </a:cubicBezTo>
                  <a:cubicBezTo>
                    <a:pt x="89" y="196"/>
                    <a:pt x="89" y="196"/>
                    <a:pt x="89" y="196"/>
                  </a:cubicBezTo>
                  <a:cubicBezTo>
                    <a:pt x="89" y="196"/>
                    <a:pt x="91" y="199"/>
                    <a:pt x="91" y="200"/>
                  </a:cubicBezTo>
                  <a:cubicBezTo>
                    <a:pt x="90" y="201"/>
                    <a:pt x="90" y="203"/>
                    <a:pt x="90" y="203"/>
                  </a:cubicBezTo>
                  <a:cubicBezTo>
                    <a:pt x="87" y="202"/>
                    <a:pt x="87" y="202"/>
                    <a:pt x="87" y="202"/>
                  </a:cubicBezTo>
                  <a:cubicBezTo>
                    <a:pt x="87" y="202"/>
                    <a:pt x="87" y="204"/>
                    <a:pt x="86" y="202"/>
                  </a:cubicBezTo>
                  <a:cubicBezTo>
                    <a:pt x="84" y="200"/>
                    <a:pt x="83" y="198"/>
                    <a:pt x="83" y="198"/>
                  </a:cubicBezTo>
                  <a:cubicBezTo>
                    <a:pt x="82" y="202"/>
                    <a:pt x="82" y="202"/>
                    <a:pt x="82" y="202"/>
                  </a:cubicBezTo>
                  <a:cubicBezTo>
                    <a:pt x="82" y="202"/>
                    <a:pt x="83" y="206"/>
                    <a:pt x="84" y="207"/>
                  </a:cubicBezTo>
                  <a:cubicBezTo>
                    <a:pt x="86" y="207"/>
                    <a:pt x="86" y="206"/>
                    <a:pt x="86" y="209"/>
                  </a:cubicBezTo>
                  <a:cubicBezTo>
                    <a:pt x="86" y="211"/>
                    <a:pt x="87" y="216"/>
                    <a:pt x="88" y="217"/>
                  </a:cubicBezTo>
                  <a:cubicBezTo>
                    <a:pt x="89" y="219"/>
                    <a:pt x="89" y="224"/>
                    <a:pt x="90" y="225"/>
                  </a:cubicBezTo>
                  <a:cubicBezTo>
                    <a:pt x="92" y="225"/>
                    <a:pt x="93" y="226"/>
                    <a:pt x="93" y="226"/>
                  </a:cubicBezTo>
                  <a:cubicBezTo>
                    <a:pt x="95" y="228"/>
                    <a:pt x="95" y="228"/>
                    <a:pt x="95" y="228"/>
                  </a:cubicBezTo>
                  <a:cubicBezTo>
                    <a:pt x="101" y="233"/>
                    <a:pt x="101" y="233"/>
                    <a:pt x="101" y="233"/>
                  </a:cubicBezTo>
                  <a:cubicBezTo>
                    <a:pt x="101" y="233"/>
                    <a:pt x="105" y="236"/>
                    <a:pt x="107" y="237"/>
                  </a:cubicBezTo>
                  <a:cubicBezTo>
                    <a:pt x="109" y="238"/>
                    <a:pt x="110" y="238"/>
                    <a:pt x="110" y="238"/>
                  </a:cubicBezTo>
                  <a:cubicBezTo>
                    <a:pt x="115" y="243"/>
                    <a:pt x="115" y="243"/>
                    <a:pt x="115" y="243"/>
                  </a:cubicBezTo>
                  <a:cubicBezTo>
                    <a:pt x="115" y="243"/>
                    <a:pt x="118" y="248"/>
                    <a:pt x="117" y="248"/>
                  </a:cubicBezTo>
                  <a:cubicBezTo>
                    <a:pt x="116" y="248"/>
                    <a:pt x="117" y="249"/>
                    <a:pt x="115" y="249"/>
                  </a:cubicBezTo>
                  <a:cubicBezTo>
                    <a:pt x="112" y="249"/>
                    <a:pt x="113" y="251"/>
                    <a:pt x="111" y="249"/>
                  </a:cubicBezTo>
                  <a:cubicBezTo>
                    <a:pt x="108" y="247"/>
                    <a:pt x="106" y="244"/>
                    <a:pt x="103" y="244"/>
                  </a:cubicBezTo>
                  <a:cubicBezTo>
                    <a:pt x="100" y="244"/>
                    <a:pt x="100" y="244"/>
                    <a:pt x="100" y="244"/>
                  </a:cubicBezTo>
                  <a:cubicBezTo>
                    <a:pt x="106" y="249"/>
                    <a:pt x="106" y="249"/>
                    <a:pt x="106" y="249"/>
                  </a:cubicBezTo>
                  <a:cubicBezTo>
                    <a:pt x="109" y="250"/>
                    <a:pt x="109" y="250"/>
                    <a:pt x="109" y="250"/>
                  </a:cubicBezTo>
                  <a:cubicBezTo>
                    <a:pt x="113" y="254"/>
                    <a:pt x="113" y="254"/>
                    <a:pt x="113" y="254"/>
                  </a:cubicBezTo>
                  <a:cubicBezTo>
                    <a:pt x="114" y="254"/>
                    <a:pt x="114" y="254"/>
                    <a:pt x="114" y="254"/>
                  </a:cubicBezTo>
                  <a:cubicBezTo>
                    <a:pt x="114" y="254"/>
                    <a:pt x="115" y="256"/>
                    <a:pt x="115" y="257"/>
                  </a:cubicBezTo>
                  <a:cubicBezTo>
                    <a:pt x="115" y="258"/>
                    <a:pt x="114" y="261"/>
                    <a:pt x="113" y="262"/>
                  </a:cubicBezTo>
                  <a:cubicBezTo>
                    <a:pt x="113" y="264"/>
                    <a:pt x="113" y="266"/>
                    <a:pt x="113" y="266"/>
                  </a:cubicBezTo>
                  <a:cubicBezTo>
                    <a:pt x="110" y="259"/>
                    <a:pt x="110" y="259"/>
                    <a:pt x="110" y="259"/>
                  </a:cubicBezTo>
                  <a:cubicBezTo>
                    <a:pt x="110" y="259"/>
                    <a:pt x="111" y="257"/>
                    <a:pt x="109" y="256"/>
                  </a:cubicBezTo>
                  <a:cubicBezTo>
                    <a:pt x="107" y="256"/>
                    <a:pt x="105" y="257"/>
                    <a:pt x="105" y="257"/>
                  </a:cubicBezTo>
                  <a:cubicBezTo>
                    <a:pt x="105" y="257"/>
                    <a:pt x="104" y="259"/>
                    <a:pt x="105" y="260"/>
                  </a:cubicBezTo>
                  <a:cubicBezTo>
                    <a:pt x="107" y="261"/>
                    <a:pt x="108" y="262"/>
                    <a:pt x="108" y="263"/>
                  </a:cubicBezTo>
                  <a:cubicBezTo>
                    <a:pt x="109" y="264"/>
                    <a:pt x="109" y="265"/>
                    <a:pt x="109" y="265"/>
                  </a:cubicBezTo>
                  <a:cubicBezTo>
                    <a:pt x="109" y="265"/>
                    <a:pt x="111" y="265"/>
                    <a:pt x="111" y="267"/>
                  </a:cubicBezTo>
                  <a:cubicBezTo>
                    <a:pt x="111" y="270"/>
                    <a:pt x="110" y="273"/>
                    <a:pt x="110" y="273"/>
                  </a:cubicBezTo>
                  <a:cubicBezTo>
                    <a:pt x="110" y="273"/>
                    <a:pt x="108" y="273"/>
                    <a:pt x="111" y="275"/>
                  </a:cubicBezTo>
                  <a:cubicBezTo>
                    <a:pt x="114" y="277"/>
                    <a:pt x="115" y="278"/>
                    <a:pt x="116" y="279"/>
                  </a:cubicBezTo>
                  <a:cubicBezTo>
                    <a:pt x="117" y="280"/>
                    <a:pt x="121" y="285"/>
                    <a:pt x="121" y="285"/>
                  </a:cubicBezTo>
                  <a:cubicBezTo>
                    <a:pt x="124" y="289"/>
                    <a:pt x="124" y="289"/>
                    <a:pt x="124" y="289"/>
                  </a:cubicBezTo>
                  <a:cubicBezTo>
                    <a:pt x="124" y="289"/>
                    <a:pt x="124" y="291"/>
                    <a:pt x="124" y="291"/>
                  </a:cubicBezTo>
                  <a:cubicBezTo>
                    <a:pt x="123" y="291"/>
                    <a:pt x="121" y="291"/>
                    <a:pt x="121" y="291"/>
                  </a:cubicBezTo>
                  <a:cubicBezTo>
                    <a:pt x="121" y="291"/>
                    <a:pt x="120" y="291"/>
                    <a:pt x="119" y="290"/>
                  </a:cubicBezTo>
                  <a:cubicBezTo>
                    <a:pt x="118" y="288"/>
                    <a:pt x="116" y="285"/>
                    <a:pt x="116" y="285"/>
                  </a:cubicBezTo>
                  <a:cubicBezTo>
                    <a:pt x="114" y="284"/>
                    <a:pt x="114" y="284"/>
                    <a:pt x="114" y="284"/>
                  </a:cubicBezTo>
                  <a:cubicBezTo>
                    <a:pt x="112" y="285"/>
                    <a:pt x="112" y="285"/>
                    <a:pt x="112" y="285"/>
                  </a:cubicBezTo>
                  <a:cubicBezTo>
                    <a:pt x="112" y="285"/>
                    <a:pt x="110" y="289"/>
                    <a:pt x="110" y="289"/>
                  </a:cubicBezTo>
                  <a:cubicBezTo>
                    <a:pt x="110" y="290"/>
                    <a:pt x="107" y="296"/>
                    <a:pt x="107" y="296"/>
                  </a:cubicBezTo>
                  <a:cubicBezTo>
                    <a:pt x="105" y="308"/>
                    <a:pt x="105" y="308"/>
                    <a:pt x="105" y="308"/>
                  </a:cubicBezTo>
                  <a:cubicBezTo>
                    <a:pt x="105" y="308"/>
                    <a:pt x="105" y="322"/>
                    <a:pt x="104" y="323"/>
                  </a:cubicBezTo>
                  <a:cubicBezTo>
                    <a:pt x="104" y="324"/>
                    <a:pt x="100" y="334"/>
                    <a:pt x="100" y="334"/>
                  </a:cubicBezTo>
                  <a:cubicBezTo>
                    <a:pt x="100" y="334"/>
                    <a:pt x="100" y="335"/>
                    <a:pt x="100" y="338"/>
                  </a:cubicBezTo>
                  <a:cubicBezTo>
                    <a:pt x="99" y="341"/>
                    <a:pt x="98" y="346"/>
                    <a:pt x="98" y="346"/>
                  </a:cubicBezTo>
                  <a:cubicBezTo>
                    <a:pt x="98" y="346"/>
                    <a:pt x="97" y="350"/>
                    <a:pt x="97" y="352"/>
                  </a:cubicBezTo>
                  <a:cubicBezTo>
                    <a:pt x="96" y="354"/>
                    <a:pt x="93" y="362"/>
                    <a:pt x="93" y="362"/>
                  </a:cubicBezTo>
                  <a:cubicBezTo>
                    <a:pt x="92" y="371"/>
                    <a:pt x="92" y="371"/>
                    <a:pt x="92" y="371"/>
                  </a:cubicBezTo>
                  <a:cubicBezTo>
                    <a:pt x="84" y="388"/>
                    <a:pt x="84" y="388"/>
                    <a:pt x="84" y="388"/>
                  </a:cubicBezTo>
                  <a:cubicBezTo>
                    <a:pt x="78" y="393"/>
                    <a:pt x="78" y="393"/>
                    <a:pt x="78" y="393"/>
                  </a:cubicBezTo>
                  <a:cubicBezTo>
                    <a:pt x="75" y="395"/>
                    <a:pt x="75" y="395"/>
                    <a:pt x="75" y="395"/>
                  </a:cubicBezTo>
                  <a:cubicBezTo>
                    <a:pt x="78" y="396"/>
                    <a:pt x="80" y="397"/>
                    <a:pt x="81" y="400"/>
                  </a:cubicBezTo>
                  <a:cubicBezTo>
                    <a:pt x="83" y="405"/>
                    <a:pt x="87" y="413"/>
                    <a:pt x="87" y="413"/>
                  </a:cubicBezTo>
                  <a:cubicBezTo>
                    <a:pt x="100" y="418"/>
                    <a:pt x="100" y="418"/>
                    <a:pt x="100" y="418"/>
                  </a:cubicBezTo>
                  <a:cubicBezTo>
                    <a:pt x="100" y="418"/>
                    <a:pt x="107" y="424"/>
                    <a:pt x="108" y="426"/>
                  </a:cubicBezTo>
                  <a:cubicBezTo>
                    <a:pt x="109" y="427"/>
                    <a:pt x="124" y="432"/>
                    <a:pt x="124" y="432"/>
                  </a:cubicBezTo>
                  <a:cubicBezTo>
                    <a:pt x="134" y="441"/>
                    <a:pt x="134" y="441"/>
                    <a:pt x="134" y="441"/>
                  </a:cubicBezTo>
                  <a:cubicBezTo>
                    <a:pt x="149" y="441"/>
                    <a:pt x="149" y="441"/>
                    <a:pt x="149" y="441"/>
                  </a:cubicBezTo>
                  <a:cubicBezTo>
                    <a:pt x="159" y="443"/>
                    <a:pt x="159" y="443"/>
                    <a:pt x="159" y="443"/>
                  </a:cubicBezTo>
                  <a:cubicBezTo>
                    <a:pt x="164" y="437"/>
                    <a:pt x="164" y="437"/>
                    <a:pt x="164" y="437"/>
                  </a:cubicBezTo>
                  <a:cubicBezTo>
                    <a:pt x="164" y="437"/>
                    <a:pt x="189" y="449"/>
                    <a:pt x="190" y="449"/>
                  </a:cubicBezTo>
                  <a:cubicBezTo>
                    <a:pt x="191" y="449"/>
                    <a:pt x="191" y="452"/>
                    <a:pt x="192" y="455"/>
                  </a:cubicBezTo>
                  <a:cubicBezTo>
                    <a:pt x="192" y="455"/>
                    <a:pt x="192" y="455"/>
                    <a:pt x="192" y="455"/>
                  </a:cubicBezTo>
                  <a:cubicBezTo>
                    <a:pt x="192" y="455"/>
                    <a:pt x="192" y="455"/>
                    <a:pt x="192" y="455"/>
                  </a:cubicBezTo>
                  <a:cubicBezTo>
                    <a:pt x="193" y="455"/>
                    <a:pt x="193" y="455"/>
                    <a:pt x="193" y="455"/>
                  </a:cubicBezTo>
                  <a:cubicBezTo>
                    <a:pt x="193" y="455"/>
                    <a:pt x="192" y="454"/>
                    <a:pt x="192" y="454"/>
                  </a:cubicBezTo>
                  <a:cubicBezTo>
                    <a:pt x="192" y="453"/>
                    <a:pt x="192" y="453"/>
                    <a:pt x="192" y="453"/>
                  </a:cubicBezTo>
                  <a:cubicBezTo>
                    <a:pt x="193" y="453"/>
                    <a:pt x="193" y="453"/>
                    <a:pt x="193" y="453"/>
                  </a:cubicBezTo>
                  <a:cubicBezTo>
                    <a:pt x="193" y="453"/>
                    <a:pt x="193" y="453"/>
                    <a:pt x="193" y="453"/>
                  </a:cubicBezTo>
                  <a:cubicBezTo>
                    <a:pt x="193" y="453"/>
                    <a:pt x="193" y="453"/>
                    <a:pt x="193" y="453"/>
                  </a:cubicBezTo>
                  <a:cubicBezTo>
                    <a:pt x="194" y="453"/>
                    <a:pt x="194" y="453"/>
                    <a:pt x="194" y="453"/>
                  </a:cubicBezTo>
                  <a:cubicBezTo>
                    <a:pt x="195" y="452"/>
                    <a:pt x="195" y="452"/>
                    <a:pt x="195" y="452"/>
                  </a:cubicBezTo>
                  <a:cubicBezTo>
                    <a:pt x="195" y="452"/>
                    <a:pt x="195" y="452"/>
                    <a:pt x="195" y="452"/>
                  </a:cubicBezTo>
                  <a:cubicBezTo>
                    <a:pt x="195" y="451"/>
                    <a:pt x="194" y="451"/>
                    <a:pt x="194" y="451"/>
                  </a:cubicBezTo>
                  <a:cubicBezTo>
                    <a:pt x="194" y="451"/>
                    <a:pt x="195" y="451"/>
                    <a:pt x="195" y="450"/>
                  </a:cubicBezTo>
                  <a:cubicBezTo>
                    <a:pt x="195" y="450"/>
                    <a:pt x="195" y="450"/>
                    <a:pt x="195" y="450"/>
                  </a:cubicBezTo>
                  <a:cubicBezTo>
                    <a:pt x="196" y="450"/>
                    <a:pt x="196" y="450"/>
                    <a:pt x="196" y="450"/>
                  </a:cubicBezTo>
                  <a:cubicBezTo>
                    <a:pt x="196" y="450"/>
                    <a:pt x="196" y="450"/>
                    <a:pt x="196" y="450"/>
                  </a:cubicBezTo>
                  <a:cubicBezTo>
                    <a:pt x="196" y="450"/>
                    <a:pt x="196" y="450"/>
                    <a:pt x="196" y="450"/>
                  </a:cubicBezTo>
                  <a:cubicBezTo>
                    <a:pt x="197" y="450"/>
                    <a:pt x="197" y="450"/>
                    <a:pt x="197" y="450"/>
                  </a:cubicBezTo>
                  <a:cubicBezTo>
                    <a:pt x="197" y="450"/>
                    <a:pt x="197" y="450"/>
                    <a:pt x="197" y="450"/>
                  </a:cubicBezTo>
                  <a:cubicBezTo>
                    <a:pt x="198" y="450"/>
                    <a:pt x="198" y="450"/>
                    <a:pt x="198" y="450"/>
                  </a:cubicBezTo>
                  <a:cubicBezTo>
                    <a:pt x="198" y="450"/>
                    <a:pt x="198" y="450"/>
                    <a:pt x="198" y="450"/>
                  </a:cubicBezTo>
                  <a:cubicBezTo>
                    <a:pt x="198" y="450"/>
                    <a:pt x="199" y="450"/>
                    <a:pt x="199" y="450"/>
                  </a:cubicBezTo>
                  <a:cubicBezTo>
                    <a:pt x="199" y="450"/>
                    <a:pt x="199" y="451"/>
                    <a:pt x="199" y="451"/>
                  </a:cubicBezTo>
                  <a:cubicBezTo>
                    <a:pt x="199" y="451"/>
                    <a:pt x="199" y="451"/>
                    <a:pt x="199" y="451"/>
                  </a:cubicBezTo>
                  <a:cubicBezTo>
                    <a:pt x="199" y="451"/>
                    <a:pt x="200" y="451"/>
                    <a:pt x="200" y="451"/>
                  </a:cubicBezTo>
                  <a:cubicBezTo>
                    <a:pt x="200" y="451"/>
                    <a:pt x="200" y="452"/>
                    <a:pt x="200" y="452"/>
                  </a:cubicBezTo>
                  <a:cubicBezTo>
                    <a:pt x="200" y="452"/>
                    <a:pt x="201" y="452"/>
                    <a:pt x="201" y="452"/>
                  </a:cubicBezTo>
                  <a:cubicBezTo>
                    <a:pt x="201" y="452"/>
                    <a:pt x="202" y="452"/>
                    <a:pt x="202" y="452"/>
                  </a:cubicBezTo>
                  <a:cubicBezTo>
                    <a:pt x="202" y="452"/>
                    <a:pt x="202" y="452"/>
                    <a:pt x="202" y="453"/>
                  </a:cubicBezTo>
                  <a:cubicBezTo>
                    <a:pt x="203" y="453"/>
                    <a:pt x="203" y="453"/>
                    <a:pt x="203" y="453"/>
                  </a:cubicBezTo>
                  <a:cubicBezTo>
                    <a:pt x="203" y="452"/>
                    <a:pt x="204" y="452"/>
                    <a:pt x="204" y="452"/>
                  </a:cubicBezTo>
                  <a:cubicBezTo>
                    <a:pt x="204" y="453"/>
                    <a:pt x="204" y="453"/>
                    <a:pt x="204" y="453"/>
                  </a:cubicBezTo>
                  <a:cubicBezTo>
                    <a:pt x="205" y="453"/>
                    <a:pt x="205" y="453"/>
                    <a:pt x="205" y="453"/>
                  </a:cubicBezTo>
                  <a:cubicBezTo>
                    <a:pt x="206" y="453"/>
                    <a:pt x="206" y="453"/>
                    <a:pt x="206" y="453"/>
                  </a:cubicBezTo>
                  <a:cubicBezTo>
                    <a:pt x="206" y="454"/>
                    <a:pt x="206" y="454"/>
                    <a:pt x="206" y="454"/>
                  </a:cubicBezTo>
                  <a:cubicBezTo>
                    <a:pt x="205" y="454"/>
                    <a:pt x="205" y="454"/>
                    <a:pt x="205" y="454"/>
                  </a:cubicBezTo>
                  <a:cubicBezTo>
                    <a:pt x="205" y="454"/>
                    <a:pt x="205" y="454"/>
                    <a:pt x="205" y="454"/>
                  </a:cubicBezTo>
                  <a:cubicBezTo>
                    <a:pt x="205" y="455"/>
                    <a:pt x="205" y="455"/>
                    <a:pt x="205" y="455"/>
                  </a:cubicBezTo>
                  <a:cubicBezTo>
                    <a:pt x="206" y="455"/>
                    <a:pt x="206" y="455"/>
                    <a:pt x="206" y="455"/>
                  </a:cubicBezTo>
                  <a:cubicBezTo>
                    <a:pt x="206" y="455"/>
                    <a:pt x="206" y="455"/>
                    <a:pt x="206" y="455"/>
                  </a:cubicBezTo>
                  <a:cubicBezTo>
                    <a:pt x="208" y="456"/>
                    <a:pt x="208" y="456"/>
                    <a:pt x="208" y="456"/>
                  </a:cubicBezTo>
                  <a:cubicBezTo>
                    <a:pt x="207" y="456"/>
                    <a:pt x="207" y="456"/>
                    <a:pt x="207" y="456"/>
                  </a:cubicBezTo>
                  <a:cubicBezTo>
                    <a:pt x="207" y="456"/>
                    <a:pt x="207" y="456"/>
                    <a:pt x="207" y="456"/>
                  </a:cubicBezTo>
                  <a:cubicBezTo>
                    <a:pt x="207" y="456"/>
                    <a:pt x="206" y="456"/>
                    <a:pt x="206" y="456"/>
                  </a:cubicBezTo>
                  <a:cubicBezTo>
                    <a:pt x="206" y="456"/>
                    <a:pt x="205" y="456"/>
                    <a:pt x="205" y="456"/>
                  </a:cubicBezTo>
                  <a:cubicBezTo>
                    <a:pt x="205" y="457"/>
                    <a:pt x="205" y="457"/>
                    <a:pt x="205" y="457"/>
                  </a:cubicBezTo>
                  <a:cubicBezTo>
                    <a:pt x="205" y="459"/>
                    <a:pt x="205" y="459"/>
                    <a:pt x="205" y="459"/>
                  </a:cubicBezTo>
                  <a:cubicBezTo>
                    <a:pt x="204" y="459"/>
                    <a:pt x="204" y="459"/>
                    <a:pt x="204" y="459"/>
                  </a:cubicBezTo>
                  <a:cubicBezTo>
                    <a:pt x="204" y="460"/>
                    <a:pt x="204" y="460"/>
                    <a:pt x="204" y="460"/>
                  </a:cubicBezTo>
                  <a:cubicBezTo>
                    <a:pt x="204" y="460"/>
                    <a:pt x="204" y="460"/>
                    <a:pt x="204" y="460"/>
                  </a:cubicBezTo>
                  <a:cubicBezTo>
                    <a:pt x="204" y="460"/>
                    <a:pt x="204" y="460"/>
                    <a:pt x="204" y="460"/>
                  </a:cubicBezTo>
                  <a:cubicBezTo>
                    <a:pt x="204" y="460"/>
                    <a:pt x="204" y="460"/>
                    <a:pt x="203" y="460"/>
                  </a:cubicBezTo>
                  <a:cubicBezTo>
                    <a:pt x="203" y="460"/>
                    <a:pt x="203" y="460"/>
                    <a:pt x="203" y="460"/>
                  </a:cubicBezTo>
                  <a:cubicBezTo>
                    <a:pt x="202" y="459"/>
                    <a:pt x="202" y="459"/>
                    <a:pt x="202" y="459"/>
                  </a:cubicBezTo>
                  <a:cubicBezTo>
                    <a:pt x="202" y="460"/>
                    <a:pt x="202" y="460"/>
                    <a:pt x="202" y="460"/>
                  </a:cubicBezTo>
                  <a:cubicBezTo>
                    <a:pt x="202" y="461"/>
                    <a:pt x="202" y="461"/>
                    <a:pt x="202" y="461"/>
                  </a:cubicBezTo>
                  <a:cubicBezTo>
                    <a:pt x="202" y="461"/>
                    <a:pt x="202" y="461"/>
                    <a:pt x="202" y="461"/>
                  </a:cubicBezTo>
                  <a:cubicBezTo>
                    <a:pt x="201" y="461"/>
                    <a:pt x="201" y="461"/>
                    <a:pt x="201" y="461"/>
                  </a:cubicBezTo>
                  <a:cubicBezTo>
                    <a:pt x="200" y="461"/>
                    <a:pt x="200" y="461"/>
                    <a:pt x="200" y="461"/>
                  </a:cubicBezTo>
                  <a:cubicBezTo>
                    <a:pt x="199" y="461"/>
                    <a:pt x="199" y="461"/>
                    <a:pt x="199" y="461"/>
                  </a:cubicBezTo>
                  <a:cubicBezTo>
                    <a:pt x="199" y="461"/>
                    <a:pt x="199" y="461"/>
                    <a:pt x="199" y="461"/>
                  </a:cubicBezTo>
                  <a:cubicBezTo>
                    <a:pt x="198" y="462"/>
                    <a:pt x="198" y="462"/>
                    <a:pt x="198" y="462"/>
                  </a:cubicBezTo>
                  <a:cubicBezTo>
                    <a:pt x="198" y="462"/>
                    <a:pt x="198" y="462"/>
                    <a:pt x="198" y="462"/>
                  </a:cubicBezTo>
                  <a:cubicBezTo>
                    <a:pt x="198" y="462"/>
                    <a:pt x="198" y="462"/>
                    <a:pt x="198" y="462"/>
                  </a:cubicBezTo>
                  <a:cubicBezTo>
                    <a:pt x="198" y="462"/>
                    <a:pt x="198" y="462"/>
                    <a:pt x="198" y="462"/>
                  </a:cubicBezTo>
                  <a:cubicBezTo>
                    <a:pt x="197" y="461"/>
                    <a:pt x="197" y="461"/>
                    <a:pt x="197" y="461"/>
                  </a:cubicBezTo>
                  <a:cubicBezTo>
                    <a:pt x="197" y="462"/>
                    <a:pt x="197" y="462"/>
                    <a:pt x="197" y="462"/>
                  </a:cubicBezTo>
                  <a:cubicBezTo>
                    <a:pt x="197" y="462"/>
                    <a:pt x="197" y="462"/>
                    <a:pt x="197" y="462"/>
                  </a:cubicBezTo>
                  <a:cubicBezTo>
                    <a:pt x="197" y="462"/>
                    <a:pt x="197" y="462"/>
                    <a:pt x="197" y="462"/>
                  </a:cubicBezTo>
                  <a:cubicBezTo>
                    <a:pt x="210" y="465"/>
                    <a:pt x="210" y="465"/>
                    <a:pt x="210" y="465"/>
                  </a:cubicBezTo>
                  <a:cubicBezTo>
                    <a:pt x="213" y="466"/>
                    <a:pt x="213" y="468"/>
                    <a:pt x="216" y="470"/>
                  </a:cubicBezTo>
                  <a:cubicBezTo>
                    <a:pt x="224" y="467"/>
                    <a:pt x="224" y="467"/>
                    <a:pt x="224" y="467"/>
                  </a:cubicBezTo>
                  <a:cubicBezTo>
                    <a:pt x="234" y="474"/>
                    <a:pt x="234" y="474"/>
                    <a:pt x="234" y="474"/>
                  </a:cubicBezTo>
                  <a:cubicBezTo>
                    <a:pt x="243" y="471"/>
                    <a:pt x="243" y="471"/>
                    <a:pt x="243" y="471"/>
                  </a:cubicBezTo>
                  <a:cubicBezTo>
                    <a:pt x="252" y="471"/>
                    <a:pt x="252" y="471"/>
                    <a:pt x="252" y="471"/>
                  </a:cubicBezTo>
                  <a:cubicBezTo>
                    <a:pt x="252" y="470"/>
                    <a:pt x="256" y="470"/>
                    <a:pt x="259" y="471"/>
                  </a:cubicBezTo>
                  <a:cubicBezTo>
                    <a:pt x="259" y="471"/>
                    <a:pt x="259" y="471"/>
                    <a:pt x="259" y="471"/>
                  </a:cubicBezTo>
                  <a:close/>
                  <a:moveTo>
                    <a:pt x="192" y="456"/>
                  </a:moveTo>
                  <a:cubicBezTo>
                    <a:pt x="192" y="456"/>
                    <a:pt x="192" y="456"/>
                    <a:pt x="192" y="456"/>
                  </a:cubicBezTo>
                  <a:cubicBezTo>
                    <a:pt x="192" y="456"/>
                    <a:pt x="192" y="456"/>
                    <a:pt x="192" y="456"/>
                  </a:cubicBezTo>
                  <a:cubicBezTo>
                    <a:pt x="192" y="456"/>
                    <a:pt x="193" y="456"/>
                    <a:pt x="193" y="456"/>
                  </a:cubicBezTo>
                  <a:cubicBezTo>
                    <a:pt x="193" y="456"/>
                    <a:pt x="193" y="457"/>
                    <a:pt x="193" y="457"/>
                  </a:cubicBezTo>
                  <a:cubicBezTo>
                    <a:pt x="193" y="457"/>
                    <a:pt x="193" y="457"/>
                    <a:pt x="193" y="457"/>
                  </a:cubicBezTo>
                  <a:cubicBezTo>
                    <a:pt x="193" y="457"/>
                    <a:pt x="193" y="457"/>
                    <a:pt x="194" y="458"/>
                  </a:cubicBezTo>
                  <a:cubicBezTo>
                    <a:pt x="194" y="458"/>
                    <a:pt x="193" y="458"/>
                    <a:pt x="193" y="458"/>
                  </a:cubicBezTo>
                  <a:cubicBezTo>
                    <a:pt x="193" y="458"/>
                    <a:pt x="193" y="458"/>
                    <a:pt x="193" y="458"/>
                  </a:cubicBezTo>
                  <a:cubicBezTo>
                    <a:pt x="192" y="458"/>
                    <a:pt x="192" y="458"/>
                    <a:pt x="192" y="458"/>
                  </a:cubicBezTo>
                  <a:cubicBezTo>
                    <a:pt x="192" y="458"/>
                    <a:pt x="192" y="458"/>
                    <a:pt x="192" y="458"/>
                  </a:cubicBezTo>
                  <a:cubicBezTo>
                    <a:pt x="192" y="456"/>
                    <a:pt x="192" y="456"/>
                    <a:pt x="192" y="456"/>
                  </a:cubicBezTo>
                  <a:close/>
                  <a:moveTo>
                    <a:pt x="450" y="202"/>
                  </a:moveTo>
                  <a:cubicBezTo>
                    <a:pt x="450" y="202"/>
                    <a:pt x="450" y="202"/>
                    <a:pt x="450" y="202"/>
                  </a:cubicBezTo>
                  <a:cubicBezTo>
                    <a:pt x="449" y="202"/>
                    <a:pt x="449" y="202"/>
                    <a:pt x="449" y="202"/>
                  </a:cubicBezTo>
                  <a:cubicBezTo>
                    <a:pt x="448" y="201"/>
                    <a:pt x="448" y="201"/>
                    <a:pt x="448" y="201"/>
                  </a:cubicBezTo>
                  <a:cubicBezTo>
                    <a:pt x="448" y="201"/>
                    <a:pt x="448" y="201"/>
                    <a:pt x="448" y="201"/>
                  </a:cubicBezTo>
                  <a:cubicBezTo>
                    <a:pt x="448" y="201"/>
                    <a:pt x="448" y="201"/>
                    <a:pt x="448" y="201"/>
                  </a:cubicBezTo>
                  <a:cubicBezTo>
                    <a:pt x="449" y="201"/>
                    <a:pt x="449" y="200"/>
                    <a:pt x="449" y="200"/>
                  </a:cubicBezTo>
                  <a:cubicBezTo>
                    <a:pt x="449" y="201"/>
                    <a:pt x="450" y="201"/>
                    <a:pt x="450" y="202"/>
                  </a:cubicBezTo>
                  <a:close/>
                  <a:moveTo>
                    <a:pt x="493" y="520"/>
                  </a:moveTo>
                  <a:cubicBezTo>
                    <a:pt x="493" y="520"/>
                    <a:pt x="493" y="520"/>
                    <a:pt x="493" y="520"/>
                  </a:cubicBezTo>
                  <a:cubicBezTo>
                    <a:pt x="491" y="524"/>
                    <a:pt x="491" y="524"/>
                    <a:pt x="491" y="524"/>
                  </a:cubicBezTo>
                  <a:cubicBezTo>
                    <a:pt x="489" y="527"/>
                    <a:pt x="489" y="527"/>
                    <a:pt x="489" y="527"/>
                  </a:cubicBezTo>
                  <a:cubicBezTo>
                    <a:pt x="494" y="529"/>
                    <a:pt x="494" y="529"/>
                    <a:pt x="494" y="529"/>
                  </a:cubicBezTo>
                  <a:cubicBezTo>
                    <a:pt x="497" y="533"/>
                    <a:pt x="497" y="533"/>
                    <a:pt x="497" y="533"/>
                  </a:cubicBezTo>
                  <a:cubicBezTo>
                    <a:pt x="497" y="533"/>
                    <a:pt x="499" y="536"/>
                    <a:pt x="501" y="536"/>
                  </a:cubicBezTo>
                  <a:cubicBezTo>
                    <a:pt x="503" y="536"/>
                    <a:pt x="506" y="538"/>
                    <a:pt x="506" y="538"/>
                  </a:cubicBezTo>
                  <a:cubicBezTo>
                    <a:pt x="506" y="538"/>
                    <a:pt x="508" y="535"/>
                    <a:pt x="508" y="531"/>
                  </a:cubicBezTo>
                  <a:cubicBezTo>
                    <a:pt x="509" y="528"/>
                    <a:pt x="505" y="524"/>
                    <a:pt x="511" y="523"/>
                  </a:cubicBezTo>
                  <a:cubicBezTo>
                    <a:pt x="517" y="523"/>
                    <a:pt x="513" y="516"/>
                    <a:pt x="513" y="516"/>
                  </a:cubicBezTo>
                  <a:cubicBezTo>
                    <a:pt x="513" y="511"/>
                    <a:pt x="513" y="511"/>
                    <a:pt x="513" y="511"/>
                  </a:cubicBezTo>
                  <a:cubicBezTo>
                    <a:pt x="512" y="505"/>
                    <a:pt x="512" y="505"/>
                    <a:pt x="512" y="505"/>
                  </a:cubicBezTo>
                  <a:cubicBezTo>
                    <a:pt x="513" y="503"/>
                    <a:pt x="513" y="503"/>
                    <a:pt x="513" y="503"/>
                  </a:cubicBezTo>
                  <a:cubicBezTo>
                    <a:pt x="516" y="499"/>
                    <a:pt x="516" y="499"/>
                    <a:pt x="516" y="499"/>
                  </a:cubicBezTo>
                  <a:cubicBezTo>
                    <a:pt x="519" y="496"/>
                    <a:pt x="519" y="496"/>
                    <a:pt x="519" y="496"/>
                  </a:cubicBezTo>
                  <a:cubicBezTo>
                    <a:pt x="519" y="496"/>
                    <a:pt x="520" y="493"/>
                    <a:pt x="520" y="491"/>
                  </a:cubicBezTo>
                  <a:cubicBezTo>
                    <a:pt x="519" y="490"/>
                    <a:pt x="516" y="485"/>
                    <a:pt x="516" y="485"/>
                  </a:cubicBezTo>
                  <a:cubicBezTo>
                    <a:pt x="519" y="473"/>
                    <a:pt x="519" y="473"/>
                    <a:pt x="519" y="473"/>
                  </a:cubicBezTo>
                  <a:cubicBezTo>
                    <a:pt x="518" y="471"/>
                    <a:pt x="518" y="471"/>
                    <a:pt x="518" y="471"/>
                  </a:cubicBezTo>
                  <a:cubicBezTo>
                    <a:pt x="517" y="468"/>
                    <a:pt x="517" y="468"/>
                    <a:pt x="517" y="468"/>
                  </a:cubicBezTo>
                  <a:cubicBezTo>
                    <a:pt x="515" y="459"/>
                    <a:pt x="515" y="459"/>
                    <a:pt x="515" y="459"/>
                  </a:cubicBezTo>
                  <a:cubicBezTo>
                    <a:pt x="515" y="447"/>
                    <a:pt x="515" y="447"/>
                    <a:pt x="515" y="447"/>
                  </a:cubicBezTo>
                  <a:cubicBezTo>
                    <a:pt x="509" y="449"/>
                    <a:pt x="509" y="449"/>
                    <a:pt x="509" y="449"/>
                  </a:cubicBezTo>
                  <a:cubicBezTo>
                    <a:pt x="511" y="454"/>
                    <a:pt x="511" y="454"/>
                    <a:pt x="511" y="454"/>
                  </a:cubicBezTo>
                  <a:cubicBezTo>
                    <a:pt x="509" y="463"/>
                    <a:pt x="509" y="463"/>
                    <a:pt x="509" y="463"/>
                  </a:cubicBezTo>
                  <a:cubicBezTo>
                    <a:pt x="504" y="464"/>
                    <a:pt x="504" y="464"/>
                    <a:pt x="504" y="464"/>
                  </a:cubicBezTo>
                  <a:cubicBezTo>
                    <a:pt x="502" y="465"/>
                    <a:pt x="502" y="465"/>
                    <a:pt x="502" y="465"/>
                  </a:cubicBezTo>
                  <a:cubicBezTo>
                    <a:pt x="499" y="468"/>
                    <a:pt x="499" y="468"/>
                    <a:pt x="499" y="468"/>
                  </a:cubicBezTo>
                  <a:cubicBezTo>
                    <a:pt x="494" y="469"/>
                    <a:pt x="494" y="469"/>
                    <a:pt x="494" y="469"/>
                  </a:cubicBezTo>
                  <a:cubicBezTo>
                    <a:pt x="489" y="473"/>
                    <a:pt x="489" y="473"/>
                    <a:pt x="489" y="473"/>
                  </a:cubicBezTo>
                  <a:cubicBezTo>
                    <a:pt x="485" y="478"/>
                    <a:pt x="485" y="478"/>
                    <a:pt x="485" y="478"/>
                  </a:cubicBezTo>
                  <a:cubicBezTo>
                    <a:pt x="482" y="481"/>
                    <a:pt x="482" y="481"/>
                    <a:pt x="482" y="481"/>
                  </a:cubicBezTo>
                  <a:cubicBezTo>
                    <a:pt x="482" y="481"/>
                    <a:pt x="482" y="483"/>
                    <a:pt x="484" y="485"/>
                  </a:cubicBezTo>
                  <a:cubicBezTo>
                    <a:pt x="486" y="488"/>
                    <a:pt x="481" y="498"/>
                    <a:pt x="481" y="498"/>
                  </a:cubicBezTo>
                  <a:cubicBezTo>
                    <a:pt x="485" y="498"/>
                    <a:pt x="485" y="498"/>
                    <a:pt x="485" y="498"/>
                  </a:cubicBezTo>
                  <a:cubicBezTo>
                    <a:pt x="486" y="503"/>
                    <a:pt x="486" y="503"/>
                    <a:pt x="486" y="503"/>
                  </a:cubicBezTo>
                  <a:cubicBezTo>
                    <a:pt x="483" y="508"/>
                    <a:pt x="483" y="508"/>
                    <a:pt x="483" y="508"/>
                  </a:cubicBezTo>
                  <a:cubicBezTo>
                    <a:pt x="486" y="510"/>
                    <a:pt x="486" y="510"/>
                    <a:pt x="486" y="510"/>
                  </a:cubicBezTo>
                  <a:cubicBezTo>
                    <a:pt x="489" y="510"/>
                    <a:pt x="489" y="510"/>
                    <a:pt x="489" y="510"/>
                  </a:cubicBezTo>
                  <a:cubicBezTo>
                    <a:pt x="486" y="516"/>
                    <a:pt x="486" y="516"/>
                    <a:pt x="486" y="516"/>
                  </a:cubicBezTo>
                  <a:cubicBezTo>
                    <a:pt x="486" y="518"/>
                    <a:pt x="486" y="518"/>
                    <a:pt x="486" y="518"/>
                  </a:cubicBezTo>
                  <a:lnTo>
                    <a:pt x="493" y="520"/>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41" name="Freeform 13">
              <a:extLst>
                <a:ext uri="{FF2B5EF4-FFF2-40B4-BE49-F238E27FC236}">
                  <a16:creationId xmlns:a16="http://schemas.microsoft.com/office/drawing/2014/main" id="{BDDA1A00-A9EB-4AD7-B47F-9A3CE554FD00}"/>
                </a:ext>
              </a:extLst>
            </p:cNvPr>
            <p:cNvSpPr>
              <a:spLocks/>
            </p:cNvSpPr>
            <p:nvPr/>
          </p:nvSpPr>
          <p:spPr bwMode="auto">
            <a:xfrm>
              <a:off x="2979926" y="1055254"/>
              <a:ext cx="543119" cy="437887"/>
            </a:xfrm>
            <a:custGeom>
              <a:avLst/>
              <a:gdLst>
                <a:gd name="T0" fmla="*/ 46 w 238"/>
                <a:gd name="T1" fmla="*/ 78 h 198"/>
                <a:gd name="T2" fmla="*/ 30 w 238"/>
                <a:gd name="T3" fmla="*/ 73 h 198"/>
                <a:gd name="T4" fmla="*/ 10 w 238"/>
                <a:gd name="T5" fmla="*/ 70 h 198"/>
                <a:gd name="T6" fmla="*/ 13 w 238"/>
                <a:gd name="T7" fmla="*/ 76 h 198"/>
                <a:gd name="T8" fmla="*/ 34 w 238"/>
                <a:gd name="T9" fmla="*/ 91 h 198"/>
                <a:gd name="T10" fmla="*/ 35 w 238"/>
                <a:gd name="T11" fmla="*/ 107 h 198"/>
                <a:gd name="T12" fmla="*/ 34 w 238"/>
                <a:gd name="T13" fmla="*/ 113 h 198"/>
                <a:gd name="T14" fmla="*/ 25 w 238"/>
                <a:gd name="T15" fmla="*/ 127 h 198"/>
                <a:gd name="T16" fmla="*/ 9 w 238"/>
                <a:gd name="T17" fmla="*/ 124 h 198"/>
                <a:gd name="T18" fmla="*/ 20 w 238"/>
                <a:gd name="T19" fmla="*/ 138 h 198"/>
                <a:gd name="T20" fmla="*/ 48 w 238"/>
                <a:gd name="T21" fmla="*/ 162 h 198"/>
                <a:gd name="T22" fmla="*/ 85 w 238"/>
                <a:gd name="T23" fmla="*/ 195 h 198"/>
                <a:gd name="T24" fmla="*/ 131 w 238"/>
                <a:gd name="T25" fmla="*/ 189 h 198"/>
                <a:gd name="T26" fmla="*/ 164 w 238"/>
                <a:gd name="T27" fmla="*/ 181 h 198"/>
                <a:gd name="T28" fmla="*/ 194 w 238"/>
                <a:gd name="T29" fmla="*/ 178 h 198"/>
                <a:gd name="T30" fmla="*/ 212 w 238"/>
                <a:gd name="T31" fmla="*/ 165 h 198"/>
                <a:gd name="T32" fmla="*/ 226 w 238"/>
                <a:gd name="T33" fmla="*/ 157 h 198"/>
                <a:gd name="T34" fmla="*/ 230 w 238"/>
                <a:gd name="T35" fmla="*/ 148 h 198"/>
                <a:gd name="T36" fmla="*/ 235 w 238"/>
                <a:gd name="T37" fmla="*/ 133 h 198"/>
                <a:gd name="T38" fmla="*/ 227 w 238"/>
                <a:gd name="T39" fmla="*/ 109 h 198"/>
                <a:gd name="T40" fmla="*/ 224 w 238"/>
                <a:gd name="T41" fmla="*/ 92 h 198"/>
                <a:gd name="T42" fmla="*/ 228 w 238"/>
                <a:gd name="T43" fmla="*/ 76 h 198"/>
                <a:gd name="T44" fmla="*/ 210 w 238"/>
                <a:gd name="T45" fmla="*/ 76 h 198"/>
                <a:gd name="T46" fmla="*/ 206 w 238"/>
                <a:gd name="T47" fmla="*/ 58 h 198"/>
                <a:gd name="T48" fmla="*/ 192 w 238"/>
                <a:gd name="T49" fmla="*/ 68 h 198"/>
                <a:gd name="T50" fmla="*/ 173 w 238"/>
                <a:gd name="T51" fmla="*/ 66 h 198"/>
                <a:gd name="T52" fmla="*/ 160 w 238"/>
                <a:gd name="T53" fmla="*/ 64 h 198"/>
                <a:gd name="T54" fmla="*/ 147 w 238"/>
                <a:gd name="T55" fmla="*/ 80 h 198"/>
                <a:gd name="T56" fmla="*/ 141 w 238"/>
                <a:gd name="T57" fmla="*/ 54 h 198"/>
                <a:gd name="T58" fmla="*/ 128 w 238"/>
                <a:gd name="T59" fmla="*/ 53 h 198"/>
                <a:gd name="T60" fmla="*/ 119 w 238"/>
                <a:gd name="T61" fmla="*/ 67 h 198"/>
                <a:gd name="T62" fmla="*/ 109 w 238"/>
                <a:gd name="T63" fmla="*/ 43 h 198"/>
                <a:gd name="T64" fmla="*/ 96 w 238"/>
                <a:gd name="T65" fmla="*/ 67 h 198"/>
                <a:gd name="T66" fmla="*/ 80 w 238"/>
                <a:gd name="T67" fmla="*/ 67 h 198"/>
                <a:gd name="T68" fmla="*/ 71 w 238"/>
                <a:gd name="T69" fmla="*/ 75 h 198"/>
                <a:gd name="T70" fmla="*/ 75 w 238"/>
                <a:gd name="T71" fmla="*/ 59 h 198"/>
                <a:gd name="T72" fmla="*/ 78 w 238"/>
                <a:gd name="T73" fmla="*/ 52 h 198"/>
                <a:gd name="T74" fmla="*/ 83 w 238"/>
                <a:gd name="T75" fmla="*/ 39 h 198"/>
                <a:gd name="T76" fmla="*/ 80 w 238"/>
                <a:gd name="T77" fmla="*/ 29 h 198"/>
                <a:gd name="T78" fmla="*/ 74 w 238"/>
                <a:gd name="T79" fmla="*/ 7 h 198"/>
                <a:gd name="T80" fmla="*/ 63 w 238"/>
                <a:gd name="T81" fmla="*/ 1 h 198"/>
                <a:gd name="T82" fmla="*/ 61 w 238"/>
                <a:gd name="T83" fmla="*/ 8 h 198"/>
                <a:gd name="T84" fmla="*/ 67 w 238"/>
                <a:gd name="T85" fmla="*/ 12 h 198"/>
                <a:gd name="T86" fmla="*/ 57 w 238"/>
                <a:gd name="T87" fmla="*/ 12 h 198"/>
                <a:gd name="T88" fmla="*/ 62 w 238"/>
                <a:gd name="T89" fmla="*/ 33 h 198"/>
                <a:gd name="T90" fmla="*/ 59 w 238"/>
                <a:gd name="T91" fmla="*/ 28 h 198"/>
                <a:gd name="T92" fmla="*/ 55 w 238"/>
                <a:gd name="T93" fmla="*/ 24 h 198"/>
                <a:gd name="T94" fmla="*/ 53 w 238"/>
                <a:gd name="T95" fmla="*/ 15 h 198"/>
                <a:gd name="T96" fmla="*/ 43 w 238"/>
                <a:gd name="T97" fmla="*/ 9 h 198"/>
                <a:gd name="T98" fmla="*/ 36 w 238"/>
                <a:gd name="T99" fmla="*/ 18 h 198"/>
                <a:gd name="T100" fmla="*/ 32 w 238"/>
                <a:gd name="T101" fmla="*/ 26 h 198"/>
                <a:gd name="T102" fmla="*/ 31 w 238"/>
                <a:gd name="T103" fmla="*/ 30 h 198"/>
                <a:gd name="T104" fmla="*/ 23 w 238"/>
                <a:gd name="T105" fmla="*/ 28 h 198"/>
                <a:gd name="T106" fmla="*/ 23 w 238"/>
                <a:gd name="T107" fmla="*/ 36 h 198"/>
                <a:gd name="T108" fmla="*/ 11 w 238"/>
                <a:gd name="T109" fmla="*/ 29 h 198"/>
                <a:gd name="T110" fmla="*/ 20 w 238"/>
                <a:gd name="T111" fmla="*/ 44 h 198"/>
                <a:gd name="T112" fmla="*/ 36 w 238"/>
                <a:gd name="T113" fmla="*/ 46 h 198"/>
                <a:gd name="T114" fmla="*/ 44 w 238"/>
                <a:gd name="T115" fmla="*/ 46 h 198"/>
                <a:gd name="T116" fmla="*/ 53 w 238"/>
                <a:gd name="T117" fmla="*/ 52 h 198"/>
                <a:gd name="T118" fmla="*/ 59 w 238"/>
                <a:gd name="T119" fmla="*/ 59 h 198"/>
                <a:gd name="T120" fmla="*/ 47 w 238"/>
                <a:gd name="T121" fmla="*/ 65 h 198"/>
                <a:gd name="T122" fmla="*/ 46 w 238"/>
                <a:gd name="T123" fmla="*/ 73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38" h="198">
                  <a:moveTo>
                    <a:pt x="48" y="74"/>
                  </a:moveTo>
                  <a:cubicBezTo>
                    <a:pt x="52" y="77"/>
                    <a:pt x="52" y="77"/>
                    <a:pt x="52" y="77"/>
                  </a:cubicBezTo>
                  <a:cubicBezTo>
                    <a:pt x="55" y="75"/>
                    <a:pt x="55" y="75"/>
                    <a:pt x="55" y="75"/>
                  </a:cubicBezTo>
                  <a:cubicBezTo>
                    <a:pt x="57" y="73"/>
                    <a:pt x="57" y="73"/>
                    <a:pt x="57" y="73"/>
                  </a:cubicBezTo>
                  <a:cubicBezTo>
                    <a:pt x="59" y="75"/>
                    <a:pt x="59" y="75"/>
                    <a:pt x="59" y="75"/>
                  </a:cubicBezTo>
                  <a:cubicBezTo>
                    <a:pt x="56" y="78"/>
                    <a:pt x="56" y="78"/>
                    <a:pt x="56" y="78"/>
                  </a:cubicBezTo>
                  <a:cubicBezTo>
                    <a:pt x="54" y="80"/>
                    <a:pt x="54" y="80"/>
                    <a:pt x="54" y="80"/>
                  </a:cubicBezTo>
                  <a:cubicBezTo>
                    <a:pt x="54" y="83"/>
                    <a:pt x="54" y="83"/>
                    <a:pt x="54" y="83"/>
                  </a:cubicBezTo>
                  <a:cubicBezTo>
                    <a:pt x="50" y="82"/>
                    <a:pt x="50" y="82"/>
                    <a:pt x="50" y="82"/>
                  </a:cubicBezTo>
                  <a:cubicBezTo>
                    <a:pt x="46" y="78"/>
                    <a:pt x="46" y="78"/>
                    <a:pt x="46" y="78"/>
                  </a:cubicBezTo>
                  <a:cubicBezTo>
                    <a:pt x="44" y="77"/>
                    <a:pt x="44" y="77"/>
                    <a:pt x="44" y="77"/>
                  </a:cubicBezTo>
                  <a:cubicBezTo>
                    <a:pt x="42" y="76"/>
                    <a:pt x="42" y="76"/>
                    <a:pt x="42" y="76"/>
                  </a:cubicBezTo>
                  <a:cubicBezTo>
                    <a:pt x="41" y="73"/>
                    <a:pt x="41" y="73"/>
                    <a:pt x="41" y="73"/>
                  </a:cubicBezTo>
                  <a:cubicBezTo>
                    <a:pt x="40" y="74"/>
                    <a:pt x="40" y="74"/>
                    <a:pt x="40" y="74"/>
                  </a:cubicBezTo>
                  <a:cubicBezTo>
                    <a:pt x="36" y="75"/>
                    <a:pt x="36" y="75"/>
                    <a:pt x="36" y="75"/>
                  </a:cubicBezTo>
                  <a:cubicBezTo>
                    <a:pt x="35" y="76"/>
                    <a:pt x="35" y="76"/>
                    <a:pt x="35" y="76"/>
                  </a:cubicBezTo>
                  <a:cubicBezTo>
                    <a:pt x="34" y="74"/>
                    <a:pt x="34" y="74"/>
                    <a:pt x="34" y="74"/>
                  </a:cubicBezTo>
                  <a:cubicBezTo>
                    <a:pt x="35" y="72"/>
                    <a:pt x="35" y="72"/>
                    <a:pt x="35" y="72"/>
                  </a:cubicBezTo>
                  <a:cubicBezTo>
                    <a:pt x="32" y="72"/>
                    <a:pt x="32" y="72"/>
                    <a:pt x="32" y="72"/>
                  </a:cubicBezTo>
                  <a:cubicBezTo>
                    <a:pt x="32" y="72"/>
                    <a:pt x="31" y="73"/>
                    <a:pt x="30" y="73"/>
                  </a:cubicBezTo>
                  <a:cubicBezTo>
                    <a:pt x="29" y="73"/>
                    <a:pt x="28" y="73"/>
                    <a:pt x="28" y="73"/>
                  </a:cubicBezTo>
                  <a:cubicBezTo>
                    <a:pt x="27" y="72"/>
                    <a:pt x="26" y="71"/>
                    <a:pt x="25" y="71"/>
                  </a:cubicBezTo>
                  <a:cubicBezTo>
                    <a:pt x="24" y="70"/>
                    <a:pt x="23" y="69"/>
                    <a:pt x="23" y="69"/>
                  </a:cubicBezTo>
                  <a:cubicBezTo>
                    <a:pt x="21" y="70"/>
                    <a:pt x="21" y="70"/>
                    <a:pt x="21" y="70"/>
                  </a:cubicBezTo>
                  <a:cubicBezTo>
                    <a:pt x="19" y="72"/>
                    <a:pt x="19" y="72"/>
                    <a:pt x="19" y="72"/>
                  </a:cubicBezTo>
                  <a:cubicBezTo>
                    <a:pt x="19" y="71"/>
                    <a:pt x="19" y="71"/>
                    <a:pt x="19" y="71"/>
                  </a:cubicBezTo>
                  <a:cubicBezTo>
                    <a:pt x="17" y="70"/>
                    <a:pt x="17" y="70"/>
                    <a:pt x="17" y="70"/>
                  </a:cubicBezTo>
                  <a:cubicBezTo>
                    <a:pt x="13" y="70"/>
                    <a:pt x="13" y="70"/>
                    <a:pt x="13" y="70"/>
                  </a:cubicBezTo>
                  <a:cubicBezTo>
                    <a:pt x="12" y="70"/>
                    <a:pt x="12" y="70"/>
                    <a:pt x="12" y="70"/>
                  </a:cubicBezTo>
                  <a:cubicBezTo>
                    <a:pt x="12" y="70"/>
                    <a:pt x="12" y="70"/>
                    <a:pt x="10" y="70"/>
                  </a:cubicBezTo>
                  <a:cubicBezTo>
                    <a:pt x="9" y="69"/>
                    <a:pt x="9" y="69"/>
                    <a:pt x="9" y="69"/>
                  </a:cubicBezTo>
                  <a:cubicBezTo>
                    <a:pt x="6" y="68"/>
                    <a:pt x="6" y="68"/>
                    <a:pt x="6" y="68"/>
                  </a:cubicBezTo>
                  <a:cubicBezTo>
                    <a:pt x="3" y="67"/>
                    <a:pt x="3" y="67"/>
                    <a:pt x="3" y="67"/>
                  </a:cubicBezTo>
                  <a:cubicBezTo>
                    <a:pt x="3" y="67"/>
                    <a:pt x="2" y="67"/>
                    <a:pt x="2" y="68"/>
                  </a:cubicBezTo>
                  <a:cubicBezTo>
                    <a:pt x="2" y="70"/>
                    <a:pt x="0" y="71"/>
                    <a:pt x="0" y="72"/>
                  </a:cubicBezTo>
                  <a:cubicBezTo>
                    <a:pt x="1" y="73"/>
                    <a:pt x="2" y="73"/>
                    <a:pt x="3" y="75"/>
                  </a:cubicBezTo>
                  <a:cubicBezTo>
                    <a:pt x="5" y="76"/>
                    <a:pt x="5" y="76"/>
                    <a:pt x="5" y="76"/>
                  </a:cubicBezTo>
                  <a:cubicBezTo>
                    <a:pt x="8" y="76"/>
                    <a:pt x="8" y="76"/>
                    <a:pt x="8" y="76"/>
                  </a:cubicBezTo>
                  <a:cubicBezTo>
                    <a:pt x="9" y="75"/>
                    <a:pt x="9" y="75"/>
                    <a:pt x="9" y="75"/>
                  </a:cubicBezTo>
                  <a:cubicBezTo>
                    <a:pt x="13" y="76"/>
                    <a:pt x="13" y="76"/>
                    <a:pt x="13" y="76"/>
                  </a:cubicBezTo>
                  <a:cubicBezTo>
                    <a:pt x="14" y="78"/>
                    <a:pt x="15" y="80"/>
                    <a:pt x="16" y="79"/>
                  </a:cubicBezTo>
                  <a:cubicBezTo>
                    <a:pt x="17" y="78"/>
                    <a:pt x="17" y="78"/>
                    <a:pt x="17" y="78"/>
                  </a:cubicBezTo>
                  <a:cubicBezTo>
                    <a:pt x="19" y="79"/>
                    <a:pt x="19" y="79"/>
                    <a:pt x="19" y="79"/>
                  </a:cubicBezTo>
                  <a:cubicBezTo>
                    <a:pt x="19" y="79"/>
                    <a:pt x="20" y="83"/>
                    <a:pt x="22" y="83"/>
                  </a:cubicBezTo>
                  <a:cubicBezTo>
                    <a:pt x="23" y="84"/>
                    <a:pt x="24" y="84"/>
                    <a:pt x="24" y="84"/>
                  </a:cubicBezTo>
                  <a:cubicBezTo>
                    <a:pt x="28" y="86"/>
                    <a:pt x="28" y="86"/>
                    <a:pt x="28" y="86"/>
                  </a:cubicBezTo>
                  <a:cubicBezTo>
                    <a:pt x="30" y="86"/>
                    <a:pt x="30" y="86"/>
                    <a:pt x="30" y="86"/>
                  </a:cubicBezTo>
                  <a:cubicBezTo>
                    <a:pt x="30" y="86"/>
                    <a:pt x="33" y="85"/>
                    <a:pt x="33" y="86"/>
                  </a:cubicBezTo>
                  <a:cubicBezTo>
                    <a:pt x="33" y="87"/>
                    <a:pt x="35" y="88"/>
                    <a:pt x="34" y="89"/>
                  </a:cubicBezTo>
                  <a:cubicBezTo>
                    <a:pt x="34" y="89"/>
                    <a:pt x="34" y="90"/>
                    <a:pt x="34" y="91"/>
                  </a:cubicBezTo>
                  <a:cubicBezTo>
                    <a:pt x="34" y="92"/>
                    <a:pt x="34" y="93"/>
                    <a:pt x="34" y="93"/>
                  </a:cubicBezTo>
                  <a:cubicBezTo>
                    <a:pt x="31" y="96"/>
                    <a:pt x="31" y="96"/>
                    <a:pt x="31" y="96"/>
                  </a:cubicBezTo>
                  <a:cubicBezTo>
                    <a:pt x="31" y="98"/>
                    <a:pt x="31" y="98"/>
                    <a:pt x="31" y="98"/>
                  </a:cubicBezTo>
                  <a:cubicBezTo>
                    <a:pt x="31" y="98"/>
                    <a:pt x="31" y="100"/>
                    <a:pt x="30" y="100"/>
                  </a:cubicBezTo>
                  <a:cubicBezTo>
                    <a:pt x="30" y="101"/>
                    <a:pt x="29" y="104"/>
                    <a:pt x="29" y="104"/>
                  </a:cubicBezTo>
                  <a:cubicBezTo>
                    <a:pt x="32" y="102"/>
                    <a:pt x="32" y="102"/>
                    <a:pt x="32" y="102"/>
                  </a:cubicBezTo>
                  <a:cubicBezTo>
                    <a:pt x="32" y="102"/>
                    <a:pt x="33" y="102"/>
                    <a:pt x="33" y="103"/>
                  </a:cubicBezTo>
                  <a:cubicBezTo>
                    <a:pt x="32" y="105"/>
                    <a:pt x="31" y="106"/>
                    <a:pt x="31" y="106"/>
                  </a:cubicBezTo>
                  <a:cubicBezTo>
                    <a:pt x="31" y="106"/>
                    <a:pt x="32" y="109"/>
                    <a:pt x="33" y="108"/>
                  </a:cubicBezTo>
                  <a:cubicBezTo>
                    <a:pt x="35" y="107"/>
                    <a:pt x="35" y="107"/>
                    <a:pt x="35" y="107"/>
                  </a:cubicBezTo>
                  <a:cubicBezTo>
                    <a:pt x="37" y="106"/>
                    <a:pt x="37" y="106"/>
                    <a:pt x="37" y="106"/>
                  </a:cubicBezTo>
                  <a:cubicBezTo>
                    <a:pt x="40" y="105"/>
                    <a:pt x="40" y="105"/>
                    <a:pt x="40" y="105"/>
                  </a:cubicBezTo>
                  <a:cubicBezTo>
                    <a:pt x="40" y="105"/>
                    <a:pt x="40" y="105"/>
                    <a:pt x="41" y="104"/>
                  </a:cubicBezTo>
                  <a:cubicBezTo>
                    <a:pt x="43" y="104"/>
                    <a:pt x="46" y="104"/>
                    <a:pt x="46" y="104"/>
                  </a:cubicBezTo>
                  <a:cubicBezTo>
                    <a:pt x="46" y="104"/>
                    <a:pt x="47" y="107"/>
                    <a:pt x="46" y="107"/>
                  </a:cubicBezTo>
                  <a:cubicBezTo>
                    <a:pt x="45" y="107"/>
                    <a:pt x="41" y="106"/>
                    <a:pt x="41" y="106"/>
                  </a:cubicBezTo>
                  <a:cubicBezTo>
                    <a:pt x="39" y="107"/>
                    <a:pt x="39" y="107"/>
                    <a:pt x="39" y="107"/>
                  </a:cubicBezTo>
                  <a:cubicBezTo>
                    <a:pt x="37" y="108"/>
                    <a:pt x="37" y="108"/>
                    <a:pt x="37" y="108"/>
                  </a:cubicBezTo>
                  <a:cubicBezTo>
                    <a:pt x="35" y="110"/>
                    <a:pt x="35" y="110"/>
                    <a:pt x="35" y="110"/>
                  </a:cubicBezTo>
                  <a:cubicBezTo>
                    <a:pt x="35" y="110"/>
                    <a:pt x="33" y="113"/>
                    <a:pt x="34" y="113"/>
                  </a:cubicBezTo>
                  <a:cubicBezTo>
                    <a:pt x="35" y="114"/>
                    <a:pt x="32" y="115"/>
                    <a:pt x="32" y="115"/>
                  </a:cubicBezTo>
                  <a:cubicBezTo>
                    <a:pt x="31" y="115"/>
                    <a:pt x="31" y="115"/>
                    <a:pt x="31" y="115"/>
                  </a:cubicBezTo>
                  <a:cubicBezTo>
                    <a:pt x="31" y="116"/>
                    <a:pt x="31" y="116"/>
                    <a:pt x="31" y="116"/>
                  </a:cubicBezTo>
                  <a:cubicBezTo>
                    <a:pt x="31" y="116"/>
                    <a:pt x="31" y="116"/>
                    <a:pt x="32" y="117"/>
                  </a:cubicBezTo>
                  <a:cubicBezTo>
                    <a:pt x="33" y="117"/>
                    <a:pt x="36" y="117"/>
                    <a:pt x="36" y="117"/>
                  </a:cubicBezTo>
                  <a:cubicBezTo>
                    <a:pt x="36" y="117"/>
                    <a:pt x="38" y="116"/>
                    <a:pt x="37" y="117"/>
                  </a:cubicBezTo>
                  <a:cubicBezTo>
                    <a:pt x="37" y="118"/>
                    <a:pt x="36" y="121"/>
                    <a:pt x="36" y="121"/>
                  </a:cubicBezTo>
                  <a:cubicBezTo>
                    <a:pt x="36" y="121"/>
                    <a:pt x="35" y="122"/>
                    <a:pt x="32" y="122"/>
                  </a:cubicBezTo>
                  <a:cubicBezTo>
                    <a:pt x="30" y="123"/>
                    <a:pt x="27" y="124"/>
                    <a:pt x="27" y="124"/>
                  </a:cubicBezTo>
                  <a:cubicBezTo>
                    <a:pt x="25" y="127"/>
                    <a:pt x="25" y="127"/>
                    <a:pt x="25" y="127"/>
                  </a:cubicBezTo>
                  <a:cubicBezTo>
                    <a:pt x="25" y="127"/>
                    <a:pt x="26" y="128"/>
                    <a:pt x="23" y="128"/>
                  </a:cubicBezTo>
                  <a:cubicBezTo>
                    <a:pt x="21" y="128"/>
                    <a:pt x="19" y="128"/>
                    <a:pt x="19" y="128"/>
                  </a:cubicBezTo>
                  <a:cubicBezTo>
                    <a:pt x="17" y="128"/>
                    <a:pt x="17" y="128"/>
                    <a:pt x="17" y="128"/>
                  </a:cubicBezTo>
                  <a:cubicBezTo>
                    <a:pt x="17" y="128"/>
                    <a:pt x="15" y="129"/>
                    <a:pt x="15" y="129"/>
                  </a:cubicBezTo>
                  <a:cubicBezTo>
                    <a:pt x="14" y="128"/>
                    <a:pt x="13" y="127"/>
                    <a:pt x="13" y="127"/>
                  </a:cubicBezTo>
                  <a:cubicBezTo>
                    <a:pt x="14" y="123"/>
                    <a:pt x="14" y="123"/>
                    <a:pt x="14" y="123"/>
                  </a:cubicBezTo>
                  <a:cubicBezTo>
                    <a:pt x="13" y="122"/>
                    <a:pt x="13" y="122"/>
                    <a:pt x="13" y="122"/>
                  </a:cubicBezTo>
                  <a:cubicBezTo>
                    <a:pt x="13" y="119"/>
                    <a:pt x="13" y="119"/>
                    <a:pt x="13" y="119"/>
                  </a:cubicBezTo>
                  <a:cubicBezTo>
                    <a:pt x="13" y="119"/>
                    <a:pt x="10" y="121"/>
                    <a:pt x="10" y="122"/>
                  </a:cubicBezTo>
                  <a:cubicBezTo>
                    <a:pt x="9" y="122"/>
                    <a:pt x="9" y="124"/>
                    <a:pt x="9" y="124"/>
                  </a:cubicBezTo>
                  <a:cubicBezTo>
                    <a:pt x="7" y="127"/>
                    <a:pt x="7" y="127"/>
                    <a:pt x="7" y="127"/>
                  </a:cubicBezTo>
                  <a:cubicBezTo>
                    <a:pt x="6" y="127"/>
                    <a:pt x="6" y="127"/>
                    <a:pt x="6" y="127"/>
                  </a:cubicBezTo>
                  <a:cubicBezTo>
                    <a:pt x="6" y="131"/>
                    <a:pt x="6" y="131"/>
                    <a:pt x="6" y="131"/>
                  </a:cubicBezTo>
                  <a:cubicBezTo>
                    <a:pt x="5" y="133"/>
                    <a:pt x="5" y="133"/>
                    <a:pt x="5" y="133"/>
                  </a:cubicBezTo>
                  <a:cubicBezTo>
                    <a:pt x="5" y="133"/>
                    <a:pt x="4" y="133"/>
                    <a:pt x="5" y="134"/>
                  </a:cubicBezTo>
                  <a:cubicBezTo>
                    <a:pt x="6" y="134"/>
                    <a:pt x="10" y="136"/>
                    <a:pt x="10" y="136"/>
                  </a:cubicBezTo>
                  <a:cubicBezTo>
                    <a:pt x="10" y="136"/>
                    <a:pt x="11" y="135"/>
                    <a:pt x="13" y="137"/>
                  </a:cubicBezTo>
                  <a:cubicBezTo>
                    <a:pt x="14" y="138"/>
                    <a:pt x="16" y="139"/>
                    <a:pt x="16" y="139"/>
                  </a:cubicBezTo>
                  <a:cubicBezTo>
                    <a:pt x="17" y="139"/>
                    <a:pt x="17" y="139"/>
                    <a:pt x="17" y="139"/>
                  </a:cubicBezTo>
                  <a:cubicBezTo>
                    <a:pt x="20" y="138"/>
                    <a:pt x="20" y="138"/>
                    <a:pt x="20" y="138"/>
                  </a:cubicBezTo>
                  <a:cubicBezTo>
                    <a:pt x="22" y="140"/>
                    <a:pt x="22" y="140"/>
                    <a:pt x="22" y="140"/>
                  </a:cubicBezTo>
                  <a:cubicBezTo>
                    <a:pt x="27" y="141"/>
                    <a:pt x="27" y="141"/>
                    <a:pt x="27" y="141"/>
                  </a:cubicBezTo>
                  <a:cubicBezTo>
                    <a:pt x="27" y="141"/>
                    <a:pt x="28" y="143"/>
                    <a:pt x="28" y="144"/>
                  </a:cubicBezTo>
                  <a:cubicBezTo>
                    <a:pt x="29" y="144"/>
                    <a:pt x="31" y="147"/>
                    <a:pt x="31" y="147"/>
                  </a:cubicBezTo>
                  <a:cubicBezTo>
                    <a:pt x="31" y="147"/>
                    <a:pt x="31" y="145"/>
                    <a:pt x="33" y="146"/>
                  </a:cubicBezTo>
                  <a:cubicBezTo>
                    <a:pt x="36" y="146"/>
                    <a:pt x="37" y="146"/>
                    <a:pt x="37" y="146"/>
                  </a:cubicBezTo>
                  <a:cubicBezTo>
                    <a:pt x="37" y="146"/>
                    <a:pt x="39" y="146"/>
                    <a:pt x="40" y="147"/>
                  </a:cubicBezTo>
                  <a:cubicBezTo>
                    <a:pt x="41" y="148"/>
                    <a:pt x="44" y="153"/>
                    <a:pt x="44" y="153"/>
                  </a:cubicBezTo>
                  <a:cubicBezTo>
                    <a:pt x="46" y="158"/>
                    <a:pt x="46" y="158"/>
                    <a:pt x="46" y="158"/>
                  </a:cubicBezTo>
                  <a:cubicBezTo>
                    <a:pt x="48" y="162"/>
                    <a:pt x="48" y="162"/>
                    <a:pt x="48" y="162"/>
                  </a:cubicBezTo>
                  <a:cubicBezTo>
                    <a:pt x="48" y="162"/>
                    <a:pt x="48" y="163"/>
                    <a:pt x="50" y="164"/>
                  </a:cubicBezTo>
                  <a:cubicBezTo>
                    <a:pt x="52" y="166"/>
                    <a:pt x="53" y="168"/>
                    <a:pt x="53" y="168"/>
                  </a:cubicBezTo>
                  <a:cubicBezTo>
                    <a:pt x="53" y="168"/>
                    <a:pt x="53" y="169"/>
                    <a:pt x="54" y="170"/>
                  </a:cubicBezTo>
                  <a:cubicBezTo>
                    <a:pt x="55" y="172"/>
                    <a:pt x="57" y="174"/>
                    <a:pt x="57" y="174"/>
                  </a:cubicBezTo>
                  <a:cubicBezTo>
                    <a:pt x="57" y="174"/>
                    <a:pt x="57" y="175"/>
                    <a:pt x="58" y="176"/>
                  </a:cubicBezTo>
                  <a:cubicBezTo>
                    <a:pt x="60" y="177"/>
                    <a:pt x="62" y="177"/>
                    <a:pt x="63" y="178"/>
                  </a:cubicBezTo>
                  <a:cubicBezTo>
                    <a:pt x="65" y="180"/>
                    <a:pt x="67" y="182"/>
                    <a:pt x="67" y="182"/>
                  </a:cubicBezTo>
                  <a:cubicBezTo>
                    <a:pt x="67" y="182"/>
                    <a:pt x="72" y="187"/>
                    <a:pt x="74" y="189"/>
                  </a:cubicBezTo>
                  <a:cubicBezTo>
                    <a:pt x="76" y="191"/>
                    <a:pt x="78" y="193"/>
                    <a:pt x="79" y="193"/>
                  </a:cubicBezTo>
                  <a:cubicBezTo>
                    <a:pt x="80" y="194"/>
                    <a:pt x="85" y="195"/>
                    <a:pt x="85" y="195"/>
                  </a:cubicBezTo>
                  <a:cubicBezTo>
                    <a:pt x="85" y="195"/>
                    <a:pt x="88" y="198"/>
                    <a:pt x="89" y="197"/>
                  </a:cubicBezTo>
                  <a:cubicBezTo>
                    <a:pt x="91" y="197"/>
                    <a:pt x="87" y="196"/>
                    <a:pt x="93" y="196"/>
                  </a:cubicBezTo>
                  <a:cubicBezTo>
                    <a:pt x="99" y="196"/>
                    <a:pt x="103" y="198"/>
                    <a:pt x="103" y="198"/>
                  </a:cubicBezTo>
                  <a:cubicBezTo>
                    <a:pt x="107" y="195"/>
                    <a:pt x="107" y="195"/>
                    <a:pt x="107" y="195"/>
                  </a:cubicBezTo>
                  <a:cubicBezTo>
                    <a:pt x="107" y="195"/>
                    <a:pt x="106" y="197"/>
                    <a:pt x="107" y="194"/>
                  </a:cubicBezTo>
                  <a:cubicBezTo>
                    <a:pt x="108" y="192"/>
                    <a:pt x="109" y="190"/>
                    <a:pt x="109" y="190"/>
                  </a:cubicBezTo>
                  <a:cubicBezTo>
                    <a:pt x="109" y="190"/>
                    <a:pt x="108" y="188"/>
                    <a:pt x="111" y="188"/>
                  </a:cubicBezTo>
                  <a:cubicBezTo>
                    <a:pt x="113" y="188"/>
                    <a:pt x="119" y="187"/>
                    <a:pt x="120" y="187"/>
                  </a:cubicBezTo>
                  <a:cubicBezTo>
                    <a:pt x="121" y="187"/>
                    <a:pt x="121" y="188"/>
                    <a:pt x="122" y="187"/>
                  </a:cubicBezTo>
                  <a:cubicBezTo>
                    <a:pt x="122" y="186"/>
                    <a:pt x="131" y="189"/>
                    <a:pt x="131" y="189"/>
                  </a:cubicBezTo>
                  <a:cubicBezTo>
                    <a:pt x="132" y="187"/>
                    <a:pt x="132" y="187"/>
                    <a:pt x="132" y="187"/>
                  </a:cubicBezTo>
                  <a:cubicBezTo>
                    <a:pt x="134" y="186"/>
                    <a:pt x="134" y="186"/>
                    <a:pt x="134" y="186"/>
                  </a:cubicBezTo>
                  <a:cubicBezTo>
                    <a:pt x="136" y="190"/>
                    <a:pt x="136" y="190"/>
                    <a:pt x="136" y="190"/>
                  </a:cubicBezTo>
                  <a:cubicBezTo>
                    <a:pt x="140" y="190"/>
                    <a:pt x="140" y="190"/>
                    <a:pt x="140" y="190"/>
                  </a:cubicBezTo>
                  <a:cubicBezTo>
                    <a:pt x="140" y="190"/>
                    <a:pt x="143" y="189"/>
                    <a:pt x="145" y="189"/>
                  </a:cubicBezTo>
                  <a:cubicBezTo>
                    <a:pt x="146" y="189"/>
                    <a:pt x="150" y="187"/>
                    <a:pt x="150" y="187"/>
                  </a:cubicBezTo>
                  <a:cubicBezTo>
                    <a:pt x="150" y="187"/>
                    <a:pt x="151" y="185"/>
                    <a:pt x="152" y="185"/>
                  </a:cubicBezTo>
                  <a:cubicBezTo>
                    <a:pt x="153" y="184"/>
                    <a:pt x="156" y="184"/>
                    <a:pt x="157" y="184"/>
                  </a:cubicBezTo>
                  <a:cubicBezTo>
                    <a:pt x="159" y="184"/>
                    <a:pt x="162" y="183"/>
                    <a:pt x="162" y="183"/>
                  </a:cubicBezTo>
                  <a:cubicBezTo>
                    <a:pt x="164" y="181"/>
                    <a:pt x="164" y="181"/>
                    <a:pt x="164" y="181"/>
                  </a:cubicBezTo>
                  <a:cubicBezTo>
                    <a:pt x="164" y="181"/>
                    <a:pt x="165" y="180"/>
                    <a:pt x="167" y="180"/>
                  </a:cubicBezTo>
                  <a:cubicBezTo>
                    <a:pt x="168" y="181"/>
                    <a:pt x="172" y="181"/>
                    <a:pt x="172" y="181"/>
                  </a:cubicBezTo>
                  <a:cubicBezTo>
                    <a:pt x="175" y="179"/>
                    <a:pt x="175" y="179"/>
                    <a:pt x="175" y="179"/>
                  </a:cubicBezTo>
                  <a:cubicBezTo>
                    <a:pt x="178" y="178"/>
                    <a:pt x="178" y="178"/>
                    <a:pt x="178" y="178"/>
                  </a:cubicBezTo>
                  <a:cubicBezTo>
                    <a:pt x="178" y="178"/>
                    <a:pt x="178" y="177"/>
                    <a:pt x="179" y="178"/>
                  </a:cubicBezTo>
                  <a:cubicBezTo>
                    <a:pt x="180" y="179"/>
                    <a:pt x="182" y="181"/>
                    <a:pt x="182" y="181"/>
                  </a:cubicBezTo>
                  <a:cubicBezTo>
                    <a:pt x="186" y="182"/>
                    <a:pt x="186" y="182"/>
                    <a:pt x="186" y="182"/>
                  </a:cubicBezTo>
                  <a:cubicBezTo>
                    <a:pt x="189" y="181"/>
                    <a:pt x="189" y="181"/>
                    <a:pt x="189" y="181"/>
                  </a:cubicBezTo>
                  <a:cubicBezTo>
                    <a:pt x="191" y="179"/>
                    <a:pt x="191" y="179"/>
                    <a:pt x="191" y="179"/>
                  </a:cubicBezTo>
                  <a:cubicBezTo>
                    <a:pt x="191" y="179"/>
                    <a:pt x="191" y="178"/>
                    <a:pt x="194" y="178"/>
                  </a:cubicBezTo>
                  <a:cubicBezTo>
                    <a:pt x="197" y="178"/>
                    <a:pt x="198" y="178"/>
                    <a:pt x="198" y="178"/>
                  </a:cubicBezTo>
                  <a:cubicBezTo>
                    <a:pt x="198" y="178"/>
                    <a:pt x="201" y="178"/>
                    <a:pt x="201" y="177"/>
                  </a:cubicBezTo>
                  <a:cubicBezTo>
                    <a:pt x="201" y="176"/>
                    <a:pt x="201" y="174"/>
                    <a:pt x="202" y="173"/>
                  </a:cubicBezTo>
                  <a:cubicBezTo>
                    <a:pt x="202" y="172"/>
                    <a:pt x="206" y="168"/>
                    <a:pt x="206" y="168"/>
                  </a:cubicBezTo>
                  <a:cubicBezTo>
                    <a:pt x="208" y="167"/>
                    <a:pt x="208" y="167"/>
                    <a:pt x="208" y="167"/>
                  </a:cubicBezTo>
                  <a:cubicBezTo>
                    <a:pt x="207" y="164"/>
                    <a:pt x="207" y="164"/>
                    <a:pt x="207" y="164"/>
                  </a:cubicBezTo>
                  <a:cubicBezTo>
                    <a:pt x="208" y="162"/>
                    <a:pt x="208" y="162"/>
                    <a:pt x="208" y="162"/>
                  </a:cubicBezTo>
                  <a:cubicBezTo>
                    <a:pt x="208" y="162"/>
                    <a:pt x="211" y="161"/>
                    <a:pt x="210" y="163"/>
                  </a:cubicBezTo>
                  <a:cubicBezTo>
                    <a:pt x="209" y="165"/>
                    <a:pt x="210" y="166"/>
                    <a:pt x="210" y="166"/>
                  </a:cubicBezTo>
                  <a:cubicBezTo>
                    <a:pt x="210" y="166"/>
                    <a:pt x="211" y="165"/>
                    <a:pt x="212" y="165"/>
                  </a:cubicBezTo>
                  <a:cubicBezTo>
                    <a:pt x="214" y="165"/>
                    <a:pt x="214" y="164"/>
                    <a:pt x="215" y="164"/>
                  </a:cubicBezTo>
                  <a:cubicBezTo>
                    <a:pt x="217" y="165"/>
                    <a:pt x="218" y="164"/>
                    <a:pt x="218" y="164"/>
                  </a:cubicBezTo>
                  <a:cubicBezTo>
                    <a:pt x="218" y="164"/>
                    <a:pt x="217" y="162"/>
                    <a:pt x="218" y="162"/>
                  </a:cubicBezTo>
                  <a:cubicBezTo>
                    <a:pt x="219" y="163"/>
                    <a:pt x="221" y="163"/>
                    <a:pt x="221" y="163"/>
                  </a:cubicBezTo>
                  <a:cubicBezTo>
                    <a:pt x="221" y="163"/>
                    <a:pt x="222" y="163"/>
                    <a:pt x="222" y="162"/>
                  </a:cubicBezTo>
                  <a:cubicBezTo>
                    <a:pt x="222" y="162"/>
                    <a:pt x="219" y="160"/>
                    <a:pt x="220" y="160"/>
                  </a:cubicBezTo>
                  <a:cubicBezTo>
                    <a:pt x="221" y="161"/>
                    <a:pt x="223" y="160"/>
                    <a:pt x="223" y="160"/>
                  </a:cubicBezTo>
                  <a:cubicBezTo>
                    <a:pt x="223" y="160"/>
                    <a:pt x="226" y="161"/>
                    <a:pt x="223" y="159"/>
                  </a:cubicBezTo>
                  <a:cubicBezTo>
                    <a:pt x="221" y="156"/>
                    <a:pt x="224" y="156"/>
                    <a:pt x="224" y="156"/>
                  </a:cubicBezTo>
                  <a:cubicBezTo>
                    <a:pt x="224" y="156"/>
                    <a:pt x="227" y="157"/>
                    <a:pt x="226" y="157"/>
                  </a:cubicBezTo>
                  <a:cubicBezTo>
                    <a:pt x="225" y="156"/>
                    <a:pt x="221" y="151"/>
                    <a:pt x="221" y="151"/>
                  </a:cubicBezTo>
                  <a:cubicBezTo>
                    <a:pt x="221" y="150"/>
                    <a:pt x="221" y="150"/>
                    <a:pt x="221" y="150"/>
                  </a:cubicBezTo>
                  <a:cubicBezTo>
                    <a:pt x="221" y="148"/>
                    <a:pt x="221" y="148"/>
                    <a:pt x="221" y="148"/>
                  </a:cubicBezTo>
                  <a:cubicBezTo>
                    <a:pt x="221" y="148"/>
                    <a:pt x="223" y="149"/>
                    <a:pt x="224" y="150"/>
                  </a:cubicBezTo>
                  <a:cubicBezTo>
                    <a:pt x="224" y="150"/>
                    <a:pt x="224" y="150"/>
                    <a:pt x="225" y="151"/>
                  </a:cubicBezTo>
                  <a:cubicBezTo>
                    <a:pt x="227" y="152"/>
                    <a:pt x="226" y="154"/>
                    <a:pt x="227" y="154"/>
                  </a:cubicBezTo>
                  <a:cubicBezTo>
                    <a:pt x="228" y="155"/>
                    <a:pt x="231" y="154"/>
                    <a:pt x="231" y="154"/>
                  </a:cubicBezTo>
                  <a:cubicBezTo>
                    <a:pt x="233" y="151"/>
                    <a:pt x="233" y="151"/>
                    <a:pt x="233" y="151"/>
                  </a:cubicBezTo>
                  <a:cubicBezTo>
                    <a:pt x="233" y="151"/>
                    <a:pt x="237" y="147"/>
                    <a:pt x="236" y="147"/>
                  </a:cubicBezTo>
                  <a:cubicBezTo>
                    <a:pt x="235" y="146"/>
                    <a:pt x="230" y="148"/>
                    <a:pt x="230" y="148"/>
                  </a:cubicBezTo>
                  <a:cubicBezTo>
                    <a:pt x="232" y="144"/>
                    <a:pt x="232" y="144"/>
                    <a:pt x="232" y="144"/>
                  </a:cubicBezTo>
                  <a:cubicBezTo>
                    <a:pt x="229" y="143"/>
                    <a:pt x="229" y="143"/>
                    <a:pt x="229" y="143"/>
                  </a:cubicBezTo>
                  <a:cubicBezTo>
                    <a:pt x="228" y="142"/>
                    <a:pt x="228" y="142"/>
                    <a:pt x="228" y="142"/>
                  </a:cubicBezTo>
                  <a:cubicBezTo>
                    <a:pt x="228" y="142"/>
                    <a:pt x="231" y="142"/>
                    <a:pt x="231" y="142"/>
                  </a:cubicBezTo>
                  <a:cubicBezTo>
                    <a:pt x="232" y="142"/>
                    <a:pt x="234" y="141"/>
                    <a:pt x="234" y="141"/>
                  </a:cubicBezTo>
                  <a:cubicBezTo>
                    <a:pt x="234" y="139"/>
                    <a:pt x="234" y="139"/>
                    <a:pt x="234" y="139"/>
                  </a:cubicBezTo>
                  <a:cubicBezTo>
                    <a:pt x="231" y="137"/>
                    <a:pt x="231" y="137"/>
                    <a:pt x="231" y="137"/>
                  </a:cubicBezTo>
                  <a:cubicBezTo>
                    <a:pt x="232" y="136"/>
                    <a:pt x="232" y="136"/>
                    <a:pt x="232" y="136"/>
                  </a:cubicBezTo>
                  <a:cubicBezTo>
                    <a:pt x="233" y="134"/>
                    <a:pt x="233" y="134"/>
                    <a:pt x="233" y="134"/>
                  </a:cubicBezTo>
                  <a:cubicBezTo>
                    <a:pt x="235" y="133"/>
                    <a:pt x="235" y="133"/>
                    <a:pt x="235" y="133"/>
                  </a:cubicBezTo>
                  <a:cubicBezTo>
                    <a:pt x="238" y="127"/>
                    <a:pt x="238" y="127"/>
                    <a:pt x="238" y="127"/>
                  </a:cubicBezTo>
                  <a:cubicBezTo>
                    <a:pt x="237" y="125"/>
                    <a:pt x="237" y="125"/>
                    <a:pt x="237" y="125"/>
                  </a:cubicBezTo>
                  <a:cubicBezTo>
                    <a:pt x="235" y="125"/>
                    <a:pt x="235" y="125"/>
                    <a:pt x="235" y="125"/>
                  </a:cubicBezTo>
                  <a:cubicBezTo>
                    <a:pt x="235" y="121"/>
                    <a:pt x="235" y="121"/>
                    <a:pt x="235" y="121"/>
                  </a:cubicBezTo>
                  <a:cubicBezTo>
                    <a:pt x="231" y="119"/>
                    <a:pt x="231" y="119"/>
                    <a:pt x="231" y="119"/>
                  </a:cubicBezTo>
                  <a:cubicBezTo>
                    <a:pt x="231" y="119"/>
                    <a:pt x="228" y="117"/>
                    <a:pt x="228" y="116"/>
                  </a:cubicBezTo>
                  <a:cubicBezTo>
                    <a:pt x="228" y="116"/>
                    <a:pt x="228" y="114"/>
                    <a:pt x="227" y="115"/>
                  </a:cubicBezTo>
                  <a:cubicBezTo>
                    <a:pt x="226" y="115"/>
                    <a:pt x="225" y="114"/>
                    <a:pt x="225" y="114"/>
                  </a:cubicBezTo>
                  <a:cubicBezTo>
                    <a:pt x="225" y="114"/>
                    <a:pt x="225" y="111"/>
                    <a:pt x="225" y="111"/>
                  </a:cubicBezTo>
                  <a:cubicBezTo>
                    <a:pt x="225" y="111"/>
                    <a:pt x="227" y="110"/>
                    <a:pt x="227" y="109"/>
                  </a:cubicBezTo>
                  <a:cubicBezTo>
                    <a:pt x="228" y="108"/>
                    <a:pt x="227" y="106"/>
                    <a:pt x="227" y="106"/>
                  </a:cubicBezTo>
                  <a:cubicBezTo>
                    <a:pt x="226" y="106"/>
                    <a:pt x="224" y="107"/>
                    <a:pt x="224" y="107"/>
                  </a:cubicBezTo>
                  <a:cubicBezTo>
                    <a:pt x="218" y="108"/>
                    <a:pt x="218" y="108"/>
                    <a:pt x="218" y="108"/>
                  </a:cubicBezTo>
                  <a:cubicBezTo>
                    <a:pt x="216" y="107"/>
                    <a:pt x="216" y="107"/>
                    <a:pt x="216" y="107"/>
                  </a:cubicBezTo>
                  <a:cubicBezTo>
                    <a:pt x="216" y="107"/>
                    <a:pt x="217" y="107"/>
                    <a:pt x="217" y="106"/>
                  </a:cubicBezTo>
                  <a:cubicBezTo>
                    <a:pt x="218" y="105"/>
                    <a:pt x="218" y="104"/>
                    <a:pt x="219" y="103"/>
                  </a:cubicBezTo>
                  <a:cubicBezTo>
                    <a:pt x="220" y="102"/>
                    <a:pt x="220" y="103"/>
                    <a:pt x="221" y="101"/>
                  </a:cubicBezTo>
                  <a:cubicBezTo>
                    <a:pt x="223" y="100"/>
                    <a:pt x="225" y="98"/>
                    <a:pt x="225" y="98"/>
                  </a:cubicBezTo>
                  <a:cubicBezTo>
                    <a:pt x="225" y="95"/>
                    <a:pt x="225" y="95"/>
                    <a:pt x="225" y="95"/>
                  </a:cubicBezTo>
                  <a:cubicBezTo>
                    <a:pt x="224" y="92"/>
                    <a:pt x="224" y="92"/>
                    <a:pt x="224" y="92"/>
                  </a:cubicBezTo>
                  <a:cubicBezTo>
                    <a:pt x="224" y="92"/>
                    <a:pt x="223" y="91"/>
                    <a:pt x="222" y="91"/>
                  </a:cubicBezTo>
                  <a:cubicBezTo>
                    <a:pt x="221" y="91"/>
                    <a:pt x="222" y="93"/>
                    <a:pt x="220" y="91"/>
                  </a:cubicBezTo>
                  <a:cubicBezTo>
                    <a:pt x="219" y="90"/>
                    <a:pt x="219" y="90"/>
                    <a:pt x="218" y="88"/>
                  </a:cubicBezTo>
                  <a:cubicBezTo>
                    <a:pt x="217" y="87"/>
                    <a:pt x="217" y="85"/>
                    <a:pt x="217" y="85"/>
                  </a:cubicBezTo>
                  <a:cubicBezTo>
                    <a:pt x="217" y="85"/>
                    <a:pt x="215" y="84"/>
                    <a:pt x="216" y="84"/>
                  </a:cubicBezTo>
                  <a:cubicBezTo>
                    <a:pt x="218" y="84"/>
                    <a:pt x="219" y="85"/>
                    <a:pt x="220" y="84"/>
                  </a:cubicBezTo>
                  <a:cubicBezTo>
                    <a:pt x="221" y="83"/>
                    <a:pt x="221" y="84"/>
                    <a:pt x="221" y="83"/>
                  </a:cubicBezTo>
                  <a:cubicBezTo>
                    <a:pt x="221" y="82"/>
                    <a:pt x="222" y="79"/>
                    <a:pt x="222" y="79"/>
                  </a:cubicBezTo>
                  <a:cubicBezTo>
                    <a:pt x="222" y="78"/>
                    <a:pt x="222" y="78"/>
                    <a:pt x="224" y="77"/>
                  </a:cubicBezTo>
                  <a:cubicBezTo>
                    <a:pt x="227" y="76"/>
                    <a:pt x="226" y="76"/>
                    <a:pt x="228" y="76"/>
                  </a:cubicBezTo>
                  <a:cubicBezTo>
                    <a:pt x="229" y="75"/>
                    <a:pt x="230" y="74"/>
                    <a:pt x="229" y="74"/>
                  </a:cubicBezTo>
                  <a:cubicBezTo>
                    <a:pt x="229" y="73"/>
                    <a:pt x="227" y="73"/>
                    <a:pt x="227" y="73"/>
                  </a:cubicBezTo>
                  <a:cubicBezTo>
                    <a:pt x="226" y="72"/>
                    <a:pt x="224" y="74"/>
                    <a:pt x="224" y="74"/>
                  </a:cubicBezTo>
                  <a:cubicBezTo>
                    <a:pt x="224" y="74"/>
                    <a:pt x="222" y="75"/>
                    <a:pt x="221" y="76"/>
                  </a:cubicBezTo>
                  <a:cubicBezTo>
                    <a:pt x="220" y="77"/>
                    <a:pt x="219" y="76"/>
                    <a:pt x="218" y="76"/>
                  </a:cubicBezTo>
                  <a:cubicBezTo>
                    <a:pt x="217" y="76"/>
                    <a:pt x="217" y="76"/>
                    <a:pt x="217" y="76"/>
                  </a:cubicBezTo>
                  <a:cubicBezTo>
                    <a:pt x="217" y="76"/>
                    <a:pt x="215" y="75"/>
                    <a:pt x="214" y="77"/>
                  </a:cubicBezTo>
                  <a:cubicBezTo>
                    <a:pt x="214" y="79"/>
                    <a:pt x="212" y="81"/>
                    <a:pt x="212" y="81"/>
                  </a:cubicBezTo>
                  <a:cubicBezTo>
                    <a:pt x="212" y="81"/>
                    <a:pt x="211" y="82"/>
                    <a:pt x="211" y="80"/>
                  </a:cubicBezTo>
                  <a:cubicBezTo>
                    <a:pt x="211" y="79"/>
                    <a:pt x="210" y="76"/>
                    <a:pt x="210" y="76"/>
                  </a:cubicBezTo>
                  <a:cubicBezTo>
                    <a:pt x="210" y="76"/>
                    <a:pt x="210" y="76"/>
                    <a:pt x="210" y="76"/>
                  </a:cubicBezTo>
                  <a:cubicBezTo>
                    <a:pt x="209" y="76"/>
                    <a:pt x="206" y="75"/>
                    <a:pt x="206" y="75"/>
                  </a:cubicBezTo>
                  <a:cubicBezTo>
                    <a:pt x="206" y="75"/>
                    <a:pt x="207" y="75"/>
                    <a:pt x="207" y="73"/>
                  </a:cubicBezTo>
                  <a:cubicBezTo>
                    <a:pt x="206" y="72"/>
                    <a:pt x="206" y="71"/>
                    <a:pt x="206" y="71"/>
                  </a:cubicBezTo>
                  <a:cubicBezTo>
                    <a:pt x="207" y="71"/>
                    <a:pt x="208" y="71"/>
                    <a:pt x="208" y="71"/>
                  </a:cubicBezTo>
                  <a:cubicBezTo>
                    <a:pt x="209" y="71"/>
                    <a:pt x="209" y="71"/>
                    <a:pt x="209" y="69"/>
                  </a:cubicBezTo>
                  <a:cubicBezTo>
                    <a:pt x="209" y="66"/>
                    <a:pt x="208" y="65"/>
                    <a:pt x="208" y="65"/>
                  </a:cubicBezTo>
                  <a:cubicBezTo>
                    <a:pt x="208" y="65"/>
                    <a:pt x="207" y="64"/>
                    <a:pt x="207" y="64"/>
                  </a:cubicBezTo>
                  <a:cubicBezTo>
                    <a:pt x="207" y="60"/>
                    <a:pt x="207" y="60"/>
                    <a:pt x="207" y="60"/>
                  </a:cubicBezTo>
                  <a:cubicBezTo>
                    <a:pt x="207" y="60"/>
                    <a:pt x="207" y="59"/>
                    <a:pt x="206" y="58"/>
                  </a:cubicBezTo>
                  <a:cubicBezTo>
                    <a:pt x="205" y="57"/>
                    <a:pt x="205" y="56"/>
                    <a:pt x="204" y="57"/>
                  </a:cubicBezTo>
                  <a:cubicBezTo>
                    <a:pt x="204" y="57"/>
                    <a:pt x="203" y="58"/>
                    <a:pt x="202" y="58"/>
                  </a:cubicBezTo>
                  <a:cubicBezTo>
                    <a:pt x="201" y="57"/>
                    <a:pt x="199" y="56"/>
                    <a:pt x="199" y="56"/>
                  </a:cubicBezTo>
                  <a:cubicBezTo>
                    <a:pt x="195" y="54"/>
                    <a:pt x="195" y="54"/>
                    <a:pt x="195" y="54"/>
                  </a:cubicBezTo>
                  <a:cubicBezTo>
                    <a:pt x="195" y="54"/>
                    <a:pt x="195" y="54"/>
                    <a:pt x="194" y="55"/>
                  </a:cubicBezTo>
                  <a:cubicBezTo>
                    <a:pt x="194" y="56"/>
                    <a:pt x="193" y="55"/>
                    <a:pt x="193" y="57"/>
                  </a:cubicBezTo>
                  <a:cubicBezTo>
                    <a:pt x="194" y="58"/>
                    <a:pt x="194" y="59"/>
                    <a:pt x="194" y="60"/>
                  </a:cubicBezTo>
                  <a:cubicBezTo>
                    <a:pt x="193" y="61"/>
                    <a:pt x="193" y="62"/>
                    <a:pt x="193" y="64"/>
                  </a:cubicBezTo>
                  <a:cubicBezTo>
                    <a:pt x="192" y="65"/>
                    <a:pt x="191" y="65"/>
                    <a:pt x="191" y="66"/>
                  </a:cubicBezTo>
                  <a:cubicBezTo>
                    <a:pt x="191" y="67"/>
                    <a:pt x="192" y="67"/>
                    <a:pt x="192" y="68"/>
                  </a:cubicBezTo>
                  <a:cubicBezTo>
                    <a:pt x="192" y="68"/>
                    <a:pt x="191" y="70"/>
                    <a:pt x="190" y="70"/>
                  </a:cubicBezTo>
                  <a:cubicBezTo>
                    <a:pt x="190" y="71"/>
                    <a:pt x="189" y="72"/>
                    <a:pt x="188" y="72"/>
                  </a:cubicBezTo>
                  <a:cubicBezTo>
                    <a:pt x="188" y="71"/>
                    <a:pt x="187" y="71"/>
                    <a:pt x="186" y="71"/>
                  </a:cubicBezTo>
                  <a:cubicBezTo>
                    <a:pt x="185" y="71"/>
                    <a:pt x="184" y="72"/>
                    <a:pt x="184" y="72"/>
                  </a:cubicBezTo>
                  <a:cubicBezTo>
                    <a:pt x="184" y="72"/>
                    <a:pt x="183" y="73"/>
                    <a:pt x="182" y="72"/>
                  </a:cubicBezTo>
                  <a:cubicBezTo>
                    <a:pt x="180" y="71"/>
                    <a:pt x="179" y="70"/>
                    <a:pt x="179" y="70"/>
                  </a:cubicBezTo>
                  <a:cubicBezTo>
                    <a:pt x="179" y="68"/>
                    <a:pt x="179" y="68"/>
                    <a:pt x="179" y="68"/>
                  </a:cubicBezTo>
                  <a:cubicBezTo>
                    <a:pt x="179" y="68"/>
                    <a:pt x="183" y="69"/>
                    <a:pt x="178" y="66"/>
                  </a:cubicBezTo>
                  <a:cubicBezTo>
                    <a:pt x="174" y="64"/>
                    <a:pt x="174" y="64"/>
                    <a:pt x="174" y="64"/>
                  </a:cubicBezTo>
                  <a:cubicBezTo>
                    <a:pt x="174" y="64"/>
                    <a:pt x="174" y="65"/>
                    <a:pt x="173" y="66"/>
                  </a:cubicBezTo>
                  <a:cubicBezTo>
                    <a:pt x="172" y="66"/>
                    <a:pt x="172" y="67"/>
                    <a:pt x="172" y="67"/>
                  </a:cubicBezTo>
                  <a:cubicBezTo>
                    <a:pt x="171" y="69"/>
                    <a:pt x="171" y="69"/>
                    <a:pt x="171" y="69"/>
                  </a:cubicBezTo>
                  <a:cubicBezTo>
                    <a:pt x="170" y="69"/>
                    <a:pt x="170" y="69"/>
                    <a:pt x="170" y="69"/>
                  </a:cubicBezTo>
                  <a:cubicBezTo>
                    <a:pt x="168" y="72"/>
                    <a:pt x="168" y="72"/>
                    <a:pt x="168" y="72"/>
                  </a:cubicBezTo>
                  <a:cubicBezTo>
                    <a:pt x="168" y="72"/>
                    <a:pt x="167" y="73"/>
                    <a:pt x="166" y="73"/>
                  </a:cubicBezTo>
                  <a:cubicBezTo>
                    <a:pt x="166" y="73"/>
                    <a:pt x="165" y="73"/>
                    <a:pt x="165" y="73"/>
                  </a:cubicBezTo>
                  <a:cubicBezTo>
                    <a:pt x="164" y="73"/>
                    <a:pt x="163" y="73"/>
                    <a:pt x="163" y="72"/>
                  </a:cubicBezTo>
                  <a:cubicBezTo>
                    <a:pt x="162" y="72"/>
                    <a:pt x="162" y="72"/>
                    <a:pt x="162" y="71"/>
                  </a:cubicBezTo>
                  <a:cubicBezTo>
                    <a:pt x="162" y="70"/>
                    <a:pt x="162" y="68"/>
                    <a:pt x="161" y="67"/>
                  </a:cubicBezTo>
                  <a:cubicBezTo>
                    <a:pt x="161" y="66"/>
                    <a:pt x="161" y="66"/>
                    <a:pt x="160" y="64"/>
                  </a:cubicBezTo>
                  <a:cubicBezTo>
                    <a:pt x="159" y="63"/>
                    <a:pt x="158" y="61"/>
                    <a:pt x="158" y="61"/>
                  </a:cubicBezTo>
                  <a:cubicBezTo>
                    <a:pt x="153" y="58"/>
                    <a:pt x="153" y="58"/>
                    <a:pt x="153" y="58"/>
                  </a:cubicBezTo>
                  <a:cubicBezTo>
                    <a:pt x="153" y="58"/>
                    <a:pt x="154" y="57"/>
                    <a:pt x="152" y="57"/>
                  </a:cubicBezTo>
                  <a:cubicBezTo>
                    <a:pt x="151" y="58"/>
                    <a:pt x="149" y="60"/>
                    <a:pt x="149" y="60"/>
                  </a:cubicBezTo>
                  <a:cubicBezTo>
                    <a:pt x="149" y="60"/>
                    <a:pt x="149" y="62"/>
                    <a:pt x="149" y="63"/>
                  </a:cubicBezTo>
                  <a:cubicBezTo>
                    <a:pt x="149" y="63"/>
                    <a:pt x="148" y="64"/>
                    <a:pt x="148" y="65"/>
                  </a:cubicBezTo>
                  <a:cubicBezTo>
                    <a:pt x="149" y="67"/>
                    <a:pt x="150" y="69"/>
                    <a:pt x="149" y="70"/>
                  </a:cubicBezTo>
                  <a:cubicBezTo>
                    <a:pt x="149" y="70"/>
                    <a:pt x="148" y="72"/>
                    <a:pt x="148" y="74"/>
                  </a:cubicBezTo>
                  <a:cubicBezTo>
                    <a:pt x="148" y="76"/>
                    <a:pt x="149" y="78"/>
                    <a:pt x="148" y="78"/>
                  </a:cubicBezTo>
                  <a:cubicBezTo>
                    <a:pt x="147" y="79"/>
                    <a:pt x="147" y="80"/>
                    <a:pt x="147" y="80"/>
                  </a:cubicBezTo>
                  <a:cubicBezTo>
                    <a:pt x="146" y="80"/>
                    <a:pt x="146" y="80"/>
                    <a:pt x="146" y="80"/>
                  </a:cubicBezTo>
                  <a:cubicBezTo>
                    <a:pt x="146" y="80"/>
                    <a:pt x="146" y="79"/>
                    <a:pt x="147" y="76"/>
                  </a:cubicBezTo>
                  <a:cubicBezTo>
                    <a:pt x="147" y="73"/>
                    <a:pt x="146" y="72"/>
                    <a:pt x="146" y="71"/>
                  </a:cubicBezTo>
                  <a:cubicBezTo>
                    <a:pt x="145" y="71"/>
                    <a:pt x="145" y="71"/>
                    <a:pt x="145" y="70"/>
                  </a:cubicBezTo>
                  <a:cubicBezTo>
                    <a:pt x="145" y="69"/>
                    <a:pt x="145" y="68"/>
                    <a:pt x="145" y="68"/>
                  </a:cubicBezTo>
                  <a:cubicBezTo>
                    <a:pt x="145" y="68"/>
                    <a:pt x="143" y="66"/>
                    <a:pt x="143" y="65"/>
                  </a:cubicBezTo>
                  <a:cubicBezTo>
                    <a:pt x="143" y="64"/>
                    <a:pt x="144" y="63"/>
                    <a:pt x="144" y="61"/>
                  </a:cubicBezTo>
                  <a:cubicBezTo>
                    <a:pt x="144" y="58"/>
                    <a:pt x="145" y="58"/>
                    <a:pt x="144" y="57"/>
                  </a:cubicBezTo>
                  <a:cubicBezTo>
                    <a:pt x="143" y="56"/>
                    <a:pt x="144" y="55"/>
                    <a:pt x="143" y="54"/>
                  </a:cubicBezTo>
                  <a:cubicBezTo>
                    <a:pt x="142" y="54"/>
                    <a:pt x="142" y="55"/>
                    <a:pt x="141" y="54"/>
                  </a:cubicBezTo>
                  <a:cubicBezTo>
                    <a:pt x="141" y="54"/>
                    <a:pt x="141" y="55"/>
                    <a:pt x="141" y="55"/>
                  </a:cubicBezTo>
                  <a:cubicBezTo>
                    <a:pt x="142" y="53"/>
                    <a:pt x="142" y="53"/>
                    <a:pt x="142" y="53"/>
                  </a:cubicBezTo>
                  <a:cubicBezTo>
                    <a:pt x="142" y="53"/>
                    <a:pt x="143" y="49"/>
                    <a:pt x="142" y="51"/>
                  </a:cubicBezTo>
                  <a:cubicBezTo>
                    <a:pt x="141" y="52"/>
                    <a:pt x="138" y="53"/>
                    <a:pt x="138" y="52"/>
                  </a:cubicBezTo>
                  <a:cubicBezTo>
                    <a:pt x="139" y="51"/>
                    <a:pt x="138" y="50"/>
                    <a:pt x="138" y="50"/>
                  </a:cubicBezTo>
                  <a:cubicBezTo>
                    <a:pt x="138" y="50"/>
                    <a:pt x="134" y="50"/>
                    <a:pt x="134" y="50"/>
                  </a:cubicBezTo>
                  <a:cubicBezTo>
                    <a:pt x="134" y="50"/>
                    <a:pt x="134" y="49"/>
                    <a:pt x="134" y="51"/>
                  </a:cubicBezTo>
                  <a:cubicBezTo>
                    <a:pt x="134" y="52"/>
                    <a:pt x="135" y="54"/>
                    <a:pt x="133" y="54"/>
                  </a:cubicBezTo>
                  <a:cubicBezTo>
                    <a:pt x="131" y="55"/>
                    <a:pt x="130" y="55"/>
                    <a:pt x="130" y="55"/>
                  </a:cubicBezTo>
                  <a:cubicBezTo>
                    <a:pt x="130" y="54"/>
                    <a:pt x="128" y="53"/>
                    <a:pt x="128" y="53"/>
                  </a:cubicBezTo>
                  <a:cubicBezTo>
                    <a:pt x="128" y="53"/>
                    <a:pt x="127" y="53"/>
                    <a:pt x="126" y="53"/>
                  </a:cubicBezTo>
                  <a:cubicBezTo>
                    <a:pt x="126" y="54"/>
                    <a:pt x="124" y="54"/>
                    <a:pt x="124" y="54"/>
                  </a:cubicBezTo>
                  <a:cubicBezTo>
                    <a:pt x="124" y="56"/>
                    <a:pt x="124" y="56"/>
                    <a:pt x="124" y="56"/>
                  </a:cubicBezTo>
                  <a:cubicBezTo>
                    <a:pt x="124" y="57"/>
                    <a:pt x="124" y="57"/>
                    <a:pt x="124" y="57"/>
                  </a:cubicBezTo>
                  <a:cubicBezTo>
                    <a:pt x="124" y="57"/>
                    <a:pt x="123" y="57"/>
                    <a:pt x="123" y="57"/>
                  </a:cubicBezTo>
                  <a:cubicBezTo>
                    <a:pt x="122" y="58"/>
                    <a:pt x="121" y="58"/>
                    <a:pt x="122" y="59"/>
                  </a:cubicBezTo>
                  <a:cubicBezTo>
                    <a:pt x="122" y="59"/>
                    <a:pt x="122" y="59"/>
                    <a:pt x="122" y="61"/>
                  </a:cubicBezTo>
                  <a:cubicBezTo>
                    <a:pt x="122" y="62"/>
                    <a:pt x="122" y="62"/>
                    <a:pt x="122" y="63"/>
                  </a:cubicBezTo>
                  <a:cubicBezTo>
                    <a:pt x="121" y="64"/>
                    <a:pt x="121" y="65"/>
                    <a:pt x="120" y="66"/>
                  </a:cubicBezTo>
                  <a:cubicBezTo>
                    <a:pt x="120" y="66"/>
                    <a:pt x="119" y="67"/>
                    <a:pt x="119" y="67"/>
                  </a:cubicBezTo>
                  <a:cubicBezTo>
                    <a:pt x="118" y="68"/>
                    <a:pt x="118" y="68"/>
                    <a:pt x="117" y="68"/>
                  </a:cubicBezTo>
                  <a:cubicBezTo>
                    <a:pt x="116" y="68"/>
                    <a:pt x="116" y="69"/>
                    <a:pt x="116" y="68"/>
                  </a:cubicBezTo>
                  <a:cubicBezTo>
                    <a:pt x="116" y="66"/>
                    <a:pt x="116" y="65"/>
                    <a:pt x="116" y="63"/>
                  </a:cubicBezTo>
                  <a:cubicBezTo>
                    <a:pt x="116" y="62"/>
                    <a:pt x="117" y="62"/>
                    <a:pt x="115" y="60"/>
                  </a:cubicBezTo>
                  <a:cubicBezTo>
                    <a:pt x="114" y="58"/>
                    <a:pt x="113" y="58"/>
                    <a:pt x="113" y="57"/>
                  </a:cubicBezTo>
                  <a:cubicBezTo>
                    <a:pt x="113" y="57"/>
                    <a:pt x="113" y="56"/>
                    <a:pt x="113" y="55"/>
                  </a:cubicBezTo>
                  <a:cubicBezTo>
                    <a:pt x="113" y="54"/>
                    <a:pt x="113" y="56"/>
                    <a:pt x="113" y="52"/>
                  </a:cubicBezTo>
                  <a:cubicBezTo>
                    <a:pt x="114" y="49"/>
                    <a:pt x="113" y="48"/>
                    <a:pt x="113" y="48"/>
                  </a:cubicBezTo>
                  <a:cubicBezTo>
                    <a:pt x="113" y="48"/>
                    <a:pt x="114" y="43"/>
                    <a:pt x="114" y="43"/>
                  </a:cubicBezTo>
                  <a:cubicBezTo>
                    <a:pt x="113" y="43"/>
                    <a:pt x="110" y="43"/>
                    <a:pt x="109" y="43"/>
                  </a:cubicBezTo>
                  <a:cubicBezTo>
                    <a:pt x="108" y="43"/>
                    <a:pt x="108" y="43"/>
                    <a:pt x="107" y="43"/>
                  </a:cubicBezTo>
                  <a:cubicBezTo>
                    <a:pt x="107" y="44"/>
                    <a:pt x="106" y="43"/>
                    <a:pt x="106" y="45"/>
                  </a:cubicBezTo>
                  <a:cubicBezTo>
                    <a:pt x="105" y="47"/>
                    <a:pt x="104" y="47"/>
                    <a:pt x="104" y="49"/>
                  </a:cubicBezTo>
                  <a:cubicBezTo>
                    <a:pt x="104" y="50"/>
                    <a:pt x="104" y="52"/>
                    <a:pt x="104" y="52"/>
                  </a:cubicBezTo>
                  <a:cubicBezTo>
                    <a:pt x="104" y="53"/>
                    <a:pt x="103" y="54"/>
                    <a:pt x="103" y="54"/>
                  </a:cubicBezTo>
                  <a:cubicBezTo>
                    <a:pt x="103" y="54"/>
                    <a:pt x="103" y="55"/>
                    <a:pt x="103" y="57"/>
                  </a:cubicBezTo>
                  <a:cubicBezTo>
                    <a:pt x="102" y="59"/>
                    <a:pt x="102" y="60"/>
                    <a:pt x="102" y="61"/>
                  </a:cubicBezTo>
                  <a:cubicBezTo>
                    <a:pt x="102" y="61"/>
                    <a:pt x="102" y="61"/>
                    <a:pt x="101" y="62"/>
                  </a:cubicBezTo>
                  <a:cubicBezTo>
                    <a:pt x="100" y="63"/>
                    <a:pt x="98" y="66"/>
                    <a:pt x="97" y="66"/>
                  </a:cubicBezTo>
                  <a:cubicBezTo>
                    <a:pt x="97" y="66"/>
                    <a:pt x="97" y="66"/>
                    <a:pt x="96" y="67"/>
                  </a:cubicBezTo>
                  <a:cubicBezTo>
                    <a:pt x="96" y="67"/>
                    <a:pt x="94" y="70"/>
                    <a:pt x="93" y="70"/>
                  </a:cubicBezTo>
                  <a:cubicBezTo>
                    <a:pt x="92" y="71"/>
                    <a:pt x="93" y="71"/>
                    <a:pt x="92" y="71"/>
                  </a:cubicBezTo>
                  <a:cubicBezTo>
                    <a:pt x="92" y="70"/>
                    <a:pt x="91" y="70"/>
                    <a:pt x="91" y="69"/>
                  </a:cubicBezTo>
                  <a:cubicBezTo>
                    <a:pt x="91" y="67"/>
                    <a:pt x="91" y="67"/>
                    <a:pt x="92" y="65"/>
                  </a:cubicBezTo>
                  <a:cubicBezTo>
                    <a:pt x="92" y="64"/>
                    <a:pt x="93" y="62"/>
                    <a:pt x="93" y="62"/>
                  </a:cubicBezTo>
                  <a:cubicBezTo>
                    <a:pt x="93" y="62"/>
                    <a:pt x="94" y="61"/>
                    <a:pt x="93" y="61"/>
                  </a:cubicBezTo>
                  <a:cubicBezTo>
                    <a:pt x="92" y="61"/>
                    <a:pt x="91" y="61"/>
                    <a:pt x="90" y="61"/>
                  </a:cubicBezTo>
                  <a:cubicBezTo>
                    <a:pt x="88" y="61"/>
                    <a:pt x="86" y="62"/>
                    <a:pt x="85" y="63"/>
                  </a:cubicBezTo>
                  <a:cubicBezTo>
                    <a:pt x="84" y="63"/>
                    <a:pt x="84" y="64"/>
                    <a:pt x="82" y="66"/>
                  </a:cubicBezTo>
                  <a:cubicBezTo>
                    <a:pt x="80" y="67"/>
                    <a:pt x="80" y="67"/>
                    <a:pt x="80" y="67"/>
                  </a:cubicBezTo>
                  <a:cubicBezTo>
                    <a:pt x="79" y="69"/>
                    <a:pt x="79" y="69"/>
                    <a:pt x="79" y="69"/>
                  </a:cubicBezTo>
                  <a:cubicBezTo>
                    <a:pt x="79" y="70"/>
                    <a:pt x="79" y="70"/>
                    <a:pt x="79" y="70"/>
                  </a:cubicBezTo>
                  <a:cubicBezTo>
                    <a:pt x="79" y="70"/>
                    <a:pt x="79" y="68"/>
                    <a:pt x="79" y="68"/>
                  </a:cubicBezTo>
                  <a:cubicBezTo>
                    <a:pt x="79" y="68"/>
                    <a:pt x="78" y="68"/>
                    <a:pt x="78" y="69"/>
                  </a:cubicBezTo>
                  <a:cubicBezTo>
                    <a:pt x="78" y="69"/>
                    <a:pt x="77" y="70"/>
                    <a:pt x="77" y="70"/>
                  </a:cubicBezTo>
                  <a:cubicBezTo>
                    <a:pt x="76" y="71"/>
                    <a:pt x="76" y="72"/>
                    <a:pt x="76" y="73"/>
                  </a:cubicBezTo>
                  <a:cubicBezTo>
                    <a:pt x="75" y="74"/>
                    <a:pt x="75" y="76"/>
                    <a:pt x="74" y="76"/>
                  </a:cubicBezTo>
                  <a:cubicBezTo>
                    <a:pt x="74" y="76"/>
                    <a:pt x="74" y="77"/>
                    <a:pt x="74" y="77"/>
                  </a:cubicBezTo>
                  <a:cubicBezTo>
                    <a:pt x="73" y="77"/>
                    <a:pt x="72" y="78"/>
                    <a:pt x="72" y="78"/>
                  </a:cubicBezTo>
                  <a:cubicBezTo>
                    <a:pt x="72" y="79"/>
                    <a:pt x="71" y="77"/>
                    <a:pt x="71" y="75"/>
                  </a:cubicBezTo>
                  <a:cubicBezTo>
                    <a:pt x="72" y="74"/>
                    <a:pt x="72" y="74"/>
                    <a:pt x="72" y="73"/>
                  </a:cubicBezTo>
                  <a:cubicBezTo>
                    <a:pt x="73" y="73"/>
                    <a:pt x="73" y="71"/>
                    <a:pt x="74" y="71"/>
                  </a:cubicBezTo>
                  <a:cubicBezTo>
                    <a:pt x="74" y="71"/>
                    <a:pt x="74" y="72"/>
                    <a:pt x="74" y="70"/>
                  </a:cubicBezTo>
                  <a:cubicBezTo>
                    <a:pt x="75" y="68"/>
                    <a:pt x="75" y="67"/>
                    <a:pt x="75" y="67"/>
                  </a:cubicBezTo>
                  <a:cubicBezTo>
                    <a:pt x="75" y="67"/>
                    <a:pt x="75" y="67"/>
                    <a:pt x="75" y="66"/>
                  </a:cubicBezTo>
                  <a:cubicBezTo>
                    <a:pt x="74" y="65"/>
                    <a:pt x="74" y="66"/>
                    <a:pt x="74" y="65"/>
                  </a:cubicBezTo>
                  <a:cubicBezTo>
                    <a:pt x="75" y="64"/>
                    <a:pt x="75" y="63"/>
                    <a:pt x="75" y="62"/>
                  </a:cubicBezTo>
                  <a:cubicBezTo>
                    <a:pt x="76" y="62"/>
                    <a:pt x="76" y="61"/>
                    <a:pt x="76" y="61"/>
                  </a:cubicBezTo>
                  <a:cubicBezTo>
                    <a:pt x="76" y="61"/>
                    <a:pt x="76" y="61"/>
                    <a:pt x="76" y="60"/>
                  </a:cubicBezTo>
                  <a:cubicBezTo>
                    <a:pt x="76" y="60"/>
                    <a:pt x="75" y="59"/>
                    <a:pt x="75" y="59"/>
                  </a:cubicBezTo>
                  <a:cubicBezTo>
                    <a:pt x="75" y="59"/>
                    <a:pt x="75" y="58"/>
                    <a:pt x="75" y="58"/>
                  </a:cubicBezTo>
                  <a:cubicBezTo>
                    <a:pt x="75" y="58"/>
                    <a:pt x="76" y="57"/>
                    <a:pt x="76" y="56"/>
                  </a:cubicBezTo>
                  <a:cubicBezTo>
                    <a:pt x="75" y="56"/>
                    <a:pt x="75" y="55"/>
                    <a:pt x="74" y="54"/>
                  </a:cubicBezTo>
                  <a:cubicBezTo>
                    <a:pt x="73" y="54"/>
                    <a:pt x="73" y="54"/>
                    <a:pt x="73" y="53"/>
                  </a:cubicBezTo>
                  <a:cubicBezTo>
                    <a:pt x="73" y="53"/>
                    <a:pt x="71" y="52"/>
                    <a:pt x="71" y="52"/>
                  </a:cubicBezTo>
                  <a:cubicBezTo>
                    <a:pt x="71" y="52"/>
                    <a:pt x="72" y="50"/>
                    <a:pt x="72" y="50"/>
                  </a:cubicBezTo>
                  <a:cubicBezTo>
                    <a:pt x="72" y="50"/>
                    <a:pt x="72" y="49"/>
                    <a:pt x="73" y="49"/>
                  </a:cubicBezTo>
                  <a:cubicBezTo>
                    <a:pt x="73" y="50"/>
                    <a:pt x="73" y="51"/>
                    <a:pt x="73" y="51"/>
                  </a:cubicBezTo>
                  <a:cubicBezTo>
                    <a:pt x="73" y="52"/>
                    <a:pt x="76" y="53"/>
                    <a:pt x="76" y="53"/>
                  </a:cubicBezTo>
                  <a:cubicBezTo>
                    <a:pt x="76" y="53"/>
                    <a:pt x="78" y="52"/>
                    <a:pt x="78" y="52"/>
                  </a:cubicBezTo>
                  <a:cubicBezTo>
                    <a:pt x="79" y="52"/>
                    <a:pt x="79" y="50"/>
                    <a:pt x="79" y="50"/>
                  </a:cubicBezTo>
                  <a:cubicBezTo>
                    <a:pt x="79" y="50"/>
                    <a:pt x="78" y="50"/>
                    <a:pt x="79" y="49"/>
                  </a:cubicBezTo>
                  <a:cubicBezTo>
                    <a:pt x="80" y="49"/>
                    <a:pt x="82" y="48"/>
                    <a:pt x="82" y="48"/>
                  </a:cubicBezTo>
                  <a:cubicBezTo>
                    <a:pt x="82" y="47"/>
                    <a:pt x="83" y="47"/>
                    <a:pt x="83" y="47"/>
                  </a:cubicBezTo>
                  <a:cubicBezTo>
                    <a:pt x="83" y="47"/>
                    <a:pt x="84" y="46"/>
                    <a:pt x="84" y="46"/>
                  </a:cubicBezTo>
                  <a:cubicBezTo>
                    <a:pt x="84" y="45"/>
                    <a:pt x="85" y="45"/>
                    <a:pt x="84" y="44"/>
                  </a:cubicBezTo>
                  <a:cubicBezTo>
                    <a:pt x="84" y="44"/>
                    <a:pt x="84" y="43"/>
                    <a:pt x="84" y="42"/>
                  </a:cubicBezTo>
                  <a:cubicBezTo>
                    <a:pt x="84" y="42"/>
                    <a:pt x="86" y="43"/>
                    <a:pt x="84" y="41"/>
                  </a:cubicBezTo>
                  <a:cubicBezTo>
                    <a:pt x="82" y="40"/>
                    <a:pt x="80" y="39"/>
                    <a:pt x="81" y="39"/>
                  </a:cubicBezTo>
                  <a:cubicBezTo>
                    <a:pt x="82" y="39"/>
                    <a:pt x="83" y="39"/>
                    <a:pt x="83" y="39"/>
                  </a:cubicBezTo>
                  <a:cubicBezTo>
                    <a:pt x="84" y="39"/>
                    <a:pt x="85" y="40"/>
                    <a:pt x="85" y="39"/>
                  </a:cubicBezTo>
                  <a:cubicBezTo>
                    <a:pt x="86" y="39"/>
                    <a:pt x="86" y="39"/>
                    <a:pt x="86" y="38"/>
                  </a:cubicBezTo>
                  <a:cubicBezTo>
                    <a:pt x="85" y="37"/>
                    <a:pt x="85" y="37"/>
                    <a:pt x="85" y="37"/>
                  </a:cubicBezTo>
                  <a:cubicBezTo>
                    <a:pt x="84" y="36"/>
                    <a:pt x="84" y="36"/>
                    <a:pt x="83" y="36"/>
                  </a:cubicBezTo>
                  <a:cubicBezTo>
                    <a:pt x="83" y="36"/>
                    <a:pt x="82" y="37"/>
                    <a:pt x="83" y="35"/>
                  </a:cubicBezTo>
                  <a:cubicBezTo>
                    <a:pt x="83" y="33"/>
                    <a:pt x="83" y="33"/>
                    <a:pt x="83" y="32"/>
                  </a:cubicBezTo>
                  <a:cubicBezTo>
                    <a:pt x="83" y="32"/>
                    <a:pt x="85" y="32"/>
                    <a:pt x="83" y="32"/>
                  </a:cubicBezTo>
                  <a:cubicBezTo>
                    <a:pt x="82" y="31"/>
                    <a:pt x="82" y="31"/>
                    <a:pt x="82" y="31"/>
                  </a:cubicBezTo>
                  <a:cubicBezTo>
                    <a:pt x="81" y="31"/>
                    <a:pt x="82" y="31"/>
                    <a:pt x="80" y="31"/>
                  </a:cubicBezTo>
                  <a:cubicBezTo>
                    <a:pt x="79" y="31"/>
                    <a:pt x="80" y="29"/>
                    <a:pt x="80" y="29"/>
                  </a:cubicBezTo>
                  <a:cubicBezTo>
                    <a:pt x="80" y="28"/>
                    <a:pt x="81" y="24"/>
                    <a:pt x="81" y="24"/>
                  </a:cubicBezTo>
                  <a:cubicBezTo>
                    <a:pt x="80" y="23"/>
                    <a:pt x="80" y="23"/>
                    <a:pt x="80" y="23"/>
                  </a:cubicBezTo>
                  <a:cubicBezTo>
                    <a:pt x="80" y="23"/>
                    <a:pt x="79" y="21"/>
                    <a:pt x="79" y="21"/>
                  </a:cubicBezTo>
                  <a:cubicBezTo>
                    <a:pt x="79" y="20"/>
                    <a:pt x="79" y="19"/>
                    <a:pt x="78" y="19"/>
                  </a:cubicBezTo>
                  <a:cubicBezTo>
                    <a:pt x="78" y="19"/>
                    <a:pt x="77" y="18"/>
                    <a:pt x="77" y="18"/>
                  </a:cubicBezTo>
                  <a:cubicBezTo>
                    <a:pt x="77" y="18"/>
                    <a:pt x="76" y="18"/>
                    <a:pt x="76" y="17"/>
                  </a:cubicBezTo>
                  <a:cubicBezTo>
                    <a:pt x="76" y="16"/>
                    <a:pt x="76" y="15"/>
                    <a:pt x="76" y="15"/>
                  </a:cubicBezTo>
                  <a:cubicBezTo>
                    <a:pt x="76" y="14"/>
                    <a:pt x="76" y="13"/>
                    <a:pt x="76" y="13"/>
                  </a:cubicBezTo>
                  <a:cubicBezTo>
                    <a:pt x="74" y="8"/>
                    <a:pt x="74" y="8"/>
                    <a:pt x="74" y="8"/>
                  </a:cubicBezTo>
                  <a:cubicBezTo>
                    <a:pt x="74" y="7"/>
                    <a:pt x="74" y="7"/>
                    <a:pt x="74" y="7"/>
                  </a:cubicBezTo>
                  <a:cubicBezTo>
                    <a:pt x="73" y="5"/>
                    <a:pt x="73" y="5"/>
                    <a:pt x="73" y="5"/>
                  </a:cubicBezTo>
                  <a:cubicBezTo>
                    <a:pt x="72" y="5"/>
                    <a:pt x="72" y="5"/>
                    <a:pt x="72" y="5"/>
                  </a:cubicBezTo>
                  <a:cubicBezTo>
                    <a:pt x="72" y="3"/>
                    <a:pt x="72" y="3"/>
                    <a:pt x="72" y="3"/>
                  </a:cubicBezTo>
                  <a:cubicBezTo>
                    <a:pt x="72" y="3"/>
                    <a:pt x="71" y="3"/>
                    <a:pt x="71" y="4"/>
                  </a:cubicBezTo>
                  <a:cubicBezTo>
                    <a:pt x="71" y="4"/>
                    <a:pt x="71" y="5"/>
                    <a:pt x="70" y="5"/>
                  </a:cubicBezTo>
                  <a:cubicBezTo>
                    <a:pt x="69" y="5"/>
                    <a:pt x="68" y="4"/>
                    <a:pt x="68" y="4"/>
                  </a:cubicBezTo>
                  <a:cubicBezTo>
                    <a:pt x="68" y="4"/>
                    <a:pt x="68" y="3"/>
                    <a:pt x="68" y="2"/>
                  </a:cubicBezTo>
                  <a:cubicBezTo>
                    <a:pt x="67" y="2"/>
                    <a:pt x="64" y="0"/>
                    <a:pt x="64" y="0"/>
                  </a:cubicBezTo>
                  <a:cubicBezTo>
                    <a:pt x="64" y="0"/>
                    <a:pt x="64" y="0"/>
                    <a:pt x="64" y="1"/>
                  </a:cubicBezTo>
                  <a:cubicBezTo>
                    <a:pt x="64" y="1"/>
                    <a:pt x="63" y="2"/>
                    <a:pt x="63" y="1"/>
                  </a:cubicBezTo>
                  <a:cubicBezTo>
                    <a:pt x="62" y="1"/>
                    <a:pt x="60" y="0"/>
                    <a:pt x="60" y="0"/>
                  </a:cubicBezTo>
                  <a:cubicBezTo>
                    <a:pt x="60" y="0"/>
                    <a:pt x="60" y="1"/>
                    <a:pt x="60" y="1"/>
                  </a:cubicBezTo>
                  <a:cubicBezTo>
                    <a:pt x="60" y="2"/>
                    <a:pt x="61" y="3"/>
                    <a:pt x="61" y="3"/>
                  </a:cubicBezTo>
                  <a:cubicBezTo>
                    <a:pt x="60" y="3"/>
                    <a:pt x="59" y="3"/>
                    <a:pt x="59" y="3"/>
                  </a:cubicBezTo>
                  <a:cubicBezTo>
                    <a:pt x="59" y="3"/>
                    <a:pt x="59" y="3"/>
                    <a:pt x="58" y="3"/>
                  </a:cubicBezTo>
                  <a:cubicBezTo>
                    <a:pt x="58" y="2"/>
                    <a:pt x="57" y="2"/>
                    <a:pt x="57" y="2"/>
                  </a:cubicBezTo>
                  <a:cubicBezTo>
                    <a:pt x="57" y="3"/>
                    <a:pt x="56" y="3"/>
                    <a:pt x="56" y="5"/>
                  </a:cubicBezTo>
                  <a:cubicBezTo>
                    <a:pt x="57" y="6"/>
                    <a:pt x="56" y="6"/>
                    <a:pt x="57" y="7"/>
                  </a:cubicBezTo>
                  <a:cubicBezTo>
                    <a:pt x="58" y="7"/>
                    <a:pt x="58" y="7"/>
                    <a:pt x="59" y="8"/>
                  </a:cubicBezTo>
                  <a:cubicBezTo>
                    <a:pt x="60" y="8"/>
                    <a:pt x="60" y="8"/>
                    <a:pt x="61" y="8"/>
                  </a:cubicBezTo>
                  <a:cubicBezTo>
                    <a:pt x="61" y="8"/>
                    <a:pt x="62" y="8"/>
                    <a:pt x="63" y="8"/>
                  </a:cubicBezTo>
                  <a:cubicBezTo>
                    <a:pt x="63" y="8"/>
                    <a:pt x="64" y="7"/>
                    <a:pt x="64" y="7"/>
                  </a:cubicBezTo>
                  <a:cubicBezTo>
                    <a:pt x="64" y="7"/>
                    <a:pt x="64" y="8"/>
                    <a:pt x="64" y="8"/>
                  </a:cubicBezTo>
                  <a:cubicBezTo>
                    <a:pt x="64" y="8"/>
                    <a:pt x="63" y="8"/>
                    <a:pt x="64" y="9"/>
                  </a:cubicBezTo>
                  <a:cubicBezTo>
                    <a:pt x="64" y="9"/>
                    <a:pt x="64" y="9"/>
                    <a:pt x="64" y="9"/>
                  </a:cubicBezTo>
                  <a:cubicBezTo>
                    <a:pt x="65" y="10"/>
                    <a:pt x="65" y="10"/>
                    <a:pt x="65" y="10"/>
                  </a:cubicBezTo>
                  <a:cubicBezTo>
                    <a:pt x="65" y="10"/>
                    <a:pt x="65" y="10"/>
                    <a:pt x="65" y="10"/>
                  </a:cubicBezTo>
                  <a:cubicBezTo>
                    <a:pt x="65" y="10"/>
                    <a:pt x="65" y="11"/>
                    <a:pt x="65" y="11"/>
                  </a:cubicBezTo>
                  <a:cubicBezTo>
                    <a:pt x="65" y="12"/>
                    <a:pt x="65" y="12"/>
                    <a:pt x="66" y="12"/>
                  </a:cubicBezTo>
                  <a:cubicBezTo>
                    <a:pt x="67" y="13"/>
                    <a:pt x="67" y="12"/>
                    <a:pt x="67" y="12"/>
                  </a:cubicBezTo>
                  <a:cubicBezTo>
                    <a:pt x="67" y="12"/>
                    <a:pt x="69" y="14"/>
                    <a:pt x="68" y="14"/>
                  </a:cubicBezTo>
                  <a:cubicBezTo>
                    <a:pt x="68" y="14"/>
                    <a:pt x="67" y="13"/>
                    <a:pt x="68" y="14"/>
                  </a:cubicBezTo>
                  <a:cubicBezTo>
                    <a:pt x="69" y="15"/>
                    <a:pt x="70" y="15"/>
                    <a:pt x="70" y="15"/>
                  </a:cubicBezTo>
                  <a:cubicBezTo>
                    <a:pt x="70" y="15"/>
                    <a:pt x="69" y="16"/>
                    <a:pt x="67" y="15"/>
                  </a:cubicBezTo>
                  <a:cubicBezTo>
                    <a:pt x="66" y="15"/>
                    <a:pt x="66" y="15"/>
                    <a:pt x="66" y="15"/>
                  </a:cubicBezTo>
                  <a:cubicBezTo>
                    <a:pt x="66" y="15"/>
                    <a:pt x="65" y="14"/>
                    <a:pt x="65" y="14"/>
                  </a:cubicBezTo>
                  <a:cubicBezTo>
                    <a:pt x="64" y="13"/>
                    <a:pt x="64" y="12"/>
                    <a:pt x="64" y="12"/>
                  </a:cubicBezTo>
                  <a:cubicBezTo>
                    <a:pt x="64" y="12"/>
                    <a:pt x="63" y="11"/>
                    <a:pt x="62" y="11"/>
                  </a:cubicBezTo>
                  <a:cubicBezTo>
                    <a:pt x="61" y="10"/>
                    <a:pt x="60" y="11"/>
                    <a:pt x="59" y="11"/>
                  </a:cubicBezTo>
                  <a:cubicBezTo>
                    <a:pt x="59" y="11"/>
                    <a:pt x="58" y="12"/>
                    <a:pt x="57" y="12"/>
                  </a:cubicBezTo>
                  <a:cubicBezTo>
                    <a:pt x="57" y="12"/>
                    <a:pt x="57" y="13"/>
                    <a:pt x="57" y="14"/>
                  </a:cubicBezTo>
                  <a:cubicBezTo>
                    <a:pt x="58" y="15"/>
                    <a:pt x="60" y="19"/>
                    <a:pt x="60" y="19"/>
                  </a:cubicBezTo>
                  <a:cubicBezTo>
                    <a:pt x="60" y="19"/>
                    <a:pt x="62" y="21"/>
                    <a:pt x="62" y="21"/>
                  </a:cubicBezTo>
                  <a:cubicBezTo>
                    <a:pt x="62" y="21"/>
                    <a:pt x="63" y="23"/>
                    <a:pt x="63" y="23"/>
                  </a:cubicBezTo>
                  <a:cubicBezTo>
                    <a:pt x="63" y="23"/>
                    <a:pt x="63" y="23"/>
                    <a:pt x="64" y="24"/>
                  </a:cubicBezTo>
                  <a:cubicBezTo>
                    <a:pt x="65" y="24"/>
                    <a:pt x="64" y="24"/>
                    <a:pt x="64" y="24"/>
                  </a:cubicBezTo>
                  <a:cubicBezTo>
                    <a:pt x="64" y="25"/>
                    <a:pt x="63" y="26"/>
                    <a:pt x="63" y="27"/>
                  </a:cubicBezTo>
                  <a:cubicBezTo>
                    <a:pt x="63" y="27"/>
                    <a:pt x="63" y="26"/>
                    <a:pt x="63" y="27"/>
                  </a:cubicBezTo>
                  <a:cubicBezTo>
                    <a:pt x="63" y="29"/>
                    <a:pt x="63" y="31"/>
                    <a:pt x="63" y="31"/>
                  </a:cubicBezTo>
                  <a:cubicBezTo>
                    <a:pt x="62" y="33"/>
                    <a:pt x="62" y="33"/>
                    <a:pt x="62" y="33"/>
                  </a:cubicBezTo>
                  <a:cubicBezTo>
                    <a:pt x="61" y="34"/>
                    <a:pt x="61" y="34"/>
                    <a:pt x="61" y="34"/>
                  </a:cubicBezTo>
                  <a:cubicBezTo>
                    <a:pt x="61" y="34"/>
                    <a:pt x="61" y="34"/>
                    <a:pt x="61" y="34"/>
                  </a:cubicBezTo>
                  <a:cubicBezTo>
                    <a:pt x="60" y="34"/>
                    <a:pt x="61" y="33"/>
                    <a:pt x="61" y="33"/>
                  </a:cubicBezTo>
                  <a:cubicBezTo>
                    <a:pt x="61" y="32"/>
                    <a:pt x="61" y="32"/>
                    <a:pt x="61" y="32"/>
                  </a:cubicBezTo>
                  <a:cubicBezTo>
                    <a:pt x="62" y="30"/>
                    <a:pt x="62" y="30"/>
                    <a:pt x="62" y="30"/>
                  </a:cubicBezTo>
                  <a:cubicBezTo>
                    <a:pt x="62" y="30"/>
                    <a:pt x="61" y="29"/>
                    <a:pt x="60" y="29"/>
                  </a:cubicBezTo>
                  <a:cubicBezTo>
                    <a:pt x="60" y="28"/>
                    <a:pt x="60" y="29"/>
                    <a:pt x="59" y="29"/>
                  </a:cubicBezTo>
                  <a:cubicBezTo>
                    <a:pt x="59" y="29"/>
                    <a:pt x="58" y="31"/>
                    <a:pt x="58" y="31"/>
                  </a:cubicBezTo>
                  <a:cubicBezTo>
                    <a:pt x="58" y="31"/>
                    <a:pt x="57" y="31"/>
                    <a:pt x="58" y="30"/>
                  </a:cubicBezTo>
                  <a:cubicBezTo>
                    <a:pt x="58" y="30"/>
                    <a:pt x="58" y="28"/>
                    <a:pt x="59" y="28"/>
                  </a:cubicBezTo>
                  <a:cubicBezTo>
                    <a:pt x="59" y="28"/>
                    <a:pt x="59" y="28"/>
                    <a:pt x="59" y="28"/>
                  </a:cubicBezTo>
                  <a:cubicBezTo>
                    <a:pt x="59" y="27"/>
                    <a:pt x="60" y="27"/>
                    <a:pt x="60" y="26"/>
                  </a:cubicBezTo>
                  <a:cubicBezTo>
                    <a:pt x="60" y="25"/>
                    <a:pt x="60" y="25"/>
                    <a:pt x="60" y="24"/>
                  </a:cubicBezTo>
                  <a:cubicBezTo>
                    <a:pt x="59" y="24"/>
                    <a:pt x="59" y="23"/>
                    <a:pt x="59" y="22"/>
                  </a:cubicBezTo>
                  <a:cubicBezTo>
                    <a:pt x="58" y="22"/>
                    <a:pt x="57" y="23"/>
                    <a:pt x="57" y="23"/>
                  </a:cubicBezTo>
                  <a:cubicBezTo>
                    <a:pt x="57" y="24"/>
                    <a:pt x="57" y="24"/>
                    <a:pt x="57" y="24"/>
                  </a:cubicBezTo>
                  <a:cubicBezTo>
                    <a:pt x="56" y="25"/>
                    <a:pt x="56" y="25"/>
                    <a:pt x="55" y="26"/>
                  </a:cubicBezTo>
                  <a:cubicBezTo>
                    <a:pt x="54" y="27"/>
                    <a:pt x="54" y="27"/>
                    <a:pt x="54" y="27"/>
                  </a:cubicBezTo>
                  <a:cubicBezTo>
                    <a:pt x="54" y="27"/>
                    <a:pt x="55" y="25"/>
                    <a:pt x="55" y="25"/>
                  </a:cubicBezTo>
                  <a:cubicBezTo>
                    <a:pt x="55" y="25"/>
                    <a:pt x="56" y="24"/>
                    <a:pt x="55" y="24"/>
                  </a:cubicBezTo>
                  <a:cubicBezTo>
                    <a:pt x="55" y="24"/>
                    <a:pt x="55" y="24"/>
                    <a:pt x="55" y="23"/>
                  </a:cubicBezTo>
                  <a:cubicBezTo>
                    <a:pt x="55" y="23"/>
                    <a:pt x="55" y="22"/>
                    <a:pt x="55" y="22"/>
                  </a:cubicBezTo>
                  <a:cubicBezTo>
                    <a:pt x="55" y="22"/>
                    <a:pt x="56" y="22"/>
                    <a:pt x="55" y="22"/>
                  </a:cubicBezTo>
                  <a:cubicBezTo>
                    <a:pt x="54" y="22"/>
                    <a:pt x="54" y="22"/>
                    <a:pt x="54" y="22"/>
                  </a:cubicBezTo>
                  <a:cubicBezTo>
                    <a:pt x="54" y="22"/>
                    <a:pt x="53" y="22"/>
                    <a:pt x="53" y="22"/>
                  </a:cubicBezTo>
                  <a:cubicBezTo>
                    <a:pt x="53" y="21"/>
                    <a:pt x="54" y="21"/>
                    <a:pt x="54" y="21"/>
                  </a:cubicBezTo>
                  <a:cubicBezTo>
                    <a:pt x="54" y="20"/>
                    <a:pt x="55" y="19"/>
                    <a:pt x="55" y="19"/>
                  </a:cubicBezTo>
                  <a:cubicBezTo>
                    <a:pt x="55" y="19"/>
                    <a:pt x="54" y="18"/>
                    <a:pt x="54" y="18"/>
                  </a:cubicBezTo>
                  <a:cubicBezTo>
                    <a:pt x="53" y="17"/>
                    <a:pt x="53" y="16"/>
                    <a:pt x="53" y="16"/>
                  </a:cubicBezTo>
                  <a:cubicBezTo>
                    <a:pt x="53" y="16"/>
                    <a:pt x="53" y="18"/>
                    <a:pt x="53" y="15"/>
                  </a:cubicBezTo>
                  <a:cubicBezTo>
                    <a:pt x="52" y="12"/>
                    <a:pt x="52" y="12"/>
                    <a:pt x="52" y="12"/>
                  </a:cubicBezTo>
                  <a:cubicBezTo>
                    <a:pt x="51" y="11"/>
                    <a:pt x="51" y="11"/>
                    <a:pt x="51" y="11"/>
                  </a:cubicBezTo>
                  <a:cubicBezTo>
                    <a:pt x="51" y="11"/>
                    <a:pt x="51" y="10"/>
                    <a:pt x="50" y="10"/>
                  </a:cubicBezTo>
                  <a:cubicBezTo>
                    <a:pt x="50" y="9"/>
                    <a:pt x="48" y="8"/>
                    <a:pt x="48" y="8"/>
                  </a:cubicBezTo>
                  <a:cubicBezTo>
                    <a:pt x="48" y="7"/>
                    <a:pt x="48" y="7"/>
                    <a:pt x="48" y="7"/>
                  </a:cubicBezTo>
                  <a:cubicBezTo>
                    <a:pt x="48" y="7"/>
                    <a:pt x="48" y="6"/>
                    <a:pt x="48" y="6"/>
                  </a:cubicBezTo>
                  <a:cubicBezTo>
                    <a:pt x="47" y="6"/>
                    <a:pt x="46" y="5"/>
                    <a:pt x="46" y="6"/>
                  </a:cubicBezTo>
                  <a:cubicBezTo>
                    <a:pt x="46" y="7"/>
                    <a:pt x="46" y="7"/>
                    <a:pt x="46" y="8"/>
                  </a:cubicBezTo>
                  <a:cubicBezTo>
                    <a:pt x="45" y="8"/>
                    <a:pt x="43" y="8"/>
                    <a:pt x="43" y="8"/>
                  </a:cubicBezTo>
                  <a:cubicBezTo>
                    <a:pt x="43" y="8"/>
                    <a:pt x="43" y="9"/>
                    <a:pt x="43" y="9"/>
                  </a:cubicBezTo>
                  <a:cubicBezTo>
                    <a:pt x="41" y="10"/>
                    <a:pt x="41" y="10"/>
                    <a:pt x="41" y="10"/>
                  </a:cubicBezTo>
                  <a:cubicBezTo>
                    <a:pt x="41" y="10"/>
                    <a:pt x="41" y="9"/>
                    <a:pt x="41" y="10"/>
                  </a:cubicBezTo>
                  <a:cubicBezTo>
                    <a:pt x="42" y="11"/>
                    <a:pt x="42" y="12"/>
                    <a:pt x="42" y="13"/>
                  </a:cubicBezTo>
                  <a:cubicBezTo>
                    <a:pt x="42" y="13"/>
                    <a:pt x="44" y="14"/>
                    <a:pt x="43" y="14"/>
                  </a:cubicBezTo>
                  <a:cubicBezTo>
                    <a:pt x="43" y="14"/>
                    <a:pt x="41" y="14"/>
                    <a:pt x="41" y="14"/>
                  </a:cubicBezTo>
                  <a:cubicBezTo>
                    <a:pt x="41" y="14"/>
                    <a:pt x="40" y="13"/>
                    <a:pt x="40" y="12"/>
                  </a:cubicBezTo>
                  <a:cubicBezTo>
                    <a:pt x="40" y="12"/>
                    <a:pt x="39" y="11"/>
                    <a:pt x="38" y="11"/>
                  </a:cubicBezTo>
                  <a:cubicBezTo>
                    <a:pt x="38" y="11"/>
                    <a:pt x="37" y="11"/>
                    <a:pt x="36" y="12"/>
                  </a:cubicBezTo>
                  <a:cubicBezTo>
                    <a:pt x="36" y="13"/>
                    <a:pt x="36" y="12"/>
                    <a:pt x="36" y="14"/>
                  </a:cubicBezTo>
                  <a:cubicBezTo>
                    <a:pt x="36" y="16"/>
                    <a:pt x="36" y="18"/>
                    <a:pt x="36" y="18"/>
                  </a:cubicBezTo>
                  <a:cubicBezTo>
                    <a:pt x="36" y="18"/>
                    <a:pt x="37" y="19"/>
                    <a:pt x="38" y="20"/>
                  </a:cubicBezTo>
                  <a:cubicBezTo>
                    <a:pt x="38" y="20"/>
                    <a:pt x="39" y="23"/>
                    <a:pt x="39" y="23"/>
                  </a:cubicBezTo>
                  <a:cubicBezTo>
                    <a:pt x="39" y="24"/>
                    <a:pt x="40" y="25"/>
                    <a:pt x="40" y="25"/>
                  </a:cubicBezTo>
                  <a:cubicBezTo>
                    <a:pt x="40" y="25"/>
                    <a:pt x="35" y="23"/>
                    <a:pt x="35" y="22"/>
                  </a:cubicBezTo>
                  <a:cubicBezTo>
                    <a:pt x="35" y="21"/>
                    <a:pt x="35" y="19"/>
                    <a:pt x="34" y="19"/>
                  </a:cubicBezTo>
                  <a:cubicBezTo>
                    <a:pt x="34" y="19"/>
                    <a:pt x="34" y="18"/>
                    <a:pt x="33" y="19"/>
                  </a:cubicBezTo>
                  <a:cubicBezTo>
                    <a:pt x="32" y="19"/>
                    <a:pt x="32" y="19"/>
                    <a:pt x="31" y="19"/>
                  </a:cubicBezTo>
                  <a:cubicBezTo>
                    <a:pt x="31" y="20"/>
                    <a:pt x="31" y="21"/>
                    <a:pt x="31" y="21"/>
                  </a:cubicBezTo>
                  <a:cubicBezTo>
                    <a:pt x="31" y="21"/>
                    <a:pt x="31" y="22"/>
                    <a:pt x="31" y="23"/>
                  </a:cubicBezTo>
                  <a:cubicBezTo>
                    <a:pt x="32" y="25"/>
                    <a:pt x="32" y="25"/>
                    <a:pt x="32" y="26"/>
                  </a:cubicBezTo>
                  <a:cubicBezTo>
                    <a:pt x="33" y="27"/>
                    <a:pt x="34" y="27"/>
                    <a:pt x="34" y="28"/>
                  </a:cubicBezTo>
                  <a:cubicBezTo>
                    <a:pt x="34" y="28"/>
                    <a:pt x="35" y="29"/>
                    <a:pt x="35" y="29"/>
                  </a:cubicBezTo>
                  <a:cubicBezTo>
                    <a:pt x="35" y="29"/>
                    <a:pt x="34" y="31"/>
                    <a:pt x="34" y="31"/>
                  </a:cubicBezTo>
                  <a:cubicBezTo>
                    <a:pt x="34" y="32"/>
                    <a:pt x="33" y="33"/>
                    <a:pt x="33" y="33"/>
                  </a:cubicBezTo>
                  <a:cubicBezTo>
                    <a:pt x="33" y="33"/>
                    <a:pt x="35" y="34"/>
                    <a:pt x="35" y="34"/>
                  </a:cubicBezTo>
                  <a:cubicBezTo>
                    <a:pt x="35" y="34"/>
                    <a:pt x="36" y="35"/>
                    <a:pt x="35" y="36"/>
                  </a:cubicBezTo>
                  <a:cubicBezTo>
                    <a:pt x="34" y="36"/>
                    <a:pt x="34" y="36"/>
                    <a:pt x="33" y="36"/>
                  </a:cubicBezTo>
                  <a:cubicBezTo>
                    <a:pt x="33" y="35"/>
                    <a:pt x="32" y="36"/>
                    <a:pt x="32" y="34"/>
                  </a:cubicBezTo>
                  <a:cubicBezTo>
                    <a:pt x="33" y="33"/>
                    <a:pt x="33" y="32"/>
                    <a:pt x="33" y="32"/>
                  </a:cubicBezTo>
                  <a:cubicBezTo>
                    <a:pt x="32" y="32"/>
                    <a:pt x="31" y="30"/>
                    <a:pt x="31" y="30"/>
                  </a:cubicBezTo>
                  <a:cubicBezTo>
                    <a:pt x="31" y="30"/>
                    <a:pt x="33" y="33"/>
                    <a:pt x="30" y="28"/>
                  </a:cubicBezTo>
                  <a:cubicBezTo>
                    <a:pt x="28" y="24"/>
                    <a:pt x="28" y="24"/>
                    <a:pt x="28" y="24"/>
                  </a:cubicBezTo>
                  <a:cubicBezTo>
                    <a:pt x="28" y="22"/>
                    <a:pt x="28" y="22"/>
                    <a:pt x="28" y="22"/>
                  </a:cubicBezTo>
                  <a:cubicBezTo>
                    <a:pt x="28" y="22"/>
                    <a:pt x="27" y="22"/>
                    <a:pt x="27" y="22"/>
                  </a:cubicBezTo>
                  <a:cubicBezTo>
                    <a:pt x="27" y="22"/>
                    <a:pt x="26" y="21"/>
                    <a:pt x="26" y="21"/>
                  </a:cubicBezTo>
                  <a:cubicBezTo>
                    <a:pt x="26" y="21"/>
                    <a:pt x="24" y="21"/>
                    <a:pt x="24" y="21"/>
                  </a:cubicBezTo>
                  <a:cubicBezTo>
                    <a:pt x="24" y="22"/>
                    <a:pt x="24" y="22"/>
                    <a:pt x="24" y="23"/>
                  </a:cubicBezTo>
                  <a:cubicBezTo>
                    <a:pt x="23" y="23"/>
                    <a:pt x="23" y="25"/>
                    <a:pt x="23" y="25"/>
                  </a:cubicBezTo>
                  <a:cubicBezTo>
                    <a:pt x="22" y="25"/>
                    <a:pt x="22" y="27"/>
                    <a:pt x="22" y="27"/>
                  </a:cubicBezTo>
                  <a:cubicBezTo>
                    <a:pt x="22" y="27"/>
                    <a:pt x="23" y="27"/>
                    <a:pt x="23" y="28"/>
                  </a:cubicBezTo>
                  <a:cubicBezTo>
                    <a:pt x="24" y="29"/>
                    <a:pt x="24" y="30"/>
                    <a:pt x="24" y="30"/>
                  </a:cubicBezTo>
                  <a:cubicBezTo>
                    <a:pt x="24" y="30"/>
                    <a:pt x="23" y="29"/>
                    <a:pt x="23" y="29"/>
                  </a:cubicBezTo>
                  <a:cubicBezTo>
                    <a:pt x="22" y="29"/>
                    <a:pt x="22" y="29"/>
                    <a:pt x="22" y="29"/>
                  </a:cubicBezTo>
                  <a:cubicBezTo>
                    <a:pt x="21" y="30"/>
                    <a:pt x="21" y="30"/>
                    <a:pt x="21" y="30"/>
                  </a:cubicBezTo>
                  <a:cubicBezTo>
                    <a:pt x="21" y="30"/>
                    <a:pt x="21" y="30"/>
                    <a:pt x="21" y="30"/>
                  </a:cubicBezTo>
                  <a:cubicBezTo>
                    <a:pt x="21" y="30"/>
                    <a:pt x="21" y="32"/>
                    <a:pt x="21" y="32"/>
                  </a:cubicBezTo>
                  <a:cubicBezTo>
                    <a:pt x="21" y="32"/>
                    <a:pt x="22" y="33"/>
                    <a:pt x="22" y="33"/>
                  </a:cubicBezTo>
                  <a:cubicBezTo>
                    <a:pt x="22" y="33"/>
                    <a:pt x="22" y="34"/>
                    <a:pt x="22" y="34"/>
                  </a:cubicBezTo>
                  <a:cubicBezTo>
                    <a:pt x="22" y="34"/>
                    <a:pt x="23" y="35"/>
                    <a:pt x="23" y="35"/>
                  </a:cubicBezTo>
                  <a:cubicBezTo>
                    <a:pt x="23" y="36"/>
                    <a:pt x="23" y="36"/>
                    <a:pt x="23" y="36"/>
                  </a:cubicBezTo>
                  <a:cubicBezTo>
                    <a:pt x="23" y="36"/>
                    <a:pt x="23" y="36"/>
                    <a:pt x="23" y="36"/>
                  </a:cubicBezTo>
                  <a:cubicBezTo>
                    <a:pt x="22" y="36"/>
                    <a:pt x="23" y="37"/>
                    <a:pt x="22" y="36"/>
                  </a:cubicBezTo>
                  <a:cubicBezTo>
                    <a:pt x="21" y="35"/>
                    <a:pt x="21" y="36"/>
                    <a:pt x="20" y="35"/>
                  </a:cubicBezTo>
                  <a:cubicBezTo>
                    <a:pt x="20" y="33"/>
                    <a:pt x="20" y="33"/>
                    <a:pt x="20" y="33"/>
                  </a:cubicBezTo>
                  <a:cubicBezTo>
                    <a:pt x="20" y="33"/>
                    <a:pt x="21" y="32"/>
                    <a:pt x="19" y="31"/>
                  </a:cubicBezTo>
                  <a:cubicBezTo>
                    <a:pt x="18" y="29"/>
                    <a:pt x="18" y="28"/>
                    <a:pt x="18" y="28"/>
                  </a:cubicBezTo>
                  <a:cubicBezTo>
                    <a:pt x="18" y="28"/>
                    <a:pt x="17" y="27"/>
                    <a:pt x="16" y="27"/>
                  </a:cubicBezTo>
                  <a:cubicBezTo>
                    <a:pt x="16" y="28"/>
                    <a:pt x="16" y="28"/>
                    <a:pt x="15" y="28"/>
                  </a:cubicBezTo>
                  <a:cubicBezTo>
                    <a:pt x="14" y="29"/>
                    <a:pt x="14" y="29"/>
                    <a:pt x="13" y="29"/>
                  </a:cubicBezTo>
                  <a:cubicBezTo>
                    <a:pt x="13" y="29"/>
                    <a:pt x="11" y="29"/>
                    <a:pt x="11" y="29"/>
                  </a:cubicBezTo>
                  <a:cubicBezTo>
                    <a:pt x="11" y="29"/>
                    <a:pt x="11" y="29"/>
                    <a:pt x="9" y="30"/>
                  </a:cubicBezTo>
                  <a:cubicBezTo>
                    <a:pt x="8" y="32"/>
                    <a:pt x="7" y="32"/>
                    <a:pt x="8" y="32"/>
                  </a:cubicBezTo>
                  <a:cubicBezTo>
                    <a:pt x="9" y="33"/>
                    <a:pt x="11" y="33"/>
                    <a:pt x="11" y="33"/>
                  </a:cubicBezTo>
                  <a:cubicBezTo>
                    <a:pt x="11" y="33"/>
                    <a:pt x="12" y="33"/>
                    <a:pt x="13" y="34"/>
                  </a:cubicBezTo>
                  <a:cubicBezTo>
                    <a:pt x="14" y="34"/>
                    <a:pt x="16" y="36"/>
                    <a:pt x="16" y="36"/>
                  </a:cubicBezTo>
                  <a:cubicBezTo>
                    <a:pt x="18" y="39"/>
                    <a:pt x="18" y="39"/>
                    <a:pt x="18" y="39"/>
                  </a:cubicBezTo>
                  <a:cubicBezTo>
                    <a:pt x="18" y="39"/>
                    <a:pt x="18" y="40"/>
                    <a:pt x="18" y="40"/>
                  </a:cubicBezTo>
                  <a:cubicBezTo>
                    <a:pt x="18" y="40"/>
                    <a:pt x="18" y="40"/>
                    <a:pt x="18" y="41"/>
                  </a:cubicBezTo>
                  <a:cubicBezTo>
                    <a:pt x="18" y="41"/>
                    <a:pt x="18" y="42"/>
                    <a:pt x="18" y="42"/>
                  </a:cubicBezTo>
                  <a:cubicBezTo>
                    <a:pt x="18" y="42"/>
                    <a:pt x="19" y="43"/>
                    <a:pt x="20" y="44"/>
                  </a:cubicBezTo>
                  <a:cubicBezTo>
                    <a:pt x="21" y="44"/>
                    <a:pt x="21" y="44"/>
                    <a:pt x="22" y="44"/>
                  </a:cubicBezTo>
                  <a:cubicBezTo>
                    <a:pt x="23" y="44"/>
                    <a:pt x="22" y="44"/>
                    <a:pt x="23" y="44"/>
                  </a:cubicBezTo>
                  <a:cubicBezTo>
                    <a:pt x="25" y="43"/>
                    <a:pt x="25" y="43"/>
                    <a:pt x="25" y="43"/>
                  </a:cubicBezTo>
                  <a:cubicBezTo>
                    <a:pt x="25" y="43"/>
                    <a:pt x="25" y="43"/>
                    <a:pt x="26" y="43"/>
                  </a:cubicBezTo>
                  <a:cubicBezTo>
                    <a:pt x="28" y="43"/>
                    <a:pt x="27" y="44"/>
                    <a:pt x="28" y="44"/>
                  </a:cubicBezTo>
                  <a:cubicBezTo>
                    <a:pt x="28" y="43"/>
                    <a:pt x="30" y="43"/>
                    <a:pt x="30" y="43"/>
                  </a:cubicBezTo>
                  <a:cubicBezTo>
                    <a:pt x="31" y="43"/>
                    <a:pt x="31" y="42"/>
                    <a:pt x="32" y="43"/>
                  </a:cubicBezTo>
                  <a:cubicBezTo>
                    <a:pt x="32" y="44"/>
                    <a:pt x="32" y="44"/>
                    <a:pt x="32" y="45"/>
                  </a:cubicBezTo>
                  <a:cubicBezTo>
                    <a:pt x="33" y="45"/>
                    <a:pt x="34" y="46"/>
                    <a:pt x="34" y="46"/>
                  </a:cubicBezTo>
                  <a:cubicBezTo>
                    <a:pt x="36" y="46"/>
                    <a:pt x="36" y="46"/>
                    <a:pt x="36" y="46"/>
                  </a:cubicBezTo>
                  <a:cubicBezTo>
                    <a:pt x="36" y="46"/>
                    <a:pt x="36" y="45"/>
                    <a:pt x="37" y="45"/>
                  </a:cubicBezTo>
                  <a:cubicBezTo>
                    <a:pt x="37" y="44"/>
                    <a:pt x="38" y="43"/>
                    <a:pt x="38" y="43"/>
                  </a:cubicBezTo>
                  <a:cubicBezTo>
                    <a:pt x="38" y="43"/>
                    <a:pt x="37" y="43"/>
                    <a:pt x="38" y="44"/>
                  </a:cubicBezTo>
                  <a:cubicBezTo>
                    <a:pt x="39" y="44"/>
                    <a:pt x="39" y="44"/>
                    <a:pt x="40" y="45"/>
                  </a:cubicBezTo>
                  <a:cubicBezTo>
                    <a:pt x="40" y="45"/>
                    <a:pt x="42" y="44"/>
                    <a:pt x="42" y="44"/>
                  </a:cubicBezTo>
                  <a:cubicBezTo>
                    <a:pt x="43" y="44"/>
                    <a:pt x="43" y="44"/>
                    <a:pt x="43" y="44"/>
                  </a:cubicBezTo>
                  <a:cubicBezTo>
                    <a:pt x="43" y="44"/>
                    <a:pt x="42" y="45"/>
                    <a:pt x="43" y="45"/>
                  </a:cubicBezTo>
                  <a:cubicBezTo>
                    <a:pt x="43" y="45"/>
                    <a:pt x="42" y="45"/>
                    <a:pt x="43" y="45"/>
                  </a:cubicBezTo>
                  <a:cubicBezTo>
                    <a:pt x="44" y="45"/>
                    <a:pt x="45" y="44"/>
                    <a:pt x="45" y="44"/>
                  </a:cubicBezTo>
                  <a:cubicBezTo>
                    <a:pt x="45" y="44"/>
                    <a:pt x="44" y="45"/>
                    <a:pt x="44" y="46"/>
                  </a:cubicBezTo>
                  <a:cubicBezTo>
                    <a:pt x="44" y="46"/>
                    <a:pt x="44" y="47"/>
                    <a:pt x="44" y="47"/>
                  </a:cubicBezTo>
                  <a:cubicBezTo>
                    <a:pt x="44" y="47"/>
                    <a:pt x="44" y="48"/>
                    <a:pt x="45" y="49"/>
                  </a:cubicBezTo>
                  <a:cubicBezTo>
                    <a:pt x="46" y="49"/>
                    <a:pt x="47" y="49"/>
                    <a:pt x="47" y="49"/>
                  </a:cubicBezTo>
                  <a:cubicBezTo>
                    <a:pt x="47" y="49"/>
                    <a:pt x="49" y="49"/>
                    <a:pt x="49" y="49"/>
                  </a:cubicBezTo>
                  <a:cubicBezTo>
                    <a:pt x="49" y="50"/>
                    <a:pt x="49" y="49"/>
                    <a:pt x="49" y="50"/>
                  </a:cubicBezTo>
                  <a:cubicBezTo>
                    <a:pt x="49" y="50"/>
                    <a:pt x="50" y="49"/>
                    <a:pt x="50" y="49"/>
                  </a:cubicBezTo>
                  <a:cubicBezTo>
                    <a:pt x="51" y="49"/>
                    <a:pt x="52" y="49"/>
                    <a:pt x="52" y="49"/>
                  </a:cubicBezTo>
                  <a:cubicBezTo>
                    <a:pt x="52" y="50"/>
                    <a:pt x="51" y="51"/>
                    <a:pt x="51" y="51"/>
                  </a:cubicBezTo>
                  <a:cubicBezTo>
                    <a:pt x="51" y="51"/>
                    <a:pt x="51" y="51"/>
                    <a:pt x="51" y="52"/>
                  </a:cubicBezTo>
                  <a:cubicBezTo>
                    <a:pt x="51" y="52"/>
                    <a:pt x="53" y="52"/>
                    <a:pt x="53" y="52"/>
                  </a:cubicBezTo>
                  <a:cubicBezTo>
                    <a:pt x="53" y="52"/>
                    <a:pt x="53" y="51"/>
                    <a:pt x="54" y="52"/>
                  </a:cubicBezTo>
                  <a:cubicBezTo>
                    <a:pt x="54" y="53"/>
                    <a:pt x="54" y="53"/>
                    <a:pt x="54" y="53"/>
                  </a:cubicBezTo>
                  <a:cubicBezTo>
                    <a:pt x="53" y="53"/>
                    <a:pt x="53" y="52"/>
                    <a:pt x="53" y="54"/>
                  </a:cubicBezTo>
                  <a:cubicBezTo>
                    <a:pt x="52" y="55"/>
                    <a:pt x="53" y="56"/>
                    <a:pt x="53" y="56"/>
                  </a:cubicBezTo>
                  <a:cubicBezTo>
                    <a:pt x="54" y="58"/>
                    <a:pt x="54" y="58"/>
                    <a:pt x="54" y="58"/>
                  </a:cubicBezTo>
                  <a:cubicBezTo>
                    <a:pt x="54" y="58"/>
                    <a:pt x="55" y="58"/>
                    <a:pt x="56" y="58"/>
                  </a:cubicBezTo>
                  <a:cubicBezTo>
                    <a:pt x="56" y="58"/>
                    <a:pt x="56" y="58"/>
                    <a:pt x="56" y="58"/>
                  </a:cubicBezTo>
                  <a:cubicBezTo>
                    <a:pt x="57" y="57"/>
                    <a:pt x="57" y="57"/>
                    <a:pt x="58" y="57"/>
                  </a:cubicBezTo>
                  <a:cubicBezTo>
                    <a:pt x="58" y="57"/>
                    <a:pt x="59" y="58"/>
                    <a:pt x="59" y="58"/>
                  </a:cubicBezTo>
                  <a:cubicBezTo>
                    <a:pt x="59" y="59"/>
                    <a:pt x="59" y="59"/>
                    <a:pt x="59" y="59"/>
                  </a:cubicBezTo>
                  <a:cubicBezTo>
                    <a:pt x="59" y="59"/>
                    <a:pt x="59" y="60"/>
                    <a:pt x="59" y="60"/>
                  </a:cubicBezTo>
                  <a:cubicBezTo>
                    <a:pt x="60" y="61"/>
                    <a:pt x="61" y="61"/>
                    <a:pt x="61" y="61"/>
                  </a:cubicBezTo>
                  <a:cubicBezTo>
                    <a:pt x="61" y="61"/>
                    <a:pt x="61" y="61"/>
                    <a:pt x="61" y="62"/>
                  </a:cubicBezTo>
                  <a:cubicBezTo>
                    <a:pt x="62" y="63"/>
                    <a:pt x="64" y="64"/>
                    <a:pt x="64" y="64"/>
                  </a:cubicBezTo>
                  <a:cubicBezTo>
                    <a:pt x="64" y="64"/>
                    <a:pt x="61" y="63"/>
                    <a:pt x="61" y="63"/>
                  </a:cubicBezTo>
                  <a:cubicBezTo>
                    <a:pt x="60" y="63"/>
                    <a:pt x="58" y="63"/>
                    <a:pt x="58" y="63"/>
                  </a:cubicBezTo>
                  <a:cubicBezTo>
                    <a:pt x="57" y="63"/>
                    <a:pt x="55" y="63"/>
                    <a:pt x="55" y="63"/>
                  </a:cubicBezTo>
                  <a:cubicBezTo>
                    <a:pt x="52" y="64"/>
                    <a:pt x="52" y="64"/>
                    <a:pt x="52" y="64"/>
                  </a:cubicBezTo>
                  <a:cubicBezTo>
                    <a:pt x="52" y="64"/>
                    <a:pt x="50" y="65"/>
                    <a:pt x="49" y="65"/>
                  </a:cubicBezTo>
                  <a:cubicBezTo>
                    <a:pt x="49" y="65"/>
                    <a:pt x="48" y="65"/>
                    <a:pt x="47" y="65"/>
                  </a:cubicBezTo>
                  <a:cubicBezTo>
                    <a:pt x="47" y="66"/>
                    <a:pt x="46" y="66"/>
                    <a:pt x="45" y="66"/>
                  </a:cubicBezTo>
                  <a:cubicBezTo>
                    <a:pt x="45" y="66"/>
                    <a:pt x="43" y="66"/>
                    <a:pt x="42" y="66"/>
                  </a:cubicBezTo>
                  <a:cubicBezTo>
                    <a:pt x="42" y="66"/>
                    <a:pt x="41" y="66"/>
                    <a:pt x="41" y="66"/>
                  </a:cubicBezTo>
                  <a:cubicBezTo>
                    <a:pt x="38" y="67"/>
                    <a:pt x="38" y="67"/>
                    <a:pt x="38" y="67"/>
                  </a:cubicBezTo>
                  <a:cubicBezTo>
                    <a:pt x="39" y="68"/>
                    <a:pt x="39" y="68"/>
                    <a:pt x="39" y="68"/>
                  </a:cubicBezTo>
                  <a:cubicBezTo>
                    <a:pt x="41" y="69"/>
                    <a:pt x="41" y="69"/>
                    <a:pt x="41" y="69"/>
                  </a:cubicBezTo>
                  <a:cubicBezTo>
                    <a:pt x="41" y="69"/>
                    <a:pt x="41" y="69"/>
                    <a:pt x="41" y="69"/>
                  </a:cubicBezTo>
                  <a:cubicBezTo>
                    <a:pt x="42" y="69"/>
                    <a:pt x="43" y="70"/>
                    <a:pt x="43" y="70"/>
                  </a:cubicBezTo>
                  <a:cubicBezTo>
                    <a:pt x="43" y="70"/>
                    <a:pt x="44" y="71"/>
                    <a:pt x="45" y="72"/>
                  </a:cubicBezTo>
                  <a:cubicBezTo>
                    <a:pt x="45" y="72"/>
                    <a:pt x="46" y="73"/>
                    <a:pt x="46" y="73"/>
                  </a:cubicBezTo>
                  <a:lnTo>
                    <a:pt x="48" y="74"/>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42" name="Freeform 19">
              <a:extLst>
                <a:ext uri="{FF2B5EF4-FFF2-40B4-BE49-F238E27FC236}">
                  <a16:creationId xmlns:a16="http://schemas.microsoft.com/office/drawing/2014/main" id="{44A0E6C7-850A-4F40-A8D0-E069B64DD643}"/>
                </a:ext>
              </a:extLst>
            </p:cNvPr>
            <p:cNvSpPr>
              <a:spLocks/>
            </p:cNvSpPr>
            <p:nvPr/>
          </p:nvSpPr>
          <p:spPr bwMode="auto">
            <a:xfrm>
              <a:off x="5322812" y="2251719"/>
              <a:ext cx="802584" cy="653101"/>
            </a:xfrm>
            <a:custGeom>
              <a:avLst/>
              <a:gdLst>
                <a:gd name="T0" fmla="*/ 194 w 352"/>
                <a:gd name="T1" fmla="*/ 16 h 295"/>
                <a:gd name="T2" fmla="*/ 260 w 352"/>
                <a:gd name="T3" fmla="*/ 5 h 295"/>
                <a:gd name="T4" fmla="*/ 289 w 352"/>
                <a:gd name="T5" fmla="*/ 13 h 295"/>
                <a:gd name="T6" fmla="*/ 314 w 352"/>
                <a:gd name="T7" fmla="*/ 60 h 295"/>
                <a:gd name="T8" fmla="*/ 314 w 352"/>
                <a:gd name="T9" fmla="*/ 90 h 295"/>
                <a:gd name="T10" fmla="*/ 303 w 352"/>
                <a:gd name="T11" fmla="*/ 114 h 295"/>
                <a:gd name="T12" fmla="*/ 318 w 352"/>
                <a:gd name="T13" fmla="*/ 139 h 295"/>
                <a:gd name="T14" fmla="*/ 326 w 352"/>
                <a:gd name="T15" fmla="*/ 158 h 295"/>
                <a:gd name="T16" fmla="*/ 344 w 352"/>
                <a:gd name="T17" fmla="*/ 175 h 295"/>
                <a:gd name="T18" fmla="*/ 346 w 352"/>
                <a:gd name="T19" fmla="*/ 189 h 295"/>
                <a:gd name="T20" fmla="*/ 344 w 352"/>
                <a:gd name="T21" fmla="*/ 210 h 295"/>
                <a:gd name="T22" fmla="*/ 327 w 352"/>
                <a:gd name="T23" fmla="*/ 235 h 295"/>
                <a:gd name="T24" fmla="*/ 317 w 352"/>
                <a:gd name="T25" fmla="*/ 269 h 295"/>
                <a:gd name="T26" fmla="*/ 322 w 352"/>
                <a:gd name="T27" fmla="*/ 280 h 295"/>
                <a:gd name="T28" fmla="*/ 315 w 352"/>
                <a:gd name="T29" fmla="*/ 285 h 295"/>
                <a:gd name="T30" fmla="*/ 309 w 352"/>
                <a:gd name="T31" fmla="*/ 283 h 295"/>
                <a:gd name="T32" fmla="*/ 302 w 352"/>
                <a:gd name="T33" fmla="*/ 282 h 295"/>
                <a:gd name="T34" fmla="*/ 296 w 352"/>
                <a:gd name="T35" fmla="*/ 280 h 295"/>
                <a:gd name="T36" fmla="*/ 290 w 352"/>
                <a:gd name="T37" fmla="*/ 275 h 295"/>
                <a:gd name="T38" fmla="*/ 283 w 352"/>
                <a:gd name="T39" fmla="*/ 272 h 295"/>
                <a:gd name="T40" fmla="*/ 276 w 352"/>
                <a:gd name="T41" fmla="*/ 271 h 295"/>
                <a:gd name="T42" fmla="*/ 267 w 352"/>
                <a:gd name="T43" fmla="*/ 273 h 295"/>
                <a:gd name="T44" fmla="*/ 262 w 352"/>
                <a:gd name="T45" fmla="*/ 275 h 295"/>
                <a:gd name="T46" fmla="*/ 256 w 352"/>
                <a:gd name="T47" fmla="*/ 279 h 295"/>
                <a:gd name="T48" fmla="*/ 250 w 352"/>
                <a:gd name="T49" fmla="*/ 282 h 295"/>
                <a:gd name="T50" fmla="*/ 245 w 352"/>
                <a:gd name="T51" fmla="*/ 277 h 295"/>
                <a:gd name="T52" fmla="*/ 240 w 352"/>
                <a:gd name="T53" fmla="*/ 280 h 295"/>
                <a:gd name="T54" fmla="*/ 235 w 352"/>
                <a:gd name="T55" fmla="*/ 281 h 295"/>
                <a:gd name="T56" fmla="*/ 230 w 352"/>
                <a:gd name="T57" fmla="*/ 284 h 295"/>
                <a:gd name="T58" fmla="*/ 225 w 352"/>
                <a:gd name="T59" fmla="*/ 289 h 295"/>
                <a:gd name="T60" fmla="*/ 223 w 352"/>
                <a:gd name="T61" fmla="*/ 294 h 295"/>
                <a:gd name="T62" fmla="*/ 216 w 352"/>
                <a:gd name="T63" fmla="*/ 295 h 295"/>
                <a:gd name="T64" fmla="*/ 215 w 352"/>
                <a:gd name="T65" fmla="*/ 288 h 295"/>
                <a:gd name="T66" fmla="*/ 207 w 352"/>
                <a:gd name="T67" fmla="*/ 283 h 295"/>
                <a:gd name="T68" fmla="*/ 195 w 352"/>
                <a:gd name="T69" fmla="*/ 279 h 295"/>
                <a:gd name="T70" fmla="*/ 185 w 352"/>
                <a:gd name="T71" fmla="*/ 289 h 295"/>
                <a:gd name="T72" fmla="*/ 181 w 352"/>
                <a:gd name="T73" fmla="*/ 283 h 295"/>
                <a:gd name="T74" fmla="*/ 169 w 352"/>
                <a:gd name="T75" fmla="*/ 270 h 295"/>
                <a:gd name="T76" fmla="*/ 147 w 352"/>
                <a:gd name="T77" fmla="*/ 262 h 295"/>
                <a:gd name="T78" fmla="*/ 137 w 352"/>
                <a:gd name="T79" fmla="*/ 251 h 295"/>
                <a:gd name="T80" fmla="*/ 117 w 352"/>
                <a:gd name="T81" fmla="*/ 244 h 295"/>
                <a:gd name="T82" fmla="*/ 106 w 352"/>
                <a:gd name="T83" fmla="*/ 255 h 295"/>
                <a:gd name="T84" fmla="*/ 92 w 352"/>
                <a:gd name="T85" fmla="*/ 252 h 295"/>
                <a:gd name="T86" fmla="*/ 87 w 352"/>
                <a:gd name="T87" fmla="*/ 241 h 295"/>
                <a:gd name="T88" fmla="*/ 77 w 352"/>
                <a:gd name="T89" fmla="*/ 236 h 295"/>
                <a:gd name="T90" fmla="*/ 66 w 352"/>
                <a:gd name="T91" fmla="*/ 231 h 295"/>
                <a:gd name="T92" fmla="*/ 51 w 352"/>
                <a:gd name="T93" fmla="*/ 226 h 295"/>
                <a:gd name="T94" fmla="*/ 40 w 352"/>
                <a:gd name="T95" fmla="*/ 222 h 295"/>
                <a:gd name="T96" fmla="*/ 38 w 352"/>
                <a:gd name="T97" fmla="*/ 218 h 295"/>
                <a:gd name="T98" fmla="*/ 35 w 352"/>
                <a:gd name="T99" fmla="*/ 198 h 295"/>
                <a:gd name="T100" fmla="*/ 28 w 352"/>
                <a:gd name="T101" fmla="*/ 184 h 295"/>
                <a:gd name="T102" fmla="*/ 24 w 352"/>
                <a:gd name="T103" fmla="*/ 164 h 295"/>
                <a:gd name="T104" fmla="*/ 20 w 352"/>
                <a:gd name="T105" fmla="*/ 139 h 295"/>
                <a:gd name="T106" fmla="*/ 4 w 352"/>
                <a:gd name="T107" fmla="*/ 113 h 295"/>
                <a:gd name="T108" fmla="*/ 4 w 352"/>
                <a:gd name="T109" fmla="*/ 80 h 295"/>
                <a:gd name="T110" fmla="*/ 6 w 352"/>
                <a:gd name="T111" fmla="*/ 63 h 295"/>
                <a:gd name="T112" fmla="*/ 45 w 352"/>
                <a:gd name="T113" fmla="*/ 45 h 295"/>
                <a:gd name="T114" fmla="*/ 64 w 352"/>
                <a:gd name="T115" fmla="*/ 32 h 295"/>
                <a:gd name="T116" fmla="*/ 89 w 352"/>
                <a:gd name="T117" fmla="*/ 12 h 295"/>
                <a:gd name="T118" fmla="*/ 121 w 352"/>
                <a:gd name="T119" fmla="*/ 2 h 295"/>
                <a:gd name="T120" fmla="*/ 132 w 352"/>
                <a:gd name="T121" fmla="*/ 14 h 295"/>
                <a:gd name="T122" fmla="*/ 151 w 352"/>
                <a:gd name="T123" fmla="*/ 24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52" h="295">
                  <a:moveTo>
                    <a:pt x="155" y="23"/>
                  </a:moveTo>
                  <a:cubicBezTo>
                    <a:pt x="157" y="23"/>
                    <a:pt x="166" y="16"/>
                    <a:pt x="166" y="16"/>
                  </a:cubicBezTo>
                  <a:cubicBezTo>
                    <a:pt x="166" y="16"/>
                    <a:pt x="171" y="18"/>
                    <a:pt x="174" y="17"/>
                  </a:cubicBezTo>
                  <a:cubicBezTo>
                    <a:pt x="177" y="17"/>
                    <a:pt x="187" y="16"/>
                    <a:pt x="187" y="16"/>
                  </a:cubicBezTo>
                  <a:cubicBezTo>
                    <a:pt x="187" y="16"/>
                    <a:pt x="192" y="16"/>
                    <a:pt x="194" y="16"/>
                  </a:cubicBezTo>
                  <a:cubicBezTo>
                    <a:pt x="196" y="16"/>
                    <a:pt x="205" y="15"/>
                    <a:pt x="207" y="15"/>
                  </a:cubicBezTo>
                  <a:cubicBezTo>
                    <a:pt x="209" y="15"/>
                    <a:pt x="215" y="14"/>
                    <a:pt x="216" y="13"/>
                  </a:cubicBezTo>
                  <a:cubicBezTo>
                    <a:pt x="218" y="13"/>
                    <a:pt x="230" y="12"/>
                    <a:pt x="231" y="12"/>
                  </a:cubicBezTo>
                  <a:cubicBezTo>
                    <a:pt x="233" y="12"/>
                    <a:pt x="252" y="10"/>
                    <a:pt x="252" y="10"/>
                  </a:cubicBezTo>
                  <a:cubicBezTo>
                    <a:pt x="260" y="5"/>
                    <a:pt x="260" y="5"/>
                    <a:pt x="260" y="5"/>
                  </a:cubicBezTo>
                  <a:cubicBezTo>
                    <a:pt x="269" y="3"/>
                    <a:pt x="269" y="3"/>
                    <a:pt x="269" y="3"/>
                  </a:cubicBezTo>
                  <a:cubicBezTo>
                    <a:pt x="269" y="3"/>
                    <a:pt x="272" y="0"/>
                    <a:pt x="272" y="1"/>
                  </a:cubicBezTo>
                  <a:cubicBezTo>
                    <a:pt x="273" y="3"/>
                    <a:pt x="275" y="6"/>
                    <a:pt x="275" y="6"/>
                  </a:cubicBezTo>
                  <a:cubicBezTo>
                    <a:pt x="275" y="6"/>
                    <a:pt x="286" y="6"/>
                    <a:pt x="286" y="6"/>
                  </a:cubicBezTo>
                  <a:cubicBezTo>
                    <a:pt x="286" y="7"/>
                    <a:pt x="289" y="13"/>
                    <a:pt x="289" y="13"/>
                  </a:cubicBezTo>
                  <a:cubicBezTo>
                    <a:pt x="292" y="16"/>
                    <a:pt x="292" y="16"/>
                    <a:pt x="292" y="16"/>
                  </a:cubicBezTo>
                  <a:cubicBezTo>
                    <a:pt x="292" y="16"/>
                    <a:pt x="293" y="21"/>
                    <a:pt x="293" y="24"/>
                  </a:cubicBezTo>
                  <a:cubicBezTo>
                    <a:pt x="294" y="26"/>
                    <a:pt x="301" y="38"/>
                    <a:pt x="301" y="38"/>
                  </a:cubicBezTo>
                  <a:cubicBezTo>
                    <a:pt x="306" y="49"/>
                    <a:pt x="306" y="49"/>
                    <a:pt x="306" y="49"/>
                  </a:cubicBezTo>
                  <a:cubicBezTo>
                    <a:pt x="314" y="60"/>
                    <a:pt x="314" y="60"/>
                    <a:pt x="314" y="60"/>
                  </a:cubicBezTo>
                  <a:cubicBezTo>
                    <a:pt x="315" y="68"/>
                    <a:pt x="315" y="68"/>
                    <a:pt x="315" y="68"/>
                  </a:cubicBezTo>
                  <a:cubicBezTo>
                    <a:pt x="315" y="68"/>
                    <a:pt x="318" y="71"/>
                    <a:pt x="318" y="73"/>
                  </a:cubicBezTo>
                  <a:cubicBezTo>
                    <a:pt x="318" y="74"/>
                    <a:pt x="318" y="77"/>
                    <a:pt x="318" y="78"/>
                  </a:cubicBezTo>
                  <a:cubicBezTo>
                    <a:pt x="319" y="78"/>
                    <a:pt x="320" y="83"/>
                    <a:pt x="319" y="83"/>
                  </a:cubicBezTo>
                  <a:cubicBezTo>
                    <a:pt x="318" y="84"/>
                    <a:pt x="314" y="90"/>
                    <a:pt x="314" y="90"/>
                  </a:cubicBezTo>
                  <a:cubicBezTo>
                    <a:pt x="310" y="92"/>
                    <a:pt x="310" y="92"/>
                    <a:pt x="310" y="92"/>
                  </a:cubicBezTo>
                  <a:cubicBezTo>
                    <a:pt x="305" y="99"/>
                    <a:pt x="305" y="99"/>
                    <a:pt x="305" y="99"/>
                  </a:cubicBezTo>
                  <a:cubicBezTo>
                    <a:pt x="302" y="108"/>
                    <a:pt x="302" y="108"/>
                    <a:pt x="302" y="108"/>
                  </a:cubicBezTo>
                  <a:cubicBezTo>
                    <a:pt x="301" y="111"/>
                    <a:pt x="301" y="111"/>
                    <a:pt x="301" y="111"/>
                  </a:cubicBezTo>
                  <a:cubicBezTo>
                    <a:pt x="301" y="111"/>
                    <a:pt x="302" y="114"/>
                    <a:pt x="303" y="114"/>
                  </a:cubicBezTo>
                  <a:cubicBezTo>
                    <a:pt x="305" y="114"/>
                    <a:pt x="312" y="115"/>
                    <a:pt x="312" y="115"/>
                  </a:cubicBezTo>
                  <a:cubicBezTo>
                    <a:pt x="318" y="119"/>
                    <a:pt x="318" y="119"/>
                    <a:pt x="318" y="119"/>
                  </a:cubicBezTo>
                  <a:cubicBezTo>
                    <a:pt x="318" y="123"/>
                    <a:pt x="318" y="123"/>
                    <a:pt x="318" y="123"/>
                  </a:cubicBezTo>
                  <a:cubicBezTo>
                    <a:pt x="318" y="123"/>
                    <a:pt x="319" y="131"/>
                    <a:pt x="319" y="132"/>
                  </a:cubicBezTo>
                  <a:cubicBezTo>
                    <a:pt x="319" y="132"/>
                    <a:pt x="318" y="139"/>
                    <a:pt x="318" y="139"/>
                  </a:cubicBezTo>
                  <a:cubicBezTo>
                    <a:pt x="318" y="139"/>
                    <a:pt x="320" y="143"/>
                    <a:pt x="320" y="144"/>
                  </a:cubicBezTo>
                  <a:cubicBezTo>
                    <a:pt x="321" y="145"/>
                    <a:pt x="323" y="147"/>
                    <a:pt x="323" y="148"/>
                  </a:cubicBezTo>
                  <a:cubicBezTo>
                    <a:pt x="324" y="148"/>
                    <a:pt x="324" y="149"/>
                    <a:pt x="324" y="149"/>
                  </a:cubicBezTo>
                  <a:cubicBezTo>
                    <a:pt x="326" y="154"/>
                    <a:pt x="326" y="154"/>
                    <a:pt x="326" y="154"/>
                  </a:cubicBezTo>
                  <a:cubicBezTo>
                    <a:pt x="326" y="158"/>
                    <a:pt x="326" y="158"/>
                    <a:pt x="326" y="158"/>
                  </a:cubicBezTo>
                  <a:cubicBezTo>
                    <a:pt x="326" y="158"/>
                    <a:pt x="326" y="161"/>
                    <a:pt x="328" y="161"/>
                  </a:cubicBezTo>
                  <a:cubicBezTo>
                    <a:pt x="330" y="161"/>
                    <a:pt x="331" y="162"/>
                    <a:pt x="331" y="164"/>
                  </a:cubicBezTo>
                  <a:cubicBezTo>
                    <a:pt x="331" y="166"/>
                    <a:pt x="336" y="168"/>
                    <a:pt x="336" y="168"/>
                  </a:cubicBezTo>
                  <a:cubicBezTo>
                    <a:pt x="336" y="168"/>
                    <a:pt x="336" y="172"/>
                    <a:pt x="337" y="173"/>
                  </a:cubicBezTo>
                  <a:cubicBezTo>
                    <a:pt x="339" y="174"/>
                    <a:pt x="341" y="175"/>
                    <a:pt x="344" y="175"/>
                  </a:cubicBezTo>
                  <a:cubicBezTo>
                    <a:pt x="347" y="176"/>
                    <a:pt x="346" y="180"/>
                    <a:pt x="348" y="181"/>
                  </a:cubicBezTo>
                  <a:cubicBezTo>
                    <a:pt x="350" y="182"/>
                    <a:pt x="352" y="184"/>
                    <a:pt x="350" y="184"/>
                  </a:cubicBezTo>
                  <a:cubicBezTo>
                    <a:pt x="349" y="185"/>
                    <a:pt x="346" y="185"/>
                    <a:pt x="346" y="185"/>
                  </a:cubicBezTo>
                  <a:cubicBezTo>
                    <a:pt x="346" y="185"/>
                    <a:pt x="345" y="186"/>
                    <a:pt x="345" y="188"/>
                  </a:cubicBezTo>
                  <a:cubicBezTo>
                    <a:pt x="346" y="189"/>
                    <a:pt x="346" y="189"/>
                    <a:pt x="346" y="189"/>
                  </a:cubicBezTo>
                  <a:cubicBezTo>
                    <a:pt x="350" y="194"/>
                    <a:pt x="350" y="194"/>
                    <a:pt x="350" y="194"/>
                  </a:cubicBezTo>
                  <a:cubicBezTo>
                    <a:pt x="350" y="200"/>
                    <a:pt x="350" y="200"/>
                    <a:pt x="350" y="200"/>
                  </a:cubicBezTo>
                  <a:cubicBezTo>
                    <a:pt x="350" y="200"/>
                    <a:pt x="350" y="202"/>
                    <a:pt x="350" y="204"/>
                  </a:cubicBezTo>
                  <a:cubicBezTo>
                    <a:pt x="350" y="205"/>
                    <a:pt x="349" y="207"/>
                    <a:pt x="347" y="207"/>
                  </a:cubicBezTo>
                  <a:cubicBezTo>
                    <a:pt x="345" y="207"/>
                    <a:pt x="345" y="210"/>
                    <a:pt x="344" y="210"/>
                  </a:cubicBezTo>
                  <a:cubicBezTo>
                    <a:pt x="343" y="211"/>
                    <a:pt x="341" y="208"/>
                    <a:pt x="340" y="211"/>
                  </a:cubicBezTo>
                  <a:cubicBezTo>
                    <a:pt x="339" y="215"/>
                    <a:pt x="337" y="218"/>
                    <a:pt x="337" y="219"/>
                  </a:cubicBezTo>
                  <a:cubicBezTo>
                    <a:pt x="336" y="220"/>
                    <a:pt x="333" y="221"/>
                    <a:pt x="333" y="223"/>
                  </a:cubicBezTo>
                  <a:cubicBezTo>
                    <a:pt x="332" y="225"/>
                    <a:pt x="332" y="223"/>
                    <a:pt x="330" y="228"/>
                  </a:cubicBezTo>
                  <a:cubicBezTo>
                    <a:pt x="328" y="233"/>
                    <a:pt x="327" y="235"/>
                    <a:pt x="327" y="235"/>
                  </a:cubicBezTo>
                  <a:cubicBezTo>
                    <a:pt x="318" y="247"/>
                    <a:pt x="318" y="247"/>
                    <a:pt x="318" y="247"/>
                  </a:cubicBezTo>
                  <a:cubicBezTo>
                    <a:pt x="318" y="247"/>
                    <a:pt x="313" y="255"/>
                    <a:pt x="313" y="256"/>
                  </a:cubicBezTo>
                  <a:cubicBezTo>
                    <a:pt x="313" y="257"/>
                    <a:pt x="313" y="261"/>
                    <a:pt x="313" y="261"/>
                  </a:cubicBezTo>
                  <a:cubicBezTo>
                    <a:pt x="317" y="265"/>
                    <a:pt x="317" y="265"/>
                    <a:pt x="317" y="265"/>
                  </a:cubicBezTo>
                  <a:cubicBezTo>
                    <a:pt x="317" y="269"/>
                    <a:pt x="317" y="269"/>
                    <a:pt x="317" y="269"/>
                  </a:cubicBezTo>
                  <a:cubicBezTo>
                    <a:pt x="317" y="269"/>
                    <a:pt x="317" y="272"/>
                    <a:pt x="318" y="273"/>
                  </a:cubicBezTo>
                  <a:cubicBezTo>
                    <a:pt x="319" y="273"/>
                    <a:pt x="319" y="273"/>
                    <a:pt x="319" y="273"/>
                  </a:cubicBezTo>
                  <a:cubicBezTo>
                    <a:pt x="318" y="276"/>
                    <a:pt x="318" y="276"/>
                    <a:pt x="318" y="276"/>
                  </a:cubicBezTo>
                  <a:cubicBezTo>
                    <a:pt x="318" y="276"/>
                    <a:pt x="319" y="279"/>
                    <a:pt x="320" y="279"/>
                  </a:cubicBezTo>
                  <a:cubicBezTo>
                    <a:pt x="320" y="279"/>
                    <a:pt x="322" y="280"/>
                    <a:pt x="322" y="280"/>
                  </a:cubicBezTo>
                  <a:cubicBezTo>
                    <a:pt x="322" y="280"/>
                    <a:pt x="324" y="282"/>
                    <a:pt x="324" y="282"/>
                  </a:cubicBezTo>
                  <a:cubicBezTo>
                    <a:pt x="325" y="283"/>
                    <a:pt x="324" y="285"/>
                    <a:pt x="324" y="285"/>
                  </a:cubicBezTo>
                  <a:cubicBezTo>
                    <a:pt x="324" y="285"/>
                    <a:pt x="324" y="286"/>
                    <a:pt x="323" y="286"/>
                  </a:cubicBezTo>
                  <a:cubicBezTo>
                    <a:pt x="322" y="286"/>
                    <a:pt x="322" y="286"/>
                    <a:pt x="320" y="286"/>
                  </a:cubicBezTo>
                  <a:cubicBezTo>
                    <a:pt x="319" y="285"/>
                    <a:pt x="316" y="285"/>
                    <a:pt x="315" y="285"/>
                  </a:cubicBezTo>
                  <a:cubicBezTo>
                    <a:pt x="314" y="285"/>
                    <a:pt x="314" y="285"/>
                    <a:pt x="314" y="285"/>
                  </a:cubicBezTo>
                  <a:cubicBezTo>
                    <a:pt x="313" y="285"/>
                    <a:pt x="313" y="285"/>
                    <a:pt x="312" y="286"/>
                  </a:cubicBezTo>
                  <a:cubicBezTo>
                    <a:pt x="312" y="285"/>
                    <a:pt x="312" y="285"/>
                    <a:pt x="312" y="285"/>
                  </a:cubicBezTo>
                  <a:cubicBezTo>
                    <a:pt x="312" y="284"/>
                    <a:pt x="312" y="283"/>
                    <a:pt x="312" y="283"/>
                  </a:cubicBezTo>
                  <a:cubicBezTo>
                    <a:pt x="312" y="283"/>
                    <a:pt x="309" y="283"/>
                    <a:pt x="309" y="283"/>
                  </a:cubicBezTo>
                  <a:cubicBezTo>
                    <a:pt x="308" y="283"/>
                    <a:pt x="307" y="283"/>
                    <a:pt x="307" y="283"/>
                  </a:cubicBezTo>
                  <a:cubicBezTo>
                    <a:pt x="307" y="283"/>
                    <a:pt x="305" y="282"/>
                    <a:pt x="305" y="282"/>
                  </a:cubicBezTo>
                  <a:cubicBezTo>
                    <a:pt x="305" y="282"/>
                    <a:pt x="304" y="282"/>
                    <a:pt x="304" y="282"/>
                  </a:cubicBezTo>
                  <a:cubicBezTo>
                    <a:pt x="304" y="281"/>
                    <a:pt x="303" y="282"/>
                    <a:pt x="303" y="282"/>
                  </a:cubicBezTo>
                  <a:cubicBezTo>
                    <a:pt x="302" y="282"/>
                    <a:pt x="302" y="282"/>
                    <a:pt x="302" y="282"/>
                  </a:cubicBezTo>
                  <a:cubicBezTo>
                    <a:pt x="300" y="282"/>
                    <a:pt x="300" y="282"/>
                    <a:pt x="300" y="282"/>
                  </a:cubicBezTo>
                  <a:cubicBezTo>
                    <a:pt x="300" y="282"/>
                    <a:pt x="300" y="281"/>
                    <a:pt x="300" y="281"/>
                  </a:cubicBezTo>
                  <a:cubicBezTo>
                    <a:pt x="300" y="280"/>
                    <a:pt x="299" y="281"/>
                    <a:pt x="299" y="281"/>
                  </a:cubicBezTo>
                  <a:cubicBezTo>
                    <a:pt x="299" y="281"/>
                    <a:pt x="297" y="281"/>
                    <a:pt x="297" y="281"/>
                  </a:cubicBezTo>
                  <a:cubicBezTo>
                    <a:pt x="297" y="280"/>
                    <a:pt x="296" y="280"/>
                    <a:pt x="296" y="280"/>
                  </a:cubicBezTo>
                  <a:cubicBezTo>
                    <a:pt x="296" y="280"/>
                    <a:pt x="293" y="280"/>
                    <a:pt x="292" y="280"/>
                  </a:cubicBezTo>
                  <a:cubicBezTo>
                    <a:pt x="292" y="279"/>
                    <a:pt x="292" y="279"/>
                    <a:pt x="292" y="279"/>
                  </a:cubicBezTo>
                  <a:cubicBezTo>
                    <a:pt x="292" y="279"/>
                    <a:pt x="292" y="278"/>
                    <a:pt x="292" y="277"/>
                  </a:cubicBezTo>
                  <a:cubicBezTo>
                    <a:pt x="292" y="277"/>
                    <a:pt x="291" y="277"/>
                    <a:pt x="291" y="276"/>
                  </a:cubicBezTo>
                  <a:cubicBezTo>
                    <a:pt x="291" y="276"/>
                    <a:pt x="290" y="275"/>
                    <a:pt x="290" y="275"/>
                  </a:cubicBezTo>
                  <a:cubicBezTo>
                    <a:pt x="290" y="274"/>
                    <a:pt x="289" y="274"/>
                    <a:pt x="289" y="273"/>
                  </a:cubicBezTo>
                  <a:cubicBezTo>
                    <a:pt x="289" y="273"/>
                    <a:pt x="288" y="274"/>
                    <a:pt x="288" y="274"/>
                  </a:cubicBezTo>
                  <a:cubicBezTo>
                    <a:pt x="287" y="274"/>
                    <a:pt x="286" y="273"/>
                    <a:pt x="286" y="273"/>
                  </a:cubicBezTo>
                  <a:cubicBezTo>
                    <a:pt x="285" y="272"/>
                    <a:pt x="285" y="272"/>
                    <a:pt x="285" y="272"/>
                  </a:cubicBezTo>
                  <a:cubicBezTo>
                    <a:pt x="285" y="272"/>
                    <a:pt x="284" y="272"/>
                    <a:pt x="283" y="272"/>
                  </a:cubicBezTo>
                  <a:cubicBezTo>
                    <a:pt x="283" y="272"/>
                    <a:pt x="283" y="274"/>
                    <a:pt x="283" y="274"/>
                  </a:cubicBezTo>
                  <a:cubicBezTo>
                    <a:pt x="283" y="274"/>
                    <a:pt x="282" y="274"/>
                    <a:pt x="281" y="273"/>
                  </a:cubicBezTo>
                  <a:cubicBezTo>
                    <a:pt x="281" y="273"/>
                    <a:pt x="280" y="272"/>
                    <a:pt x="279" y="272"/>
                  </a:cubicBezTo>
                  <a:cubicBezTo>
                    <a:pt x="279" y="272"/>
                    <a:pt x="278" y="272"/>
                    <a:pt x="277" y="271"/>
                  </a:cubicBezTo>
                  <a:cubicBezTo>
                    <a:pt x="277" y="271"/>
                    <a:pt x="276" y="271"/>
                    <a:pt x="276" y="271"/>
                  </a:cubicBezTo>
                  <a:cubicBezTo>
                    <a:pt x="276" y="271"/>
                    <a:pt x="272" y="272"/>
                    <a:pt x="272" y="272"/>
                  </a:cubicBezTo>
                  <a:cubicBezTo>
                    <a:pt x="272" y="272"/>
                    <a:pt x="272" y="273"/>
                    <a:pt x="271" y="273"/>
                  </a:cubicBezTo>
                  <a:cubicBezTo>
                    <a:pt x="271" y="274"/>
                    <a:pt x="270" y="273"/>
                    <a:pt x="270" y="273"/>
                  </a:cubicBezTo>
                  <a:cubicBezTo>
                    <a:pt x="270" y="273"/>
                    <a:pt x="269" y="273"/>
                    <a:pt x="268" y="273"/>
                  </a:cubicBezTo>
                  <a:cubicBezTo>
                    <a:pt x="268" y="273"/>
                    <a:pt x="267" y="273"/>
                    <a:pt x="267" y="273"/>
                  </a:cubicBezTo>
                  <a:cubicBezTo>
                    <a:pt x="267" y="273"/>
                    <a:pt x="266" y="272"/>
                    <a:pt x="265" y="272"/>
                  </a:cubicBezTo>
                  <a:cubicBezTo>
                    <a:pt x="265" y="272"/>
                    <a:pt x="264" y="272"/>
                    <a:pt x="264" y="272"/>
                  </a:cubicBezTo>
                  <a:cubicBezTo>
                    <a:pt x="264" y="272"/>
                    <a:pt x="263" y="273"/>
                    <a:pt x="263" y="273"/>
                  </a:cubicBezTo>
                  <a:cubicBezTo>
                    <a:pt x="262" y="274"/>
                    <a:pt x="262" y="274"/>
                    <a:pt x="262" y="274"/>
                  </a:cubicBezTo>
                  <a:cubicBezTo>
                    <a:pt x="262" y="275"/>
                    <a:pt x="262" y="275"/>
                    <a:pt x="262" y="275"/>
                  </a:cubicBezTo>
                  <a:cubicBezTo>
                    <a:pt x="260" y="274"/>
                    <a:pt x="260" y="274"/>
                    <a:pt x="260" y="274"/>
                  </a:cubicBezTo>
                  <a:cubicBezTo>
                    <a:pt x="260" y="274"/>
                    <a:pt x="259" y="274"/>
                    <a:pt x="258" y="274"/>
                  </a:cubicBezTo>
                  <a:cubicBezTo>
                    <a:pt x="256" y="275"/>
                    <a:pt x="257" y="276"/>
                    <a:pt x="257" y="276"/>
                  </a:cubicBezTo>
                  <a:cubicBezTo>
                    <a:pt x="258" y="276"/>
                    <a:pt x="259" y="278"/>
                    <a:pt x="259" y="278"/>
                  </a:cubicBezTo>
                  <a:cubicBezTo>
                    <a:pt x="259" y="278"/>
                    <a:pt x="256" y="279"/>
                    <a:pt x="256" y="279"/>
                  </a:cubicBezTo>
                  <a:cubicBezTo>
                    <a:pt x="255" y="280"/>
                    <a:pt x="255" y="280"/>
                    <a:pt x="255" y="281"/>
                  </a:cubicBezTo>
                  <a:cubicBezTo>
                    <a:pt x="255" y="281"/>
                    <a:pt x="254" y="282"/>
                    <a:pt x="254" y="283"/>
                  </a:cubicBezTo>
                  <a:cubicBezTo>
                    <a:pt x="254" y="283"/>
                    <a:pt x="253" y="282"/>
                    <a:pt x="252" y="282"/>
                  </a:cubicBezTo>
                  <a:cubicBezTo>
                    <a:pt x="251" y="282"/>
                    <a:pt x="251" y="281"/>
                    <a:pt x="251" y="281"/>
                  </a:cubicBezTo>
                  <a:cubicBezTo>
                    <a:pt x="250" y="282"/>
                    <a:pt x="250" y="282"/>
                    <a:pt x="250" y="282"/>
                  </a:cubicBezTo>
                  <a:cubicBezTo>
                    <a:pt x="249" y="282"/>
                    <a:pt x="249" y="282"/>
                    <a:pt x="249" y="282"/>
                  </a:cubicBezTo>
                  <a:cubicBezTo>
                    <a:pt x="249" y="282"/>
                    <a:pt x="248" y="281"/>
                    <a:pt x="248" y="280"/>
                  </a:cubicBezTo>
                  <a:cubicBezTo>
                    <a:pt x="248" y="280"/>
                    <a:pt x="248" y="280"/>
                    <a:pt x="248" y="280"/>
                  </a:cubicBezTo>
                  <a:cubicBezTo>
                    <a:pt x="247" y="280"/>
                    <a:pt x="246" y="280"/>
                    <a:pt x="246" y="279"/>
                  </a:cubicBezTo>
                  <a:cubicBezTo>
                    <a:pt x="245" y="277"/>
                    <a:pt x="245" y="277"/>
                    <a:pt x="245" y="277"/>
                  </a:cubicBezTo>
                  <a:cubicBezTo>
                    <a:pt x="245" y="277"/>
                    <a:pt x="243" y="278"/>
                    <a:pt x="243" y="279"/>
                  </a:cubicBezTo>
                  <a:cubicBezTo>
                    <a:pt x="242" y="279"/>
                    <a:pt x="243" y="279"/>
                    <a:pt x="242" y="278"/>
                  </a:cubicBezTo>
                  <a:cubicBezTo>
                    <a:pt x="241" y="278"/>
                    <a:pt x="241" y="279"/>
                    <a:pt x="241" y="279"/>
                  </a:cubicBezTo>
                  <a:cubicBezTo>
                    <a:pt x="241" y="279"/>
                    <a:pt x="241" y="279"/>
                    <a:pt x="241" y="279"/>
                  </a:cubicBezTo>
                  <a:cubicBezTo>
                    <a:pt x="241" y="280"/>
                    <a:pt x="240" y="280"/>
                    <a:pt x="240" y="280"/>
                  </a:cubicBezTo>
                  <a:cubicBezTo>
                    <a:pt x="240" y="281"/>
                    <a:pt x="239" y="280"/>
                    <a:pt x="239" y="280"/>
                  </a:cubicBezTo>
                  <a:cubicBezTo>
                    <a:pt x="238" y="280"/>
                    <a:pt x="237" y="280"/>
                    <a:pt x="237" y="280"/>
                  </a:cubicBezTo>
                  <a:cubicBezTo>
                    <a:pt x="237" y="280"/>
                    <a:pt x="237" y="279"/>
                    <a:pt x="237" y="279"/>
                  </a:cubicBezTo>
                  <a:cubicBezTo>
                    <a:pt x="235" y="280"/>
                    <a:pt x="235" y="280"/>
                    <a:pt x="235" y="280"/>
                  </a:cubicBezTo>
                  <a:cubicBezTo>
                    <a:pt x="235" y="280"/>
                    <a:pt x="235" y="281"/>
                    <a:pt x="235" y="281"/>
                  </a:cubicBezTo>
                  <a:cubicBezTo>
                    <a:pt x="235" y="281"/>
                    <a:pt x="234" y="281"/>
                    <a:pt x="233" y="282"/>
                  </a:cubicBezTo>
                  <a:cubicBezTo>
                    <a:pt x="231" y="282"/>
                    <a:pt x="232" y="281"/>
                    <a:pt x="231" y="282"/>
                  </a:cubicBezTo>
                  <a:cubicBezTo>
                    <a:pt x="231" y="282"/>
                    <a:pt x="231" y="282"/>
                    <a:pt x="231" y="283"/>
                  </a:cubicBezTo>
                  <a:cubicBezTo>
                    <a:pt x="231" y="283"/>
                    <a:pt x="232" y="283"/>
                    <a:pt x="231" y="284"/>
                  </a:cubicBezTo>
                  <a:cubicBezTo>
                    <a:pt x="230" y="285"/>
                    <a:pt x="230" y="284"/>
                    <a:pt x="230" y="284"/>
                  </a:cubicBezTo>
                  <a:cubicBezTo>
                    <a:pt x="229" y="284"/>
                    <a:pt x="228" y="285"/>
                    <a:pt x="228" y="285"/>
                  </a:cubicBezTo>
                  <a:cubicBezTo>
                    <a:pt x="228" y="285"/>
                    <a:pt x="228" y="286"/>
                    <a:pt x="228" y="286"/>
                  </a:cubicBezTo>
                  <a:cubicBezTo>
                    <a:pt x="228" y="286"/>
                    <a:pt x="227" y="286"/>
                    <a:pt x="226" y="286"/>
                  </a:cubicBezTo>
                  <a:cubicBezTo>
                    <a:pt x="225" y="286"/>
                    <a:pt x="226" y="287"/>
                    <a:pt x="226" y="287"/>
                  </a:cubicBezTo>
                  <a:cubicBezTo>
                    <a:pt x="226" y="287"/>
                    <a:pt x="226" y="288"/>
                    <a:pt x="225" y="289"/>
                  </a:cubicBezTo>
                  <a:cubicBezTo>
                    <a:pt x="225" y="289"/>
                    <a:pt x="225" y="290"/>
                    <a:pt x="225" y="291"/>
                  </a:cubicBezTo>
                  <a:cubicBezTo>
                    <a:pt x="225" y="291"/>
                    <a:pt x="225" y="291"/>
                    <a:pt x="225" y="293"/>
                  </a:cubicBezTo>
                  <a:cubicBezTo>
                    <a:pt x="225" y="294"/>
                    <a:pt x="225" y="294"/>
                    <a:pt x="225" y="294"/>
                  </a:cubicBezTo>
                  <a:cubicBezTo>
                    <a:pt x="225" y="294"/>
                    <a:pt x="224" y="294"/>
                    <a:pt x="224" y="294"/>
                  </a:cubicBezTo>
                  <a:cubicBezTo>
                    <a:pt x="224" y="293"/>
                    <a:pt x="223" y="294"/>
                    <a:pt x="223" y="294"/>
                  </a:cubicBezTo>
                  <a:cubicBezTo>
                    <a:pt x="223" y="294"/>
                    <a:pt x="222" y="293"/>
                    <a:pt x="222" y="292"/>
                  </a:cubicBezTo>
                  <a:cubicBezTo>
                    <a:pt x="222" y="292"/>
                    <a:pt x="221" y="292"/>
                    <a:pt x="221" y="292"/>
                  </a:cubicBezTo>
                  <a:cubicBezTo>
                    <a:pt x="221" y="292"/>
                    <a:pt x="219" y="293"/>
                    <a:pt x="219" y="293"/>
                  </a:cubicBezTo>
                  <a:cubicBezTo>
                    <a:pt x="219" y="293"/>
                    <a:pt x="219" y="294"/>
                    <a:pt x="219" y="294"/>
                  </a:cubicBezTo>
                  <a:cubicBezTo>
                    <a:pt x="218" y="294"/>
                    <a:pt x="216" y="295"/>
                    <a:pt x="216" y="295"/>
                  </a:cubicBezTo>
                  <a:cubicBezTo>
                    <a:pt x="216" y="295"/>
                    <a:pt x="215" y="295"/>
                    <a:pt x="215" y="295"/>
                  </a:cubicBezTo>
                  <a:cubicBezTo>
                    <a:pt x="214" y="294"/>
                    <a:pt x="214" y="294"/>
                    <a:pt x="214" y="294"/>
                  </a:cubicBezTo>
                  <a:cubicBezTo>
                    <a:pt x="214" y="293"/>
                    <a:pt x="214" y="293"/>
                    <a:pt x="214" y="293"/>
                  </a:cubicBezTo>
                  <a:cubicBezTo>
                    <a:pt x="216" y="291"/>
                    <a:pt x="216" y="291"/>
                    <a:pt x="216" y="291"/>
                  </a:cubicBezTo>
                  <a:cubicBezTo>
                    <a:pt x="215" y="288"/>
                    <a:pt x="215" y="288"/>
                    <a:pt x="215" y="288"/>
                  </a:cubicBezTo>
                  <a:cubicBezTo>
                    <a:pt x="213" y="286"/>
                    <a:pt x="213" y="286"/>
                    <a:pt x="213" y="286"/>
                  </a:cubicBezTo>
                  <a:cubicBezTo>
                    <a:pt x="213" y="285"/>
                    <a:pt x="213" y="285"/>
                    <a:pt x="213" y="285"/>
                  </a:cubicBezTo>
                  <a:cubicBezTo>
                    <a:pt x="210" y="285"/>
                    <a:pt x="210" y="285"/>
                    <a:pt x="210" y="285"/>
                  </a:cubicBezTo>
                  <a:cubicBezTo>
                    <a:pt x="208" y="284"/>
                    <a:pt x="208" y="284"/>
                    <a:pt x="208" y="284"/>
                  </a:cubicBezTo>
                  <a:cubicBezTo>
                    <a:pt x="207" y="283"/>
                    <a:pt x="207" y="283"/>
                    <a:pt x="207" y="283"/>
                  </a:cubicBezTo>
                  <a:cubicBezTo>
                    <a:pt x="204" y="281"/>
                    <a:pt x="204" y="281"/>
                    <a:pt x="204" y="281"/>
                  </a:cubicBezTo>
                  <a:cubicBezTo>
                    <a:pt x="202" y="275"/>
                    <a:pt x="202" y="275"/>
                    <a:pt x="202" y="275"/>
                  </a:cubicBezTo>
                  <a:cubicBezTo>
                    <a:pt x="199" y="275"/>
                    <a:pt x="199" y="275"/>
                    <a:pt x="199" y="275"/>
                  </a:cubicBezTo>
                  <a:cubicBezTo>
                    <a:pt x="199" y="275"/>
                    <a:pt x="197" y="277"/>
                    <a:pt x="197" y="278"/>
                  </a:cubicBezTo>
                  <a:cubicBezTo>
                    <a:pt x="197" y="279"/>
                    <a:pt x="195" y="279"/>
                    <a:pt x="195" y="279"/>
                  </a:cubicBezTo>
                  <a:cubicBezTo>
                    <a:pt x="193" y="282"/>
                    <a:pt x="193" y="282"/>
                    <a:pt x="193" y="282"/>
                  </a:cubicBezTo>
                  <a:cubicBezTo>
                    <a:pt x="193" y="282"/>
                    <a:pt x="193" y="286"/>
                    <a:pt x="193" y="287"/>
                  </a:cubicBezTo>
                  <a:cubicBezTo>
                    <a:pt x="193" y="288"/>
                    <a:pt x="191" y="286"/>
                    <a:pt x="191" y="286"/>
                  </a:cubicBezTo>
                  <a:cubicBezTo>
                    <a:pt x="191" y="286"/>
                    <a:pt x="189" y="287"/>
                    <a:pt x="188" y="288"/>
                  </a:cubicBezTo>
                  <a:cubicBezTo>
                    <a:pt x="187" y="289"/>
                    <a:pt x="185" y="289"/>
                    <a:pt x="185" y="289"/>
                  </a:cubicBezTo>
                  <a:cubicBezTo>
                    <a:pt x="185" y="289"/>
                    <a:pt x="184" y="287"/>
                    <a:pt x="183" y="286"/>
                  </a:cubicBezTo>
                  <a:cubicBezTo>
                    <a:pt x="183" y="286"/>
                    <a:pt x="183" y="285"/>
                    <a:pt x="183" y="283"/>
                  </a:cubicBezTo>
                  <a:cubicBezTo>
                    <a:pt x="183" y="282"/>
                    <a:pt x="181" y="284"/>
                    <a:pt x="181" y="284"/>
                  </a:cubicBezTo>
                  <a:cubicBezTo>
                    <a:pt x="181" y="284"/>
                    <a:pt x="181" y="284"/>
                    <a:pt x="181" y="284"/>
                  </a:cubicBezTo>
                  <a:cubicBezTo>
                    <a:pt x="181" y="283"/>
                    <a:pt x="181" y="283"/>
                    <a:pt x="181" y="283"/>
                  </a:cubicBezTo>
                  <a:cubicBezTo>
                    <a:pt x="180" y="281"/>
                    <a:pt x="179" y="280"/>
                    <a:pt x="179" y="280"/>
                  </a:cubicBezTo>
                  <a:cubicBezTo>
                    <a:pt x="179" y="280"/>
                    <a:pt x="178" y="278"/>
                    <a:pt x="178" y="276"/>
                  </a:cubicBezTo>
                  <a:cubicBezTo>
                    <a:pt x="178" y="275"/>
                    <a:pt x="174" y="273"/>
                    <a:pt x="174" y="273"/>
                  </a:cubicBezTo>
                  <a:cubicBezTo>
                    <a:pt x="174" y="273"/>
                    <a:pt x="175" y="275"/>
                    <a:pt x="173" y="273"/>
                  </a:cubicBezTo>
                  <a:cubicBezTo>
                    <a:pt x="171" y="270"/>
                    <a:pt x="169" y="270"/>
                    <a:pt x="169" y="270"/>
                  </a:cubicBezTo>
                  <a:cubicBezTo>
                    <a:pt x="168" y="262"/>
                    <a:pt x="168" y="262"/>
                    <a:pt x="168" y="262"/>
                  </a:cubicBezTo>
                  <a:cubicBezTo>
                    <a:pt x="160" y="264"/>
                    <a:pt x="160" y="264"/>
                    <a:pt x="160" y="264"/>
                  </a:cubicBezTo>
                  <a:cubicBezTo>
                    <a:pt x="160" y="264"/>
                    <a:pt x="155" y="262"/>
                    <a:pt x="154" y="261"/>
                  </a:cubicBezTo>
                  <a:cubicBezTo>
                    <a:pt x="153" y="260"/>
                    <a:pt x="150" y="259"/>
                    <a:pt x="150" y="259"/>
                  </a:cubicBezTo>
                  <a:cubicBezTo>
                    <a:pt x="147" y="262"/>
                    <a:pt x="147" y="262"/>
                    <a:pt x="147" y="262"/>
                  </a:cubicBezTo>
                  <a:cubicBezTo>
                    <a:pt x="144" y="262"/>
                    <a:pt x="144" y="262"/>
                    <a:pt x="144" y="262"/>
                  </a:cubicBezTo>
                  <a:cubicBezTo>
                    <a:pt x="144" y="262"/>
                    <a:pt x="140" y="261"/>
                    <a:pt x="139" y="260"/>
                  </a:cubicBezTo>
                  <a:cubicBezTo>
                    <a:pt x="137" y="258"/>
                    <a:pt x="138" y="257"/>
                    <a:pt x="137" y="257"/>
                  </a:cubicBezTo>
                  <a:cubicBezTo>
                    <a:pt x="135" y="257"/>
                    <a:pt x="134" y="255"/>
                    <a:pt x="134" y="255"/>
                  </a:cubicBezTo>
                  <a:cubicBezTo>
                    <a:pt x="134" y="255"/>
                    <a:pt x="136" y="252"/>
                    <a:pt x="137" y="251"/>
                  </a:cubicBezTo>
                  <a:cubicBezTo>
                    <a:pt x="137" y="250"/>
                    <a:pt x="139" y="251"/>
                    <a:pt x="138" y="248"/>
                  </a:cubicBezTo>
                  <a:cubicBezTo>
                    <a:pt x="136" y="246"/>
                    <a:pt x="135" y="245"/>
                    <a:pt x="135" y="245"/>
                  </a:cubicBezTo>
                  <a:cubicBezTo>
                    <a:pt x="135" y="245"/>
                    <a:pt x="135" y="247"/>
                    <a:pt x="133" y="248"/>
                  </a:cubicBezTo>
                  <a:cubicBezTo>
                    <a:pt x="131" y="248"/>
                    <a:pt x="128" y="249"/>
                    <a:pt x="128" y="249"/>
                  </a:cubicBezTo>
                  <a:cubicBezTo>
                    <a:pt x="117" y="244"/>
                    <a:pt x="117" y="244"/>
                    <a:pt x="117" y="244"/>
                  </a:cubicBezTo>
                  <a:cubicBezTo>
                    <a:pt x="117" y="244"/>
                    <a:pt x="114" y="243"/>
                    <a:pt x="113" y="243"/>
                  </a:cubicBezTo>
                  <a:cubicBezTo>
                    <a:pt x="112" y="244"/>
                    <a:pt x="108" y="243"/>
                    <a:pt x="108" y="243"/>
                  </a:cubicBezTo>
                  <a:cubicBezTo>
                    <a:pt x="110" y="247"/>
                    <a:pt x="110" y="247"/>
                    <a:pt x="110" y="247"/>
                  </a:cubicBezTo>
                  <a:cubicBezTo>
                    <a:pt x="112" y="253"/>
                    <a:pt x="112" y="253"/>
                    <a:pt x="112" y="253"/>
                  </a:cubicBezTo>
                  <a:cubicBezTo>
                    <a:pt x="106" y="255"/>
                    <a:pt x="106" y="255"/>
                    <a:pt x="106" y="255"/>
                  </a:cubicBezTo>
                  <a:cubicBezTo>
                    <a:pt x="105" y="260"/>
                    <a:pt x="105" y="260"/>
                    <a:pt x="105" y="260"/>
                  </a:cubicBezTo>
                  <a:cubicBezTo>
                    <a:pt x="105" y="260"/>
                    <a:pt x="99" y="264"/>
                    <a:pt x="99" y="262"/>
                  </a:cubicBezTo>
                  <a:cubicBezTo>
                    <a:pt x="98" y="261"/>
                    <a:pt x="97" y="257"/>
                    <a:pt x="97" y="257"/>
                  </a:cubicBezTo>
                  <a:cubicBezTo>
                    <a:pt x="97" y="257"/>
                    <a:pt x="96" y="255"/>
                    <a:pt x="95" y="254"/>
                  </a:cubicBezTo>
                  <a:cubicBezTo>
                    <a:pt x="93" y="253"/>
                    <a:pt x="92" y="252"/>
                    <a:pt x="92" y="252"/>
                  </a:cubicBezTo>
                  <a:cubicBezTo>
                    <a:pt x="89" y="251"/>
                    <a:pt x="89" y="251"/>
                    <a:pt x="89" y="251"/>
                  </a:cubicBezTo>
                  <a:cubicBezTo>
                    <a:pt x="89" y="251"/>
                    <a:pt x="88" y="247"/>
                    <a:pt x="87" y="247"/>
                  </a:cubicBezTo>
                  <a:cubicBezTo>
                    <a:pt x="86" y="247"/>
                    <a:pt x="85" y="247"/>
                    <a:pt x="85" y="247"/>
                  </a:cubicBezTo>
                  <a:cubicBezTo>
                    <a:pt x="85" y="244"/>
                    <a:pt x="85" y="244"/>
                    <a:pt x="85" y="244"/>
                  </a:cubicBezTo>
                  <a:cubicBezTo>
                    <a:pt x="87" y="241"/>
                    <a:pt x="87" y="241"/>
                    <a:pt x="87" y="241"/>
                  </a:cubicBezTo>
                  <a:cubicBezTo>
                    <a:pt x="87" y="241"/>
                    <a:pt x="88" y="242"/>
                    <a:pt x="88" y="238"/>
                  </a:cubicBezTo>
                  <a:cubicBezTo>
                    <a:pt x="89" y="233"/>
                    <a:pt x="86" y="233"/>
                    <a:pt x="86" y="233"/>
                  </a:cubicBezTo>
                  <a:cubicBezTo>
                    <a:pt x="83" y="234"/>
                    <a:pt x="83" y="234"/>
                    <a:pt x="83" y="234"/>
                  </a:cubicBezTo>
                  <a:cubicBezTo>
                    <a:pt x="79" y="236"/>
                    <a:pt x="79" y="236"/>
                    <a:pt x="79" y="236"/>
                  </a:cubicBezTo>
                  <a:cubicBezTo>
                    <a:pt x="77" y="236"/>
                    <a:pt x="77" y="236"/>
                    <a:pt x="77" y="236"/>
                  </a:cubicBezTo>
                  <a:cubicBezTo>
                    <a:pt x="76" y="236"/>
                    <a:pt x="74" y="233"/>
                    <a:pt x="74" y="233"/>
                  </a:cubicBezTo>
                  <a:cubicBezTo>
                    <a:pt x="74" y="233"/>
                    <a:pt x="76" y="230"/>
                    <a:pt x="73" y="233"/>
                  </a:cubicBezTo>
                  <a:cubicBezTo>
                    <a:pt x="70" y="236"/>
                    <a:pt x="68" y="232"/>
                    <a:pt x="68" y="232"/>
                  </a:cubicBezTo>
                  <a:cubicBezTo>
                    <a:pt x="67" y="231"/>
                    <a:pt x="67" y="231"/>
                    <a:pt x="67" y="231"/>
                  </a:cubicBezTo>
                  <a:cubicBezTo>
                    <a:pt x="67" y="231"/>
                    <a:pt x="67" y="231"/>
                    <a:pt x="66" y="231"/>
                  </a:cubicBezTo>
                  <a:cubicBezTo>
                    <a:pt x="65" y="232"/>
                    <a:pt x="62" y="232"/>
                    <a:pt x="62" y="231"/>
                  </a:cubicBezTo>
                  <a:cubicBezTo>
                    <a:pt x="61" y="229"/>
                    <a:pt x="59" y="228"/>
                    <a:pt x="59" y="228"/>
                  </a:cubicBezTo>
                  <a:cubicBezTo>
                    <a:pt x="56" y="229"/>
                    <a:pt x="56" y="229"/>
                    <a:pt x="56" y="229"/>
                  </a:cubicBezTo>
                  <a:cubicBezTo>
                    <a:pt x="56" y="229"/>
                    <a:pt x="54" y="229"/>
                    <a:pt x="53" y="229"/>
                  </a:cubicBezTo>
                  <a:cubicBezTo>
                    <a:pt x="53" y="228"/>
                    <a:pt x="53" y="227"/>
                    <a:pt x="51" y="226"/>
                  </a:cubicBezTo>
                  <a:cubicBezTo>
                    <a:pt x="49" y="225"/>
                    <a:pt x="48" y="222"/>
                    <a:pt x="48" y="222"/>
                  </a:cubicBezTo>
                  <a:cubicBezTo>
                    <a:pt x="48" y="222"/>
                    <a:pt x="49" y="220"/>
                    <a:pt x="47" y="220"/>
                  </a:cubicBezTo>
                  <a:cubicBezTo>
                    <a:pt x="46" y="220"/>
                    <a:pt x="44" y="219"/>
                    <a:pt x="44" y="219"/>
                  </a:cubicBezTo>
                  <a:cubicBezTo>
                    <a:pt x="44" y="219"/>
                    <a:pt x="41" y="217"/>
                    <a:pt x="41" y="218"/>
                  </a:cubicBezTo>
                  <a:cubicBezTo>
                    <a:pt x="40" y="219"/>
                    <a:pt x="40" y="221"/>
                    <a:pt x="40" y="222"/>
                  </a:cubicBezTo>
                  <a:cubicBezTo>
                    <a:pt x="40" y="222"/>
                    <a:pt x="41" y="225"/>
                    <a:pt x="41" y="225"/>
                  </a:cubicBezTo>
                  <a:cubicBezTo>
                    <a:pt x="41" y="225"/>
                    <a:pt x="37" y="227"/>
                    <a:pt x="36" y="227"/>
                  </a:cubicBezTo>
                  <a:cubicBezTo>
                    <a:pt x="35" y="227"/>
                    <a:pt x="34" y="228"/>
                    <a:pt x="34" y="226"/>
                  </a:cubicBezTo>
                  <a:cubicBezTo>
                    <a:pt x="34" y="225"/>
                    <a:pt x="36" y="220"/>
                    <a:pt x="36" y="220"/>
                  </a:cubicBezTo>
                  <a:cubicBezTo>
                    <a:pt x="37" y="219"/>
                    <a:pt x="38" y="218"/>
                    <a:pt x="38" y="218"/>
                  </a:cubicBezTo>
                  <a:cubicBezTo>
                    <a:pt x="38" y="218"/>
                    <a:pt x="37" y="216"/>
                    <a:pt x="37" y="215"/>
                  </a:cubicBezTo>
                  <a:cubicBezTo>
                    <a:pt x="37" y="214"/>
                    <a:pt x="36" y="214"/>
                    <a:pt x="38" y="211"/>
                  </a:cubicBezTo>
                  <a:cubicBezTo>
                    <a:pt x="41" y="208"/>
                    <a:pt x="41" y="206"/>
                    <a:pt x="41" y="206"/>
                  </a:cubicBezTo>
                  <a:cubicBezTo>
                    <a:pt x="41" y="206"/>
                    <a:pt x="39" y="203"/>
                    <a:pt x="38" y="202"/>
                  </a:cubicBezTo>
                  <a:cubicBezTo>
                    <a:pt x="38" y="202"/>
                    <a:pt x="35" y="198"/>
                    <a:pt x="35" y="198"/>
                  </a:cubicBezTo>
                  <a:cubicBezTo>
                    <a:pt x="35" y="197"/>
                    <a:pt x="35" y="195"/>
                    <a:pt x="35" y="195"/>
                  </a:cubicBezTo>
                  <a:cubicBezTo>
                    <a:pt x="35" y="195"/>
                    <a:pt x="33" y="193"/>
                    <a:pt x="32" y="193"/>
                  </a:cubicBezTo>
                  <a:cubicBezTo>
                    <a:pt x="31" y="193"/>
                    <a:pt x="28" y="192"/>
                    <a:pt x="28" y="192"/>
                  </a:cubicBezTo>
                  <a:cubicBezTo>
                    <a:pt x="28" y="189"/>
                    <a:pt x="28" y="189"/>
                    <a:pt x="28" y="189"/>
                  </a:cubicBezTo>
                  <a:cubicBezTo>
                    <a:pt x="28" y="184"/>
                    <a:pt x="28" y="184"/>
                    <a:pt x="28" y="184"/>
                  </a:cubicBezTo>
                  <a:cubicBezTo>
                    <a:pt x="24" y="179"/>
                    <a:pt x="24" y="179"/>
                    <a:pt x="24" y="179"/>
                  </a:cubicBezTo>
                  <a:cubicBezTo>
                    <a:pt x="23" y="176"/>
                    <a:pt x="23" y="176"/>
                    <a:pt x="23" y="176"/>
                  </a:cubicBezTo>
                  <a:cubicBezTo>
                    <a:pt x="23" y="176"/>
                    <a:pt x="24" y="174"/>
                    <a:pt x="24" y="172"/>
                  </a:cubicBezTo>
                  <a:cubicBezTo>
                    <a:pt x="25" y="171"/>
                    <a:pt x="26" y="168"/>
                    <a:pt x="26" y="168"/>
                  </a:cubicBezTo>
                  <a:cubicBezTo>
                    <a:pt x="24" y="164"/>
                    <a:pt x="24" y="164"/>
                    <a:pt x="24" y="164"/>
                  </a:cubicBezTo>
                  <a:cubicBezTo>
                    <a:pt x="24" y="164"/>
                    <a:pt x="23" y="163"/>
                    <a:pt x="24" y="162"/>
                  </a:cubicBezTo>
                  <a:cubicBezTo>
                    <a:pt x="24" y="161"/>
                    <a:pt x="23" y="155"/>
                    <a:pt x="23" y="155"/>
                  </a:cubicBezTo>
                  <a:cubicBezTo>
                    <a:pt x="23" y="155"/>
                    <a:pt x="22" y="149"/>
                    <a:pt x="21" y="150"/>
                  </a:cubicBezTo>
                  <a:cubicBezTo>
                    <a:pt x="19" y="150"/>
                    <a:pt x="18" y="146"/>
                    <a:pt x="18" y="146"/>
                  </a:cubicBezTo>
                  <a:cubicBezTo>
                    <a:pt x="20" y="139"/>
                    <a:pt x="20" y="139"/>
                    <a:pt x="20" y="139"/>
                  </a:cubicBezTo>
                  <a:cubicBezTo>
                    <a:pt x="20" y="139"/>
                    <a:pt x="21" y="134"/>
                    <a:pt x="18" y="132"/>
                  </a:cubicBezTo>
                  <a:cubicBezTo>
                    <a:pt x="15" y="131"/>
                    <a:pt x="9" y="128"/>
                    <a:pt x="8" y="127"/>
                  </a:cubicBezTo>
                  <a:cubicBezTo>
                    <a:pt x="8" y="127"/>
                    <a:pt x="5" y="124"/>
                    <a:pt x="4" y="123"/>
                  </a:cubicBezTo>
                  <a:cubicBezTo>
                    <a:pt x="3" y="123"/>
                    <a:pt x="2" y="122"/>
                    <a:pt x="2" y="122"/>
                  </a:cubicBezTo>
                  <a:cubicBezTo>
                    <a:pt x="4" y="113"/>
                    <a:pt x="4" y="113"/>
                    <a:pt x="4" y="113"/>
                  </a:cubicBezTo>
                  <a:cubicBezTo>
                    <a:pt x="9" y="109"/>
                    <a:pt x="9" y="109"/>
                    <a:pt x="9" y="109"/>
                  </a:cubicBezTo>
                  <a:cubicBezTo>
                    <a:pt x="9" y="101"/>
                    <a:pt x="9" y="101"/>
                    <a:pt x="9" y="101"/>
                  </a:cubicBezTo>
                  <a:cubicBezTo>
                    <a:pt x="9" y="92"/>
                    <a:pt x="9" y="92"/>
                    <a:pt x="9" y="92"/>
                  </a:cubicBezTo>
                  <a:cubicBezTo>
                    <a:pt x="9" y="92"/>
                    <a:pt x="10" y="91"/>
                    <a:pt x="7" y="87"/>
                  </a:cubicBezTo>
                  <a:cubicBezTo>
                    <a:pt x="5" y="84"/>
                    <a:pt x="4" y="80"/>
                    <a:pt x="4" y="80"/>
                  </a:cubicBezTo>
                  <a:cubicBezTo>
                    <a:pt x="4" y="79"/>
                    <a:pt x="3" y="75"/>
                    <a:pt x="2" y="74"/>
                  </a:cubicBezTo>
                  <a:cubicBezTo>
                    <a:pt x="2" y="73"/>
                    <a:pt x="2" y="72"/>
                    <a:pt x="2" y="70"/>
                  </a:cubicBezTo>
                  <a:cubicBezTo>
                    <a:pt x="3" y="69"/>
                    <a:pt x="0" y="66"/>
                    <a:pt x="0" y="66"/>
                  </a:cubicBezTo>
                  <a:cubicBezTo>
                    <a:pt x="0" y="66"/>
                    <a:pt x="1" y="64"/>
                    <a:pt x="2" y="64"/>
                  </a:cubicBezTo>
                  <a:cubicBezTo>
                    <a:pt x="3" y="64"/>
                    <a:pt x="4" y="63"/>
                    <a:pt x="6" y="63"/>
                  </a:cubicBezTo>
                  <a:cubicBezTo>
                    <a:pt x="8" y="63"/>
                    <a:pt x="9" y="61"/>
                    <a:pt x="11" y="61"/>
                  </a:cubicBezTo>
                  <a:cubicBezTo>
                    <a:pt x="12" y="60"/>
                    <a:pt x="12" y="58"/>
                    <a:pt x="13" y="58"/>
                  </a:cubicBezTo>
                  <a:cubicBezTo>
                    <a:pt x="15" y="57"/>
                    <a:pt x="17" y="58"/>
                    <a:pt x="20" y="56"/>
                  </a:cubicBezTo>
                  <a:cubicBezTo>
                    <a:pt x="23" y="55"/>
                    <a:pt x="23" y="54"/>
                    <a:pt x="25" y="52"/>
                  </a:cubicBezTo>
                  <a:cubicBezTo>
                    <a:pt x="26" y="51"/>
                    <a:pt x="45" y="45"/>
                    <a:pt x="45" y="45"/>
                  </a:cubicBezTo>
                  <a:cubicBezTo>
                    <a:pt x="45" y="45"/>
                    <a:pt x="50" y="42"/>
                    <a:pt x="52" y="42"/>
                  </a:cubicBezTo>
                  <a:cubicBezTo>
                    <a:pt x="53" y="41"/>
                    <a:pt x="53" y="40"/>
                    <a:pt x="55" y="40"/>
                  </a:cubicBezTo>
                  <a:cubicBezTo>
                    <a:pt x="56" y="41"/>
                    <a:pt x="60" y="41"/>
                    <a:pt x="60" y="41"/>
                  </a:cubicBezTo>
                  <a:cubicBezTo>
                    <a:pt x="60" y="41"/>
                    <a:pt x="61" y="38"/>
                    <a:pt x="62" y="37"/>
                  </a:cubicBezTo>
                  <a:cubicBezTo>
                    <a:pt x="63" y="35"/>
                    <a:pt x="64" y="33"/>
                    <a:pt x="64" y="32"/>
                  </a:cubicBezTo>
                  <a:cubicBezTo>
                    <a:pt x="65" y="30"/>
                    <a:pt x="66" y="29"/>
                    <a:pt x="67" y="28"/>
                  </a:cubicBezTo>
                  <a:cubicBezTo>
                    <a:pt x="68" y="26"/>
                    <a:pt x="69" y="25"/>
                    <a:pt x="69" y="25"/>
                  </a:cubicBezTo>
                  <a:cubicBezTo>
                    <a:pt x="70" y="25"/>
                    <a:pt x="76" y="22"/>
                    <a:pt x="77" y="22"/>
                  </a:cubicBezTo>
                  <a:cubicBezTo>
                    <a:pt x="78" y="21"/>
                    <a:pt x="86" y="18"/>
                    <a:pt x="86" y="17"/>
                  </a:cubicBezTo>
                  <a:cubicBezTo>
                    <a:pt x="86" y="17"/>
                    <a:pt x="89" y="13"/>
                    <a:pt x="89" y="12"/>
                  </a:cubicBezTo>
                  <a:cubicBezTo>
                    <a:pt x="89" y="11"/>
                    <a:pt x="93" y="10"/>
                    <a:pt x="93" y="10"/>
                  </a:cubicBezTo>
                  <a:cubicBezTo>
                    <a:pt x="94" y="10"/>
                    <a:pt x="94" y="10"/>
                    <a:pt x="95" y="9"/>
                  </a:cubicBezTo>
                  <a:cubicBezTo>
                    <a:pt x="97" y="9"/>
                    <a:pt x="106" y="5"/>
                    <a:pt x="106" y="5"/>
                  </a:cubicBezTo>
                  <a:cubicBezTo>
                    <a:pt x="106" y="5"/>
                    <a:pt x="114" y="2"/>
                    <a:pt x="114" y="2"/>
                  </a:cubicBezTo>
                  <a:cubicBezTo>
                    <a:pt x="115" y="3"/>
                    <a:pt x="120" y="2"/>
                    <a:pt x="121" y="2"/>
                  </a:cubicBezTo>
                  <a:cubicBezTo>
                    <a:pt x="121" y="3"/>
                    <a:pt x="127" y="2"/>
                    <a:pt x="127" y="2"/>
                  </a:cubicBezTo>
                  <a:cubicBezTo>
                    <a:pt x="127" y="2"/>
                    <a:pt x="129" y="3"/>
                    <a:pt x="129" y="4"/>
                  </a:cubicBezTo>
                  <a:cubicBezTo>
                    <a:pt x="129" y="5"/>
                    <a:pt x="127" y="6"/>
                    <a:pt x="128" y="7"/>
                  </a:cubicBezTo>
                  <a:cubicBezTo>
                    <a:pt x="129" y="8"/>
                    <a:pt x="133" y="11"/>
                    <a:pt x="133" y="11"/>
                  </a:cubicBezTo>
                  <a:cubicBezTo>
                    <a:pt x="133" y="11"/>
                    <a:pt x="132" y="14"/>
                    <a:pt x="132" y="14"/>
                  </a:cubicBezTo>
                  <a:cubicBezTo>
                    <a:pt x="132" y="15"/>
                    <a:pt x="133" y="16"/>
                    <a:pt x="134" y="18"/>
                  </a:cubicBezTo>
                  <a:cubicBezTo>
                    <a:pt x="135" y="19"/>
                    <a:pt x="137" y="21"/>
                    <a:pt x="137" y="21"/>
                  </a:cubicBezTo>
                  <a:cubicBezTo>
                    <a:pt x="137" y="21"/>
                    <a:pt x="136" y="22"/>
                    <a:pt x="140" y="24"/>
                  </a:cubicBezTo>
                  <a:cubicBezTo>
                    <a:pt x="144" y="26"/>
                    <a:pt x="147" y="24"/>
                    <a:pt x="147" y="24"/>
                  </a:cubicBezTo>
                  <a:cubicBezTo>
                    <a:pt x="147" y="24"/>
                    <a:pt x="150" y="24"/>
                    <a:pt x="151" y="24"/>
                  </a:cubicBezTo>
                  <a:cubicBezTo>
                    <a:pt x="152" y="24"/>
                    <a:pt x="155" y="23"/>
                    <a:pt x="155" y="23"/>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43" name="Freeform 39">
              <a:extLst>
                <a:ext uri="{FF2B5EF4-FFF2-40B4-BE49-F238E27FC236}">
                  <a16:creationId xmlns:a16="http://schemas.microsoft.com/office/drawing/2014/main" id="{8A4F79B2-04F4-4196-AE57-BE31058EF646}"/>
                </a:ext>
              </a:extLst>
            </p:cNvPr>
            <p:cNvSpPr>
              <a:spLocks/>
            </p:cNvSpPr>
            <p:nvPr/>
          </p:nvSpPr>
          <p:spPr bwMode="auto">
            <a:xfrm>
              <a:off x="3482366" y="2092972"/>
              <a:ext cx="378204" cy="415513"/>
            </a:xfrm>
            <a:custGeom>
              <a:avLst/>
              <a:gdLst>
                <a:gd name="T0" fmla="*/ 115 w 166"/>
                <a:gd name="T1" fmla="*/ 170 h 188"/>
                <a:gd name="T2" fmla="*/ 92 w 166"/>
                <a:gd name="T3" fmla="*/ 176 h 188"/>
                <a:gd name="T4" fmla="*/ 71 w 166"/>
                <a:gd name="T5" fmla="*/ 177 h 188"/>
                <a:gd name="T6" fmla="*/ 50 w 166"/>
                <a:gd name="T7" fmla="*/ 188 h 188"/>
                <a:gd name="T8" fmla="*/ 19 w 166"/>
                <a:gd name="T9" fmla="*/ 183 h 188"/>
                <a:gd name="T10" fmla="*/ 18 w 166"/>
                <a:gd name="T11" fmla="*/ 180 h 188"/>
                <a:gd name="T12" fmla="*/ 22 w 166"/>
                <a:gd name="T13" fmla="*/ 175 h 188"/>
                <a:gd name="T14" fmla="*/ 9 w 166"/>
                <a:gd name="T15" fmla="*/ 171 h 188"/>
                <a:gd name="T16" fmla="*/ 21 w 166"/>
                <a:gd name="T17" fmla="*/ 165 h 188"/>
                <a:gd name="T18" fmla="*/ 7 w 166"/>
                <a:gd name="T19" fmla="*/ 161 h 188"/>
                <a:gd name="T20" fmla="*/ 5 w 166"/>
                <a:gd name="T21" fmla="*/ 157 h 188"/>
                <a:gd name="T22" fmla="*/ 18 w 166"/>
                <a:gd name="T23" fmla="*/ 152 h 188"/>
                <a:gd name="T24" fmla="*/ 20 w 166"/>
                <a:gd name="T25" fmla="*/ 148 h 188"/>
                <a:gd name="T26" fmla="*/ 3 w 166"/>
                <a:gd name="T27" fmla="*/ 144 h 188"/>
                <a:gd name="T28" fmla="*/ 15 w 166"/>
                <a:gd name="T29" fmla="*/ 138 h 188"/>
                <a:gd name="T30" fmla="*/ 23 w 166"/>
                <a:gd name="T31" fmla="*/ 144 h 188"/>
                <a:gd name="T32" fmla="*/ 27 w 166"/>
                <a:gd name="T33" fmla="*/ 134 h 188"/>
                <a:gd name="T34" fmla="*/ 40 w 166"/>
                <a:gd name="T35" fmla="*/ 130 h 188"/>
                <a:gd name="T36" fmla="*/ 56 w 166"/>
                <a:gd name="T37" fmla="*/ 131 h 188"/>
                <a:gd name="T38" fmla="*/ 54 w 166"/>
                <a:gd name="T39" fmla="*/ 129 h 188"/>
                <a:gd name="T40" fmla="*/ 38 w 166"/>
                <a:gd name="T41" fmla="*/ 127 h 188"/>
                <a:gd name="T42" fmla="*/ 36 w 166"/>
                <a:gd name="T43" fmla="*/ 123 h 188"/>
                <a:gd name="T44" fmla="*/ 49 w 166"/>
                <a:gd name="T45" fmla="*/ 112 h 188"/>
                <a:gd name="T46" fmla="*/ 62 w 166"/>
                <a:gd name="T47" fmla="*/ 104 h 188"/>
                <a:gd name="T48" fmla="*/ 64 w 166"/>
                <a:gd name="T49" fmla="*/ 97 h 188"/>
                <a:gd name="T50" fmla="*/ 44 w 166"/>
                <a:gd name="T51" fmla="*/ 94 h 188"/>
                <a:gd name="T52" fmla="*/ 45 w 166"/>
                <a:gd name="T53" fmla="*/ 89 h 188"/>
                <a:gd name="T54" fmla="*/ 38 w 166"/>
                <a:gd name="T55" fmla="*/ 84 h 188"/>
                <a:gd name="T56" fmla="*/ 36 w 166"/>
                <a:gd name="T57" fmla="*/ 78 h 188"/>
                <a:gd name="T58" fmla="*/ 39 w 166"/>
                <a:gd name="T59" fmla="*/ 71 h 188"/>
                <a:gd name="T60" fmla="*/ 48 w 166"/>
                <a:gd name="T61" fmla="*/ 64 h 188"/>
                <a:gd name="T62" fmla="*/ 48 w 166"/>
                <a:gd name="T63" fmla="*/ 59 h 188"/>
                <a:gd name="T64" fmla="*/ 39 w 166"/>
                <a:gd name="T65" fmla="*/ 49 h 188"/>
                <a:gd name="T66" fmla="*/ 49 w 166"/>
                <a:gd name="T67" fmla="*/ 45 h 188"/>
                <a:gd name="T68" fmla="*/ 45 w 166"/>
                <a:gd name="T69" fmla="*/ 45 h 188"/>
                <a:gd name="T70" fmla="*/ 56 w 166"/>
                <a:gd name="T71" fmla="*/ 38 h 188"/>
                <a:gd name="T72" fmla="*/ 70 w 166"/>
                <a:gd name="T73" fmla="*/ 40 h 188"/>
                <a:gd name="T74" fmla="*/ 81 w 166"/>
                <a:gd name="T75" fmla="*/ 45 h 188"/>
                <a:gd name="T76" fmla="*/ 92 w 166"/>
                <a:gd name="T77" fmla="*/ 48 h 188"/>
                <a:gd name="T78" fmla="*/ 107 w 166"/>
                <a:gd name="T79" fmla="*/ 39 h 188"/>
                <a:gd name="T80" fmla="*/ 98 w 166"/>
                <a:gd name="T81" fmla="*/ 31 h 188"/>
                <a:gd name="T82" fmla="*/ 102 w 166"/>
                <a:gd name="T83" fmla="*/ 20 h 188"/>
                <a:gd name="T84" fmla="*/ 107 w 166"/>
                <a:gd name="T85" fmla="*/ 12 h 188"/>
                <a:gd name="T86" fmla="*/ 121 w 166"/>
                <a:gd name="T87" fmla="*/ 6 h 188"/>
                <a:gd name="T88" fmla="*/ 135 w 166"/>
                <a:gd name="T89" fmla="*/ 4 h 188"/>
                <a:gd name="T90" fmla="*/ 134 w 166"/>
                <a:gd name="T91" fmla="*/ 16 h 188"/>
                <a:gd name="T92" fmla="*/ 137 w 166"/>
                <a:gd name="T93" fmla="*/ 7 h 188"/>
                <a:gd name="T94" fmla="*/ 144 w 166"/>
                <a:gd name="T95" fmla="*/ 3 h 188"/>
                <a:gd name="T96" fmla="*/ 156 w 166"/>
                <a:gd name="T97" fmla="*/ 11 h 188"/>
                <a:gd name="T98" fmla="*/ 137 w 166"/>
                <a:gd name="T99" fmla="*/ 27 h 188"/>
                <a:gd name="T100" fmla="*/ 115 w 166"/>
                <a:gd name="T101" fmla="*/ 42 h 188"/>
                <a:gd name="T102" fmla="*/ 135 w 166"/>
                <a:gd name="T103" fmla="*/ 64 h 188"/>
                <a:gd name="T104" fmla="*/ 161 w 166"/>
                <a:gd name="T105" fmla="*/ 76 h 188"/>
                <a:gd name="T106" fmla="*/ 157 w 166"/>
                <a:gd name="T107" fmla="*/ 86 h 188"/>
                <a:gd name="T108" fmla="*/ 158 w 166"/>
                <a:gd name="T109" fmla="*/ 112 h 188"/>
                <a:gd name="T110" fmla="*/ 157 w 166"/>
                <a:gd name="T111" fmla="*/ 129 h 188"/>
                <a:gd name="T112" fmla="*/ 146 w 166"/>
                <a:gd name="T113" fmla="*/ 151 h 188"/>
                <a:gd name="T114" fmla="*/ 134 w 166"/>
                <a:gd name="T115" fmla="*/ 165 h 188"/>
                <a:gd name="T116" fmla="*/ 132 w 166"/>
                <a:gd name="T117" fmla="*/ 174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66" h="188">
                  <a:moveTo>
                    <a:pt x="132" y="174"/>
                  </a:moveTo>
                  <a:cubicBezTo>
                    <a:pt x="128" y="174"/>
                    <a:pt x="128" y="174"/>
                    <a:pt x="128" y="174"/>
                  </a:cubicBezTo>
                  <a:cubicBezTo>
                    <a:pt x="128" y="174"/>
                    <a:pt x="126" y="171"/>
                    <a:pt x="125" y="171"/>
                  </a:cubicBezTo>
                  <a:cubicBezTo>
                    <a:pt x="124" y="171"/>
                    <a:pt x="122" y="170"/>
                    <a:pt x="122" y="170"/>
                  </a:cubicBezTo>
                  <a:cubicBezTo>
                    <a:pt x="121" y="172"/>
                    <a:pt x="121" y="172"/>
                    <a:pt x="121" y="172"/>
                  </a:cubicBezTo>
                  <a:cubicBezTo>
                    <a:pt x="121" y="172"/>
                    <a:pt x="120" y="173"/>
                    <a:pt x="119" y="173"/>
                  </a:cubicBezTo>
                  <a:cubicBezTo>
                    <a:pt x="119" y="173"/>
                    <a:pt x="118" y="172"/>
                    <a:pt x="118" y="172"/>
                  </a:cubicBezTo>
                  <a:cubicBezTo>
                    <a:pt x="118" y="170"/>
                    <a:pt x="118" y="170"/>
                    <a:pt x="118" y="170"/>
                  </a:cubicBezTo>
                  <a:cubicBezTo>
                    <a:pt x="115" y="170"/>
                    <a:pt x="115" y="170"/>
                    <a:pt x="115" y="170"/>
                  </a:cubicBezTo>
                  <a:cubicBezTo>
                    <a:pt x="115" y="170"/>
                    <a:pt x="115" y="173"/>
                    <a:pt x="114" y="173"/>
                  </a:cubicBezTo>
                  <a:cubicBezTo>
                    <a:pt x="113" y="172"/>
                    <a:pt x="112" y="172"/>
                    <a:pt x="110" y="172"/>
                  </a:cubicBezTo>
                  <a:cubicBezTo>
                    <a:pt x="108" y="171"/>
                    <a:pt x="104" y="172"/>
                    <a:pt x="104" y="172"/>
                  </a:cubicBezTo>
                  <a:cubicBezTo>
                    <a:pt x="102" y="171"/>
                    <a:pt x="102" y="171"/>
                    <a:pt x="102" y="171"/>
                  </a:cubicBezTo>
                  <a:cubicBezTo>
                    <a:pt x="99" y="171"/>
                    <a:pt x="99" y="171"/>
                    <a:pt x="99" y="171"/>
                  </a:cubicBezTo>
                  <a:cubicBezTo>
                    <a:pt x="95" y="171"/>
                    <a:pt x="95" y="171"/>
                    <a:pt x="95" y="171"/>
                  </a:cubicBezTo>
                  <a:cubicBezTo>
                    <a:pt x="94" y="173"/>
                    <a:pt x="94" y="173"/>
                    <a:pt x="94" y="173"/>
                  </a:cubicBezTo>
                  <a:cubicBezTo>
                    <a:pt x="95" y="174"/>
                    <a:pt x="95" y="174"/>
                    <a:pt x="95" y="174"/>
                  </a:cubicBezTo>
                  <a:cubicBezTo>
                    <a:pt x="92" y="176"/>
                    <a:pt x="92" y="176"/>
                    <a:pt x="92" y="176"/>
                  </a:cubicBezTo>
                  <a:cubicBezTo>
                    <a:pt x="88" y="175"/>
                    <a:pt x="88" y="175"/>
                    <a:pt x="88" y="175"/>
                  </a:cubicBezTo>
                  <a:cubicBezTo>
                    <a:pt x="86" y="177"/>
                    <a:pt x="86" y="177"/>
                    <a:pt x="86" y="177"/>
                  </a:cubicBezTo>
                  <a:cubicBezTo>
                    <a:pt x="85" y="175"/>
                    <a:pt x="85" y="175"/>
                    <a:pt x="85" y="175"/>
                  </a:cubicBezTo>
                  <a:cubicBezTo>
                    <a:pt x="79" y="179"/>
                    <a:pt x="79" y="179"/>
                    <a:pt x="79" y="179"/>
                  </a:cubicBezTo>
                  <a:cubicBezTo>
                    <a:pt x="80" y="181"/>
                    <a:pt x="80" y="181"/>
                    <a:pt x="80" y="181"/>
                  </a:cubicBezTo>
                  <a:cubicBezTo>
                    <a:pt x="75" y="182"/>
                    <a:pt x="75" y="182"/>
                    <a:pt x="75" y="182"/>
                  </a:cubicBezTo>
                  <a:cubicBezTo>
                    <a:pt x="72" y="181"/>
                    <a:pt x="72" y="181"/>
                    <a:pt x="72" y="181"/>
                  </a:cubicBezTo>
                  <a:cubicBezTo>
                    <a:pt x="72" y="181"/>
                    <a:pt x="70" y="180"/>
                    <a:pt x="70" y="179"/>
                  </a:cubicBezTo>
                  <a:cubicBezTo>
                    <a:pt x="71" y="178"/>
                    <a:pt x="71" y="177"/>
                    <a:pt x="71" y="177"/>
                  </a:cubicBezTo>
                  <a:cubicBezTo>
                    <a:pt x="71" y="177"/>
                    <a:pt x="69" y="176"/>
                    <a:pt x="69" y="177"/>
                  </a:cubicBezTo>
                  <a:cubicBezTo>
                    <a:pt x="69" y="179"/>
                    <a:pt x="68" y="181"/>
                    <a:pt x="68" y="181"/>
                  </a:cubicBezTo>
                  <a:cubicBezTo>
                    <a:pt x="65" y="183"/>
                    <a:pt x="65" y="183"/>
                    <a:pt x="65" y="183"/>
                  </a:cubicBezTo>
                  <a:cubicBezTo>
                    <a:pt x="61" y="184"/>
                    <a:pt x="61" y="184"/>
                    <a:pt x="61" y="184"/>
                  </a:cubicBezTo>
                  <a:cubicBezTo>
                    <a:pt x="60" y="183"/>
                    <a:pt x="60" y="183"/>
                    <a:pt x="60" y="183"/>
                  </a:cubicBezTo>
                  <a:cubicBezTo>
                    <a:pt x="60" y="186"/>
                    <a:pt x="60" y="186"/>
                    <a:pt x="60" y="186"/>
                  </a:cubicBezTo>
                  <a:cubicBezTo>
                    <a:pt x="55" y="186"/>
                    <a:pt x="55" y="186"/>
                    <a:pt x="55" y="186"/>
                  </a:cubicBezTo>
                  <a:cubicBezTo>
                    <a:pt x="52" y="186"/>
                    <a:pt x="52" y="186"/>
                    <a:pt x="52" y="186"/>
                  </a:cubicBezTo>
                  <a:cubicBezTo>
                    <a:pt x="50" y="188"/>
                    <a:pt x="50" y="188"/>
                    <a:pt x="50" y="188"/>
                  </a:cubicBezTo>
                  <a:cubicBezTo>
                    <a:pt x="47" y="187"/>
                    <a:pt x="47" y="187"/>
                    <a:pt x="47" y="187"/>
                  </a:cubicBezTo>
                  <a:cubicBezTo>
                    <a:pt x="42" y="188"/>
                    <a:pt x="42" y="188"/>
                    <a:pt x="42" y="188"/>
                  </a:cubicBezTo>
                  <a:cubicBezTo>
                    <a:pt x="41" y="186"/>
                    <a:pt x="41" y="186"/>
                    <a:pt x="41" y="186"/>
                  </a:cubicBezTo>
                  <a:cubicBezTo>
                    <a:pt x="34" y="186"/>
                    <a:pt x="34" y="186"/>
                    <a:pt x="34" y="186"/>
                  </a:cubicBezTo>
                  <a:cubicBezTo>
                    <a:pt x="31" y="187"/>
                    <a:pt x="31" y="187"/>
                    <a:pt x="31" y="187"/>
                  </a:cubicBezTo>
                  <a:cubicBezTo>
                    <a:pt x="30" y="185"/>
                    <a:pt x="30" y="185"/>
                    <a:pt x="30" y="185"/>
                  </a:cubicBezTo>
                  <a:cubicBezTo>
                    <a:pt x="29" y="185"/>
                    <a:pt x="29" y="185"/>
                    <a:pt x="29" y="185"/>
                  </a:cubicBezTo>
                  <a:cubicBezTo>
                    <a:pt x="29" y="185"/>
                    <a:pt x="27" y="185"/>
                    <a:pt x="26" y="185"/>
                  </a:cubicBezTo>
                  <a:cubicBezTo>
                    <a:pt x="25" y="185"/>
                    <a:pt x="19" y="183"/>
                    <a:pt x="19" y="183"/>
                  </a:cubicBezTo>
                  <a:cubicBezTo>
                    <a:pt x="17" y="185"/>
                    <a:pt x="17" y="185"/>
                    <a:pt x="17" y="185"/>
                  </a:cubicBezTo>
                  <a:cubicBezTo>
                    <a:pt x="17" y="185"/>
                    <a:pt x="14" y="185"/>
                    <a:pt x="14" y="184"/>
                  </a:cubicBezTo>
                  <a:cubicBezTo>
                    <a:pt x="14" y="184"/>
                    <a:pt x="14" y="183"/>
                    <a:pt x="15" y="182"/>
                  </a:cubicBezTo>
                  <a:cubicBezTo>
                    <a:pt x="16" y="182"/>
                    <a:pt x="17" y="182"/>
                    <a:pt x="19" y="181"/>
                  </a:cubicBezTo>
                  <a:cubicBezTo>
                    <a:pt x="21" y="181"/>
                    <a:pt x="22" y="181"/>
                    <a:pt x="22" y="181"/>
                  </a:cubicBezTo>
                  <a:cubicBezTo>
                    <a:pt x="23" y="180"/>
                    <a:pt x="23" y="180"/>
                    <a:pt x="23" y="180"/>
                  </a:cubicBezTo>
                  <a:cubicBezTo>
                    <a:pt x="23" y="179"/>
                    <a:pt x="24" y="178"/>
                    <a:pt x="22" y="179"/>
                  </a:cubicBezTo>
                  <a:cubicBezTo>
                    <a:pt x="21" y="179"/>
                    <a:pt x="21" y="179"/>
                    <a:pt x="21" y="179"/>
                  </a:cubicBezTo>
                  <a:cubicBezTo>
                    <a:pt x="20" y="180"/>
                    <a:pt x="19" y="180"/>
                    <a:pt x="18" y="180"/>
                  </a:cubicBezTo>
                  <a:cubicBezTo>
                    <a:pt x="18" y="180"/>
                    <a:pt x="16" y="180"/>
                    <a:pt x="16" y="180"/>
                  </a:cubicBezTo>
                  <a:cubicBezTo>
                    <a:pt x="16" y="180"/>
                    <a:pt x="15" y="179"/>
                    <a:pt x="16" y="179"/>
                  </a:cubicBezTo>
                  <a:cubicBezTo>
                    <a:pt x="17" y="178"/>
                    <a:pt x="17" y="178"/>
                    <a:pt x="18" y="178"/>
                  </a:cubicBezTo>
                  <a:cubicBezTo>
                    <a:pt x="20" y="178"/>
                    <a:pt x="21" y="177"/>
                    <a:pt x="23" y="177"/>
                  </a:cubicBezTo>
                  <a:cubicBezTo>
                    <a:pt x="25" y="177"/>
                    <a:pt x="26" y="177"/>
                    <a:pt x="26" y="177"/>
                  </a:cubicBezTo>
                  <a:cubicBezTo>
                    <a:pt x="27" y="176"/>
                    <a:pt x="28" y="176"/>
                    <a:pt x="28" y="175"/>
                  </a:cubicBezTo>
                  <a:cubicBezTo>
                    <a:pt x="28" y="174"/>
                    <a:pt x="27" y="173"/>
                    <a:pt x="27" y="173"/>
                  </a:cubicBezTo>
                  <a:cubicBezTo>
                    <a:pt x="27" y="173"/>
                    <a:pt x="26" y="173"/>
                    <a:pt x="25" y="174"/>
                  </a:cubicBezTo>
                  <a:cubicBezTo>
                    <a:pt x="24" y="174"/>
                    <a:pt x="23" y="175"/>
                    <a:pt x="22" y="175"/>
                  </a:cubicBezTo>
                  <a:cubicBezTo>
                    <a:pt x="22" y="175"/>
                    <a:pt x="22" y="175"/>
                    <a:pt x="21" y="175"/>
                  </a:cubicBezTo>
                  <a:cubicBezTo>
                    <a:pt x="20" y="175"/>
                    <a:pt x="18" y="174"/>
                    <a:pt x="18" y="174"/>
                  </a:cubicBezTo>
                  <a:cubicBezTo>
                    <a:pt x="17" y="174"/>
                    <a:pt x="16" y="174"/>
                    <a:pt x="15" y="174"/>
                  </a:cubicBezTo>
                  <a:cubicBezTo>
                    <a:pt x="14" y="174"/>
                    <a:pt x="15" y="174"/>
                    <a:pt x="13" y="174"/>
                  </a:cubicBezTo>
                  <a:cubicBezTo>
                    <a:pt x="11" y="175"/>
                    <a:pt x="12" y="175"/>
                    <a:pt x="9" y="175"/>
                  </a:cubicBezTo>
                  <a:cubicBezTo>
                    <a:pt x="7" y="175"/>
                    <a:pt x="4" y="174"/>
                    <a:pt x="4" y="174"/>
                  </a:cubicBezTo>
                  <a:cubicBezTo>
                    <a:pt x="4" y="174"/>
                    <a:pt x="2" y="175"/>
                    <a:pt x="3" y="174"/>
                  </a:cubicBezTo>
                  <a:cubicBezTo>
                    <a:pt x="5" y="173"/>
                    <a:pt x="7" y="173"/>
                    <a:pt x="8" y="172"/>
                  </a:cubicBezTo>
                  <a:cubicBezTo>
                    <a:pt x="9" y="172"/>
                    <a:pt x="10" y="172"/>
                    <a:pt x="9" y="171"/>
                  </a:cubicBezTo>
                  <a:cubicBezTo>
                    <a:pt x="9" y="171"/>
                    <a:pt x="9" y="171"/>
                    <a:pt x="9" y="171"/>
                  </a:cubicBezTo>
                  <a:cubicBezTo>
                    <a:pt x="10" y="171"/>
                    <a:pt x="12" y="170"/>
                    <a:pt x="12" y="170"/>
                  </a:cubicBezTo>
                  <a:cubicBezTo>
                    <a:pt x="14" y="169"/>
                    <a:pt x="14" y="169"/>
                    <a:pt x="14" y="169"/>
                  </a:cubicBezTo>
                  <a:cubicBezTo>
                    <a:pt x="14" y="169"/>
                    <a:pt x="14" y="168"/>
                    <a:pt x="16" y="168"/>
                  </a:cubicBezTo>
                  <a:cubicBezTo>
                    <a:pt x="18" y="168"/>
                    <a:pt x="18" y="168"/>
                    <a:pt x="18" y="167"/>
                  </a:cubicBezTo>
                  <a:cubicBezTo>
                    <a:pt x="19" y="167"/>
                    <a:pt x="18" y="167"/>
                    <a:pt x="19" y="167"/>
                  </a:cubicBezTo>
                  <a:cubicBezTo>
                    <a:pt x="21" y="167"/>
                    <a:pt x="21" y="166"/>
                    <a:pt x="22" y="166"/>
                  </a:cubicBezTo>
                  <a:cubicBezTo>
                    <a:pt x="24" y="166"/>
                    <a:pt x="25" y="165"/>
                    <a:pt x="24" y="165"/>
                  </a:cubicBezTo>
                  <a:cubicBezTo>
                    <a:pt x="23" y="165"/>
                    <a:pt x="23" y="165"/>
                    <a:pt x="21" y="165"/>
                  </a:cubicBezTo>
                  <a:cubicBezTo>
                    <a:pt x="20" y="166"/>
                    <a:pt x="19" y="165"/>
                    <a:pt x="19" y="166"/>
                  </a:cubicBezTo>
                  <a:cubicBezTo>
                    <a:pt x="18" y="166"/>
                    <a:pt x="16" y="166"/>
                    <a:pt x="16" y="166"/>
                  </a:cubicBezTo>
                  <a:cubicBezTo>
                    <a:pt x="15" y="165"/>
                    <a:pt x="15" y="165"/>
                    <a:pt x="14" y="166"/>
                  </a:cubicBezTo>
                  <a:cubicBezTo>
                    <a:pt x="13" y="166"/>
                    <a:pt x="14" y="167"/>
                    <a:pt x="12" y="167"/>
                  </a:cubicBezTo>
                  <a:cubicBezTo>
                    <a:pt x="11" y="167"/>
                    <a:pt x="10" y="166"/>
                    <a:pt x="10" y="166"/>
                  </a:cubicBezTo>
                  <a:cubicBezTo>
                    <a:pt x="10" y="166"/>
                    <a:pt x="7" y="166"/>
                    <a:pt x="7" y="165"/>
                  </a:cubicBezTo>
                  <a:cubicBezTo>
                    <a:pt x="7" y="165"/>
                    <a:pt x="7" y="163"/>
                    <a:pt x="7" y="163"/>
                  </a:cubicBezTo>
                  <a:cubicBezTo>
                    <a:pt x="7" y="162"/>
                    <a:pt x="8" y="162"/>
                    <a:pt x="8" y="162"/>
                  </a:cubicBezTo>
                  <a:cubicBezTo>
                    <a:pt x="7" y="161"/>
                    <a:pt x="7" y="161"/>
                    <a:pt x="7" y="161"/>
                  </a:cubicBezTo>
                  <a:cubicBezTo>
                    <a:pt x="7" y="161"/>
                    <a:pt x="7" y="161"/>
                    <a:pt x="6" y="161"/>
                  </a:cubicBezTo>
                  <a:cubicBezTo>
                    <a:pt x="6" y="161"/>
                    <a:pt x="4" y="162"/>
                    <a:pt x="4" y="162"/>
                  </a:cubicBezTo>
                  <a:cubicBezTo>
                    <a:pt x="4" y="162"/>
                    <a:pt x="4" y="162"/>
                    <a:pt x="3" y="162"/>
                  </a:cubicBezTo>
                  <a:cubicBezTo>
                    <a:pt x="3" y="162"/>
                    <a:pt x="2" y="162"/>
                    <a:pt x="2" y="162"/>
                  </a:cubicBezTo>
                  <a:cubicBezTo>
                    <a:pt x="2" y="162"/>
                    <a:pt x="2" y="161"/>
                    <a:pt x="2" y="160"/>
                  </a:cubicBezTo>
                  <a:cubicBezTo>
                    <a:pt x="2" y="160"/>
                    <a:pt x="2" y="159"/>
                    <a:pt x="2" y="159"/>
                  </a:cubicBezTo>
                  <a:cubicBezTo>
                    <a:pt x="2" y="159"/>
                    <a:pt x="2" y="159"/>
                    <a:pt x="2" y="159"/>
                  </a:cubicBezTo>
                  <a:cubicBezTo>
                    <a:pt x="2" y="158"/>
                    <a:pt x="0" y="158"/>
                    <a:pt x="2" y="157"/>
                  </a:cubicBezTo>
                  <a:cubicBezTo>
                    <a:pt x="4" y="157"/>
                    <a:pt x="4" y="157"/>
                    <a:pt x="5" y="157"/>
                  </a:cubicBezTo>
                  <a:cubicBezTo>
                    <a:pt x="5" y="157"/>
                    <a:pt x="6" y="157"/>
                    <a:pt x="6" y="157"/>
                  </a:cubicBezTo>
                  <a:cubicBezTo>
                    <a:pt x="6" y="157"/>
                    <a:pt x="7" y="156"/>
                    <a:pt x="7" y="156"/>
                  </a:cubicBezTo>
                  <a:cubicBezTo>
                    <a:pt x="6" y="155"/>
                    <a:pt x="6" y="155"/>
                    <a:pt x="6" y="155"/>
                  </a:cubicBezTo>
                  <a:cubicBezTo>
                    <a:pt x="6" y="154"/>
                    <a:pt x="6" y="154"/>
                    <a:pt x="7" y="154"/>
                  </a:cubicBezTo>
                  <a:cubicBezTo>
                    <a:pt x="8" y="154"/>
                    <a:pt x="8" y="153"/>
                    <a:pt x="9" y="153"/>
                  </a:cubicBezTo>
                  <a:cubicBezTo>
                    <a:pt x="9" y="153"/>
                    <a:pt x="10" y="153"/>
                    <a:pt x="11" y="153"/>
                  </a:cubicBezTo>
                  <a:cubicBezTo>
                    <a:pt x="11" y="153"/>
                    <a:pt x="11" y="152"/>
                    <a:pt x="13" y="152"/>
                  </a:cubicBezTo>
                  <a:cubicBezTo>
                    <a:pt x="14" y="152"/>
                    <a:pt x="15" y="152"/>
                    <a:pt x="16" y="152"/>
                  </a:cubicBezTo>
                  <a:cubicBezTo>
                    <a:pt x="16" y="152"/>
                    <a:pt x="18" y="152"/>
                    <a:pt x="18" y="152"/>
                  </a:cubicBezTo>
                  <a:cubicBezTo>
                    <a:pt x="18" y="152"/>
                    <a:pt x="20" y="151"/>
                    <a:pt x="20" y="151"/>
                  </a:cubicBezTo>
                  <a:cubicBezTo>
                    <a:pt x="21" y="150"/>
                    <a:pt x="21" y="150"/>
                    <a:pt x="21" y="150"/>
                  </a:cubicBezTo>
                  <a:cubicBezTo>
                    <a:pt x="21" y="150"/>
                    <a:pt x="21" y="150"/>
                    <a:pt x="22" y="150"/>
                  </a:cubicBezTo>
                  <a:cubicBezTo>
                    <a:pt x="23" y="150"/>
                    <a:pt x="23" y="150"/>
                    <a:pt x="24" y="150"/>
                  </a:cubicBezTo>
                  <a:cubicBezTo>
                    <a:pt x="24" y="150"/>
                    <a:pt x="25" y="150"/>
                    <a:pt x="25" y="150"/>
                  </a:cubicBezTo>
                  <a:cubicBezTo>
                    <a:pt x="25" y="149"/>
                    <a:pt x="25" y="149"/>
                    <a:pt x="25" y="148"/>
                  </a:cubicBezTo>
                  <a:cubicBezTo>
                    <a:pt x="24" y="148"/>
                    <a:pt x="24" y="148"/>
                    <a:pt x="23" y="148"/>
                  </a:cubicBezTo>
                  <a:cubicBezTo>
                    <a:pt x="22" y="149"/>
                    <a:pt x="21" y="149"/>
                    <a:pt x="21" y="148"/>
                  </a:cubicBezTo>
                  <a:cubicBezTo>
                    <a:pt x="21" y="148"/>
                    <a:pt x="21" y="148"/>
                    <a:pt x="20" y="148"/>
                  </a:cubicBezTo>
                  <a:cubicBezTo>
                    <a:pt x="19" y="148"/>
                    <a:pt x="18" y="148"/>
                    <a:pt x="18" y="148"/>
                  </a:cubicBezTo>
                  <a:cubicBezTo>
                    <a:pt x="18" y="148"/>
                    <a:pt x="17" y="148"/>
                    <a:pt x="16" y="148"/>
                  </a:cubicBezTo>
                  <a:cubicBezTo>
                    <a:pt x="14" y="147"/>
                    <a:pt x="14" y="147"/>
                    <a:pt x="13" y="147"/>
                  </a:cubicBezTo>
                  <a:cubicBezTo>
                    <a:pt x="12" y="147"/>
                    <a:pt x="11" y="147"/>
                    <a:pt x="11" y="147"/>
                  </a:cubicBezTo>
                  <a:cubicBezTo>
                    <a:pt x="11" y="147"/>
                    <a:pt x="13" y="147"/>
                    <a:pt x="10" y="146"/>
                  </a:cubicBezTo>
                  <a:cubicBezTo>
                    <a:pt x="7" y="145"/>
                    <a:pt x="7" y="145"/>
                    <a:pt x="7" y="145"/>
                  </a:cubicBezTo>
                  <a:cubicBezTo>
                    <a:pt x="6" y="145"/>
                    <a:pt x="6" y="145"/>
                    <a:pt x="6" y="145"/>
                  </a:cubicBezTo>
                  <a:cubicBezTo>
                    <a:pt x="5" y="145"/>
                    <a:pt x="5" y="146"/>
                    <a:pt x="4" y="145"/>
                  </a:cubicBezTo>
                  <a:cubicBezTo>
                    <a:pt x="4" y="145"/>
                    <a:pt x="3" y="144"/>
                    <a:pt x="3" y="144"/>
                  </a:cubicBezTo>
                  <a:cubicBezTo>
                    <a:pt x="3" y="143"/>
                    <a:pt x="3" y="143"/>
                    <a:pt x="4" y="142"/>
                  </a:cubicBezTo>
                  <a:cubicBezTo>
                    <a:pt x="4" y="142"/>
                    <a:pt x="6" y="141"/>
                    <a:pt x="6" y="141"/>
                  </a:cubicBezTo>
                  <a:cubicBezTo>
                    <a:pt x="6" y="142"/>
                    <a:pt x="6" y="142"/>
                    <a:pt x="6" y="142"/>
                  </a:cubicBezTo>
                  <a:cubicBezTo>
                    <a:pt x="6" y="142"/>
                    <a:pt x="6" y="143"/>
                    <a:pt x="7" y="142"/>
                  </a:cubicBezTo>
                  <a:cubicBezTo>
                    <a:pt x="7" y="142"/>
                    <a:pt x="8" y="140"/>
                    <a:pt x="8" y="140"/>
                  </a:cubicBezTo>
                  <a:cubicBezTo>
                    <a:pt x="8" y="140"/>
                    <a:pt x="7" y="140"/>
                    <a:pt x="8" y="139"/>
                  </a:cubicBezTo>
                  <a:cubicBezTo>
                    <a:pt x="9" y="139"/>
                    <a:pt x="9" y="139"/>
                    <a:pt x="10" y="139"/>
                  </a:cubicBezTo>
                  <a:cubicBezTo>
                    <a:pt x="10" y="139"/>
                    <a:pt x="12" y="139"/>
                    <a:pt x="13" y="139"/>
                  </a:cubicBezTo>
                  <a:cubicBezTo>
                    <a:pt x="13" y="138"/>
                    <a:pt x="15" y="138"/>
                    <a:pt x="15" y="138"/>
                  </a:cubicBezTo>
                  <a:cubicBezTo>
                    <a:pt x="15" y="138"/>
                    <a:pt x="16" y="139"/>
                    <a:pt x="15" y="140"/>
                  </a:cubicBezTo>
                  <a:cubicBezTo>
                    <a:pt x="15" y="140"/>
                    <a:pt x="14" y="140"/>
                    <a:pt x="15" y="141"/>
                  </a:cubicBezTo>
                  <a:cubicBezTo>
                    <a:pt x="16" y="141"/>
                    <a:pt x="17" y="141"/>
                    <a:pt x="17" y="141"/>
                  </a:cubicBezTo>
                  <a:cubicBezTo>
                    <a:pt x="17" y="141"/>
                    <a:pt x="18" y="140"/>
                    <a:pt x="18" y="140"/>
                  </a:cubicBezTo>
                  <a:cubicBezTo>
                    <a:pt x="19" y="140"/>
                    <a:pt x="18" y="139"/>
                    <a:pt x="19" y="139"/>
                  </a:cubicBezTo>
                  <a:cubicBezTo>
                    <a:pt x="20" y="140"/>
                    <a:pt x="20" y="141"/>
                    <a:pt x="20" y="141"/>
                  </a:cubicBezTo>
                  <a:cubicBezTo>
                    <a:pt x="20" y="141"/>
                    <a:pt x="20" y="141"/>
                    <a:pt x="20" y="142"/>
                  </a:cubicBezTo>
                  <a:cubicBezTo>
                    <a:pt x="21" y="142"/>
                    <a:pt x="22" y="142"/>
                    <a:pt x="22" y="143"/>
                  </a:cubicBezTo>
                  <a:cubicBezTo>
                    <a:pt x="22" y="143"/>
                    <a:pt x="21" y="143"/>
                    <a:pt x="23" y="144"/>
                  </a:cubicBezTo>
                  <a:cubicBezTo>
                    <a:pt x="24" y="144"/>
                    <a:pt x="25" y="144"/>
                    <a:pt x="25" y="144"/>
                  </a:cubicBezTo>
                  <a:cubicBezTo>
                    <a:pt x="25" y="144"/>
                    <a:pt x="26" y="144"/>
                    <a:pt x="26" y="143"/>
                  </a:cubicBezTo>
                  <a:cubicBezTo>
                    <a:pt x="25" y="142"/>
                    <a:pt x="25" y="141"/>
                    <a:pt x="25" y="141"/>
                  </a:cubicBezTo>
                  <a:cubicBezTo>
                    <a:pt x="25" y="141"/>
                    <a:pt x="26" y="140"/>
                    <a:pt x="26" y="140"/>
                  </a:cubicBezTo>
                  <a:cubicBezTo>
                    <a:pt x="26" y="139"/>
                    <a:pt x="26" y="137"/>
                    <a:pt x="26" y="137"/>
                  </a:cubicBezTo>
                  <a:cubicBezTo>
                    <a:pt x="26" y="137"/>
                    <a:pt x="27" y="136"/>
                    <a:pt x="26" y="136"/>
                  </a:cubicBezTo>
                  <a:cubicBezTo>
                    <a:pt x="25" y="136"/>
                    <a:pt x="25" y="135"/>
                    <a:pt x="25" y="135"/>
                  </a:cubicBezTo>
                  <a:cubicBezTo>
                    <a:pt x="24" y="135"/>
                    <a:pt x="24" y="134"/>
                    <a:pt x="24" y="134"/>
                  </a:cubicBezTo>
                  <a:cubicBezTo>
                    <a:pt x="27" y="134"/>
                    <a:pt x="27" y="134"/>
                    <a:pt x="27" y="134"/>
                  </a:cubicBezTo>
                  <a:cubicBezTo>
                    <a:pt x="29" y="134"/>
                    <a:pt x="29" y="134"/>
                    <a:pt x="29" y="134"/>
                  </a:cubicBezTo>
                  <a:cubicBezTo>
                    <a:pt x="31" y="133"/>
                    <a:pt x="31" y="133"/>
                    <a:pt x="31" y="133"/>
                  </a:cubicBezTo>
                  <a:cubicBezTo>
                    <a:pt x="31" y="133"/>
                    <a:pt x="32" y="134"/>
                    <a:pt x="32" y="133"/>
                  </a:cubicBezTo>
                  <a:cubicBezTo>
                    <a:pt x="32" y="133"/>
                    <a:pt x="33" y="132"/>
                    <a:pt x="33" y="132"/>
                  </a:cubicBezTo>
                  <a:cubicBezTo>
                    <a:pt x="35" y="132"/>
                    <a:pt x="35" y="132"/>
                    <a:pt x="35" y="132"/>
                  </a:cubicBezTo>
                  <a:cubicBezTo>
                    <a:pt x="35" y="132"/>
                    <a:pt x="34" y="131"/>
                    <a:pt x="34" y="131"/>
                  </a:cubicBezTo>
                  <a:cubicBezTo>
                    <a:pt x="35" y="131"/>
                    <a:pt x="35" y="129"/>
                    <a:pt x="35" y="129"/>
                  </a:cubicBezTo>
                  <a:cubicBezTo>
                    <a:pt x="35" y="129"/>
                    <a:pt x="36" y="128"/>
                    <a:pt x="37" y="129"/>
                  </a:cubicBezTo>
                  <a:cubicBezTo>
                    <a:pt x="37" y="129"/>
                    <a:pt x="39" y="129"/>
                    <a:pt x="40" y="130"/>
                  </a:cubicBezTo>
                  <a:cubicBezTo>
                    <a:pt x="40" y="130"/>
                    <a:pt x="41" y="130"/>
                    <a:pt x="41" y="130"/>
                  </a:cubicBezTo>
                  <a:cubicBezTo>
                    <a:pt x="43" y="130"/>
                    <a:pt x="43" y="130"/>
                    <a:pt x="43" y="130"/>
                  </a:cubicBezTo>
                  <a:cubicBezTo>
                    <a:pt x="43" y="130"/>
                    <a:pt x="45" y="131"/>
                    <a:pt x="45" y="131"/>
                  </a:cubicBezTo>
                  <a:cubicBezTo>
                    <a:pt x="45" y="131"/>
                    <a:pt x="47" y="132"/>
                    <a:pt x="48" y="132"/>
                  </a:cubicBezTo>
                  <a:cubicBezTo>
                    <a:pt x="48" y="132"/>
                    <a:pt x="49" y="131"/>
                    <a:pt x="49" y="131"/>
                  </a:cubicBezTo>
                  <a:cubicBezTo>
                    <a:pt x="49" y="131"/>
                    <a:pt x="49" y="130"/>
                    <a:pt x="50" y="131"/>
                  </a:cubicBezTo>
                  <a:cubicBezTo>
                    <a:pt x="51" y="131"/>
                    <a:pt x="52" y="131"/>
                    <a:pt x="53" y="131"/>
                  </a:cubicBezTo>
                  <a:cubicBezTo>
                    <a:pt x="53" y="130"/>
                    <a:pt x="53" y="130"/>
                    <a:pt x="54" y="130"/>
                  </a:cubicBezTo>
                  <a:cubicBezTo>
                    <a:pt x="55" y="131"/>
                    <a:pt x="56" y="131"/>
                    <a:pt x="56" y="131"/>
                  </a:cubicBezTo>
                  <a:cubicBezTo>
                    <a:pt x="57" y="131"/>
                    <a:pt x="59" y="130"/>
                    <a:pt x="59" y="130"/>
                  </a:cubicBezTo>
                  <a:cubicBezTo>
                    <a:pt x="59" y="130"/>
                    <a:pt x="58" y="129"/>
                    <a:pt x="59" y="130"/>
                  </a:cubicBezTo>
                  <a:cubicBezTo>
                    <a:pt x="60" y="130"/>
                    <a:pt x="61" y="129"/>
                    <a:pt x="61" y="129"/>
                  </a:cubicBezTo>
                  <a:cubicBezTo>
                    <a:pt x="59" y="128"/>
                    <a:pt x="59" y="128"/>
                    <a:pt x="59" y="128"/>
                  </a:cubicBezTo>
                  <a:cubicBezTo>
                    <a:pt x="59" y="128"/>
                    <a:pt x="60" y="126"/>
                    <a:pt x="60" y="126"/>
                  </a:cubicBezTo>
                  <a:cubicBezTo>
                    <a:pt x="60" y="126"/>
                    <a:pt x="59" y="125"/>
                    <a:pt x="59" y="125"/>
                  </a:cubicBezTo>
                  <a:cubicBezTo>
                    <a:pt x="59" y="125"/>
                    <a:pt x="58" y="125"/>
                    <a:pt x="58" y="126"/>
                  </a:cubicBezTo>
                  <a:cubicBezTo>
                    <a:pt x="58" y="127"/>
                    <a:pt x="57" y="128"/>
                    <a:pt x="56" y="128"/>
                  </a:cubicBezTo>
                  <a:cubicBezTo>
                    <a:pt x="56" y="128"/>
                    <a:pt x="55" y="129"/>
                    <a:pt x="54" y="129"/>
                  </a:cubicBezTo>
                  <a:cubicBezTo>
                    <a:pt x="54" y="129"/>
                    <a:pt x="53" y="130"/>
                    <a:pt x="53" y="130"/>
                  </a:cubicBezTo>
                  <a:cubicBezTo>
                    <a:pt x="53" y="130"/>
                    <a:pt x="53" y="131"/>
                    <a:pt x="51" y="130"/>
                  </a:cubicBezTo>
                  <a:cubicBezTo>
                    <a:pt x="50" y="129"/>
                    <a:pt x="49" y="129"/>
                    <a:pt x="49" y="129"/>
                  </a:cubicBezTo>
                  <a:cubicBezTo>
                    <a:pt x="49" y="129"/>
                    <a:pt x="49" y="128"/>
                    <a:pt x="48" y="129"/>
                  </a:cubicBezTo>
                  <a:cubicBezTo>
                    <a:pt x="46" y="129"/>
                    <a:pt x="47" y="130"/>
                    <a:pt x="46" y="129"/>
                  </a:cubicBezTo>
                  <a:cubicBezTo>
                    <a:pt x="45" y="129"/>
                    <a:pt x="42" y="129"/>
                    <a:pt x="42" y="128"/>
                  </a:cubicBezTo>
                  <a:cubicBezTo>
                    <a:pt x="42" y="128"/>
                    <a:pt x="41" y="127"/>
                    <a:pt x="41" y="127"/>
                  </a:cubicBezTo>
                  <a:cubicBezTo>
                    <a:pt x="41" y="127"/>
                    <a:pt x="41" y="125"/>
                    <a:pt x="41" y="125"/>
                  </a:cubicBezTo>
                  <a:cubicBezTo>
                    <a:pt x="40" y="126"/>
                    <a:pt x="39" y="127"/>
                    <a:pt x="38" y="127"/>
                  </a:cubicBezTo>
                  <a:cubicBezTo>
                    <a:pt x="38" y="127"/>
                    <a:pt x="36" y="127"/>
                    <a:pt x="35" y="127"/>
                  </a:cubicBezTo>
                  <a:cubicBezTo>
                    <a:pt x="35" y="127"/>
                    <a:pt x="35" y="127"/>
                    <a:pt x="34" y="127"/>
                  </a:cubicBezTo>
                  <a:cubicBezTo>
                    <a:pt x="33" y="127"/>
                    <a:pt x="32" y="128"/>
                    <a:pt x="31" y="128"/>
                  </a:cubicBezTo>
                  <a:cubicBezTo>
                    <a:pt x="30" y="128"/>
                    <a:pt x="30" y="127"/>
                    <a:pt x="29" y="127"/>
                  </a:cubicBezTo>
                  <a:cubicBezTo>
                    <a:pt x="28" y="127"/>
                    <a:pt x="28" y="127"/>
                    <a:pt x="28" y="127"/>
                  </a:cubicBezTo>
                  <a:cubicBezTo>
                    <a:pt x="28" y="127"/>
                    <a:pt x="28" y="127"/>
                    <a:pt x="28" y="127"/>
                  </a:cubicBezTo>
                  <a:cubicBezTo>
                    <a:pt x="28" y="127"/>
                    <a:pt x="28" y="125"/>
                    <a:pt x="30" y="125"/>
                  </a:cubicBezTo>
                  <a:cubicBezTo>
                    <a:pt x="31" y="124"/>
                    <a:pt x="30" y="124"/>
                    <a:pt x="32" y="124"/>
                  </a:cubicBezTo>
                  <a:cubicBezTo>
                    <a:pt x="34" y="124"/>
                    <a:pt x="35" y="124"/>
                    <a:pt x="36" y="123"/>
                  </a:cubicBezTo>
                  <a:cubicBezTo>
                    <a:pt x="37" y="122"/>
                    <a:pt x="37" y="121"/>
                    <a:pt x="38" y="121"/>
                  </a:cubicBezTo>
                  <a:cubicBezTo>
                    <a:pt x="39" y="120"/>
                    <a:pt x="39" y="119"/>
                    <a:pt x="40" y="120"/>
                  </a:cubicBezTo>
                  <a:cubicBezTo>
                    <a:pt x="42" y="120"/>
                    <a:pt x="44" y="120"/>
                    <a:pt x="44" y="120"/>
                  </a:cubicBezTo>
                  <a:cubicBezTo>
                    <a:pt x="44" y="120"/>
                    <a:pt x="44" y="119"/>
                    <a:pt x="44" y="118"/>
                  </a:cubicBezTo>
                  <a:cubicBezTo>
                    <a:pt x="44" y="118"/>
                    <a:pt x="44" y="118"/>
                    <a:pt x="44" y="117"/>
                  </a:cubicBezTo>
                  <a:cubicBezTo>
                    <a:pt x="45" y="117"/>
                    <a:pt x="45" y="116"/>
                    <a:pt x="45" y="116"/>
                  </a:cubicBezTo>
                  <a:cubicBezTo>
                    <a:pt x="46" y="116"/>
                    <a:pt x="46" y="115"/>
                    <a:pt x="47" y="115"/>
                  </a:cubicBezTo>
                  <a:cubicBezTo>
                    <a:pt x="47" y="114"/>
                    <a:pt x="48" y="114"/>
                    <a:pt x="48" y="113"/>
                  </a:cubicBezTo>
                  <a:cubicBezTo>
                    <a:pt x="49" y="113"/>
                    <a:pt x="49" y="112"/>
                    <a:pt x="49" y="112"/>
                  </a:cubicBezTo>
                  <a:cubicBezTo>
                    <a:pt x="49" y="112"/>
                    <a:pt x="46" y="111"/>
                    <a:pt x="46" y="111"/>
                  </a:cubicBezTo>
                  <a:cubicBezTo>
                    <a:pt x="47" y="110"/>
                    <a:pt x="47" y="110"/>
                    <a:pt x="47" y="110"/>
                  </a:cubicBezTo>
                  <a:cubicBezTo>
                    <a:pt x="51" y="107"/>
                    <a:pt x="51" y="107"/>
                    <a:pt x="51" y="107"/>
                  </a:cubicBezTo>
                  <a:cubicBezTo>
                    <a:pt x="51" y="107"/>
                    <a:pt x="52" y="105"/>
                    <a:pt x="52" y="105"/>
                  </a:cubicBezTo>
                  <a:cubicBezTo>
                    <a:pt x="53" y="105"/>
                    <a:pt x="54" y="104"/>
                    <a:pt x="54" y="104"/>
                  </a:cubicBezTo>
                  <a:cubicBezTo>
                    <a:pt x="55" y="102"/>
                    <a:pt x="55" y="102"/>
                    <a:pt x="55" y="102"/>
                  </a:cubicBezTo>
                  <a:cubicBezTo>
                    <a:pt x="55" y="102"/>
                    <a:pt x="55" y="101"/>
                    <a:pt x="56" y="102"/>
                  </a:cubicBezTo>
                  <a:cubicBezTo>
                    <a:pt x="57" y="102"/>
                    <a:pt x="57" y="103"/>
                    <a:pt x="58" y="103"/>
                  </a:cubicBezTo>
                  <a:cubicBezTo>
                    <a:pt x="59" y="104"/>
                    <a:pt x="62" y="104"/>
                    <a:pt x="62" y="104"/>
                  </a:cubicBezTo>
                  <a:cubicBezTo>
                    <a:pt x="61" y="102"/>
                    <a:pt x="61" y="102"/>
                    <a:pt x="61" y="102"/>
                  </a:cubicBezTo>
                  <a:cubicBezTo>
                    <a:pt x="65" y="102"/>
                    <a:pt x="65" y="102"/>
                    <a:pt x="65" y="102"/>
                  </a:cubicBezTo>
                  <a:cubicBezTo>
                    <a:pt x="65" y="104"/>
                    <a:pt x="65" y="104"/>
                    <a:pt x="65" y="104"/>
                  </a:cubicBezTo>
                  <a:cubicBezTo>
                    <a:pt x="67" y="103"/>
                    <a:pt x="67" y="103"/>
                    <a:pt x="67" y="103"/>
                  </a:cubicBezTo>
                  <a:cubicBezTo>
                    <a:pt x="66" y="101"/>
                    <a:pt x="66" y="101"/>
                    <a:pt x="66" y="101"/>
                  </a:cubicBezTo>
                  <a:cubicBezTo>
                    <a:pt x="66" y="101"/>
                    <a:pt x="68" y="101"/>
                    <a:pt x="68" y="101"/>
                  </a:cubicBezTo>
                  <a:cubicBezTo>
                    <a:pt x="67" y="101"/>
                    <a:pt x="65" y="99"/>
                    <a:pt x="65" y="99"/>
                  </a:cubicBezTo>
                  <a:cubicBezTo>
                    <a:pt x="66" y="97"/>
                    <a:pt x="66" y="97"/>
                    <a:pt x="66" y="97"/>
                  </a:cubicBezTo>
                  <a:cubicBezTo>
                    <a:pt x="64" y="97"/>
                    <a:pt x="64" y="97"/>
                    <a:pt x="64" y="97"/>
                  </a:cubicBezTo>
                  <a:cubicBezTo>
                    <a:pt x="64" y="97"/>
                    <a:pt x="60" y="97"/>
                    <a:pt x="59" y="97"/>
                  </a:cubicBezTo>
                  <a:cubicBezTo>
                    <a:pt x="58" y="96"/>
                    <a:pt x="58" y="96"/>
                    <a:pt x="57" y="96"/>
                  </a:cubicBezTo>
                  <a:cubicBezTo>
                    <a:pt x="56" y="96"/>
                    <a:pt x="55" y="96"/>
                    <a:pt x="54" y="96"/>
                  </a:cubicBezTo>
                  <a:cubicBezTo>
                    <a:pt x="53" y="96"/>
                    <a:pt x="52" y="96"/>
                    <a:pt x="51" y="96"/>
                  </a:cubicBezTo>
                  <a:cubicBezTo>
                    <a:pt x="51" y="96"/>
                    <a:pt x="50" y="96"/>
                    <a:pt x="49" y="96"/>
                  </a:cubicBezTo>
                  <a:cubicBezTo>
                    <a:pt x="49" y="95"/>
                    <a:pt x="50" y="94"/>
                    <a:pt x="49" y="94"/>
                  </a:cubicBezTo>
                  <a:cubicBezTo>
                    <a:pt x="48" y="94"/>
                    <a:pt x="47" y="92"/>
                    <a:pt x="46" y="93"/>
                  </a:cubicBezTo>
                  <a:cubicBezTo>
                    <a:pt x="46" y="93"/>
                    <a:pt x="46" y="93"/>
                    <a:pt x="45" y="93"/>
                  </a:cubicBezTo>
                  <a:cubicBezTo>
                    <a:pt x="45" y="94"/>
                    <a:pt x="44" y="94"/>
                    <a:pt x="44" y="94"/>
                  </a:cubicBezTo>
                  <a:cubicBezTo>
                    <a:pt x="43" y="93"/>
                    <a:pt x="43" y="94"/>
                    <a:pt x="44" y="93"/>
                  </a:cubicBezTo>
                  <a:cubicBezTo>
                    <a:pt x="44" y="92"/>
                    <a:pt x="43" y="90"/>
                    <a:pt x="44" y="90"/>
                  </a:cubicBezTo>
                  <a:cubicBezTo>
                    <a:pt x="45" y="91"/>
                    <a:pt x="45" y="91"/>
                    <a:pt x="46" y="91"/>
                  </a:cubicBezTo>
                  <a:cubicBezTo>
                    <a:pt x="46" y="91"/>
                    <a:pt x="47" y="91"/>
                    <a:pt x="47" y="91"/>
                  </a:cubicBezTo>
                  <a:cubicBezTo>
                    <a:pt x="47" y="90"/>
                    <a:pt x="48" y="88"/>
                    <a:pt x="48" y="88"/>
                  </a:cubicBezTo>
                  <a:cubicBezTo>
                    <a:pt x="48" y="88"/>
                    <a:pt x="51" y="89"/>
                    <a:pt x="50" y="88"/>
                  </a:cubicBezTo>
                  <a:cubicBezTo>
                    <a:pt x="49" y="87"/>
                    <a:pt x="47" y="86"/>
                    <a:pt x="47" y="86"/>
                  </a:cubicBezTo>
                  <a:cubicBezTo>
                    <a:pt x="47" y="86"/>
                    <a:pt x="46" y="86"/>
                    <a:pt x="46" y="87"/>
                  </a:cubicBezTo>
                  <a:cubicBezTo>
                    <a:pt x="45" y="88"/>
                    <a:pt x="46" y="88"/>
                    <a:pt x="45" y="89"/>
                  </a:cubicBezTo>
                  <a:cubicBezTo>
                    <a:pt x="44" y="89"/>
                    <a:pt x="44" y="89"/>
                    <a:pt x="43" y="89"/>
                  </a:cubicBezTo>
                  <a:cubicBezTo>
                    <a:pt x="43" y="89"/>
                    <a:pt x="43" y="89"/>
                    <a:pt x="42" y="89"/>
                  </a:cubicBezTo>
                  <a:cubicBezTo>
                    <a:pt x="42" y="89"/>
                    <a:pt x="40" y="89"/>
                    <a:pt x="40" y="88"/>
                  </a:cubicBezTo>
                  <a:cubicBezTo>
                    <a:pt x="40" y="88"/>
                    <a:pt x="40" y="88"/>
                    <a:pt x="40" y="87"/>
                  </a:cubicBezTo>
                  <a:cubicBezTo>
                    <a:pt x="40" y="86"/>
                    <a:pt x="40" y="85"/>
                    <a:pt x="42" y="85"/>
                  </a:cubicBezTo>
                  <a:cubicBezTo>
                    <a:pt x="43" y="85"/>
                    <a:pt x="43" y="86"/>
                    <a:pt x="43" y="85"/>
                  </a:cubicBezTo>
                  <a:cubicBezTo>
                    <a:pt x="43" y="85"/>
                    <a:pt x="43" y="84"/>
                    <a:pt x="42" y="84"/>
                  </a:cubicBezTo>
                  <a:cubicBezTo>
                    <a:pt x="42" y="83"/>
                    <a:pt x="42" y="83"/>
                    <a:pt x="41" y="83"/>
                  </a:cubicBezTo>
                  <a:cubicBezTo>
                    <a:pt x="40" y="83"/>
                    <a:pt x="38" y="84"/>
                    <a:pt x="38" y="84"/>
                  </a:cubicBezTo>
                  <a:cubicBezTo>
                    <a:pt x="38" y="84"/>
                    <a:pt x="39" y="84"/>
                    <a:pt x="37" y="84"/>
                  </a:cubicBezTo>
                  <a:cubicBezTo>
                    <a:pt x="36" y="83"/>
                    <a:pt x="37" y="83"/>
                    <a:pt x="36" y="82"/>
                  </a:cubicBezTo>
                  <a:cubicBezTo>
                    <a:pt x="36" y="81"/>
                    <a:pt x="36" y="81"/>
                    <a:pt x="35" y="81"/>
                  </a:cubicBezTo>
                  <a:cubicBezTo>
                    <a:pt x="35" y="81"/>
                    <a:pt x="35" y="81"/>
                    <a:pt x="34" y="81"/>
                  </a:cubicBezTo>
                  <a:cubicBezTo>
                    <a:pt x="33" y="80"/>
                    <a:pt x="32" y="80"/>
                    <a:pt x="32" y="79"/>
                  </a:cubicBezTo>
                  <a:cubicBezTo>
                    <a:pt x="32" y="78"/>
                    <a:pt x="32" y="77"/>
                    <a:pt x="33" y="78"/>
                  </a:cubicBezTo>
                  <a:cubicBezTo>
                    <a:pt x="34" y="78"/>
                    <a:pt x="33" y="77"/>
                    <a:pt x="34" y="78"/>
                  </a:cubicBezTo>
                  <a:cubicBezTo>
                    <a:pt x="36" y="79"/>
                    <a:pt x="36" y="79"/>
                    <a:pt x="36" y="79"/>
                  </a:cubicBezTo>
                  <a:cubicBezTo>
                    <a:pt x="36" y="79"/>
                    <a:pt x="37" y="79"/>
                    <a:pt x="36" y="78"/>
                  </a:cubicBezTo>
                  <a:cubicBezTo>
                    <a:pt x="36" y="77"/>
                    <a:pt x="35" y="76"/>
                    <a:pt x="35" y="76"/>
                  </a:cubicBezTo>
                  <a:cubicBezTo>
                    <a:pt x="35" y="76"/>
                    <a:pt x="34" y="76"/>
                    <a:pt x="34" y="75"/>
                  </a:cubicBezTo>
                  <a:cubicBezTo>
                    <a:pt x="34" y="74"/>
                    <a:pt x="34" y="74"/>
                    <a:pt x="33" y="73"/>
                  </a:cubicBezTo>
                  <a:cubicBezTo>
                    <a:pt x="33" y="73"/>
                    <a:pt x="34" y="73"/>
                    <a:pt x="34" y="73"/>
                  </a:cubicBezTo>
                  <a:cubicBezTo>
                    <a:pt x="35" y="73"/>
                    <a:pt x="34" y="73"/>
                    <a:pt x="35" y="73"/>
                  </a:cubicBezTo>
                  <a:cubicBezTo>
                    <a:pt x="37" y="73"/>
                    <a:pt x="36" y="73"/>
                    <a:pt x="37" y="73"/>
                  </a:cubicBezTo>
                  <a:cubicBezTo>
                    <a:pt x="37" y="73"/>
                    <a:pt x="38" y="73"/>
                    <a:pt x="38" y="73"/>
                  </a:cubicBezTo>
                  <a:cubicBezTo>
                    <a:pt x="38" y="74"/>
                    <a:pt x="39" y="72"/>
                    <a:pt x="39" y="72"/>
                  </a:cubicBezTo>
                  <a:cubicBezTo>
                    <a:pt x="39" y="72"/>
                    <a:pt x="38" y="71"/>
                    <a:pt x="39" y="71"/>
                  </a:cubicBezTo>
                  <a:cubicBezTo>
                    <a:pt x="40" y="71"/>
                    <a:pt x="40" y="72"/>
                    <a:pt x="41" y="72"/>
                  </a:cubicBezTo>
                  <a:cubicBezTo>
                    <a:pt x="43" y="72"/>
                    <a:pt x="43" y="73"/>
                    <a:pt x="44" y="73"/>
                  </a:cubicBezTo>
                  <a:cubicBezTo>
                    <a:pt x="44" y="72"/>
                    <a:pt x="45" y="73"/>
                    <a:pt x="45" y="72"/>
                  </a:cubicBezTo>
                  <a:cubicBezTo>
                    <a:pt x="44" y="71"/>
                    <a:pt x="44" y="72"/>
                    <a:pt x="44" y="71"/>
                  </a:cubicBezTo>
                  <a:cubicBezTo>
                    <a:pt x="43" y="70"/>
                    <a:pt x="43" y="71"/>
                    <a:pt x="43" y="69"/>
                  </a:cubicBezTo>
                  <a:cubicBezTo>
                    <a:pt x="44" y="68"/>
                    <a:pt x="44" y="67"/>
                    <a:pt x="44" y="67"/>
                  </a:cubicBezTo>
                  <a:cubicBezTo>
                    <a:pt x="44" y="66"/>
                    <a:pt x="44" y="66"/>
                    <a:pt x="44" y="66"/>
                  </a:cubicBezTo>
                  <a:cubicBezTo>
                    <a:pt x="46" y="64"/>
                    <a:pt x="46" y="64"/>
                    <a:pt x="46" y="64"/>
                  </a:cubicBezTo>
                  <a:cubicBezTo>
                    <a:pt x="46" y="64"/>
                    <a:pt x="47" y="64"/>
                    <a:pt x="48" y="64"/>
                  </a:cubicBezTo>
                  <a:cubicBezTo>
                    <a:pt x="50" y="64"/>
                    <a:pt x="51" y="65"/>
                    <a:pt x="52" y="65"/>
                  </a:cubicBezTo>
                  <a:cubicBezTo>
                    <a:pt x="54" y="65"/>
                    <a:pt x="55" y="65"/>
                    <a:pt x="55" y="65"/>
                  </a:cubicBezTo>
                  <a:cubicBezTo>
                    <a:pt x="54" y="64"/>
                    <a:pt x="54" y="64"/>
                    <a:pt x="54" y="64"/>
                  </a:cubicBezTo>
                  <a:cubicBezTo>
                    <a:pt x="54" y="64"/>
                    <a:pt x="54" y="64"/>
                    <a:pt x="54" y="63"/>
                  </a:cubicBezTo>
                  <a:cubicBezTo>
                    <a:pt x="55" y="63"/>
                    <a:pt x="55" y="63"/>
                    <a:pt x="56" y="63"/>
                  </a:cubicBezTo>
                  <a:cubicBezTo>
                    <a:pt x="56" y="63"/>
                    <a:pt x="57" y="61"/>
                    <a:pt x="57" y="61"/>
                  </a:cubicBezTo>
                  <a:cubicBezTo>
                    <a:pt x="56" y="60"/>
                    <a:pt x="56" y="60"/>
                    <a:pt x="55" y="59"/>
                  </a:cubicBezTo>
                  <a:cubicBezTo>
                    <a:pt x="53" y="59"/>
                    <a:pt x="50" y="59"/>
                    <a:pt x="50" y="59"/>
                  </a:cubicBezTo>
                  <a:cubicBezTo>
                    <a:pt x="50" y="59"/>
                    <a:pt x="49" y="59"/>
                    <a:pt x="48" y="59"/>
                  </a:cubicBezTo>
                  <a:cubicBezTo>
                    <a:pt x="47" y="59"/>
                    <a:pt x="45" y="59"/>
                    <a:pt x="45" y="58"/>
                  </a:cubicBezTo>
                  <a:cubicBezTo>
                    <a:pt x="44" y="58"/>
                    <a:pt x="44" y="58"/>
                    <a:pt x="44" y="56"/>
                  </a:cubicBezTo>
                  <a:cubicBezTo>
                    <a:pt x="44" y="55"/>
                    <a:pt x="43" y="55"/>
                    <a:pt x="43" y="55"/>
                  </a:cubicBezTo>
                  <a:cubicBezTo>
                    <a:pt x="44" y="53"/>
                    <a:pt x="44" y="53"/>
                    <a:pt x="44" y="53"/>
                  </a:cubicBezTo>
                  <a:cubicBezTo>
                    <a:pt x="44" y="53"/>
                    <a:pt x="43" y="52"/>
                    <a:pt x="43" y="52"/>
                  </a:cubicBezTo>
                  <a:cubicBezTo>
                    <a:pt x="42" y="52"/>
                    <a:pt x="42" y="52"/>
                    <a:pt x="42" y="52"/>
                  </a:cubicBezTo>
                  <a:cubicBezTo>
                    <a:pt x="41" y="52"/>
                    <a:pt x="42" y="52"/>
                    <a:pt x="40" y="51"/>
                  </a:cubicBezTo>
                  <a:cubicBezTo>
                    <a:pt x="38" y="51"/>
                    <a:pt x="37" y="50"/>
                    <a:pt x="37" y="50"/>
                  </a:cubicBezTo>
                  <a:cubicBezTo>
                    <a:pt x="37" y="49"/>
                    <a:pt x="37" y="49"/>
                    <a:pt x="39" y="49"/>
                  </a:cubicBezTo>
                  <a:cubicBezTo>
                    <a:pt x="40" y="49"/>
                    <a:pt x="41" y="49"/>
                    <a:pt x="42" y="49"/>
                  </a:cubicBezTo>
                  <a:cubicBezTo>
                    <a:pt x="43" y="50"/>
                    <a:pt x="45" y="49"/>
                    <a:pt x="45" y="49"/>
                  </a:cubicBezTo>
                  <a:cubicBezTo>
                    <a:pt x="45" y="49"/>
                    <a:pt x="44" y="49"/>
                    <a:pt x="46" y="50"/>
                  </a:cubicBezTo>
                  <a:cubicBezTo>
                    <a:pt x="48" y="51"/>
                    <a:pt x="47" y="51"/>
                    <a:pt x="48" y="51"/>
                  </a:cubicBezTo>
                  <a:cubicBezTo>
                    <a:pt x="49" y="51"/>
                    <a:pt x="50" y="50"/>
                    <a:pt x="49" y="50"/>
                  </a:cubicBezTo>
                  <a:cubicBezTo>
                    <a:pt x="49" y="49"/>
                    <a:pt x="50" y="49"/>
                    <a:pt x="49" y="49"/>
                  </a:cubicBezTo>
                  <a:cubicBezTo>
                    <a:pt x="48" y="48"/>
                    <a:pt x="48" y="48"/>
                    <a:pt x="48" y="48"/>
                  </a:cubicBezTo>
                  <a:cubicBezTo>
                    <a:pt x="48" y="48"/>
                    <a:pt x="48" y="48"/>
                    <a:pt x="48" y="47"/>
                  </a:cubicBezTo>
                  <a:cubicBezTo>
                    <a:pt x="48" y="46"/>
                    <a:pt x="49" y="45"/>
                    <a:pt x="49" y="45"/>
                  </a:cubicBezTo>
                  <a:cubicBezTo>
                    <a:pt x="50" y="45"/>
                    <a:pt x="50" y="45"/>
                    <a:pt x="50" y="44"/>
                  </a:cubicBezTo>
                  <a:cubicBezTo>
                    <a:pt x="50" y="44"/>
                    <a:pt x="50" y="43"/>
                    <a:pt x="50" y="43"/>
                  </a:cubicBezTo>
                  <a:cubicBezTo>
                    <a:pt x="50" y="42"/>
                    <a:pt x="51" y="41"/>
                    <a:pt x="51" y="41"/>
                  </a:cubicBezTo>
                  <a:cubicBezTo>
                    <a:pt x="51" y="41"/>
                    <a:pt x="50" y="40"/>
                    <a:pt x="50" y="40"/>
                  </a:cubicBezTo>
                  <a:cubicBezTo>
                    <a:pt x="50" y="40"/>
                    <a:pt x="48" y="40"/>
                    <a:pt x="48" y="41"/>
                  </a:cubicBezTo>
                  <a:cubicBezTo>
                    <a:pt x="48" y="41"/>
                    <a:pt x="48" y="41"/>
                    <a:pt x="48" y="42"/>
                  </a:cubicBezTo>
                  <a:cubicBezTo>
                    <a:pt x="47" y="42"/>
                    <a:pt x="47" y="42"/>
                    <a:pt x="46" y="42"/>
                  </a:cubicBezTo>
                  <a:cubicBezTo>
                    <a:pt x="46" y="43"/>
                    <a:pt x="46" y="43"/>
                    <a:pt x="46" y="43"/>
                  </a:cubicBezTo>
                  <a:cubicBezTo>
                    <a:pt x="46" y="44"/>
                    <a:pt x="45" y="45"/>
                    <a:pt x="45" y="45"/>
                  </a:cubicBezTo>
                  <a:cubicBezTo>
                    <a:pt x="45" y="45"/>
                    <a:pt x="44" y="43"/>
                    <a:pt x="44" y="42"/>
                  </a:cubicBezTo>
                  <a:cubicBezTo>
                    <a:pt x="44" y="42"/>
                    <a:pt x="45" y="41"/>
                    <a:pt x="46" y="41"/>
                  </a:cubicBezTo>
                  <a:cubicBezTo>
                    <a:pt x="47" y="41"/>
                    <a:pt x="47" y="41"/>
                    <a:pt x="47" y="40"/>
                  </a:cubicBezTo>
                  <a:cubicBezTo>
                    <a:pt x="47" y="40"/>
                    <a:pt x="47" y="40"/>
                    <a:pt x="47" y="39"/>
                  </a:cubicBezTo>
                  <a:cubicBezTo>
                    <a:pt x="47" y="38"/>
                    <a:pt x="47" y="38"/>
                    <a:pt x="47" y="38"/>
                  </a:cubicBezTo>
                  <a:cubicBezTo>
                    <a:pt x="48" y="37"/>
                    <a:pt x="49" y="36"/>
                    <a:pt x="50" y="36"/>
                  </a:cubicBezTo>
                  <a:cubicBezTo>
                    <a:pt x="50" y="36"/>
                    <a:pt x="49" y="34"/>
                    <a:pt x="51" y="36"/>
                  </a:cubicBezTo>
                  <a:cubicBezTo>
                    <a:pt x="52" y="37"/>
                    <a:pt x="52" y="37"/>
                    <a:pt x="53" y="38"/>
                  </a:cubicBezTo>
                  <a:cubicBezTo>
                    <a:pt x="54" y="38"/>
                    <a:pt x="56" y="39"/>
                    <a:pt x="56" y="38"/>
                  </a:cubicBezTo>
                  <a:cubicBezTo>
                    <a:pt x="56" y="38"/>
                    <a:pt x="56" y="37"/>
                    <a:pt x="56" y="36"/>
                  </a:cubicBezTo>
                  <a:cubicBezTo>
                    <a:pt x="56" y="36"/>
                    <a:pt x="55" y="36"/>
                    <a:pt x="56" y="35"/>
                  </a:cubicBezTo>
                  <a:cubicBezTo>
                    <a:pt x="56" y="35"/>
                    <a:pt x="56" y="35"/>
                    <a:pt x="57" y="35"/>
                  </a:cubicBezTo>
                  <a:cubicBezTo>
                    <a:pt x="59" y="36"/>
                    <a:pt x="58" y="36"/>
                    <a:pt x="59" y="37"/>
                  </a:cubicBezTo>
                  <a:cubicBezTo>
                    <a:pt x="61" y="38"/>
                    <a:pt x="61" y="38"/>
                    <a:pt x="61" y="38"/>
                  </a:cubicBezTo>
                  <a:cubicBezTo>
                    <a:pt x="62" y="38"/>
                    <a:pt x="62" y="38"/>
                    <a:pt x="63" y="38"/>
                  </a:cubicBezTo>
                  <a:cubicBezTo>
                    <a:pt x="64" y="38"/>
                    <a:pt x="63" y="37"/>
                    <a:pt x="65" y="39"/>
                  </a:cubicBezTo>
                  <a:cubicBezTo>
                    <a:pt x="66" y="40"/>
                    <a:pt x="66" y="40"/>
                    <a:pt x="67" y="40"/>
                  </a:cubicBezTo>
                  <a:cubicBezTo>
                    <a:pt x="68" y="41"/>
                    <a:pt x="70" y="40"/>
                    <a:pt x="70" y="40"/>
                  </a:cubicBezTo>
                  <a:cubicBezTo>
                    <a:pt x="70" y="40"/>
                    <a:pt x="70" y="39"/>
                    <a:pt x="71" y="41"/>
                  </a:cubicBezTo>
                  <a:cubicBezTo>
                    <a:pt x="72" y="43"/>
                    <a:pt x="73" y="43"/>
                    <a:pt x="73" y="43"/>
                  </a:cubicBezTo>
                  <a:cubicBezTo>
                    <a:pt x="73" y="44"/>
                    <a:pt x="74" y="45"/>
                    <a:pt x="74" y="45"/>
                  </a:cubicBezTo>
                  <a:cubicBezTo>
                    <a:pt x="74" y="45"/>
                    <a:pt x="74" y="45"/>
                    <a:pt x="74" y="46"/>
                  </a:cubicBezTo>
                  <a:cubicBezTo>
                    <a:pt x="74" y="46"/>
                    <a:pt x="74" y="47"/>
                    <a:pt x="75" y="47"/>
                  </a:cubicBezTo>
                  <a:cubicBezTo>
                    <a:pt x="75" y="47"/>
                    <a:pt x="76" y="47"/>
                    <a:pt x="76" y="47"/>
                  </a:cubicBezTo>
                  <a:cubicBezTo>
                    <a:pt x="76" y="47"/>
                    <a:pt x="77" y="46"/>
                    <a:pt x="77" y="46"/>
                  </a:cubicBezTo>
                  <a:cubicBezTo>
                    <a:pt x="77" y="46"/>
                    <a:pt x="79" y="45"/>
                    <a:pt x="79" y="45"/>
                  </a:cubicBezTo>
                  <a:cubicBezTo>
                    <a:pt x="79" y="45"/>
                    <a:pt x="79" y="44"/>
                    <a:pt x="81" y="45"/>
                  </a:cubicBezTo>
                  <a:cubicBezTo>
                    <a:pt x="82" y="45"/>
                    <a:pt x="84" y="46"/>
                    <a:pt x="84" y="46"/>
                  </a:cubicBezTo>
                  <a:cubicBezTo>
                    <a:pt x="84" y="46"/>
                    <a:pt x="84" y="47"/>
                    <a:pt x="84" y="47"/>
                  </a:cubicBezTo>
                  <a:cubicBezTo>
                    <a:pt x="85" y="47"/>
                    <a:pt x="88" y="47"/>
                    <a:pt x="88" y="47"/>
                  </a:cubicBezTo>
                  <a:cubicBezTo>
                    <a:pt x="89" y="48"/>
                    <a:pt x="89" y="48"/>
                    <a:pt x="89" y="48"/>
                  </a:cubicBezTo>
                  <a:cubicBezTo>
                    <a:pt x="89" y="48"/>
                    <a:pt x="90" y="49"/>
                    <a:pt x="90" y="49"/>
                  </a:cubicBezTo>
                  <a:cubicBezTo>
                    <a:pt x="90" y="50"/>
                    <a:pt x="91" y="52"/>
                    <a:pt x="91" y="52"/>
                  </a:cubicBezTo>
                  <a:cubicBezTo>
                    <a:pt x="94" y="53"/>
                    <a:pt x="94" y="53"/>
                    <a:pt x="94" y="53"/>
                  </a:cubicBezTo>
                  <a:cubicBezTo>
                    <a:pt x="92" y="50"/>
                    <a:pt x="92" y="50"/>
                    <a:pt x="92" y="50"/>
                  </a:cubicBezTo>
                  <a:cubicBezTo>
                    <a:pt x="92" y="50"/>
                    <a:pt x="90" y="48"/>
                    <a:pt x="92" y="48"/>
                  </a:cubicBezTo>
                  <a:cubicBezTo>
                    <a:pt x="94" y="48"/>
                    <a:pt x="95" y="47"/>
                    <a:pt x="95" y="47"/>
                  </a:cubicBezTo>
                  <a:cubicBezTo>
                    <a:pt x="95" y="46"/>
                    <a:pt x="95" y="46"/>
                    <a:pt x="95" y="46"/>
                  </a:cubicBezTo>
                  <a:cubicBezTo>
                    <a:pt x="92" y="46"/>
                    <a:pt x="92" y="46"/>
                    <a:pt x="92" y="46"/>
                  </a:cubicBezTo>
                  <a:cubicBezTo>
                    <a:pt x="92" y="46"/>
                    <a:pt x="92" y="44"/>
                    <a:pt x="92" y="44"/>
                  </a:cubicBezTo>
                  <a:cubicBezTo>
                    <a:pt x="93" y="44"/>
                    <a:pt x="94" y="42"/>
                    <a:pt x="96" y="42"/>
                  </a:cubicBezTo>
                  <a:cubicBezTo>
                    <a:pt x="98" y="42"/>
                    <a:pt x="100" y="41"/>
                    <a:pt x="100" y="41"/>
                  </a:cubicBezTo>
                  <a:cubicBezTo>
                    <a:pt x="100" y="41"/>
                    <a:pt x="100" y="40"/>
                    <a:pt x="102" y="40"/>
                  </a:cubicBezTo>
                  <a:cubicBezTo>
                    <a:pt x="104" y="40"/>
                    <a:pt x="105" y="40"/>
                    <a:pt x="106" y="40"/>
                  </a:cubicBezTo>
                  <a:cubicBezTo>
                    <a:pt x="107" y="40"/>
                    <a:pt x="107" y="40"/>
                    <a:pt x="107" y="39"/>
                  </a:cubicBezTo>
                  <a:cubicBezTo>
                    <a:pt x="107" y="38"/>
                    <a:pt x="106" y="38"/>
                    <a:pt x="108" y="37"/>
                  </a:cubicBezTo>
                  <a:cubicBezTo>
                    <a:pt x="109" y="37"/>
                    <a:pt x="110" y="36"/>
                    <a:pt x="110" y="36"/>
                  </a:cubicBezTo>
                  <a:cubicBezTo>
                    <a:pt x="111" y="32"/>
                    <a:pt x="111" y="32"/>
                    <a:pt x="111" y="32"/>
                  </a:cubicBezTo>
                  <a:cubicBezTo>
                    <a:pt x="107" y="34"/>
                    <a:pt x="107" y="34"/>
                    <a:pt x="107" y="34"/>
                  </a:cubicBezTo>
                  <a:cubicBezTo>
                    <a:pt x="107" y="34"/>
                    <a:pt x="107" y="32"/>
                    <a:pt x="106" y="32"/>
                  </a:cubicBezTo>
                  <a:cubicBezTo>
                    <a:pt x="105" y="32"/>
                    <a:pt x="102" y="34"/>
                    <a:pt x="102" y="34"/>
                  </a:cubicBezTo>
                  <a:cubicBezTo>
                    <a:pt x="102" y="34"/>
                    <a:pt x="102" y="33"/>
                    <a:pt x="101" y="33"/>
                  </a:cubicBezTo>
                  <a:cubicBezTo>
                    <a:pt x="101" y="32"/>
                    <a:pt x="101" y="32"/>
                    <a:pt x="100" y="32"/>
                  </a:cubicBezTo>
                  <a:cubicBezTo>
                    <a:pt x="99" y="32"/>
                    <a:pt x="100" y="32"/>
                    <a:pt x="98" y="31"/>
                  </a:cubicBezTo>
                  <a:cubicBezTo>
                    <a:pt x="96" y="30"/>
                    <a:pt x="95" y="28"/>
                    <a:pt x="95" y="28"/>
                  </a:cubicBezTo>
                  <a:cubicBezTo>
                    <a:pt x="95" y="28"/>
                    <a:pt x="96" y="28"/>
                    <a:pt x="94" y="28"/>
                  </a:cubicBezTo>
                  <a:cubicBezTo>
                    <a:pt x="93" y="27"/>
                    <a:pt x="93" y="27"/>
                    <a:pt x="93" y="27"/>
                  </a:cubicBezTo>
                  <a:cubicBezTo>
                    <a:pt x="92" y="26"/>
                    <a:pt x="92" y="26"/>
                    <a:pt x="94" y="25"/>
                  </a:cubicBezTo>
                  <a:cubicBezTo>
                    <a:pt x="95" y="24"/>
                    <a:pt x="94" y="24"/>
                    <a:pt x="96" y="23"/>
                  </a:cubicBezTo>
                  <a:cubicBezTo>
                    <a:pt x="97" y="22"/>
                    <a:pt x="96" y="21"/>
                    <a:pt x="98" y="22"/>
                  </a:cubicBezTo>
                  <a:cubicBezTo>
                    <a:pt x="101" y="23"/>
                    <a:pt x="101" y="23"/>
                    <a:pt x="102" y="24"/>
                  </a:cubicBezTo>
                  <a:cubicBezTo>
                    <a:pt x="103" y="24"/>
                    <a:pt x="107" y="24"/>
                    <a:pt x="105" y="23"/>
                  </a:cubicBezTo>
                  <a:cubicBezTo>
                    <a:pt x="104" y="22"/>
                    <a:pt x="102" y="21"/>
                    <a:pt x="102" y="20"/>
                  </a:cubicBezTo>
                  <a:cubicBezTo>
                    <a:pt x="102" y="20"/>
                    <a:pt x="100" y="20"/>
                    <a:pt x="102" y="20"/>
                  </a:cubicBezTo>
                  <a:cubicBezTo>
                    <a:pt x="103" y="20"/>
                    <a:pt x="104" y="19"/>
                    <a:pt x="105" y="20"/>
                  </a:cubicBezTo>
                  <a:cubicBezTo>
                    <a:pt x="105" y="20"/>
                    <a:pt x="103" y="20"/>
                    <a:pt x="106" y="20"/>
                  </a:cubicBezTo>
                  <a:cubicBezTo>
                    <a:pt x="109" y="20"/>
                    <a:pt x="110" y="20"/>
                    <a:pt x="108" y="19"/>
                  </a:cubicBezTo>
                  <a:cubicBezTo>
                    <a:pt x="107" y="18"/>
                    <a:pt x="107" y="18"/>
                    <a:pt x="106" y="17"/>
                  </a:cubicBezTo>
                  <a:cubicBezTo>
                    <a:pt x="106" y="16"/>
                    <a:pt x="105" y="16"/>
                    <a:pt x="106" y="16"/>
                  </a:cubicBezTo>
                  <a:cubicBezTo>
                    <a:pt x="106" y="15"/>
                    <a:pt x="106" y="16"/>
                    <a:pt x="107" y="15"/>
                  </a:cubicBezTo>
                  <a:cubicBezTo>
                    <a:pt x="107" y="14"/>
                    <a:pt x="107" y="13"/>
                    <a:pt x="107" y="13"/>
                  </a:cubicBezTo>
                  <a:cubicBezTo>
                    <a:pt x="107" y="13"/>
                    <a:pt x="106" y="13"/>
                    <a:pt x="107" y="12"/>
                  </a:cubicBezTo>
                  <a:cubicBezTo>
                    <a:pt x="109" y="10"/>
                    <a:pt x="109" y="10"/>
                    <a:pt x="110" y="10"/>
                  </a:cubicBezTo>
                  <a:cubicBezTo>
                    <a:pt x="110" y="10"/>
                    <a:pt x="111" y="9"/>
                    <a:pt x="112" y="9"/>
                  </a:cubicBezTo>
                  <a:cubicBezTo>
                    <a:pt x="112" y="8"/>
                    <a:pt x="113" y="6"/>
                    <a:pt x="113" y="6"/>
                  </a:cubicBezTo>
                  <a:cubicBezTo>
                    <a:pt x="116" y="6"/>
                    <a:pt x="116" y="6"/>
                    <a:pt x="116" y="6"/>
                  </a:cubicBezTo>
                  <a:cubicBezTo>
                    <a:pt x="116" y="6"/>
                    <a:pt x="117" y="6"/>
                    <a:pt x="117" y="6"/>
                  </a:cubicBezTo>
                  <a:cubicBezTo>
                    <a:pt x="117" y="7"/>
                    <a:pt x="117" y="5"/>
                    <a:pt x="117" y="5"/>
                  </a:cubicBezTo>
                  <a:cubicBezTo>
                    <a:pt x="117" y="5"/>
                    <a:pt x="118" y="5"/>
                    <a:pt x="118" y="5"/>
                  </a:cubicBezTo>
                  <a:cubicBezTo>
                    <a:pt x="119" y="6"/>
                    <a:pt x="119" y="6"/>
                    <a:pt x="119" y="6"/>
                  </a:cubicBezTo>
                  <a:cubicBezTo>
                    <a:pt x="120" y="7"/>
                    <a:pt x="121" y="6"/>
                    <a:pt x="121" y="6"/>
                  </a:cubicBezTo>
                  <a:cubicBezTo>
                    <a:pt x="121" y="6"/>
                    <a:pt x="122" y="5"/>
                    <a:pt x="123" y="5"/>
                  </a:cubicBezTo>
                  <a:cubicBezTo>
                    <a:pt x="124" y="5"/>
                    <a:pt x="125" y="5"/>
                    <a:pt x="125" y="5"/>
                  </a:cubicBezTo>
                  <a:cubicBezTo>
                    <a:pt x="125" y="6"/>
                    <a:pt x="125" y="6"/>
                    <a:pt x="125" y="7"/>
                  </a:cubicBezTo>
                  <a:cubicBezTo>
                    <a:pt x="126" y="7"/>
                    <a:pt x="127" y="8"/>
                    <a:pt x="127" y="8"/>
                  </a:cubicBezTo>
                  <a:cubicBezTo>
                    <a:pt x="127" y="8"/>
                    <a:pt x="129" y="8"/>
                    <a:pt x="129" y="7"/>
                  </a:cubicBezTo>
                  <a:cubicBezTo>
                    <a:pt x="129" y="7"/>
                    <a:pt x="128" y="7"/>
                    <a:pt x="130" y="6"/>
                  </a:cubicBezTo>
                  <a:cubicBezTo>
                    <a:pt x="132" y="4"/>
                    <a:pt x="133" y="4"/>
                    <a:pt x="133" y="4"/>
                  </a:cubicBezTo>
                  <a:cubicBezTo>
                    <a:pt x="133" y="4"/>
                    <a:pt x="133" y="3"/>
                    <a:pt x="134" y="3"/>
                  </a:cubicBezTo>
                  <a:cubicBezTo>
                    <a:pt x="135" y="4"/>
                    <a:pt x="135" y="3"/>
                    <a:pt x="135" y="4"/>
                  </a:cubicBezTo>
                  <a:cubicBezTo>
                    <a:pt x="135" y="4"/>
                    <a:pt x="136" y="5"/>
                    <a:pt x="136" y="5"/>
                  </a:cubicBezTo>
                  <a:cubicBezTo>
                    <a:pt x="136" y="5"/>
                    <a:pt x="136" y="8"/>
                    <a:pt x="136" y="8"/>
                  </a:cubicBezTo>
                  <a:cubicBezTo>
                    <a:pt x="136" y="9"/>
                    <a:pt x="136" y="9"/>
                    <a:pt x="136" y="9"/>
                  </a:cubicBezTo>
                  <a:cubicBezTo>
                    <a:pt x="136" y="9"/>
                    <a:pt x="136" y="10"/>
                    <a:pt x="136" y="10"/>
                  </a:cubicBezTo>
                  <a:cubicBezTo>
                    <a:pt x="136" y="11"/>
                    <a:pt x="137" y="13"/>
                    <a:pt x="137" y="13"/>
                  </a:cubicBezTo>
                  <a:cubicBezTo>
                    <a:pt x="137" y="13"/>
                    <a:pt x="137" y="13"/>
                    <a:pt x="137" y="13"/>
                  </a:cubicBezTo>
                  <a:cubicBezTo>
                    <a:pt x="136" y="14"/>
                    <a:pt x="136" y="13"/>
                    <a:pt x="136" y="14"/>
                  </a:cubicBezTo>
                  <a:cubicBezTo>
                    <a:pt x="135" y="15"/>
                    <a:pt x="136" y="15"/>
                    <a:pt x="135" y="16"/>
                  </a:cubicBezTo>
                  <a:cubicBezTo>
                    <a:pt x="135" y="16"/>
                    <a:pt x="134" y="16"/>
                    <a:pt x="134" y="16"/>
                  </a:cubicBezTo>
                  <a:cubicBezTo>
                    <a:pt x="134" y="16"/>
                    <a:pt x="135" y="17"/>
                    <a:pt x="135" y="17"/>
                  </a:cubicBezTo>
                  <a:cubicBezTo>
                    <a:pt x="135" y="17"/>
                    <a:pt x="135" y="17"/>
                    <a:pt x="136" y="17"/>
                  </a:cubicBezTo>
                  <a:cubicBezTo>
                    <a:pt x="136" y="17"/>
                    <a:pt x="136" y="16"/>
                    <a:pt x="137" y="16"/>
                  </a:cubicBezTo>
                  <a:cubicBezTo>
                    <a:pt x="137" y="17"/>
                    <a:pt x="137" y="15"/>
                    <a:pt x="137" y="15"/>
                  </a:cubicBezTo>
                  <a:cubicBezTo>
                    <a:pt x="137" y="15"/>
                    <a:pt x="137" y="15"/>
                    <a:pt x="138" y="14"/>
                  </a:cubicBezTo>
                  <a:cubicBezTo>
                    <a:pt x="138" y="14"/>
                    <a:pt x="139" y="13"/>
                    <a:pt x="139" y="12"/>
                  </a:cubicBezTo>
                  <a:cubicBezTo>
                    <a:pt x="139" y="12"/>
                    <a:pt x="138" y="11"/>
                    <a:pt x="138" y="11"/>
                  </a:cubicBezTo>
                  <a:cubicBezTo>
                    <a:pt x="138" y="11"/>
                    <a:pt x="137" y="9"/>
                    <a:pt x="137" y="8"/>
                  </a:cubicBezTo>
                  <a:cubicBezTo>
                    <a:pt x="137" y="8"/>
                    <a:pt x="137" y="8"/>
                    <a:pt x="137" y="7"/>
                  </a:cubicBezTo>
                  <a:cubicBezTo>
                    <a:pt x="138" y="7"/>
                    <a:pt x="138" y="6"/>
                    <a:pt x="138" y="6"/>
                  </a:cubicBezTo>
                  <a:cubicBezTo>
                    <a:pt x="139" y="5"/>
                    <a:pt x="140" y="4"/>
                    <a:pt x="140" y="4"/>
                  </a:cubicBezTo>
                  <a:cubicBezTo>
                    <a:pt x="140" y="4"/>
                    <a:pt x="142" y="4"/>
                    <a:pt x="143" y="4"/>
                  </a:cubicBezTo>
                  <a:cubicBezTo>
                    <a:pt x="143" y="4"/>
                    <a:pt x="142" y="3"/>
                    <a:pt x="144" y="4"/>
                  </a:cubicBezTo>
                  <a:cubicBezTo>
                    <a:pt x="145" y="5"/>
                    <a:pt x="145" y="5"/>
                    <a:pt x="145" y="5"/>
                  </a:cubicBezTo>
                  <a:cubicBezTo>
                    <a:pt x="145" y="6"/>
                    <a:pt x="144" y="6"/>
                    <a:pt x="146" y="6"/>
                  </a:cubicBezTo>
                  <a:cubicBezTo>
                    <a:pt x="147" y="6"/>
                    <a:pt x="148" y="6"/>
                    <a:pt x="147" y="6"/>
                  </a:cubicBezTo>
                  <a:cubicBezTo>
                    <a:pt x="146" y="5"/>
                    <a:pt x="146" y="4"/>
                    <a:pt x="145" y="4"/>
                  </a:cubicBezTo>
                  <a:cubicBezTo>
                    <a:pt x="145" y="4"/>
                    <a:pt x="144" y="3"/>
                    <a:pt x="144" y="3"/>
                  </a:cubicBezTo>
                  <a:cubicBezTo>
                    <a:pt x="144" y="2"/>
                    <a:pt x="144" y="0"/>
                    <a:pt x="145" y="1"/>
                  </a:cubicBezTo>
                  <a:cubicBezTo>
                    <a:pt x="146" y="1"/>
                    <a:pt x="145" y="0"/>
                    <a:pt x="146" y="1"/>
                  </a:cubicBezTo>
                  <a:cubicBezTo>
                    <a:pt x="148" y="3"/>
                    <a:pt x="149" y="4"/>
                    <a:pt x="149" y="4"/>
                  </a:cubicBezTo>
                  <a:cubicBezTo>
                    <a:pt x="149" y="5"/>
                    <a:pt x="150" y="5"/>
                    <a:pt x="150" y="5"/>
                  </a:cubicBezTo>
                  <a:cubicBezTo>
                    <a:pt x="150" y="6"/>
                    <a:pt x="150" y="6"/>
                    <a:pt x="150" y="6"/>
                  </a:cubicBezTo>
                  <a:cubicBezTo>
                    <a:pt x="151" y="7"/>
                    <a:pt x="152" y="8"/>
                    <a:pt x="152" y="8"/>
                  </a:cubicBezTo>
                  <a:cubicBezTo>
                    <a:pt x="152" y="8"/>
                    <a:pt x="152" y="8"/>
                    <a:pt x="153" y="8"/>
                  </a:cubicBezTo>
                  <a:cubicBezTo>
                    <a:pt x="153" y="9"/>
                    <a:pt x="155" y="10"/>
                    <a:pt x="155" y="10"/>
                  </a:cubicBezTo>
                  <a:cubicBezTo>
                    <a:pt x="155" y="10"/>
                    <a:pt x="156" y="11"/>
                    <a:pt x="156" y="11"/>
                  </a:cubicBezTo>
                  <a:cubicBezTo>
                    <a:pt x="155" y="12"/>
                    <a:pt x="155" y="13"/>
                    <a:pt x="155" y="13"/>
                  </a:cubicBezTo>
                  <a:cubicBezTo>
                    <a:pt x="153" y="16"/>
                    <a:pt x="153" y="16"/>
                    <a:pt x="153" y="16"/>
                  </a:cubicBezTo>
                  <a:cubicBezTo>
                    <a:pt x="152" y="18"/>
                    <a:pt x="152" y="18"/>
                    <a:pt x="152" y="18"/>
                  </a:cubicBezTo>
                  <a:cubicBezTo>
                    <a:pt x="152" y="19"/>
                    <a:pt x="152" y="19"/>
                    <a:pt x="152" y="19"/>
                  </a:cubicBezTo>
                  <a:cubicBezTo>
                    <a:pt x="151" y="20"/>
                    <a:pt x="151" y="21"/>
                    <a:pt x="151" y="21"/>
                  </a:cubicBezTo>
                  <a:cubicBezTo>
                    <a:pt x="151" y="21"/>
                    <a:pt x="150" y="22"/>
                    <a:pt x="148" y="22"/>
                  </a:cubicBezTo>
                  <a:cubicBezTo>
                    <a:pt x="146" y="21"/>
                    <a:pt x="144" y="23"/>
                    <a:pt x="144" y="23"/>
                  </a:cubicBezTo>
                  <a:cubicBezTo>
                    <a:pt x="144" y="23"/>
                    <a:pt x="139" y="22"/>
                    <a:pt x="138" y="22"/>
                  </a:cubicBezTo>
                  <a:cubicBezTo>
                    <a:pt x="137" y="22"/>
                    <a:pt x="137" y="26"/>
                    <a:pt x="137" y="27"/>
                  </a:cubicBezTo>
                  <a:cubicBezTo>
                    <a:pt x="137" y="28"/>
                    <a:pt x="135" y="29"/>
                    <a:pt x="132" y="29"/>
                  </a:cubicBezTo>
                  <a:cubicBezTo>
                    <a:pt x="129" y="30"/>
                    <a:pt x="131" y="30"/>
                    <a:pt x="130" y="33"/>
                  </a:cubicBezTo>
                  <a:cubicBezTo>
                    <a:pt x="129" y="37"/>
                    <a:pt x="128" y="34"/>
                    <a:pt x="126" y="33"/>
                  </a:cubicBezTo>
                  <a:cubicBezTo>
                    <a:pt x="124" y="33"/>
                    <a:pt x="124" y="33"/>
                    <a:pt x="121" y="33"/>
                  </a:cubicBezTo>
                  <a:cubicBezTo>
                    <a:pt x="118" y="34"/>
                    <a:pt x="120" y="36"/>
                    <a:pt x="120" y="36"/>
                  </a:cubicBezTo>
                  <a:cubicBezTo>
                    <a:pt x="120" y="36"/>
                    <a:pt x="122" y="38"/>
                    <a:pt x="123" y="38"/>
                  </a:cubicBezTo>
                  <a:cubicBezTo>
                    <a:pt x="125" y="39"/>
                    <a:pt x="123" y="41"/>
                    <a:pt x="123" y="41"/>
                  </a:cubicBezTo>
                  <a:cubicBezTo>
                    <a:pt x="123" y="41"/>
                    <a:pt x="122" y="43"/>
                    <a:pt x="121" y="43"/>
                  </a:cubicBezTo>
                  <a:cubicBezTo>
                    <a:pt x="120" y="42"/>
                    <a:pt x="115" y="42"/>
                    <a:pt x="115" y="42"/>
                  </a:cubicBezTo>
                  <a:cubicBezTo>
                    <a:pt x="110" y="45"/>
                    <a:pt x="110" y="45"/>
                    <a:pt x="110" y="45"/>
                  </a:cubicBezTo>
                  <a:cubicBezTo>
                    <a:pt x="110" y="45"/>
                    <a:pt x="111" y="49"/>
                    <a:pt x="114" y="53"/>
                  </a:cubicBezTo>
                  <a:cubicBezTo>
                    <a:pt x="117" y="57"/>
                    <a:pt x="114" y="54"/>
                    <a:pt x="114" y="54"/>
                  </a:cubicBezTo>
                  <a:cubicBezTo>
                    <a:pt x="114" y="54"/>
                    <a:pt x="115" y="57"/>
                    <a:pt x="115" y="59"/>
                  </a:cubicBezTo>
                  <a:cubicBezTo>
                    <a:pt x="115" y="61"/>
                    <a:pt x="115" y="60"/>
                    <a:pt x="116" y="60"/>
                  </a:cubicBezTo>
                  <a:cubicBezTo>
                    <a:pt x="117" y="60"/>
                    <a:pt x="119" y="60"/>
                    <a:pt x="119" y="60"/>
                  </a:cubicBezTo>
                  <a:cubicBezTo>
                    <a:pt x="119" y="60"/>
                    <a:pt x="123" y="66"/>
                    <a:pt x="123" y="66"/>
                  </a:cubicBezTo>
                  <a:cubicBezTo>
                    <a:pt x="124" y="66"/>
                    <a:pt x="129" y="65"/>
                    <a:pt x="129" y="65"/>
                  </a:cubicBezTo>
                  <a:cubicBezTo>
                    <a:pt x="129" y="65"/>
                    <a:pt x="133" y="64"/>
                    <a:pt x="135" y="64"/>
                  </a:cubicBezTo>
                  <a:cubicBezTo>
                    <a:pt x="137" y="63"/>
                    <a:pt x="135" y="61"/>
                    <a:pt x="135" y="61"/>
                  </a:cubicBezTo>
                  <a:cubicBezTo>
                    <a:pt x="137" y="56"/>
                    <a:pt x="137" y="56"/>
                    <a:pt x="137" y="56"/>
                  </a:cubicBezTo>
                  <a:cubicBezTo>
                    <a:pt x="143" y="55"/>
                    <a:pt x="143" y="55"/>
                    <a:pt x="143" y="55"/>
                  </a:cubicBezTo>
                  <a:cubicBezTo>
                    <a:pt x="146" y="61"/>
                    <a:pt x="146" y="61"/>
                    <a:pt x="146" y="61"/>
                  </a:cubicBezTo>
                  <a:cubicBezTo>
                    <a:pt x="145" y="65"/>
                    <a:pt x="145" y="65"/>
                    <a:pt x="145" y="65"/>
                  </a:cubicBezTo>
                  <a:cubicBezTo>
                    <a:pt x="150" y="70"/>
                    <a:pt x="150" y="70"/>
                    <a:pt x="150" y="70"/>
                  </a:cubicBezTo>
                  <a:cubicBezTo>
                    <a:pt x="151" y="75"/>
                    <a:pt x="151" y="75"/>
                    <a:pt x="151" y="75"/>
                  </a:cubicBezTo>
                  <a:cubicBezTo>
                    <a:pt x="151" y="75"/>
                    <a:pt x="156" y="76"/>
                    <a:pt x="157" y="77"/>
                  </a:cubicBezTo>
                  <a:cubicBezTo>
                    <a:pt x="158" y="77"/>
                    <a:pt x="161" y="76"/>
                    <a:pt x="161" y="76"/>
                  </a:cubicBezTo>
                  <a:cubicBezTo>
                    <a:pt x="165" y="81"/>
                    <a:pt x="165" y="81"/>
                    <a:pt x="165" y="81"/>
                  </a:cubicBezTo>
                  <a:cubicBezTo>
                    <a:pt x="166" y="80"/>
                    <a:pt x="166" y="80"/>
                    <a:pt x="166" y="80"/>
                  </a:cubicBezTo>
                  <a:cubicBezTo>
                    <a:pt x="166" y="81"/>
                    <a:pt x="166" y="81"/>
                    <a:pt x="166" y="81"/>
                  </a:cubicBezTo>
                  <a:cubicBezTo>
                    <a:pt x="166" y="81"/>
                    <a:pt x="166" y="83"/>
                    <a:pt x="165" y="83"/>
                  </a:cubicBezTo>
                  <a:cubicBezTo>
                    <a:pt x="163" y="82"/>
                    <a:pt x="162" y="82"/>
                    <a:pt x="162" y="82"/>
                  </a:cubicBezTo>
                  <a:cubicBezTo>
                    <a:pt x="159" y="80"/>
                    <a:pt x="159" y="80"/>
                    <a:pt x="159" y="80"/>
                  </a:cubicBezTo>
                  <a:cubicBezTo>
                    <a:pt x="158" y="81"/>
                    <a:pt x="158" y="81"/>
                    <a:pt x="158" y="81"/>
                  </a:cubicBezTo>
                  <a:cubicBezTo>
                    <a:pt x="155" y="85"/>
                    <a:pt x="155" y="85"/>
                    <a:pt x="155" y="85"/>
                  </a:cubicBezTo>
                  <a:cubicBezTo>
                    <a:pt x="157" y="86"/>
                    <a:pt x="157" y="86"/>
                    <a:pt x="157" y="86"/>
                  </a:cubicBezTo>
                  <a:cubicBezTo>
                    <a:pt x="159" y="88"/>
                    <a:pt x="159" y="88"/>
                    <a:pt x="159" y="88"/>
                  </a:cubicBezTo>
                  <a:cubicBezTo>
                    <a:pt x="159" y="91"/>
                    <a:pt x="159" y="91"/>
                    <a:pt x="159" y="91"/>
                  </a:cubicBezTo>
                  <a:cubicBezTo>
                    <a:pt x="159" y="95"/>
                    <a:pt x="159" y="95"/>
                    <a:pt x="159" y="95"/>
                  </a:cubicBezTo>
                  <a:cubicBezTo>
                    <a:pt x="157" y="98"/>
                    <a:pt x="157" y="98"/>
                    <a:pt x="157" y="98"/>
                  </a:cubicBezTo>
                  <a:cubicBezTo>
                    <a:pt x="157" y="98"/>
                    <a:pt x="158" y="100"/>
                    <a:pt x="158" y="101"/>
                  </a:cubicBezTo>
                  <a:cubicBezTo>
                    <a:pt x="158" y="101"/>
                    <a:pt x="160" y="103"/>
                    <a:pt x="160" y="103"/>
                  </a:cubicBezTo>
                  <a:cubicBezTo>
                    <a:pt x="162" y="105"/>
                    <a:pt x="162" y="105"/>
                    <a:pt x="162" y="105"/>
                  </a:cubicBezTo>
                  <a:cubicBezTo>
                    <a:pt x="160" y="110"/>
                    <a:pt x="160" y="110"/>
                    <a:pt x="160" y="110"/>
                  </a:cubicBezTo>
                  <a:cubicBezTo>
                    <a:pt x="158" y="112"/>
                    <a:pt x="158" y="112"/>
                    <a:pt x="158" y="112"/>
                  </a:cubicBezTo>
                  <a:cubicBezTo>
                    <a:pt x="158" y="114"/>
                    <a:pt x="158" y="114"/>
                    <a:pt x="158" y="114"/>
                  </a:cubicBezTo>
                  <a:cubicBezTo>
                    <a:pt x="158" y="114"/>
                    <a:pt x="160" y="115"/>
                    <a:pt x="159" y="115"/>
                  </a:cubicBezTo>
                  <a:cubicBezTo>
                    <a:pt x="158" y="115"/>
                    <a:pt x="156" y="115"/>
                    <a:pt x="156" y="115"/>
                  </a:cubicBezTo>
                  <a:cubicBezTo>
                    <a:pt x="156" y="115"/>
                    <a:pt x="156" y="116"/>
                    <a:pt x="156" y="117"/>
                  </a:cubicBezTo>
                  <a:cubicBezTo>
                    <a:pt x="156" y="117"/>
                    <a:pt x="157" y="119"/>
                    <a:pt x="157" y="119"/>
                  </a:cubicBezTo>
                  <a:cubicBezTo>
                    <a:pt x="157" y="119"/>
                    <a:pt x="158" y="119"/>
                    <a:pt x="158" y="120"/>
                  </a:cubicBezTo>
                  <a:cubicBezTo>
                    <a:pt x="158" y="121"/>
                    <a:pt x="157" y="123"/>
                    <a:pt x="157" y="123"/>
                  </a:cubicBezTo>
                  <a:cubicBezTo>
                    <a:pt x="157" y="123"/>
                    <a:pt x="156" y="127"/>
                    <a:pt x="156" y="127"/>
                  </a:cubicBezTo>
                  <a:cubicBezTo>
                    <a:pt x="157" y="127"/>
                    <a:pt x="157" y="129"/>
                    <a:pt x="157" y="129"/>
                  </a:cubicBezTo>
                  <a:cubicBezTo>
                    <a:pt x="157" y="133"/>
                    <a:pt x="157" y="133"/>
                    <a:pt x="157" y="133"/>
                  </a:cubicBezTo>
                  <a:cubicBezTo>
                    <a:pt x="156" y="136"/>
                    <a:pt x="156" y="136"/>
                    <a:pt x="156" y="136"/>
                  </a:cubicBezTo>
                  <a:cubicBezTo>
                    <a:pt x="157" y="138"/>
                    <a:pt x="157" y="138"/>
                    <a:pt x="157" y="138"/>
                  </a:cubicBezTo>
                  <a:cubicBezTo>
                    <a:pt x="154" y="140"/>
                    <a:pt x="154" y="140"/>
                    <a:pt x="154" y="140"/>
                  </a:cubicBezTo>
                  <a:cubicBezTo>
                    <a:pt x="153" y="142"/>
                    <a:pt x="153" y="142"/>
                    <a:pt x="153" y="142"/>
                  </a:cubicBezTo>
                  <a:cubicBezTo>
                    <a:pt x="153" y="142"/>
                    <a:pt x="151" y="143"/>
                    <a:pt x="151" y="144"/>
                  </a:cubicBezTo>
                  <a:cubicBezTo>
                    <a:pt x="151" y="144"/>
                    <a:pt x="150" y="145"/>
                    <a:pt x="150" y="146"/>
                  </a:cubicBezTo>
                  <a:cubicBezTo>
                    <a:pt x="150" y="147"/>
                    <a:pt x="149" y="148"/>
                    <a:pt x="149" y="148"/>
                  </a:cubicBezTo>
                  <a:cubicBezTo>
                    <a:pt x="148" y="149"/>
                    <a:pt x="146" y="151"/>
                    <a:pt x="146" y="151"/>
                  </a:cubicBezTo>
                  <a:cubicBezTo>
                    <a:pt x="145" y="153"/>
                    <a:pt x="145" y="153"/>
                    <a:pt x="145" y="153"/>
                  </a:cubicBezTo>
                  <a:cubicBezTo>
                    <a:pt x="145" y="153"/>
                    <a:pt x="146" y="155"/>
                    <a:pt x="146" y="155"/>
                  </a:cubicBezTo>
                  <a:cubicBezTo>
                    <a:pt x="146" y="156"/>
                    <a:pt x="146" y="156"/>
                    <a:pt x="146" y="156"/>
                  </a:cubicBezTo>
                  <a:cubicBezTo>
                    <a:pt x="144" y="158"/>
                    <a:pt x="144" y="158"/>
                    <a:pt x="144" y="158"/>
                  </a:cubicBezTo>
                  <a:cubicBezTo>
                    <a:pt x="139" y="162"/>
                    <a:pt x="139" y="162"/>
                    <a:pt x="139" y="162"/>
                  </a:cubicBezTo>
                  <a:cubicBezTo>
                    <a:pt x="139" y="162"/>
                    <a:pt x="139" y="163"/>
                    <a:pt x="138" y="164"/>
                  </a:cubicBezTo>
                  <a:cubicBezTo>
                    <a:pt x="138" y="166"/>
                    <a:pt x="137" y="166"/>
                    <a:pt x="137" y="166"/>
                  </a:cubicBezTo>
                  <a:cubicBezTo>
                    <a:pt x="137" y="166"/>
                    <a:pt x="136" y="166"/>
                    <a:pt x="135" y="166"/>
                  </a:cubicBezTo>
                  <a:cubicBezTo>
                    <a:pt x="135" y="166"/>
                    <a:pt x="134" y="165"/>
                    <a:pt x="134" y="165"/>
                  </a:cubicBezTo>
                  <a:cubicBezTo>
                    <a:pt x="134" y="167"/>
                    <a:pt x="134" y="167"/>
                    <a:pt x="134" y="167"/>
                  </a:cubicBezTo>
                  <a:cubicBezTo>
                    <a:pt x="134" y="167"/>
                    <a:pt x="134" y="168"/>
                    <a:pt x="135" y="168"/>
                  </a:cubicBezTo>
                  <a:cubicBezTo>
                    <a:pt x="136" y="169"/>
                    <a:pt x="136" y="170"/>
                    <a:pt x="137" y="170"/>
                  </a:cubicBezTo>
                  <a:cubicBezTo>
                    <a:pt x="137" y="171"/>
                    <a:pt x="138" y="172"/>
                    <a:pt x="138" y="172"/>
                  </a:cubicBezTo>
                  <a:cubicBezTo>
                    <a:pt x="136" y="174"/>
                    <a:pt x="136" y="174"/>
                    <a:pt x="136" y="174"/>
                  </a:cubicBezTo>
                  <a:cubicBezTo>
                    <a:pt x="136" y="175"/>
                    <a:pt x="136" y="175"/>
                    <a:pt x="136" y="175"/>
                  </a:cubicBezTo>
                  <a:cubicBezTo>
                    <a:pt x="134" y="175"/>
                    <a:pt x="134" y="175"/>
                    <a:pt x="134" y="175"/>
                  </a:cubicBezTo>
                  <a:cubicBezTo>
                    <a:pt x="133" y="174"/>
                    <a:pt x="133" y="174"/>
                    <a:pt x="133" y="174"/>
                  </a:cubicBezTo>
                  <a:cubicBezTo>
                    <a:pt x="133" y="174"/>
                    <a:pt x="132" y="174"/>
                    <a:pt x="132" y="174"/>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44" name="Freeform 45">
              <a:extLst>
                <a:ext uri="{FF2B5EF4-FFF2-40B4-BE49-F238E27FC236}">
                  <a16:creationId xmlns:a16="http://schemas.microsoft.com/office/drawing/2014/main" id="{3FE69F21-0DB7-45D7-B774-AB726977CFA5}"/>
                </a:ext>
              </a:extLst>
            </p:cNvPr>
            <p:cNvSpPr>
              <a:spLocks/>
            </p:cNvSpPr>
            <p:nvPr/>
          </p:nvSpPr>
          <p:spPr bwMode="auto">
            <a:xfrm>
              <a:off x="3117355" y="3610127"/>
              <a:ext cx="405690" cy="613681"/>
            </a:xfrm>
            <a:custGeom>
              <a:avLst/>
              <a:gdLst>
                <a:gd name="T0" fmla="*/ 84 w 178"/>
                <a:gd name="T1" fmla="*/ 3 h 278"/>
                <a:gd name="T2" fmla="*/ 97 w 178"/>
                <a:gd name="T3" fmla="*/ 2 h 278"/>
                <a:gd name="T4" fmla="*/ 107 w 178"/>
                <a:gd name="T5" fmla="*/ 5 h 278"/>
                <a:gd name="T6" fmla="*/ 102 w 178"/>
                <a:gd name="T7" fmla="*/ 16 h 278"/>
                <a:gd name="T8" fmla="*/ 113 w 178"/>
                <a:gd name="T9" fmla="*/ 16 h 278"/>
                <a:gd name="T10" fmla="*/ 119 w 178"/>
                <a:gd name="T11" fmla="*/ 18 h 278"/>
                <a:gd name="T12" fmla="*/ 126 w 178"/>
                <a:gd name="T13" fmla="*/ 24 h 278"/>
                <a:gd name="T14" fmla="*/ 134 w 178"/>
                <a:gd name="T15" fmla="*/ 25 h 278"/>
                <a:gd name="T16" fmla="*/ 145 w 178"/>
                <a:gd name="T17" fmla="*/ 19 h 278"/>
                <a:gd name="T18" fmla="*/ 154 w 178"/>
                <a:gd name="T19" fmla="*/ 24 h 278"/>
                <a:gd name="T20" fmla="*/ 164 w 178"/>
                <a:gd name="T21" fmla="*/ 27 h 278"/>
                <a:gd name="T22" fmla="*/ 167 w 178"/>
                <a:gd name="T23" fmla="*/ 34 h 278"/>
                <a:gd name="T24" fmla="*/ 165 w 178"/>
                <a:gd name="T25" fmla="*/ 42 h 278"/>
                <a:gd name="T26" fmla="*/ 178 w 178"/>
                <a:gd name="T27" fmla="*/ 50 h 278"/>
                <a:gd name="T28" fmla="*/ 168 w 178"/>
                <a:gd name="T29" fmla="*/ 59 h 278"/>
                <a:gd name="T30" fmla="*/ 156 w 178"/>
                <a:gd name="T31" fmla="*/ 65 h 278"/>
                <a:gd name="T32" fmla="*/ 144 w 178"/>
                <a:gd name="T33" fmla="*/ 74 h 278"/>
                <a:gd name="T34" fmla="*/ 142 w 178"/>
                <a:gd name="T35" fmla="*/ 81 h 278"/>
                <a:gd name="T36" fmla="*/ 141 w 178"/>
                <a:gd name="T37" fmla="*/ 92 h 278"/>
                <a:gd name="T38" fmla="*/ 137 w 178"/>
                <a:gd name="T39" fmla="*/ 103 h 278"/>
                <a:gd name="T40" fmla="*/ 135 w 178"/>
                <a:gd name="T41" fmla="*/ 112 h 278"/>
                <a:gd name="T42" fmla="*/ 126 w 178"/>
                <a:gd name="T43" fmla="*/ 117 h 278"/>
                <a:gd name="T44" fmla="*/ 130 w 178"/>
                <a:gd name="T45" fmla="*/ 128 h 278"/>
                <a:gd name="T46" fmla="*/ 123 w 178"/>
                <a:gd name="T47" fmla="*/ 137 h 278"/>
                <a:gd name="T48" fmla="*/ 120 w 178"/>
                <a:gd name="T49" fmla="*/ 144 h 278"/>
                <a:gd name="T50" fmla="*/ 111 w 178"/>
                <a:gd name="T51" fmla="*/ 143 h 278"/>
                <a:gd name="T52" fmla="*/ 102 w 178"/>
                <a:gd name="T53" fmla="*/ 141 h 278"/>
                <a:gd name="T54" fmla="*/ 102 w 178"/>
                <a:gd name="T55" fmla="*/ 149 h 278"/>
                <a:gd name="T56" fmla="*/ 103 w 178"/>
                <a:gd name="T57" fmla="*/ 157 h 278"/>
                <a:gd name="T58" fmla="*/ 104 w 178"/>
                <a:gd name="T59" fmla="*/ 166 h 278"/>
                <a:gd name="T60" fmla="*/ 107 w 178"/>
                <a:gd name="T61" fmla="*/ 174 h 278"/>
                <a:gd name="T62" fmla="*/ 114 w 178"/>
                <a:gd name="T63" fmla="*/ 180 h 278"/>
                <a:gd name="T64" fmla="*/ 106 w 178"/>
                <a:gd name="T65" fmla="*/ 189 h 278"/>
                <a:gd name="T66" fmla="*/ 96 w 178"/>
                <a:gd name="T67" fmla="*/ 196 h 278"/>
                <a:gd name="T68" fmla="*/ 93 w 178"/>
                <a:gd name="T69" fmla="*/ 205 h 278"/>
                <a:gd name="T70" fmla="*/ 94 w 178"/>
                <a:gd name="T71" fmla="*/ 214 h 278"/>
                <a:gd name="T72" fmla="*/ 100 w 178"/>
                <a:gd name="T73" fmla="*/ 224 h 278"/>
                <a:gd name="T74" fmla="*/ 100 w 178"/>
                <a:gd name="T75" fmla="*/ 233 h 278"/>
                <a:gd name="T76" fmla="*/ 91 w 178"/>
                <a:gd name="T77" fmla="*/ 233 h 278"/>
                <a:gd name="T78" fmla="*/ 80 w 178"/>
                <a:gd name="T79" fmla="*/ 243 h 278"/>
                <a:gd name="T80" fmla="*/ 71 w 178"/>
                <a:gd name="T81" fmla="*/ 254 h 278"/>
                <a:gd name="T82" fmla="*/ 71 w 178"/>
                <a:gd name="T83" fmla="*/ 268 h 278"/>
                <a:gd name="T84" fmla="*/ 62 w 178"/>
                <a:gd name="T85" fmla="*/ 275 h 278"/>
                <a:gd name="T86" fmla="*/ 40 w 178"/>
                <a:gd name="T87" fmla="*/ 274 h 278"/>
                <a:gd name="T88" fmla="*/ 26 w 178"/>
                <a:gd name="T89" fmla="*/ 268 h 278"/>
                <a:gd name="T90" fmla="*/ 11 w 178"/>
                <a:gd name="T91" fmla="*/ 265 h 278"/>
                <a:gd name="T92" fmla="*/ 4 w 178"/>
                <a:gd name="T93" fmla="*/ 261 h 278"/>
                <a:gd name="T94" fmla="*/ 14 w 178"/>
                <a:gd name="T95" fmla="*/ 247 h 278"/>
                <a:gd name="T96" fmla="*/ 21 w 178"/>
                <a:gd name="T97" fmla="*/ 225 h 278"/>
                <a:gd name="T98" fmla="*/ 28 w 178"/>
                <a:gd name="T99" fmla="*/ 199 h 278"/>
                <a:gd name="T100" fmla="*/ 25 w 178"/>
                <a:gd name="T101" fmla="*/ 188 h 278"/>
                <a:gd name="T102" fmla="*/ 11 w 178"/>
                <a:gd name="T103" fmla="*/ 188 h 278"/>
                <a:gd name="T104" fmla="*/ 14 w 178"/>
                <a:gd name="T105" fmla="*/ 174 h 278"/>
                <a:gd name="T106" fmla="*/ 4 w 178"/>
                <a:gd name="T107" fmla="*/ 171 h 278"/>
                <a:gd name="T108" fmla="*/ 11 w 178"/>
                <a:gd name="T109" fmla="*/ 157 h 278"/>
                <a:gd name="T110" fmla="*/ 18 w 178"/>
                <a:gd name="T111" fmla="*/ 143 h 278"/>
                <a:gd name="T112" fmla="*/ 22 w 178"/>
                <a:gd name="T113" fmla="*/ 135 h 278"/>
                <a:gd name="T114" fmla="*/ 32 w 178"/>
                <a:gd name="T115" fmla="*/ 129 h 278"/>
                <a:gd name="T116" fmla="*/ 49 w 178"/>
                <a:gd name="T117" fmla="*/ 98 h 278"/>
                <a:gd name="T118" fmla="*/ 71 w 178"/>
                <a:gd name="T119" fmla="*/ 55 h 278"/>
                <a:gd name="T120" fmla="*/ 70 w 178"/>
                <a:gd name="T121" fmla="*/ 32 h 278"/>
                <a:gd name="T122" fmla="*/ 72 w 178"/>
                <a:gd name="T123" fmla="*/ 19 h 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8" h="278">
                  <a:moveTo>
                    <a:pt x="74" y="9"/>
                  </a:moveTo>
                  <a:cubicBezTo>
                    <a:pt x="74" y="9"/>
                    <a:pt x="78" y="6"/>
                    <a:pt x="78" y="6"/>
                  </a:cubicBezTo>
                  <a:cubicBezTo>
                    <a:pt x="78" y="6"/>
                    <a:pt x="79" y="5"/>
                    <a:pt x="79" y="5"/>
                  </a:cubicBezTo>
                  <a:cubicBezTo>
                    <a:pt x="80" y="5"/>
                    <a:pt x="81" y="5"/>
                    <a:pt x="82" y="5"/>
                  </a:cubicBezTo>
                  <a:cubicBezTo>
                    <a:pt x="82" y="5"/>
                    <a:pt x="83" y="4"/>
                    <a:pt x="83" y="4"/>
                  </a:cubicBezTo>
                  <a:cubicBezTo>
                    <a:pt x="84" y="3"/>
                    <a:pt x="84" y="3"/>
                    <a:pt x="84" y="3"/>
                  </a:cubicBezTo>
                  <a:cubicBezTo>
                    <a:pt x="86" y="2"/>
                    <a:pt x="86" y="2"/>
                    <a:pt x="86" y="2"/>
                  </a:cubicBezTo>
                  <a:cubicBezTo>
                    <a:pt x="88" y="2"/>
                    <a:pt x="88" y="2"/>
                    <a:pt x="88" y="2"/>
                  </a:cubicBezTo>
                  <a:cubicBezTo>
                    <a:pt x="88" y="2"/>
                    <a:pt x="89" y="2"/>
                    <a:pt x="89" y="2"/>
                  </a:cubicBezTo>
                  <a:cubicBezTo>
                    <a:pt x="89" y="2"/>
                    <a:pt x="93" y="1"/>
                    <a:pt x="93" y="1"/>
                  </a:cubicBezTo>
                  <a:cubicBezTo>
                    <a:pt x="93" y="1"/>
                    <a:pt x="94" y="2"/>
                    <a:pt x="95" y="2"/>
                  </a:cubicBezTo>
                  <a:cubicBezTo>
                    <a:pt x="95" y="2"/>
                    <a:pt x="97" y="2"/>
                    <a:pt x="97" y="2"/>
                  </a:cubicBezTo>
                  <a:cubicBezTo>
                    <a:pt x="98" y="2"/>
                    <a:pt x="100" y="1"/>
                    <a:pt x="100" y="1"/>
                  </a:cubicBezTo>
                  <a:cubicBezTo>
                    <a:pt x="104" y="0"/>
                    <a:pt x="104" y="0"/>
                    <a:pt x="104" y="0"/>
                  </a:cubicBezTo>
                  <a:cubicBezTo>
                    <a:pt x="105" y="2"/>
                    <a:pt x="105" y="2"/>
                    <a:pt x="105" y="2"/>
                  </a:cubicBezTo>
                  <a:cubicBezTo>
                    <a:pt x="105" y="2"/>
                    <a:pt x="105" y="4"/>
                    <a:pt x="105" y="4"/>
                  </a:cubicBezTo>
                  <a:cubicBezTo>
                    <a:pt x="105" y="4"/>
                    <a:pt x="105" y="5"/>
                    <a:pt x="106" y="5"/>
                  </a:cubicBezTo>
                  <a:cubicBezTo>
                    <a:pt x="107" y="5"/>
                    <a:pt x="107" y="5"/>
                    <a:pt x="107" y="5"/>
                  </a:cubicBezTo>
                  <a:cubicBezTo>
                    <a:pt x="107" y="6"/>
                    <a:pt x="107" y="9"/>
                    <a:pt x="107" y="9"/>
                  </a:cubicBezTo>
                  <a:cubicBezTo>
                    <a:pt x="104" y="10"/>
                    <a:pt x="104" y="10"/>
                    <a:pt x="104" y="10"/>
                  </a:cubicBezTo>
                  <a:cubicBezTo>
                    <a:pt x="104" y="10"/>
                    <a:pt x="103" y="10"/>
                    <a:pt x="103" y="11"/>
                  </a:cubicBezTo>
                  <a:cubicBezTo>
                    <a:pt x="103" y="11"/>
                    <a:pt x="101" y="12"/>
                    <a:pt x="101" y="12"/>
                  </a:cubicBezTo>
                  <a:cubicBezTo>
                    <a:pt x="101" y="13"/>
                    <a:pt x="100" y="13"/>
                    <a:pt x="101" y="14"/>
                  </a:cubicBezTo>
                  <a:cubicBezTo>
                    <a:pt x="101" y="15"/>
                    <a:pt x="102" y="16"/>
                    <a:pt x="102" y="16"/>
                  </a:cubicBezTo>
                  <a:cubicBezTo>
                    <a:pt x="102" y="18"/>
                    <a:pt x="102" y="18"/>
                    <a:pt x="102" y="18"/>
                  </a:cubicBezTo>
                  <a:cubicBezTo>
                    <a:pt x="102" y="18"/>
                    <a:pt x="102" y="19"/>
                    <a:pt x="103" y="19"/>
                  </a:cubicBezTo>
                  <a:cubicBezTo>
                    <a:pt x="103" y="20"/>
                    <a:pt x="104" y="19"/>
                    <a:pt x="105" y="19"/>
                  </a:cubicBezTo>
                  <a:cubicBezTo>
                    <a:pt x="107" y="19"/>
                    <a:pt x="108" y="18"/>
                    <a:pt x="109" y="18"/>
                  </a:cubicBezTo>
                  <a:cubicBezTo>
                    <a:pt x="109" y="18"/>
                    <a:pt x="110" y="18"/>
                    <a:pt x="110" y="18"/>
                  </a:cubicBezTo>
                  <a:cubicBezTo>
                    <a:pt x="111" y="17"/>
                    <a:pt x="113" y="16"/>
                    <a:pt x="113" y="16"/>
                  </a:cubicBezTo>
                  <a:cubicBezTo>
                    <a:pt x="113" y="16"/>
                    <a:pt x="113" y="14"/>
                    <a:pt x="114" y="15"/>
                  </a:cubicBezTo>
                  <a:cubicBezTo>
                    <a:pt x="114" y="15"/>
                    <a:pt x="114" y="17"/>
                    <a:pt x="114" y="17"/>
                  </a:cubicBezTo>
                  <a:cubicBezTo>
                    <a:pt x="114" y="17"/>
                    <a:pt x="113" y="19"/>
                    <a:pt x="113" y="19"/>
                  </a:cubicBezTo>
                  <a:cubicBezTo>
                    <a:pt x="114" y="20"/>
                    <a:pt x="115" y="19"/>
                    <a:pt x="115" y="19"/>
                  </a:cubicBezTo>
                  <a:cubicBezTo>
                    <a:pt x="116" y="18"/>
                    <a:pt x="117" y="18"/>
                    <a:pt x="117" y="18"/>
                  </a:cubicBezTo>
                  <a:cubicBezTo>
                    <a:pt x="119" y="18"/>
                    <a:pt x="119" y="18"/>
                    <a:pt x="119" y="18"/>
                  </a:cubicBezTo>
                  <a:cubicBezTo>
                    <a:pt x="119" y="18"/>
                    <a:pt x="121" y="18"/>
                    <a:pt x="121" y="18"/>
                  </a:cubicBezTo>
                  <a:cubicBezTo>
                    <a:pt x="121" y="18"/>
                    <a:pt x="122" y="19"/>
                    <a:pt x="123" y="19"/>
                  </a:cubicBezTo>
                  <a:cubicBezTo>
                    <a:pt x="123" y="20"/>
                    <a:pt x="126" y="21"/>
                    <a:pt x="126" y="21"/>
                  </a:cubicBezTo>
                  <a:cubicBezTo>
                    <a:pt x="125" y="23"/>
                    <a:pt x="125" y="23"/>
                    <a:pt x="125" y="23"/>
                  </a:cubicBezTo>
                  <a:cubicBezTo>
                    <a:pt x="125" y="23"/>
                    <a:pt x="124" y="25"/>
                    <a:pt x="125" y="25"/>
                  </a:cubicBezTo>
                  <a:cubicBezTo>
                    <a:pt x="125" y="25"/>
                    <a:pt x="126" y="24"/>
                    <a:pt x="126" y="24"/>
                  </a:cubicBezTo>
                  <a:cubicBezTo>
                    <a:pt x="127" y="24"/>
                    <a:pt x="128" y="23"/>
                    <a:pt x="128" y="23"/>
                  </a:cubicBezTo>
                  <a:cubicBezTo>
                    <a:pt x="128" y="23"/>
                    <a:pt x="128" y="22"/>
                    <a:pt x="128" y="22"/>
                  </a:cubicBezTo>
                  <a:cubicBezTo>
                    <a:pt x="128" y="23"/>
                    <a:pt x="130" y="24"/>
                    <a:pt x="130" y="24"/>
                  </a:cubicBezTo>
                  <a:cubicBezTo>
                    <a:pt x="130" y="24"/>
                    <a:pt x="131" y="26"/>
                    <a:pt x="131" y="26"/>
                  </a:cubicBezTo>
                  <a:cubicBezTo>
                    <a:pt x="131" y="26"/>
                    <a:pt x="133" y="25"/>
                    <a:pt x="133" y="25"/>
                  </a:cubicBezTo>
                  <a:cubicBezTo>
                    <a:pt x="133" y="25"/>
                    <a:pt x="133" y="25"/>
                    <a:pt x="134" y="25"/>
                  </a:cubicBezTo>
                  <a:cubicBezTo>
                    <a:pt x="135" y="25"/>
                    <a:pt x="135" y="25"/>
                    <a:pt x="135" y="25"/>
                  </a:cubicBezTo>
                  <a:cubicBezTo>
                    <a:pt x="136" y="26"/>
                    <a:pt x="139" y="26"/>
                    <a:pt x="139" y="26"/>
                  </a:cubicBezTo>
                  <a:cubicBezTo>
                    <a:pt x="142" y="24"/>
                    <a:pt x="142" y="24"/>
                    <a:pt x="142" y="24"/>
                  </a:cubicBezTo>
                  <a:cubicBezTo>
                    <a:pt x="143" y="21"/>
                    <a:pt x="143" y="21"/>
                    <a:pt x="143" y="21"/>
                  </a:cubicBezTo>
                  <a:cubicBezTo>
                    <a:pt x="143" y="20"/>
                    <a:pt x="143" y="20"/>
                    <a:pt x="143" y="20"/>
                  </a:cubicBezTo>
                  <a:cubicBezTo>
                    <a:pt x="143" y="20"/>
                    <a:pt x="145" y="19"/>
                    <a:pt x="145" y="19"/>
                  </a:cubicBezTo>
                  <a:cubicBezTo>
                    <a:pt x="145" y="19"/>
                    <a:pt x="146" y="19"/>
                    <a:pt x="146" y="20"/>
                  </a:cubicBezTo>
                  <a:cubicBezTo>
                    <a:pt x="146" y="20"/>
                    <a:pt x="148" y="22"/>
                    <a:pt x="148" y="22"/>
                  </a:cubicBezTo>
                  <a:cubicBezTo>
                    <a:pt x="148" y="22"/>
                    <a:pt x="150" y="22"/>
                    <a:pt x="150" y="22"/>
                  </a:cubicBezTo>
                  <a:cubicBezTo>
                    <a:pt x="151" y="22"/>
                    <a:pt x="151" y="21"/>
                    <a:pt x="152" y="22"/>
                  </a:cubicBezTo>
                  <a:cubicBezTo>
                    <a:pt x="152" y="23"/>
                    <a:pt x="152" y="24"/>
                    <a:pt x="153" y="24"/>
                  </a:cubicBezTo>
                  <a:cubicBezTo>
                    <a:pt x="153" y="24"/>
                    <a:pt x="154" y="24"/>
                    <a:pt x="154" y="24"/>
                  </a:cubicBezTo>
                  <a:cubicBezTo>
                    <a:pt x="155" y="25"/>
                    <a:pt x="157" y="25"/>
                    <a:pt x="157" y="25"/>
                  </a:cubicBezTo>
                  <a:cubicBezTo>
                    <a:pt x="158" y="23"/>
                    <a:pt x="158" y="23"/>
                    <a:pt x="158" y="23"/>
                  </a:cubicBezTo>
                  <a:cubicBezTo>
                    <a:pt x="158" y="23"/>
                    <a:pt x="158" y="22"/>
                    <a:pt x="159" y="23"/>
                  </a:cubicBezTo>
                  <a:cubicBezTo>
                    <a:pt x="160" y="23"/>
                    <a:pt x="160" y="25"/>
                    <a:pt x="160" y="25"/>
                  </a:cubicBezTo>
                  <a:cubicBezTo>
                    <a:pt x="160" y="25"/>
                    <a:pt x="161" y="26"/>
                    <a:pt x="161" y="26"/>
                  </a:cubicBezTo>
                  <a:cubicBezTo>
                    <a:pt x="161" y="26"/>
                    <a:pt x="164" y="27"/>
                    <a:pt x="164" y="27"/>
                  </a:cubicBezTo>
                  <a:cubicBezTo>
                    <a:pt x="164" y="27"/>
                    <a:pt x="166" y="26"/>
                    <a:pt x="166" y="26"/>
                  </a:cubicBezTo>
                  <a:cubicBezTo>
                    <a:pt x="167" y="26"/>
                    <a:pt x="167" y="28"/>
                    <a:pt x="167" y="28"/>
                  </a:cubicBezTo>
                  <a:cubicBezTo>
                    <a:pt x="167" y="28"/>
                    <a:pt x="167" y="29"/>
                    <a:pt x="167" y="29"/>
                  </a:cubicBezTo>
                  <a:cubicBezTo>
                    <a:pt x="166" y="30"/>
                    <a:pt x="166" y="30"/>
                    <a:pt x="167" y="30"/>
                  </a:cubicBezTo>
                  <a:cubicBezTo>
                    <a:pt x="167" y="31"/>
                    <a:pt x="168" y="32"/>
                    <a:pt x="168" y="32"/>
                  </a:cubicBezTo>
                  <a:cubicBezTo>
                    <a:pt x="168" y="32"/>
                    <a:pt x="167" y="34"/>
                    <a:pt x="167" y="34"/>
                  </a:cubicBezTo>
                  <a:cubicBezTo>
                    <a:pt x="167" y="35"/>
                    <a:pt x="166" y="36"/>
                    <a:pt x="166" y="36"/>
                  </a:cubicBezTo>
                  <a:cubicBezTo>
                    <a:pt x="165" y="37"/>
                    <a:pt x="165" y="37"/>
                    <a:pt x="165" y="37"/>
                  </a:cubicBezTo>
                  <a:cubicBezTo>
                    <a:pt x="165" y="38"/>
                    <a:pt x="165" y="38"/>
                    <a:pt x="165" y="38"/>
                  </a:cubicBezTo>
                  <a:cubicBezTo>
                    <a:pt x="165" y="39"/>
                    <a:pt x="165" y="39"/>
                    <a:pt x="165" y="39"/>
                  </a:cubicBezTo>
                  <a:cubicBezTo>
                    <a:pt x="165" y="39"/>
                    <a:pt x="165" y="40"/>
                    <a:pt x="165" y="40"/>
                  </a:cubicBezTo>
                  <a:cubicBezTo>
                    <a:pt x="164" y="40"/>
                    <a:pt x="165" y="42"/>
                    <a:pt x="165" y="42"/>
                  </a:cubicBezTo>
                  <a:cubicBezTo>
                    <a:pt x="166" y="43"/>
                    <a:pt x="166" y="43"/>
                    <a:pt x="166" y="43"/>
                  </a:cubicBezTo>
                  <a:cubicBezTo>
                    <a:pt x="166" y="43"/>
                    <a:pt x="168" y="42"/>
                    <a:pt x="168" y="42"/>
                  </a:cubicBezTo>
                  <a:cubicBezTo>
                    <a:pt x="168" y="42"/>
                    <a:pt x="171" y="43"/>
                    <a:pt x="171" y="43"/>
                  </a:cubicBezTo>
                  <a:cubicBezTo>
                    <a:pt x="171" y="43"/>
                    <a:pt x="173" y="44"/>
                    <a:pt x="173" y="45"/>
                  </a:cubicBezTo>
                  <a:cubicBezTo>
                    <a:pt x="174" y="45"/>
                    <a:pt x="176" y="47"/>
                    <a:pt x="176" y="47"/>
                  </a:cubicBezTo>
                  <a:cubicBezTo>
                    <a:pt x="178" y="50"/>
                    <a:pt x="178" y="50"/>
                    <a:pt x="178" y="50"/>
                  </a:cubicBezTo>
                  <a:cubicBezTo>
                    <a:pt x="176" y="52"/>
                    <a:pt x="176" y="52"/>
                    <a:pt x="176" y="52"/>
                  </a:cubicBezTo>
                  <a:cubicBezTo>
                    <a:pt x="174" y="55"/>
                    <a:pt x="174" y="55"/>
                    <a:pt x="174" y="55"/>
                  </a:cubicBezTo>
                  <a:cubicBezTo>
                    <a:pt x="172" y="56"/>
                    <a:pt x="172" y="56"/>
                    <a:pt x="172" y="56"/>
                  </a:cubicBezTo>
                  <a:cubicBezTo>
                    <a:pt x="172" y="56"/>
                    <a:pt x="171" y="58"/>
                    <a:pt x="171" y="58"/>
                  </a:cubicBezTo>
                  <a:cubicBezTo>
                    <a:pt x="171" y="58"/>
                    <a:pt x="169" y="59"/>
                    <a:pt x="169" y="59"/>
                  </a:cubicBezTo>
                  <a:cubicBezTo>
                    <a:pt x="168" y="59"/>
                    <a:pt x="168" y="59"/>
                    <a:pt x="168" y="59"/>
                  </a:cubicBezTo>
                  <a:cubicBezTo>
                    <a:pt x="165" y="62"/>
                    <a:pt x="165" y="62"/>
                    <a:pt x="165" y="62"/>
                  </a:cubicBezTo>
                  <a:cubicBezTo>
                    <a:pt x="163" y="63"/>
                    <a:pt x="163" y="63"/>
                    <a:pt x="163" y="63"/>
                  </a:cubicBezTo>
                  <a:cubicBezTo>
                    <a:pt x="161" y="64"/>
                    <a:pt x="161" y="64"/>
                    <a:pt x="161" y="64"/>
                  </a:cubicBezTo>
                  <a:cubicBezTo>
                    <a:pt x="160" y="64"/>
                    <a:pt x="160" y="64"/>
                    <a:pt x="160" y="64"/>
                  </a:cubicBezTo>
                  <a:cubicBezTo>
                    <a:pt x="158" y="66"/>
                    <a:pt x="158" y="66"/>
                    <a:pt x="158" y="66"/>
                  </a:cubicBezTo>
                  <a:cubicBezTo>
                    <a:pt x="156" y="65"/>
                    <a:pt x="156" y="65"/>
                    <a:pt x="156" y="65"/>
                  </a:cubicBezTo>
                  <a:cubicBezTo>
                    <a:pt x="153" y="66"/>
                    <a:pt x="153" y="66"/>
                    <a:pt x="153" y="66"/>
                  </a:cubicBezTo>
                  <a:cubicBezTo>
                    <a:pt x="153" y="67"/>
                    <a:pt x="153" y="67"/>
                    <a:pt x="153" y="67"/>
                  </a:cubicBezTo>
                  <a:cubicBezTo>
                    <a:pt x="149" y="69"/>
                    <a:pt x="149" y="69"/>
                    <a:pt x="149" y="69"/>
                  </a:cubicBezTo>
                  <a:cubicBezTo>
                    <a:pt x="148" y="72"/>
                    <a:pt x="148" y="72"/>
                    <a:pt x="148" y="72"/>
                  </a:cubicBezTo>
                  <a:cubicBezTo>
                    <a:pt x="148" y="72"/>
                    <a:pt x="146" y="72"/>
                    <a:pt x="146" y="73"/>
                  </a:cubicBezTo>
                  <a:cubicBezTo>
                    <a:pt x="145" y="73"/>
                    <a:pt x="144" y="74"/>
                    <a:pt x="144" y="74"/>
                  </a:cubicBezTo>
                  <a:cubicBezTo>
                    <a:pt x="142" y="73"/>
                    <a:pt x="142" y="73"/>
                    <a:pt x="142" y="73"/>
                  </a:cubicBezTo>
                  <a:cubicBezTo>
                    <a:pt x="141" y="74"/>
                    <a:pt x="141" y="74"/>
                    <a:pt x="141" y="74"/>
                  </a:cubicBezTo>
                  <a:cubicBezTo>
                    <a:pt x="141" y="76"/>
                    <a:pt x="141" y="76"/>
                    <a:pt x="141" y="76"/>
                  </a:cubicBezTo>
                  <a:cubicBezTo>
                    <a:pt x="142" y="76"/>
                    <a:pt x="142" y="76"/>
                    <a:pt x="142" y="76"/>
                  </a:cubicBezTo>
                  <a:cubicBezTo>
                    <a:pt x="142" y="76"/>
                    <a:pt x="142" y="78"/>
                    <a:pt x="142" y="78"/>
                  </a:cubicBezTo>
                  <a:cubicBezTo>
                    <a:pt x="142" y="79"/>
                    <a:pt x="142" y="81"/>
                    <a:pt x="142" y="81"/>
                  </a:cubicBezTo>
                  <a:cubicBezTo>
                    <a:pt x="144" y="82"/>
                    <a:pt x="144" y="82"/>
                    <a:pt x="144" y="82"/>
                  </a:cubicBezTo>
                  <a:cubicBezTo>
                    <a:pt x="144" y="82"/>
                    <a:pt x="144" y="85"/>
                    <a:pt x="143" y="85"/>
                  </a:cubicBezTo>
                  <a:cubicBezTo>
                    <a:pt x="143" y="85"/>
                    <a:pt x="141" y="86"/>
                    <a:pt x="141" y="86"/>
                  </a:cubicBezTo>
                  <a:cubicBezTo>
                    <a:pt x="141" y="87"/>
                    <a:pt x="141" y="87"/>
                    <a:pt x="141" y="87"/>
                  </a:cubicBezTo>
                  <a:cubicBezTo>
                    <a:pt x="142" y="89"/>
                    <a:pt x="142" y="89"/>
                    <a:pt x="142" y="89"/>
                  </a:cubicBezTo>
                  <a:cubicBezTo>
                    <a:pt x="142" y="89"/>
                    <a:pt x="142" y="92"/>
                    <a:pt x="141" y="92"/>
                  </a:cubicBezTo>
                  <a:cubicBezTo>
                    <a:pt x="141" y="93"/>
                    <a:pt x="140" y="95"/>
                    <a:pt x="140" y="95"/>
                  </a:cubicBezTo>
                  <a:cubicBezTo>
                    <a:pt x="139" y="96"/>
                    <a:pt x="139" y="96"/>
                    <a:pt x="139" y="96"/>
                  </a:cubicBezTo>
                  <a:cubicBezTo>
                    <a:pt x="138" y="98"/>
                    <a:pt x="138" y="98"/>
                    <a:pt x="138" y="98"/>
                  </a:cubicBezTo>
                  <a:cubicBezTo>
                    <a:pt x="139" y="99"/>
                    <a:pt x="139" y="99"/>
                    <a:pt x="139" y="99"/>
                  </a:cubicBezTo>
                  <a:cubicBezTo>
                    <a:pt x="139" y="102"/>
                    <a:pt x="139" y="102"/>
                    <a:pt x="139" y="102"/>
                  </a:cubicBezTo>
                  <a:cubicBezTo>
                    <a:pt x="137" y="103"/>
                    <a:pt x="137" y="103"/>
                    <a:pt x="137" y="103"/>
                  </a:cubicBezTo>
                  <a:cubicBezTo>
                    <a:pt x="136" y="106"/>
                    <a:pt x="136" y="106"/>
                    <a:pt x="136" y="106"/>
                  </a:cubicBezTo>
                  <a:cubicBezTo>
                    <a:pt x="137" y="107"/>
                    <a:pt x="137" y="107"/>
                    <a:pt x="137" y="107"/>
                  </a:cubicBezTo>
                  <a:cubicBezTo>
                    <a:pt x="138" y="109"/>
                    <a:pt x="138" y="109"/>
                    <a:pt x="138" y="109"/>
                  </a:cubicBezTo>
                  <a:cubicBezTo>
                    <a:pt x="137" y="111"/>
                    <a:pt x="137" y="111"/>
                    <a:pt x="137" y="111"/>
                  </a:cubicBezTo>
                  <a:cubicBezTo>
                    <a:pt x="136" y="112"/>
                    <a:pt x="136" y="112"/>
                    <a:pt x="136" y="112"/>
                  </a:cubicBezTo>
                  <a:cubicBezTo>
                    <a:pt x="135" y="112"/>
                    <a:pt x="135" y="112"/>
                    <a:pt x="135" y="112"/>
                  </a:cubicBezTo>
                  <a:cubicBezTo>
                    <a:pt x="133" y="114"/>
                    <a:pt x="133" y="114"/>
                    <a:pt x="133" y="114"/>
                  </a:cubicBezTo>
                  <a:cubicBezTo>
                    <a:pt x="131" y="114"/>
                    <a:pt x="131" y="114"/>
                    <a:pt x="131" y="114"/>
                  </a:cubicBezTo>
                  <a:cubicBezTo>
                    <a:pt x="130" y="114"/>
                    <a:pt x="130" y="114"/>
                    <a:pt x="130" y="114"/>
                  </a:cubicBezTo>
                  <a:cubicBezTo>
                    <a:pt x="128" y="116"/>
                    <a:pt x="128" y="116"/>
                    <a:pt x="128" y="116"/>
                  </a:cubicBezTo>
                  <a:cubicBezTo>
                    <a:pt x="127" y="116"/>
                    <a:pt x="127" y="116"/>
                    <a:pt x="127" y="116"/>
                  </a:cubicBezTo>
                  <a:cubicBezTo>
                    <a:pt x="126" y="117"/>
                    <a:pt x="126" y="117"/>
                    <a:pt x="126" y="117"/>
                  </a:cubicBezTo>
                  <a:cubicBezTo>
                    <a:pt x="126" y="119"/>
                    <a:pt x="126" y="119"/>
                    <a:pt x="126" y="119"/>
                  </a:cubicBezTo>
                  <a:cubicBezTo>
                    <a:pt x="126" y="119"/>
                    <a:pt x="126" y="120"/>
                    <a:pt x="126" y="120"/>
                  </a:cubicBezTo>
                  <a:cubicBezTo>
                    <a:pt x="127" y="120"/>
                    <a:pt x="127" y="121"/>
                    <a:pt x="127" y="121"/>
                  </a:cubicBezTo>
                  <a:cubicBezTo>
                    <a:pt x="128" y="123"/>
                    <a:pt x="128" y="123"/>
                    <a:pt x="128" y="123"/>
                  </a:cubicBezTo>
                  <a:cubicBezTo>
                    <a:pt x="129" y="125"/>
                    <a:pt x="129" y="125"/>
                    <a:pt x="129" y="125"/>
                  </a:cubicBezTo>
                  <a:cubicBezTo>
                    <a:pt x="130" y="128"/>
                    <a:pt x="130" y="128"/>
                    <a:pt x="130" y="128"/>
                  </a:cubicBezTo>
                  <a:cubicBezTo>
                    <a:pt x="130" y="128"/>
                    <a:pt x="129" y="130"/>
                    <a:pt x="129" y="130"/>
                  </a:cubicBezTo>
                  <a:cubicBezTo>
                    <a:pt x="129" y="130"/>
                    <a:pt x="128" y="132"/>
                    <a:pt x="128" y="132"/>
                  </a:cubicBezTo>
                  <a:cubicBezTo>
                    <a:pt x="127" y="134"/>
                    <a:pt x="127" y="134"/>
                    <a:pt x="127" y="134"/>
                  </a:cubicBezTo>
                  <a:cubicBezTo>
                    <a:pt x="126" y="136"/>
                    <a:pt x="126" y="136"/>
                    <a:pt x="126" y="136"/>
                  </a:cubicBezTo>
                  <a:cubicBezTo>
                    <a:pt x="125" y="137"/>
                    <a:pt x="125" y="137"/>
                    <a:pt x="125" y="137"/>
                  </a:cubicBezTo>
                  <a:cubicBezTo>
                    <a:pt x="123" y="137"/>
                    <a:pt x="123" y="137"/>
                    <a:pt x="123" y="137"/>
                  </a:cubicBezTo>
                  <a:cubicBezTo>
                    <a:pt x="123" y="138"/>
                    <a:pt x="123" y="138"/>
                    <a:pt x="123" y="138"/>
                  </a:cubicBezTo>
                  <a:cubicBezTo>
                    <a:pt x="122" y="140"/>
                    <a:pt x="122" y="140"/>
                    <a:pt x="122" y="140"/>
                  </a:cubicBezTo>
                  <a:cubicBezTo>
                    <a:pt x="122" y="141"/>
                    <a:pt x="122" y="141"/>
                    <a:pt x="122" y="141"/>
                  </a:cubicBezTo>
                  <a:cubicBezTo>
                    <a:pt x="121" y="141"/>
                    <a:pt x="121" y="141"/>
                    <a:pt x="121" y="141"/>
                  </a:cubicBezTo>
                  <a:cubicBezTo>
                    <a:pt x="121" y="143"/>
                    <a:pt x="121" y="143"/>
                    <a:pt x="121" y="143"/>
                  </a:cubicBezTo>
                  <a:cubicBezTo>
                    <a:pt x="120" y="144"/>
                    <a:pt x="120" y="144"/>
                    <a:pt x="120" y="144"/>
                  </a:cubicBezTo>
                  <a:cubicBezTo>
                    <a:pt x="120" y="144"/>
                    <a:pt x="119" y="144"/>
                    <a:pt x="119" y="144"/>
                  </a:cubicBezTo>
                  <a:cubicBezTo>
                    <a:pt x="118" y="144"/>
                    <a:pt x="117" y="145"/>
                    <a:pt x="117" y="145"/>
                  </a:cubicBezTo>
                  <a:cubicBezTo>
                    <a:pt x="117" y="145"/>
                    <a:pt x="115" y="145"/>
                    <a:pt x="115" y="144"/>
                  </a:cubicBezTo>
                  <a:cubicBezTo>
                    <a:pt x="115" y="144"/>
                    <a:pt x="114" y="145"/>
                    <a:pt x="113" y="144"/>
                  </a:cubicBezTo>
                  <a:cubicBezTo>
                    <a:pt x="113" y="144"/>
                    <a:pt x="112" y="143"/>
                    <a:pt x="112" y="143"/>
                  </a:cubicBezTo>
                  <a:cubicBezTo>
                    <a:pt x="111" y="143"/>
                    <a:pt x="111" y="143"/>
                    <a:pt x="111" y="143"/>
                  </a:cubicBezTo>
                  <a:cubicBezTo>
                    <a:pt x="109" y="143"/>
                    <a:pt x="109" y="143"/>
                    <a:pt x="109" y="143"/>
                  </a:cubicBezTo>
                  <a:cubicBezTo>
                    <a:pt x="106" y="143"/>
                    <a:pt x="106" y="143"/>
                    <a:pt x="106" y="143"/>
                  </a:cubicBezTo>
                  <a:cubicBezTo>
                    <a:pt x="104" y="143"/>
                    <a:pt x="104" y="143"/>
                    <a:pt x="104" y="143"/>
                  </a:cubicBezTo>
                  <a:cubicBezTo>
                    <a:pt x="104" y="142"/>
                    <a:pt x="104" y="142"/>
                    <a:pt x="104" y="142"/>
                  </a:cubicBezTo>
                  <a:cubicBezTo>
                    <a:pt x="103" y="143"/>
                    <a:pt x="103" y="143"/>
                    <a:pt x="103" y="143"/>
                  </a:cubicBezTo>
                  <a:cubicBezTo>
                    <a:pt x="102" y="141"/>
                    <a:pt x="102" y="141"/>
                    <a:pt x="102" y="141"/>
                  </a:cubicBezTo>
                  <a:cubicBezTo>
                    <a:pt x="100" y="141"/>
                    <a:pt x="100" y="141"/>
                    <a:pt x="100" y="141"/>
                  </a:cubicBezTo>
                  <a:cubicBezTo>
                    <a:pt x="98" y="141"/>
                    <a:pt x="98" y="141"/>
                    <a:pt x="98" y="141"/>
                  </a:cubicBezTo>
                  <a:cubicBezTo>
                    <a:pt x="98" y="141"/>
                    <a:pt x="98" y="142"/>
                    <a:pt x="99" y="143"/>
                  </a:cubicBezTo>
                  <a:cubicBezTo>
                    <a:pt x="99" y="143"/>
                    <a:pt x="100" y="145"/>
                    <a:pt x="100" y="145"/>
                  </a:cubicBezTo>
                  <a:cubicBezTo>
                    <a:pt x="100" y="145"/>
                    <a:pt x="100" y="147"/>
                    <a:pt x="100" y="147"/>
                  </a:cubicBezTo>
                  <a:cubicBezTo>
                    <a:pt x="100" y="147"/>
                    <a:pt x="102" y="149"/>
                    <a:pt x="102" y="149"/>
                  </a:cubicBezTo>
                  <a:cubicBezTo>
                    <a:pt x="102" y="150"/>
                    <a:pt x="102" y="150"/>
                    <a:pt x="102" y="150"/>
                  </a:cubicBezTo>
                  <a:cubicBezTo>
                    <a:pt x="102" y="150"/>
                    <a:pt x="103" y="152"/>
                    <a:pt x="103" y="152"/>
                  </a:cubicBezTo>
                  <a:cubicBezTo>
                    <a:pt x="103" y="152"/>
                    <a:pt x="105" y="153"/>
                    <a:pt x="105" y="153"/>
                  </a:cubicBezTo>
                  <a:cubicBezTo>
                    <a:pt x="105" y="155"/>
                    <a:pt x="105" y="155"/>
                    <a:pt x="105" y="155"/>
                  </a:cubicBezTo>
                  <a:cubicBezTo>
                    <a:pt x="104" y="156"/>
                    <a:pt x="104" y="156"/>
                    <a:pt x="104" y="156"/>
                  </a:cubicBezTo>
                  <a:cubicBezTo>
                    <a:pt x="103" y="157"/>
                    <a:pt x="103" y="157"/>
                    <a:pt x="103" y="157"/>
                  </a:cubicBezTo>
                  <a:cubicBezTo>
                    <a:pt x="104" y="159"/>
                    <a:pt x="104" y="159"/>
                    <a:pt x="104" y="159"/>
                  </a:cubicBezTo>
                  <a:cubicBezTo>
                    <a:pt x="104" y="161"/>
                    <a:pt x="104" y="161"/>
                    <a:pt x="104" y="161"/>
                  </a:cubicBezTo>
                  <a:cubicBezTo>
                    <a:pt x="105" y="162"/>
                    <a:pt x="105" y="162"/>
                    <a:pt x="105" y="162"/>
                  </a:cubicBezTo>
                  <a:cubicBezTo>
                    <a:pt x="105" y="163"/>
                    <a:pt x="105" y="163"/>
                    <a:pt x="105" y="163"/>
                  </a:cubicBezTo>
                  <a:cubicBezTo>
                    <a:pt x="104" y="164"/>
                    <a:pt x="104" y="164"/>
                    <a:pt x="104" y="164"/>
                  </a:cubicBezTo>
                  <a:cubicBezTo>
                    <a:pt x="104" y="166"/>
                    <a:pt x="104" y="166"/>
                    <a:pt x="104" y="166"/>
                  </a:cubicBezTo>
                  <a:cubicBezTo>
                    <a:pt x="105" y="168"/>
                    <a:pt x="105" y="168"/>
                    <a:pt x="105" y="168"/>
                  </a:cubicBezTo>
                  <a:cubicBezTo>
                    <a:pt x="106" y="170"/>
                    <a:pt x="106" y="170"/>
                    <a:pt x="106" y="170"/>
                  </a:cubicBezTo>
                  <a:cubicBezTo>
                    <a:pt x="108" y="170"/>
                    <a:pt x="108" y="170"/>
                    <a:pt x="108" y="170"/>
                  </a:cubicBezTo>
                  <a:cubicBezTo>
                    <a:pt x="108" y="172"/>
                    <a:pt x="108" y="172"/>
                    <a:pt x="108" y="172"/>
                  </a:cubicBezTo>
                  <a:cubicBezTo>
                    <a:pt x="107" y="173"/>
                    <a:pt x="107" y="173"/>
                    <a:pt x="107" y="173"/>
                  </a:cubicBezTo>
                  <a:cubicBezTo>
                    <a:pt x="107" y="173"/>
                    <a:pt x="107" y="174"/>
                    <a:pt x="107" y="174"/>
                  </a:cubicBezTo>
                  <a:cubicBezTo>
                    <a:pt x="108" y="174"/>
                    <a:pt x="109" y="175"/>
                    <a:pt x="109" y="175"/>
                  </a:cubicBezTo>
                  <a:cubicBezTo>
                    <a:pt x="111" y="174"/>
                    <a:pt x="111" y="174"/>
                    <a:pt x="111" y="174"/>
                  </a:cubicBezTo>
                  <a:cubicBezTo>
                    <a:pt x="111" y="174"/>
                    <a:pt x="112" y="174"/>
                    <a:pt x="112" y="174"/>
                  </a:cubicBezTo>
                  <a:cubicBezTo>
                    <a:pt x="112" y="175"/>
                    <a:pt x="113" y="177"/>
                    <a:pt x="113" y="177"/>
                  </a:cubicBezTo>
                  <a:cubicBezTo>
                    <a:pt x="114" y="178"/>
                    <a:pt x="114" y="178"/>
                    <a:pt x="114" y="178"/>
                  </a:cubicBezTo>
                  <a:cubicBezTo>
                    <a:pt x="114" y="180"/>
                    <a:pt x="114" y="180"/>
                    <a:pt x="114" y="180"/>
                  </a:cubicBezTo>
                  <a:cubicBezTo>
                    <a:pt x="112" y="182"/>
                    <a:pt x="112" y="182"/>
                    <a:pt x="112" y="182"/>
                  </a:cubicBezTo>
                  <a:cubicBezTo>
                    <a:pt x="110" y="184"/>
                    <a:pt x="110" y="184"/>
                    <a:pt x="110" y="184"/>
                  </a:cubicBezTo>
                  <a:cubicBezTo>
                    <a:pt x="109" y="185"/>
                    <a:pt x="109" y="185"/>
                    <a:pt x="109" y="185"/>
                  </a:cubicBezTo>
                  <a:cubicBezTo>
                    <a:pt x="109" y="187"/>
                    <a:pt x="109" y="187"/>
                    <a:pt x="109" y="187"/>
                  </a:cubicBezTo>
                  <a:cubicBezTo>
                    <a:pt x="108" y="188"/>
                    <a:pt x="108" y="188"/>
                    <a:pt x="108" y="188"/>
                  </a:cubicBezTo>
                  <a:cubicBezTo>
                    <a:pt x="106" y="189"/>
                    <a:pt x="106" y="189"/>
                    <a:pt x="106" y="189"/>
                  </a:cubicBezTo>
                  <a:cubicBezTo>
                    <a:pt x="104" y="190"/>
                    <a:pt x="104" y="190"/>
                    <a:pt x="104" y="190"/>
                  </a:cubicBezTo>
                  <a:cubicBezTo>
                    <a:pt x="103" y="190"/>
                    <a:pt x="103" y="190"/>
                    <a:pt x="103" y="190"/>
                  </a:cubicBezTo>
                  <a:cubicBezTo>
                    <a:pt x="102" y="191"/>
                    <a:pt x="102" y="191"/>
                    <a:pt x="102" y="191"/>
                  </a:cubicBezTo>
                  <a:cubicBezTo>
                    <a:pt x="99" y="192"/>
                    <a:pt x="99" y="192"/>
                    <a:pt x="99" y="192"/>
                  </a:cubicBezTo>
                  <a:cubicBezTo>
                    <a:pt x="98" y="192"/>
                    <a:pt x="98" y="192"/>
                    <a:pt x="98" y="192"/>
                  </a:cubicBezTo>
                  <a:cubicBezTo>
                    <a:pt x="96" y="196"/>
                    <a:pt x="96" y="196"/>
                    <a:pt x="96" y="196"/>
                  </a:cubicBezTo>
                  <a:cubicBezTo>
                    <a:pt x="96" y="196"/>
                    <a:pt x="96" y="198"/>
                    <a:pt x="96" y="198"/>
                  </a:cubicBezTo>
                  <a:cubicBezTo>
                    <a:pt x="96" y="198"/>
                    <a:pt x="97" y="199"/>
                    <a:pt x="97" y="199"/>
                  </a:cubicBezTo>
                  <a:cubicBezTo>
                    <a:pt x="97" y="199"/>
                    <a:pt x="95" y="201"/>
                    <a:pt x="95" y="201"/>
                  </a:cubicBezTo>
                  <a:cubicBezTo>
                    <a:pt x="95" y="201"/>
                    <a:pt x="93" y="202"/>
                    <a:pt x="93" y="202"/>
                  </a:cubicBezTo>
                  <a:cubicBezTo>
                    <a:pt x="92" y="204"/>
                    <a:pt x="92" y="204"/>
                    <a:pt x="92" y="204"/>
                  </a:cubicBezTo>
                  <a:cubicBezTo>
                    <a:pt x="93" y="205"/>
                    <a:pt x="93" y="205"/>
                    <a:pt x="93" y="205"/>
                  </a:cubicBezTo>
                  <a:cubicBezTo>
                    <a:pt x="91" y="205"/>
                    <a:pt x="91" y="205"/>
                    <a:pt x="91" y="205"/>
                  </a:cubicBezTo>
                  <a:cubicBezTo>
                    <a:pt x="92" y="207"/>
                    <a:pt x="92" y="207"/>
                    <a:pt x="92" y="207"/>
                  </a:cubicBezTo>
                  <a:cubicBezTo>
                    <a:pt x="91" y="208"/>
                    <a:pt x="91" y="208"/>
                    <a:pt x="91" y="208"/>
                  </a:cubicBezTo>
                  <a:cubicBezTo>
                    <a:pt x="92" y="209"/>
                    <a:pt x="92" y="209"/>
                    <a:pt x="92" y="209"/>
                  </a:cubicBezTo>
                  <a:cubicBezTo>
                    <a:pt x="92" y="209"/>
                    <a:pt x="93" y="212"/>
                    <a:pt x="93" y="212"/>
                  </a:cubicBezTo>
                  <a:cubicBezTo>
                    <a:pt x="93" y="213"/>
                    <a:pt x="94" y="214"/>
                    <a:pt x="94" y="214"/>
                  </a:cubicBezTo>
                  <a:cubicBezTo>
                    <a:pt x="94" y="214"/>
                    <a:pt x="95" y="215"/>
                    <a:pt x="95" y="215"/>
                  </a:cubicBezTo>
                  <a:cubicBezTo>
                    <a:pt x="95" y="216"/>
                    <a:pt x="95" y="217"/>
                    <a:pt x="95" y="218"/>
                  </a:cubicBezTo>
                  <a:cubicBezTo>
                    <a:pt x="95" y="219"/>
                    <a:pt x="96" y="221"/>
                    <a:pt x="96" y="221"/>
                  </a:cubicBezTo>
                  <a:cubicBezTo>
                    <a:pt x="97" y="223"/>
                    <a:pt x="97" y="223"/>
                    <a:pt x="97" y="223"/>
                  </a:cubicBezTo>
                  <a:cubicBezTo>
                    <a:pt x="97" y="223"/>
                    <a:pt x="97" y="224"/>
                    <a:pt x="97" y="224"/>
                  </a:cubicBezTo>
                  <a:cubicBezTo>
                    <a:pt x="98" y="224"/>
                    <a:pt x="100" y="224"/>
                    <a:pt x="100" y="224"/>
                  </a:cubicBezTo>
                  <a:cubicBezTo>
                    <a:pt x="100" y="224"/>
                    <a:pt x="102" y="224"/>
                    <a:pt x="102" y="224"/>
                  </a:cubicBezTo>
                  <a:cubicBezTo>
                    <a:pt x="102" y="224"/>
                    <a:pt x="103" y="223"/>
                    <a:pt x="104" y="224"/>
                  </a:cubicBezTo>
                  <a:cubicBezTo>
                    <a:pt x="104" y="224"/>
                    <a:pt x="104" y="225"/>
                    <a:pt x="104" y="225"/>
                  </a:cubicBezTo>
                  <a:cubicBezTo>
                    <a:pt x="104" y="225"/>
                    <a:pt x="104" y="226"/>
                    <a:pt x="104" y="226"/>
                  </a:cubicBezTo>
                  <a:cubicBezTo>
                    <a:pt x="100" y="230"/>
                    <a:pt x="100" y="230"/>
                    <a:pt x="100" y="230"/>
                  </a:cubicBezTo>
                  <a:cubicBezTo>
                    <a:pt x="100" y="233"/>
                    <a:pt x="100" y="233"/>
                    <a:pt x="100" y="233"/>
                  </a:cubicBezTo>
                  <a:cubicBezTo>
                    <a:pt x="100" y="233"/>
                    <a:pt x="99" y="233"/>
                    <a:pt x="99" y="233"/>
                  </a:cubicBezTo>
                  <a:cubicBezTo>
                    <a:pt x="98" y="233"/>
                    <a:pt x="97" y="233"/>
                    <a:pt x="97" y="233"/>
                  </a:cubicBezTo>
                  <a:cubicBezTo>
                    <a:pt x="95" y="231"/>
                    <a:pt x="95" y="231"/>
                    <a:pt x="95" y="231"/>
                  </a:cubicBezTo>
                  <a:cubicBezTo>
                    <a:pt x="93" y="232"/>
                    <a:pt x="93" y="232"/>
                    <a:pt x="93" y="232"/>
                  </a:cubicBezTo>
                  <a:cubicBezTo>
                    <a:pt x="93" y="233"/>
                    <a:pt x="93" y="233"/>
                    <a:pt x="93" y="233"/>
                  </a:cubicBezTo>
                  <a:cubicBezTo>
                    <a:pt x="93" y="233"/>
                    <a:pt x="91" y="233"/>
                    <a:pt x="91" y="233"/>
                  </a:cubicBezTo>
                  <a:cubicBezTo>
                    <a:pt x="91" y="233"/>
                    <a:pt x="88" y="233"/>
                    <a:pt x="88" y="233"/>
                  </a:cubicBezTo>
                  <a:cubicBezTo>
                    <a:pt x="87" y="234"/>
                    <a:pt x="87" y="234"/>
                    <a:pt x="87" y="234"/>
                  </a:cubicBezTo>
                  <a:cubicBezTo>
                    <a:pt x="86" y="238"/>
                    <a:pt x="86" y="238"/>
                    <a:pt x="86" y="238"/>
                  </a:cubicBezTo>
                  <a:cubicBezTo>
                    <a:pt x="84" y="240"/>
                    <a:pt x="84" y="240"/>
                    <a:pt x="84" y="240"/>
                  </a:cubicBezTo>
                  <a:cubicBezTo>
                    <a:pt x="82" y="241"/>
                    <a:pt x="82" y="241"/>
                    <a:pt x="82" y="241"/>
                  </a:cubicBezTo>
                  <a:cubicBezTo>
                    <a:pt x="80" y="243"/>
                    <a:pt x="80" y="243"/>
                    <a:pt x="80" y="243"/>
                  </a:cubicBezTo>
                  <a:cubicBezTo>
                    <a:pt x="77" y="244"/>
                    <a:pt x="77" y="244"/>
                    <a:pt x="77" y="244"/>
                  </a:cubicBezTo>
                  <a:cubicBezTo>
                    <a:pt x="77" y="244"/>
                    <a:pt x="76" y="245"/>
                    <a:pt x="76" y="245"/>
                  </a:cubicBezTo>
                  <a:cubicBezTo>
                    <a:pt x="76" y="246"/>
                    <a:pt x="75" y="249"/>
                    <a:pt x="75" y="249"/>
                  </a:cubicBezTo>
                  <a:cubicBezTo>
                    <a:pt x="75" y="249"/>
                    <a:pt x="73" y="250"/>
                    <a:pt x="73" y="251"/>
                  </a:cubicBezTo>
                  <a:cubicBezTo>
                    <a:pt x="73" y="251"/>
                    <a:pt x="71" y="252"/>
                    <a:pt x="71" y="252"/>
                  </a:cubicBezTo>
                  <a:cubicBezTo>
                    <a:pt x="71" y="252"/>
                    <a:pt x="71" y="254"/>
                    <a:pt x="71" y="254"/>
                  </a:cubicBezTo>
                  <a:cubicBezTo>
                    <a:pt x="71" y="254"/>
                    <a:pt x="72" y="256"/>
                    <a:pt x="72" y="256"/>
                  </a:cubicBezTo>
                  <a:cubicBezTo>
                    <a:pt x="72" y="259"/>
                    <a:pt x="72" y="259"/>
                    <a:pt x="72" y="259"/>
                  </a:cubicBezTo>
                  <a:cubicBezTo>
                    <a:pt x="72" y="261"/>
                    <a:pt x="72" y="261"/>
                    <a:pt x="72" y="261"/>
                  </a:cubicBezTo>
                  <a:cubicBezTo>
                    <a:pt x="73" y="263"/>
                    <a:pt x="73" y="263"/>
                    <a:pt x="73" y="263"/>
                  </a:cubicBezTo>
                  <a:cubicBezTo>
                    <a:pt x="72" y="265"/>
                    <a:pt x="72" y="265"/>
                    <a:pt x="72" y="265"/>
                  </a:cubicBezTo>
                  <a:cubicBezTo>
                    <a:pt x="71" y="268"/>
                    <a:pt x="71" y="268"/>
                    <a:pt x="71" y="268"/>
                  </a:cubicBezTo>
                  <a:cubicBezTo>
                    <a:pt x="71" y="269"/>
                    <a:pt x="71" y="269"/>
                    <a:pt x="71" y="269"/>
                  </a:cubicBezTo>
                  <a:cubicBezTo>
                    <a:pt x="71" y="271"/>
                    <a:pt x="71" y="271"/>
                    <a:pt x="71" y="271"/>
                  </a:cubicBezTo>
                  <a:cubicBezTo>
                    <a:pt x="71" y="275"/>
                    <a:pt x="71" y="275"/>
                    <a:pt x="71" y="275"/>
                  </a:cubicBezTo>
                  <a:cubicBezTo>
                    <a:pt x="68" y="274"/>
                    <a:pt x="68" y="274"/>
                    <a:pt x="68" y="274"/>
                  </a:cubicBezTo>
                  <a:cubicBezTo>
                    <a:pt x="65" y="274"/>
                    <a:pt x="65" y="274"/>
                    <a:pt x="65" y="274"/>
                  </a:cubicBezTo>
                  <a:cubicBezTo>
                    <a:pt x="62" y="275"/>
                    <a:pt x="62" y="275"/>
                    <a:pt x="62" y="275"/>
                  </a:cubicBezTo>
                  <a:cubicBezTo>
                    <a:pt x="58" y="277"/>
                    <a:pt x="58" y="277"/>
                    <a:pt x="58" y="277"/>
                  </a:cubicBezTo>
                  <a:cubicBezTo>
                    <a:pt x="52" y="278"/>
                    <a:pt x="52" y="278"/>
                    <a:pt x="52" y="278"/>
                  </a:cubicBezTo>
                  <a:cubicBezTo>
                    <a:pt x="47" y="278"/>
                    <a:pt x="47" y="278"/>
                    <a:pt x="47" y="278"/>
                  </a:cubicBezTo>
                  <a:cubicBezTo>
                    <a:pt x="44" y="277"/>
                    <a:pt x="44" y="277"/>
                    <a:pt x="44" y="277"/>
                  </a:cubicBezTo>
                  <a:cubicBezTo>
                    <a:pt x="42" y="276"/>
                    <a:pt x="42" y="276"/>
                    <a:pt x="42" y="276"/>
                  </a:cubicBezTo>
                  <a:cubicBezTo>
                    <a:pt x="40" y="274"/>
                    <a:pt x="40" y="274"/>
                    <a:pt x="40" y="274"/>
                  </a:cubicBezTo>
                  <a:cubicBezTo>
                    <a:pt x="37" y="271"/>
                    <a:pt x="37" y="271"/>
                    <a:pt x="37" y="271"/>
                  </a:cubicBezTo>
                  <a:cubicBezTo>
                    <a:pt x="34" y="271"/>
                    <a:pt x="34" y="271"/>
                    <a:pt x="34" y="271"/>
                  </a:cubicBezTo>
                  <a:cubicBezTo>
                    <a:pt x="32" y="270"/>
                    <a:pt x="32" y="270"/>
                    <a:pt x="32" y="270"/>
                  </a:cubicBezTo>
                  <a:cubicBezTo>
                    <a:pt x="30" y="269"/>
                    <a:pt x="30" y="269"/>
                    <a:pt x="30" y="269"/>
                  </a:cubicBezTo>
                  <a:cubicBezTo>
                    <a:pt x="28" y="268"/>
                    <a:pt x="28" y="268"/>
                    <a:pt x="28" y="268"/>
                  </a:cubicBezTo>
                  <a:cubicBezTo>
                    <a:pt x="26" y="268"/>
                    <a:pt x="26" y="268"/>
                    <a:pt x="26" y="268"/>
                  </a:cubicBezTo>
                  <a:cubicBezTo>
                    <a:pt x="22" y="266"/>
                    <a:pt x="22" y="266"/>
                    <a:pt x="22" y="266"/>
                  </a:cubicBezTo>
                  <a:cubicBezTo>
                    <a:pt x="18" y="264"/>
                    <a:pt x="18" y="264"/>
                    <a:pt x="18" y="264"/>
                  </a:cubicBezTo>
                  <a:cubicBezTo>
                    <a:pt x="16" y="265"/>
                    <a:pt x="16" y="265"/>
                    <a:pt x="16" y="265"/>
                  </a:cubicBezTo>
                  <a:cubicBezTo>
                    <a:pt x="16" y="266"/>
                    <a:pt x="16" y="266"/>
                    <a:pt x="16" y="266"/>
                  </a:cubicBezTo>
                  <a:cubicBezTo>
                    <a:pt x="13" y="265"/>
                    <a:pt x="13" y="265"/>
                    <a:pt x="13" y="265"/>
                  </a:cubicBezTo>
                  <a:cubicBezTo>
                    <a:pt x="11" y="265"/>
                    <a:pt x="11" y="265"/>
                    <a:pt x="11" y="265"/>
                  </a:cubicBezTo>
                  <a:cubicBezTo>
                    <a:pt x="9" y="265"/>
                    <a:pt x="9" y="265"/>
                    <a:pt x="9" y="265"/>
                  </a:cubicBezTo>
                  <a:cubicBezTo>
                    <a:pt x="5" y="266"/>
                    <a:pt x="5" y="266"/>
                    <a:pt x="5" y="266"/>
                  </a:cubicBezTo>
                  <a:cubicBezTo>
                    <a:pt x="2" y="267"/>
                    <a:pt x="2" y="267"/>
                    <a:pt x="2" y="267"/>
                  </a:cubicBezTo>
                  <a:cubicBezTo>
                    <a:pt x="0" y="266"/>
                    <a:pt x="0" y="266"/>
                    <a:pt x="0" y="266"/>
                  </a:cubicBezTo>
                  <a:cubicBezTo>
                    <a:pt x="2" y="264"/>
                    <a:pt x="2" y="264"/>
                    <a:pt x="2" y="264"/>
                  </a:cubicBezTo>
                  <a:cubicBezTo>
                    <a:pt x="4" y="261"/>
                    <a:pt x="4" y="261"/>
                    <a:pt x="4" y="261"/>
                  </a:cubicBezTo>
                  <a:cubicBezTo>
                    <a:pt x="6" y="260"/>
                    <a:pt x="6" y="260"/>
                    <a:pt x="6" y="260"/>
                  </a:cubicBezTo>
                  <a:cubicBezTo>
                    <a:pt x="7" y="257"/>
                    <a:pt x="7" y="257"/>
                    <a:pt x="7" y="257"/>
                  </a:cubicBezTo>
                  <a:cubicBezTo>
                    <a:pt x="10" y="255"/>
                    <a:pt x="10" y="255"/>
                    <a:pt x="10" y="255"/>
                  </a:cubicBezTo>
                  <a:cubicBezTo>
                    <a:pt x="10" y="252"/>
                    <a:pt x="10" y="252"/>
                    <a:pt x="10" y="252"/>
                  </a:cubicBezTo>
                  <a:cubicBezTo>
                    <a:pt x="12" y="248"/>
                    <a:pt x="12" y="248"/>
                    <a:pt x="12" y="248"/>
                  </a:cubicBezTo>
                  <a:cubicBezTo>
                    <a:pt x="12" y="248"/>
                    <a:pt x="14" y="248"/>
                    <a:pt x="14" y="247"/>
                  </a:cubicBezTo>
                  <a:cubicBezTo>
                    <a:pt x="15" y="245"/>
                    <a:pt x="15" y="244"/>
                    <a:pt x="16" y="243"/>
                  </a:cubicBezTo>
                  <a:cubicBezTo>
                    <a:pt x="16" y="242"/>
                    <a:pt x="17" y="242"/>
                    <a:pt x="17" y="241"/>
                  </a:cubicBezTo>
                  <a:cubicBezTo>
                    <a:pt x="17" y="240"/>
                    <a:pt x="16" y="237"/>
                    <a:pt x="16" y="237"/>
                  </a:cubicBezTo>
                  <a:cubicBezTo>
                    <a:pt x="16" y="237"/>
                    <a:pt x="18" y="233"/>
                    <a:pt x="18" y="233"/>
                  </a:cubicBezTo>
                  <a:cubicBezTo>
                    <a:pt x="19" y="232"/>
                    <a:pt x="19" y="228"/>
                    <a:pt x="19" y="228"/>
                  </a:cubicBezTo>
                  <a:cubicBezTo>
                    <a:pt x="19" y="228"/>
                    <a:pt x="20" y="226"/>
                    <a:pt x="21" y="225"/>
                  </a:cubicBezTo>
                  <a:cubicBezTo>
                    <a:pt x="21" y="224"/>
                    <a:pt x="21" y="221"/>
                    <a:pt x="21" y="221"/>
                  </a:cubicBezTo>
                  <a:cubicBezTo>
                    <a:pt x="19" y="218"/>
                    <a:pt x="19" y="218"/>
                    <a:pt x="19" y="218"/>
                  </a:cubicBezTo>
                  <a:cubicBezTo>
                    <a:pt x="21" y="214"/>
                    <a:pt x="21" y="214"/>
                    <a:pt x="21" y="214"/>
                  </a:cubicBezTo>
                  <a:cubicBezTo>
                    <a:pt x="24" y="209"/>
                    <a:pt x="24" y="209"/>
                    <a:pt x="24" y="209"/>
                  </a:cubicBezTo>
                  <a:cubicBezTo>
                    <a:pt x="27" y="204"/>
                    <a:pt x="27" y="204"/>
                    <a:pt x="27" y="204"/>
                  </a:cubicBezTo>
                  <a:cubicBezTo>
                    <a:pt x="28" y="199"/>
                    <a:pt x="28" y="199"/>
                    <a:pt x="28" y="199"/>
                  </a:cubicBezTo>
                  <a:cubicBezTo>
                    <a:pt x="28" y="199"/>
                    <a:pt x="28" y="197"/>
                    <a:pt x="28" y="196"/>
                  </a:cubicBezTo>
                  <a:cubicBezTo>
                    <a:pt x="28" y="196"/>
                    <a:pt x="28" y="194"/>
                    <a:pt x="28" y="194"/>
                  </a:cubicBezTo>
                  <a:cubicBezTo>
                    <a:pt x="28" y="194"/>
                    <a:pt x="28" y="192"/>
                    <a:pt x="28" y="192"/>
                  </a:cubicBezTo>
                  <a:cubicBezTo>
                    <a:pt x="28" y="192"/>
                    <a:pt x="27" y="190"/>
                    <a:pt x="27" y="190"/>
                  </a:cubicBezTo>
                  <a:cubicBezTo>
                    <a:pt x="26" y="187"/>
                    <a:pt x="26" y="187"/>
                    <a:pt x="26" y="187"/>
                  </a:cubicBezTo>
                  <a:cubicBezTo>
                    <a:pt x="25" y="188"/>
                    <a:pt x="25" y="188"/>
                    <a:pt x="25" y="188"/>
                  </a:cubicBezTo>
                  <a:cubicBezTo>
                    <a:pt x="25" y="188"/>
                    <a:pt x="24" y="189"/>
                    <a:pt x="23" y="188"/>
                  </a:cubicBezTo>
                  <a:cubicBezTo>
                    <a:pt x="23" y="188"/>
                    <a:pt x="19" y="188"/>
                    <a:pt x="19" y="188"/>
                  </a:cubicBezTo>
                  <a:cubicBezTo>
                    <a:pt x="17" y="189"/>
                    <a:pt x="17" y="189"/>
                    <a:pt x="17" y="189"/>
                  </a:cubicBezTo>
                  <a:cubicBezTo>
                    <a:pt x="14" y="188"/>
                    <a:pt x="14" y="188"/>
                    <a:pt x="14" y="188"/>
                  </a:cubicBezTo>
                  <a:cubicBezTo>
                    <a:pt x="14" y="188"/>
                    <a:pt x="13" y="189"/>
                    <a:pt x="12" y="189"/>
                  </a:cubicBezTo>
                  <a:cubicBezTo>
                    <a:pt x="12" y="189"/>
                    <a:pt x="11" y="189"/>
                    <a:pt x="11" y="188"/>
                  </a:cubicBezTo>
                  <a:cubicBezTo>
                    <a:pt x="11" y="188"/>
                    <a:pt x="14" y="185"/>
                    <a:pt x="14" y="185"/>
                  </a:cubicBezTo>
                  <a:cubicBezTo>
                    <a:pt x="14" y="185"/>
                    <a:pt x="14" y="185"/>
                    <a:pt x="14" y="184"/>
                  </a:cubicBezTo>
                  <a:cubicBezTo>
                    <a:pt x="14" y="183"/>
                    <a:pt x="14" y="181"/>
                    <a:pt x="14" y="181"/>
                  </a:cubicBezTo>
                  <a:cubicBezTo>
                    <a:pt x="14" y="180"/>
                    <a:pt x="13" y="177"/>
                    <a:pt x="13" y="177"/>
                  </a:cubicBezTo>
                  <a:cubicBezTo>
                    <a:pt x="13" y="177"/>
                    <a:pt x="12" y="176"/>
                    <a:pt x="13" y="175"/>
                  </a:cubicBezTo>
                  <a:cubicBezTo>
                    <a:pt x="13" y="174"/>
                    <a:pt x="14" y="174"/>
                    <a:pt x="14" y="174"/>
                  </a:cubicBezTo>
                  <a:cubicBezTo>
                    <a:pt x="12" y="173"/>
                    <a:pt x="12" y="173"/>
                    <a:pt x="12" y="173"/>
                  </a:cubicBezTo>
                  <a:cubicBezTo>
                    <a:pt x="12" y="173"/>
                    <a:pt x="12" y="173"/>
                    <a:pt x="11" y="173"/>
                  </a:cubicBezTo>
                  <a:cubicBezTo>
                    <a:pt x="10" y="174"/>
                    <a:pt x="9" y="174"/>
                    <a:pt x="9" y="174"/>
                  </a:cubicBezTo>
                  <a:cubicBezTo>
                    <a:pt x="8" y="172"/>
                    <a:pt x="8" y="172"/>
                    <a:pt x="8" y="172"/>
                  </a:cubicBezTo>
                  <a:cubicBezTo>
                    <a:pt x="8" y="172"/>
                    <a:pt x="7" y="173"/>
                    <a:pt x="7" y="172"/>
                  </a:cubicBezTo>
                  <a:cubicBezTo>
                    <a:pt x="6" y="172"/>
                    <a:pt x="4" y="171"/>
                    <a:pt x="4" y="171"/>
                  </a:cubicBezTo>
                  <a:cubicBezTo>
                    <a:pt x="4" y="171"/>
                    <a:pt x="4" y="169"/>
                    <a:pt x="4" y="169"/>
                  </a:cubicBezTo>
                  <a:cubicBezTo>
                    <a:pt x="5" y="168"/>
                    <a:pt x="5" y="168"/>
                    <a:pt x="5" y="167"/>
                  </a:cubicBezTo>
                  <a:cubicBezTo>
                    <a:pt x="5" y="166"/>
                    <a:pt x="5" y="165"/>
                    <a:pt x="6" y="164"/>
                  </a:cubicBezTo>
                  <a:cubicBezTo>
                    <a:pt x="6" y="163"/>
                    <a:pt x="7" y="162"/>
                    <a:pt x="8" y="162"/>
                  </a:cubicBezTo>
                  <a:cubicBezTo>
                    <a:pt x="9" y="161"/>
                    <a:pt x="9" y="161"/>
                    <a:pt x="9" y="161"/>
                  </a:cubicBezTo>
                  <a:cubicBezTo>
                    <a:pt x="11" y="157"/>
                    <a:pt x="11" y="157"/>
                    <a:pt x="11" y="157"/>
                  </a:cubicBezTo>
                  <a:cubicBezTo>
                    <a:pt x="11" y="157"/>
                    <a:pt x="11" y="155"/>
                    <a:pt x="11" y="155"/>
                  </a:cubicBezTo>
                  <a:cubicBezTo>
                    <a:pt x="11" y="155"/>
                    <a:pt x="12" y="153"/>
                    <a:pt x="12" y="152"/>
                  </a:cubicBezTo>
                  <a:cubicBezTo>
                    <a:pt x="12" y="152"/>
                    <a:pt x="13" y="150"/>
                    <a:pt x="13" y="150"/>
                  </a:cubicBezTo>
                  <a:cubicBezTo>
                    <a:pt x="13" y="150"/>
                    <a:pt x="14" y="149"/>
                    <a:pt x="14" y="148"/>
                  </a:cubicBezTo>
                  <a:cubicBezTo>
                    <a:pt x="15" y="148"/>
                    <a:pt x="17" y="146"/>
                    <a:pt x="17" y="146"/>
                  </a:cubicBezTo>
                  <a:cubicBezTo>
                    <a:pt x="17" y="146"/>
                    <a:pt x="18" y="143"/>
                    <a:pt x="18" y="143"/>
                  </a:cubicBezTo>
                  <a:cubicBezTo>
                    <a:pt x="18" y="143"/>
                    <a:pt x="19" y="140"/>
                    <a:pt x="19" y="140"/>
                  </a:cubicBezTo>
                  <a:cubicBezTo>
                    <a:pt x="18" y="138"/>
                    <a:pt x="18" y="138"/>
                    <a:pt x="18" y="138"/>
                  </a:cubicBezTo>
                  <a:cubicBezTo>
                    <a:pt x="17" y="137"/>
                    <a:pt x="17" y="137"/>
                    <a:pt x="17" y="137"/>
                  </a:cubicBezTo>
                  <a:cubicBezTo>
                    <a:pt x="19" y="136"/>
                    <a:pt x="19" y="136"/>
                    <a:pt x="19" y="136"/>
                  </a:cubicBezTo>
                  <a:cubicBezTo>
                    <a:pt x="19" y="136"/>
                    <a:pt x="19" y="136"/>
                    <a:pt x="20" y="136"/>
                  </a:cubicBezTo>
                  <a:cubicBezTo>
                    <a:pt x="21" y="136"/>
                    <a:pt x="22" y="135"/>
                    <a:pt x="22" y="135"/>
                  </a:cubicBezTo>
                  <a:cubicBezTo>
                    <a:pt x="23" y="135"/>
                    <a:pt x="25" y="134"/>
                    <a:pt x="25" y="134"/>
                  </a:cubicBezTo>
                  <a:cubicBezTo>
                    <a:pt x="25" y="133"/>
                    <a:pt x="26" y="133"/>
                    <a:pt x="26" y="133"/>
                  </a:cubicBezTo>
                  <a:cubicBezTo>
                    <a:pt x="27" y="133"/>
                    <a:pt x="29" y="132"/>
                    <a:pt x="29" y="132"/>
                  </a:cubicBezTo>
                  <a:cubicBezTo>
                    <a:pt x="29" y="132"/>
                    <a:pt x="30" y="131"/>
                    <a:pt x="30" y="131"/>
                  </a:cubicBezTo>
                  <a:cubicBezTo>
                    <a:pt x="30" y="130"/>
                    <a:pt x="30" y="130"/>
                    <a:pt x="30" y="130"/>
                  </a:cubicBezTo>
                  <a:cubicBezTo>
                    <a:pt x="32" y="129"/>
                    <a:pt x="32" y="129"/>
                    <a:pt x="32" y="129"/>
                  </a:cubicBezTo>
                  <a:cubicBezTo>
                    <a:pt x="32" y="129"/>
                    <a:pt x="33" y="128"/>
                    <a:pt x="33" y="127"/>
                  </a:cubicBezTo>
                  <a:cubicBezTo>
                    <a:pt x="33" y="127"/>
                    <a:pt x="34" y="125"/>
                    <a:pt x="34" y="125"/>
                  </a:cubicBezTo>
                  <a:cubicBezTo>
                    <a:pt x="34" y="124"/>
                    <a:pt x="37" y="121"/>
                    <a:pt x="37" y="121"/>
                  </a:cubicBezTo>
                  <a:cubicBezTo>
                    <a:pt x="41" y="114"/>
                    <a:pt x="41" y="114"/>
                    <a:pt x="41" y="114"/>
                  </a:cubicBezTo>
                  <a:cubicBezTo>
                    <a:pt x="50" y="100"/>
                    <a:pt x="50" y="100"/>
                    <a:pt x="50" y="100"/>
                  </a:cubicBezTo>
                  <a:cubicBezTo>
                    <a:pt x="49" y="98"/>
                    <a:pt x="49" y="98"/>
                    <a:pt x="49" y="98"/>
                  </a:cubicBezTo>
                  <a:cubicBezTo>
                    <a:pt x="52" y="93"/>
                    <a:pt x="52" y="93"/>
                    <a:pt x="52" y="93"/>
                  </a:cubicBezTo>
                  <a:cubicBezTo>
                    <a:pt x="57" y="85"/>
                    <a:pt x="57" y="85"/>
                    <a:pt x="57" y="85"/>
                  </a:cubicBezTo>
                  <a:cubicBezTo>
                    <a:pt x="62" y="74"/>
                    <a:pt x="62" y="74"/>
                    <a:pt x="62" y="74"/>
                  </a:cubicBezTo>
                  <a:cubicBezTo>
                    <a:pt x="65" y="68"/>
                    <a:pt x="65" y="68"/>
                    <a:pt x="65" y="68"/>
                  </a:cubicBezTo>
                  <a:cubicBezTo>
                    <a:pt x="69" y="61"/>
                    <a:pt x="69" y="61"/>
                    <a:pt x="69" y="61"/>
                  </a:cubicBezTo>
                  <a:cubicBezTo>
                    <a:pt x="71" y="55"/>
                    <a:pt x="71" y="55"/>
                    <a:pt x="71" y="55"/>
                  </a:cubicBezTo>
                  <a:cubicBezTo>
                    <a:pt x="71" y="48"/>
                    <a:pt x="71" y="48"/>
                    <a:pt x="71" y="48"/>
                  </a:cubicBezTo>
                  <a:cubicBezTo>
                    <a:pt x="71" y="43"/>
                    <a:pt x="71" y="43"/>
                    <a:pt x="71" y="43"/>
                  </a:cubicBezTo>
                  <a:cubicBezTo>
                    <a:pt x="71" y="39"/>
                    <a:pt x="71" y="39"/>
                    <a:pt x="71" y="39"/>
                  </a:cubicBezTo>
                  <a:cubicBezTo>
                    <a:pt x="71" y="37"/>
                    <a:pt x="71" y="37"/>
                    <a:pt x="71" y="37"/>
                  </a:cubicBezTo>
                  <a:cubicBezTo>
                    <a:pt x="71" y="35"/>
                    <a:pt x="71" y="35"/>
                    <a:pt x="71" y="35"/>
                  </a:cubicBezTo>
                  <a:cubicBezTo>
                    <a:pt x="70" y="32"/>
                    <a:pt x="70" y="32"/>
                    <a:pt x="70" y="32"/>
                  </a:cubicBezTo>
                  <a:cubicBezTo>
                    <a:pt x="72" y="30"/>
                    <a:pt x="72" y="30"/>
                    <a:pt x="72" y="30"/>
                  </a:cubicBezTo>
                  <a:cubicBezTo>
                    <a:pt x="72" y="28"/>
                    <a:pt x="72" y="28"/>
                    <a:pt x="72" y="28"/>
                  </a:cubicBezTo>
                  <a:cubicBezTo>
                    <a:pt x="72" y="26"/>
                    <a:pt x="72" y="26"/>
                    <a:pt x="72" y="26"/>
                  </a:cubicBezTo>
                  <a:cubicBezTo>
                    <a:pt x="72" y="24"/>
                    <a:pt x="72" y="24"/>
                    <a:pt x="72" y="24"/>
                  </a:cubicBezTo>
                  <a:cubicBezTo>
                    <a:pt x="73" y="22"/>
                    <a:pt x="73" y="22"/>
                    <a:pt x="73" y="22"/>
                  </a:cubicBezTo>
                  <a:cubicBezTo>
                    <a:pt x="72" y="19"/>
                    <a:pt x="72" y="19"/>
                    <a:pt x="72" y="19"/>
                  </a:cubicBezTo>
                  <a:cubicBezTo>
                    <a:pt x="73" y="17"/>
                    <a:pt x="73" y="17"/>
                    <a:pt x="73" y="17"/>
                  </a:cubicBezTo>
                  <a:cubicBezTo>
                    <a:pt x="72" y="16"/>
                    <a:pt x="72" y="16"/>
                    <a:pt x="72" y="16"/>
                  </a:cubicBezTo>
                  <a:cubicBezTo>
                    <a:pt x="73" y="13"/>
                    <a:pt x="73" y="13"/>
                    <a:pt x="73" y="13"/>
                  </a:cubicBezTo>
                  <a:cubicBezTo>
                    <a:pt x="73" y="11"/>
                    <a:pt x="73" y="11"/>
                    <a:pt x="73" y="11"/>
                  </a:cubicBezTo>
                  <a:lnTo>
                    <a:pt x="74" y="9"/>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45" name="Freeform 78">
              <a:extLst>
                <a:ext uri="{FF2B5EF4-FFF2-40B4-BE49-F238E27FC236}">
                  <a16:creationId xmlns:a16="http://schemas.microsoft.com/office/drawing/2014/main" id="{149631F1-D9D5-4DF7-AE99-315021EBDB7D}"/>
                </a:ext>
              </a:extLst>
            </p:cNvPr>
            <p:cNvSpPr>
              <a:spLocks noEditPoints="1"/>
            </p:cNvSpPr>
            <p:nvPr/>
          </p:nvSpPr>
          <p:spPr bwMode="auto">
            <a:xfrm>
              <a:off x="4704932" y="2283682"/>
              <a:ext cx="711331" cy="913063"/>
            </a:xfrm>
            <a:custGeom>
              <a:avLst/>
              <a:gdLst>
                <a:gd name="T0" fmla="*/ 264 w 312"/>
                <a:gd name="T1" fmla="*/ 340 h 413"/>
                <a:gd name="T2" fmla="*/ 240 w 312"/>
                <a:gd name="T3" fmla="*/ 363 h 413"/>
                <a:gd name="T4" fmla="*/ 252 w 312"/>
                <a:gd name="T5" fmla="*/ 385 h 413"/>
                <a:gd name="T6" fmla="*/ 237 w 312"/>
                <a:gd name="T7" fmla="*/ 387 h 413"/>
                <a:gd name="T8" fmla="*/ 211 w 312"/>
                <a:gd name="T9" fmla="*/ 393 h 413"/>
                <a:gd name="T10" fmla="*/ 177 w 312"/>
                <a:gd name="T11" fmla="*/ 404 h 413"/>
                <a:gd name="T12" fmla="*/ 157 w 312"/>
                <a:gd name="T13" fmla="*/ 404 h 413"/>
                <a:gd name="T14" fmla="*/ 142 w 312"/>
                <a:gd name="T15" fmla="*/ 400 h 413"/>
                <a:gd name="T16" fmla="*/ 121 w 312"/>
                <a:gd name="T17" fmla="*/ 394 h 413"/>
                <a:gd name="T18" fmla="*/ 101 w 312"/>
                <a:gd name="T19" fmla="*/ 391 h 413"/>
                <a:gd name="T20" fmla="*/ 94 w 312"/>
                <a:gd name="T21" fmla="*/ 388 h 413"/>
                <a:gd name="T22" fmla="*/ 89 w 312"/>
                <a:gd name="T23" fmla="*/ 383 h 413"/>
                <a:gd name="T24" fmla="*/ 90 w 312"/>
                <a:gd name="T25" fmla="*/ 393 h 413"/>
                <a:gd name="T26" fmla="*/ 73 w 312"/>
                <a:gd name="T27" fmla="*/ 396 h 413"/>
                <a:gd name="T28" fmla="*/ 57 w 312"/>
                <a:gd name="T29" fmla="*/ 396 h 413"/>
                <a:gd name="T30" fmla="*/ 53 w 312"/>
                <a:gd name="T31" fmla="*/ 368 h 413"/>
                <a:gd name="T32" fmla="*/ 50 w 312"/>
                <a:gd name="T33" fmla="*/ 308 h 413"/>
                <a:gd name="T34" fmla="*/ 13 w 312"/>
                <a:gd name="T35" fmla="*/ 292 h 413"/>
                <a:gd name="T36" fmla="*/ 6 w 312"/>
                <a:gd name="T37" fmla="*/ 262 h 413"/>
                <a:gd name="T38" fmla="*/ 12 w 312"/>
                <a:gd name="T39" fmla="*/ 245 h 413"/>
                <a:gd name="T40" fmla="*/ 11 w 312"/>
                <a:gd name="T41" fmla="*/ 228 h 413"/>
                <a:gd name="T42" fmla="*/ 5 w 312"/>
                <a:gd name="T43" fmla="*/ 217 h 413"/>
                <a:gd name="T44" fmla="*/ 1 w 312"/>
                <a:gd name="T45" fmla="*/ 207 h 413"/>
                <a:gd name="T46" fmla="*/ 7 w 312"/>
                <a:gd name="T47" fmla="*/ 198 h 413"/>
                <a:gd name="T48" fmla="*/ 9 w 312"/>
                <a:gd name="T49" fmla="*/ 175 h 413"/>
                <a:gd name="T50" fmla="*/ 12 w 312"/>
                <a:gd name="T51" fmla="*/ 161 h 413"/>
                <a:gd name="T52" fmla="*/ 32 w 312"/>
                <a:gd name="T53" fmla="*/ 160 h 413"/>
                <a:gd name="T54" fmla="*/ 41 w 312"/>
                <a:gd name="T55" fmla="*/ 146 h 413"/>
                <a:gd name="T56" fmla="*/ 33 w 312"/>
                <a:gd name="T57" fmla="*/ 128 h 413"/>
                <a:gd name="T58" fmla="*/ 47 w 312"/>
                <a:gd name="T59" fmla="*/ 94 h 413"/>
                <a:gd name="T60" fmla="*/ 49 w 312"/>
                <a:gd name="T61" fmla="*/ 65 h 413"/>
                <a:gd name="T62" fmla="*/ 78 w 312"/>
                <a:gd name="T63" fmla="*/ 80 h 413"/>
                <a:gd name="T64" fmla="*/ 93 w 312"/>
                <a:gd name="T65" fmla="*/ 74 h 413"/>
                <a:gd name="T66" fmla="*/ 114 w 312"/>
                <a:gd name="T67" fmla="*/ 57 h 413"/>
                <a:gd name="T68" fmla="*/ 102 w 312"/>
                <a:gd name="T69" fmla="*/ 41 h 413"/>
                <a:gd name="T70" fmla="*/ 104 w 312"/>
                <a:gd name="T71" fmla="*/ 25 h 413"/>
                <a:gd name="T72" fmla="*/ 95 w 312"/>
                <a:gd name="T73" fmla="*/ 12 h 413"/>
                <a:gd name="T74" fmla="*/ 119 w 312"/>
                <a:gd name="T75" fmla="*/ 5 h 413"/>
                <a:gd name="T76" fmla="*/ 136 w 312"/>
                <a:gd name="T77" fmla="*/ 25 h 413"/>
                <a:gd name="T78" fmla="*/ 163 w 312"/>
                <a:gd name="T79" fmla="*/ 35 h 413"/>
                <a:gd name="T80" fmla="*/ 176 w 312"/>
                <a:gd name="T81" fmla="*/ 25 h 413"/>
                <a:gd name="T82" fmla="*/ 162 w 312"/>
                <a:gd name="T83" fmla="*/ 46 h 413"/>
                <a:gd name="T84" fmla="*/ 182 w 312"/>
                <a:gd name="T85" fmla="*/ 53 h 413"/>
                <a:gd name="T86" fmla="*/ 212 w 312"/>
                <a:gd name="T87" fmla="*/ 30 h 413"/>
                <a:gd name="T88" fmla="*/ 221 w 312"/>
                <a:gd name="T89" fmla="*/ 28 h 413"/>
                <a:gd name="T90" fmla="*/ 236 w 312"/>
                <a:gd name="T91" fmla="*/ 18 h 413"/>
                <a:gd name="T92" fmla="*/ 242 w 312"/>
                <a:gd name="T93" fmla="*/ 21 h 413"/>
                <a:gd name="T94" fmla="*/ 253 w 312"/>
                <a:gd name="T95" fmla="*/ 29 h 413"/>
                <a:gd name="T96" fmla="*/ 262 w 312"/>
                <a:gd name="T97" fmla="*/ 42 h 413"/>
                <a:gd name="T98" fmla="*/ 273 w 312"/>
                <a:gd name="T99" fmla="*/ 58 h 413"/>
                <a:gd name="T100" fmla="*/ 279 w 312"/>
                <a:gd name="T101" fmla="*/ 113 h 413"/>
                <a:gd name="T102" fmla="*/ 294 w 312"/>
                <a:gd name="T103" fmla="*/ 162 h 413"/>
                <a:gd name="T104" fmla="*/ 309 w 312"/>
                <a:gd name="T105" fmla="*/ 197 h 413"/>
                <a:gd name="T106" fmla="*/ 297 w 312"/>
                <a:gd name="T107" fmla="*/ 205 h 413"/>
                <a:gd name="T108" fmla="*/ 262 w 312"/>
                <a:gd name="T109" fmla="*/ 224 h 413"/>
                <a:gd name="T110" fmla="*/ 219 w 312"/>
                <a:gd name="T111" fmla="*/ 253 h 413"/>
                <a:gd name="T112" fmla="*/ 226 w 312"/>
                <a:gd name="T113" fmla="*/ 277 h 413"/>
                <a:gd name="T114" fmla="*/ 257 w 312"/>
                <a:gd name="T115" fmla="*/ 309 h 413"/>
                <a:gd name="T116" fmla="*/ 55 w 312"/>
                <a:gd name="T117" fmla="*/ 394 h 413"/>
                <a:gd name="T118" fmla="*/ 312 w 312"/>
                <a:gd name="T119" fmla="*/ 204 h 4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12" h="413">
                  <a:moveTo>
                    <a:pt x="275" y="325"/>
                  </a:moveTo>
                  <a:cubicBezTo>
                    <a:pt x="275" y="325"/>
                    <a:pt x="275" y="325"/>
                    <a:pt x="275" y="325"/>
                  </a:cubicBezTo>
                  <a:cubicBezTo>
                    <a:pt x="275" y="328"/>
                    <a:pt x="275" y="328"/>
                    <a:pt x="275" y="328"/>
                  </a:cubicBezTo>
                  <a:cubicBezTo>
                    <a:pt x="276" y="333"/>
                    <a:pt x="276" y="333"/>
                    <a:pt x="276" y="333"/>
                  </a:cubicBezTo>
                  <a:cubicBezTo>
                    <a:pt x="276" y="336"/>
                    <a:pt x="276" y="336"/>
                    <a:pt x="276" y="336"/>
                  </a:cubicBezTo>
                  <a:cubicBezTo>
                    <a:pt x="276" y="336"/>
                    <a:pt x="275" y="338"/>
                    <a:pt x="274" y="338"/>
                  </a:cubicBezTo>
                  <a:cubicBezTo>
                    <a:pt x="274" y="338"/>
                    <a:pt x="273" y="339"/>
                    <a:pt x="272" y="339"/>
                  </a:cubicBezTo>
                  <a:cubicBezTo>
                    <a:pt x="271" y="338"/>
                    <a:pt x="270" y="337"/>
                    <a:pt x="270" y="337"/>
                  </a:cubicBezTo>
                  <a:cubicBezTo>
                    <a:pt x="264" y="337"/>
                    <a:pt x="264" y="337"/>
                    <a:pt x="264" y="337"/>
                  </a:cubicBezTo>
                  <a:cubicBezTo>
                    <a:pt x="264" y="337"/>
                    <a:pt x="264" y="339"/>
                    <a:pt x="264" y="340"/>
                  </a:cubicBezTo>
                  <a:cubicBezTo>
                    <a:pt x="263" y="342"/>
                    <a:pt x="263" y="342"/>
                    <a:pt x="263" y="342"/>
                  </a:cubicBezTo>
                  <a:cubicBezTo>
                    <a:pt x="263" y="347"/>
                    <a:pt x="263" y="347"/>
                    <a:pt x="263" y="347"/>
                  </a:cubicBezTo>
                  <a:cubicBezTo>
                    <a:pt x="258" y="352"/>
                    <a:pt x="258" y="352"/>
                    <a:pt x="258" y="352"/>
                  </a:cubicBezTo>
                  <a:cubicBezTo>
                    <a:pt x="257" y="352"/>
                    <a:pt x="257" y="352"/>
                    <a:pt x="257" y="352"/>
                  </a:cubicBezTo>
                  <a:cubicBezTo>
                    <a:pt x="257" y="352"/>
                    <a:pt x="256" y="353"/>
                    <a:pt x="256" y="353"/>
                  </a:cubicBezTo>
                  <a:cubicBezTo>
                    <a:pt x="256" y="353"/>
                    <a:pt x="251" y="355"/>
                    <a:pt x="251" y="355"/>
                  </a:cubicBezTo>
                  <a:cubicBezTo>
                    <a:pt x="249" y="357"/>
                    <a:pt x="249" y="357"/>
                    <a:pt x="249" y="357"/>
                  </a:cubicBezTo>
                  <a:cubicBezTo>
                    <a:pt x="248" y="357"/>
                    <a:pt x="248" y="357"/>
                    <a:pt x="248" y="357"/>
                  </a:cubicBezTo>
                  <a:cubicBezTo>
                    <a:pt x="248" y="357"/>
                    <a:pt x="245" y="359"/>
                    <a:pt x="243" y="361"/>
                  </a:cubicBezTo>
                  <a:cubicBezTo>
                    <a:pt x="240" y="363"/>
                    <a:pt x="240" y="363"/>
                    <a:pt x="240" y="363"/>
                  </a:cubicBezTo>
                  <a:cubicBezTo>
                    <a:pt x="240" y="363"/>
                    <a:pt x="240" y="363"/>
                    <a:pt x="240" y="363"/>
                  </a:cubicBezTo>
                  <a:cubicBezTo>
                    <a:pt x="240" y="363"/>
                    <a:pt x="240" y="363"/>
                    <a:pt x="240" y="363"/>
                  </a:cubicBezTo>
                  <a:cubicBezTo>
                    <a:pt x="242" y="368"/>
                    <a:pt x="242" y="368"/>
                    <a:pt x="242" y="368"/>
                  </a:cubicBezTo>
                  <a:cubicBezTo>
                    <a:pt x="245" y="371"/>
                    <a:pt x="245" y="371"/>
                    <a:pt x="245" y="371"/>
                  </a:cubicBezTo>
                  <a:cubicBezTo>
                    <a:pt x="248" y="376"/>
                    <a:pt x="248" y="376"/>
                    <a:pt x="248" y="376"/>
                  </a:cubicBezTo>
                  <a:cubicBezTo>
                    <a:pt x="248" y="379"/>
                    <a:pt x="248" y="379"/>
                    <a:pt x="248" y="379"/>
                  </a:cubicBezTo>
                  <a:cubicBezTo>
                    <a:pt x="248" y="379"/>
                    <a:pt x="246" y="381"/>
                    <a:pt x="246" y="381"/>
                  </a:cubicBezTo>
                  <a:cubicBezTo>
                    <a:pt x="246" y="382"/>
                    <a:pt x="245" y="384"/>
                    <a:pt x="246" y="384"/>
                  </a:cubicBezTo>
                  <a:cubicBezTo>
                    <a:pt x="247" y="384"/>
                    <a:pt x="251" y="385"/>
                    <a:pt x="251" y="385"/>
                  </a:cubicBezTo>
                  <a:cubicBezTo>
                    <a:pt x="251" y="385"/>
                    <a:pt x="252" y="385"/>
                    <a:pt x="252" y="385"/>
                  </a:cubicBezTo>
                  <a:cubicBezTo>
                    <a:pt x="253" y="385"/>
                    <a:pt x="253" y="386"/>
                    <a:pt x="253" y="386"/>
                  </a:cubicBezTo>
                  <a:cubicBezTo>
                    <a:pt x="253" y="390"/>
                    <a:pt x="253" y="390"/>
                    <a:pt x="253" y="390"/>
                  </a:cubicBezTo>
                  <a:cubicBezTo>
                    <a:pt x="253" y="390"/>
                    <a:pt x="253" y="391"/>
                    <a:pt x="253" y="395"/>
                  </a:cubicBezTo>
                  <a:cubicBezTo>
                    <a:pt x="253" y="399"/>
                    <a:pt x="252" y="398"/>
                    <a:pt x="252" y="398"/>
                  </a:cubicBezTo>
                  <a:cubicBezTo>
                    <a:pt x="252" y="398"/>
                    <a:pt x="247" y="396"/>
                    <a:pt x="247" y="396"/>
                  </a:cubicBezTo>
                  <a:cubicBezTo>
                    <a:pt x="247" y="396"/>
                    <a:pt x="245" y="394"/>
                    <a:pt x="245" y="394"/>
                  </a:cubicBezTo>
                  <a:cubicBezTo>
                    <a:pt x="244" y="393"/>
                    <a:pt x="244" y="392"/>
                    <a:pt x="244" y="391"/>
                  </a:cubicBezTo>
                  <a:cubicBezTo>
                    <a:pt x="244" y="390"/>
                    <a:pt x="245" y="388"/>
                    <a:pt x="245" y="388"/>
                  </a:cubicBezTo>
                  <a:cubicBezTo>
                    <a:pt x="245" y="388"/>
                    <a:pt x="241" y="387"/>
                    <a:pt x="241" y="387"/>
                  </a:cubicBezTo>
                  <a:cubicBezTo>
                    <a:pt x="241" y="387"/>
                    <a:pt x="238" y="387"/>
                    <a:pt x="237" y="387"/>
                  </a:cubicBezTo>
                  <a:cubicBezTo>
                    <a:pt x="236" y="387"/>
                    <a:pt x="235" y="389"/>
                    <a:pt x="235" y="389"/>
                  </a:cubicBezTo>
                  <a:cubicBezTo>
                    <a:pt x="234" y="390"/>
                    <a:pt x="233" y="389"/>
                    <a:pt x="232" y="389"/>
                  </a:cubicBezTo>
                  <a:cubicBezTo>
                    <a:pt x="232" y="389"/>
                    <a:pt x="231" y="387"/>
                    <a:pt x="231" y="387"/>
                  </a:cubicBezTo>
                  <a:cubicBezTo>
                    <a:pt x="230" y="387"/>
                    <a:pt x="226" y="386"/>
                    <a:pt x="225" y="386"/>
                  </a:cubicBezTo>
                  <a:cubicBezTo>
                    <a:pt x="225" y="386"/>
                    <a:pt x="223" y="386"/>
                    <a:pt x="221" y="386"/>
                  </a:cubicBezTo>
                  <a:cubicBezTo>
                    <a:pt x="220" y="387"/>
                    <a:pt x="221" y="387"/>
                    <a:pt x="222" y="390"/>
                  </a:cubicBezTo>
                  <a:cubicBezTo>
                    <a:pt x="222" y="393"/>
                    <a:pt x="221" y="391"/>
                    <a:pt x="220" y="391"/>
                  </a:cubicBezTo>
                  <a:cubicBezTo>
                    <a:pt x="219" y="391"/>
                    <a:pt x="219" y="391"/>
                    <a:pt x="217" y="391"/>
                  </a:cubicBezTo>
                  <a:cubicBezTo>
                    <a:pt x="215" y="391"/>
                    <a:pt x="214" y="391"/>
                    <a:pt x="212" y="391"/>
                  </a:cubicBezTo>
                  <a:cubicBezTo>
                    <a:pt x="211" y="392"/>
                    <a:pt x="211" y="392"/>
                    <a:pt x="211" y="393"/>
                  </a:cubicBezTo>
                  <a:cubicBezTo>
                    <a:pt x="210" y="394"/>
                    <a:pt x="208" y="394"/>
                    <a:pt x="207" y="394"/>
                  </a:cubicBezTo>
                  <a:cubicBezTo>
                    <a:pt x="206" y="394"/>
                    <a:pt x="202" y="394"/>
                    <a:pt x="202" y="394"/>
                  </a:cubicBezTo>
                  <a:cubicBezTo>
                    <a:pt x="201" y="394"/>
                    <a:pt x="200" y="396"/>
                    <a:pt x="199" y="397"/>
                  </a:cubicBezTo>
                  <a:cubicBezTo>
                    <a:pt x="199" y="397"/>
                    <a:pt x="195" y="397"/>
                    <a:pt x="195" y="397"/>
                  </a:cubicBezTo>
                  <a:cubicBezTo>
                    <a:pt x="194" y="398"/>
                    <a:pt x="194" y="398"/>
                    <a:pt x="193" y="399"/>
                  </a:cubicBezTo>
                  <a:cubicBezTo>
                    <a:pt x="191" y="400"/>
                    <a:pt x="191" y="400"/>
                    <a:pt x="190" y="402"/>
                  </a:cubicBezTo>
                  <a:cubicBezTo>
                    <a:pt x="188" y="404"/>
                    <a:pt x="189" y="403"/>
                    <a:pt x="185" y="402"/>
                  </a:cubicBezTo>
                  <a:cubicBezTo>
                    <a:pt x="182" y="402"/>
                    <a:pt x="184" y="403"/>
                    <a:pt x="183" y="403"/>
                  </a:cubicBezTo>
                  <a:cubicBezTo>
                    <a:pt x="182" y="403"/>
                    <a:pt x="181" y="404"/>
                    <a:pt x="180" y="405"/>
                  </a:cubicBezTo>
                  <a:cubicBezTo>
                    <a:pt x="180" y="406"/>
                    <a:pt x="178" y="404"/>
                    <a:pt x="177" y="404"/>
                  </a:cubicBezTo>
                  <a:cubicBezTo>
                    <a:pt x="176" y="405"/>
                    <a:pt x="176" y="403"/>
                    <a:pt x="176" y="400"/>
                  </a:cubicBezTo>
                  <a:cubicBezTo>
                    <a:pt x="175" y="398"/>
                    <a:pt x="173" y="398"/>
                    <a:pt x="173" y="398"/>
                  </a:cubicBezTo>
                  <a:cubicBezTo>
                    <a:pt x="173" y="398"/>
                    <a:pt x="171" y="398"/>
                    <a:pt x="171" y="397"/>
                  </a:cubicBezTo>
                  <a:cubicBezTo>
                    <a:pt x="171" y="396"/>
                    <a:pt x="167" y="396"/>
                    <a:pt x="166" y="396"/>
                  </a:cubicBezTo>
                  <a:cubicBezTo>
                    <a:pt x="166" y="396"/>
                    <a:pt x="163" y="396"/>
                    <a:pt x="163" y="396"/>
                  </a:cubicBezTo>
                  <a:cubicBezTo>
                    <a:pt x="163" y="396"/>
                    <a:pt x="160" y="396"/>
                    <a:pt x="160" y="397"/>
                  </a:cubicBezTo>
                  <a:cubicBezTo>
                    <a:pt x="160" y="397"/>
                    <a:pt x="159" y="397"/>
                    <a:pt x="157" y="398"/>
                  </a:cubicBezTo>
                  <a:cubicBezTo>
                    <a:pt x="154" y="399"/>
                    <a:pt x="156" y="398"/>
                    <a:pt x="156" y="400"/>
                  </a:cubicBezTo>
                  <a:cubicBezTo>
                    <a:pt x="157" y="401"/>
                    <a:pt x="157" y="402"/>
                    <a:pt x="157" y="402"/>
                  </a:cubicBezTo>
                  <a:cubicBezTo>
                    <a:pt x="158" y="403"/>
                    <a:pt x="157" y="402"/>
                    <a:pt x="157" y="404"/>
                  </a:cubicBezTo>
                  <a:cubicBezTo>
                    <a:pt x="156" y="406"/>
                    <a:pt x="156" y="405"/>
                    <a:pt x="156" y="407"/>
                  </a:cubicBezTo>
                  <a:cubicBezTo>
                    <a:pt x="155" y="408"/>
                    <a:pt x="155" y="407"/>
                    <a:pt x="154" y="410"/>
                  </a:cubicBezTo>
                  <a:cubicBezTo>
                    <a:pt x="153" y="412"/>
                    <a:pt x="154" y="410"/>
                    <a:pt x="153" y="412"/>
                  </a:cubicBezTo>
                  <a:cubicBezTo>
                    <a:pt x="152" y="413"/>
                    <a:pt x="150" y="412"/>
                    <a:pt x="148" y="411"/>
                  </a:cubicBezTo>
                  <a:cubicBezTo>
                    <a:pt x="147" y="411"/>
                    <a:pt x="148" y="410"/>
                    <a:pt x="148" y="408"/>
                  </a:cubicBezTo>
                  <a:cubicBezTo>
                    <a:pt x="149" y="406"/>
                    <a:pt x="148" y="407"/>
                    <a:pt x="148" y="406"/>
                  </a:cubicBezTo>
                  <a:cubicBezTo>
                    <a:pt x="148" y="405"/>
                    <a:pt x="147" y="406"/>
                    <a:pt x="145" y="407"/>
                  </a:cubicBezTo>
                  <a:cubicBezTo>
                    <a:pt x="144" y="407"/>
                    <a:pt x="144" y="405"/>
                    <a:pt x="145" y="403"/>
                  </a:cubicBezTo>
                  <a:cubicBezTo>
                    <a:pt x="145" y="401"/>
                    <a:pt x="144" y="402"/>
                    <a:pt x="144" y="401"/>
                  </a:cubicBezTo>
                  <a:cubicBezTo>
                    <a:pt x="144" y="401"/>
                    <a:pt x="143" y="400"/>
                    <a:pt x="142" y="400"/>
                  </a:cubicBezTo>
                  <a:cubicBezTo>
                    <a:pt x="141" y="400"/>
                    <a:pt x="140" y="399"/>
                    <a:pt x="140" y="399"/>
                  </a:cubicBezTo>
                  <a:cubicBezTo>
                    <a:pt x="139" y="398"/>
                    <a:pt x="137" y="396"/>
                    <a:pt x="136" y="395"/>
                  </a:cubicBezTo>
                  <a:cubicBezTo>
                    <a:pt x="134" y="394"/>
                    <a:pt x="132" y="395"/>
                    <a:pt x="132" y="395"/>
                  </a:cubicBezTo>
                  <a:cubicBezTo>
                    <a:pt x="132" y="395"/>
                    <a:pt x="130" y="397"/>
                    <a:pt x="128" y="399"/>
                  </a:cubicBezTo>
                  <a:cubicBezTo>
                    <a:pt x="128" y="399"/>
                    <a:pt x="128" y="400"/>
                    <a:pt x="128" y="400"/>
                  </a:cubicBezTo>
                  <a:cubicBezTo>
                    <a:pt x="127" y="400"/>
                    <a:pt x="127" y="400"/>
                    <a:pt x="127" y="399"/>
                  </a:cubicBezTo>
                  <a:cubicBezTo>
                    <a:pt x="127" y="399"/>
                    <a:pt x="126" y="398"/>
                    <a:pt x="126" y="398"/>
                  </a:cubicBezTo>
                  <a:cubicBezTo>
                    <a:pt x="126" y="398"/>
                    <a:pt x="126" y="396"/>
                    <a:pt x="125" y="396"/>
                  </a:cubicBezTo>
                  <a:cubicBezTo>
                    <a:pt x="125" y="396"/>
                    <a:pt x="124" y="396"/>
                    <a:pt x="123" y="395"/>
                  </a:cubicBezTo>
                  <a:cubicBezTo>
                    <a:pt x="122" y="395"/>
                    <a:pt x="121" y="394"/>
                    <a:pt x="121" y="394"/>
                  </a:cubicBezTo>
                  <a:cubicBezTo>
                    <a:pt x="120" y="394"/>
                    <a:pt x="118" y="392"/>
                    <a:pt x="118" y="392"/>
                  </a:cubicBezTo>
                  <a:cubicBezTo>
                    <a:pt x="118" y="392"/>
                    <a:pt x="118" y="392"/>
                    <a:pt x="117" y="392"/>
                  </a:cubicBezTo>
                  <a:cubicBezTo>
                    <a:pt x="117" y="392"/>
                    <a:pt x="116" y="391"/>
                    <a:pt x="116" y="391"/>
                  </a:cubicBezTo>
                  <a:cubicBezTo>
                    <a:pt x="115" y="391"/>
                    <a:pt x="115" y="391"/>
                    <a:pt x="115" y="391"/>
                  </a:cubicBezTo>
                  <a:cubicBezTo>
                    <a:pt x="115" y="391"/>
                    <a:pt x="115" y="391"/>
                    <a:pt x="115" y="391"/>
                  </a:cubicBezTo>
                  <a:cubicBezTo>
                    <a:pt x="114" y="391"/>
                    <a:pt x="114" y="391"/>
                    <a:pt x="113" y="390"/>
                  </a:cubicBezTo>
                  <a:cubicBezTo>
                    <a:pt x="111" y="390"/>
                    <a:pt x="112" y="390"/>
                    <a:pt x="110" y="390"/>
                  </a:cubicBezTo>
                  <a:cubicBezTo>
                    <a:pt x="109" y="390"/>
                    <a:pt x="108" y="390"/>
                    <a:pt x="108" y="390"/>
                  </a:cubicBezTo>
                  <a:cubicBezTo>
                    <a:pt x="108" y="390"/>
                    <a:pt x="107" y="389"/>
                    <a:pt x="105" y="389"/>
                  </a:cubicBezTo>
                  <a:cubicBezTo>
                    <a:pt x="104" y="390"/>
                    <a:pt x="102" y="391"/>
                    <a:pt x="101" y="391"/>
                  </a:cubicBezTo>
                  <a:cubicBezTo>
                    <a:pt x="101" y="391"/>
                    <a:pt x="100" y="390"/>
                    <a:pt x="100" y="390"/>
                  </a:cubicBezTo>
                  <a:cubicBezTo>
                    <a:pt x="100" y="390"/>
                    <a:pt x="100" y="389"/>
                    <a:pt x="100" y="389"/>
                  </a:cubicBezTo>
                  <a:cubicBezTo>
                    <a:pt x="100" y="389"/>
                    <a:pt x="99" y="388"/>
                    <a:pt x="98" y="387"/>
                  </a:cubicBezTo>
                  <a:cubicBezTo>
                    <a:pt x="98" y="387"/>
                    <a:pt x="97" y="387"/>
                    <a:pt x="97" y="387"/>
                  </a:cubicBezTo>
                  <a:cubicBezTo>
                    <a:pt x="97" y="387"/>
                    <a:pt x="97" y="387"/>
                    <a:pt x="97" y="388"/>
                  </a:cubicBezTo>
                  <a:cubicBezTo>
                    <a:pt x="97" y="389"/>
                    <a:pt x="99" y="389"/>
                    <a:pt x="97" y="389"/>
                  </a:cubicBezTo>
                  <a:cubicBezTo>
                    <a:pt x="96" y="388"/>
                    <a:pt x="95" y="388"/>
                    <a:pt x="95" y="388"/>
                  </a:cubicBezTo>
                  <a:cubicBezTo>
                    <a:pt x="92" y="389"/>
                    <a:pt x="92" y="389"/>
                    <a:pt x="92" y="389"/>
                  </a:cubicBezTo>
                  <a:cubicBezTo>
                    <a:pt x="93" y="388"/>
                    <a:pt x="93" y="388"/>
                    <a:pt x="93" y="388"/>
                  </a:cubicBezTo>
                  <a:cubicBezTo>
                    <a:pt x="93" y="388"/>
                    <a:pt x="94" y="388"/>
                    <a:pt x="94" y="388"/>
                  </a:cubicBezTo>
                  <a:cubicBezTo>
                    <a:pt x="94" y="387"/>
                    <a:pt x="94" y="387"/>
                    <a:pt x="94" y="387"/>
                  </a:cubicBezTo>
                  <a:cubicBezTo>
                    <a:pt x="94" y="387"/>
                    <a:pt x="94" y="386"/>
                    <a:pt x="94" y="386"/>
                  </a:cubicBezTo>
                  <a:cubicBezTo>
                    <a:pt x="95" y="386"/>
                    <a:pt x="96" y="385"/>
                    <a:pt x="95" y="385"/>
                  </a:cubicBezTo>
                  <a:cubicBezTo>
                    <a:pt x="94" y="385"/>
                    <a:pt x="93" y="385"/>
                    <a:pt x="93" y="385"/>
                  </a:cubicBezTo>
                  <a:cubicBezTo>
                    <a:pt x="93" y="384"/>
                    <a:pt x="93" y="384"/>
                    <a:pt x="93" y="384"/>
                  </a:cubicBezTo>
                  <a:cubicBezTo>
                    <a:pt x="93" y="384"/>
                    <a:pt x="92" y="383"/>
                    <a:pt x="92" y="383"/>
                  </a:cubicBezTo>
                  <a:cubicBezTo>
                    <a:pt x="92" y="384"/>
                    <a:pt x="92" y="385"/>
                    <a:pt x="92" y="385"/>
                  </a:cubicBezTo>
                  <a:cubicBezTo>
                    <a:pt x="91" y="385"/>
                    <a:pt x="91" y="385"/>
                    <a:pt x="91" y="384"/>
                  </a:cubicBezTo>
                  <a:cubicBezTo>
                    <a:pt x="91" y="383"/>
                    <a:pt x="91" y="383"/>
                    <a:pt x="91" y="383"/>
                  </a:cubicBezTo>
                  <a:cubicBezTo>
                    <a:pt x="90" y="383"/>
                    <a:pt x="89" y="383"/>
                    <a:pt x="89" y="383"/>
                  </a:cubicBezTo>
                  <a:cubicBezTo>
                    <a:pt x="89" y="383"/>
                    <a:pt x="90" y="384"/>
                    <a:pt x="88" y="384"/>
                  </a:cubicBezTo>
                  <a:cubicBezTo>
                    <a:pt x="87" y="384"/>
                    <a:pt x="86" y="385"/>
                    <a:pt x="85" y="385"/>
                  </a:cubicBezTo>
                  <a:cubicBezTo>
                    <a:pt x="84" y="386"/>
                    <a:pt x="84" y="387"/>
                    <a:pt x="84" y="387"/>
                  </a:cubicBezTo>
                  <a:cubicBezTo>
                    <a:pt x="84" y="388"/>
                    <a:pt x="82" y="388"/>
                    <a:pt x="82" y="389"/>
                  </a:cubicBezTo>
                  <a:cubicBezTo>
                    <a:pt x="83" y="389"/>
                    <a:pt x="82" y="389"/>
                    <a:pt x="84" y="390"/>
                  </a:cubicBezTo>
                  <a:cubicBezTo>
                    <a:pt x="85" y="390"/>
                    <a:pt x="85" y="390"/>
                    <a:pt x="86" y="390"/>
                  </a:cubicBezTo>
                  <a:cubicBezTo>
                    <a:pt x="87" y="391"/>
                    <a:pt x="88" y="390"/>
                    <a:pt x="88" y="390"/>
                  </a:cubicBezTo>
                  <a:cubicBezTo>
                    <a:pt x="88" y="390"/>
                    <a:pt x="88" y="390"/>
                    <a:pt x="89" y="391"/>
                  </a:cubicBezTo>
                  <a:cubicBezTo>
                    <a:pt x="89" y="391"/>
                    <a:pt x="90" y="390"/>
                    <a:pt x="90" y="391"/>
                  </a:cubicBezTo>
                  <a:cubicBezTo>
                    <a:pt x="90" y="392"/>
                    <a:pt x="91" y="393"/>
                    <a:pt x="90" y="393"/>
                  </a:cubicBezTo>
                  <a:cubicBezTo>
                    <a:pt x="89" y="393"/>
                    <a:pt x="88" y="394"/>
                    <a:pt x="88" y="393"/>
                  </a:cubicBezTo>
                  <a:cubicBezTo>
                    <a:pt x="88" y="393"/>
                    <a:pt x="88" y="392"/>
                    <a:pt x="87" y="392"/>
                  </a:cubicBezTo>
                  <a:cubicBezTo>
                    <a:pt x="87" y="392"/>
                    <a:pt x="86" y="392"/>
                    <a:pt x="86" y="392"/>
                  </a:cubicBezTo>
                  <a:cubicBezTo>
                    <a:pt x="85" y="394"/>
                    <a:pt x="85" y="394"/>
                    <a:pt x="85" y="394"/>
                  </a:cubicBezTo>
                  <a:cubicBezTo>
                    <a:pt x="85" y="394"/>
                    <a:pt x="85" y="395"/>
                    <a:pt x="84" y="395"/>
                  </a:cubicBezTo>
                  <a:cubicBezTo>
                    <a:pt x="83" y="395"/>
                    <a:pt x="84" y="395"/>
                    <a:pt x="82" y="395"/>
                  </a:cubicBezTo>
                  <a:cubicBezTo>
                    <a:pt x="80" y="395"/>
                    <a:pt x="80" y="394"/>
                    <a:pt x="79" y="394"/>
                  </a:cubicBezTo>
                  <a:cubicBezTo>
                    <a:pt x="79" y="394"/>
                    <a:pt x="79" y="394"/>
                    <a:pt x="78" y="394"/>
                  </a:cubicBezTo>
                  <a:cubicBezTo>
                    <a:pt x="78" y="394"/>
                    <a:pt x="76" y="392"/>
                    <a:pt x="75" y="394"/>
                  </a:cubicBezTo>
                  <a:cubicBezTo>
                    <a:pt x="74" y="395"/>
                    <a:pt x="73" y="396"/>
                    <a:pt x="73" y="396"/>
                  </a:cubicBezTo>
                  <a:cubicBezTo>
                    <a:pt x="70" y="396"/>
                    <a:pt x="70" y="396"/>
                    <a:pt x="70" y="396"/>
                  </a:cubicBezTo>
                  <a:cubicBezTo>
                    <a:pt x="70" y="396"/>
                    <a:pt x="69" y="396"/>
                    <a:pt x="68" y="396"/>
                  </a:cubicBezTo>
                  <a:cubicBezTo>
                    <a:pt x="67" y="396"/>
                    <a:pt x="66" y="396"/>
                    <a:pt x="66" y="396"/>
                  </a:cubicBezTo>
                  <a:cubicBezTo>
                    <a:pt x="65" y="397"/>
                    <a:pt x="64" y="394"/>
                    <a:pt x="64" y="394"/>
                  </a:cubicBezTo>
                  <a:cubicBezTo>
                    <a:pt x="64" y="394"/>
                    <a:pt x="65" y="392"/>
                    <a:pt x="62" y="394"/>
                  </a:cubicBezTo>
                  <a:cubicBezTo>
                    <a:pt x="59" y="396"/>
                    <a:pt x="58" y="396"/>
                    <a:pt x="58" y="396"/>
                  </a:cubicBezTo>
                  <a:cubicBezTo>
                    <a:pt x="58" y="396"/>
                    <a:pt x="57" y="396"/>
                    <a:pt x="57" y="397"/>
                  </a:cubicBezTo>
                  <a:cubicBezTo>
                    <a:pt x="57" y="396"/>
                    <a:pt x="57" y="396"/>
                    <a:pt x="57" y="396"/>
                  </a:cubicBezTo>
                  <a:cubicBezTo>
                    <a:pt x="57" y="396"/>
                    <a:pt x="57" y="396"/>
                    <a:pt x="57" y="396"/>
                  </a:cubicBezTo>
                  <a:cubicBezTo>
                    <a:pt x="57" y="396"/>
                    <a:pt x="57" y="396"/>
                    <a:pt x="57" y="396"/>
                  </a:cubicBezTo>
                  <a:cubicBezTo>
                    <a:pt x="57" y="396"/>
                    <a:pt x="57" y="396"/>
                    <a:pt x="57" y="396"/>
                  </a:cubicBezTo>
                  <a:cubicBezTo>
                    <a:pt x="57" y="396"/>
                    <a:pt x="57" y="396"/>
                    <a:pt x="57" y="396"/>
                  </a:cubicBezTo>
                  <a:cubicBezTo>
                    <a:pt x="57" y="396"/>
                    <a:pt x="57" y="396"/>
                    <a:pt x="57" y="396"/>
                  </a:cubicBezTo>
                  <a:cubicBezTo>
                    <a:pt x="56" y="396"/>
                    <a:pt x="56" y="396"/>
                    <a:pt x="56" y="395"/>
                  </a:cubicBezTo>
                  <a:cubicBezTo>
                    <a:pt x="56" y="395"/>
                    <a:pt x="56" y="395"/>
                    <a:pt x="56" y="395"/>
                  </a:cubicBezTo>
                  <a:cubicBezTo>
                    <a:pt x="56" y="395"/>
                    <a:pt x="55" y="395"/>
                    <a:pt x="55" y="394"/>
                  </a:cubicBezTo>
                  <a:cubicBezTo>
                    <a:pt x="53" y="392"/>
                    <a:pt x="50" y="388"/>
                    <a:pt x="50" y="388"/>
                  </a:cubicBezTo>
                  <a:cubicBezTo>
                    <a:pt x="52" y="384"/>
                    <a:pt x="52" y="384"/>
                    <a:pt x="52" y="384"/>
                  </a:cubicBezTo>
                  <a:cubicBezTo>
                    <a:pt x="52" y="384"/>
                    <a:pt x="53" y="377"/>
                    <a:pt x="53" y="375"/>
                  </a:cubicBezTo>
                  <a:cubicBezTo>
                    <a:pt x="53" y="374"/>
                    <a:pt x="53" y="368"/>
                    <a:pt x="53" y="368"/>
                  </a:cubicBezTo>
                  <a:cubicBezTo>
                    <a:pt x="53" y="368"/>
                    <a:pt x="49" y="367"/>
                    <a:pt x="52" y="364"/>
                  </a:cubicBezTo>
                  <a:cubicBezTo>
                    <a:pt x="55" y="360"/>
                    <a:pt x="58" y="355"/>
                    <a:pt x="58" y="355"/>
                  </a:cubicBezTo>
                  <a:cubicBezTo>
                    <a:pt x="58" y="345"/>
                    <a:pt x="58" y="345"/>
                    <a:pt x="58" y="345"/>
                  </a:cubicBezTo>
                  <a:cubicBezTo>
                    <a:pt x="58" y="345"/>
                    <a:pt x="55" y="342"/>
                    <a:pt x="59" y="340"/>
                  </a:cubicBezTo>
                  <a:cubicBezTo>
                    <a:pt x="63" y="337"/>
                    <a:pt x="70" y="328"/>
                    <a:pt x="70" y="328"/>
                  </a:cubicBezTo>
                  <a:cubicBezTo>
                    <a:pt x="77" y="320"/>
                    <a:pt x="77" y="320"/>
                    <a:pt x="77" y="320"/>
                  </a:cubicBezTo>
                  <a:cubicBezTo>
                    <a:pt x="65" y="317"/>
                    <a:pt x="65" y="317"/>
                    <a:pt x="65" y="317"/>
                  </a:cubicBezTo>
                  <a:cubicBezTo>
                    <a:pt x="58" y="316"/>
                    <a:pt x="58" y="316"/>
                    <a:pt x="58" y="316"/>
                  </a:cubicBezTo>
                  <a:cubicBezTo>
                    <a:pt x="53" y="313"/>
                    <a:pt x="53" y="313"/>
                    <a:pt x="53" y="313"/>
                  </a:cubicBezTo>
                  <a:cubicBezTo>
                    <a:pt x="50" y="308"/>
                    <a:pt x="50" y="308"/>
                    <a:pt x="50" y="308"/>
                  </a:cubicBezTo>
                  <a:cubicBezTo>
                    <a:pt x="47" y="310"/>
                    <a:pt x="47" y="310"/>
                    <a:pt x="47" y="310"/>
                  </a:cubicBezTo>
                  <a:cubicBezTo>
                    <a:pt x="44" y="312"/>
                    <a:pt x="44" y="312"/>
                    <a:pt x="44" y="312"/>
                  </a:cubicBezTo>
                  <a:cubicBezTo>
                    <a:pt x="37" y="311"/>
                    <a:pt x="37" y="311"/>
                    <a:pt x="37" y="311"/>
                  </a:cubicBezTo>
                  <a:cubicBezTo>
                    <a:pt x="32" y="306"/>
                    <a:pt x="32" y="306"/>
                    <a:pt x="32" y="306"/>
                  </a:cubicBezTo>
                  <a:cubicBezTo>
                    <a:pt x="28" y="309"/>
                    <a:pt x="28" y="309"/>
                    <a:pt x="28" y="309"/>
                  </a:cubicBezTo>
                  <a:cubicBezTo>
                    <a:pt x="24" y="306"/>
                    <a:pt x="24" y="306"/>
                    <a:pt x="24" y="306"/>
                  </a:cubicBezTo>
                  <a:cubicBezTo>
                    <a:pt x="21" y="301"/>
                    <a:pt x="21" y="301"/>
                    <a:pt x="21" y="301"/>
                  </a:cubicBezTo>
                  <a:cubicBezTo>
                    <a:pt x="20" y="297"/>
                    <a:pt x="20" y="297"/>
                    <a:pt x="20" y="297"/>
                  </a:cubicBezTo>
                  <a:cubicBezTo>
                    <a:pt x="15" y="292"/>
                    <a:pt x="15" y="292"/>
                    <a:pt x="15" y="292"/>
                  </a:cubicBezTo>
                  <a:cubicBezTo>
                    <a:pt x="13" y="292"/>
                    <a:pt x="13" y="292"/>
                    <a:pt x="13" y="292"/>
                  </a:cubicBezTo>
                  <a:cubicBezTo>
                    <a:pt x="13" y="291"/>
                    <a:pt x="13" y="291"/>
                    <a:pt x="13" y="291"/>
                  </a:cubicBezTo>
                  <a:cubicBezTo>
                    <a:pt x="12" y="285"/>
                    <a:pt x="12" y="285"/>
                    <a:pt x="12" y="285"/>
                  </a:cubicBezTo>
                  <a:cubicBezTo>
                    <a:pt x="15" y="283"/>
                    <a:pt x="15" y="283"/>
                    <a:pt x="15" y="283"/>
                  </a:cubicBezTo>
                  <a:cubicBezTo>
                    <a:pt x="17" y="280"/>
                    <a:pt x="17" y="280"/>
                    <a:pt x="17" y="280"/>
                  </a:cubicBezTo>
                  <a:cubicBezTo>
                    <a:pt x="19" y="277"/>
                    <a:pt x="19" y="277"/>
                    <a:pt x="19" y="277"/>
                  </a:cubicBezTo>
                  <a:cubicBezTo>
                    <a:pt x="18" y="273"/>
                    <a:pt x="18" y="273"/>
                    <a:pt x="18" y="273"/>
                  </a:cubicBezTo>
                  <a:cubicBezTo>
                    <a:pt x="18" y="273"/>
                    <a:pt x="14" y="273"/>
                    <a:pt x="13" y="272"/>
                  </a:cubicBezTo>
                  <a:cubicBezTo>
                    <a:pt x="12" y="272"/>
                    <a:pt x="9" y="270"/>
                    <a:pt x="9" y="270"/>
                  </a:cubicBezTo>
                  <a:cubicBezTo>
                    <a:pt x="8" y="265"/>
                    <a:pt x="8" y="265"/>
                    <a:pt x="8" y="265"/>
                  </a:cubicBezTo>
                  <a:cubicBezTo>
                    <a:pt x="6" y="262"/>
                    <a:pt x="6" y="262"/>
                    <a:pt x="6" y="262"/>
                  </a:cubicBezTo>
                  <a:cubicBezTo>
                    <a:pt x="5" y="257"/>
                    <a:pt x="5" y="257"/>
                    <a:pt x="5" y="257"/>
                  </a:cubicBezTo>
                  <a:cubicBezTo>
                    <a:pt x="6" y="252"/>
                    <a:pt x="6" y="252"/>
                    <a:pt x="6" y="252"/>
                  </a:cubicBezTo>
                  <a:cubicBezTo>
                    <a:pt x="6" y="252"/>
                    <a:pt x="6" y="252"/>
                    <a:pt x="6" y="252"/>
                  </a:cubicBezTo>
                  <a:cubicBezTo>
                    <a:pt x="6" y="252"/>
                    <a:pt x="6" y="252"/>
                    <a:pt x="6" y="252"/>
                  </a:cubicBezTo>
                  <a:cubicBezTo>
                    <a:pt x="7" y="252"/>
                    <a:pt x="7" y="252"/>
                    <a:pt x="7" y="252"/>
                  </a:cubicBezTo>
                  <a:cubicBezTo>
                    <a:pt x="8" y="250"/>
                    <a:pt x="8" y="250"/>
                    <a:pt x="8" y="250"/>
                  </a:cubicBezTo>
                  <a:cubicBezTo>
                    <a:pt x="8" y="249"/>
                    <a:pt x="8" y="249"/>
                    <a:pt x="8" y="249"/>
                  </a:cubicBezTo>
                  <a:cubicBezTo>
                    <a:pt x="8" y="249"/>
                    <a:pt x="9" y="248"/>
                    <a:pt x="10" y="248"/>
                  </a:cubicBezTo>
                  <a:cubicBezTo>
                    <a:pt x="10" y="248"/>
                    <a:pt x="11" y="248"/>
                    <a:pt x="11" y="248"/>
                  </a:cubicBezTo>
                  <a:cubicBezTo>
                    <a:pt x="12" y="248"/>
                    <a:pt x="12" y="245"/>
                    <a:pt x="12" y="245"/>
                  </a:cubicBezTo>
                  <a:cubicBezTo>
                    <a:pt x="14" y="245"/>
                    <a:pt x="14" y="245"/>
                    <a:pt x="14" y="245"/>
                  </a:cubicBezTo>
                  <a:cubicBezTo>
                    <a:pt x="14" y="245"/>
                    <a:pt x="15" y="244"/>
                    <a:pt x="15" y="244"/>
                  </a:cubicBezTo>
                  <a:cubicBezTo>
                    <a:pt x="15" y="243"/>
                    <a:pt x="15" y="242"/>
                    <a:pt x="15" y="242"/>
                  </a:cubicBezTo>
                  <a:cubicBezTo>
                    <a:pt x="15" y="242"/>
                    <a:pt x="16" y="240"/>
                    <a:pt x="16" y="239"/>
                  </a:cubicBezTo>
                  <a:cubicBezTo>
                    <a:pt x="16" y="238"/>
                    <a:pt x="15" y="237"/>
                    <a:pt x="15" y="237"/>
                  </a:cubicBezTo>
                  <a:cubicBezTo>
                    <a:pt x="15" y="237"/>
                    <a:pt x="14" y="235"/>
                    <a:pt x="13" y="235"/>
                  </a:cubicBezTo>
                  <a:cubicBezTo>
                    <a:pt x="13" y="235"/>
                    <a:pt x="11" y="235"/>
                    <a:pt x="11" y="235"/>
                  </a:cubicBezTo>
                  <a:cubicBezTo>
                    <a:pt x="10" y="235"/>
                    <a:pt x="9" y="233"/>
                    <a:pt x="9" y="233"/>
                  </a:cubicBezTo>
                  <a:cubicBezTo>
                    <a:pt x="9" y="233"/>
                    <a:pt x="10" y="232"/>
                    <a:pt x="10" y="231"/>
                  </a:cubicBezTo>
                  <a:cubicBezTo>
                    <a:pt x="11" y="231"/>
                    <a:pt x="11" y="228"/>
                    <a:pt x="11" y="228"/>
                  </a:cubicBezTo>
                  <a:cubicBezTo>
                    <a:pt x="11" y="228"/>
                    <a:pt x="10" y="227"/>
                    <a:pt x="9" y="227"/>
                  </a:cubicBezTo>
                  <a:cubicBezTo>
                    <a:pt x="9" y="227"/>
                    <a:pt x="7" y="227"/>
                    <a:pt x="7" y="227"/>
                  </a:cubicBezTo>
                  <a:cubicBezTo>
                    <a:pt x="7" y="224"/>
                    <a:pt x="7" y="224"/>
                    <a:pt x="7" y="224"/>
                  </a:cubicBezTo>
                  <a:cubicBezTo>
                    <a:pt x="7" y="224"/>
                    <a:pt x="5" y="223"/>
                    <a:pt x="4" y="223"/>
                  </a:cubicBezTo>
                  <a:cubicBezTo>
                    <a:pt x="4" y="223"/>
                    <a:pt x="4" y="222"/>
                    <a:pt x="3" y="222"/>
                  </a:cubicBezTo>
                  <a:cubicBezTo>
                    <a:pt x="4" y="222"/>
                    <a:pt x="4" y="222"/>
                    <a:pt x="4" y="222"/>
                  </a:cubicBezTo>
                  <a:cubicBezTo>
                    <a:pt x="4" y="222"/>
                    <a:pt x="4" y="222"/>
                    <a:pt x="4" y="222"/>
                  </a:cubicBezTo>
                  <a:cubicBezTo>
                    <a:pt x="4" y="221"/>
                    <a:pt x="3" y="220"/>
                    <a:pt x="3" y="219"/>
                  </a:cubicBezTo>
                  <a:cubicBezTo>
                    <a:pt x="3" y="219"/>
                    <a:pt x="4" y="219"/>
                    <a:pt x="4" y="219"/>
                  </a:cubicBezTo>
                  <a:cubicBezTo>
                    <a:pt x="4" y="219"/>
                    <a:pt x="4" y="218"/>
                    <a:pt x="5" y="217"/>
                  </a:cubicBezTo>
                  <a:cubicBezTo>
                    <a:pt x="5" y="217"/>
                    <a:pt x="5" y="217"/>
                    <a:pt x="6" y="217"/>
                  </a:cubicBezTo>
                  <a:cubicBezTo>
                    <a:pt x="6" y="217"/>
                    <a:pt x="6" y="216"/>
                    <a:pt x="7" y="216"/>
                  </a:cubicBezTo>
                  <a:cubicBezTo>
                    <a:pt x="7" y="215"/>
                    <a:pt x="7" y="213"/>
                    <a:pt x="7" y="213"/>
                  </a:cubicBezTo>
                  <a:cubicBezTo>
                    <a:pt x="7" y="213"/>
                    <a:pt x="7" y="213"/>
                    <a:pt x="6" y="212"/>
                  </a:cubicBezTo>
                  <a:cubicBezTo>
                    <a:pt x="5" y="212"/>
                    <a:pt x="5" y="212"/>
                    <a:pt x="5" y="211"/>
                  </a:cubicBezTo>
                  <a:cubicBezTo>
                    <a:pt x="4" y="211"/>
                    <a:pt x="5" y="210"/>
                    <a:pt x="5" y="210"/>
                  </a:cubicBezTo>
                  <a:cubicBezTo>
                    <a:pt x="5" y="210"/>
                    <a:pt x="3" y="209"/>
                    <a:pt x="3" y="209"/>
                  </a:cubicBezTo>
                  <a:cubicBezTo>
                    <a:pt x="3" y="209"/>
                    <a:pt x="1" y="209"/>
                    <a:pt x="1" y="209"/>
                  </a:cubicBezTo>
                  <a:cubicBezTo>
                    <a:pt x="1" y="209"/>
                    <a:pt x="1" y="209"/>
                    <a:pt x="1" y="209"/>
                  </a:cubicBezTo>
                  <a:cubicBezTo>
                    <a:pt x="1" y="207"/>
                    <a:pt x="1" y="207"/>
                    <a:pt x="1" y="207"/>
                  </a:cubicBezTo>
                  <a:cubicBezTo>
                    <a:pt x="0" y="205"/>
                    <a:pt x="0" y="205"/>
                    <a:pt x="0" y="205"/>
                  </a:cubicBezTo>
                  <a:cubicBezTo>
                    <a:pt x="1" y="204"/>
                    <a:pt x="1" y="204"/>
                    <a:pt x="1" y="204"/>
                  </a:cubicBezTo>
                  <a:cubicBezTo>
                    <a:pt x="3" y="206"/>
                    <a:pt x="3" y="206"/>
                    <a:pt x="3" y="206"/>
                  </a:cubicBezTo>
                  <a:cubicBezTo>
                    <a:pt x="3" y="206"/>
                    <a:pt x="3" y="205"/>
                    <a:pt x="3" y="204"/>
                  </a:cubicBezTo>
                  <a:cubicBezTo>
                    <a:pt x="4" y="204"/>
                    <a:pt x="5" y="202"/>
                    <a:pt x="5" y="202"/>
                  </a:cubicBezTo>
                  <a:cubicBezTo>
                    <a:pt x="7" y="202"/>
                    <a:pt x="7" y="202"/>
                    <a:pt x="7" y="202"/>
                  </a:cubicBezTo>
                  <a:cubicBezTo>
                    <a:pt x="7" y="202"/>
                    <a:pt x="11" y="202"/>
                    <a:pt x="11" y="202"/>
                  </a:cubicBezTo>
                  <a:cubicBezTo>
                    <a:pt x="12" y="201"/>
                    <a:pt x="10" y="199"/>
                    <a:pt x="10" y="199"/>
                  </a:cubicBezTo>
                  <a:cubicBezTo>
                    <a:pt x="10" y="199"/>
                    <a:pt x="8" y="201"/>
                    <a:pt x="8" y="201"/>
                  </a:cubicBezTo>
                  <a:cubicBezTo>
                    <a:pt x="7" y="201"/>
                    <a:pt x="7" y="198"/>
                    <a:pt x="7" y="198"/>
                  </a:cubicBezTo>
                  <a:cubicBezTo>
                    <a:pt x="7" y="196"/>
                    <a:pt x="7" y="196"/>
                    <a:pt x="7" y="196"/>
                  </a:cubicBezTo>
                  <a:cubicBezTo>
                    <a:pt x="9" y="195"/>
                    <a:pt x="9" y="195"/>
                    <a:pt x="9" y="195"/>
                  </a:cubicBezTo>
                  <a:cubicBezTo>
                    <a:pt x="10" y="193"/>
                    <a:pt x="10" y="193"/>
                    <a:pt x="10" y="193"/>
                  </a:cubicBezTo>
                  <a:cubicBezTo>
                    <a:pt x="10" y="193"/>
                    <a:pt x="12" y="191"/>
                    <a:pt x="12" y="191"/>
                  </a:cubicBezTo>
                  <a:cubicBezTo>
                    <a:pt x="13" y="190"/>
                    <a:pt x="12" y="188"/>
                    <a:pt x="12" y="188"/>
                  </a:cubicBezTo>
                  <a:cubicBezTo>
                    <a:pt x="13" y="185"/>
                    <a:pt x="13" y="185"/>
                    <a:pt x="13" y="185"/>
                  </a:cubicBezTo>
                  <a:cubicBezTo>
                    <a:pt x="11" y="182"/>
                    <a:pt x="11" y="182"/>
                    <a:pt x="11" y="182"/>
                  </a:cubicBezTo>
                  <a:cubicBezTo>
                    <a:pt x="11" y="179"/>
                    <a:pt x="11" y="179"/>
                    <a:pt x="11" y="179"/>
                  </a:cubicBezTo>
                  <a:cubicBezTo>
                    <a:pt x="9" y="176"/>
                    <a:pt x="9" y="176"/>
                    <a:pt x="9" y="176"/>
                  </a:cubicBezTo>
                  <a:cubicBezTo>
                    <a:pt x="9" y="175"/>
                    <a:pt x="9" y="175"/>
                    <a:pt x="9" y="175"/>
                  </a:cubicBezTo>
                  <a:cubicBezTo>
                    <a:pt x="8" y="173"/>
                    <a:pt x="8" y="173"/>
                    <a:pt x="8" y="173"/>
                  </a:cubicBezTo>
                  <a:cubicBezTo>
                    <a:pt x="8" y="171"/>
                    <a:pt x="8" y="171"/>
                    <a:pt x="8" y="171"/>
                  </a:cubicBezTo>
                  <a:cubicBezTo>
                    <a:pt x="8" y="171"/>
                    <a:pt x="6" y="169"/>
                    <a:pt x="5" y="169"/>
                  </a:cubicBezTo>
                  <a:cubicBezTo>
                    <a:pt x="4" y="169"/>
                    <a:pt x="5" y="168"/>
                    <a:pt x="5" y="168"/>
                  </a:cubicBezTo>
                  <a:cubicBezTo>
                    <a:pt x="5" y="166"/>
                    <a:pt x="5" y="166"/>
                    <a:pt x="5" y="166"/>
                  </a:cubicBezTo>
                  <a:cubicBezTo>
                    <a:pt x="5" y="163"/>
                    <a:pt x="5" y="163"/>
                    <a:pt x="5" y="163"/>
                  </a:cubicBezTo>
                  <a:cubicBezTo>
                    <a:pt x="10" y="164"/>
                    <a:pt x="10" y="164"/>
                    <a:pt x="10" y="164"/>
                  </a:cubicBezTo>
                  <a:cubicBezTo>
                    <a:pt x="12" y="164"/>
                    <a:pt x="12" y="164"/>
                    <a:pt x="12" y="164"/>
                  </a:cubicBezTo>
                  <a:cubicBezTo>
                    <a:pt x="9" y="162"/>
                    <a:pt x="9" y="162"/>
                    <a:pt x="9" y="162"/>
                  </a:cubicBezTo>
                  <a:cubicBezTo>
                    <a:pt x="12" y="161"/>
                    <a:pt x="12" y="161"/>
                    <a:pt x="12" y="161"/>
                  </a:cubicBezTo>
                  <a:cubicBezTo>
                    <a:pt x="14" y="163"/>
                    <a:pt x="14" y="163"/>
                    <a:pt x="14" y="163"/>
                  </a:cubicBezTo>
                  <a:cubicBezTo>
                    <a:pt x="17" y="164"/>
                    <a:pt x="17" y="164"/>
                    <a:pt x="17" y="164"/>
                  </a:cubicBezTo>
                  <a:cubicBezTo>
                    <a:pt x="18" y="166"/>
                    <a:pt x="18" y="166"/>
                    <a:pt x="18" y="166"/>
                  </a:cubicBezTo>
                  <a:cubicBezTo>
                    <a:pt x="19" y="164"/>
                    <a:pt x="19" y="164"/>
                    <a:pt x="19" y="164"/>
                  </a:cubicBezTo>
                  <a:cubicBezTo>
                    <a:pt x="22" y="164"/>
                    <a:pt x="22" y="164"/>
                    <a:pt x="22" y="164"/>
                  </a:cubicBezTo>
                  <a:cubicBezTo>
                    <a:pt x="23" y="164"/>
                    <a:pt x="23" y="164"/>
                    <a:pt x="23" y="164"/>
                  </a:cubicBezTo>
                  <a:cubicBezTo>
                    <a:pt x="26" y="163"/>
                    <a:pt x="26" y="163"/>
                    <a:pt x="26" y="163"/>
                  </a:cubicBezTo>
                  <a:cubicBezTo>
                    <a:pt x="29" y="163"/>
                    <a:pt x="29" y="163"/>
                    <a:pt x="29" y="163"/>
                  </a:cubicBezTo>
                  <a:cubicBezTo>
                    <a:pt x="30" y="161"/>
                    <a:pt x="30" y="161"/>
                    <a:pt x="30" y="161"/>
                  </a:cubicBezTo>
                  <a:cubicBezTo>
                    <a:pt x="32" y="160"/>
                    <a:pt x="32" y="160"/>
                    <a:pt x="32" y="160"/>
                  </a:cubicBezTo>
                  <a:cubicBezTo>
                    <a:pt x="33" y="159"/>
                    <a:pt x="33" y="159"/>
                    <a:pt x="33" y="159"/>
                  </a:cubicBezTo>
                  <a:cubicBezTo>
                    <a:pt x="30" y="157"/>
                    <a:pt x="30" y="157"/>
                    <a:pt x="30" y="157"/>
                  </a:cubicBezTo>
                  <a:cubicBezTo>
                    <a:pt x="28" y="154"/>
                    <a:pt x="28" y="154"/>
                    <a:pt x="28" y="154"/>
                  </a:cubicBezTo>
                  <a:cubicBezTo>
                    <a:pt x="30" y="154"/>
                    <a:pt x="30" y="154"/>
                    <a:pt x="30" y="154"/>
                  </a:cubicBezTo>
                  <a:cubicBezTo>
                    <a:pt x="30" y="151"/>
                    <a:pt x="30" y="151"/>
                    <a:pt x="30" y="151"/>
                  </a:cubicBezTo>
                  <a:cubicBezTo>
                    <a:pt x="30" y="151"/>
                    <a:pt x="34" y="152"/>
                    <a:pt x="34" y="152"/>
                  </a:cubicBezTo>
                  <a:cubicBezTo>
                    <a:pt x="34" y="151"/>
                    <a:pt x="34" y="151"/>
                    <a:pt x="35" y="150"/>
                  </a:cubicBezTo>
                  <a:cubicBezTo>
                    <a:pt x="36" y="150"/>
                    <a:pt x="38" y="149"/>
                    <a:pt x="38" y="149"/>
                  </a:cubicBezTo>
                  <a:cubicBezTo>
                    <a:pt x="39" y="147"/>
                    <a:pt x="39" y="147"/>
                    <a:pt x="39" y="147"/>
                  </a:cubicBezTo>
                  <a:cubicBezTo>
                    <a:pt x="39" y="147"/>
                    <a:pt x="41" y="146"/>
                    <a:pt x="41" y="146"/>
                  </a:cubicBezTo>
                  <a:cubicBezTo>
                    <a:pt x="42" y="146"/>
                    <a:pt x="41" y="145"/>
                    <a:pt x="41" y="144"/>
                  </a:cubicBezTo>
                  <a:cubicBezTo>
                    <a:pt x="41" y="143"/>
                    <a:pt x="41" y="141"/>
                    <a:pt x="41" y="141"/>
                  </a:cubicBezTo>
                  <a:cubicBezTo>
                    <a:pt x="42" y="139"/>
                    <a:pt x="42" y="139"/>
                    <a:pt x="42" y="139"/>
                  </a:cubicBezTo>
                  <a:cubicBezTo>
                    <a:pt x="40" y="135"/>
                    <a:pt x="40" y="135"/>
                    <a:pt x="40" y="135"/>
                  </a:cubicBezTo>
                  <a:cubicBezTo>
                    <a:pt x="37" y="136"/>
                    <a:pt x="37" y="136"/>
                    <a:pt x="37" y="136"/>
                  </a:cubicBezTo>
                  <a:cubicBezTo>
                    <a:pt x="35" y="134"/>
                    <a:pt x="35" y="134"/>
                    <a:pt x="35" y="134"/>
                  </a:cubicBezTo>
                  <a:cubicBezTo>
                    <a:pt x="35" y="134"/>
                    <a:pt x="32" y="134"/>
                    <a:pt x="32" y="133"/>
                  </a:cubicBezTo>
                  <a:cubicBezTo>
                    <a:pt x="31" y="132"/>
                    <a:pt x="30" y="130"/>
                    <a:pt x="30" y="130"/>
                  </a:cubicBezTo>
                  <a:cubicBezTo>
                    <a:pt x="30" y="128"/>
                    <a:pt x="30" y="128"/>
                    <a:pt x="30" y="128"/>
                  </a:cubicBezTo>
                  <a:cubicBezTo>
                    <a:pt x="33" y="128"/>
                    <a:pt x="33" y="128"/>
                    <a:pt x="33" y="128"/>
                  </a:cubicBezTo>
                  <a:cubicBezTo>
                    <a:pt x="31" y="127"/>
                    <a:pt x="31" y="127"/>
                    <a:pt x="31" y="127"/>
                  </a:cubicBezTo>
                  <a:cubicBezTo>
                    <a:pt x="31" y="124"/>
                    <a:pt x="31" y="124"/>
                    <a:pt x="31" y="124"/>
                  </a:cubicBezTo>
                  <a:cubicBezTo>
                    <a:pt x="35" y="123"/>
                    <a:pt x="35" y="123"/>
                    <a:pt x="35" y="123"/>
                  </a:cubicBezTo>
                  <a:cubicBezTo>
                    <a:pt x="35" y="123"/>
                    <a:pt x="40" y="125"/>
                    <a:pt x="41" y="125"/>
                  </a:cubicBezTo>
                  <a:cubicBezTo>
                    <a:pt x="42" y="126"/>
                    <a:pt x="42" y="122"/>
                    <a:pt x="42" y="122"/>
                  </a:cubicBezTo>
                  <a:cubicBezTo>
                    <a:pt x="43" y="117"/>
                    <a:pt x="43" y="117"/>
                    <a:pt x="43" y="117"/>
                  </a:cubicBezTo>
                  <a:cubicBezTo>
                    <a:pt x="43" y="117"/>
                    <a:pt x="42" y="113"/>
                    <a:pt x="43" y="112"/>
                  </a:cubicBezTo>
                  <a:cubicBezTo>
                    <a:pt x="44" y="112"/>
                    <a:pt x="47" y="106"/>
                    <a:pt x="47" y="106"/>
                  </a:cubicBezTo>
                  <a:cubicBezTo>
                    <a:pt x="47" y="106"/>
                    <a:pt x="47" y="100"/>
                    <a:pt x="47" y="99"/>
                  </a:cubicBezTo>
                  <a:cubicBezTo>
                    <a:pt x="47" y="98"/>
                    <a:pt x="47" y="94"/>
                    <a:pt x="47" y="94"/>
                  </a:cubicBezTo>
                  <a:cubicBezTo>
                    <a:pt x="47" y="93"/>
                    <a:pt x="47" y="93"/>
                    <a:pt x="47" y="93"/>
                  </a:cubicBezTo>
                  <a:cubicBezTo>
                    <a:pt x="47" y="93"/>
                    <a:pt x="44" y="92"/>
                    <a:pt x="43" y="92"/>
                  </a:cubicBezTo>
                  <a:cubicBezTo>
                    <a:pt x="43" y="91"/>
                    <a:pt x="44" y="89"/>
                    <a:pt x="44" y="89"/>
                  </a:cubicBezTo>
                  <a:cubicBezTo>
                    <a:pt x="39" y="88"/>
                    <a:pt x="39" y="88"/>
                    <a:pt x="39" y="88"/>
                  </a:cubicBezTo>
                  <a:cubicBezTo>
                    <a:pt x="40" y="85"/>
                    <a:pt x="41" y="80"/>
                    <a:pt x="42" y="80"/>
                  </a:cubicBezTo>
                  <a:cubicBezTo>
                    <a:pt x="43" y="79"/>
                    <a:pt x="45" y="77"/>
                    <a:pt x="45" y="77"/>
                  </a:cubicBezTo>
                  <a:cubicBezTo>
                    <a:pt x="45" y="73"/>
                    <a:pt x="45" y="73"/>
                    <a:pt x="45" y="73"/>
                  </a:cubicBezTo>
                  <a:cubicBezTo>
                    <a:pt x="43" y="70"/>
                    <a:pt x="43" y="70"/>
                    <a:pt x="43" y="70"/>
                  </a:cubicBezTo>
                  <a:cubicBezTo>
                    <a:pt x="45" y="67"/>
                    <a:pt x="45" y="67"/>
                    <a:pt x="45" y="67"/>
                  </a:cubicBezTo>
                  <a:cubicBezTo>
                    <a:pt x="45" y="67"/>
                    <a:pt x="49" y="65"/>
                    <a:pt x="49" y="65"/>
                  </a:cubicBezTo>
                  <a:cubicBezTo>
                    <a:pt x="50" y="65"/>
                    <a:pt x="56" y="65"/>
                    <a:pt x="56" y="65"/>
                  </a:cubicBezTo>
                  <a:cubicBezTo>
                    <a:pt x="60" y="63"/>
                    <a:pt x="60" y="63"/>
                    <a:pt x="60" y="63"/>
                  </a:cubicBezTo>
                  <a:cubicBezTo>
                    <a:pt x="66" y="63"/>
                    <a:pt x="66" y="63"/>
                    <a:pt x="66" y="63"/>
                  </a:cubicBezTo>
                  <a:cubicBezTo>
                    <a:pt x="70" y="62"/>
                    <a:pt x="70" y="62"/>
                    <a:pt x="70" y="62"/>
                  </a:cubicBezTo>
                  <a:cubicBezTo>
                    <a:pt x="73" y="64"/>
                    <a:pt x="73" y="64"/>
                    <a:pt x="73" y="64"/>
                  </a:cubicBezTo>
                  <a:cubicBezTo>
                    <a:pt x="73" y="64"/>
                    <a:pt x="75" y="66"/>
                    <a:pt x="75" y="67"/>
                  </a:cubicBezTo>
                  <a:cubicBezTo>
                    <a:pt x="75" y="67"/>
                    <a:pt x="77" y="69"/>
                    <a:pt x="77" y="70"/>
                  </a:cubicBezTo>
                  <a:cubicBezTo>
                    <a:pt x="76" y="70"/>
                    <a:pt x="78" y="73"/>
                    <a:pt x="78" y="73"/>
                  </a:cubicBezTo>
                  <a:cubicBezTo>
                    <a:pt x="78" y="73"/>
                    <a:pt x="77" y="75"/>
                    <a:pt x="77" y="76"/>
                  </a:cubicBezTo>
                  <a:cubicBezTo>
                    <a:pt x="77" y="76"/>
                    <a:pt x="78" y="80"/>
                    <a:pt x="78" y="80"/>
                  </a:cubicBezTo>
                  <a:cubicBezTo>
                    <a:pt x="78" y="81"/>
                    <a:pt x="80" y="82"/>
                    <a:pt x="80" y="82"/>
                  </a:cubicBezTo>
                  <a:cubicBezTo>
                    <a:pt x="82" y="81"/>
                    <a:pt x="82" y="81"/>
                    <a:pt x="82" y="81"/>
                  </a:cubicBezTo>
                  <a:cubicBezTo>
                    <a:pt x="83" y="79"/>
                    <a:pt x="83" y="79"/>
                    <a:pt x="83" y="79"/>
                  </a:cubicBezTo>
                  <a:cubicBezTo>
                    <a:pt x="81" y="76"/>
                    <a:pt x="81" y="76"/>
                    <a:pt x="81" y="76"/>
                  </a:cubicBezTo>
                  <a:cubicBezTo>
                    <a:pt x="80" y="76"/>
                    <a:pt x="80" y="76"/>
                    <a:pt x="80" y="76"/>
                  </a:cubicBezTo>
                  <a:cubicBezTo>
                    <a:pt x="81" y="72"/>
                    <a:pt x="81" y="72"/>
                    <a:pt x="81" y="72"/>
                  </a:cubicBezTo>
                  <a:cubicBezTo>
                    <a:pt x="81" y="72"/>
                    <a:pt x="83" y="71"/>
                    <a:pt x="84" y="72"/>
                  </a:cubicBezTo>
                  <a:cubicBezTo>
                    <a:pt x="85" y="72"/>
                    <a:pt x="88" y="75"/>
                    <a:pt x="88" y="75"/>
                  </a:cubicBezTo>
                  <a:cubicBezTo>
                    <a:pt x="90" y="76"/>
                    <a:pt x="90" y="76"/>
                    <a:pt x="90" y="76"/>
                  </a:cubicBezTo>
                  <a:cubicBezTo>
                    <a:pt x="90" y="76"/>
                    <a:pt x="93" y="74"/>
                    <a:pt x="93" y="74"/>
                  </a:cubicBezTo>
                  <a:cubicBezTo>
                    <a:pt x="93" y="74"/>
                    <a:pt x="90" y="70"/>
                    <a:pt x="90" y="70"/>
                  </a:cubicBezTo>
                  <a:cubicBezTo>
                    <a:pt x="91" y="65"/>
                    <a:pt x="91" y="65"/>
                    <a:pt x="91" y="65"/>
                  </a:cubicBezTo>
                  <a:cubicBezTo>
                    <a:pt x="92" y="61"/>
                    <a:pt x="92" y="61"/>
                    <a:pt x="92" y="61"/>
                  </a:cubicBezTo>
                  <a:cubicBezTo>
                    <a:pt x="96" y="58"/>
                    <a:pt x="96" y="58"/>
                    <a:pt x="96" y="58"/>
                  </a:cubicBezTo>
                  <a:cubicBezTo>
                    <a:pt x="99" y="60"/>
                    <a:pt x="99" y="60"/>
                    <a:pt x="99" y="60"/>
                  </a:cubicBezTo>
                  <a:cubicBezTo>
                    <a:pt x="104" y="60"/>
                    <a:pt x="104" y="60"/>
                    <a:pt x="104" y="60"/>
                  </a:cubicBezTo>
                  <a:cubicBezTo>
                    <a:pt x="109" y="60"/>
                    <a:pt x="109" y="60"/>
                    <a:pt x="109" y="60"/>
                  </a:cubicBezTo>
                  <a:cubicBezTo>
                    <a:pt x="112" y="59"/>
                    <a:pt x="112" y="59"/>
                    <a:pt x="112" y="59"/>
                  </a:cubicBezTo>
                  <a:cubicBezTo>
                    <a:pt x="116" y="59"/>
                    <a:pt x="116" y="59"/>
                    <a:pt x="116" y="59"/>
                  </a:cubicBezTo>
                  <a:cubicBezTo>
                    <a:pt x="116" y="59"/>
                    <a:pt x="114" y="57"/>
                    <a:pt x="114" y="57"/>
                  </a:cubicBezTo>
                  <a:cubicBezTo>
                    <a:pt x="113" y="57"/>
                    <a:pt x="111" y="55"/>
                    <a:pt x="111" y="55"/>
                  </a:cubicBezTo>
                  <a:cubicBezTo>
                    <a:pt x="111" y="55"/>
                    <a:pt x="110" y="57"/>
                    <a:pt x="110" y="57"/>
                  </a:cubicBezTo>
                  <a:cubicBezTo>
                    <a:pt x="109" y="58"/>
                    <a:pt x="106" y="58"/>
                    <a:pt x="106" y="57"/>
                  </a:cubicBezTo>
                  <a:cubicBezTo>
                    <a:pt x="105" y="57"/>
                    <a:pt x="104" y="54"/>
                    <a:pt x="104" y="54"/>
                  </a:cubicBezTo>
                  <a:cubicBezTo>
                    <a:pt x="104" y="51"/>
                    <a:pt x="104" y="51"/>
                    <a:pt x="104" y="51"/>
                  </a:cubicBezTo>
                  <a:cubicBezTo>
                    <a:pt x="106" y="50"/>
                    <a:pt x="106" y="50"/>
                    <a:pt x="106" y="50"/>
                  </a:cubicBezTo>
                  <a:cubicBezTo>
                    <a:pt x="103" y="47"/>
                    <a:pt x="103" y="47"/>
                    <a:pt x="103" y="47"/>
                  </a:cubicBezTo>
                  <a:cubicBezTo>
                    <a:pt x="103" y="47"/>
                    <a:pt x="103" y="44"/>
                    <a:pt x="104" y="43"/>
                  </a:cubicBezTo>
                  <a:cubicBezTo>
                    <a:pt x="105" y="43"/>
                    <a:pt x="105" y="41"/>
                    <a:pt x="105" y="41"/>
                  </a:cubicBezTo>
                  <a:cubicBezTo>
                    <a:pt x="102" y="41"/>
                    <a:pt x="102" y="41"/>
                    <a:pt x="102" y="41"/>
                  </a:cubicBezTo>
                  <a:cubicBezTo>
                    <a:pt x="102" y="41"/>
                    <a:pt x="101" y="41"/>
                    <a:pt x="101" y="39"/>
                  </a:cubicBezTo>
                  <a:cubicBezTo>
                    <a:pt x="102" y="37"/>
                    <a:pt x="102" y="36"/>
                    <a:pt x="102" y="36"/>
                  </a:cubicBezTo>
                  <a:cubicBezTo>
                    <a:pt x="98" y="36"/>
                    <a:pt x="98" y="36"/>
                    <a:pt x="98" y="36"/>
                  </a:cubicBezTo>
                  <a:cubicBezTo>
                    <a:pt x="96" y="36"/>
                    <a:pt x="96" y="36"/>
                    <a:pt x="96" y="36"/>
                  </a:cubicBezTo>
                  <a:cubicBezTo>
                    <a:pt x="93" y="33"/>
                    <a:pt x="93" y="33"/>
                    <a:pt x="93" y="33"/>
                  </a:cubicBezTo>
                  <a:cubicBezTo>
                    <a:pt x="94" y="30"/>
                    <a:pt x="94" y="30"/>
                    <a:pt x="94" y="30"/>
                  </a:cubicBezTo>
                  <a:cubicBezTo>
                    <a:pt x="100" y="29"/>
                    <a:pt x="100" y="29"/>
                    <a:pt x="100" y="29"/>
                  </a:cubicBezTo>
                  <a:cubicBezTo>
                    <a:pt x="107" y="26"/>
                    <a:pt x="107" y="26"/>
                    <a:pt x="107" y="26"/>
                  </a:cubicBezTo>
                  <a:cubicBezTo>
                    <a:pt x="106" y="24"/>
                    <a:pt x="106" y="24"/>
                    <a:pt x="106" y="24"/>
                  </a:cubicBezTo>
                  <a:cubicBezTo>
                    <a:pt x="104" y="25"/>
                    <a:pt x="104" y="25"/>
                    <a:pt x="104" y="25"/>
                  </a:cubicBezTo>
                  <a:cubicBezTo>
                    <a:pt x="104" y="25"/>
                    <a:pt x="103" y="26"/>
                    <a:pt x="103" y="26"/>
                  </a:cubicBezTo>
                  <a:cubicBezTo>
                    <a:pt x="102" y="26"/>
                    <a:pt x="100" y="26"/>
                    <a:pt x="100" y="26"/>
                  </a:cubicBezTo>
                  <a:cubicBezTo>
                    <a:pt x="100" y="24"/>
                    <a:pt x="100" y="24"/>
                    <a:pt x="100" y="24"/>
                  </a:cubicBezTo>
                  <a:cubicBezTo>
                    <a:pt x="103" y="24"/>
                    <a:pt x="103" y="24"/>
                    <a:pt x="103" y="24"/>
                  </a:cubicBezTo>
                  <a:cubicBezTo>
                    <a:pt x="105" y="23"/>
                    <a:pt x="105" y="23"/>
                    <a:pt x="105" y="23"/>
                  </a:cubicBezTo>
                  <a:cubicBezTo>
                    <a:pt x="103" y="22"/>
                    <a:pt x="103" y="22"/>
                    <a:pt x="103" y="22"/>
                  </a:cubicBezTo>
                  <a:cubicBezTo>
                    <a:pt x="100" y="18"/>
                    <a:pt x="100" y="18"/>
                    <a:pt x="100" y="18"/>
                  </a:cubicBezTo>
                  <a:cubicBezTo>
                    <a:pt x="99" y="15"/>
                    <a:pt x="99" y="15"/>
                    <a:pt x="99" y="15"/>
                  </a:cubicBezTo>
                  <a:cubicBezTo>
                    <a:pt x="97" y="14"/>
                    <a:pt x="97" y="14"/>
                    <a:pt x="97" y="14"/>
                  </a:cubicBezTo>
                  <a:cubicBezTo>
                    <a:pt x="95" y="12"/>
                    <a:pt x="95" y="12"/>
                    <a:pt x="95" y="12"/>
                  </a:cubicBezTo>
                  <a:cubicBezTo>
                    <a:pt x="95" y="9"/>
                    <a:pt x="95" y="9"/>
                    <a:pt x="95" y="9"/>
                  </a:cubicBezTo>
                  <a:cubicBezTo>
                    <a:pt x="94" y="1"/>
                    <a:pt x="94" y="1"/>
                    <a:pt x="94" y="1"/>
                  </a:cubicBezTo>
                  <a:cubicBezTo>
                    <a:pt x="97" y="1"/>
                    <a:pt x="97" y="1"/>
                    <a:pt x="97" y="1"/>
                  </a:cubicBezTo>
                  <a:cubicBezTo>
                    <a:pt x="99" y="0"/>
                    <a:pt x="99" y="0"/>
                    <a:pt x="99" y="0"/>
                  </a:cubicBezTo>
                  <a:cubicBezTo>
                    <a:pt x="99" y="0"/>
                    <a:pt x="104" y="2"/>
                    <a:pt x="105" y="2"/>
                  </a:cubicBezTo>
                  <a:cubicBezTo>
                    <a:pt x="106" y="2"/>
                    <a:pt x="108" y="3"/>
                    <a:pt x="108" y="3"/>
                  </a:cubicBezTo>
                  <a:cubicBezTo>
                    <a:pt x="112" y="5"/>
                    <a:pt x="112" y="5"/>
                    <a:pt x="112" y="5"/>
                  </a:cubicBezTo>
                  <a:cubicBezTo>
                    <a:pt x="115" y="6"/>
                    <a:pt x="115" y="6"/>
                    <a:pt x="115" y="6"/>
                  </a:cubicBezTo>
                  <a:cubicBezTo>
                    <a:pt x="115" y="6"/>
                    <a:pt x="116" y="6"/>
                    <a:pt x="116" y="6"/>
                  </a:cubicBezTo>
                  <a:cubicBezTo>
                    <a:pt x="117" y="6"/>
                    <a:pt x="119" y="5"/>
                    <a:pt x="119" y="5"/>
                  </a:cubicBezTo>
                  <a:cubicBezTo>
                    <a:pt x="119" y="5"/>
                    <a:pt x="122" y="3"/>
                    <a:pt x="123" y="3"/>
                  </a:cubicBezTo>
                  <a:cubicBezTo>
                    <a:pt x="123" y="2"/>
                    <a:pt x="124" y="2"/>
                    <a:pt x="124" y="2"/>
                  </a:cubicBezTo>
                  <a:cubicBezTo>
                    <a:pt x="126" y="6"/>
                    <a:pt x="126" y="6"/>
                    <a:pt x="126" y="6"/>
                  </a:cubicBezTo>
                  <a:cubicBezTo>
                    <a:pt x="128" y="4"/>
                    <a:pt x="128" y="4"/>
                    <a:pt x="128" y="4"/>
                  </a:cubicBezTo>
                  <a:cubicBezTo>
                    <a:pt x="129" y="2"/>
                    <a:pt x="129" y="2"/>
                    <a:pt x="129" y="2"/>
                  </a:cubicBezTo>
                  <a:cubicBezTo>
                    <a:pt x="137" y="11"/>
                    <a:pt x="137" y="11"/>
                    <a:pt x="137" y="11"/>
                  </a:cubicBezTo>
                  <a:cubicBezTo>
                    <a:pt x="138" y="15"/>
                    <a:pt x="138" y="15"/>
                    <a:pt x="138" y="15"/>
                  </a:cubicBezTo>
                  <a:cubicBezTo>
                    <a:pt x="138" y="15"/>
                    <a:pt x="138" y="18"/>
                    <a:pt x="138" y="18"/>
                  </a:cubicBezTo>
                  <a:cubicBezTo>
                    <a:pt x="137" y="18"/>
                    <a:pt x="136" y="22"/>
                    <a:pt x="136" y="22"/>
                  </a:cubicBezTo>
                  <a:cubicBezTo>
                    <a:pt x="136" y="25"/>
                    <a:pt x="136" y="25"/>
                    <a:pt x="136" y="25"/>
                  </a:cubicBezTo>
                  <a:cubicBezTo>
                    <a:pt x="138" y="26"/>
                    <a:pt x="138" y="26"/>
                    <a:pt x="138" y="26"/>
                  </a:cubicBezTo>
                  <a:cubicBezTo>
                    <a:pt x="141" y="26"/>
                    <a:pt x="141" y="26"/>
                    <a:pt x="141" y="26"/>
                  </a:cubicBezTo>
                  <a:cubicBezTo>
                    <a:pt x="143" y="28"/>
                    <a:pt x="143" y="28"/>
                    <a:pt x="143" y="28"/>
                  </a:cubicBezTo>
                  <a:cubicBezTo>
                    <a:pt x="144" y="29"/>
                    <a:pt x="144" y="29"/>
                    <a:pt x="144" y="29"/>
                  </a:cubicBezTo>
                  <a:cubicBezTo>
                    <a:pt x="147" y="29"/>
                    <a:pt x="147" y="29"/>
                    <a:pt x="147" y="29"/>
                  </a:cubicBezTo>
                  <a:cubicBezTo>
                    <a:pt x="148" y="28"/>
                    <a:pt x="148" y="28"/>
                    <a:pt x="148" y="28"/>
                  </a:cubicBezTo>
                  <a:cubicBezTo>
                    <a:pt x="152" y="29"/>
                    <a:pt x="152" y="29"/>
                    <a:pt x="152" y="29"/>
                  </a:cubicBezTo>
                  <a:cubicBezTo>
                    <a:pt x="155" y="31"/>
                    <a:pt x="155" y="31"/>
                    <a:pt x="155" y="31"/>
                  </a:cubicBezTo>
                  <a:cubicBezTo>
                    <a:pt x="158" y="33"/>
                    <a:pt x="158" y="33"/>
                    <a:pt x="158" y="33"/>
                  </a:cubicBezTo>
                  <a:cubicBezTo>
                    <a:pt x="163" y="35"/>
                    <a:pt x="163" y="35"/>
                    <a:pt x="163" y="35"/>
                  </a:cubicBezTo>
                  <a:cubicBezTo>
                    <a:pt x="164" y="32"/>
                    <a:pt x="164" y="32"/>
                    <a:pt x="164" y="32"/>
                  </a:cubicBezTo>
                  <a:cubicBezTo>
                    <a:pt x="165" y="31"/>
                    <a:pt x="165" y="31"/>
                    <a:pt x="165" y="31"/>
                  </a:cubicBezTo>
                  <a:cubicBezTo>
                    <a:pt x="168" y="31"/>
                    <a:pt x="168" y="31"/>
                    <a:pt x="168" y="31"/>
                  </a:cubicBezTo>
                  <a:cubicBezTo>
                    <a:pt x="170" y="30"/>
                    <a:pt x="170" y="30"/>
                    <a:pt x="170" y="30"/>
                  </a:cubicBezTo>
                  <a:cubicBezTo>
                    <a:pt x="171" y="29"/>
                    <a:pt x="171" y="29"/>
                    <a:pt x="171" y="29"/>
                  </a:cubicBezTo>
                  <a:cubicBezTo>
                    <a:pt x="168" y="26"/>
                    <a:pt x="168" y="26"/>
                    <a:pt x="168" y="26"/>
                  </a:cubicBezTo>
                  <a:cubicBezTo>
                    <a:pt x="168" y="23"/>
                    <a:pt x="168" y="23"/>
                    <a:pt x="168" y="23"/>
                  </a:cubicBezTo>
                  <a:cubicBezTo>
                    <a:pt x="168" y="23"/>
                    <a:pt x="170" y="21"/>
                    <a:pt x="170" y="21"/>
                  </a:cubicBezTo>
                  <a:cubicBezTo>
                    <a:pt x="171" y="21"/>
                    <a:pt x="175" y="22"/>
                    <a:pt x="175" y="22"/>
                  </a:cubicBezTo>
                  <a:cubicBezTo>
                    <a:pt x="176" y="25"/>
                    <a:pt x="176" y="25"/>
                    <a:pt x="176" y="25"/>
                  </a:cubicBezTo>
                  <a:cubicBezTo>
                    <a:pt x="177" y="28"/>
                    <a:pt x="177" y="28"/>
                    <a:pt x="177" y="28"/>
                  </a:cubicBezTo>
                  <a:cubicBezTo>
                    <a:pt x="173" y="29"/>
                    <a:pt x="173" y="29"/>
                    <a:pt x="173" y="29"/>
                  </a:cubicBezTo>
                  <a:cubicBezTo>
                    <a:pt x="172" y="31"/>
                    <a:pt x="172" y="31"/>
                    <a:pt x="172" y="31"/>
                  </a:cubicBezTo>
                  <a:cubicBezTo>
                    <a:pt x="172" y="35"/>
                    <a:pt x="172" y="35"/>
                    <a:pt x="172" y="35"/>
                  </a:cubicBezTo>
                  <a:cubicBezTo>
                    <a:pt x="172" y="39"/>
                    <a:pt x="172" y="39"/>
                    <a:pt x="172" y="39"/>
                  </a:cubicBezTo>
                  <a:cubicBezTo>
                    <a:pt x="172" y="39"/>
                    <a:pt x="172" y="41"/>
                    <a:pt x="171" y="41"/>
                  </a:cubicBezTo>
                  <a:cubicBezTo>
                    <a:pt x="170" y="42"/>
                    <a:pt x="168" y="42"/>
                    <a:pt x="168" y="42"/>
                  </a:cubicBezTo>
                  <a:cubicBezTo>
                    <a:pt x="168" y="44"/>
                    <a:pt x="168" y="44"/>
                    <a:pt x="168" y="44"/>
                  </a:cubicBezTo>
                  <a:cubicBezTo>
                    <a:pt x="165" y="46"/>
                    <a:pt x="165" y="46"/>
                    <a:pt x="165" y="46"/>
                  </a:cubicBezTo>
                  <a:cubicBezTo>
                    <a:pt x="162" y="46"/>
                    <a:pt x="162" y="46"/>
                    <a:pt x="162" y="46"/>
                  </a:cubicBezTo>
                  <a:cubicBezTo>
                    <a:pt x="161" y="47"/>
                    <a:pt x="161" y="47"/>
                    <a:pt x="161" y="47"/>
                  </a:cubicBezTo>
                  <a:cubicBezTo>
                    <a:pt x="162" y="50"/>
                    <a:pt x="162" y="50"/>
                    <a:pt x="162" y="50"/>
                  </a:cubicBezTo>
                  <a:cubicBezTo>
                    <a:pt x="164" y="52"/>
                    <a:pt x="164" y="52"/>
                    <a:pt x="164" y="52"/>
                  </a:cubicBezTo>
                  <a:cubicBezTo>
                    <a:pt x="167" y="53"/>
                    <a:pt x="167" y="53"/>
                    <a:pt x="167" y="53"/>
                  </a:cubicBezTo>
                  <a:cubicBezTo>
                    <a:pt x="169" y="52"/>
                    <a:pt x="169" y="52"/>
                    <a:pt x="169" y="52"/>
                  </a:cubicBezTo>
                  <a:cubicBezTo>
                    <a:pt x="170" y="50"/>
                    <a:pt x="170" y="50"/>
                    <a:pt x="170" y="50"/>
                  </a:cubicBezTo>
                  <a:cubicBezTo>
                    <a:pt x="173" y="49"/>
                    <a:pt x="173" y="49"/>
                    <a:pt x="173" y="49"/>
                  </a:cubicBezTo>
                  <a:cubicBezTo>
                    <a:pt x="177" y="51"/>
                    <a:pt x="177" y="51"/>
                    <a:pt x="177" y="51"/>
                  </a:cubicBezTo>
                  <a:cubicBezTo>
                    <a:pt x="178" y="53"/>
                    <a:pt x="178" y="53"/>
                    <a:pt x="178" y="53"/>
                  </a:cubicBezTo>
                  <a:cubicBezTo>
                    <a:pt x="178" y="53"/>
                    <a:pt x="182" y="53"/>
                    <a:pt x="182" y="53"/>
                  </a:cubicBezTo>
                  <a:cubicBezTo>
                    <a:pt x="182" y="53"/>
                    <a:pt x="183" y="50"/>
                    <a:pt x="183" y="50"/>
                  </a:cubicBezTo>
                  <a:cubicBezTo>
                    <a:pt x="183" y="50"/>
                    <a:pt x="184" y="48"/>
                    <a:pt x="185" y="48"/>
                  </a:cubicBezTo>
                  <a:cubicBezTo>
                    <a:pt x="186" y="48"/>
                    <a:pt x="187" y="46"/>
                    <a:pt x="188" y="46"/>
                  </a:cubicBezTo>
                  <a:cubicBezTo>
                    <a:pt x="188" y="45"/>
                    <a:pt x="189" y="43"/>
                    <a:pt x="189" y="43"/>
                  </a:cubicBezTo>
                  <a:cubicBezTo>
                    <a:pt x="189" y="43"/>
                    <a:pt x="191" y="42"/>
                    <a:pt x="192" y="42"/>
                  </a:cubicBezTo>
                  <a:cubicBezTo>
                    <a:pt x="193" y="42"/>
                    <a:pt x="199" y="41"/>
                    <a:pt x="199" y="41"/>
                  </a:cubicBezTo>
                  <a:cubicBezTo>
                    <a:pt x="199" y="41"/>
                    <a:pt x="203" y="40"/>
                    <a:pt x="204" y="39"/>
                  </a:cubicBezTo>
                  <a:cubicBezTo>
                    <a:pt x="204" y="39"/>
                    <a:pt x="208" y="36"/>
                    <a:pt x="208" y="36"/>
                  </a:cubicBezTo>
                  <a:cubicBezTo>
                    <a:pt x="209" y="33"/>
                    <a:pt x="209" y="33"/>
                    <a:pt x="209" y="33"/>
                  </a:cubicBezTo>
                  <a:cubicBezTo>
                    <a:pt x="212" y="30"/>
                    <a:pt x="212" y="30"/>
                    <a:pt x="212" y="30"/>
                  </a:cubicBezTo>
                  <a:cubicBezTo>
                    <a:pt x="212" y="30"/>
                    <a:pt x="213" y="30"/>
                    <a:pt x="213" y="29"/>
                  </a:cubicBezTo>
                  <a:cubicBezTo>
                    <a:pt x="213" y="28"/>
                    <a:pt x="214" y="25"/>
                    <a:pt x="214" y="25"/>
                  </a:cubicBezTo>
                  <a:cubicBezTo>
                    <a:pt x="216" y="24"/>
                    <a:pt x="216" y="24"/>
                    <a:pt x="216" y="24"/>
                  </a:cubicBezTo>
                  <a:cubicBezTo>
                    <a:pt x="216" y="24"/>
                    <a:pt x="218" y="25"/>
                    <a:pt x="218" y="26"/>
                  </a:cubicBezTo>
                  <a:cubicBezTo>
                    <a:pt x="218" y="26"/>
                    <a:pt x="217" y="28"/>
                    <a:pt x="217" y="28"/>
                  </a:cubicBezTo>
                  <a:cubicBezTo>
                    <a:pt x="217" y="28"/>
                    <a:pt x="215" y="29"/>
                    <a:pt x="214" y="30"/>
                  </a:cubicBezTo>
                  <a:cubicBezTo>
                    <a:pt x="214" y="30"/>
                    <a:pt x="214" y="32"/>
                    <a:pt x="214" y="32"/>
                  </a:cubicBezTo>
                  <a:cubicBezTo>
                    <a:pt x="216" y="30"/>
                    <a:pt x="216" y="30"/>
                    <a:pt x="216" y="30"/>
                  </a:cubicBezTo>
                  <a:cubicBezTo>
                    <a:pt x="216" y="30"/>
                    <a:pt x="217" y="29"/>
                    <a:pt x="217" y="29"/>
                  </a:cubicBezTo>
                  <a:cubicBezTo>
                    <a:pt x="217" y="29"/>
                    <a:pt x="221" y="28"/>
                    <a:pt x="221" y="28"/>
                  </a:cubicBezTo>
                  <a:cubicBezTo>
                    <a:pt x="221" y="28"/>
                    <a:pt x="223" y="29"/>
                    <a:pt x="223" y="29"/>
                  </a:cubicBezTo>
                  <a:cubicBezTo>
                    <a:pt x="223" y="29"/>
                    <a:pt x="225" y="30"/>
                    <a:pt x="225" y="30"/>
                  </a:cubicBezTo>
                  <a:cubicBezTo>
                    <a:pt x="229" y="29"/>
                    <a:pt x="229" y="29"/>
                    <a:pt x="229" y="29"/>
                  </a:cubicBezTo>
                  <a:cubicBezTo>
                    <a:pt x="229" y="27"/>
                    <a:pt x="229" y="27"/>
                    <a:pt x="229" y="27"/>
                  </a:cubicBezTo>
                  <a:cubicBezTo>
                    <a:pt x="229" y="27"/>
                    <a:pt x="229" y="26"/>
                    <a:pt x="230" y="26"/>
                  </a:cubicBezTo>
                  <a:cubicBezTo>
                    <a:pt x="231" y="25"/>
                    <a:pt x="233" y="24"/>
                    <a:pt x="233" y="24"/>
                  </a:cubicBezTo>
                  <a:cubicBezTo>
                    <a:pt x="233" y="24"/>
                    <a:pt x="233" y="22"/>
                    <a:pt x="233" y="21"/>
                  </a:cubicBezTo>
                  <a:cubicBezTo>
                    <a:pt x="233" y="21"/>
                    <a:pt x="234" y="19"/>
                    <a:pt x="234" y="19"/>
                  </a:cubicBezTo>
                  <a:cubicBezTo>
                    <a:pt x="234" y="19"/>
                    <a:pt x="234" y="19"/>
                    <a:pt x="234" y="19"/>
                  </a:cubicBezTo>
                  <a:cubicBezTo>
                    <a:pt x="234" y="19"/>
                    <a:pt x="236" y="18"/>
                    <a:pt x="236" y="18"/>
                  </a:cubicBezTo>
                  <a:cubicBezTo>
                    <a:pt x="236" y="18"/>
                    <a:pt x="237" y="15"/>
                    <a:pt x="237" y="15"/>
                  </a:cubicBezTo>
                  <a:cubicBezTo>
                    <a:pt x="237" y="15"/>
                    <a:pt x="237" y="14"/>
                    <a:pt x="238" y="14"/>
                  </a:cubicBezTo>
                  <a:cubicBezTo>
                    <a:pt x="238" y="14"/>
                    <a:pt x="240" y="12"/>
                    <a:pt x="240" y="12"/>
                  </a:cubicBezTo>
                  <a:cubicBezTo>
                    <a:pt x="241" y="11"/>
                    <a:pt x="241" y="11"/>
                    <a:pt x="242" y="11"/>
                  </a:cubicBezTo>
                  <a:cubicBezTo>
                    <a:pt x="242" y="11"/>
                    <a:pt x="243" y="13"/>
                    <a:pt x="243" y="13"/>
                  </a:cubicBezTo>
                  <a:cubicBezTo>
                    <a:pt x="243" y="13"/>
                    <a:pt x="243" y="14"/>
                    <a:pt x="242" y="15"/>
                  </a:cubicBezTo>
                  <a:cubicBezTo>
                    <a:pt x="241" y="15"/>
                    <a:pt x="240" y="16"/>
                    <a:pt x="240" y="16"/>
                  </a:cubicBezTo>
                  <a:cubicBezTo>
                    <a:pt x="240" y="16"/>
                    <a:pt x="242" y="18"/>
                    <a:pt x="242" y="18"/>
                  </a:cubicBezTo>
                  <a:cubicBezTo>
                    <a:pt x="242" y="18"/>
                    <a:pt x="243" y="19"/>
                    <a:pt x="243" y="19"/>
                  </a:cubicBezTo>
                  <a:cubicBezTo>
                    <a:pt x="243" y="20"/>
                    <a:pt x="242" y="21"/>
                    <a:pt x="242" y="21"/>
                  </a:cubicBezTo>
                  <a:cubicBezTo>
                    <a:pt x="243" y="21"/>
                    <a:pt x="246" y="20"/>
                    <a:pt x="246" y="20"/>
                  </a:cubicBezTo>
                  <a:cubicBezTo>
                    <a:pt x="246" y="20"/>
                    <a:pt x="246" y="18"/>
                    <a:pt x="246" y="18"/>
                  </a:cubicBezTo>
                  <a:cubicBezTo>
                    <a:pt x="246" y="18"/>
                    <a:pt x="248" y="16"/>
                    <a:pt x="248" y="16"/>
                  </a:cubicBezTo>
                  <a:cubicBezTo>
                    <a:pt x="249" y="16"/>
                    <a:pt x="251" y="17"/>
                    <a:pt x="251" y="17"/>
                  </a:cubicBezTo>
                  <a:cubicBezTo>
                    <a:pt x="251" y="17"/>
                    <a:pt x="251" y="18"/>
                    <a:pt x="251" y="19"/>
                  </a:cubicBezTo>
                  <a:cubicBezTo>
                    <a:pt x="250" y="19"/>
                    <a:pt x="248" y="21"/>
                    <a:pt x="248" y="21"/>
                  </a:cubicBezTo>
                  <a:cubicBezTo>
                    <a:pt x="248" y="22"/>
                    <a:pt x="247" y="22"/>
                    <a:pt x="248" y="22"/>
                  </a:cubicBezTo>
                  <a:cubicBezTo>
                    <a:pt x="248" y="23"/>
                    <a:pt x="250" y="25"/>
                    <a:pt x="250" y="25"/>
                  </a:cubicBezTo>
                  <a:cubicBezTo>
                    <a:pt x="253" y="27"/>
                    <a:pt x="253" y="27"/>
                    <a:pt x="253" y="27"/>
                  </a:cubicBezTo>
                  <a:cubicBezTo>
                    <a:pt x="253" y="27"/>
                    <a:pt x="253" y="28"/>
                    <a:pt x="253" y="29"/>
                  </a:cubicBezTo>
                  <a:cubicBezTo>
                    <a:pt x="253" y="29"/>
                    <a:pt x="248" y="29"/>
                    <a:pt x="248" y="29"/>
                  </a:cubicBezTo>
                  <a:cubicBezTo>
                    <a:pt x="248" y="29"/>
                    <a:pt x="248" y="29"/>
                    <a:pt x="247" y="30"/>
                  </a:cubicBezTo>
                  <a:cubicBezTo>
                    <a:pt x="247" y="30"/>
                    <a:pt x="246" y="31"/>
                    <a:pt x="244" y="32"/>
                  </a:cubicBezTo>
                  <a:cubicBezTo>
                    <a:pt x="242" y="32"/>
                    <a:pt x="242" y="32"/>
                    <a:pt x="242" y="33"/>
                  </a:cubicBezTo>
                  <a:cubicBezTo>
                    <a:pt x="242" y="34"/>
                    <a:pt x="241" y="35"/>
                    <a:pt x="242" y="36"/>
                  </a:cubicBezTo>
                  <a:cubicBezTo>
                    <a:pt x="243" y="37"/>
                    <a:pt x="245" y="38"/>
                    <a:pt x="245" y="38"/>
                  </a:cubicBezTo>
                  <a:cubicBezTo>
                    <a:pt x="245" y="38"/>
                    <a:pt x="250" y="40"/>
                    <a:pt x="250" y="39"/>
                  </a:cubicBezTo>
                  <a:cubicBezTo>
                    <a:pt x="250" y="39"/>
                    <a:pt x="257" y="39"/>
                    <a:pt x="257" y="39"/>
                  </a:cubicBezTo>
                  <a:cubicBezTo>
                    <a:pt x="260" y="39"/>
                    <a:pt x="260" y="39"/>
                    <a:pt x="260" y="39"/>
                  </a:cubicBezTo>
                  <a:cubicBezTo>
                    <a:pt x="260" y="39"/>
                    <a:pt x="261" y="41"/>
                    <a:pt x="262" y="42"/>
                  </a:cubicBezTo>
                  <a:cubicBezTo>
                    <a:pt x="262" y="42"/>
                    <a:pt x="266" y="45"/>
                    <a:pt x="266" y="45"/>
                  </a:cubicBezTo>
                  <a:cubicBezTo>
                    <a:pt x="268" y="45"/>
                    <a:pt x="268" y="45"/>
                    <a:pt x="268" y="45"/>
                  </a:cubicBezTo>
                  <a:cubicBezTo>
                    <a:pt x="269" y="49"/>
                    <a:pt x="269" y="49"/>
                    <a:pt x="269" y="49"/>
                  </a:cubicBezTo>
                  <a:cubicBezTo>
                    <a:pt x="268" y="52"/>
                    <a:pt x="268" y="52"/>
                    <a:pt x="268" y="52"/>
                  </a:cubicBezTo>
                  <a:cubicBezTo>
                    <a:pt x="265" y="53"/>
                    <a:pt x="265" y="53"/>
                    <a:pt x="265" y="53"/>
                  </a:cubicBezTo>
                  <a:cubicBezTo>
                    <a:pt x="261" y="56"/>
                    <a:pt x="261" y="56"/>
                    <a:pt x="261" y="56"/>
                  </a:cubicBezTo>
                  <a:cubicBezTo>
                    <a:pt x="259" y="55"/>
                    <a:pt x="259" y="55"/>
                    <a:pt x="259" y="55"/>
                  </a:cubicBezTo>
                  <a:cubicBezTo>
                    <a:pt x="259" y="55"/>
                    <a:pt x="261" y="57"/>
                    <a:pt x="262" y="57"/>
                  </a:cubicBezTo>
                  <a:cubicBezTo>
                    <a:pt x="263" y="57"/>
                    <a:pt x="264" y="58"/>
                    <a:pt x="264" y="58"/>
                  </a:cubicBezTo>
                  <a:cubicBezTo>
                    <a:pt x="265" y="58"/>
                    <a:pt x="269" y="58"/>
                    <a:pt x="273" y="58"/>
                  </a:cubicBezTo>
                  <a:cubicBezTo>
                    <a:pt x="273" y="59"/>
                    <a:pt x="273" y="59"/>
                    <a:pt x="273" y="60"/>
                  </a:cubicBezTo>
                  <a:cubicBezTo>
                    <a:pt x="274" y="61"/>
                    <a:pt x="275" y="65"/>
                    <a:pt x="275" y="66"/>
                  </a:cubicBezTo>
                  <a:cubicBezTo>
                    <a:pt x="275" y="66"/>
                    <a:pt x="276" y="70"/>
                    <a:pt x="278" y="73"/>
                  </a:cubicBezTo>
                  <a:cubicBezTo>
                    <a:pt x="281" y="77"/>
                    <a:pt x="280" y="78"/>
                    <a:pt x="280" y="78"/>
                  </a:cubicBezTo>
                  <a:cubicBezTo>
                    <a:pt x="280" y="87"/>
                    <a:pt x="280" y="87"/>
                    <a:pt x="280" y="87"/>
                  </a:cubicBezTo>
                  <a:cubicBezTo>
                    <a:pt x="280" y="95"/>
                    <a:pt x="280" y="95"/>
                    <a:pt x="280" y="95"/>
                  </a:cubicBezTo>
                  <a:cubicBezTo>
                    <a:pt x="275" y="99"/>
                    <a:pt x="275" y="99"/>
                    <a:pt x="275" y="99"/>
                  </a:cubicBezTo>
                  <a:cubicBezTo>
                    <a:pt x="273" y="108"/>
                    <a:pt x="273" y="108"/>
                    <a:pt x="273" y="108"/>
                  </a:cubicBezTo>
                  <a:cubicBezTo>
                    <a:pt x="273" y="108"/>
                    <a:pt x="274" y="109"/>
                    <a:pt x="275" y="109"/>
                  </a:cubicBezTo>
                  <a:cubicBezTo>
                    <a:pt x="276" y="110"/>
                    <a:pt x="279" y="113"/>
                    <a:pt x="279" y="113"/>
                  </a:cubicBezTo>
                  <a:cubicBezTo>
                    <a:pt x="280" y="114"/>
                    <a:pt x="286" y="117"/>
                    <a:pt x="289" y="118"/>
                  </a:cubicBezTo>
                  <a:cubicBezTo>
                    <a:pt x="292" y="120"/>
                    <a:pt x="291" y="125"/>
                    <a:pt x="291" y="125"/>
                  </a:cubicBezTo>
                  <a:cubicBezTo>
                    <a:pt x="289" y="132"/>
                    <a:pt x="289" y="132"/>
                    <a:pt x="289" y="132"/>
                  </a:cubicBezTo>
                  <a:cubicBezTo>
                    <a:pt x="289" y="132"/>
                    <a:pt x="290" y="136"/>
                    <a:pt x="292" y="136"/>
                  </a:cubicBezTo>
                  <a:cubicBezTo>
                    <a:pt x="293" y="135"/>
                    <a:pt x="294" y="141"/>
                    <a:pt x="294" y="141"/>
                  </a:cubicBezTo>
                  <a:cubicBezTo>
                    <a:pt x="294" y="141"/>
                    <a:pt x="295" y="147"/>
                    <a:pt x="295" y="148"/>
                  </a:cubicBezTo>
                  <a:cubicBezTo>
                    <a:pt x="294" y="149"/>
                    <a:pt x="295" y="150"/>
                    <a:pt x="295" y="150"/>
                  </a:cubicBezTo>
                  <a:cubicBezTo>
                    <a:pt x="297" y="154"/>
                    <a:pt x="297" y="154"/>
                    <a:pt x="297" y="154"/>
                  </a:cubicBezTo>
                  <a:cubicBezTo>
                    <a:pt x="297" y="154"/>
                    <a:pt x="296" y="157"/>
                    <a:pt x="295" y="158"/>
                  </a:cubicBezTo>
                  <a:cubicBezTo>
                    <a:pt x="295" y="160"/>
                    <a:pt x="294" y="162"/>
                    <a:pt x="294" y="162"/>
                  </a:cubicBezTo>
                  <a:cubicBezTo>
                    <a:pt x="295" y="165"/>
                    <a:pt x="295" y="165"/>
                    <a:pt x="295" y="165"/>
                  </a:cubicBezTo>
                  <a:cubicBezTo>
                    <a:pt x="299" y="170"/>
                    <a:pt x="299" y="170"/>
                    <a:pt x="299" y="170"/>
                  </a:cubicBezTo>
                  <a:cubicBezTo>
                    <a:pt x="299" y="175"/>
                    <a:pt x="299" y="175"/>
                    <a:pt x="299" y="175"/>
                  </a:cubicBezTo>
                  <a:cubicBezTo>
                    <a:pt x="299" y="178"/>
                    <a:pt x="299" y="178"/>
                    <a:pt x="299" y="178"/>
                  </a:cubicBezTo>
                  <a:cubicBezTo>
                    <a:pt x="299" y="178"/>
                    <a:pt x="302" y="179"/>
                    <a:pt x="303" y="179"/>
                  </a:cubicBezTo>
                  <a:cubicBezTo>
                    <a:pt x="304" y="179"/>
                    <a:pt x="306" y="181"/>
                    <a:pt x="306" y="181"/>
                  </a:cubicBezTo>
                  <a:cubicBezTo>
                    <a:pt x="306" y="181"/>
                    <a:pt x="306" y="183"/>
                    <a:pt x="306" y="184"/>
                  </a:cubicBezTo>
                  <a:cubicBezTo>
                    <a:pt x="306" y="184"/>
                    <a:pt x="309" y="188"/>
                    <a:pt x="309" y="188"/>
                  </a:cubicBezTo>
                  <a:cubicBezTo>
                    <a:pt x="310" y="189"/>
                    <a:pt x="312" y="192"/>
                    <a:pt x="312" y="192"/>
                  </a:cubicBezTo>
                  <a:cubicBezTo>
                    <a:pt x="312" y="192"/>
                    <a:pt x="312" y="194"/>
                    <a:pt x="309" y="197"/>
                  </a:cubicBezTo>
                  <a:cubicBezTo>
                    <a:pt x="307" y="200"/>
                    <a:pt x="308" y="200"/>
                    <a:pt x="308" y="201"/>
                  </a:cubicBezTo>
                  <a:cubicBezTo>
                    <a:pt x="308" y="202"/>
                    <a:pt x="309" y="204"/>
                    <a:pt x="309" y="204"/>
                  </a:cubicBezTo>
                  <a:cubicBezTo>
                    <a:pt x="309" y="204"/>
                    <a:pt x="308" y="205"/>
                    <a:pt x="307" y="206"/>
                  </a:cubicBezTo>
                  <a:cubicBezTo>
                    <a:pt x="307" y="206"/>
                    <a:pt x="306" y="208"/>
                    <a:pt x="306" y="210"/>
                  </a:cubicBezTo>
                  <a:cubicBezTo>
                    <a:pt x="302" y="213"/>
                    <a:pt x="302" y="213"/>
                    <a:pt x="302" y="213"/>
                  </a:cubicBezTo>
                  <a:cubicBezTo>
                    <a:pt x="302" y="213"/>
                    <a:pt x="302" y="213"/>
                    <a:pt x="301" y="214"/>
                  </a:cubicBezTo>
                  <a:cubicBezTo>
                    <a:pt x="301" y="213"/>
                    <a:pt x="300" y="213"/>
                    <a:pt x="299" y="213"/>
                  </a:cubicBezTo>
                  <a:cubicBezTo>
                    <a:pt x="298" y="212"/>
                    <a:pt x="297" y="211"/>
                    <a:pt x="297" y="211"/>
                  </a:cubicBezTo>
                  <a:cubicBezTo>
                    <a:pt x="297" y="211"/>
                    <a:pt x="297" y="209"/>
                    <a:pt x="297" y="207"/>
                  </a:cubicBezTo>
                  <a:cubicBezTo>
                    <a:pt x="297" y="205"/>
                    <a:pt x="297" y="206"/>
                    <a:pt x="297" y="205"/>
                  </a:cubicBezTo>
                  <a:cubicBezTo>
                    <a:pt x="296" y="204"/>
                    <a:pt x="294" y="203"/>
                    <a:pt x="292" y="202"/>
                  </a:cubicBezTo>
                  <a:cubicBezTo>
                    <a:pt x="290" y="202"/>
                    <a:pt x="286" y="202"/>
                    <a:pt x="285" y="203"/>
                  </a:cubicBezTo>
                  <a:cubicBezTo>
                    <a:pt x="285" y="203"/>
                    <a:pt x="285" y="207"/>
                    <a:pt x="285" y="207"/>
                  </a:cubicBezTo>
                  <a:cubicBezTo>
                    <a:pt x="287" y="210"/>
                    <a:pt x="287" y="210"/>
                    <a:pt x="287" y="210"/>
                  </a:cubicBezTo>
                  <a:cubicBezTo>
                    <a:pt x="286" y="212"/>
                    <a:pt x="286" y="212"/>
                    <a:pt x="286" y="212"/>
                  </a:cubicBezTo>
                  <a:cubicBezTo>
                    <a:pt x="286" y="212"/>
                    <a:pt x="277" y="214"/>
                    <a:pt x="274" y="214"/>
                  </a:cubicBezTo>
                  <a:cubicBezTo>
                    <a:pt x="271" y="214"/>
                    <a:pt x="272" y="216"/>
                    <a:pt x="272" y="216"/>
                  </a:cubicBezTo>
                  <a:cubicBezTo>
                    <a:pt x="270" y="220"/>
                    <a:pt x="270" y="220"/>
                    <a:pt x="270" y="220"/>
                  </a:cubicBezTo>
                  <a:cubicBezTo>
                    <a:pt x="268" y="222"/>
                    <a:pt x="268" y="222"/>
                    <a:pt x="268" y="222"/>
                  </a:cubicBezTo>
                  <a:cubicBezTo>
                    <a:pt x="262" y="224"/>
                    <a:pt x="262" y="224"/>
                    <a:pt x="262" y="224"/>
                  </a:cubicBezTo>
                  <a:cubicBezTo>
                    <a:pt x="262" y="224"/>
                    <a:pt x="256" y="229"/>
                    <a:pt x="255" y="229"/>
                  </a:cubicBezTo>
                  <a:cubicBezTo>
                    <a:pt x="251" y="232"/>
                    <a:pt x="251" y="232"/>
                    <a:pt x="251" y="232"/>
                  </a:cubicBezTo>
                  <a:cubicBezTo>
                    <a:pt x="251" y="232"/>
                    <a:pt x="250" y="232"/>
                    <a:pt x="247" y="234"/>
                  </a:cubicBezTo>
                  <a:cubicBezTo>
                    <a:pt x="243" y="235"/>
                    <a:pt x="245" y="237"/>
                    <a:pt x="244" y="238"/>
                  </a:cubicBezTo>
                  <a:cubicBezTo>
                    <a:pt x="244" y="240"/>
                    <a:pt x="243" y="240"/>
                    <a:pt x="241" y="241"/>
                  </a:cubicBezTo>
                  <a:cubicBezTo>
                    <a:pt x="240" y="241"/>
                    <a:pt x="237" y="240"/>
                    <a:pt x="235" y="240"/>
                  </a:cubicBezTo>
                  <a:cubicBezTo>
                    <a:pt x="234" y="240"/>
                    <a:pt x="231" y="242"/>
                    <a:pt x="229" y="242"/>
                  </a:cubicBezTo>
                  <a:cubicBezTo>
                    <a:pt x="226" y="242"/>
                    <a:pt x="226" y="242"/>
                    <a:pt x="226" y="242"/>
                  </a:cubicBezTo>
                  <a:cubicBezTo>
                    <a:pt x="222" y="247"/>
                    <a:pt x="222" y="247"/>
                    <a:pt x="222" y="247"/>
                  </a:cubicBezTo>
                  <a:cubicBezTo>
                    <a:pt x="219" y="253"/>
                    <a:pt x="219" y="253"/>
                    <a:pt x="219" y="253"/>
                  </a:cubicBezTo>
                  <a:cubicBezTo>
                    <a:pt x="218" y="250"/>
                    <a:pt x="218" y="250"/>
                    <a:pt x="218" y="250"/>
                  </a:cubicBezTo>
                  <a:cubicBezTo>
                    <a:pt x="217" y="246"/>
                    <a:pt x="217" y="246"/>
                    <a:pt x="217" y="246"/>
                  </a:cubicBezTo>
                  <a:cubicBezTo>
                    <a:pt x="212" y="246"/>
                    <a:pt x="212" y="246"/>
                    <a:pt x="212" y="246"/>
                  </a:cubicBezTo>
                  <a:cubicBezTo>
                    <a:pt x="213" y="249"/>
                    <a:pt x="213" y="249"/>
                    <a:pt x="213" y="249"/>
                  </a:cubicBezTo>
                  <a:cubicBezTo>
                    <a:pt x="213" y="249"/>
                    <a:pt x="215" y="256"/>
                    <a:pt x="216" y="257"/>
                  </a:cubicBezTo>
                  <a:cubicBezTo>
                    <a:pt x="217" y="258"/>
                    <a:pt x="218" y="258"/>
                    <a:pt x="220" y="259"/>
                  </a:cubicBezTo>
                  <a:cubicBezTo>
                    <a:pt x="223" y="261"/>
                    <a:pt x="223" y="261"/>
                    <a:pt x="226" y="263"/>
                  </a:cubicBezTo>
                  <a:cubicBezTo>
                    <a:pt x="229" y="265"/>
                    <a:pt x="228" y="267"/>
                    <a:pt x="228" y="268"/>
                  </a:cubicBezTo>
                  <a:cubicBezTo>
                    <a:pt x="228" y="270"/>
                    <a:pt x="228" y="270"/>
                    <a:pt x="226" y="272"/>
                  </a:cubicBezTo>
                  <a:cubicBezTo>
                    <a:pt x="224" y="275"/>
                    <a:pt x="226" y="277"/>
                    <a:pt x="226" y="277"/>
                  </a:cubicBezTo>
                  <a:cubicBezTo>
                    <a:pt x="226" y="277"/>
                    <a:pt x="227" y="279"/>
                    <a:pt x="229" y="281"/>
                  </a:cubicBezTo>
                  <a:cubicBezTo>
                    <a:pt x="231" y="283"/>
                    <a:pt x="230" y="284"/>
                    <a:pt x="231" y="287"/>
                  </a:cubicBezTo>
                  <a:cubicBezTo>
                    <a:pt x="231" y="290"/>
                    <a:pt x="231" y="289"/>
                    <a:pt x="233" y="292"/>
                  </a:cubicBezTo>
                  <a:cubicBezTo>
                    <a:pt x="235" y="294"/>
                    <a:pt x="234" y="293"/>
                    <a:pt x="236" y="295"/>
                  </a:cubicBezTo>
                  <a:cubicBezTo>
                    <a:pt x="238" y="297"/>
                    <a:pt x="238" y="298"/>
                    <a:pt x="238" y="298"/>
                  </a:cubicBezTo>
                  <a:cubicBezTo>
                    <a:pt x="238" y="298"/>
                    <a:pt x="244" y="296"/>
                    <a:pt x="246" y="298"/>
                  </a:cubicBezTo>
                  <a:cubicBezTo>
                    <a:pt x="248" y="300"/>
                    <a:pt x="247" y="299"/>
                    <a:pt x="251" y="302"/>
                  </a:cubicBezTo>
                  <a:cubicBezTo>
                    <a:pt x="254" y="306"/>
                    <a:pt x="251" y="304"/>
                    <a:pt x="252" y="307"/>
                  </a:cubicBezTo>
                  <a:cubicBezTo>
                    <a:pt x="253" y="309"/>
                    <a:pt x="254" y="308"/>
                    <a:pt x="254" y="308"/>
                  </a:cubicBezTo>
                  <a:cubicBezTo>
                    <a:pt x="254" y="308"/>
                    <a:pt x="255" y="309"/>
                    <a:pt x="257" y="309"/>
                  </a:cubicBezTo>
                  <a:cubicBezTo>
                    <a:pt x="259" y="309"/>
                    <a:pt x="259" y="311"/>
                    <a:pt x="259" y="313"/>
                  </a:cubicBezTo>
                  <a:cubicBezTo>
                    <a:pt x="260" y="315"/>
                    <a:pt x="260" y="315"/>
                    <a:pt x="262" y="317"/>
                  </a:cubicBezTo>
                  <a:cubicBezTo>
                    <a:pt x="263" y="318"/>
                    <a:pt x="264" y="317"/>
                    <a:pt x="267" y="316"/>
                  </a:cubicBezTo>
                  <a:cubicBezTo>
                    <a:pt x="269" y="316"/>
                    <a:pt x="268" y="318"/>
                    <a:pt x="268" y="319"/>
                  </a:cubicBezTo>
                  <a:cubicBezTo>
                    <a:pt x="268" y="320"/>
                    <a:pt x="270" y="320"/>
                    <a:pt x="272" y="321"/>
                  </a:cubicBezTo>
                  <a:cubicBezTo>
                    <a:pt x="274" y="322"/>
                    <a:pt x="273" y="322"/>
                    <a:pt x="275" y="324"/>
                  </a:cubicBezTo>
                  <a:cubicBezTo>
                    <a:pt x="275" y="324"/>
                    <a:pt x="275" y="324"/>
                    <a:pt x="275" y="325"/>
                  </a:cubicBezTo>
                  <a:close/>
                  <a:moveTo>
                    <a:pt x="55" y="394"/>
                  </a:moveTo>
                  <a:cubicBezTo>
                    <a:pt x="55" y="394"/>
                    <a:pt x="55" y="394"/>
                    <a:pt x="55" y="394"/>
                  </a:cubicBezTo>
                  <a:cubicBezTo>
                    <a:pt x="55" y="394"/>
                    <a:pt x="55" y="394"/>
                    <a:pt x="55" y="394"/>
                  </a:cubicBezTo>
                  <a:cubicBezTo>
                    <a:pt x="55" y="394"/>
                    <a:pt x="55" y="394"/>
                    <a:pt x="55" y="394"/>
                  </a:cubicBezTo>
                  <a:close/>
                  <a:moveTo>
                    <a:pt x="128" y="400"/>
                  </a:moveTo>
                  <a:cubicBezTo>
                    <a:pt x="128" y="400"/>
                    <a:pt x="128" y="400"/>
                    <a:pt x="128" y="400"/>
                  </a:cubicBezTo>
                  <a:cubicBezTo>
                    <a:pt x="128" y="400"/>
                    <a:pt x="128" y="400"/>
                    <a:pt x="128" y="400"/>
                  </a:cubicBezTo>
                  <a:cubicBezTo>
                    <a:pt x="128" y="400"/>
                    <a:pt x="128" y="400"/>
                    <a:pt x="128" y="400"/>
                  </a:cubicBezTo>
                  <a:cubicBezTo>
                    <a:pt x="128" y="400"/>
                    <a:pt x="128" y="400"/>
                    <a:pt x="128" y="400"/>
                  </a:cubicBezTo>
                  <a:close/>
                  <a:moveTo>
                    <a:pt x="312" y="204"/>
                  </a:moveTo>
                  <a:cubicBezTo>
                    <a:pt x="312" y="204"/>
                    <a:pt x="312" y="204"/>
                    <a:pt x="312" y="204"/>
                  </a:cubicBezTo>
                  <a:cubicBezTo>
                    <a:pt x="312" y="204"/>
                    <a:pt x="312" y="204"/>
                    <a:pt x="312" y="204"/>
                  </a:cubicBezTo>
                  <a:cubicBezTo>
                    <a:pt x="312" y="204"/>
                    <a:pt x="312" y="204"/>
                    <a:pt x="312" y="204"/>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46" name="Freeform 80">
              <a:extLst>
                <a:ext uri="{FF2B5EF4-FFF2-40B4-BE49-F238E27FC236}">
                  <a16:creationId xmlns:a16="http://schemas.microsoft.com/office/drawing/2014/main" id="{41E3F99B-0657-47EF-9A31-2582D3ECD0FC}"/>
                </a:ext>
              </a:extLst>
            </p:cNvPr>
            <p:cNvSpPr>
              <a:spLocks noEditPoints="1"/>
            </p:cNvSpPr>
            <p:nvPr/>
          </p:nvSpPr>
          <p:spPr bwMode="auto">
            <a:xfrm>
              <a:off x="4736816" y="3211661"/>
              <a:ext cx="1121419" cy="1240147"/>
            </a:xfrm>
            <a:custGeom>
              <a:avLst/>
              <a:gdLst>
                <a:gd name="T0" fmla="*/ 372 w 492"/>
                <a:gd name="T1" fmla="*/ 536 h 561"/>
                <a:gd name="T2" fmla="*/ 338 w 492"/>
                <a:gd name="T3" fmla="*/ 556 h 561"/>
                <a:gd name="T4" fmla="*/ 272 w 492"/>
                <a:gd name="T5" fmla="*/ 521 h 561"/>
                <a:gd name="T6" fmla="*/ 260 w 492"/>
                <a:gd name="T7" fmla="*/ 489 h 561"/>
                <a:gd name="T8" fmla="*/ 318 w 492"/>
                <a:gd name="T9" fmla="*/ 489 h 561"/>
                <a:gd name="T10" fmla="*/ 376 w 492"/>
                <a:gd name="T11" fmla="*/ 476 h 561"/>
                <a:gd name="T12" fmla="*/ 403 w 492"/>
                <a:gd name="T13" fmla="*/ 478 h 561"/>
                <a:gd name="T14" fmla="*/ 442 w 492"/>
                <a:gd name="T15" fmla="*/ 422 h 561"/>
                <a:gd name="T16" fmla="*/ 411 w 492"/>
                <a:gd name="T17" fmla="*/ 385 h 561"/>
                <a:gd name="T18" fmla="*/ 455 w 492"/>
                <a:gd name="T19" fmla="*/ 350 h 561"/>
                <a:gd name="T20" fmla="*/ 490 w 492"/>
                <a:gd name="T21" fmla="*/ 351 h 561"/>
                <a:gd name="T22" fmla="*/ 379 w 492"/>
                <a:gd name="T23" fmla="*/ 295 h 561"/>
                <a:gd name="T24" fmla="*/ 340 w 492"/>
                <a:gd name="T25" fmla="*/ 271 h 561"/>
                <a:gd name="T26" fmla="*/ 275 w 492"/>
                <a:gd name="T27" fmla="*/ 186 h 561"/>
                <a:gd name="T28" fmla="*/ 218 w 492"/>
                <a:gd name="T29" fmla="*/ 109 h 561"/>
                <a:gd name="T30" fmla="*/ 247 w 492"/>
                <a:gd name="T31" fmla="*/ 78 h 561"/>
                <a:gd name="T32" fmla="*/ 267 w 492"/>
                <a:gd name="T33" fmla="*/ 63 h 561"/>
                <a:gd name="T34" fmla="*/ 262 w 492"/>
                <a:gd name="T35" fmla="*/ 56 h 561"/>
                <a:gd name="T36" fmla="*/ 258 w 492"/>
                <a:gd name="T37" fmla="*/ 46 h 561"/>
                <a:gd name="T38" fmla="*/ 267 w 492"/>
                <a:gd name="T39" fmla="*/ 30 h 561"/>
                <a:gd name="T40" fmla="*/ 212 w 492"/>
                <a:gd name="T41" fmla="*/ 15 h 561"/>
                <a:gd name="T42" fmla="*/ 185 w 492"/>
                <a:gd name="T43" fmla="*/ 4 h 561"/>
                <a:gd name="T44" fmla="*/ 148 w 492"/>
                <a:gd name="T45" fmla="*/ 15 h 561"/>
                <a:gd name="T46" fmla="*/ 148 w 492"/>
                <a:gd name="T47" fmla="*/ 26 h 561"/>
                <a:gd name="T48" fmla="*/ 139 w 492"/>
                <a:gd name="T49" fmla="*/ 27 h 561"/>
                <a:gd name="T50" fmla="*/ 132 w 492"/>
                <a:gd name="T51" fmla="*/ 34 h 561"/>
                <a:gd name="T52" fmla="*/ 136 w 492"/>
                <a:gd name="T53" fmla="*/ 46 h 561"/>
                <a:gd name="T54" fmla="*/ 129 w 492"/>
                <a:gd name="T55" fmla="*/ 40 h 561"/>
                <a:gd name="T56" fmla="*/ 114 w 492"/>
                <a:gd name="T57" fmla="*/ 45 h 561"/>
                <a:gd name="T58" fmla="*/ 104 w 492"/>
                <a:gd name="T59" fmla="*/ 34 h 561"/>
                <a:gd name="T60" fmla="*/ 101 w 492"/>
                <a:gd name="T61" fmla="*/ 47 h 561"/>
                <a:gd name="T62" fmla="*/ 94 w 492"/>
                <a:gd name="T63" fmla="*/ 61 h 561"/>
                <a:gd name="T64" fmla="*/ 89 w 492"/>
                <a:gd name="T65" fmla="*/ 71 h 561"/>
                <a:gd name="T66" fmla="*/ 87 w 492"/>
                <a:gd name="T67" fmla="*/ 58 h 561"/>
                <a:gd name="T68" fmla="*/ 73 w 492"/>
                <a:gd name="T69" fmla="*/ 51 h 561"/>
                <a:gd name="T70" fmla="*/ 65 w 492"/>
                <a:gd name="T71" fmla="*/ 39 h 561"/>
                <a:gd name="T72" fmla="*/ 58 w 492"/>
                <a:gd name="T73" fmla="*/ 51 h 561"/>
                <a:gd name="T74" fmla="*/ 50 w 492"/>
                <a:gd name="T75" fmla="*/ 63 h 561"/>
                <a:gd name="T76" fmla="*/ 35 w 492"/>
                <a:gd name="T77" fmla="*/ 63 h 561"/>
                <a:gd name="T78" fmla="*/ 19 w 492"/>
                <a:gd name="T79" fmla="*/ 69 h 561"/>
                <a:gd name="T80" fmla="*/ 18 w 492"/>
                <a:gd name="T81" fmla="*/ 100 h 561"/>
                <a:gd name="T82" fmla="*/ 14 w 492"/>
                <a:gd name="T83" fmla="*/ 134 h 561"/>
                <a:gd name="T84" fmla="*/ 31 w 492"/>
                <a:gd name="T85" fmla="*/ 180 h 561"/>
                <a:gd name="T86" fmla="*/ 86 w 492"/>
                <a:gd name="T87" fmla="*/ 147 h 561"/>
                <a:gd name="T88" fmla="*/ 139 w 492"/>
                <a:gd name="T89" fmla="*/ 179 h 561"/>
                <a:gd name="T90" fmla="*/ 162 w 492"/>
                <a:gd name="T91" fmla="*/ 237 h 561"/>
                <a:gd name="T92" fmla="*/ 207 w 492"/>
                <a:gd name="T93" fmla="*/ 276 h 561"/>
                <a:gd name="T94" fmla="*/ 251 w 492"/>
                <a:gd name="T95" fmla="*/ 307 h 561"/>
                <a:gd name="T96" fmla="*/ 289 w 492"/>
                <a:gd name="T97" fmla="*/ 317 h 561"/>
                <a:gd name="T98" fmla="*/ 334 w 492"/>
                <a:gd name="T99" fmla="*/ 346 h 561"/>
                <a:gd name="T100" fmla="*/ 357 w 492"/>
                <a:gd name="T101" fmla="*/ 374 h 561"/>
                <a:gd name="T102" fmla="*/ 395 w 492"/>
                <a:gd name="T103" fmla="*/ 418 h 561"/>
                <a:gd name="T104" fmla="*/ 390 w 492"/>
                <a:gd name="T105" fmla="*/ 463 h 561"/>
                <a:gd name="T106" fmla="*/ 75 w 492"/>
                <a:gd name="T107" fmla="*/ 342 h 561"/>
                <a:gd name="T108" fmla="*/ 126 w 492"/>
                <a:gd name="T109" fmla="*/ 355 h 561"/>
                <a:gd name="T110" fmla="*/ 113 w 492"/>
                <a:gd name="T111" fmla="*/ 441 h 561"/>
                <a:gd name="T112" fmla="*/ 71 w 492"/>
                <a:gd name="T113" fmla="*/ 446 h 561"/>
                <a:gd name="T114" fmla="*/ 73 w 492"/>
                <a:gd name="T115" fmla="*/ 395 h 561"/>
                <a:gd name="T116" fmla="*/ 57 w 492"/>
                <a:gd name="T117" fmla="*/ 358 h 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92" h="561">
                  <a:moveTo>
                    <a:pt x="376" y="476"/>
                  </a:moveTo>
                  <a:cubicBezTo>
                    <a:pt x="377" y="483"/>
                    <a:pt x="377" y="483"/>
                    <a:pt x="377" y="483"/>
                  </a:cubicBezTo>
                  <a:cubicBezTo>
                    <a:pt x="377" y="483"/>
                    <a:pt x="371" y="493"/>
                    <a:pt x="371" y="494"/>
                  </a:cubicBezTo>
                  <a:cubicBezTo>
                    <a:pt x="371" y="495"/>
                    <a:pt x="369" y="499"/>
                    <a:pt x="367" y="502"/>
                  </a:cubicBezTo>
                  <a:cubicBezTo>
                    <a:pt x="366" y="504"/>
                    <a:pt x="360" y="512"/>
                    <a:pt x="360" y="512"/>
                  </a:cubicBezTo>
                  <a:cubicBezTo>
                    <a:pt x="360" y="512"/>
                    <a:pt x="360" y="515"/>
                    <a:pt x="362" y="517"/>
                  </a:cubicBezTo>
                  <a:cubicBezTo>
                    <a:pt x="363" y="519"/>
                    <a:pt x="366" y="522"/>
                    <a:pt x="366" y="525"/>
                  </a:cubicBezTo>
                  <a:cubicBezTo>
                    <a:pt x="366" y="527"/>
                    <a:pt x="371" y="530"/>
                    <a:pt x="371" y="530"/>
                  </a:cubicBezTo>
                  <a:cubicBezTo>
                    <a:pt x="372" y="536"/>
                    <a:pt x="372" y="536"/>
                    <a:pt x="372" y="536"/>
                  </a:cubicBezTo>
                  <a:cubicBezTo>
                    <a:pt x="372" y="536"/>
                    <a:pt x="375" y="539"/>
                    <a:pt x="375" y="540"/>
                  </a:cubicBezTo>
                  <a:cubicBezTo>
                    <a:pt x="374" y="541"/>
                    <a:pt x="369" y="546"/>
                    <a:pt x="369" y="546"/>
                  </a:cubicBezTo>
                  <a:cubicBezTo>
                    <a:pt x="368" y="552"/>
                    <a:pt x="368" y="552"/>
                    <a:pt x="368" y="552"/>
                  </a:cubicBezTo>
                  <a:cubicBezTo>
                    <a:pt x="368" y="555"/>
                    <a:pt x="368" y="555"/>
                    <a:pt x="368" y="555"/>
                  </a:cubicBezTo>
                  <a:cubicBezTo>
                    <a:pt x="368" y="555"/>
                    <a:pt x="369" y="555"/>
                    <a:pt x="368" y="558"/>
                  </a:cubicBezTo>
                  <a:cubicBezTo>
                    <a:pt x="367" y="560"/>
                    <a:pt x="367" y="560"/>
                    <a:pt x="366" y="560"/>
                  </a:cubicBezTo>
                  <a:cubicBezTo>
                    <a:pt x="365" y="561"/>
                    <a:pt x="355" y="560"/>
                    <a:pt x="355" y="560"/>
                  </a:cubicBezTo>
                  <a:cubicBezTo>
                    <a:pt x="345" y="558"/>
                    <a:pt x="345" y="558"/>
                    <a:pt x="345" y="558"/>
                  </a:cubicBezTo>
                  <a:cubicBezTo>
                    <a:pt x="345" y="558"/>
                    <a:pt x="340" y="557"/>
                    <a:pt x="338" y="556"/>
                  </a:cubicBezTo>
                  <a:cubicBezTo>
                    <a:pt x="337" y="555"/>
                    <a:pt x="335" y="554"/>
                    <a:pt x="335" y="554"/>
                  </a:cubicBezTo>
                  <a:cubicBezTo>
                    <a:pt x="332" y="545"/>
                    <a:pt x="332" y="545"/>
                    <a:pt x="332" y="545"/>
                  </a:cubicBezTo>
                  <a:cubicBezTo>
                    <a:pt x="324" y="544"/>
                    <a:pt x="324" y="544"/>
                    <a:pt x="324" y="544"/>
                  </a:cubicBezTo>
                  <a:cubicBezTo>
                    <a:pt x="304" y="541"/>
                    <a:pt x="304" y="541"/>
                    <a:pt x="304" y="541"/>
                  </a:cubicBezTo>
                  <a:cubicBezTo>
                    <a:pt x="304" y="541"/>
                    <a:pt x="297" y="535"/>
                    <a:pt x="296" y="534"/>
                  </a:cubicBezTo>
                  <a:cubicBezTo>
                    <a:pt x="294" y="533"/>
                    <a:pt x="292" y="530"/>
                    <a:pt x="292" y="530"/>
                  </a:cubicBezTo>
                  <a:cubicBezTo>
                    <a:pt x="288" y="529"/>
                    <a:pt x="288" y="529"/>
                    <a:pt x="288" y="529"/>
                  </a:cubicBezTo>
                  <a:cubicBezTo>
                    <a:pt x="280" y="521"/>
                    <a:pt x="280" y="521"/>
                    <a:pt x="280" y="521"/>
                  </a:cubicBezTo>
                  <a:cubicBezTo>
                    <a:pt x="272" y="521"/>
                    <a:pt x="272" y="521"/>
                    <a:pt x="272" y="521"/>
                  </a:cubicBezTo>
                  <a:cubicBezTo>
                    <a:pt x="266" y="517"/>
                    <a:pt x="266" y="517"/>
                    <a:pt x="266" y="517"/>
                  </a:cubicBezTo>
                  <a:cubicBezTo>
                    <a:pt x="259" y="517"/>
                    <a:pt x="259" y="517"/>
                    <a:pt x="259" y="517"/>
                  </a:cubicBezTo>
                  <a:cubicBezTo>
                    <a:pt x="259" y="517"/>
                    <a:pt x="254" y="516"/>
                    <a:pt x="254" y="515"/>
                  </a:cubicBezTo>
                  <a:cubicBezTo>
                    <a:pt x="253" y="513"/>
                    <a:pt x="247" y="510"/>
                    <a:pt x="247" y="510"/>
                  </a:cubicBezTo>
                  <a:cubicBezTo>
                    <a:pt x="247" y="510"/>
                    <a:pt x="247" y="504"/>
                    <a:pt x="247" y="503"/>
                  </a:cubicBezTo>
                  <a:cubicBezTo>
                    <a:pt x="247" y="502"/>
                    <a:pt x="248" y="492"/>
                    <a:pt x="248" y="492"/>
                  </a:cubicBezTo>
                  <a:cubicBezTo>
                    <a:pt x="252" y="487"/>
                    <a:pt x="252" y="487"/>
                    <a:pt x="252" y="487"/>
                  </a:cubicBezTo>
                  <a:cubicBezTo>
                    <a:pt x="258" y="485"/>
                    <a:pt x="258" y="485"/>
                    <a:pt x="258" y="485"/>
                  </a:cubicBezTo>
                  <a:cubicBezTo>
                    <a:pt x="260" y="489"/>
                    <a:pt x="260" y="489"/>
                    <a:pt x="260" y="489"/>
                  </a:cubicBezTo>
                  <a:cubicBezTo>
                    <a:pt x="267" y="492"/>
                    <a:pt x="267" y="492"/>
                    <a:pt x="267" y="492"/>
                  </a:cubicBezTo>
                  <a:cubicBezTo>
                    <a:pt x="271" y="489"/>
                    <a:pt x="271" y="489"/>
                    <a:pt x="271" y="489"/>
                  </a:cubicBezTo>
                  <a:cubicBezTo>
                    <a:pt x="273" y="483"/>
                    <a:pt x="273" y="483"/>
                    <a:pt x="273" y="483"/>
                  </a:cubicBezTo>
                  <a:cubicBezTo>
                    <a:pt x="279" y="481"/>
                    <a:pt x="279" y="481"/>
                    <a:pt x="279" y="481"/>
                  </a:cubicBezTo>
                  <a:cubicBezTo>
                    <a:pt x="286" y="484"/>
                    <a:pt x="286" y="484"/>
                    <a:pt x="286" y="484"/>
                  </a:cubicBezTo>
                  <a:cubicBezTo>
                    <a:pt x="291" y="489"/>
                    <a:pt x="291" y="489"/>
                    <a:pt x="291" y="489"/>
                  </a:cubicBezTo>
                  <a:cubicBezTo>
                    <a:pt x="301" y="492"/>
                    <a:pt x="301" y="492"/>
                    <a:pt x="301" y="492"/>
                  </a:cubicBezTo>
                  <a:cubicBezTo>
                    <a:pt x="310" y="490"/>
                    <a:pt x="310" y="490"/>
                    <a:pt x="310" y="490"/>
                  </a:cubicBezTo>
                  <a:cubicBezTo>
                    <a:pt x="318" y="489"/>
                    <a:pt x="318" y="489"/>
                    <a:pt x="318" y="489"/>
                  </a:cubicBezTo>
                  <a:cubicBezTo>
                    <a:pt x="318" y="489"/>
                    <a:pt x="322" y="489"/>
                    <a:pt x="324" y="489"/>
                  </a:cubicBezTo>
                  <a:cubicBezTo>
                    <a:pt x="325" y="488"/>
                    <a:pt x="331" y="486"/>
                    <a:pt x="331" y="486"/>
                  </a:cubicBezTo>
                  <a:cubicBezTo>
                    <a:pt x="341" y="483"/>
                    <a:pt x="341" y="483"/>
                    <a:pt x="341" y="483"/>
                  </a:cubicBezTo>
                  <a:cubicBezTo>
                    <a:pt x="347" y="475"/>
                    <a:pt x="347" y="475"/>
                    <a:pt x="347" y="475"/>
                  </a:cubicBezTo>
                  <a:cubicBezTo>
                    <a:pt x="355" y="478"/>
                    <a:pt x="355" y="478"/>
                    <a:pt x="355" y="478"/>
                  </a:cubicBezTo>
                  <a:cubicBezTo>
                    <a:pt x="362" y="479"/>
                    <a:pt x="362" y="479"/>
                    <a:pt x="362" y="479"/>
                  </a:cubicBezTo>
                  <a:cubicBezTo>
                    <a:pt x="365" y="474"/>
                    <a:pt x="365" y="474"/>
                    <a:pt x="365" y="474"/>
                  </a:cubicBezTo>
                  <a:cubicBezTo>
                    <a:pt x="372" y="470"/>
                    <a:pt x="372" y="470"/>
                    <a:pt x="372" y="470"/>
                  </a:cubicBezTo>
                  <a:cubicBezTo>
                    <a:pt x="376" y="476"/>
                    <a:pt x="376" y="476"/>
                    <a:pt x="376" y="476"/>
                  </a:cubicBezTo>
                  <a:close/>
                  <a:moveTo>
                    <a:pt x="388" y="469"/>
                  </a:moveTo>
                  <a:cubicBezTo>
                    <a:pt x="388" y="469"/>
                    <a:pt x="388" y="469"/>
                    <a:pt x="388" y="469"/>
                  </a:cubicBezTo>
                  <a:cubicBezTo>
                    <a:pt x="384" y="473"/>
                    <a:pt x="384" y="473"/>
                    <a:pt x="384" y="473"/>
                  </a:cubicBezTo>
                  <a:cubicBezTo>
                    <a:pt x="380" y="476"/>
                    <a:pt x="380" y="476"/>
                    <a:pt x="380" y="476"/>
                  </a:cubicBezTo>
                  <a:cubicBezTo>
                    <a:pt x="380" y="476"/>
                    <a:pt x="381" y="480"/>
                    <a:pt x="381" y="482"/>
                  </a:cubicBezTo>
                  <a:cubicBezTo>
                    <a:pt x="382" y="484"/>
                    <a:pt x="385" y="489"/>
                    <a:pt x="385" y="489"/>
                  </a:cubicBezTo>
                  <a:cubicBezTo>
                    <a:pt x="395" y="489"/>
                    <a:pt x="395" y="489"/>
                    <a:pt x="395" y="489"/>
                  </a:cubicBezTo>
                  <a:cubicBezTo>
                    <a:pt x="402" y="485"/>
                    <a:pt x="402" y="485"/>
                    <a:pt x="402" y="485"/>
                  </a:cubicBezTo>
                  <a:cubicBezTo>
                    <a:pt x="403" y="478"/>
                    <a:pt x="403" y="478"/>
                    <a:pt x="403" y="478"/>
                  </a:cubicBezTo>
                  <a:cubicBezTo>
                    <a:pt x="406" y="471"/>
                    <a:pt x="406" y="471"/>
                    <a:pt x="406" y="471"/>
                  </a:cubicBezTo>
                  <a:cubicBezTo>
                    <a:pt x="412" y="467"/>
                    <a:pt x="412" y="467"/>
                    <a:pt x="412" y="467"/>
                  </a:cubicBezTo>
                  <a:cubicBezTo>
                    <a:pt x="417" y="462"/>
                    <a:pt x="417" y="462"/>
                    <a:pt x="417" y="462"/>
                  </a:cubicBezTo>
                  <a:cubicBezTo>
                    <a:pt x="420" y="457"/>
                    <a:pt x="420" y="457"/>
                    <a:pt x="420" y="457"/>
                  </a:cubicBezTo>
                  <a:cubicBezTo>
                    <a:pt x="421" y="444"/>
                    <a:pt x="421" y="444"/>
                    <a:pt x="421" y="444"/>
                  </a:cubicBezTo>
                  <a:cubicBezTo>
                    <a:pt x="424" y="434"/>
                    <a:pt x="424" y="434"/>
                    <a:pt x="424" y="434"/>
                  </a:cubicBezTo>
                  <a:cubicBezTo>
                    <a:pt x="440" y="428"/>
                    <a:pt x="440" y="428"/>
                    <a:pt x="440" y="428"/>
                  </a:cubicBezTo>
                  <a:cubicBezTo>
                    <a:pt x="443" y="426"/>
                    <a:pt x="443" y="426"/>
                    <a:pt x="443" y="426"/>
                  </a:cubicBezTo>
                  <a:cubicBezTo>
                    <a:pt x="443" y="426"/>
                    <a:pt x="443" y="424"/>
                    <a:pt x="442" y="422"/>
                  </a:cubicBezTo>
                  <a:cubicBezTo>
                    <a:pt x="442" y="421"/>
                    <a:pt x="439" y="418"/>
                    <a:pt x="439" y="418"/>
                  </a:cubicBezTo>
                  <a:cubicBezTo>
                    <a:pt x="439" y="418"/>
                    <a:pt x="440" y="415"/>
                    <a:pt x="440" y="414"/>
                  </a:cubicBezTo>
                  <a:cubicBezTo>
                    <a:pt x="440" y="413"/>
                    <a:pt x="439" y="406"/>
                    <a:pt x="439" y="406"/>
                  </a:cubicBezTo>
                  <a:cubicBezTo>
                    <a:pt x="437" y="399"/>
                    <a:pt x="437" y="399"/>
                    <a:pt x="437" y="399"/>
                  </a:cubicBezTo>
                  <a:cubicBezTo>
                    <a:pt x="437" y="399"/>
                    <a:pt x="435" y="399"/>
                    <a:pt x="432" y="397"/>
                  </a:cubicBezTo>
                  <a:cubicBezTo>
                    <a:pt x="429" y="396"/>
                    <a:pt x="424" y="393"/>
                    <a:pt x="424" y="393"/>
                  </a:cubicBezTo>
                  <a:cubicBezTo>
                    <a:pt x="419" y="391"/>
                    <a:pt x="419" y="391"/>
                    <a:pt x="419" y="391"/>
                  </a:cubicBezTo>
                  <a:cubicBezTo>
                    <a:pt x="413" y="390"/>
                    <a:pt x="413" y="390"/>
                    <a:pt x="413" y="390"/>
                  </a:cubicBezTo>
                  <a:cubicBezTo>
                    <a:pt x="411" y="385"/>
                    <a:pt x="411" y="385"/>
                    <a:pt x="411" y="385"/>
                  </a:cubicBezTo>
                  <a:cubicBezTo>
                    <a:pt x="415" y="371"/>
                    <a:pt x="415" y="371"/>
                    <a:pt x="415" y="371"/>
                  </a:cubicBezTo>
                  <a:cubicBezTo>
                    <a:pt x="412" y="364"/>
                    <a:pt x="412" y="364"/>
                    <a:pt x="412" y="364"/>
                  </a:cubicBezTo>
                  <a:cubicBezTo>
                    <a:pt x="421" y="354"/>
                    <a:pt x="421" y="354"/>
                    <a:pt x="421" y="354"/>
                  </a:cubicBezTo>
                  <a:cubicBezTo>
                    <a:pt x="425" y="347"/>
                    <a:pt x="425" y="347"/>
                    <a:pt x="425" y="347"/>
                  </a:cubicBezTo>
                  <a:cubicBezTo>
                    <a:pt x="430" y="343"/>
                    <a:pt x="430" y="343"/>
                    <a:pt x="430" y="343"/>
                  </a:cubicBezTo>
                  <a:cubicBezTo>
                    <a:pt x="438" y="345"/>
                    <a:pt x="438" y="345"/>
                    <a:pt x="438" y="345"/>
                  </a:cubicBezTo>
                  <a:cubicBezTo>
                    <a:pt x="441" y="349"/>
                    <a:pt x="441" y="349"/>
                    <a:pt x="441" y="349"/>
                  </a:cubicBezTo>
                  <a:cubicBezTo>
                    <a:pt x="446" y="350"/>
                    <a:pt x="446" y="350"/>
                    <a:pt x="446" y="350"/>
                  </a:cubicBezTo>
                  <a:cubicBezTo>
                    <a:pt x="455" y="350"/>
                    <a:pt x="455" y="350"/>
                    <a:pt x="455" y="350"/>
                  </a:cubicBezTo>
                  <a:cubicBezTo>
                    <a:pt x="465" y="352"/>
                    <a:pt x="465" y="352"/>
                    <a:pt x="465" y="352"/>
                  </a:cubicBezTo>
                  <a:cubicBezTo>
                    <a:pt x="469" y="358"/>
                    <a:pt x="469" y="358"/>
                    <a:pt x="469" y="358"/>
                  </a:cubicBezTo>
                  <a:cubicBezTo>
                    <a:pt x="473" y="365"/>
                    <a:pt x="473" y="365"/>
                    <a:pt x="473" y="365"/>
                  </a:cubicBezTo>
                  <a:cubicBezTo>
                    <a:pt x="473" y="365"/>
                    <a:pt x="475" y="368"/>
                    <a:pt x="476" y="369"/>
                  </a:cubicBezTo>
                  <a:cubicBezTo>
                    <a:pt x="476" y="369"/>
                    <a:pt x="480" y="372"/>
                    <a:pt x="481" y="372"/>
                  </a:cubicBezTo>
                  <a:cubicBezTo>
                    <a:pt x="482" y="373"/>
                    <a:pt x="488" y="374"/>
                    <a:pt x="488" y="374"/>
                  </a:cubicBezTo>
                  <a:cubicBezTo>
                    <a:pt x="488" y="374"/>
                    <a:pt x="488" y="367"/>
                    <a:pt x="489" y="365"/>
                  </a:cubicBezTo>
                  <a:cubicBezTo>
                    <a:pt x="490" y="364"/>
                    <a:pt x="492" y="360"/>
                    <a:pt x="492" y="359"/>
                  </a:cubicBezTo>
                  <a:cubicBezTo>
                    <a:pt x="492" y="358"/>
                    <a:pt x="490" y="351"/>
                    <a:pt x="490" y="351"/>
                  </a:cubicBezTo>
                  <a:cubicBezTo>
                    <a:pt x="483" y="343"/>
                    <a:pt x="483" y="343"/>
                    <a:pt x="483" y="343"/>
                  </a:cubicBezTo>
                  <a:cubicBezTo>
                    <a:pt x="476" y="338"/>
                    <a:pt x="476" y="338"/>
                    <a:pt x="476" y="338"/>
                  </a:cubicBezTo>
                  <a:cubicBezTo>
                    <a:pt x="459" y="327"/>
                    <a:pt x="459" y="327"/>
                    <a:pt x="459" y="327"/>
                  </a:cubicBezTo>
                  <a:cubicBezTo>
                    <a:pt x="435" y="319"/>
                    <a:pt x="435" y="319"/>
                    <a:pt x="435" y="319"/>
                  </a:cubicBezTo>
                  <a:cubicBezTo>
                    <a:pt x="419" y="309"/>
                    <a:pt x="419" y="309"/>
                    <a:pt x="419" y="309"/>
                  </a:cubicBezTo>
                  <a:cubicBezTo>
                    <a:pt x="406" y="306"/>
                    <a:pt x="406" y="306"/>
                    <a:pt x="406" y="306"/>
                  </a:cubicBezTo>
                  <a:cubicBezTo>
                    <a:pt x="406" y="306"/>
                    <a:pt x="392" y="299"/>
                    <a:pt x="391" y="299"/>
                  </a:cubicBezTo>
                  <a:cubicBezTo>
                    <a:pt x="390" y="299"/>
                    <a:pt x="387" y="298"/>
                    <a:pt x="387" y="298"/>
                  </a:cubicBezTo>
                  <a:cubicBezTo>
                    <a:pt x="387" y="298"/>
                    <a:pt x="379" y="296"/>
                    <a:pt x="379" y="295"/>
                  </a:cubicBezTo>
                  <a:cubicBezTo>
                    <a:pt x="378" y="294"/>
                    <a:pt x="377" y="291"/>
                    <a:pt x="376" y="290"/>
                  </a:cubicBezTo>
                  <a:cubicBezTo>
                    <a:pt x="376" y="289"/>
                    <a:pt x="377" y="286"/>
                    <a:pt x="377" y="286"/>
                  </a:cubicBezTo>
                  <a:cubicBezTo>
                    <a:pt x="381" y="282"/>
                    <a:pt x="381" y="282"/>
                    <a:pt x="381" y="282"/>
                  </a:cubicBezTo>
                  <a:cubicBezTo>
                    <a:pt x="381" y="282"/>
                    <a:pt x="385" y="278"/>
                    <a:pt x="385" y="277"/>
                  </a:cubicBezTo>
                  <a:cubicBezTo>
                    <a:pt x="385" y="276"/>
                    <a:pt x="386" y="270"/>
                    <a:pt x="386" y="270"/>
                  </a:cubicBezTo>
                  <a:cubicBezTo>
                    <a:pt x="381" y="268"/>
                    <a:pt x="381" y="268"/>
                    <a:pt x="381" y="268"/>
                  </a:cubicBezTo>
                  <a:cubicBezTo>
                    <a:pt x="369" y="269"/>
                    <a:pt x="369" y="269"/>
                    <a:pt x="369" y="269"/>
                  </a:cubicBezTo>
                  <a:cubicBezTo>
                    <a:pt x="350" y="271"/>
                    <a:pt x="350" y="271"/>
                    <a:pt x="350" y="271"/>
                  </a:cubicBezTo>
                  <a:cubicBezTo>
                    <a:pt x="340" y="271"/>
                    <a:pt x="340" y="271"/>
                    <a:pt x="340" y="271"/>
                  </a:cubicBezTo>
                  <a:cubicBezTo>
                    <a:pt x="327" y="263"/>
                    <a:pt x="327" y="263"/>
                    <a:pt x="327" y="263"/>
                  </a:cubicBezTo>
                  <a:cubicBezTo>
                    <a:pt x="316" y="254"/>
                    <a:pt x="316" y="254"/>
                    <a:pt x="316" y="254"/>
                  </a:cubicBezTo>
                  <a:cubicBezTo>
                    <a:pt x="309" y="250"/>
                    <a:pt x="309" y="250"/>
                    <a:pt x="309" y="250"/>
                  </a:cubicBezTo>
                  <a:cubicBezTo>
                    <a:pt x="299" y="239"/>
                    <a:pt x="299" y="239"/>
                    <a:pt x="299" y="239"/>
                  </a:cubicBezTo>
                  <a:cubicBezTo>
                    <a:pt x="294" y="232"/>
                    <a:pt x="294" y="232"/>
                    <a:pt x="294" y="232"/>
                  </a:cubicBezTo>
                  <a:cubicBezTo>
                    <a:pt x="294" y="232"/>
                    <a:pt x="291" y="222"/>
                    <a:pt x="290" y="218"/>
                  </a:cubicBezTo>
                  <a:cubicBezTo>
                    <a:pt x="289" y="215"/>
                    <a:pt x="281" y="204"/>
                    <a:pt x="281" y="204"/>
                  </a:cubicBezTo>
                  <a:cubicBezTo>
                    <a:pt x="281" y="204"/>
                    <a:pt x="277" y="195"/>
                    <a:pt x="277" y="194"/>
                  </a:cubicBezTo>
                  <a:cubicBezTo>
                    <a:pt x="277" y="193"/>
                    <a:pt x="275" y="186"/>
                    <a:pt x="275" y="186"/>
                  </a:cubicBezTo>
                  <a:cubicBezTo>
                    <a:pt x="262" y="180"/>
                    <a:pt x="262" y="180"/>
                    <a:pt x="262" y="180"/>
                  </a:cubicBezTo>
                  <a:cubicBezTo>
                    <a:pt x="245" y="170"/>
                    <a:pt x="245" y="170"/>
                    <a:pt x="245" y="170"/>
                  </a:cubicBezTo>
                  <a:cubicBezTo>
                    <a:pt x="231" y="161"/>
                    <a:pt x="231" y="161"/>
                    <a:pt x="231" y="161"/>
                  </a:cubicBezTo>
                  <a:cubicBezTo>
                    <a:pt x="224" y="151"/>
                    <a:pt x="224" y="151"/>
                    <a:pt x="224" y="151"/>
                  </a:cubicBezTo>
                  <a:cubicBezTo>
                    <a:pt x="218" y="135"/>
                    <a:pt x="218" y="135"/>
                    <a:pt x="218" y="135"/>
                  </a:cubicBezTo>
                  <a:cubicBezTo>
                    <a:pt x="217" y="122"/>
                    <a:pt x="217" y="122"/>
                    <a:pt x="217" y="122"/>
                  </a:cubicBezTo>
                  <a:cubicBezTo>
                    <a:pt x="224" y="119"/>
                    <a:pt x="224" y="119"/>
                    <a:pt x="224" y="119"/>
                  </a:cubicBezTo>
                  <a:cubicBezTo>
                    <a:pt x="224" y="113"/>
                    <a:pt x="224" y="113"/>
                    <a:pt x="224" y="113"/>
                  </a:cubicBezTo>
                  <a:cubicBezTo>
                    <a:pt x="218" y="109"/>
                    <a:pt x="218" y="109"/>
                    <a:pt x="218" y="109"/>
                  </a:cubicBezTo>
                  <a:cubicBezTo>
                    <a:pt x="218" y="103"/>
                    <a:pt x="218" y="103"/>
                    <a:pt x="218" y="103"/>
                  </a:cubicBezTo>
                  <a:cubicBezTo>
                    <a:pt x="215" y="101"/>
                    <a:pt x="215" y="101"/>
                    <a:pt x="215" y="101"/>
                  </a:cubicBezTo>
                  <a:cubicBezTo>
                    <a:pt x="211" y="96"/>
                    <a:pt x="211" y="96"/>
                    <a:pt x="211" y="96"/>
                  </a:cubicBezTo>
                  <a:cubicBezTo>
                    <a:pt x="219" y="92"/>
                    <a:pt x="219" y="92"/>
                    <a:pt x="219" y="92"/>
                  </a:cubicBezTo>
                  <a:cubicBezTo>
                    <a:pt x="219" y="92"/>
                    <a:pt x="222" y="88"/>
                    <a:pt x="226" y="88"/>
                  </a:cubicBezTo>
                  <a:cubicBezTo>
                    <a:pt x="230" y="88"/>
                    <a:pt x="233" y="84"/>
                    <a:pt x="233" y="84"/>
                  </a:cubicBezTo>
                  <a:cubicBezTo>
                    <a:pt x="233" y="84"/>
                    <a:pt x="236" y="81"/>
                    <a:pt x="237" y="81"/>
                  </a:cubicBezTo>
                  <a:cubicBezTo>
                    <a:pt x="239" y="81"/>
                    <a:pt x="241" y="80"/>
                    <a:pt x="243" y="79"/>
                  </a:cubicBezTo>
                  <a:cubicBezTo>
                    <a:pt x="244" y="79"/>
                    <a:pt x="247" y="78"/>
                    <a:pt x="247" y="78"/>
                  </a:cubicBezTo>
                  <a:cubicBezTo>
                    <a:pt x="247" y="77"/>
                    <a:pt x="248" y="70"/>
                    <a:pt x="249" y="70"/>
                  </a:cubicBezTo>
                  <a:cubicBezTo>
                    <a:pt x="250" y="70"/>
                    <a:pt x="252" y="74"/>
                    <a:pt x="255" y="74"/>
                  </a:cubicBezTo>
                  <a:cubicBezTo>
                    <a:pt x="256" y="74"/>
                    <a:pt x="258" y="76"/>
                    <a:pt x="259" y="75"/>
                  </a:cubicBezTo>
                  <a:cubicBezTo>
                    <a:pt x="261" y="74"/>
                    <a:pt x="262" y="71"/>
                    <a:pt x="262" y="71"/>
                  </a:cubicBezTo>
                  <a:cubicBezTo>
                    <a:pt x="263" y="70"/>
                    <a:pt x="264" y="69"/>
                    <a:pt x="267" y="68"/>
                  </a:cubicBezTo>
                  <a:cubicBezTo>
                    <a:pt x="267" y="68"/>
                    <a:pt x="267" y="68"/>
                    <a:pt x="267" y="68"/>
                  </a:cubicBezTo>
                  <a:cubicBezTo>
                    <a:pt x="267" y="68"/>
                    <a:pt x="265" y="67"/>
                    <a:pt x="265" y="67"/>
                  </a:cubicBezTo>
                  <a:cubicBezTo>
                    <a:pt x="265" y="66"/>
                    <a:pt x="265" y="66"/>
                    <a:pt x="266" y="65"/>
                  </a:cubicBezTo>
                  <a:cubicBezTo>
                    <a:pt x="266" y="64"/>
                    <a:pt x="266" y="64"/>
                    <a:pt x="267" y="63"/>
                  </a:cubicBezTo>
                  <a:cubicBezTo>
                    <a:pt x="267" y="63"/>
                    <a:pt x="267" y="61"/>
                    <a:pt x="267" y="61"/>
                  </a:cubicBezTo>
                  <a:cubicBezTo>
                    <a:pt x="267" y="61"/>
                    <a:pt x="268" y="60"/>
                    <a:pt x="267" y="60"/>
                  </a:cubicBezTo>
                  <a:cubicBezTo>
                    <a:pt x="267" y="59"/>
                    <a:pt x="266" y="58"/>
                    <a:pt x="266" y="58"/>
                  </a:cubicBezTo>
                  <a:cubicBezTo>
                    <a:pt x="266" y="58"/>
                    <a:pt x="266" y="58"/>
                    <a:pt x="265" y="58"/>
                  </a:cubicBezTo>
                  <a:cubicBezTo>
                    <a:pt x="265" y="59"/>
                    <a:pt x="265" y="59"/>
                    <a:pt x="265" y="59"/>
                  </a:cubicBezTo>
                  <a:cubicBezTo>
                    <a:pt x="263" y="60"/>
                    <a:pt x="263" y="60"/>
                    <a:pt x="263" y="60"/>
                  </a:cubicBezTo>
                  <a:cubicBezTo>
                    <a:pt x="263" y="60"/>
                    <a:pt x="262" y="58"/>
                    <a:pt x="262" y="58"/>
                  </a:cubicBezTo>
                  <a:cubicBezTo>
                    <a:pt x="261" y="58"/>
                    <a:pt x="261" y="58"/>
                    <a:pt x="261" y="57"/>
                  </a:cubicBezTo>
                  <a:cubicBezTo>
                    <a:pt x="261" y="57"/>
                    <a:pt x="262" y="56"/>
                    <a:pt x="262" y="56"/>
                  </a:cubicBezTo>
                  <a:cubicBezTo>
                    <a:pt x="262" y="56"/>
                    <a:pt x="261" y="55"/>
                    <a:pt x="261" y="55"/>
                  </a:cubicBezTo>
                  <a:cubicBezTo>
                    <a:pt x="261" y="55"/>
                    <a:pt x="262" y="53"/>
                    <a:pt x="263" y="53"/>
                  </a:cubicBezTo>
                  <a:cubicBezTo>
                    <a:pt x="264" y="52"/>
                    <a:pt x="266" y="50"/>
                    <a:pt x="266" y="50"/>
                  </a:cubicBezTo>
                  <a:cubicBezTo>
                    <a:pt x="267" y="48"/>
                    <a:pt x="267" y="48"/>
                    <a:pt x="267" y="48"/>
                  </a:cubicBezTo>
                  <a:cubicBezTo>
                    <a:pt x="266" y="47"/>
                    <a:pt x="266" y="47"/>
                    <a:pt x="266" y="47"/>
                  </a:cubicBezTo>
                  <a:cubicBezTo>
                    <a:pt x="266" y="47"/>
                    <a:pt x="265" y="48"/>
                    <a:pt x="265" y="48"/>
                  </a:cubicBezTo>
                  <a:cubicBezTo>
                    <a:pt x="263" y="47"/>
                    <a:pt x="263" y="47"/>
                    <a:pt x="263" y="47"/>
                  </a:cubicBezTo>
                  <a:cubicBezTo>
                    <a:pt x="261" y="46"/>
                    <a:pt x="261" y="46"/>
                    <a:pt x="261" y="46"/>
                  </a:cubicBezTo>
                  <a:cubicBezTo>
                    <a:pt x="258" y="46"/>
                    <a:pt x="258" y="46"/>
                    <a:pt x="258" y="46"/>
                  </a:cubicBezTo>
                  <a:cubicBezTo>
                    <a:pt x="256" y="44"/>
                    <a:pt x="256" y="44"/>
                    <a:pt x="256" y="44"/>
                  </a:cubicBezTo>
                  <a:cubicBezTo>
                    <a:pt x="257" y="42"/>
                    <a:pt x="257" y="42"/>
                    <a:pt x="257" y="42"/>
                  </a:cubicBezTo>
                  <a:cubicBezTo>
                    <a:pt x="257" y="40"/>
                    <a:pt x="257" y="40"/>
                    <a:pt x="257" y="40"/>
                  </a:cubicBezTo>
                  <a:cubicBezTo>
                    <a:pt x="257" y="40"/>
                    <a:pt x="259" y="38"/>
                    <a:pt x="259" y="38"/>
                  </a:cubicBezTo>
                  <a:cubicBezTo>
                    <a:pt x="260" y="37"/>
                    <a:pt x="262" y="36"/>
                    <a:pt x="262" y="36"/>
                  </a:cubicBezTo>
                  <a:cubicBezTo>
                    <a:pt x="263" y="34"/>
                    <a:pt x="263" y="34"/>
                    <a:pt x="263" y="34"/>
                  </a:cubicBezTo>
                  <a:cubicBezTo>
                    <a:pt x="263" y="34"/>
                    <a:pt x="264" y="33"/>
                    <a:pt x="265" y="33"/>
                  </a:cubicBezTo>
                  <a:cubicBezTo>
                    <a:pt x="266" y="33"/>
                    <a:pt x="266" y="34"/>
                    <a:pt x="266" y="33"/>
                  </a:cubicBezTo>
                  <a:cubicBezTo>
                    <a:pt x="267" y="33"/>
                    <a:pt x="267" y="31"/>
                    <a:pt x="267" y="30"/>
                  </a:cubicBezTo>
                  <a:cubicBezTo>
                    <a:pt x="267" y="27"/>
                    <a:pt x="267" y="27"/>
                    <a:pt x="267" y="27"/>
                  </a:cubicBezTo>
                  <a:cubicBezTo>
                    <a:pt x="262" y="28"/>
                    <a:pt x="262" y="28"/>
                    <a:pt x="262" y="28"/>
                  </a:cubicBezTo>
                  <a:cubicBezTo>
                    <a:pt x="262" y="28"/>
                    <a:pt x="257" y="27"/>
                    <a:pt x="254" y="27"/>
                  </a:cubicBezTo>
                  <a:cubicBezTo>
                    <a:pt x="250" y="27"/>
                    <a:pt x="242" y="25"/>
                    <a:pt x="242" y="25"/>
                  </a:cubicBezTo>
                  <a:cubicBezTo>
                    <a:pt x="232" y="22"/>
                    <a:pt x="232" y="22"/>
                    <a:pt x="232" y="22"/>
                  </a:cubicBezTo>
                  <a:cubicBezTo>
                    <a:pt x="226" y="22"/>
                    <a:pt x="226" y="22"/>
                    <a:pt x="226" y="22"/>
                  </a:cubicBezTo>
                  <a:cubicBezTo>
                    <a:pt x="217" y="21"/>
                    <a:pt x="217" y="21"/>
                    <a:pt x="217" y="21"/>
                  </a:cubicBezTo>
                  <a:cubicBezTo>
                    <a:pt x="217" y="21"/>
                    <a:pt x="216" y="19"/>
                    <a:pt x="215" y="18"/>
                  </a:cubicBezTo>
                  <a:cubicBezTo>
                    <a:pt x="215" y="17"/>
                    <a:pt x="212" y="15"/>
                    <a:pt x="212" y="15"/>
                  </a:cubicBezTo>
                  <a:cubicBezTo>
                    <a:pt x="212" y="13"/>
                    <a:pt x="212" y="13"/>
                    <a:pt x="212" y="13"/>
                  </a:cubicBezTo>
                  <a:cubicBezTo>
                    <a:pt x="210" y="8"/>
                    <a:pt x="210" y="8"/>
                    <a:pt x="210" y="8"/>
                  </a:cubicBezTo>
                  <a:cubicBezTo>
                    <a:pt x="208" y="4"/>
                    <a:pt x="208" y="4"/>
                    <a:pt x="208" y="4"/>
                  </a:cubicBezTo>
                  <a:cubicBezTo>
                    <a:pt x="210" y="1"/>
                    <a:pt x="210" y="1"/>
                    <a:pt x="210" y="1"/>
                  </a:cubicBezTo>
                  <a:cubicBezTo>
                    <a:pt x="208" y="0"/>
                    <a:pt x="208" y="0"/>
                    <a:pt x="208" y="0"/>
                  </a:cubicBezTo>
                  <a:cubicBezTo>
                    <a:pt x="208" y="0"/>
                    <a:pt x="204" y="1"/>
                    <a:pt x="202" y="1"/>
                  </a:cubicBezTo>
                  <a:cubicBezTo>
                    <a:pt x="201" y="2"/>
                    <a:pt x="195" y="3"/>
                    <a:pt x="195" y="3"/>
                  </a:cubicBezTo>
                  <a:cubicBezTo>
                    <a:pt x="193" y="4"/>
                    <a:pt x="193" y="4"/>
                    <a:pt x="193" y="4"/>
                  </a:cubicBezTo>
                  <a:cubicBezTo>
                    <a:pt x="185" y="4"/>
                    <a:pt x="185" y="4"/>
                    <a:pt x="185" y="4"/>
                  </a:cubicBezTo>
                  <a:cubicBezTo>
                    <a:pt x="177" y="5"/>
                    <a:pt x="177" y="5"/>
                    <a:pt x="177" y="5"/>
                  </a:cubicBezTo>
                  <a:cubicBezTo>
                    <a:pt x="174" y="7"/>
                    <a:pt x="174" y="7"/>
                    <a:pt x="174" y="7"/>
                  </a:cubicBezTo>
                  <a:cubicBezTo>
                    <a:pt x="168" y="10"/>
                    <a:pt x="168" y="10"/>
                    <a:pt x="168" y="10"/>
                  </a:cubicBezTo>
                  <a:cubicBezTo>
                    <a:pt x="168" y="14"/>
                    <a:pt x="168" y="14"/>
                    <a:pt x="168" y="14"/>
                  </a:cubicBezTo>
                  <a:cubicBezTo>
                    <a:pt x="165" y="18"/>
                    <a:pt x="165" y="18"/>
                    <a:pt x="165" y="18"/>
                  </a:cubicBezTo>
                  <a:cubicBezTo>
                    <a:pt x="160" y="18"/>
                    <a:pt x="160" y="18"/>
                    <a:pt x="160" y="18"/>
                  </a:cubicBezTo>
                  <a:cubicBezTo>
                    <a:pt x="155" y="14"/>
                    <a:pt x="155" y="14"/>
                    <a:pt x="155" y="14"/>
                  </a:cubicBezTo>
                  <a:cubicBezTo>
                    <a:pt x="153" y="16"/>
                    <a:pt x="153" y="16"/>
                    <a:pt x="153" y="16"/>
                  </a:cubicBezTo>
                  <a:cubicBezTo>
                    <a:pt x="148" y="15"/>
                    <a:pt x="148" y="15"/>
                    <a:pt x="148" y="15"/>
                  </a:cubicBezTo>
                  <a:cubicBezTo>
                    <a:pt x="147" y="15"/>
                    <a:pt x="147" y="15"/>
                    <a:pt x="147" y="15"/>
                  </a:cubicBezTo>
                  <a:cubicBezTo>
                    <a:pt x="146" y="15"/>
                    <a:pt x="146" y="15"/>
                    <a:pt x="146" y="15"/>
                  </a:cubicBezTo>
                  <a:cubicBezTo>
                    <a:pt x="146" y="15"/>
                    <a:pt x="145" y="16"/>
                    <a:pt x="145" y="16"/>
                  </a:cubicBezTo>
                  <a:cubicBezTo>
                    <a:pt x="146" y="18"/>
                    <a:pt x="146" y="18"/>
                    <a:pt x="146" y="18"/>
                  </a:cubicBezTo>
                  <a:cubicBezTo>
                    <a:pt x="145" y="19"/>
                    <a:pt x="145" y="19"/>
                    <a:pt x="145" y="19"/>
                  </a:cubicBezTo>
                  <a:cubicBezTo>
                    <a:pt x="146" y="21"/>
                    <a:pt x="146" y="21"/>
                    <a:pt x="146" y="21"/>
                  </a:cubicBezTo>
                  <a:cubicBezTo>
                    <a:pt x="146" y="21"/>
                    <a:pt x="145" y="22"/>
                    <a:pt x="144" y="23"/>
                  </a:cubicBezTo>
                  <a:cubicBezTo>
                    <a:pt x="143" y="23"/>
                    <a:pt x="145" y="25"/>
                    <a:pt x="145" y="25"/>
                  </a:cubicBezTo>
                  <a:cubicBezTo>
                    <a:pt x="145" y="25"/>
                    <a:pt x="146" y="25"/>
                    <a:pt x="148" y="26"/>
                  </a:cubicBezTo>
                  <a:cubicBezTo>
                    <a:pt x="149" y="27"/>
                    <a:pt x="148" y="27"/>
                    <a:pt x="148" y="27"/>
                  </a:cubicBezTo>
                  <a:cubicBezTo>
                    <a:pt x="148" y="28"/>
                    <a:pt x="148" y="29"/>
                    <a:pt x="147" y="29"/>
                  </a:cubicBezTo>
                  <a:cubicBezTo>
                    <a:pt x="147" y="30"/>
                    <a:pt x="147" y="30"/>
                    <a:pt x="147" y="30"/>
                  </a:cubicBezTo>
                  <a:cubicBezTo>
                    <a:pt x="146" y="30"/>
                    <a:pt x="146" y="30"/>
                    <a:pt x="146" y="30"/>
                  </a:cubicBezTo>
                  <a:cubicBezTo>
                    <a:pt x="146" y="30"/>
                    <a:pt x="143" y="31"/>
                    <a:pt x="143" y="30"/>
                  </a:cubicBezTo>
                  <a:cubicBezTo>
                    <a:pt x="142" y="30"/>
                    <a:pt x="143" y="30"/>
                    <a:pt x="143" y="30"/>
                  </a:cubicBezTo>
                  <a:cubicBezTo>
                    <a:pt x="142" y="30"/>
                    <a:pt x="142" y="30"/>
                    <a:pt x="142" y="30"/>
                  </a:cubicBezTo>
                  <a:cubicBezTo>
                    <a:pt x="142" y="30"/>
                    <a:pt x="139" y="28"/>
                    <a:pt x="139" y="28"/>
                  </a:cubicBezTo>
                  <a:cubicBezTo>
                    <a:pt x="139" y="27"/>
                    <a:pt x="139" y="27"/>
                    <a:pt x="139" y="27"/>
                  </a:cubicBezTo>
                  <a:cubicBezTo>
                    <a:pt x="139" y="27"/>
                    <a:pt x="138" y="26"/>
                    <a:pt x="138" y="26"/>
                  </a:cubicBezTo>
                  <a:cubicBezTo>
                    <a:pt x="137" y="26"/>
                    <a:pt x="137" y="27"/>
                    <a:pt x="137" y="27"/>
                  </a:cubicBezTo>
                  <a:cubicBezTo>
                    <a:pt x="136" y="27"/>
                    <a:pt x="135" y="27"/>
                    <a:pt x="134" y="27"/>
                  </a:cubicBezTo>
                  <a:cubicBezTo>
                    <a:pt x="134" y="27"/>
                    <a:pt x="134" y="28"/>
                    <a:pt x="133" y="28"/>
                  </a:cubicBezTo>
                  <a:cubicBezTo>
                    <a:pt x="133" y="29"/>
                    <a:pt x="133" y="29"/>
                    <a:pt x="133" y="30"/>
                  </a:cubicBezTo>
                  <a:cubicBezTo>
                    <a:pt x="132" y="30"/>
                    <a:pt x="132" y="31"/>
                    <a:pt x="132" y="31"/>
                  </a:cubicBezTo>
                  <a:cubicBezTo>
                    <a:pt x="132" y="32"/>
                    <a:pt x="132" y="32"/>
                    <a:pt x="132" y="32"/>
                  </a:cubicBezTo>
                  <a:cubicBezTo>
                    <a:pt x="131" y="34"/>
                    <a:pt x="131" y="34"/>
                    <a:pt x="131" y="34"/>
                  </a:cubicBezTo>
                  <a:cubicBezTo>
                    <a:pt x="132" y="34"/>
                    <a:pt x="132" y="34"/>
                    <a:pt x="132" y="34"/>
                  </a:cubicBezTo>
                  <a:cubicBezTo>
                    <a:pt x="132" y="34"/>
                    <a:pt x="132" y="36"/>
                    <a:pt x="132" y="36"/>
                  </a:cubicBezTo>
                  <a:cubicBezTo>
                    <a:pt x="132" y="37"/>
                    <a:pt x="132" y="37"/>
                    <a:pt x="132" y="37"/>
                  </a:cubicBezTo>
                  <a:cubicBezTo>
                    <a:pt x="133" y="38"/>
                    <a:pt x="134" y="37"/>
                    <a:pt x="134" y="37"/>
                  </a:cubicBezTo>
                  <a:cubicBezTo>
                    <a:pt x="134" y="37"/>
                    <a:pt x="135" y="38"/>
                    <a:pt x="135" y="39"/>
                  </a:cubicBezTo>
                  <a:cubicBezTo>
                    <a:pt x="136" y="39"/>
                    <a:pt x="135" y="40"/>
                    <a:pt x="135" y="40"/>
                  </a:cubicBezTo>
                  <a:cubicBezTo>
                    <a:pt x="135" y="40"/>
                    <a:pt x="134" y="41"/>
                    <a:pt x="134" y="41"/>
                  </a:cubicBezTo>
                  <a:cubicBezTo>
                    <a:pt x="133" y="41"/>
                    <a:pt x="133" y="41"/>
                    <a:pt x="134" y="42"/>
                  </a:cubicBezTo>
                  <a:cubicBezTo>
                    <a:pt x="134" y="43"/>
                    <a:pt x="135" y="43"/>
                    <a:pt x="135" y="43"/>
                  </a:cubicBezTo>
                  <a:cubicBezTo>
                    <a:pt x="136" y="43"/>
                    <a:pt x="136" y="46"/>
                    <a:pt x="136" y="46"/>
                  </a:cubicBezTo>
                  <a:cubicBezTo>
                    <a:pt x="136" y="47"/>
                    <a:pt x="135" y="48"/>
                    <a:pt x="135" y="48"/>
                  </a:cubicBezTo>
                  <a:cubicBezTo>
                    <a:pt x="135" y="48"/>
                    <a:pt x="135" y="48"/>
                    <a:pt x="135" y="48"/>
                  </a:cubicBezTo>
                  <a:cubicBezTo>
                    <a:pt x="134" y="48"/>
                    <a:pt x="134" y="48"/>
                    <a:pt x="134" y="49"/>
                  </a:cubicBezTo>
                  <a:cubicBezTo>
                    <a:pt x="134" y="49"/>
                    <a:pt x="132" y="49"/>
                    <a:pt x="132" y="49"/>
                  </a:cubicBezTo>
                  <a:cubicBezTo>
                    <a:pt x="132" y="49"/>
                    <a:pt x="133" y="47"/>
                    <a:pt x="132" y="47"/>
                  </a:cubicBezTo>
                  <a:cubicBezTo>
                    <a:pt x="132" y="46"/>
                    <a:pt x="131" y="46"/>
                    <a:pt x="130" y="45"/>
                  </a:cubicBezTo>
                  <a:cubicBezTo>
                    <a:pt x="129" y="43"/>
                    <a:pt x="130" y="43"/>
                    <a:pt x="130" y="43"/>
                  </a:cubicBezTo>
                  <a:cubicBezTo>
                    <a:pt x="130" y="43"/>
                    <a:pt x="130" y="43"/>
                    <a:pt x="129" y="42"/>
                  </a:cubicBezTo>
                  <a:cubicBezTo>
                    <a:pt x="129" y="41"/>
                    <a:pt x="129" y="40"/>
                    <a:pt x="129" y="40"/>
                  </a:cubicBezTo>
                  <a:cubicBezTo>
                    <a:pt x="129" y="40"/>
                    <a:pt x="127" y="40"/>
                    <a:pt x="126" y="40"/>
                  </a:cubicBezTo>
                  <a:cubicBezTo>
                    <a:pt x="124" y="40"/>
                    <a:pt x="125" y="41"/>
                    <a:pt x="125" y="41"/>
                  </a:cubicBezTo>
                  <a:cubicBezTo>
                    <a:pt x="123" y="41"/>
                    <a:pt x="123" y="41"/>
                    <a:pt x="123" y="41"/>
                  </a:cubicBezTo>
                  <a:cubicBezTo>
                    <a:pt x="123" y="41"/>
                    <a:pt x="122" y="42"/>
                    <a:pt x="122" y="42"/>
                  </a:cubicBezTo>
                  <a:cubicBezTo>
                    <a:pt x="121" y="43"/>
                    <a:pt x="121" y="42"/>
                    <a:pt x="120" y="42"/>
                  </a:cubicBezTo>
                  <a:cubicBezTo>
                    <a:pt x="120" y="42"/>
                    <a:pt x="119" y="42"/>
                    <a:pt x="119" y="42"/>
                  </a:cubicBezTo>
                  <a:cubicBezTo>
                    <a:pt x="119" y="42"/>
                    <a:pt x="118" y="43"/>
                    <a:pt x="119" y="44"/>
                  </a:cubicBezTo>
                  <a:cubicBezTo>
                    <a:pt x="119" y="45"/>
                    <a:pt x="119" y="45"/>
                    <a:pt x="118" y="45"/>
                  </a:cubicBezTo>
                  <a:cubicBezTo>
                    <a:pt x="118" y="46"/>
                    <a:pt x="116" y="45"/>
                    <a:pt x="114" y="45"/>
                  </a:cubicBezTo>
                  <a:cubicBezTo>
                    <a:pt x="111" y="45"/>
                    <a:pt x="113" y="44"/>
                    <a:pt x="112" y="44"/>
                  </a:cubicBezTo>
                  <a:cubicBezTo>
                    <a:pt x="112" y="43"/>
                    <a:pt x="110" y="43"/>
                    <a:pt x="110" y="42"/>
                  </a:cubicBezTo>
                  <a:cubicBezTo>
                    <a:pt x="110" y="40"/>
                    <a:pt x="110" y="40"/>
                    <a:pt x="110" y="39"/>
                  </a:cubicBezTo>
                  <a:cubicBezTo>
                    <a:pt x="110" y="38"/>
                    <a:pt x="109" y="37"/>
                    <a:pt x="109" y="37"/>
                  </a:cubicBezTo>
                  <a:cubicBezTo>
                    <a:pt x="108" y="36"/>
                    <a:pt x="109" y="35"/>
                    <a:pt x="110" y="35"/>
                  </a:cubicBezTo>
                  <a:cubicBezTo>
                    <a:pt x="110" y="34"/>
                    <a:pt x="109" y="34"/>
                    <a:pt x="109" y="34"/>
                  </a:cubicBezTo>
                  <a:cubicBezTo>
                    <a:pt x="107" y="35"/>
                    <a:pt x="107" y="35"/>
                    <a:pt x="107" y="35"/>
                  </a:cubicBezTo>
                  <a:cubicBezTo>
                    <a:pt x="106" y="35"/>
                    <a:pt x="106" y="35"/>
                    <a:pt x="106" y="35"/>
                  </a:cubicBezTo>
                  <a:cubicBezTo>
                    <a:pt x="106" y="35"/>
                    <a:pt x="105" y="34"/>
                    <a:pt x="104" y="34"/>
                  </a:cubicBezTo>
                  <a:cubicBezTo>
                    <a:pt x="104" y="33"/>
                    <a:pt x="103" y="34"/>
                    <a:pt x="103" y="34"/>
                  </a:cubicBezTo>
                  <a:cubicBezTo>
                    <a:pt x="101" y="36"/>
                    <a:pt x="101" y="36"/>
                    <a:pt x="101" y="36"/>
                  </a:cubicBezTo>
                  <a:cubicBezTo>
                    <a:pt x="101" y="37"/>
                    <a:pt x="101" y="37"/>
                    <a:pt x="101" y="37"/>
                  </a:cubicBezTo>
                  <a:cubicBezTo>
                    <a:pt x="102" y="39"/>
                    <a:pt x="102" y="39"/>
                    <a:pt x="102" y="39"/>
                  </a:cubicBezTo>
                  <a:cubicBezTo>
                    <a:pt x="102" y="41"/>
                    <a:pt x="102" y="41"/>
                    <a:pt x="102" y="41"/>
                  </a:cubicBezTo>
                  <a:cubicBezTo>
                    <a:pt x="102" y="41"/>
                    <a:pt x="102" y="42"/>
                    <a:pt x="102" y="43"/>
                  </a:cubicBezTo>
                  <a:cubicBezTo>
                    <a:pt x="102" y="43"/>
                    <a:pt x="102" y="44"/>
                    <a:pt x="102" y="44"/>
                  </a:cubicBezTo>
                  <a:cubicBezTo>
                    <a:pt x="102" y="45"/>
                    <a:pt x="102" y="45"/>
                    <a:pt x="102" y="45"/>
                  </a:cubicBezTo>
                  <a:cubicBezTo>
                    <a:pt x="102" y="45"/>
                    <a:pt x="101" y="46"/>
                    <a:pt x="101" y="47"/>
                  </a:cubicBezTo>
                  <a:cubicBezTo>
                    <a:pt x="101" y="47"/>
                    <a:pt x="101" y="48"/>
                    <a:pt x="101" y="49"/>
                  </a:cubicBezTo>
                  <a:cubicBezTo>
                    <a:pt x="100" y="50"/>
                    <a:pt x="100" y="50"/>
                    <a:pt x="100" y="50"/>
                  </a:cubicBezTo>
                  <a:cubicBezTo>
                    <a:pt x="100" y="50"/>
                    <a:pt x="99" y="51"/>
                    <a:pt x="99" y="52"/>
                  </a:cubicBezTo>
                  <a:cubicBezTo>
                    <a:pt x="99" y="52"/>
                    <a:pt x="97" y="52"/>
                    <a:pt x="97" y="52"/>
                  </a:cubicBezTo>
                  <a:cubicBezTo>
                    <a:pt x="97" y="52"/>
                    <a:pt x="96" y="54"/>
                    <a:pt x="95" y="54"/>
                  </a:cubicBezTo>
                  <a:cubicBezTo>
                    <a:pt x="95" y="54"/>
                    <a:pt x="95" y="56"/>
                    <a:pt x="95" y="57"/>
                  </a:cubicBezTo>
                  <a:cubicBezTo>
                    <a:pt x="95" y="57"/>
                    <a:pt x="95" y="58"/>
                    <a:pt x="95" y="58"/>
                  </a:cubicBezTo>
                  <a:cubicBezTo>
                    <a:pt x="93" y="59"/>
                    <a:pt x="93" y="59"/>
                    <a:pt x="93" y="59"/>
                  </a:cubicBezTo>
                  <a:cubicBezTo>
                    <a:pt x="93" y="59"/>
                    <a:pt x="94" y="61"/>
                    <a:pt x="94" y="61"/>
                  </a:cubicBezTo>
                  <a:cubicBezTo>
                    <a:pt x="94" y="62"/>
                    <a:pt x="93" y="62"/>
                    <a:pt x="93" y="62"/>
                  </a:cubicBezTo>
                  <a:cubicBezTo>
                    <a:pt x="92" y="63"/>
                    <a:pt x="93" y="63"/>
                    <a:pt x="93" y="64"/>
                  </a:cubicBezTo>
                  <a:cubicBezTo>
                    <a:pt x="92" y="65"/>
                    <a:pt x="93" y="65"/>
                    <a:pt x="93" y="65"/>
                  </a:cubicBezTo>
                  <a:cubicBezTo>
                    <a:pt x="93" y="66"/>
                    <a:pt x="96" y="67"/>
                    <a:pt x="96" y="67"/>
                  </a:cubicBezTo>
                  <a:cubicBezTo>
                    <a:pt x="96" y="67"/>
                    <a:pt x="96" y="67"/>
                    <a:pt x="95" y="68"/>
                  </a:cubicBezTo>
                  <a:cubicBezTo>
                    <a:pt x="93" y="69"/>
                    <a:pt x="94" y="71"/>
                    <a:pt x="94" y="71"/>
                  </a:cubicBezTo>
                  <a:cubicBezTo>
                    <a:pt x="93" y="72"/>
                    <a:pt x="93" y="72"/>
                    <a:pt x="93" y="72"/>
                  </a:cubicBezTo>
                  <a:cubicBezTo>
                    <a:pt x="93" y="72"/>
                    <a:pt x="92" y="71"/>
                    <a:pt x="91" y="71"/>
                  </a:cubicBezTo>
                  <a:cubicBezTo>
                    <a:pt x="91" y="71"/>
                    <a:pt x="91" y="71"/>
                    <a:pt x="89" y="71"/>
                  </a:cubicBezTo>
                  <a:cubicBezTo>
                    <a:pt x="87" y="71"/>
                    <a:pt x="89" y="70"/>
                    <a:pt x="89" y="70"/>
                  </a:cubicBezTo>
                  <a:cubicBezTo>
                    <a:pt x="89" y="70"/>
                    <a:pt x="89" y="68"/>
                    <a:pt x="89" y="67"/>
                  </a:cubicBezTo>
                  <a:cubicBezTo>
                    <a:pt x="89" y="67"/>
                    <a:pt x="89" y="67"/>
                    <a:pt x="89" y="67"/>
                  </a:cubicBezTo>
                  <a:cubicBezTo>
                    <a:pt x="89" y="67"/>
                    <a:pt x="89" y="66"/>
                    <a:pt x="88" y="65"/>
                  </a:cubicBezTo>
                  <a:cubicBezTo>
                    <a:pt x="88" y="64"/>
                    <a:pt x="87" y="64"/>
                    <a:pt x="87" y="64"/>
                  </a:cubicBezTo>
                  <a:cubicBezTo>
                    <a:pt x="84" y="62"/>
                    <a:pt x="84" y="62"/>
                    <a:pt x="84" y="62"/>
                  </a:cubicBezTo>
                  <a:cubicBezTo>
                    <a:pt x="84" y="62"/>
                    <a:pt x="85" y="60"/>
                    <a:pt x="86" y="59"/>
                  </a:cubicBezTo>
                  <a:cubicBezTo>
                    <a:pt x="86" y="59"/>
                    <a:pt x="86" y="59"/>
                    <a:pt x="86" y="59"/>
                  </a:cubicBezTo>
                  <a:cubicBezTo>
                    <a:pt x="86" y="59"/>
                    <a:pt x="86" y="59"/>
                    <a:pt x="87" y="58"/>
                  </a:cubicBezTo>
                  <a:cubicBezTo>
                    <a:pt x="87" y="57"/>
                    <a:pt x="86" y="57"/>
                    <a:pt x="86" y="57"/>
                  </a:cubicBezTo>
                  <a:cubicBezTo>
                    <a:pt x="85" y="57"/>
                    <a:pt x="85" y="57"/>
                    <a:pt x="85" y="57"/>
                  </a:cubicBezTo>
                  <a:cubicBezTo>
                    <a:pt x="84" y="56"/>
                    <a:pt x="84" y="56"/>
                    <a:pt x="84" y="56"/>
                  </a:cubicBezTo>
                  <a:cubicBezTo>
                    <a:pt x="84" y="56"/>
                    <a:pt x="82" y="57"/>
                    <a:pt x="82" y="56"/>
                  </a:cubicBezTo>
                  <a:cubicBezTo>
                    <a:pt x="81" y="56"/>
                    <a:pt x="79" y="56"/>
                    <a:pt x="79" y="55"/>
                  </a:cubicBezTo>
                  <a:cubicBezTo>
                    <a:pt x="79" y="55"/>
                    <a:pt x="78" y="55"/>
                    <a:pt x="77" y="55"/>
                  </a:cubicBezTo>
                  <a:cubicBezTo>
                    <a:pt x="77" y="55"/>
                    <a:pt x="76" y="55"/>
                    <a:pt x="76" y="55"/>
                  </a:cubicBezTo>
                  <a:cubicBezTo>
                    <a:pt x="75" y="54"/>
                    <a:pt x="74" y="53"/>
                    <a:pt x="74" y="53"/>
                  </a:cubicBezTo>
                  <a:cubicBezTo>
                    <a:pt x="74" y="52"/>
                    <a:pt x="73" y="51"/>
                    <a:pt x="73" y="51"/>
                  </a:cubicBezTo>
                  <a:cubicBezTo>
                    <a:pt x="72" y="51"/>
                    <a:pt x="72" y="51"/>
                    <a:pt x="72" y="51"/>
                  </a:cubicBezTo>
                  <a:cubicBezTo>
                    <a:pt x="72" y="51"/>
                    <a:pt x="71" y="49"/>
                    <a:pt x="70" y="49"/>
                  </a:cubicBezTo>
                  <a:cubicBezTo>
                    <a:pt x="70" y="49"/>
                    <a:pt x="70" y="48"/>
                    <a:pt x="70" y="48"/>
                  </a:cubicBezTo>
                  <a:cubicBezTo>
                    <a:pt x="69" y="47"/>
                    <a:pt x="69" y="47"/>
                    <a:pt x="69" y="47"/>
                  </a:cubicBezTo>
                  <a:cubicBezTo>
                    <a:pt x="69" y="47"/>
                    <a:pt x="69" y="46"/>
                    <a:pt x="69" y="45"/>
                  </a:cubicBezTo>
                  <a:cubicBezTo>
                    <a:pt x="69" y="45"/>
                    <a:pt x="70" y="43"/>
                    <a:pt x="70" y="43"/>
                  </a:cubicBezTo>
                  <a:cubicBezTo>
                    <a:pt x="70" y="43"/>
                    <a:pt x="69" y="41"/>
                    <a:pt x="69" y="40"/>
                  </a:cubicBezTo>
                  <a:cubicBezTo>
                    <a:pt x="69" y="39"/>
                    <a:pt x="70" y="37"/>
                    <a:pt x="70" y="37"/>
                  </a:cubicBezTo>
                  <a:cubicBezTo>
                    <a:pt x="70" y="37"/>
                    <a:pt x="66" y="38"/>
                    <a:pt x="65" y="39"/>
                  </a:cubicBezTo>
                  <a:cubicBezTo>
                    <a:pt x="64" y="39"/>
                    <a:pt x="64" y="40"/>
                    <a:pt x="64" y="40"/>
                  </a:cubicBezTo>
                  <a:cubicBezTo>
                    <a:pt x="64" y="40"/>
                    <a:pt x="64" y="41"/>
                    <a:pt x="64" y="42"/>
                  </a:cubicBezTo>
                  <a:cubicBezTo>
                    <a:pt x="63" y="42"/>
                    <a:pt x="63" y="42"/>
                    <a:pt x="63" y="42"/>
                  </a:cubicBezTo>
                  <a:cubicBezTo>
                    <a:pt x="63" y="42"/>
                    <a:pt x="61" y="44"/>
                    <a:pt x="60" y="44"/>
                  </a:cubicBezTo>
                  <a:cubicBezTo>
                    <a:pt x="60" y="45"/>
                    <a:pt x="60" y="45"/>
                    <a:pt x="59" y="45"/>
                  </a:cubicBezTo>
                  <a:cubicBezTo>
                    <a:pt x="58" y="45"/>
                    <a:pt x="57" y="46"/>
                    <a:pt x="57" y="46"/>
                  </a:cubicBezTo>
                  <a:cubicBezTo>
                    <a:pt x="56" y="47"/>
                    <a:pt x="56" y="47"/>
                    <a:pt x="56" y="47"/>
                  </a:cubicBezTo>
                  <a:cubicBezTo>
                    <a:pt x="57" y="48"/>
                    <a:pt x="57" y="48"/>
                    <a:pt x="57" y="48"/>
                  </a:cubicBezTo>
                  <a:cubicBezTo>
                    <a:pt x="58" y="51"/>
                    <a:pt x="58" y="51"/>
                    <a:pt x="58" y="51"/>
                  </a:cubicBezTo>
                  <a:cubicBezTo>
                    <a:pt x="57" y="53"/>
                    <a:pt x="57" y="53"/>
                    <a:pt x="57" y="53"/>
                  </a:cubicBezTo>
                  <a:cubicBezTo>
                    <a:pt x="57" y="53"/>
                    <a:pt x="57" y="53"/>
                    <a:pt x="57" y="54"/>
                  </a:cubicBezTo>
                  <a:cubicBezTo>
                    <a:pt x="56" y="56"/>
                    <a:pt x="56" y="56"/>
                    <a:pt x="56" y="56"/>
                  </a:cubicBezTo>
                  <a:cubicBezTo>
                    <a:pt x="55" y="57"/>
                    <a:pt x="55" y="57"/>
                    <a:pt x="55" y="57"/>
                  </a:cubicBezTo>
                  <a:cubicBezTo>
                    <a:pt x="54" y="58"/>
                    <a:pt x="54" y="58"/>
                    <a:pt x="54" y="58"/>
                  </a:cubicBezTo>
                  <a:cubicBezTo>
                    <a:pt x="54" y="58"/>
                    <a:pt x="54" y="59"/>
                    <a:pt x="54" y="60"/>
                  </a:cubicBezTo>
                  <a:cubicBezTo>
                    <a:pt x="54" y="60"/>
                    <a:pt x="54" y="61"/>
                    <a:pt x="53" y="62"/>
                  </a:cubicBezTo>
                  <a:cubicBezTo>
                    <a:pt x="52" y="63"/>
                    <a:pt x="52" y="63"/>
                    <a:pt x="52" y="63"/>
                  </a:cubicBezTo>
                  <a:cubicBezTo>
                    <a:pt x="52" y="63"/>
                    <a:pt x="51" y="63"/>
                    <a:pt x="50" y="63"/>
                  </a:cubicBezTo>
                  <a:cubicBezTo>
                    <a:pt x="49" y="63"/>
                    <a:pt x="49" y="64"/>
                    <a:pt x="48" y="64"/>
                  </a:cubicBezTo>
                  <a:cubicBezTo>
                    <a:pt x="46" y="64"/>
                    <a:pt x="47" y="65"/>
                    <a:pt x="47" y="66"/>
                  </a:cubicBezTo>
                  <a:cubicBezTo>
                    <a:pt x="47" y="66"/>
                    <a:pt x="47" y="66"/>
                    <a:pt x="47" y="67"/>
                  </a:cubicBezTo>
                  <a:cubicBezTo>
                    <a:pt x="46" y="67"/>
                    <a:pt x="44" y="67"/>
                    <a:pt x="44" y="66"/>
                  </a:cubicBezTo>
                  <a:cubicBezTo>
                    <a:pt x="43" y="66"/>
                    <a:pt x="43" y="66"/>
                    <a:pt x="42" y="66"/>
                  </a:cubicBezTo>
                  <a:cubicBezTo>
                    <a:pt x="42" y="67"/>
                    <a:pt x="41" y="65"/>
                    <a:pt x="41" y="65"/>
                  </a:cubicBezTo>
                  <a:cubicBezTo>
                    <a:pt x="41" y="65"/>
                    <a:pt x="40" y="64"/>
                    <a:pt x="40" y="64"/>
                  </a:cubicBezTo>
                  <a:cubicBezTo>
                    <a:pt x="40" y="63"/>
                    <a:pt x="38" y="64"/>
                    <a:pt x="38" y="64"/>
                  </a:cubicBezTo>
                  <a:cubicBezTo>
                    <a:pt x="37" y="63"/>
                    <a:pt x="35" y="63"/>
                    <a:pt x="35" y="63"/>
                  </a:cubicBezTo>
                  <a:cubicBezTo>
                    <a:pt x="34" y="63"/>
                    <a:pt x="35" y="64"/>
                    <a:pt x="35" y="64"/>
                  </a:cubicBezTo>
                  <a:cubicBezTo>
                    <a:pt x="35" y="64"/>
                    <a:pt x="34" y="64"/>
                    <a:pt x="33" y="64"/>
                  </a:cubicBezTo>
                  <a:cubicBezTo>
                    <a:pt x="32" y="64"/>
                    <a:pt x="32" y="65"/>
                    <a:pt x="32" y="65"/>
                  </a:cubicBezTo>
                  <a:cubicBezTo>
                    <a:pt x="32" y="67"/>
                    <a:pt x="32" y="67"/>
                    <a:pt x="32" y="67"/>
                  </a:cubicBezTo>
                  <a:cubicBezTo>
                    <a:pt x="32" y="67"/>
                    <a:pt x="29" y="67"/>
                    <a:pt x="28" y="67"/>
                  </a:cubicBezTo>
                  <a:cubicBezTo>
                    <a:pt x="27" y="67"/>
                    <a:pt x="26" y="66"/>
                    <a:pt x="25" y="66"/>
                  </a:cubicBezTo>
                  <a:cubicBezTo>
                    <a:pt x="24" y="66"/>
                    <a:pt x="23" y="67"/>
                    <a:pt x="23" y="67"/>
                  </a:cubicBezTo>
                  <a:cubicBezTo>
                    <a:pt x="23" y="67"/>
                    <a:pt x="21" y="68"/>
                    <a:pt x="21" y="68"/>
                  </a:cubicBezTo>
                  <a:cubicBezTo>
                    <a:pt x="21" y="68"/>
                    <a:pt x="20" y="69"/>
                    <a:pt x="19" y="69"/>
                  </a:cubicBezTo>
                  <a:cubicBezTo>
                    <a:pt x="18" y="69"/>
                    <a:pt x="18" y="68"/>
                    <a:pt x="18" y="68"/>
                  </a:cubicBezTo>
                  <a:cubicBezTo>
                    <a:pt x="18" y="68"/>
                    <a:pt x="16" y="66"/>
                    <a:pt x="16" y="66"/>
                  </a:cubicBezTo>
                  <a:cubicBezTo>
                    <a:pt x="16" y="66"/>
                    <a:pt x="16" y="66"/>
                    <a:pt x="16" y="66"/>
                  </a:cubicBezTo>
                  <a:cubicBezTo>
                    <a:pt x="12" y="68"/>
                    <a:pt x="12" y="68"/>
                    <a:pt x="12" y="68"/>
                  </a:cubicBezTo>
                  <a:cubicBezTo>
                    <a:pt x="7" y="72"/>
                    <a:pt x="7" y="72"/>
                    <a:pt x="7" y="72"/>
                  </a:cubicBezTo>
                  <a:cubicBezTo>
                    <a:pt x="7" y="77"/>
                    <a:pt x="7" y="77"/>
                    <a:pt x="7" y="77"/>
                  </a:cubicBezTo>
                  <a:cubicBezTo>
                    <a:pt x="11" y="79"/>
                    <a:pt x="9" y="81"/>
                    <a:pt x="18" y="85"/>
                  </a:cubicBezTo>
                  <a:cubicBezTo>
                    <a:pt x="19" y="85"/>
                    <a:pt x="21" y="90"/>
                    <a:pt x="21" y="90"/>
                  </a:cubicBezTo>
                  <a:cubicBezTo>
                    <a:pt x="21" y="91"/>
                    <a:pt x="19" y="99"/>
                    <a:pt x="18" y="100"/>
                  </a:cubicBezTo>
                  <a:cubicBezTo>
                    <a:pt x="16" y="101"/>
                    <a:pt x="14" y="105"/>
                    <a:pt x="14" y="105"/>
                  </a:cubicBezTo>
                  <a:cubicBezTo>
                    <a:pt x="14" y="105"/>
                    <a:pt x="10" y="109"/>
                    <a:pt x="9" y="109"/>
                  </a:cubicBezTo>
                  <a:cubicBezTo>
                    <a:pt x="8" y="109"/>
                    <a:pt x="5" y="110"/>
                    <a:pt x="4" y="110"/>
                  </a:cubicBezTo>
                  <a:cubicBezTo>
                    <a:pt x="4" y="110"/>
                    <a:pt x="0" y="110"/>
                    <a:pt x="1" y="111"/>
                  </a:cubicBezTo>
                  <a:cubicBezTo>
                    <a:pt x="1" y="111"/>
                    <a:pt x="1" y="113"/>
                    <a:pt x="1" y="113"/>
                  </a:cubicBezTo>
                  <a:cubicBezTo>
                    <a:pt x="2" y="114"/>
                    <a:pt x="5" y="118"/>
                    <a:pt x="5" y="118"/>
                  </a:cubicBezTo>
                  <a:cubicBezTo>
                    <a:pt x="10" y="121"/>
                    <a:pt x="10" y="121"/>
                    <a:pt x="10" y="121"/>
                  </a:cubicBezTo>
                  <a:cubicBezTo>
                    <a:pt x="13" y="124"/>
                    <a:pt x="13" y="124"/>
                    <a:pt x="13" y="124"/>
                  </a:cubicBezTo>
                  <a:cubicBezTo>
                    <a:pt x="14" y="134"/>
                    <a:pt x="14" y="134"/>
                    <a:pt x="14" y="134"/>
                  </a:cubicBezTo>
                  <a:cubicBezTo>
                    <a:pt x="10" y="140"/>
                    <a:pt x="10" y="140"/>
                    <a:pt x="10" y="140"/>
                  </a:cubicBezTo>
                  <a:cubicBezTo>
                    <a:pt x="6" y="145"/>
                    <a:pt x="8" y="142"/>
                    <a:pt x="9" y="149"/>
                  </a:cubicBezTo>
                  <a:cubicBezTo>
                    <a:pt x="12" y="149"/>
                    <a:pt x="12" y="149"/>
                    <a:pt x="12" y="149"/>
                  </a:cubicBezTo>
                  <a:cubicBezTo>
                    <a:pt x="17" y="157"/>
                    <a:pt x="17" y="157"/>
                    <a:pt x="17" y="157"/>
                  </a:cubicBezTo>
                  <a:cubicBezTo>
                    <a:pt x="27" y="161"/>
                    <a:pt x="27" y="161"/>
                    <a:pt x="27" y="161"/>
                  </a:cubicBezTo>
                  <a:cubicBezTo>
                    <a:pt x="36" y="161"/>
                    <a:pt x="36" y="161"/>
                    <a:pt x="36" y="161"/>
                  </a:cubicBezTo>
                  <a:cubicBezTo>
                    <a:pt x="40" y="164"/>
                    <a:pt x="40" y="164"/>
                    <a:pt x="40" y="164"/>
                  </a:cubicBezTo>
                  <a:cubicBezTo>
                    <a:pt x="37" y="175"/>
                    <a:pt x="37" y="175"/>
                    <a:pt x="37" y="175"/>
                  </a:cubicBezTo>
                  <a:cubicBezTo>
                    <a:pt x="31" y="180"/>
                    <a:pt x="31" y="180"/>
                    <a:pt x="31" y="180"/>
                  </a:cubicBezTo>
                  <a:cubicBezTo>
                    <a:pt x="31" y="180"/>
                    <a:pt x="31" y="180"/>
                    <a:pt x="30" y="180"/>
                  </a:cubicBezTo>
                  <a:cubicBezTo>
                    <a:pt x="30" y="180"/>
                    <a:pt x="31" y="181"/>
                    <a:pt x="34" y="182"/>
                  </a:cubicBezTo>
                  <a:cubicBezTo>
                    <a:pt x="36" y="182"/>
                    <a:pt x="36" y="184"/>
                    <a:pt x="39" y="183"/>
                  </a:cubicBezTo>
                  <a:cubicBezTo>
                    <a:pt x="42" y="182"/>
                    <a:pt x="46" y="181"/>
                    <a:pt x="47" y="180"/>
                  </a:cubicBezTo>
                  <a:cubicBezTo>
                    <a:pt x="48" y="178"/>
                    <a:pt x="50" y="177"/>
                    <a:pt x="51" y="176"/>
                  </a:cubicBezTo>
                  <a:cubicBezTo>
                    <a:pt x="52" y="174"/>
                    <a:pt x="58" y="167"/>
                    <a:pt x="59" y="167"/>
                  </a:cubicBezTo>
                  <a:cubicBezTo>
                    <a:pt x="59" y="167"/>
                    <a:pt x="65" y="159"/>
                    <a:pt x="66" y="158"/>
                  </a:cubicBezTo>
                  <a:cubicBezTo>
                    <a:pt x="67" y="157"/>
                    <a:pt x="75" y="151"/>
                    <a:pt x="75" y="151"/>
                  </a:cubicBezTo>
                  <a:cubicBezTo>
                    <a:pt x="86" y="147"/>
                    <a:pt x="86" y="147"/>
                    <a:pt x="86" y="147"/>
                  </a:cubicBezTo>
                  <a:cubicBezTo>
                    <a:pt x="86" y="147"/>
                    <a:pt x="91" y="152"/>
                    <a:pt x="92" y="153"/>
                  </a:cubicBezTo>
                  <a:cubicBezTo>
                    <a:pt x="93" y="153"/>
                    <a:pt x="104" y="158"/>
                    <a:pt x="104" y="158"/>
                  </a:cubicBezTo>
                  <a:cubicBezTo>
                    <a:pt x="104" y="158"/>
                    <a:pt x="111" y="161"/>
                    <a:pt x="112" y="162"/>
                  </a:cubicBezTo>
                  <a:cubicBezTo>
                    <a:pt x="112" y="163"/>
                    <a:pt x="118" y="168"/>
                    <a:pt x="118" y="168"/>
                  </a:cubicBezTo>
                  <a:cubicBezTo>
                    <a:pt x="122" y="170"/>
                    <a:pt x="122" y="170"/>
                    <a:pt x="122" y="170"/>
                  </a:cubicBezTo>
                  <a:cubicBezTo>
                    <a:pt x="125" y="167"/>
                    <a:pt x="125" y="167"/>
                    <a:pt x="125" y="167"/>
                  </a:cubicBezTo>
                  <a:cubicBezTo>
                    <a:pt x="129" y="169"/>
                    <a:pt x="129" y="169"/>
                    <a:pt x="129" y="169"/>
                  </a:cubicBezTo>
                  <a:cubicBezTo>
                    <a:pt x="136" y="173"/>
                    <a:pt x="136" y="173"/>
                    <a:pt x="136" y="173"/>
                  </a:cubicBezTo>
                  <a:cubicBezTo>
                    <a:pt x="139" y="179"/>
                    <a:pt x="139" y="179"/>
                    <a:pt x="139" y="179"/>
                  </a:cubicBezTo>
                  <a:cubicBezTo>
                    <a:pt x="139" y="179"/>
                    <a:pt x="141" y="187"/>
                    <a:pt x="141" y="190"/>
                  </a:cubicBezTo>
                  <a:cubicBezTo>
                    <a:pt x="141" y="193"/>
                    <a:pt x="142" y="198"/>
                    <a:pt x="142" y="198"/>
                  </a:cubicBezTo>
                  <a:cubicBezTo>
                    <a:pt x="151" y="202"/>
                    <a:pt x="151" y="202"/>
                    <a:pt x="151" y="202"/>
                  </a:cubicBezTo>
                  <a:cubicBezTo>
                    <a:pt x="151" y="202"/>
                    <a:pt x="151" y="211"/>
                    <a:pt x="151" y="212"/>
                  </a:cubicBezTo>
                  <a:cubicBezTo>
                    <a:pt x="151" y="214"/>
                    <a:pt x="152" y="217"/>
                    <a:pt x="152" y="220"/>
                  </a:cubicBezTo>
                  <a:cubicBezTo>
                    <a:pt x="152" y="223"/>
                    <a:pt x="152" y="226"/>
                    <a:pt x="152" y="226"/>
                  </a:cubicBezTo>
                  <a:cubicBezTo>
                    <a:pt x="156" y="229"/>
                    <a:pt x="156" y="229"/>
                    <a:pt x="156" y="229"/>
                  </a:cubicBezTo>
                  <a:cubicBezTo>
                    <a:pt x="161" y="232"/>
                    <a:pt x="161" y="232"/>
                    <a:pt x="161" y="232"/>
                  </a:cubicBezTo>
                  <a:cubicBezTo>
                    <a:pt x="162" y="237"/>
                    <a:pt x="162" y="237"/>
                    <a:pt x="162" y="237"/>
                  </a:cubicBezTo>
                  <a:cubicBezTo>
                    <a:pt x="170" y="240"/>
                    <a:pt x="170" y="240"/>
                    <a:pt x="170" y="240"/>
                  </a:cubicBezTo>
                  <a:cubicBezTo>
                    <a:pt x="172" y="246"/>
                    <a:pt x="172" y="246"/>
                    <a:pt x="172" y="246"/>
                  </a:cubicBezTo>
                  <a:cubicBezTo>
                    <a:pt x="177" y="251"/>
                    <a:pt x="177" y="251"/>
                    <a:pt x="177" y="251"/>
                  </a:cubicBezTo>
                  <a:cubicBezTo>
                    <a:pt x="177" y="255"/>
                    <a:pt x="177" y="255"/>
                    <a:pt x="177" y="255"/>
                  </a:cubicBezTo>
                  <a:cubicBezTo>
                    <a:pt x="177" y="255"/>
                    <a:pt x="177" y="257"/>
                    <a:pt x="179" y="257"/>
                  </a:cubicBezTo>
                  <a:cubicBezTo>
                    <a:pt x="181" y="257"/>
                    <a:pt x="188" y="256"/>
                    <a:pt x="188" y="256"/>
                  </a:cubicBezTo>
                  <a:cubicBezTo>
                    <a:pt x="195" y="262"/>
                    <a:pt x="195" y="262"/>
                    <a:pt x="195" y="262"/>
                  </a:cubicBezTo>
                  <a:cubicBezTo>
                    <a:pt x="203" y="269"/>
                    <a:pt x="203" y="269"/>
                    <a:pt x="203" y="269"/>
                  </a:cubicBezTo>
                  <a:cubicBezTo>
                    <a:pt x="207" y="276"/>
                    <a:pt x="207" y="276"/>
                    <a:pt x="207" y="276"/>
                  </a:cubicBezTo>
                  <a:cubicBezTo>
                    <a:pt x="213" y="278"/>
                    <a:pt x="213" y="278"/>
                    <a:pt x="213" y="278"/>
                  </a:cubicBezTo>
                  <a:cubicBezTo>
                    <a:pt x="221" y="283"/>
                    <a:pt x="221" y="283"/>
                    <a:pt x="221" y="283"/>
                  </a:cubicBezTo>
                  <a:cubicBezTo>
                    <a:pt x="224" y="290"/>
                    <a:pt x="224" y="290"/>
                    <a:pt x="224" y="290"/>
                  </a:cubicBezTo>
                  <a:cubicBezTo>
                    <a:pt x="231" y="297"/>
                    <a:pt x="231" y="297"/>
                    <a:pt x="231" y="297"/>
                  </a:cubicBezTo>
                  <a:cubicBezTo>
                    <a:pt x="235" y="299"/>
                    <a:pt x="235" y="299"/>
                    <a:pt x="235" y="299"/>
                  </a:cubicBezTo>
                  <a:cubicBezTo>
                    <a:pt x="237" y="303"/>
                    <a:pt x="237" y="303"/>
                    <a:pt x="237" y="303"/>
                  </a:cubicBezTo>
                  <a:cubicBezTo>
                    <a:pt x="241" y="305"/>
                    <a:pt x="241" y="305"/>
                    <a:pt x="241" y="305"/>
                  </a:cubicBezTo>
                  <a:cubicBezTo>
                    <a:pt x="245" y="306"/>
                    <a:pt x="245" y="306"/>
                    <a:pt x="245" y="306"/>
                  </a:cubicBezTo>
                  <a:cubicBezTo>
                    <a:pt x="251" y="307"/>
                    <a:pt x="251" y="307"/>
                    <a:pt x="251" y="307"/>
                  </a:cubicBezTo>
                  <a:cubicBezTo>
                    <a:pt x="255" y="311"/>
                    <a:pt x="255" y="311"/>
                    <a:pt x="255" y="311"/>
                  </a:cubicBezTo>
                  <a:cubicBezTo>
                    <a:pt x="255" y="311"/>
                    <a:pt x="257" y="313"/>
                    <a:pt x="257" y="314"/>
                  </a:cubicBezTo>
                  <a:cubicBezTo>
                    <a:pt x="257" y="316"/>
                    <a:pt x="255" y="317"/>
                    <a:pt x="258" y="317"/>
                  </a:cubicBezTo>
                  <a:cubicBezTo>
                    <a:pt x="261" y="317"/>
                    <a:pt x="264" y="316"/>
                    <a:pt x="264" y="316"/>
                  </a:cubicBezTo>
                  <a:cubicBezTo>
                    <a:pt x="270" y="315"/>
                    <a:pt x="270" y="315"/>
                    <a:pt x="270" y="315"/>
                  </a:cubicBezTo>
                  <a:cubicBezTo>
                    <a:pt x="274" y="315"/>
                    <a:pt x="274" y="315"/>
                    <a:pt x="274" y="315"/>
                  </a:cubicBezTo>
                  <a:cubicBezTo>
                    <a:pt x="278" y="315"/>
                    <a:pt x="278" y="315"/>
                    <a:pt x="278" y="315"/>
                  </a:cubicBezTo>
                  <a:cubicBezTo>
                    <a:pt x="285" y="314"/>
                    <a:pt x="285" y="314"/>
                    <a:pt x="285" y="314"/>
                  </a:cubicBezTo>
                  <a:cubicBezTo>
                    <a:pt x="289" y="317"/>
                    <a:pt x="289" y="317"/>
                    <a:pt x="289" y="317"/>
                  </a:cubicBezTo>
                  <a:cubicBezTo>
                    <a:pt x="300" y="330"/>
                    <a:pt x="300" y="330"/>
                    <a:pt x="300" y="330"/>
                  </a:cubicBezTo>
                  <a:cubicBezTo>
                    <a:pt x="300" y="330"/>
                    <a:pt x="303" y="335"/>
                    <a:pt x="303" y="337"/>
                  </a:cubicBezTo>
                  <a:cubicBezTo>
                    <a:pt x="303" y="338"/>
                    <a:pt x="307" y="337"/>
                    <a:pt x="308" y="337"/>
                  </a:cubicBezTo>
                  <a:cubicBezTo>
                    <a:pt x="309" y="337"/>
                    <a:pt x="317" y="337"/>
                    <a:pt x="317" y="337"/>
                  </a:cubicBezTo>
                  <a:cubicBezTo>
                    <a:pt x="323" y="341"/>
                    <a:pt x="323" y="341"/>
                    <a:pt x="323" y="341"/>
                  </a:cubicBezTo>
                  <a:cubicBezTo>
                    <a:pt x="319" y="346"/>
                    <a:pt x="319" y="346"/>
                    <a:pt x="319" y="346"/>
                  </a:cubicBezTo>
                  <a:cubicBezTo>
                    <a:pt x="325" y="349"/>
                    <a:pt x="325" y="349"/>
                    <a:pt x="325" y="349"/>
                  </a:cubicBezTo>
                  <a:cubicBezTo>
                    <a:pt x="328" y="345"/>
                    <a:pt x="328" y="345"/>
                    <a:pt x="328" y="345"/>
                  </a:cubicBezTo>
                  <a:cubicBezTo>
                    <a:pt x="334" y="346"/>
                    <a:pt x="334" y="346"/>
                    <a:pt x="334" y="346"/>
                  </a:cubicBezTo>
                  <a:cubicBezTo>
                    <a:pt x="339" y="350"/>
                    <a:pt x="339" y="350"/>
                    <a:pt x="339" y="350"/>
                  </a:cubicBezTo>
                  <a:cubicBezTo>
                    <a:pt x="340" y="353"/>
                    <a:pt x="340" y="353"/>
                    <a:pt x="340" y="353"/>
                  </a:cubicBezTo>
                  <a:cubicBezTo>
                    <a:pt x="343" y="355"/>
                    <a:pt x="343" y="355"/>
                    <a:pt x="343" y="355"/>
                  </a:cubicBezTo>
                  <a:cubicBezTo>
                    <a:pt x="342" y="360"/>
                    <a:pt x="342" y="360"/>
                    <a:pt x="342" y="360"/>
                  </a:cubicBezTo>
                  <a:cubicBezTo>
                    <a:pt x="342" y="363"/>
                    <a:pt x="342" y="363"/>
                    <a:pt x="342" y="363"/>
                  </a:cubicBezTo>
                  <a:cubicBezTo>
                    <a:pt x="344" y="367"/>
                    <a:pt x="344" y="367"/>
                    <a:pt x="344" y="367"/>
                  </a:cubicBezTo>
                  <a:cubicBezTo>
                    <a:pt x="349" y="369"/>
                    <a:pt x="349" y="369"/>
                    <a:pt x="349" y="369"/>
                  </a:cubicBezTo>
                  <a:cubicBezTo>
                    <a:pt x="354" y="372"/>
                    <a:pt x="354" y="372"/>
                    <a:pt x="354" y="372"/>
                  </a:cubicBezTo>
                  <a:cubicBezTo>
                    <a:pt x="357" y="374"/>
                    <a:pt x="357" y="374"/>
                    <a:pt x="357" y="374"/>
                  </a:cubicBezTo>
                  <a:cubicBezTo>
                    <a:pt x="361" y="374"/>
                    <a:pt x="361" y="374"/>
                    <a:pt x="361" y="374"/>
                  </a:cubicBezTo>
                  <a:cubicBezTo>
                    <a:pt x="367" y="373"/>
                    <a:pt x="367" y="373"/>
                    <a:pt x="367" y="373"/>
                  </a:cubicBezTo>
                  <a:cubicBezTo>
                    <a:pt x="374" y="374"/>
                    <a:pt x="374" y="374"/>
                    <a:pt x="374" y="374"/>
                  </a:cubicBezTo>
                  <a:cubicBezTo>
                    <a:pt x="380" y="384"/>
                    <a:pt x="380" y="384"/>
                    <a:pt x="380" y="384"/>
                  </a:cubicBezTo>
                  <a:cubicBezTo>
                    <a:pt x="383" y="393"/>
                    <a:pt x="383" y="393"/>
                    <a:pt x="383" y="393"/>
                  </a:cubicBezTo>
                  <a:cubicBezTo>
                    <a:pt x="387" y="401"/>
                    <a:pt x="387" y="401"/>
                    <a:pt x="387" y="401"/>
                  </a:cubicBezTo>
                  <a:cubicBezTo>
                    <a:pt x="390" y="406"/>
                    <a:pt x="390" y="406"/>
                    <a:pt x="390" y="406"/>
                  </a:cubicBezTo>
                  <a:cubicBezTo>
                    <a:pt x="392" y="414"/>
                    <a:pt x="392" y="414"/>
                    <a:pt x="392" y="414"/>
                  </a:cubicBezTo>
                  <a:cubicBezTo>
                    <a:pt x="395" y="418"/>
                    <a:pt x="395" y="418"/>
                    <a:pt x="395" y="418"/>
                  </a:cubicBezTo>
                  <a:cubicBezTo>
                    <a:pt x="400" y="428"/>
                    <a:pt x="400" y="428"/>
                    <a:pt x="400" y="428"/>
                  </a:cubicBezTo>
                  <a:cubicBezTo>
                    <a:pt x="402" y="432"/>
                    <a:pt x="402" y="432"/>
                    <a:pt x="402" y="432"/>
                  </a:cubicBezTo>
                  <a:cubicBezTo>
                    <a:pt x="400" y="437"/>
                    <a:pt x="400" y="437"/>
                    <a:pt x="400" y="437"/>
                  </a:cubicBezTo>
                  <a:cubicBezTo>
                    <a:pt x="400" y="437"/>
                    <a:pt x="398" y="442"/>
                    <a:pt x="397" y="442"/>
                  </a:cubicBezTo>
                  <a:cubicBezTo>
                    <a:pt x="397" y="443"/>
                    <a:pt x="394" y="444"/>
                    <a:pt x="393" y="444"/>
                  </a:cubicBezTo>
                  <a:cubicBezTo>
                    <a:pt x="392" y="445"/>
                    <a:pt x="391" y="445"/>
                    <a:pt x="390" y="446"/>
                  </a:cubicBezTo>
                  <a:cubicBezTo>
                    <a:pt x="389" y="447"/>
                    <a:pt x="388" y="450"/>
                    <a:pt x="388" y="450"/>
                  </a:cubicBezTo>
                  <a:cubicBezTo>
                    <a:pt x="391" y="456"/>
                    <a:pt x="391" y="456"/>
                    <a:pt x="391" y="456"/>
                  </a:cubicBezTo>
                  <a:cubicBezTo>
                    <a:pt x="390" y="463"/>
                    <a:pt x="390" y="463"/>
                    <a:pt x="390" y="463"/>
                  </a:cubicBezTo>
                  <a:cubicBezTo>
                    <a:pt x="388" y="469"/>
                    <a:pt x="388" y="469"/>
                    <a:pt x="388" y="469"/>
                  </a:cubicBezTo>
                  <a:close/>
                  <a:moveTo>
                    <a:pt x="57" y="345"/>
                  </a:moveTo>
                  <a:cubicBezTo>
                    <a:pt x="57" y="345"/>
                    <a:pt x="57" y="345"/>
                    <a:pt x="57" y="345"/>
                  </a:cubicBezTo>
                  <a:cubicBezTo>
                    <a:pt x="60" y="335"/>
                    <a:pt x="60" y="335"/>
                    <a:pt x="60" y="335"/>
                  </a:cubicBezTo>
                  <a:cubicBezTo>
                    <a:pt x="64" y="331"/>
                    <a:pt x="64" y="331"/>
                    <a:pt x="64" y="331"/>
                  </a:cubicBezTo>
                  <a:cubicBezTo>
                    <a:pt x="63" y="336"/>
                    <a:pt x="63" y="336"/>
                    <a:pt x="63" y="336"/>
                  </a:cubicBezTo>
                  <a:cubicBezTo>
                    <a:pt x="62" y="342"/>
                    <a:pt x="62" y="342"/>
                    <a:pt x="62" y="342"/>
                  </a:cubicBezTo>
                  <a:cubicBezTo>
                    <a:pt x="62" y="342"/>
                    <a:pt x="70" y="345"/>
                    <a:pt x="71" y="345"/>
                  </a:cubicBezTo>
                  <a:cubicBezTo>
                    <a:pt x="72" y="345"/>
                    <a:pt x="73" y="343"/>
                    <a:pt x="75" y="342"/>
                  </a:cubicBezTo>
                  <a:cubicBezTo>
                    <a:pt x="76" y="341"/>
                    <a:pt x="83" y="341"/>
                    <a:pt x="83" y="341"/>
                  </a:cubicBezTo>
                  <a:cubicBezTo>
                    <a:pt x="83" y="341"/>
                    <a:pt x="84" y="338"/>
                    <a:pt x="85" y="336"/>
                  </a:cubicBezTo>
                  <a:cubicBezTo>
                    <a:pt x="86" y="334"/>
                    <a:pt x="91" y="329"/>
                    <a:pt x="92" y="328"/>
                  </a:cubicBezTo>
                  <a:cubicBezTo>
                    <a:pt x="93" y="328"/>
                    <a:pt x="95" y="326"/>
                    <a:pt x="96" y="326"/>
                  </a:cubicBezTo>
                  <a:cubicBezTo>
                    <a:pt x="97" y="325"/>
                    <a:pt x="102" y="323"/>
                    <a:pt x="102" y="323"/>
                  </a:cubicBezTo>
                  <a:cubicBezTo>
                    <a:pt x="115" y="328"/>
                    <a:pt x="115" y="328"/>
                    <a:pt x="115" y="328"/>
                  </a:cubicBezTo>
                  <a:cubicBezTo>
                    <a:pt x="117" y="336"/>
                    <a:pt x="117" y="336"/>
                    <a:pt x="117" y="336"/>
                  </a:cubicBezTo>
                  <a:cubicBezTo>
                    <a:pt x="124" y="349"/>
                    <a:pt x="124" y="349"/>
                    <a:pt x="124" y="349"/>
                  </a:cubicBezTo>
                  <a:cubicBezTo>
                    <a:pt x="126" y="355"/>
                    <a:pt x="126" y="355"/>
                    <a:pt x="126" y="355"/>
                  </a:cubicBezTo>
                  <a:cubicBezTo>
                    <a:pt x="126" y="355"/>
                    <a:pt x="129" y="358"/>
                    <a:pt x="128" y="361"/>
                  </a:cubicBezTo>
                  <a:cubicBezTo>
                    <a:pt x="127" y="365"/>
                    <a:pt x="121" y="375"/>
                    <a:pt x="121" y="375"/>
                  </a:cubicBezTo>
                  <a:cubicBezTo>
                    <a:pt x="121" y="381"/>
                    <a:pt x="121" y="381"/>
                    <a:pt x="121" y="381"/>
                  </a:cubicBezTo>
                  <a:cubicBezTo>
                    <a:pt x="125" y="389"/>
                    <a:pt x="125" y="389"/>
                    <a:pt x="125" y="389"/>
                  </a:cubicBezTo>
                  <a:cubicBezTo>
                    <a:pt x="119" y="404"/>
                    <a:pt x="119" y="404"/>
                    <a:pt x="119" y="404"/>
                  </a:cubicBezTo>
                  <a:cubicBezTo>
                    <a:pt x="122" y="415"/>
                    <a:pt x="122" y="415"/>
                    <a:pt x="122" y="415"/>
                  </a:cubicBezTo>
                  <a:cubicBezTo>
                    <a:pt x="120" y="430"/>
                    <a:pt x="120" y="430"/>
                    <a:pt x="120" y="430"/>
                  </a:cubicBezTo>
                  <a:cubicBezTo>
                    <a:pt x="119" y="438"/>
                    <a:pt x="119" y="438"/>
                    <a:pt x="119" y="438"/>
                  </a:cubicBezTo>
                  <a:cubicBezTo>
                    <a:pt x="119" y="438"/>
                    <a:pt x="115" y="442"/>
                    <a:pt x="113" y="441"/>
                  </a:cubicBezTo>
                  <a:cubicBezTo>
                    <a:pt x="111" y="440"/>
                    <a:pt x="101" y="433"/>
                    <a:pt x="101" y="433"/>
                  </a:cubicBezTo>
                  <a:cubicBezTo>
                    <a:pt x="97" y="432"/>
                    <a:pt x="97" y="432"/>
                    <a:pt x="97" y="432"/>
                  </a:cubicBezTo>
                  <a:cubicBezTo>
                    <a:pt x="94" y="439"/>
                    <a:pt x="94" y="439"/>
                    <a:pt x="94" y="439"/>
                  </a:cubicBezTo>
                  <a:cubicBezTo>
                    <a:pt x="95" y="444"/>
                    <a:pt x="95" y="444"/>
                    <a:pt x="95" y="444"/>
                  </a:cubicBezTo>
                  <a:cubicBezTo>
                    <a:pt x="90" y="453"/>
                    <a:pt x="90" y="453"/>
                    <a:pt x="90" y="453"/>
                  </a:cubicBezTo>
                  <a:cubicBezTo>
                    <a:pt x="85" y="453"/>
                    <a:pt x="85" y="453"/>
                    <a:pt x="85" y="453"/>
                  </a:cubicBezTo>
                  <a:cubicBezTo>
                    <a:pt x="79" y="451"/>
                    <a:pt x="79" y="451"/>
                    <a:pt x="79" y="451"/>
                  </a:cubicBezTo>
                  <a:cubicBezTo>
                    <a:pt x="73" y="443"/>
                    <a:pt x="73" y="443"/>
                    <a:pt x="73" y="443"/>
                  </a:cubicBezTo>
                  <a:cubicBezTo>
                    <a:pt x="73" y="443"/>
                    <a:pt x="73" y="445"/>
                    <a:pt x="71" y="446"/>
                  </a:cubicBezTo>
                  <a:cubicBezTo>
                    <a:pt x="69" y="446"/>
                    <a:pt x="66" y="445"/>
                    <a:pt x="66" y="445"/>
                  </a:cubicBezTo>
                  <a:cubicBezTo>
                    <a:pt x="68" y="439"/>
                    <a:pt x="68" y="439"/>
                    <a:pt x="68" y="439"/>
                  </a:cubicBezTo>
                  <a:cubicBezTo>
                    <a:pt x="66" y="432"/>
                    <a:pt x="66" y="432"/>
                    <a:pt x="66" y="432"/>
                  </a:cubicBezTo>
                  <a:cubicBezTo>
                    <a:pt x="68" y="425"/>
                    <a:pt x="68" y="425"/>
                    <a:pt x="68" y="425"/>
                  </a:cubicBezTo>
                  <a:cubicBezTo>
                    <a:pt x="68" y="415"/>
                    <a:pt x="68" y="415"/>
                    <a:pt x="68" y="415"/>
                  </a:cubicBezTo>
                  <a:cubicBezTo>
                    <a:pt x="70" y="411"/>
                    <a:pt x="70" y="411"/>
                    <a:pt x="70" y="411"/>
                  </a:cubicBezTo>
                  <a:cubicBezTo>
                    <a:pt x="71" y="406"/>
                    <a:pt x="71" y="406"/>
                    <a:pt x="71" y="406"/>
                  </a:cubicBezTo>
                  <a:cubicBezTo>
                    <a:pt x="74" y="400"/>
                    <a:pt x="74" y="400"/>
                    <a:pt x="74" y="400"/>
                  </a:cubicBezTo>
                  <a:cubicBezTo>
                    <a:pt x="73" y="395"/>
                    <a:pt x="73" y="395"/>
                    <a:pt x="73" y="395"/>
                  </a:cubicBezTo>
                  <a:cubicBezTo>
                    <a:pt x="71" y="396"/>
                    <a:pt x="71" y="396"/>
                    <a:pt x="71" y="396"/>
                  </a:cubicBezTo>
                  <a:cubicBezTo>
                    <a:pt x="65" y="390"/>
                    <a:pt x="65" y="390"/>
                    <a:pt x="65" y="390"/>
                  </a:cubicBezTo>
                  <a:cubicBezTo>
                    <a:pt x="65" y="390"/>
                    <a:pt x="67" y="388"/>
                    <a:pt x="69" y="386"/>
                  </a:cubicBezTo>
                  <a:cubicBezTo>
                    <a:pt x="71" y="384"/>
                    <a:pt x="71" y="383"/>
                    <a:pt x="71" y="381"/>
                  </a:cubicBezTo>
                  <a:cubicBezTo>
                    <a:pt x="71" y="379"/>
                    <a:pt x="70" y="374"/>
                    <a:pt x="69" y="374"/>
                  </a:cubicBezTo>
                  <a:cubicBezTo>
                    <a:pt x="68" y="373"/>
                    <a:pt x="66" y="371"/>
                    <a:pt x="66" y="371"/>
                  </a:cubicBezTo>
                  <a:cubicBezTo>
                    <a:pt x="66" y="365"/>
                    <a:pt x="66" y="365"/>
                    <a:pt x="66" y="365"/>
                  </a:cubicBezTo>
                  <a:cubicBezTo>
                    <a:pt x="66" y="365"/>
                    <a:pt x="65" y="362"/>
                    <a:pt x="64" y="362"/>
                  </a:cubicBezTo>
                  <a:cubicBezTo>
                    <a:pt x="62" y="361"/>
                    <a:pt x="57" y="358"/>
                    <a:pt x="57" y="358"/>
                  </a:cubicBezTo>
                  <a:cubicBezTo>
                    <a:pt x="58" y="351"/>
                    <a:pt x="58" y="351"/>
                    <a:pt x="58" y="351"/>
                  </a:cubicBezTo>
                  <a:cubicBezTo>
                    <a:pt x="56" y="349"/>
                    <a:pt x="56" y="349"/>
                    <a:pt x="56" y="349"/>
                  </a:cubicBezTo>
                  <a:lnTo>
                    <a:pt x="57" y="345"/>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47" name="Freeform 86">
              <a:extLst>
                <a:ext uri="{FF2B5EF4-FFF2-40B4-BE49-F238E27FC236}">
                  <a16:creationId xmlns:a16="http://schemas.microsoft.com/office/drawing/2014/main" id="{0A259718-3D0A-4F98-BF51-29C0C7CC902A}"/>
                </a:ext>
              </a:extLst>
            </p:cNvPr>
            <p:cNvSpPr>
              <a:spLocks/>
            </p:cNvSpPr>
            <p:nvPr/>
          </p:nvSpPr>
          <p:spPr bwMode="auto">
            <a:xfrm>
              <a:off x="5904411" y="2909082"/>
              <a:ext cx="841064" cy="588111"/>
            </a:xfrm>
            <a:custGeom>
              <a:avLst/>
              <a:gdLst>
                <a:gd name="T0" fmla="*/ 59 w 369"/>
                <a:gd name="T1" fmla="*/ 73 h 266"/>
                <a:gd name="T2" fmla="*/ 59 w 369"/>
                <a:gd name="T3" fmla="*/ 83 h 266"/>
                <a:gd name="T4" fmla="*/ 59 w 369"/>
                <a:gd name="T5" fmla="*/ 83 h 266"/>
                <a:gd name="T6" fmla="*/ 58 w 369"/>
                <a:gd name="T7" fmla="*/ 84 h 266"/>
                <a:gd name="T8" fmla="*/ 58 w 369"/>
                <a:gd name="T9" fmla="*/ 84 h 266"/>
                <a:gd name="T10" fmla="*/ 56 w 369"/>
                <a:gd name="T11" fmla="*/ 84 h 266"/>
                <a:gd name="T12" fmla="*/ 56 w 369"/>
                <a:gd name="T13" fmla="*/ 85 h 266"/>
                <a:gd name="T14" fmla="*/ 56 w 369"/>
                <a:gd name="T15" fmla="*/ 85 h 266"/>
                <a:gd name="T16" fmla="*/ 56 w 369"/>
                <a:gd name="T17" fmla="*/ 85 h 266"/>
                <a:gd name="T18" fmla="*/ 51 w 369"/>
                <a:gd name="T19" fmla="*/ 97 h 266"/>
                <a:gd name="T20" fmla="*/ 50 w 369"/>
                <a:gd name="T21" fmla="*/ 106 h 266"/>
                <a:gd name="T22" fmla="*/ 50 w 369"/>
                <a:gd name="T23" fmla="*/ 106 h 266"/>
                <a:gd name="T24" fmla="*/ 50 w 369"/>
                <a:gd name="T25" fmla="*/ 106 h 266"/>
                <a:gd name="T26" fmla="*/ 50 w 369"/>
                <a:gd name="T27" fmla="*/ 107 h 266"/>
                <a:gd name="T28" fmla="*/ 50 w 369"/>
                <a:gd name="T29" fmla="*/ 107 h 266"/>
                <a:gd name="T30" fmla="*/ 50 w 369"/>
                <a:gd name="T31" fmla="*/ 107 h 266"/>
                <a:gd name="T32" fmla="*/ 50 w 369"/>
                <a:gd name="T33" fmla="*/ 108 h 266"/>
                <a:gd name="T34" fmla="*/ 49 w 369"/>
                <a:gd name="T35" fmla="*/ 109 h 266"/>
                <a:gd name="T36" fmla="*/ 42 w 369"/>
                <a:gd name="T37" fmla="*/ 131 h 266"/>
                <a:gd name="T38" fmla="*/ 26 w 369"/>
                <a:gd name="T39" fmla="*/ 154 h 266"/>
                <a:gd name="T40" fmla="*/ 6 w 369"/>
                <a:gd name="T41" fmla="*/ 161 h 266"/>
                <a:gd name="T42" fmla="*/ 2 w 369"/>
                <a:gd name="T43" fmla="*/ 161 h 266"/>
                <a:gd name="T44" fmla="*/ 1 w 369"/>
                <a:gd name="T45" fmla="*/ 161 h 266"/>
                <a:gd name="T46" fmla="*/ 0 w 369"/>
                <a:gd name="T47" fmla="*/ 161 h 266"/>
                <a:gd name="T48" fmla="*/ 0 w 369"/>
                <a:gd name="T49" fmla="*/ 161 h 266"/>
                <a:gd name="T50" fmla="*/ 14 w 369"/>
                <a:gd name="T51" fmla="*/ 169 h 266"/>
                <a:gd name="T52" fmla="*/ 28 w 369"/>
                <a:gd name="T53" fmla="*/ 190 h 266"/>
                <a:gd name="T54" fmla="*/ 52 w 369"/>
                <a:gd name="T55" fmla="*/ 201 h 266"/>
                <a:gd name="T56" fmla="*/ 64 w 369"/>
                <a:gd name="T57" fmla="*/ 216 h 266"/>
                <a:gd name="T58" fmla="*/ 69 w 369"/>
                <a:gd name="T59" fmla="*/ 229 h 266"/>
                <a:gd name="T60" fmla="*/ 90 w 369"/>
                <a:gd name="T61" fmla="*/ 232 h 266"/>
                <a:gd name="T62" fmla="*/ 113 w 369"/>
                <a:gd name="T63" fmla="*/ 227 h 266"/>
                <a:gd name="T64" fmla="*/ 107 w 369"/>
                <a:gd name="T65" fmla="*/ 240 h 266"/>
                <a:gd name="T66" fmla="*/ 128 w 369"/>
                <a:gd name="T67" fmla="*/ 250 h 266"/>
                <a:gd name="T68" fmla="*/ 241 w 369"/>
                <a:gd name="T69" fmla="*/ 249 h 266"/>
                <a:gd name="T70" fmla="*/ 346 w 369"/>
                <a:gd name="T71" fmla="*/ 215 h 266"/>
                <a:gd name="T72" fmla="*/ 361 w 369"/>
                <a:gd name="T73" fmla="*/ 123 h 266"/>
                <a:gd name="T74" fmla="*/ 350 w 369"/>
                <a:gd name="T75" fmla="*/ 120 h 266"/>
                <a:gd name="T76" fmla="*/ 302 w 369"/>
                <a:gd name="T77" fmla="*/ 127 h 266"/>
                <a:gd name="T78" fmla="*/ 300 w 369"/>
                <a:gd name="T79" fmla="*/ 118 h 266"/>
                <a:gd name="T80" fmla="*/ 293 w 369"/>
                <a:gd name="T81" fmla="*/ 101 h 266"/>
                <a:gd name="T82" fmla="*/ 293 w 369"/>
                <a:gd name="T83" fmla="*/ 88 h 266"/>
                <a:gd name="T84" fmla="*/ 290 w 369"/>
                <a:gd name="T85" fmla="*/ 74 h 266"/>
                <a:gd name="T86" fmla="*/ 280 w 369"/>
                <a:gd name="T87" fmla="*/ 57 h 266"/>
                <a:gd name="T88" fmla="*/ 264 w 369"/>
                <a:gd name="T89" fmla="*/ 44 h 266"/>
                <a:gd name="T90" fmla="*/ 251 w 369"/>
                <a:gd name="T91" fmla="*/ 33 h 266"/>
                <a:gd name="T92" fmla="*/ 242 w 369"/>
                <a:gd name="T93" fmla="*/ 26 h 266"/>
                <a:gd name="T94" fmla="*/ 237 w 369"/>
                <a:gd name="T95" fmla="*/ 17 h 266"/>
                <a:gd name="T96" fmla="*/ 232 w 369"/>
                <a:gd name="T97" fmla="*/ 11 h 266"/>
                <a:gd name="T98" fmla="*/ 224 w 369"/>
                <a:gd name="T99" fmla="*/ 5 h 266"/>
                <a:gd name="T100" fmla="*/ 217 w 369"/>
                <a:gd name="T101" fmla="*/ 1 h 266"/>
                <a:gd name="T102" fmla="*/ 199 w 369"/>
                <a:gd name="T103" fmla="*/ 7 h 266"/>
                <a:gd name="T104" fmla="*/ 150 w 369"/>
                <a:gd name="T105" fmla="*/ 40 h 266"/>
                <a:gd name="T106" fmla="*/ 110 w 369"/>
                <a:gd name="T107" fmla="*/ 38 h 266"/>
                <a:gd name="T108" fmla="*/ 85 w 369"/>
                <a:gd name="T109" fmla="*/ 50 h 266"/>
                <a:gd name="T110" fmla="*/ 81 w 369"/>
                <a:gd name="T111" fmla="*/ 54 h 266"/>
                <a:gd name="T112" fmla="*/ 81 w 369"/>
                <a:gd name="T113" fmla="*/ 54 h 266"/>
                <a:gd name="T114" fmla="*/ 77 w 369"/>
                <a:gd name="T115" fmla="*/ 56 h 266"/>
                <a:gd name="T116" fmla="*/ 77 w 369"/>
                <a:gd name="T117" fmla="*/ 56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69" h="266">
                  <a:moveTo>
                    <a:pt x="69" y="61"/>
                  </a:moveTo>
                  <a:cubicBezTo>
                    <a:pt x="69" y="61"/>
                    <a:pt x="69" y="61"/>
                    <a:pt x="69" y="61"/>
                  </a:cubicBezTo>
                  <a:cubicBezTo>
                    <a:pt x="66" y="62"/>
                    <a:pt x="66" y="62"/>
                    <a:pt x="66" y="62"/>
                  </a:cubicBezTo>
                  <a:cubicBezTo>
                    <a:pt x="64" y="64"/>
                    <a:pt x="64" y="64"/>
                    <a:pt x="64" y="64"/>
                  </a:cubicBezTo>
                  <a:cubicBezTo>
                    <a:pt x="62" y="70"/>
                    <a:pt x="62" y="70"/>
                    <a:pt x="62" y="70"/>
                  </a:cubicBezTo>
                  <a:cubicBezTo>
                    <a:pt x="62" y="70"/>
                    <a:pt x="62" y="70"/>
                    <a:pt x="62" y="70"/>
                  </a:cubicBezTo>
                  <a:cubicBezTo>
                    <a:pt x="59" y="73"/>
                    <a:pt x="59" y="73"/>
                    <a:pt x="59" y="73"/>
                  </a:cubicBezTo>
                  <a:cubicBezTo>
                    <a:pt x="59" y="73"/>
                    <a:pt x="59" y="73"/>
                    <a:pt x="59" y="73"/>
                  </a:cubicBezTo>
                  <a:cubicBezTo>
                    <a:pt x="58" y="78"/>
                    <a:pt x="58" y="78"/>
                    <a:pt x="58" y="78"/>
                  </a:cubicBezTo>
                  <a:cubicBezTo>
                    <a:pt x="58" y="78"/>
                    <a:pt x="59" y="82"/>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7"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5" y="93"/>
                    <a:pt x="55" y="93"/>
                    <a:pt x="55" y="93"/>
                  </a:cubicBezTo>
                  <a:cubicBezTo>
                    <a:pt x="51" y="97"/>
                    <a:pt x="51" y="97"/>
                    <a:pt x="51" y="97"/>
                  </a:cubicBezTo>
                  <a:cubicBezTo>
                    <a:pt x="50" y="102"/>
                    <a:pt x="50" y="102"/>
                    <a:pt x="50" y="102"/>
                  </a:cubicBezTo>
                  <a:cubicBezTo>
                    <a:pt x="50" y="105"/>
                    <a:pt x="50" y="105"/>
                    <a:pt x="50" y="105"/>
                  </a:cubicBezTo>
                  <a:cubicBezTo>
                    <a:pt x="50" y="105"/>
                    <a:pt x="50" y="105"/>
                    <a:pt x="50" y="105"/>
                  </a:cubicBezTo>
                  <a:cubicBezTo>
                    <a:pt x="50" y="105"/>
                    <a:pt x="50" y="105"/>
                    <a:pt x="50" y="105"/>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9"/>
                    <a:pt x="50" y="109"/>
                    <a:pt x="49" y="109"/>
                  </a:cubicBezTo>
                  <a:cubicBezTo>
                    <a:pt x="47" y="110"/>
                    <a:pt x="46" y="112"/>
                    <a:pt x="46" y="112"/>
                  </a:cubicBezTo>
                  <a:cubicBezTo>
                    <a:pt x="46" y="119"/>
                    <a:pt x="46" y="119"/>
                    <a:pt x="46" y="119"/>
                  </a:cubicBezTo>
                  <a:cubicBezTo>
                    <a:pt x="45" y="121"/>
                    <a:pt x="45" y="121"/>
                    <a:pt x="45" y="121"/>
                  </a:cubicBezTo>
                  <a:cubicBezTo>
                    <a:pt x="43" y="124"/>
                    <a:pt x="43" y="124"/>
                    <a:pt x="43" y="124"/>
                  </a:cubicBezTo>
                  <a:cubicBezTo>
                    <a:pt x="44" y="128"/>
                    <a:pt x="44" y="128"/>
                    <a:pt x="44" y="128"/>
                  </a:cubicBezTo>
                  <a:cubicBezTo>
                    <a:pt x="44" y="128"/>
                    <a:pt x="44" y="128"/>
                    <a:pt x="44" y="128"/>
                  </a:cubicBezTo>
                  <a:cubicBezTo>
                    <a:pt x="42" y="131"/>
                    <a:pt x="42" y="131"/>
                    <a:pt x="42" y="131"/>
                  </a:cubicBezTo>
                  <a:cubicBezTo>
                    <a:pt x="43" y="136"/>
                    <a:pt x="43" y="136"/>
                    <a:pt x="43" y="136"/>
                  </a:cubicBezTo>
                  <a:cubicBezTo>
                    <a:pt x="41" y="139"/>
                    <a:pt x="41" y="139"/>
                    <a:pt x="41" y="139"/>
                  </a:cubicBezTo>
                  <a:cubicBezTo>
                    <a:pt x="40" y="140"/>
                    <a:pt x="40" y="140"/>
                    <a:pt x="40" y="140"/>
                  </a:cubicBezTo>
                  <a:cubicBezTo>
                    <a:pt x="39" y="143"/>
                    <a:pt x="39" y="143"/>
                    <a:pt x="39" y="143"/>
                  </a:cubicBezTo>
                  <a:cubicBezTo>
                    <a:pt x="37" y="148"/>
                    <a:pt x="37" y="148"/>
                    <a:pt x="37" y="148"/>
                  </a:cubicBezTo>
                  <a:cubicBezTo>
                    <a:pt x="29" y="155"/>
                    <a:pt x="29" y="155"/>
                    <a:pt x="29" y="155"/>
                  </a:cubicBezTo>
                  <a:cubicBezTo>
                    <a:pt x="26" y="154"/>
                    <a:pt x="26" y="154"/>
                    <a:pt x="26" y="154"/>
                  </a:cubicBezTo>
                  <a:cubicBezTo>
                    <a:pt x="24" y="155"/>
                    <a:pt x="24" y="155"/>
                    <a:pt x="24" y="155"/>
                  </a:cubicBezTo>
                  <a:cubicBezTo>
                    <a:pt x="22" y="157"/>
                    <a:pt x="22" y="157"/>
                    <a:pt x="22" y="157"/>
                  </a:cubicBezTo>
                  <a:cubicBezTo>
                    <a:pt x="22" y="157"/>
                    <a:pt x="23" y="157"/>
                    <a:pt x="21" y="159"/>
                  </a:cubicBezTo>
                  <a:cubicBezTo>
                    <a:pt x="19" y="160"/>
                    <a:pt x="15" y="161"/>
                    <a:pt x="15" y="161"/>
                  </a:cubicBezTo>
                  <a:cubicBezTo>
                    <a:pt x="13" y="161"/>
                    <a:pt x="13" y="161"/>
                    <a:pt x="13" y="161"/>
                  </a:cubicBezTo>
                  <a:cubicBezTo>
                    <a:pt x="6" y="161"/>
                    <a:pt x="6" y="161"/>
                    <a:pt x="6" y="161"/>
                  </a:cubicBezTo>
                  <a:cubicBezTo>
                    <a:pt x="6" y="161"/>
                    <a:pt x="6" y="161"/>
                    <a:pt x="6" y="161"/>
                  </a:cubicBezTo>
                  <a:cubicBezTo>
                    <a:pt x="6" y="161"/>
                    <a:pt x="6" y="161"/>
                    <a:pt x="6" y="161"/>
                  </a:cubicBezTo>
                  <a:cubicBezTo>
                    <a:pt x="6" y="161"/>
                    <a:pt x="5" y="160"/>
                    <a:pt x="4" y="161"/>
                  </a:cubicBezTo>
                  <a:cubicBezTo>
                    <a:pt x="4" y="161"/>
                    <a:pt x="3" y="161"/>
                    <a:pt x="3" y="161"/>
                  </a:cubicBezTo>
                  <a:cubicBezTo>
                    <a:pt x="3" y="161"/>
                    <a:pt x="3" y="161"/>
                    <a:pt x="3"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1" y="161"/>
                    <a:pt x="1" y="161"/>
                    <a:pt x="1" y="161"/>
                  </a:cubicBezTo>
                  <a:cubicBezTo>
                    <a:pt x="1" y="161"/>
                    <a:pt x="1" y="161"/>
                    <a:pt x="1" y="161"/>
                  </a:cubicBezTo>
                  <a:cubicBezTo>
                    <a:pt x="1" y="161"/>
                    <a:pt x="1" y="161"/>
                    <a:pt x="1" y="161"/>
                  </a:cubicBezTo>
                  <a:cubicBezTo>
                    <a:pt x="1" y="161"/>
                    <a:pt x="1" y="161"/>
                    <a:pt x="1" y="161"/>
                  </a:cubicBezTo>
                  <a:cubicBezTo>
                    <a:pt x="1" y="161"/>
                    <a:pt x="1" y="161"/>
                    <a:pt x="1" y="161"/>
                  </a:cubicBezTo>
                  <a:cubicBezTo>
                    <a:pt x="1" y="161"/>
                    <a:pt x="1" y="161"/>
                    <a:pt x="1"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1" y="162"/>
                    <a:pt x="2" y="162"/>
                  </a:cubicBezTo>
                  <a:cubicBezTo>
                    <a:pt x="4" y="163"/>
                    <a:pt x="5" y="166"/>
                    <a:pt x="6" y="166"/>
                  </a:cubicBezTo>
                  <a:cubicBezTo>
                    <a:pt x="8" y="167"/>
                    <a:pt x="10" y="167"/>
                    <a:pt x="11" y="167"/>
                  </a:cubicBezTo>
                  <a:cubicBezTo>
                    <a:pt x="12" y="168"/>
                    <a:pt x="14" y="169"/>
                    <a:pt x="14" y="169"/>
                  </a:cubicBezTo>
                  <a:cubicBezTo>
                    <a:pt x="14" y="169"/>
                    <a:pt x="19" y="174"/>
                    <a:pt x="20" y="174"/>
                  </a:cubicBezTo>
                  <a:cubicBezTo>
                    <a:pt x="21" y="174"/>
                    <a:pt x="21" y="174"/>
                    <a:pt x="22" y="176"/>
                  </a:cubicBezTo>
                  <a:cubicBezTo>
                    <a:pt x="23" y="177"/>
                    <a:pt x="26" y="176"/>
                    <a:pt x="26" y="176"/>
                  </a:cubicBezTo>
                  <a:cubicBezTo>
                    <a:pt x="26" y="176"/>
                    <a:pt x="27" y="179"/>
                    <a:pt x="26" y="180"/>
                  </a:cubicBezTo>
                  <a:cubicBezTo>
                    <a:pt x="26" y="181"/>
                    <a:pt x="26" y="184"/>
                    <a:pt x="26" y="184"/>
                  </a:cubicBezTo>
                  <a:cubicBezTo>
                    <a:pt x="26" y="184"/>
                    <a:pt x="26" y="185"/>
                    <a:pt x="26" y="186"/>
                  </a:cubicBezTo>
                  <a:cubicBezTo>
                    <a:pt x="27" y="188"/>
                    <a:pt x="28" y="188"/>
                    <a:pt x="28" y="190"/>
                  </a:cubicBezTo>
                  <a:cubicBezTo>
                    <a:pt x="29" y="191"/>
                    <a:pt x="28" y="191"/>
                    <a:pt x="29" y="192"/>
                  </a:cubicBezTo>
                  <a:cubicBezTo>
                    <a:pt x="30" y="193"/>
                    <a:pt x="31" y="195"/>
                    <a:pt x="32" y="195"/>
                  </a:cubicBezTo>
                  <a:cubicBezTo>
                    <a:pt x="33" y="195"/>
                    <a:pt x="34" y="195"/>
                    <a:pt x="37" y="196"/>
                  </a:cubicBezTo>
                  <a:cubicBezTo>
                    <a:pt x="40" y="198"/>
                    <a:pt x="41" y="198"/>
                    <a:pt x="42" y="199"/>
                  </a:cubicBezTo>
                  <a:cubicBezTo>
                    <a:pt x="44" y="200"/>
                    <a:pt x="43" y="199"/>
                    <a:pt x="46" y="200"/>
                  </a:cubicBezTo>
                  <a:cubicBezTo>
                    <a:pt x="50" y="201"/>
                    <a:pt x="49" y="200"/>
                    <a:pt x="50" y="201"/>
                  </a:cubicBezTo>
                  <a:cubicBezTo>
                    <a:pt x="51" y="201"/>
                    <a:pt x="50" y="200"/>
                    <a:pt x="52" y="201"/>
                  </a:cubicBezTo>
                  <a:cubicBezTo>
                    <a:pt x="55" y="201"/>
                    <a:pt x="57" y="202"/>
                    <a:pt x="57" y="202"/>
                  </a:cubicBezTo>
                  <a:cubicBezTo>
                    <a:pt x="57" y="204"/>
                    <a:pt x="57" y="204"/>
                    <a:pt x="57" y="204"/>
                  </a:cubicBezTo>
                  <a:cubicBezTo>
                    <a:pt x="55" y="208"/>
                    <a:pt x="55" y="208"/>
                    <a:pt x="55" y="208"/>
                  </a:cubicBezTo>
                  <a:cubicBezTo>
                    <a:pt x="55" y="211"/>
                    <a:pt x="55" y="211"/>
                    <a:pt x="55" y="211"/>
                  </a:cubicBezTo>
                  <a:cubicBezTo>
                    <a:pt x="55" y="211"/>
                    <a:pt x="53" y="211"/>
                    <a:pt x="55" y="212"/>
                  </a:cubicBezTo>
                  <a:cubicBezTo>
                    <a:pt x="57" y="213"/>
                    <a:pt x="61" y="214"/>
                    <a:pt x="61" y="214"/>
                  </a:cubicBezTo>
                  <a:cubicBezTo>
                    <a:pt x="64" y="216"/>
                    <a:pt x="64" y="216"/>
                    <a:pt x="64" y="216"/>
                  </a:cubicBezTo>
                  <a:cubicBezTo>
                    <a:pt x="64" y="216"/>
                    <a:pt x="62" y="219"/>
                    <a:pt x="61" y="220"/>
                  </a:cubicBezTo>
                  <a:cubicBezTo>
                    <a:pt x="60" y="220"/>
                    <a:pt x="57" y="220"/>
                    <a:pt x="57" y="220"/>
                  </a:cubicBezTo>
                  <a:cubicBezTo>
                    <a:pt x="57" y="220"/>
                    <a:pt x="56" y="223"/>
                    <a:pt x="58" y="223"/>
                  </a:cubicBezTo>
                  <a:cubicBezTo>
                    <a:pt x="59" y="224"/>
                    <a:pt x="61" y="224"/>
                    <a:pt x="62" y="224"/>
                  </a:cubicBezTo>
                  <a:cubicBezTo>
                    <a:pt x="63" y="224"/>
                    <a:pt x="65" y="225"/>
                    <a:pt x="65" y="225"/>
                  </a:cubicBezTo>
                  <a:cubicBezTo>
                    <a:pt x="65" y="225"/>
                    <a:pt x="66" y="225"/>
                    <a:pt x="67" y="226"/>
                  </a:cubicBezTo>
                  <a:cubicBezTo>
                    <a:pt x="67" y="228"/>
                    <a:pt x="68" y="229"/>
                    <a:pt x="69" y="229"/>
                  </a:cubicBezTo>
                  <a:cubicBezTo>
                    <a:pt x="70" y="229"/>
                    <a:pt x="72" y="229"/>
                    <a:pt x="73" y="229"/>
                  </a:cubicBezTo>
                  <a:cubicBezTo>
                    <a:pt x="74" y="229"/>
                    <a:pt x="74" y="228"/>
                    <a:pt x="75" y="228"/>
                  </a:cubicBezTo>
                  <a:cubicBezTo>
                    <a:pt x="76" y="229"/>
                    <a:pt x="82" y="228"/>
                    <a:pt x="82" y="228"/>
                  </a:cubicBezTo>
                  <a:cubicBezTo>
                    <a:pt x="82" y="228"/>
                    <a:pt x="82" y="228"/>
                    <a:pt x="83" y="230"/>
                  </a:cubicBezTo>
                  <a:cubicBezTo>
                    <a:pt x="85" y="233"/>
                    <a:pt x="88" y="234"/>
                    <a:pt x="88" y="234"/>
                  </a:cubicBezTo>
                  <a:cubicBezTo>
                    <a:pt x="88" y="234"/>
                    <a:pt x="89" y="235"/>
                    <a:pt x="89" y="234"/>
                  </a:cubicBezTo>
                  <a:cubicBezTo>
                    <a:pt x="89" y="233"/>
                    <a:pt x="90" y="232"/>
                    <a:pt x="90" y="232"/>
                  </a:cubicBezTo>
                  <a:cubicBezTo>
                    <a:pt x="90" y="232"/>
                    <a:pt x="92" y="229"/>
                    <a:pt x="92" y="228"/>
                  </a:cubicBezTo>
                  <a:cubicBezTo>
                    <a:pt x="93" y="227"/>
                    <a:pt x="94" y="224"/>
                    <a:pt x="95" y="224"/>
                  </a:cubicBezTo>
                  <a:cubicBezTo>
                    <a:pt x="96" y="223"/>
                    <a:pt x="99" y="221"/>
                    <a:pt x="99" y="221"/>
                  </a:cubicBezTo>
                  <a:cubicBezTo>
                    <a:pt x="99" y="221"/>
                    <a:pt x="99" y="220"/>
                    <a:pt x="101" y="221"/>
                  </a:cubicBezTo>
                  <a:cubicBezTo>
                    <a:pt x="102" y="223"/>
                    <a:pt x="105" y="225"/>
                    <a:pt x="105" y="225"/>
                  </a:cubicBezTo>
                  <a:cubicBezTo>
                    <a:pt x="110" y="225"/>
                    <a:pt x="110" y="225"/>
                    <a:pt x="110" y="225"/>
                  </a:cubicBezTo>
                  <a:cubicBezTo>
                    <a:pt x="110" y="225"/>
                    <a:pt x="113" y="226"/>
                    <a:pt x="113" y="227"/>
                  </a:cubicBezTo>
                  <a:cubicBezTo>
                    <a:pt x="113" y="228"/>
                    <a:pt x="112" y="228"/>
                    <a:pt x="110" y="229"/>
                  </a:cubicBezTo>
                  <a:cubicBezTo>
                    <a:pt x="109" y="229"/>
                    <a:pt x="106" y="226"/>
                    <a:pt x="106" y="227"/>
                  </a:cubicBezTo>
                  <a:cubicBezTo>
                    <a:pt x="105" y="228"/>
                    <a:pt x="105" y="230"/>
                    <a:pt x="105" y="230"/>
                  </a:cubicBezTo>
                  <a:cubicBezTo>
                    <a:pt x="101" y="232"/>
                    <a:pt x="101" y="232"/>
                    <a:pt x="101" y="232"/>
                  </a:cubicBezTo>
                  <a:cubicBezTo>
                    <a:pt x="102" y="234"/>
                    <a:pt x="102" y="234"/>
                    <a:pt x="102" y="234"/>
                  </a:cubicBezTo>
                  <a:cubicBezTo>
                    <a:pt x="102" y="234"/>
                    <a:pt x="107" y="236"/>
                    <a:pt x="107" y="237"/>
                  </a:cubicBezTo>
                  <a:cubicBezTo>
                    <a:pt x="107" y="238"/>
                    <a:pt x="107" y="240"/>
                    <a:pt x="107" y="240"/>
                  </a:cubicBezTo>
                  <a:cubicBezTo>
                    <a:pt x="110" y="241"/>
                    <a:pt x="110" y="241"/>
                    <a:pt x="110" y="241"/>
                  </a:cubicBezTo>
                  <a:cubicBezTo>
                    <a:pt x="112" y="240"/>
                    <a:pt x="112" y="240"/>
                    <a:pt x="112" y="240"/>
                  </a:cubicBezTo>
                  <a:cubicBezTo>
                    <a:pt x="112" y="244"/>
                    <a:pt x="112" y="244"/>
                    <a:pt x="112" y="244"/>
                  </a:cubicBezTo>
                  <a:cubicBezTo>
                    <a:pt x="112" y="248"/>
                    <a:pt x="112" y="248"/>
                    <a:pt x="112" y="248"/>
                  </a:cubicBezTo>
                  <a:cubicBezTo>
                    <a:pt x="112" y="248"/>
                    <a:pt x="112" y="248"/>
                    <a:pt x="112" y="248"/>
                  </a:cubicBezTo>
                  <a:cubicBezTo>
                    <a:pt x="112" y="248"/>
                    <a:pt x="112" y="248"/>
                    <a:pt x="112" y="248"/>
                  </a:cubicBezTo>
                  <a:cubicBezTo>
                    <a:pt x="119" y="246"/>
                    <a:pt x="125" y="250"/>
                    <a:pt x="128" y="250"/>
                  </a:cubicBezTo>
                  <a:cubicBezTo>
                    <a:pt x="134" y="251"/>
                    <a:pt x="121" y="258"/>
                    <a:pt x="123" y="258"/>
                  </a:cubicBezTo>
                  <a:cubicBezTo>
                    <a:pt x="125" y="257"/>
                    <a:pt x="123" y="263"/>
                    <a:pt x="126" y="264"/>
                  </a:cubicBezTo>
                  <a:cubicBezTo>
                    <a:pt x="131" y="265"/>
                    <a:pt x="135" y="261"/>
                    <a:pt x="141" y="261"/>
                  </a:cubicBezTo>
                  <a:cubicBezTo>
                    <a:pt x="146" y="260"/>
                    <a:pt x="152" y="263"/>
                    <a:pt x="154" y="261"/>
                  </a:cubicBezTo>
                  <a:cubicBezTo>
                    <a:pt x="158" y="256"/>
                    <a:pt x="174" y="266"/>
                    <a:pt x="182" y="261"/>
                  </a:cubicBezTo>
                  <a:cubicBezTo>
                    <a:pt x="187" y="257"/>
                    <a:pt x="207" y="255"/>
                    <a:pt x="214" y="255"/>
                  </a:cubicBezTo>
                  <a:cubicBezTo>
                    <a:pt x="232" y="254"/>
                    <a:pt x="233" y="254"/>
                    <a:pt x="241" y="249"/>
                  </a:cubicBezTo>
                  <a:cubicBezTo>
                    <a:pt x="241" y="249"/>
                    <a:pt x="246" y="238"/>
                    <a:pt x="249" y="233"/>
                  </a:cubicBezTo>
                  <a:cubicBezTo>
                    <a:pt x="251" y="229"/>
                    <a:pt x="257" y="227"/>
                    <a:pt x="263" y="223"/>
                  </a:cubicBezTo>
                  <a:cubicBezTo>
                    <a:pt x="268" y="219"/>
                    <a:pt x="281" y="215"/>
                    <a:pt x="284" y="214"/>
                  </a:cubicBezTo>
                  <a:cubicBezTo>
                    <a:pt x="287" y="214"/>
                    <a:pt x="308" y="215"/>
                    <a:pt x="308" y="215"/>
                  </a:cubicBezTo>
                  <a:cubicBezTo>
                    <a:pt x="319" y="212"/>
                    <a:pt x="319" y="212"/>
                    <a:pt x="319" y="212"/>
                  </a:cubicBezTo>
                  <a:cubicBezTo>
                    <a:pt x="319" y="212"/>
                    <a:pt x="321" y="220"/>
                    <a:pt x="324" y="221"/>
                  </a:cubicBezTo>
                  <a:cubicBezTo>
                    <a:pt x="337" y="223"/>
                    <a:pt x="345" y="222"/>
                    <a:pt x="346" y="215"/>
                  </a:cubicBezTo>
                  <a:cubicBezTo>
                    <a:pt x="347" y="210"/>
                    <a:pt x="342" y="201"/>
                    <a:pt x="341" y="194"/>
                  </a:cubicBezTo>
                  <a:cubicBezTo>
                    <a:pt x="340" y="186"/>
                    <a:pt x="344" y="178"/>
                    <a:pt x="344" y="171"/>
                  </a:cubicBezTo>
                  <a:cubicBezTo>
                    <a:pt x="344" y="170"/>
                    <a:pt x="342" y="168"/>
                    <a:pt x="348" y="160"/>
                  </a:cubicBezTo>
                  <a:cubicBezTo>
                    <a:pt x="353" y="152"/>
                    <a:pt x="367" y="156"/>
                    <a:pt x="369" y="151"/>
                  </a:cubicBezTo>
                  <a:cubicBezTo>
                    <a:pt x="363" y="123"/>
                    <a:pt x="363" y="123"/>
                    <a:pt x="363" y="123"/>
                  </a:cubicBezTo>
                  <a:cubicBezTo>
                    <a:pt x="362" y="123"/>
                    <a:pt x="362" y="123"/>
                    <a:pt x="362" y="123"/>
                  </a:cubicBezTo>
                  <a:cubicBezTo>
                    <a:pt x="361" y="123"/>
                    <a:pt x="361" y="123"/>
                    <a:pt x="361" y="123"/>
                  </a:cubicBezTo>
                  <a:cubicBezTo>
                    <a:pt x="359" y="122"/>
                    <a:pt x="359" y="122"/>
                    <a:pt x="359" y="122"/>
                  </a:cubicBezTo>
                  <a:cubicBezTo>
                    <a:pt x="357" y="122"/>
                    <a:pt x="357" y="122"/>
                    <a:pt x="357" y="122"/>
                  </a:cubicBezTo>
                  <a:cubicBezTo>
                    <a:pt x="355" y="121"/>
                    <a:pt x="355" y="121"/>
                    <a:pt x="355" y="121"/>
                  </a:cubicBezTo>
                  <a:cubicBezTo>
                    <a:pt x="353" y="120"/>
                    <a:pt x="353" y="120"/>
                    <a:pt x="353" y="120"/>
                  </a:cubicBezTo>
                  <a:cubicBezTo>
                    <a:pt x="351" y="120"/>
                    <a:pt x="351" y="120"/>
                    <a:pt x="351" y="120"/>
                  </a:cubicBezTo>
                  <a:cubicBezTo>
                    <a:pt x="351" y="120"/>
                    <a:pt x="351" y="120"/>
                    <a:pt x="351" y="120"/>
                  </a:cubicBezTo>
                  <a:cubicBezTo>
                    <a:pt x="350" y="120"/>
                    <a:pt x="350" y="120"/>
                    <a:pt x="350" y="120"/>
                  </a:cubicBezTo>
                  <a:cubicBezTo>
                    <a:pt x="343" y="119"/>
                    <a:pt x="334" y="135"/>
                    <a:pt x="334" y="135"/>
                  </a:cubicBezTo>
                  <a:cubicBezTo>
                    <a:pt x="330" y="142"/>
                    <a:pt x="330" y="142"/>
                    <a:pt x="330" y="142"/>
                  </a:cubicBezTo>
                  <a:cubicBezTo>
                    <a:pt x="320" y="140"/>
                    <a:pt x="310" y="139"/>
                    <a:pt x="303" y="131"/>
                  </a:cubicBezTo>
                  <a:cubicBezTo>
                    <a:pt x="303" y="128"/>
                    <a:pt x="303" y="128"/>
                    <a:pt x="303" y="128"/>
                  </a:cubicBezTo>
                  <a:cubicBezTo>
                    <a:pt x="303" y="128"/>
                    <a:pt x="303" y="128"/>
                    <a:pt x="303" y="128"/>
                  </a:cubicBezTo>
                  <a:cubicBezTo>
                    <a:pt x="303" y="128"/>
                    <a:pt x="303" y="128"/>
                    <a:pt x="303" y="128"/>
                  </a:cubicBezTo>
                  <a:cubicBezTo>
                    <a:pt x="302" y="127"/>
                    <a:pt x="302" y="127"/>
                    <a:pt x="302" y="127"/>
                  </a:cubicBezTo>
                  <a:cubicBezTo>
                    <a:pt x="302" y="127"/>
                    <a:pt x="301" y="127"/>
                    <a:pt x="301" y="127"/>
                  </a:cubicBezTo>
                  <a:cubicBezTo>
                    <a:pt x="300" y="127"/>
                    <a:pt x="299" y="126"/>
                    <a:pt x="299" y="126"/>
                  </a:cubicBezTo>
                  <a:cubicBezTo>
                    <a:pt x="300" y="124"/>
                    <a:pt x="300" y="124"/>
                    <a:pt x="300" y="124"/>
                  </a:cubicBezTo>
                  <a:cubicBezTo>
                    <a:pt x="300" y="124"/>
                    <a:pt x="301" y="123"/>
                    <a:pt x="301" y="123"/>
                  </a:cubicBezTo>
                  <a:cubicBezTo>
                    <a:pt x="302" y="123"/>
                    <a:pt x="301" y="123"/>
                    <a:pt x="301" y="122"/>
                  </a:cubicBezTo>
                  <a:cubicBezTo>
                    <a:pt x="301" y="122"/>
                    <a:pt x="301" y="120"/>
                    <a:pt x="301" y="119"/>
                  </a:cubicBezTo>
                  <a:cubicBezTo>
                    <a:pt x="300" y="118"/>
                    <a:pt x="300" y="118"/>
                    <a:pt x="300" y="118"/>
                  </a:cubicBezTo>
                  <a:cubicBezTo>
                    <a:pt x="300" y="118"/>
                    <a:pt x="299" y="116"/>
                    <a:pt x="298" y="115"/>
                  </a:cubicBezTo>
                  <a:cubicBezTo>
                    <a:pt x="297" y="115"/>
                    <a:pt x="298" y="114"/>
                    <a:pt x="298" y="114"/>
                  </a:cubicBezTo>
                  <a:cubicBezTo>
                    <a:pt x="297" y="113"/>
                    <a:pt x="298" y="113"/>
                    <a:pt x="298" y="112"/>
                  </a:cubicBezTo>
                  <a:cubicBezTo>
                    <a:pt x="298" y="112"/>
                    <a:pt x="297" y="110"/>
                    <a:pt x="297" y="110"/>
                  </a:cubicBezTo>
                  <a:cubicBezTo>
                    <a:pt x="297" y="110"/>
                    <a:pt x="295" y="107"/>
                    <a:pt x="294" y="105"/>
                  </a:cubicBezTo>
                  <a:cubicBezTo>
                    <a:pt x="294" y="104"/>
                    <a:pt x="294" y="103"/>
                    <a:pt x="294" y="103"/>
                  </a:cubicBezTo>
                  <a:cubicBezTo>
                    <a:pt x="295" y="102"/>
                    <a:pt x="293" y="101"/>
                    <a:pt x="293" y="101"/>
                  </a:cubicBezTo>
                  <a:cubicBezTo>
                    <a:pt x="293" y="101"/>
                    <a:pt x="293" y="99"/>
                    <a:pt x="293" y="99"/>
                  </a:cubicBezTo>
                  <a:cubicBezTo>
                    <a:pt x="293" y="99"/>
                    <a:pt x="293" y="97"/>
                    <a:pt x="293" y="97"/>
                  </a:cubicBezTo>
                  <a:cubicBezTo>
                    <a:pt x="294" y="96"/>
                    <a:pt x="293" y="95"/>
                    <a:pt x="293" y="94"/>
                  </a:cubicBezTo>
                  <a:cubicBezTo>
                    <a:pt x="293" y="94"/>
                    <a:pt x="291" y="93"/>
                    <a:pt x="291" y="93"/>
                  </a:cubicBezTo>
                  <a:cubicBezTo>
                    <a:pt x="292" y="91"/>
                    <a:pt x="292" y="91"/>
                    <a:pt x="292" y="91"/>
                  </a:cubicBezTo>
                  <a:cubicBezTo>
                    <a:pt x="292" y="90"/>
                    <a:pt x="292" y="90"/>
                    <a:pt x="292" y="90"/>
                  </a:cubicBezTo>
                  <a:cubicBezTo>
                    <a:pt x="292" y="90"/>
                    <a:pt x="293" y="88"/>
                    <a:pt x="293" y="88"/>
                  </a:cubicBezTo>
                  <a:cubicBezTo>
                    <a:pt x="294" y="87"/>
                    <a:pt x="293" y="86"/>
                    <a:pt x="292" y="86"/>
                  </a:cubicBezTo>
                  <a:cubicBezTo>
                    <a:pt x="291" y="86"/>
                    <a:pt x="292" y="85"/>
                    <a:pt x="292" y="85"/>
                  </a:cubicBezTo>
                  <a:cubicBezTo>
                    <a:pt x="293" y="83"/>
                    <a:pt x="293" y="83"/>
                    <a:pt x="293" y="83"/>
                  </a:cubicBezTo>
                  <a:cubicBezTo>
                    <a:pt x="292" y="80"/>
                    <a:pt x="292" y="80"/>
                    <a:pt x="292" y="80"/>
                  </a:cubicBezTo>
                  <a:cubicBezTo>
                    <a:pt x="292" y="79"/>
                    <a:pt x="292" y="79"/>
                    <a:pt x="292" y="79"/>
                  </a:cubicBezTo>
                  <a:cubicBezTo>
                    <a:pt x="292" y="79"/>
                    <a:pt x="291" y="77"/>
                    <a:pt x="291" y="77"/>
                  </a:cubicBezTo>
                  <a:cubicBezTo>
                    <a:pt x="291" y="76"/>
                    <a:pt x="290" y="74"/>
                    <a:pt x="290" y="74"/>
                  </a:cubicBezTo>
                  <a:cubicBezTo>
                    <a:pt x="290" y="74"/>
                    <a:pt x="290" y="73"/>
                    <a:pt x="290" y="73"/>
                  </a:cubicBezTo>
                  <a:cubicBezTo>
                    <a:pt x="290" y="72"/>
                    <a:pt x="290" y="72"/>
                    <a:pt x="290" y="72"/>
                  </a:cubicBezTo>
                  <a:cubicBezTo>
                    <a:pt x="290" y="71"/>
                    <a:pt x="289" y="70"/>
                    <a:pt x="288" y="69"/>
                  </a:cubicBezTo>
                  <a:cubicBezTo>
                    <a:pt x="287" y="67"/>
                    <a:pt x="287" y="67"/>
                    <a:pt x="287" y="67"/>
                  </a:cubicBezTo>
                  <a:cubicBezTo>
                    <a:pt x="287" y="67"/>
                    <a:pt x="285" y="65"/>
                    <a:pt x="284" y="64"/>
                  </a:cubicBezTo>
                  <a:cubicBezTo>
                    <a:pt x="284" y="62"/>
                    <a:pt x="284" y="62"/>
                    <a:pt x="283" y="61"/>
                  </a:cubicBezTo>
                  <a:cubicBezTo>
                    <a:pt x="283" y="59"/>
                    <a:pt x="281" y="57"/>
                    <a:pt x="280" y="57"/>
                  </a:cubicBezTo>
                  <a:cubicBezTo>
                    <a:pt x="280" y="57"/>
                    <a:pt x="279" y="54"/>
                    <a:pt x="279" y="53"/>
                  </a:cubicBezTo>
                  <a:cubicBezTo>
                    <a:pt x="278" y="53"/>
                    <a:pt x="276" y="52"/>
                    <a:pt x="276" y="52"/>
                  </a:cubicBezTo>
                  <a:cubicBezTo>
                    <a:pt x="275" y="52"/>
                    <a:pt x="273" y="51"/>
                    <a:pt x="273" y="51"/>
                  </a:cubicBezTo>
                  <a:cubicBezTo>
                    <a:pt x="270" y="50"/>
                    <a:pt x="270" y="50"/>
                    <a:pt x="270" y="50"/>
                  </a:cubicBezTo>
                  <a:cubicBezTo>
                    <a:pt x="267" y="47"/>
                    <a:pt x="267" y="47"/>
                    <a:pt x="267" y="47"/>
                  </a:cubicBezTo>
                  <a:cubicBezTo>
                    <a:pt x="267" y="47"/>
                    <a:pt x="266" y="47"/>
                    <a:pt x="265" y="46"/>
                  </a:cubicBezTo>
                  <a:cubicBezTo>
                    <a:pt x="265" y="46"/>
                    <a:pt x="264" y="44"/>
                    <a:pt x="264" y="44"/>
                  </a:cubicBezTo>
                  <a:cubicBezTo>
                    <a:pt x="263" y="42"/>
                    <a:pt x="263" y="42"/>
                    <a:pt x="263" y="42"/>
                  </a:cubicBezTo>
                  <a:cubicBezTo>
                    <a:pt x="257" y="40"/>
                    <a:pt x="257" y="40"/>
                    <a:pt x="257" y="40"/>
                  </a:cubicBezTo>
                  <a:cubicBezTo>
                    <a:pt x="257" y="40"/>
                    <a:pt x="256" y="38"/>
                    <a:pt x="256" y="38"/>
                  </a:cubicBezTo>
                  <a:cubicBezTo>
                    <a:pt x="256" y="37"/>
                    <a:pt x="255" y="37"/>
                    <a:pt x="255" y="36"/>
                  </a:cubicBezTo>
                  <a:cubicBezTo>
                    <a:pt x="255" y="35"/>
                    <a:pt x="254" y="35"/>
                    <a:pt x="254" y="34"/>
                  </a:cubicBezTo>
                  <a:cubicBezTo>
                    <a:pt x="254" y="33"/>
                    <a:pt x="253" y="33"/>
                    <a:pt x="253" y="33"/>
                  </a:cubicBezTo>
                  <a:cubicBezTo>
                    <a:pt x="252" y="33"/>
                    <a:pt x="251" y="33"/>
                    <a:pt x="251" y="33"/>
                  </a:cubicBezTo>
                  <a:cubicBezTo>
                    <a:pt x="251" y="33"/>
                    <a:pt x="250" y="32"/>
                    <a:pt x="250" y="32"/>
                  </a:cubicBezTo>
                  <a:cubicBezTo>
                    <a:pt x="250" y="32"/>
                    <a:pt x="248" y="30"/>
                    <a:pt x="247" y="30"/>
                  </a:cubicBezTo>
                  <a:cubicBezTo>
                    <a:pt x="247" y="29"/>
                    <a:pt x="247" y="29"/>
                    <a:pt x="247" y="29"/>
                  </a:cubicBezTo>
                  <a:cubicBezTo>
                    <a:pt x="247" y="29"/>
                    <a:pt x="247" y="29"/>
                    <a:pt x="246" y="29"/>
                  </a:cubicBezTo>
                  <a:cubicBezTo>
                    <a:pt x="245" y="29"/>
                    <a:pt x="245" y="29"/>
                    <a:pt x="245" y="28"/>
                  </a:cubicBezTo>
                  <a:cubicBezTo>
                    <a:pt x="244" y="28"/>
                    <a:pt x="244" y="26"/>
                    <a:pt x="243" y="26"/>
                  </a:cubicBezTo>
                  <a:cubicBezTo>
                    <a:pt x="243" y="26"/>
                    <a:pt x="243" y="26"/>
                    <a:pt x="242" y="26"/>
                  </a:cubicBezTo>
                  <a:cubicBezTo>
                    <a:pt x="241" y="26"/>
                    <a:pt x="240" y="24"/>
                    <a:pt x="240" y="24"/>
                  </a:cubicBezTo>
                  <a:cubicBezTo>
                    <a:pt x="239" y="24"/>
                    <a:pt x="240" y="23"/>
                    <a:pt x="240" y="22"/>
                  </a:cubicBezTo>
                  <a:cubicBezTo>
                    <a:pt x="240" y="21"/>
                    <a:pt x="239" y="21"/>
                    <a:pt x="239" y="21"/>
                  </a:cubicBezTo>
                  <a:cubicBezTo>
                    <a:pt x="239" y="21"/>
                    <a:pt x="239" y="21"/>
                    <a:pt x="239" y="21"/>
                  </a:cubicBezTo>
                  <a:cubicBezTo>
                    <a:pt x="239" y="21"/>
                    <a:pt x="238" y="21"/>
                    <a:pt x="238" y="20"/>
                  </a:cubicBezTo>
                  <a:cubicBezTo>
                    <a:pt x="238" y="20"/>
                    <a:pt x="237" y="19"/>
                    <a:pt x="237" y="18"/>
                  </a:cubicBezTo>
                  <a:cubicBezTo>
                    <a:pt x="237" y="17"/>
                    <a:pt x="237" y="17"/>
                    <a:pt x="237" y="17"/>
                  </a:cubicBezTo>
                  <a:cubicBezTo>
                    <a:pt x="237" y="17"/>
                    <a:pt x="236" y="16"/>
                    <a:pt x="236" y="16"/>
                  </a:cubicBezTo>
                  <a:cubicBezTo>
                    <a:pt x="235" y="15"/>
                    <a:pt x="235" y="15"/>
                    <a:pt x="235" y="15"/>
                  </a:cubicBezTo>
                  <a:cubicBezTo>
                    <a:pt x="235" y="14"/>
                    <a:pt x="235" y="14"/>
                    <a:pt x="235" y="14"/>
                  </a:cubicBezTo>
                  <a:cubicBezTo>
                    <a:pt x="234" y="14"/>
                    <a:pt x="234" y="14"/>
                    <a:pt x="234" y="14"/>
                  </a:cubicBezTo>
                  <a:cubicBezTo>
                    <a:pt x="233" y="14"/>
                    <a:pt x="233" y="13"/>
                    <a:pt x="233" y="12"/>
                  </a:cubicBezTo>
                  <a:cubicBezTo>
                    <a:pt x="233" y="12"/>
                    <a:pt x="233" y="12"/>
                    <a:pt x="233" y="12"/>
                  </a:cubicBezTo>
                  <a:cubicBezTo>
                    <a:pt x="232" y="11"/>
                    <a:pt x="232" y="11"/>
                    <a:pt x="232" y="11"/>
                  </a:cubicBezTo>
                  <a:cubicBezTo>
                    <a:pt x="231" y="10"/>
                    <a:pt x="231" y="10"/>
                    <a:pt x="231" y="10"/>
                  </a:cubicBezTo>
                  <a:cubicBezTo>
                    <a:pt x="230" y="9"/>
                    <a:pt x="230" y="9"/>
                    <a:pt x="230" y="9"/>
                  </a:cubicBezTo>
                  <a:cubicBezTo>
                    <a:pt x="230" y="9"/>
                    <a:pt x="229" y="8"/>
                    <a:pt x="229" y="8"/>
                  </a:cubicBezTo>
                  <a:cubicBezTo>
                    <a:pt x="228" y="7"/>
                    <a:pt x="227" y="6"/>
                    <a:pt x="227" y="6"/>
                  </a:cubicBezTo>
                  <a:cubicBezTo>
                    <a:pt x="227" y="6"/>
                    <a:pt x="227" y="5"/>
                    <a:pt x="227" y="5"/>
                  </a:cubicBezTo>
                  <a:cubicBezTo>
                    <a:pt x="227" y="5"/>
                    <a:pt x="226" y="5"/>
                    <a:pt x="226" y="5"/>
                  </a:cubicBezTo>
                  <a:cubicBezTo>
                    <a:pt x="224" y="5"/>
                    <a:pt x="224" y="5"/>
                    <a:pt x="224" y="5"/>
                  </a:cubicBezTo>
                  <a:cubicBezTo>
                    <a:pt x="224" y="3"/>
                    <a:pt x="224" y="3"/>
                    <a:pt x="224" y="3"/>
                  </a:cubicBezTo>
                  <a:cubicBezTo>
                    <a:pt x="224" y="3"/>
                    <a:pt x="224" y="3"/>
                    <a:pt x="223" y="3"/>
                  </a:cubicBezTo>
                  <a:cubicBezTo>
                    <a:pt x="222" y="3"/>
                    <a:pt x="222" y="2"/>
                    <a:pt x="222" y="2"/>
                  </a:cubicBezTo>
                  <a:cubicBezTo>
                    <a:pt x="222" y="1"/>
                    <a:pt x="222" y="1"/>
                    <a:pt x="222" y="1"/>
                  </a:cubicBezTo>
                  <a:cubicBezTo>
                    <a:pt x="219" y="2"/>
                    <a:pt x="219" y="2"/>
                    <a:pt x="219" y="2"/>
                  </a:cubicBezTo>
                  <a:cubicBezTo>
                    <a:pt x="219" y="2"/>
                    <a:pt x="219" y="2"/>
                    <a:pt x="219" y="2"/>
                  </a:cubicBezTo>
                  <a:cubicBezTo>
                    <a:pt x="219" y="2"/>
                    <a:pt x="217" y="1"/>
                    <a:pt x="217" y="1"/>
                  </a:cubicBezTo>
                  <a:cubicBezTo>
                    <a:pt x="217" y="0"/>
                    <a:pt x="216" y="0"/>
                    <a:pt x="216" y="0"/>
                  </a:cubicBezTo>
                  <a:cubicBezTo>
                    <a:pt x="215" y="1"/>
                    <a:pt x="215" y="1"/>
                    <a:pt x="215" y="1"/>
                  </a:cubicBezTo>
                  <a:cubicBezTo>
                    <a:pt x="213" y="1"/>
                    <a:pt x="213" y="1"/>
                    <a:pt x="213" y="1"/>
                  </a:cubicBezTo>
                  <a:cubicBezTo>
                    <a:pt x="212" y="1"/>
                    <a:pt x="212" y="1"/>
                    <a:pt x="212" y="1"/>
                  </a:cubicBezTo>
                  <a:cubicBezTo>
                    <a:pt x="211" y="0"/>
                    <a:pt x="211" y="0"/>
                    <a:pt x="211" y="0"/>
                  </a:cubicBezTo>
                  <a:cubicBezTo>
                    <a:pt x="208" y="1"/>
                    <a:pt x="207" y="1"/>
                    <a:pt x="207" y="1"/>
                  </a:cubicBezTo>
                  <a:cubicBezTo>
                    <a:pt x="204" y="2"/>
                    <a:pt x="199" y="5"/>
                    <a:pt x="199" y="7"/>
                  </a:cubicBezTo>
                  <a:cubicBezTo>
                    <a:pt x="198" y="9"/>
                    <a:pt x="199" y="14"/>
                    <a:pt x="197" y="15"/>
                  </a:cubicBezTo>
                  <a:cubicBezTo>
                    <a:pt x="194" y="15"/>
                    <a:pt x="191" y="20"/>
                    <a:pt x="190" y="20"/>
                  </a:cubicBezTo>
                  <a:cubicBezTo>
                    <a:pt x="181" y="25"/>
                    <a:pt x="181" y="25"/>
                    <a:pt x="181" y="25"/>
                  </a:cubicBezTo>
                  <a:cubicBezTo>
                    <a:pt x="181" y="25"/>
                    <a:pt x="174" y="28"/>
                    <a:pt x="170" y="28"/>
                  </a:cubicBezTo>
                  <a:cubicBezTo>
                    <a:pt x="166" y="29"/>
                    <a:pt x="163" y="32"/>
                    <a:pt x="163" y="32"/>
                  </a:cubicBezTo>
                  <a:cubicBezTo>
                    <a:pt x="158" y="39"/>
                    <a:pt x="158" y="39"/>
                    <a:pt x="158" y="39"/>
                  </a:cubicBezTo>
                  <a:cubicBezTo>
                    <a:pt x="150" y="40"/>
                    <a:pt x="150" y="40"/>
                    <a:pt x="150" y="40"/>
                  </a:cubicBezTo>
                  <a:cubicBezTo>
                    <a:pt x="146" y="36"/>
                    <a:pt x="146" y="36"/>
                    <a:pt x="146" y="36"/>
                  </a:cubicBezTo>
                  <a:cubicBezTo>
                    <a:pt x="142" y="37"/>
                    <a:pt x="142" y="37"/>
                    <a:pt x="142" y="37"/>
                  </a:cubicBezTo>
                  <a:cubicBezTo>
                    <a:pt x="141" y="36"/>
                    <a:pt x="141" y="36"/>
                    <a:pt x="141" y="36"/>
                  </a:cubicBezTo>
                  <a:cubicBezTo>
                    <a:pt x="139" y="37"/>
                    <a:pt x="139" y="37"/>
                    <a:pt x="139" y="37"/>
                  </a:cubicBezTo>
                  <a:cubicBezTo>
                    <a:pt x="127" y="36"/>
                    <a:pt x="127" y="36"/>
                    <a:pt x="127" y="36"/>
                  </a:cubicBezTo>
                  <a:cubicBezTo>
                    <a:pt x="121" y="39"/>
                    <a:pt x="121" y="39"/>
                    <a:pt x="121" y="39"/>
                  </a:cubicBezTo>
                  <a:cubicBezTo>
                    <a:pt x="110" y="38"/>
                    <a:pt x="110" y="38"/>
                    <a:pt x="110" y="38"/>
                  </a:cubicBezTo>
                  <a:cubicBezTo>
                    <a:pt x="110" y="38"/>
                    <a:pt x="102" y="39"/>
                    <a:pt x="100" y="39"/>
                  </a:cubicBezTo>
                  <a:cubicBezTo>
                    <a:pt x="97" y="39"/>
                    <a:pt x="97" y="39"/>
                    <a:pt x="97" y="39"/>
                  </a:cubicBezTo>
                  <a:cubicBezTo>
                    <a:pt x="95" y="38"/>
                    <a:pt x="93" y="36"/>
                    <a:pt x="93" y="36"/>
                  </a:cubicBezTo>
                  <a:cubicBezTo>
                    <a:pt x="93" y="36"/>
                    <a:pt x="89" y="37"/>
                    <a:pt x="88" y="38"/>
                  </a:cubicBezTo>
                  <a:cubicBezTo>
                    <a:pt x="87" y="39"/>
                    <a:pt x="83" y="44"/>
                    <a:pt x="83" y="44"/>
                  </a:cubicBezTo>
                  <a:cubicBezTo>
                    <a:pt x="83" y="45"/>
                    <a:pt x="83" y="45"/>
                    <a:pt x="83" y="45"/>
                  </a:cubicBezTo>
                  <a:cubicBezTo>
                    <a:pt x="85" y="50"/>
                    <a:pt x="85" y="50"/>
                    <a:pt x="85" y="50"/>
                  </a:cubicBezTo>
                  <a:cubicBezTo>
                    <a:pt x="81" y="53"/>
                    <a:pt x="81" y="53"/>
                    <a:pt x="81" y="53"/>
                  </a:cubicBezTo>
                  <a:cubicBezTo>
                    <a:pt x="81" y="53"/>
                    <a:pt x="81" y="53"/>
                    <a:pt x="81" y="53"/>
                  </a:cubicBezTo>
                  <a:cubicBezTo>
                    <a:pt x="81" y="53"/>
                    <a:pt x="81" y="53"/>
                    <a:pt x="81" y="53"/>
                  </a:cubicBezTo>
                  <a:cubicBezTo>
                    <a:pt x="81" y="53"/>
                    <a:pt x="81" y="53"/>
                    <a:pt x="81" y="53"/>
                  </a:cubicBezTo>
                  <a:cubicBezTo>
                    <a:pt x="81" y="53"/>
                    <a:pt x="81" y="53"/>
                    <a:pt x="81" y="53"/>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5"/>
                    <a:pt x="80" y="55"/>
                    <a:pt x="79" y="55"/>
                  </a:cubicBezTo>
                  <a:cubicBezTo>
                    <a:pt x="79" y="56"/>
                    <a:pt x="78"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6" y="57"/>
                    <a:pt x="76" y="57"/>
                    <a:pt x="76" y="57"/>
                  </a:cubicBezTo>
                  <a:cubicBezTo>
                    <a:pt x="73" y="60"/>
                    <a:pt x="73" y="60"/>
                    <a:pt x="73" y="60"/>
                  </a:cubicBezTo>
                  <a:cubicBezTo>
                    <a:pt x="69" y="61"/>
                    <a:pt x="69" y="61"/>
                    <a:pt x="69" y="61"/>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48" name="Freeform 90">
              <a:extLst>
                <a:ext uri="{FF2B5EF4-FFF2-40B4-BE49-F238E27FC236}">
                  <a16:creationId xmlns:a16="http://schemas.microsoft.com/office/drawing/2014/main" id="{0DD2C4A1-FA2C-4ABB-AA12-553B4B7EA6D9}"/>
                </a:ext>
              </a:extLst>
            </p:cNvPr>
            <p:cNvSpPr>
              <a:spLocks/>
            </p:cNvSpPr>
            <p:nvPr/>
          </p:nvSpPr>
          <p:spPr bwMode="auto">
            <a:xfrm>
              <a:off x="6015453" y="2278355"/>
              <a:ext cx="1400674" cy="943961"/>
            </a:xfrm>
            <a:custGeom>
              <a:avLst/>
              <a:gdLst>
                <a:gd name="T0" fmla="*/ 166 w 614"/>
                <a:gd name="T1" fmla="*/ 283 h 427"/>
                <a:gd name="T2" fmla="*/ 173 w 614"/>
                <a:gd name="T3" fmla="*/ 277 h 427"/>
                <a:gd name="T4" fmla="*/ 185 w 614"/>
                <a:gd name="T5" fmla="*/ 270 h 427"/>
                <a:gd name="T6" fmla="*/ 195 w 614"/>
                <a:gd name="T7" fmla="*/ 267 h 427"/>
                <a:gd name="T8" fmla="*/ 207 w 614"/>
                <a:gd name="T9" fmla="*/ 270 h 427"/>
                <a:gd name="T10" fmla="*/ 208 w 614"/>
                <a:gd name="T11" fmla="*/ 270 h 427"/>
                <a:gd name="T12" fmla="*/ 208 w 614"/>
                <a:gd name="T13" fmla="*/ 270 h 427"/>
                <a:gd name="T14" fmla="*/ 209 w 614"/>
                <a:gd name="T15" fmla="*/ 270 h 427"/>
                <a:gd name="T16" fmla="*/ 210 w 614"/>
                <a:gd name="T17" fmla="*/ 270 h 427"/>
                <a:gd name="T18" fmla="*/ 210 w 614"/>
                <a:gd name="T19" fmla="*/ 270 h 427"/>
                <a:gd name="T20" fmla="*/ 211 w 614"/>
                <a:gd name="T21" fmla="*/ 270 h 427"/>
                <a:gd name="T22" fmla="*/ 213 w 614"/>
                <a:gd name="T23" fmla="*/ 273 h 427"/>
                <a:gd name="T24" fmla="*/ 223 w 614"/>
                <a:gd name="T25" fmla="*/ 273 h 427"/>
                <a:gd name="T26" fmla="*/ 227 w 614"/>
                <a:gd name="T27" fmla="*/ 278 h 427"/>
                <a:gd name="T28" fmla="*/ 249 w 614"/>
                <a:gd name="T29" fmla="*/ 280 h 427"/>
                <a:gd name="T30" fmla="*/ 259 w 614"/>
                <a:gd name="T31" fmla="*/ 288 h 427"/>
                <a:gd name="T32" fmla="*/ 268 w 614"/>
                <a:gd name="T33" fmla="*/ 305 h 427"/>
                <a:gd name="T34" fmla="*/ 280 w 614"/>
                <a:gd name="T35" fmla="*/ 312 h 427"/>
                <a:gd name="T36" fmla="*/ 287 w 614"/>
                <a:gd name="T37" fmla="*/ 326 h 427"/>
                <a:gd name="T38" fmla="*/ 302 w 614"/>
                <a:gd name="T39" fmla="*/ 337 h 427"/>
                <a:gd name="T40" fmla="*/ 305 w 614"/>
                <a:gd name="T41" fmla="*/ 349 h 427"/>
                <a:gd name="T42" fmla="*/ 292 w 614"/>
                <a:gd name="T43" fmla="*/ 353 h 427"/>
                <a:gd name="T44" fmla="*/ 281 w 614"/>
                <a:gd name="T45" fmla="*/ 356 h 427"/>
                <a:gd name="T46" fmla="*/ 271 w 614"/>
                <a:gd name="T47" fmla="*/ 366 h 427"/>
                <a:gd name="T48" fmla="*/ 270 w 614"/>
                <a:gd name="T49" fmla="*/ 387 h 427"/>
                <a:gd name="T50" fmla="*/ 268 w 614"/>
                <a:gd name="T51" fmla="*/ 405 h 427"/>
                <a:gd name="T52" fmla="*/ 255 w 614"/>
                <a:gd name="T53" fmla="*/ 414 h 427"/>
                <a:gd name="T54" fmla="*/ 314 w 614"/>
                <a:gd name="T55" fmla="*/ 376 h 427"/>
                <a:gd name="T56" fmla="*/ 377 w 614"/>
                <a:gd name="T57" fmla="*/ 333 h 427"/>
                <a:gd name="T58" fmla="*/ 407 w 614"/>
                <a:gd name="T59" fmla="*/ 375 h 427"/>
                <a:gd name="T60" fmla="*/ 478 w 614"/>
                <a:gd name="T61" fmla="*/ 393 h 427"/>
                <a:gd name="T62" fmla="*/ 548 w 614"/>
                <a:gd name="T63" fmla="*/ 335 h 427"/>
                <a:gd name="T64" fmla="*/ 481 w 614"/>
                <a:gd name="T65" fmla="*/ 326 h 427"/>
                <a:gd name="T66" fmla="*/ 450 w 614"/>
                <a:gd name="T67" fmla="*/ 310 h 427"/>
                <a:gd name="T68" fmla="*/ 518 w 614"/>
                <a:gd name="T69" fmla="*/ 261 h 427"/>
                <a:gd name="T70" fmla="*/ 572 w 614"/>
                <a:gd name="T71" fmla="*/ 207 h 427"/>
                <a:gd name="T72" fmla="*/ 606 w 614"/>
                <a:gd name="T73" fmla="*/ 147 h 427"/>
                <a:gd name="T74" fmla="*/ 586 w 614"/>
                <a:gd name="T75" fmla="*/ 102 h 427"/>
                <a:gd name="T76" fmla="*/ 567 w 614"/>
                <a:gd name="T77" fmla="*/ 72 h 427"/>
                <a:gd name="T78" fmla="*/ 512 w 614"/>
                <a:gd name="T79" fmla="*/ 67 h 427"/>
                <a:gd name="T80" fmla="*/ 472 w 614"/>
                <a:gd name="T81" fmla="*/ 70 h 427"/>
                <a:gd name="T82" fmla="*/ 436 w 614"/>
                <a:gd name="T83" fmla="*/ 77 h 427"/>
                <a:gd name="T84" fmla="*/ 386 w 614"/>
                <a:gd name="T85" fmla="*/ 51 h 427"/>
                <a:gd name="T86" fmla="*/ 361 w 614"/>
                <a:gd name="T87" fmla="*/ 26 h 427"/>
                <a:gd name="T88" fmla="*/ 307 w 614"/>
                <a:gd name="T89" fmla="*/ 17 h 427"/>
                <a:gd name="T90" fmla="*/ 258 w 614"/>
                <a:gd name="T91" fmla="*/ 44 h 427"/>
                <a:gd name="T92" fmla="*/ 243 w 614"/>
                <a:gd name="T93" fmla="*/ 94 h 427"/>
                <a:gd name="T94" fmla="*/ 202 w 614"/>
                <a:gd name="T95" fmla="*/ 96 h 427"/>
                <a:gd name="T96" fmla="*/ 166 w 614"/>
                <a:gd name="T97" fmla="*/ 97 h 427"/>
                <a:gd name="T98" fmla="*/ 118 w 614"/>
                <a:gd name="T99" fmla="*/ 102 h 427"/>
                <a:gd name="T100" fmla="*/ 44 w 614"/>
                <a:gd name="T101" fmla="*/ 111 h 427"/>
                <a:gd name="T102" fmla="*/ 30 w 614"/>
                <a:gd name="T103" fmla="*/ 130 h 427"/>
                <a:gd name="T104" fmla="*/ 27 w 614"/>
                <a:gd name="T105" fmla="*/ 152 h 427"/>
                <a:gd name="T106" fmla="*/ 46 w 614"/>
                <a:gd name="T107" fmla="*/ 182 h 427"/>
                <a:gd name="T108" fmla="*/ 33 w 614"/>
                <a:gd name="T109" fmla="*/ 207 h 427"/>
                <a:gd name="T110" fmla="*/ 14 w 614"/>
                <a:gd name="T111" fmla="*/ 261 h 427"/>
                <a:gd name="T112" fmla="*/ 15 w 614"/>
                <a:gd name="T113" fmla="*/ 273 h 427"/>
                <a:gd name="T114" fmla="*/ 6 w 614"/>
                <a:gd name="T115" fmla="*/ 282 h 427"/>
                <a:gd name="T116" fmla="*/ 1 w 614"/>
                <a:gd name="T117" fmla="*/ 297 h 427"/>
                <a:gd name="T118" fmla="*/ 0 w 614"/>
                <a:gd name="T119" fmla="*/ 311 h 427"/>
                <a:gd name="T120" fmla="*/ 22 w 614"/>
                <a:gd name="T121" fmla="*/ 321 h 427"/>
                <a:gd name="T122" fmla="*/ 61 w 614"/>
                <a:gd name="T123" fmla="*/ 323 h 427"/>
                <a:gd name="T124" fmla="*/ 114 w 614"/>
                <a:gd name="T125" fmla="*/ 317 h 4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614" h="427">
                  <a:moveTo>
                    <a:pt x="141" y="305"/>
                  </a:moveTo>
                  <a:cubicBezTo>
                    <a:pt x="142" y="305"/>
                    <a:pt x="145" y="300"/>
                    <a:pt x="148" y="300"/>
                  </a:cubicBezTo>
                  <a:cubicBezTo>
                    <a:pt x="150" y="299"/>
                    <a:pt x="149" y="294"/>
                    <a:pt x="150" y="292"/>
                  </a:cubicBezTo>
                  <a:cubicBezTo>
                    <a:pt x="151" y="290"/>
                    <a:pt x="156" y="286"/>
                    <a:pt x="159" y="285"/>
                  </a:cubicBezTo>
                  <a:cubicBezTo>
                    <a:pt x="160" y="285"/>
                    <a:pt x="160" y="285"/>
                    <a:pt x="160" y="285"/>
                  </a:cubicBezTo>
                  <a:cubicBezTo>
                    <a:pt x="160" y="283"/>
                    <a:pt x="160" y="283"/>
                    <a:pt x="160" y="283"/>
                  </a:cubicBezTo>
                  <a:cubicBezTo>
                    <a:pt x="160" y="283"/>
                    <a:pt x="163" y="282"/>
                    <a:pt x="163" y="281"/>
                  </a:cubicBezTo>
                  <a:cubicBezTo>
                    <a:pt x="164" y="281"/>
                    <a:pt x="164" y="282"/>
                    <a:pt x="164" y="282"/>
                  </a:cubicBezTo>
                  <a:cubicBezTo>
                    <a:pt x="164" y="282"/>
                    <a:pt x="165" y="283"/>
                    <a:pt x="166" y="283"/>
                  </a:cubicBezTo>
                  <a:cubicBezTo>
                    <a:pt x="166" y="283"/>
                    <a:pt x="167" y="282"/>
                    <a:pt x="167" y="282"/>
                  </a:cubicBezTo>
                  <a:cubicBezTo>
                    <a:pt x="167" y="281"/>
                    <a:pt x="167" y="280"/>
                    <a:pt x="167" y="280"/>
                  </a:cubicBezTo>
                  <a:cubicBezTo>
                    <a:pt x="166" y="279"/>
                    <a:pt x="166" y="278"/>
                    <a:pt x="166" y="278"/>
                  </a:cubicBezTo>
                  <a:cubicBezTo>
                    <a:pt x="166" y="278"/>
                    <a:pt x="166" y="278"/>
                    <a:pt x="166" y="278"/>
                  </a:cubicBezTo>
                  <a:cubicBezTo>
                    <a:pt x="166" y="278"/>
                    <a:pt x="167" y="278"/>
                    <a:pt x="167" y="278"/>
                  </a:cubicBezTo>
                  <a:cubicBezTo>
                    <a:pt x="167" y="278"/>
                    <a:pt x="168" y="277"/>
                    <a:pt x="168" y="277"/>
                  </a:cubicBezTo>
                  <a:cubicBezTo>
                    <a:pt x="170" y="278"/>
                    <a:pt x="170" y="278"/>
                    <a:pt x="170" y="278"/>
                  </a:cubicBezTo>
                  <a:cubicBezTo>
                    <a:pt x="170" y="278"/>
                    <a:pt x="171" y="278"/>
                    <a:pt x="171" y="278"/>
                  </a:cubicBezTo>
                  <a:cubicBezTo>
                    <a:pt x="172" y="279"/>
                    <a:pt x="173" y="277"/>
                    <a:pt x="173" y="277"/>
                  </a:cubicBezTo>
                  <a:cubicBezTo>
                    <a:pt x="174" y="276"/>
                    <a:pt x="174" y="276"/>
                    <a:pt x="174" y="276"/>
                  </a:cubicBezTo>
                  <a:cubicBezTo>
                    <a:pt x="174" y="276"/>
                    <a:pt x="174" y="276"/>
                    <a:pt x="174" y="275"/>
                  </a:cubicBezTo>
                  <a:cubicBezTo>
                    <a:pt x="174" y="275"/>
                    <a:pt x="175" y="275"/>
                    <a:pt x="176" y="275"/>
                  </a:cubicBezTo>
                  <a:cubicBezTo>
                    <a:pt x="176" y="275"/>
                    <a:pt x="178" y="275"/>
                    <a:pt x="179" y="275"/>
                  </a:cubicBezTo>
                  <a:cubicBezTo>
                    <a:pt x="180" y="275"/>
                    <a:pt x="180" y="275"/>
                    <a:pt x="180" y="275"/>
                  </a:cubicBezTo>
                  <a:cubicBezTo>
                    <a:pt x="182" y="274"/>
                    <a:pt x="182" y="274"/>
                    <a:pt x="182" y="274"/>
                  </a:cubicBezTo>
                  <a:cubicBezTo>
                    <a:pt x="182" y="274"/>
                    <a:pt x="183" y="273"/>
                    <a:pt x="183" y="273"/>
                  </a:cubicBezTo>
                  <a:cubicBezTo>
                    <a:pt x="183" y="272"/>
                    <a:pt x="183" y="271"/>
                    <a:pt x="183" y="271"/>
                  </a:cubicBezTo>
                  <a:cubicBezTo>
                    <a:pt x="183" y="270"/>
                    <a:pt x="185" y="270"/>
                    <a:pt x="185" y="270"/>
                  </a:cubicBezTo>
                  <a:cubicBezTo>
                    <a:pt x="185" y="270"/>
                    <a:pt x="185" y="270"/>
                    <a:pt x="185" y="270"/>
                  </a:cubicBezTo>
                  <a:cubicBezTo>
                    <a:pt x="186" y="270"/>
                    <a:pt x="186" y="271"/>
                    <a:pt x="186" y="271"/>
                  </a:cubicBezTo>
                  <a:cubicBezTo>
                    <a:pt x="186" y="271"/>
                    <a:pt x="187" y="270"/>
                    <a:pt x="187" y="270"/>
                  </a:cubicBezTo>
                  <a:cubicBezTo>
                    <a:pt x="187" y="269"/>
                    <a:pt x="188" y="269"/>
                    <a:pt x="188" y="269"/>
                  </a:cubicBezTo>
                  <a:cubicBezTo>
                    <a:pt x="188" y="269"/>
                    <a:pt x="190" y="268"/>
                    <a:pt x="190" y="267"/>
                  </a:cubicBezTo>
                  <a:cubicBezTo>
                    <a:pt x="191" y="266"/>
                    <a:pt x="191" y="267"/>
                    <a:pt x="191" y="265"/>
                  </a:cubicBezTo>
                  <a:cubicBezTo>
                    <a:pt x="191" y="264"/>
                    <a:pt x="192" y="265"/>
                    <a:pt x="192" y="266"/>
                  </a:cubicBezTo>
                  <a:cubicBezTo>
                    <a:pt x="192" y="266"/>
                    <a:pt x="192" y="266"/>
                    <a:pt x="193" y="267"/>
                  </a:cubicBezTo>
                  <a:cubicBezTo>
                    <a:pt x="193" y="267"/>
                    <a:pt x="193" y="267"/>
                    <a:pt x="195" y="267"/>
                  </a:cubicBezTo>
                  <a:cubicBezTo>
                    <a:pt x="196" y="268"/>
                    <a:pt x="196" y="266"/>
                    <a:pt x="198" y="266"/>
                  </a:cubicBezTo>
                  <a:cubicBezTo>
                    <a:pt x="200" y="266"/>
                    <a:pt x="199" y="266"/>
                    <a:pt x="200" y="267"/>
                  </a:cubicBezTo>
                  <a:cubicBezTo>
                    <a:pt x="201" y="267"/>
                    <a:pt x="201" y="267"/>
                    <a:pt x="202" y="267"/>
                  </a:cubicBezTo>
                  <a:cubicBezTo>
                    <a:pt x="203" y="268"/>
                    <a:pt x="203" y="268"/>
                    <a:pt x="203" y="268"/>
                  </a:cubicBezTo>
                  <a:cubicBezTo>
                    <a:pt x="203" y="268"/>
                    <a:pt x="204" y="268"/>
                    <a:pt x="205" y="269"/>
                  </a:cubicBezTo>
                  <a:cubicBezTo>
                    <a:pt x="205"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2" y="271"/>
                    <a:pt x="212" y="271"/>
                    <a:pt x="212" y="271"/>
                  </a:cubicBezTo>
                  <a:cubicBezTo>
                    <a:pt x="212" y="271"/>
                    <a:pt x="212" y="273"/>
                    <a:pt x="213" y="273"/>
                  </a:cubicBezTo>
                  <a:cubicBezTo>
                    <a:pt x="213" y="274"/>
                    <a:pt x="213" y="274"/>
                    <a:pt x="214" y="274"/>
                  </a:cubicBezTo>
                  <a:cubicBezTo>
                    <a:pt x="214" y="274"/>
                    <a:pt x="215" y="272"/>
                    <a:pt x="215" y="271"/>
                  </a:cubicBezTo>
                  <a:cubicBezTo>
                    <a:pt x="215" y="271"/>
                    <a:pt x="216" y="272"/>
                    <a:pt x="216" y="272"/>
                  </a:cubicBezTo>
                  <a:cubicBezTo>
                    <a:pt x="216" y="272"/>
                    <a:pt x="216" y="274"/>
                    <a:pt x="217" y="274"/>
                  </a:cubicBezTo>
                  <a:cubicBezTo>
                    <a:pt x="217" y="273"/>
                    <a:pt x="218" y="273"/>
                    <a:pt x="218" y="273"/>
                  </a:cubicBezTo>
                  <a:cubicBezTo>
                    <a:pt x="219" y="273"/>
                    <a:pt x="218" y="272"/>
                    <a:pt x="218" y="272"/>
                  </a:cubicBezTo>
                  <a:cubicBezTo>
                    <a:pt x="218" y="272"/>
                    <a:pt x="219" y="271"/>
                    <a:pt x="219" y="271"/>
                  </a:cubicBezTo>
                  <a:cubicBezTo>
                    <a:pt x="220" y="271"/>
                    <a:pt x="222" y="271"/>
                    <a:pt x="222" y="271"/>
                  </a:cubicBezTo>
                  <a:cubicBezTo>
                    <a:pt x="223" y="271"/>
                    <a:pt x="223" y="273"/>
                    <a:pt x="223" y="273"/>
                  </a:cubicBezTo>
                  <a:cubicBezTo>
                    <a:pt x="223" y="273"/>
                    <a:pt x="222" y="275"/>
                    <a:pt x="222" y="275"/>
                  </a:cubicBezTo>
                  <a:cubicBezTo>
                    <a:pt x="222" y="275"/>
                    <a:pt x="221" y="276"/>
                    <a:pt x="221" y="277"/>
                  </a:cubicBezTo>
                  <a:cubicBezTo>
                    <a:pt x="221" y="277"/>
                    <a:pt x="221" y="277"/>
                    <a:pt x="222" y="276"/>
                  </a:cubicBezTo>
                  <a:cubicBezTo>
                    <a:pt x="224" y="276"/>
                    <a:pt x="223" y="275"/>
                    <a:pt x="223" y="275"/>
                  </a:cubicBezTo>
                  <a:cubicBezTo>
                    <a:pt x="224" y="273"/>
                    <a:pt x="224" y="273"/>
                    <a:pt x="224" y="273"/>
                  </a:cubicBezTo>
                  <a:cubicBezTo>
                    <a:pt x="224" y="273"/>
                    <a:pt x="226" y="274"/>
                    <a:pt x="226" y="275"/>
                  </a:cubicBezTo>
                  <a:cubicBezTo>
                    <a:pt x="226" y="275"/>
                    <a:pt x="226" y="276"/>
                    <a:pt x="226" y="276"/>
                  </a:cubicBezTo>
                  <a:cubicBezTo>
                    <a:pt x="226" y="277"/>
                    <a:pt x="227" y="277"/>
                    <a:pt x="227" y="278"/>
                  </a:cubicBezTo>
                  <a:cubicBezTo>
                    <a:pt x="228" y="279"/>
                    <a:pt x="227" y="278"/>
                    <a:pt x="227" y="278"/>
                  </a:cubicBezTo>
                  <a:cubicBezTo>
                    <a:pt x="227" y="277"/>
                    <a:pt x="228" y="275"/>
                    <a:pt x="228" y="275"/>
                  </a:cubicBezTo>
                  <a:cubicBezTo>
                    <a:pt x="229" y="273"/>
                    <a:pt x="229" y="273"/>
                    <a:pt x="229" y="273"/>
                  </a:cubicBezTo>
                  <a:cubicBezTo>
                    <a:pt x="229" y="273"/>
                    <a:pt x="233" y="273"/>
                    <a:pt x="237" y="273"/>
                  </a:cubicBezTo>
                  <a:cubicBezTo>
                    <a:pt x="241" y="273"/>
                    <a:pt x="238" y="272"/>
                    <a:pt x="238" y="272"/>
                  </a:cubicBezTo>
                  <a:cubicBezTo>
                    <a:pt x="240" y="272"/>
                    <a:pt x="240" y="272"/>
                    <a:pt x="240" y="272"/>
                  </a:cubicBezTo>
                  <a:cubicBezTo>
                    <a:pt x="241" y="276"/>
                    <a:pt x="241" y="276"/>
                    <a:pt x="241" y="276"/>
                  </a:cubicBezTo>
                  <a:cubicBezTo>
                    <a:pt x="241" y="276"/>
                    <a:pt x="243" y="278"/>
                    <a:pt x="244" y="278"/>
                  </a:cubicBezTo>
                  <a:cubicBezTo>
                    <a:pt x="245" y="279"/>
                    <a:pt x="245" y="279"/>
                    <a:pt x="247" y="280"/>
                  </a:cubicBezTo>
                  <a:cubicBezTo>
                    <a:pt x="250" y="280"/>
                    <a:pt x="249" y="280"/>
                    <a:pt x="249" y="280"/>
                  </a:cubicBezTo>
                  <a:cubicBezTo>
                    <a:pt x="250" y="280"/>
                    <a:pt x="250" y="278"/>
                    <a:pt x="251" y="277"/>
                  </a:cubicBezTo>
                  <a:cubicBezTo>
                    <a:pt x="251" y="276"/>
                    <a:pt x="252" y="276"/>
                    <a:pt x="252" y="276"/>
                  </a:cubicBezTo>
                  <a:cubicBezTo>
                    <a:pt x="252" y="276"/>
                    <a:pt x="254" y="278"/>
                    <a:pt x="254" y="278"/>
                  </a:cubicBezTo>
                  <a:cubicBezTo>
                    <a:pt x="255" y="279"/>
                    <a:pt x="255" y="280"/>
                    <a:pt x="255" y="280"/>
                  </a:cubicBezTo>
                  <a:cubicBezTo>
                    <a:pt x="258" y="281"/>
                    <a:pt x="258" y="281"/>
                    <a:pt x="258" y="281"/>
                  </a:cubicBezTo>
                  <a:cubicBezTo>
                    <a:pt x="258" y="282"/>
                    <a:pt x="258" y="282"/>
                    <a:pt x="258" y="282"/>
                  </a:cubicBezTo>
                  <a:cubicBezTo>
                    <a:pt x="258" y="285"/>
                    <a:pt x="258" y="285"/>
                    <a:pt x="258" y="285"/>
                  </a:cubicBezTo>
                  <a:cubicBezTo>
                    <a:pt x="260" y="286"/>
                    <a:pt x="260" y="286"/>
                    <a:pt x="260" y="286"/>
                  </a:cubicBezTo>
                  <a:cubicBezTo>
                    <a:pt x="259" y="288"/>
                    <a:pt x="259" y="288"/>
                    <a:pt x="259" y="288"/>
                  </a:cubicBezTo>
                  <a:cubicBezTo>
                    <a:pt x="259" y="288"/>
                    <a:pt x="260" y="290"/>
                    <a:pt x="260" y="291"/>
                  </a:cubicBezTo>
                  <a:cubicBezTo>
                    <a:pt x="260" y="291"/>
                    <a:pt x="261" y="293"/>
                    <a:pt x="261" y="293"/>
                  </a:cubicBezTo>
                  <a:cubicBezTo>
                    <a:pt x="261" y="296"/>
                    <a:pt x="261" y="296"/>
                    <a:pt x="261" y="296"/>
                  </a:cubicBezTo>
                  <a:cubicBezTo>
                    <a:pt x="260" y="298"/>
                    <a:pt x="260" y="298"/>
                    <a:pt x="260" y="298"/>
                  </a:cubicBezTo>
                  <a:cubicBezTo>
                    <a:pt x="261" y="299"/>
                    <a:pt x="261" y="299"/>
                    <a:pt x="261" y="299"/>
                  </a:cubicBezTo>
                  <a:cubicBezTo>
                    <a:pt x="261" y="299"/>
                    <a:pt x="261" y="302"/>
                    <a:pt x="262" y="303"/>
                  </a:cubicBezTo>
                  <a:cubicBezTo>
                    <a:pt x="263" y="305"/>
                    <a:pt x="264" y="302"/>
                    <a:pt x="264" y="302"/>
                  </a:cubicBezTo>
                  <a:cubicBezTo>
                    <a:pt x="266" y="302"/>
                    <a:pt x="266" y="302"/>
                    <a:pt x="266" y="302"/>
                  </a:cubicBezTo>
                  <a:cubicBezTo>
                    <a:pt x="268" y="305"/>
                    <a:pt x="268" y="305"/>
                    <a:pt x="268" y="305"/>
                  </a:cubicBezTo>
                  <a:cubicBezTo>
                    <a:pt x="269" y="305"/>
                    <a:pt x="269" y="305"/>
                    <a:pt x="269" y="305"/>
                  </a:cubicBezTo>
                  <a:cubicBezTo>
                    <a:pt x="271" y="306"/>
                    <a:pt x="271" y="306"/>
                    <a:pt x="271" y="306"/>
                  </a:cubicBezTo>
                  <a:cubicBezTo>
                    <a:pt x="272" y="309"/>
                    <a:pt x="272" y="309"/>
                    <a:pt x="272" y="309"/>
                  </a:cubicBezTo>
                  <a:cubicBezTo>
                    <a:pt x="274" y="308"/>
                    <a:pt x="274" y="308"/>
                    <a:pt x="274" y="308"/>
                  </a:cubicBezTo>
                  <a:cubicBezTo>
                    <a:pt x="275" y="305"/>
                    <a:pt x="275" y="305"/>
                    <a:pt x="275" y="305"/>
                  </a:cubicBezTo>
                  <a:cubicBezTo>
                    <a:pt x="277" y="306"/>
                    <a:pt x="277" y="306"/>
                    <a:pt x="277" y="306"/>
                  </a:cubicBezTo>
                  <a:cubicBezTo>
                    <a:pt x="279" y="306"/>
                    <a:pt x="279" y="306"/>
                    <a:pt x="279" y="306"/>
                  </a:cubicBezTo>
                  <a:cubicBezTo>
                    <a:pt x="279" y="310"/>
                    <a:pt x="279" y="310"/>
                    <a:pt x="279" y="310"/>
                  </a:cubicBezTo>
                  <a:cubicBezTo>
                    <a:pt x="279" y="310"/>
                    <a:pt x="280" y="311"/>
                    <a:pt x="280" y="312"/>
                  </a:cubicBezTo>
                  <a:cubicBezTo>
                    <a:pt x="280" y="312"/>
                    <a:pt x="280" y="314"/>
                    <a:pt x="280" y="314"/>
                  </a:cubicBezTo>
                  <a:cubicBezTo>
                    <a:pt x="281" y="316"/>
                    <a:pt x="281" y="316"/>
                    <a:pt x="281" y="316"/>
                  </a:cubicBezTo>
                  <a:cubicBezTo>
                    <a:pt x="278" y="317"/>
                    <a:pt x="278" y="317"/>
                    <a:pt x="278" y="317"/>
                  </a:cubicBezTo>
                  <a:cubicBezTo>
                    <a:pt x="280" y="318"/>
                    <a:pt x="280" y="318"/>
                    <a:pt x="280" y="318"/>
                  </a:cubicBezTo>
                  <a:cubicBezTo>
                    <a:pt x="280" y="318"/>
                    <a:pt x="282" y="318"/>
                    <a:pt x="283" y="318"/>
                  </a:cubicBezTo>
                  <a:cubicBezTo>
                    <a:pt x="284" y="318"/>
                    <a:pt x="284" y="321"/>
                    <a:pt x="284" y="321"/>
                  </a:cubicBezTo>
                  <a:cubicBezTo>
                    <a:pt x="284" y="321"/>
                    <a:pt x="284" y="322"/>
                    <a:pt x="283" y="323"/>
                  </a:cubicBezTo>
                  <a:cubicBezTo>
                    <a:pt x="283" y="323"/>
                    <a:pt x="283" y="324"/>
                    <a:pt x="283" y="325"/>
                  </a:cubicBezTo>
                  <a:cubicBezTo>
                    <a:pt x="284" y="325"/>
                    <a:pt x="286" y="326"/>
                    <a:pt x="287" y="326"/>
                  </a:cubicBezTo>
                  <a:cubicBezTo>
                    <a:pt x="289" y="326"/>
                    <a:pt x="289" y="326"/>
                    <a:pt x="289" y="326"/>
                  </a:cubicBezTo>
                  <a:cubicBezTo>
                    <a:pt x="291" y="326"/>
                    <a:pt x="291" y="326"/>
                    <a:pt x="291" y="326"/>
                  </a:cubicBezTo>
                  <a:cubicBezTo>
                    <a:pt x="291" y="326"/>
                    <a:pt x="292" y="327"/>
                    <a:pt x="293" y="327"/>
                  </a:cubicBezTo>
                  <a:cubicBezTo>
                    <a:pt x="293" y="326"/>
                    <a:pt x="295" y="326"/>
                    <a:pt x="295" y="326"/>
                  </a:cubicBezTo>
                  <a:cubicBezTo>
                    <a:pt x="297" y="328"/>
                    <a:pt x="297" y="328"/>
                    <a:pt x="297" y="328"/>
                  </a:cubicBezTo>
                  <a:cubicBezTo>
                    <a:pt x="299" y="327"/>
                    <a:pt x="299" y="327"/>
                    <a:pt x="299" y="327"/>
                  </a:cubicBezTo>
                  <a:cubicBezTo>
                    <a:pt x="299" y="329"/>
                    <a:pt x="299" y="329"/>
                    <a:pt x="299" y="329"/>
                  </a:cubicBezTo>
                  <a:cubicBezTo>
                    <a:pt x="299" y="329"/>
                    <a:pt x="301" y="333"/>
                    <a:pt x="301" y="333"/>
                  </a:cubicBezTo>
                  <a:cubicBezTo>
                    <a:pt x="302" y="334"/>
                    <a:pt x="302" y="336"/>
                    <a:pt x="302" y="337"/>
                  </a:cubicBezTo>
                  <a:cubicBezTo>
                    <a:pt x="302" y="338"/>
                    <a:pt x="303" y="340"/>
                    <a:pt x="303" y="340"/>
                  </a:cubicBezTo>
                  <a:cubicBezTo>
                    <a:pt x="303" y="340"/>
                    <a:pt x="302" y="340"/>
                    <a:pt x="301" y="341"/>
                  </a:cubicBezTo>
                  <a:cubicBezTo>
                    <a:pt x="300" y="342"/>
                    <a:pt x="302" y="343"/>
                    <a:pt x="302" y="343"/>
                  </a:cubicBezTo>
                  <a:cubicBezTo>
                    <a:pt x="304" y="343"/>
                    <a:pt x="304" y="343"/>
                    <a:pt x="304" y="343"/>
                  </a:cubicBezTo>
                  <a:cubicBezTo>
                    <a:pt x="304" y="343"/>
                    <a:pt x="306" y="345"/>
                    <a:pt x="306" y="346"/>
                  </a:cubicBezTo>
                  <a:cubicBezTo>
                    <a:pt x="307" y="347"/>
                    <a:pt x="309" y="346"/>
                    <a:pt x="310" y="346"/>
                  </a:cubicBezTo>
                  <a:cubicBezTo>
                    <a:pt x="311" y="345"/>
                    <a:pt x="313" y="346"/>
                    <a:pt x="313" y="347"/>
                  </a:cubicBezTo>
                  <a:cubicBezTo>
                    <a:pt x="313" y="347"/>
                    <a:pt x="310" y="348"/>
                    <a:pt x="309" y="348"/>
                  </a:cubicBezTo>
                  <a:cubicBezTo>
                    <a:pt x="308" y="349"/>
                    <a:pt x="305" y="349"/>
                    <a:pt x="305" y="349"/>
                  </a:cubicBezTo>
                  <a:cubicBezTo>
                    <a:pt x="304" y="352"/>
                    <a:pt x="304" y="352"/>
                    <a:pt x="304" y="352"/>
                  </a:cubicBezTo>
                  <a:cubicBezTo>
                    <a:pt x="302" y="353"/>
                    <a:pt x="302" y="353"/>
                    <a:pt x="302" y="353"/>
                  </a:cubicBezTo>
                  <a:cubicBezTo>
                    <a:pt x="301" y="350"/>
                    <a:pt x="301" y="350"/>
                    <a:pt x="301" y="350"/>
                  </a:cubicBezTo>
                  <a:cubicBezTo>
                    <a:pt x="297" y="347"/>
                    <a:pt x="297" y="347"/>
                    <a:pt x="297" y="347"/>
                  </a:cubicBezTo>
                  <a:cubicBezTo>
                    <a:pt x="297" y="350"/>
                    <a:pt x="297" y="350"/>
                    <a:pt x="297" y="350"/>
                  </a:cubicBezTo>
                  <a:cubicBezTo>
                    <a:pt x="295" y="351"/>
                    <a:pt x="295" y="351"/>
                    <a:pt x="295" y="351"/>
                  </a:cubicBezTo>
                  <a:cubicBezTo>
                    <a:pt x="295" y="351"/>
                    <a:pt x="295" y="352"/>
                    <a:pt x="295" y="353"/>
                  </a:cubicBezTo>
                  <a:cubicBezTo>
                    <a:pt x="295" y="354"/>
                    <a:pt x="294" y="354"/>
                    <a:pt x="294" y="354"/>
                  </a:cubicBezTo>
                  <a:cubicBezTo>
                    <a:pt x="292" y="353"/>
                    <a:pt x="292" y="353"/>
                    <a:pt x="292" y="353"/>
                  </a:cubicBezTo>
                  <a:cubicBezTo>
                    <a:pt x="292" y="353"/>
                    <a:pt x="290" y="353"/>
                    <a:pt x="289" y="353"/>
                  </a:cubicBezTo>
                  <a:cubicBezTo>
                    <a:pt x="288" y="353"/>
                    <a:pt x="288" y="351"/>
                    <a:pt x="288" y="351"/>
                  </a:cubicBezTo>
                  <a:cubicBezTo>
                    <a:pt x="287" y="352"/>
                    <a:pt x="287" y="352"/>
                    <a:pt x="287" y="352"/>
                  </a:cubicBezTo>
                  <a:cubicBezTo>
                    <a:pt x="287" y="352"/>
                    <a:pt x="287" y="353"/>
                    <a:pt x="286" y="354"/>
                  </a:cubicBezTo>
                  <a:cubicBezTo>
                    <a:pt x="286" y="355"/>
                    <a:pt x="286" y="354"/>
                    <a:pt x="284" y="354"/>
                  </a:cubicBezTo>
                  <a:cubicBezTo>
                    <a:pt x="283" y="355"/>
                    <a:pt x="283" y="353"/>
                    <a:pt x="282" y="352"/>
                  </a:cubicBezTo>
                  <a:cubicBezTo>
                    <a:pt x="282" y="350"/>
                    <a:pt x="282" y="352"/>
                    <a:pt x="281" y="352"/>
                  </a:cubicBezTo>
                  <a:cubicBezTo>
                    <a:pt x="280" y="352"/>
                    <a:pt x="282" y="355"/>
                    <a:pt x="282" y="355"/>
                  </a:cubicBezTo>
                  <a:cubicBezTo>
                    <a:pt x="281" y="356"/>
                    <a:pt x="281" y="356"/>
                    <a:pt x="281" y="356"/>
                  </a:cubicBezTo>
                  <a:cubicBezTo>
                    <a:pt x="281" y="356"/>
                    <a:pt x="281" y="358"/>
                    <a:pt x="279" y="359"/>
                  </a:cubicBezTo>
                  <a:cubicBezTo>
                    <a:pt x="278" y="359"/>
                    <a:pt x="279" y="357"/>
                    <a:pt x="279" y="357"/>
                  </a:cubicBezTo>
                  <a:cubicBezTo>
                    <a:pt x="279" y="353"/>
                    <a:pt x="279" y="353"/>
                    <a:pt x="279" y="353"/>
                  </a:cubicBezTo>
                  <a:cubicBezTo>
                    <a:pt x="277" y="348"/>
                    <a:pt x="277" y="348"/>
                    <a:pt x="277" y="348"/>
                  </a:cubicBezTo>
                  <a:cubicBezTo>
                    <a:pt x="277" y="348"/>
                    <a:pt x="273" y="352"/>
                    <a:pt x="272" y="352"/>
                  </a:cubicBezTo>
                  <a:cubicBezTo>
                    <a:pt x="272" y="353"/>
                    <a:pt x="270" y="357"/>
                    <a:pt x="269" y="357"/>
                  </a:cubicBezTo>
                  <a:cubicBezTo>
                    <a:pt x="269" y="358"/>
                    <a:pt x="269" y="360"/>
                    <a:pt x="269" y="360"/>
                  </a:cubicBezTo>
                  <a:cubicBezTo>
                    <a:pt x="271" y="363"/>
                    <a:pt x="271" y="363"/>
                    <a:pt x="271" y="363"/>
                  </a:cubicBezTo>
                  <a:cubicBezTo>
                    <a:pt x="271" y="366"/>
                    <a:pt x="271" y="366"/>
                    <a:pt x="271" y="366"/>
                  </a:cubicBezTo>
                  <a:cubicBezTo>
                    <a:pt x="273" y="368"/>
                    <a:pt x="273" y="368"/>
                    <a:pt x="273" y="368"/>
                  </a:cubicBezTo>
                  <a:cubicBezTo>
                    <a:pt x="273" y="368"/>
                    <a:pt x="275" y="368"/>
                    <a:pt x="276" y="369"/>
                  </a:cubicBezTo>
                  <a:cubicBezTo>
                    <a:pt x="277" y="369"/>
                    <a:pt x="276" y="371"/>
                    <a:pt x="276" y="371"/>
                  </a:cubicBezTo>
                  <a:cubicBezTo>
                    <a:pt x="275" y="375"/>
                    <a:pt x="275" y="375"/>
                    <a:pt x="275" y="375"/>
                  </a:cubicBezTo>
                  <a:cubicBezTo>
                    <a:pt x="275" y="375"/>
                    <a:pt x="276" y="376"/>
                    <a:pt x="277" y="377"/>
                  </a:cubicBezTo>
                  <a:cubicBezTo>
                    <a:pt x="277" y="378"/>
                    <a:pt x="275" y="380"/>
                    <a:pt x="275" y="380"/>
                  </a:cubicBezTo>
                  <a:cubicBezTo>
                    <a:pt x="274" y="380"/>
                    <a:pt x="271" y="383"/>
                    <a:pt x="271" y="383"/>
                  </a:cubicBezTo>
                  <a:cubicBezTo>
                    <a:pt x="271" y="383"/>
                    <a:pt x="270" y="384"/>
                    <a:pt x="269" y="384"/>
                  </a:cubicBezTo>
                  <a:cubicBezTo>
                    <a:pt x="268" y="384"/>
                    <a:pt x="270" y="387"/>
                    <a:pt x="270" y="387"/>
                  </a:cubicBezTo>
                  <a:cubicBezTo>
                    <a:pt x="271" y="390"/>
                    <a:pt x="271" y="390"/>
                    <a:pt x="271" y="390"/>
                  </a:cubicBezTo>
                  <a:cubicBezTo>
                    <a:pt x="271" y="390"/>
                    <a:pt x="270" y="391"/>
                    <a:pt x="270" y="391"/>
                  </a:cubicBezTo>
                  <a:cubicBezTo>
                    <a:pt x="269" y="392"/>
                    <a:pt x="269" y="394"/>
                    <a:pt x="269" y="394"/>
                  </a:cubicBezTo>
                  <a:cubicBezTo>
                    <a:pt x="267" y="394"/>
                    <a:pt x="267" y="394"/>
                    <a:pt x="267" y="394"/>
                  </a:cubicBezTo>
                  <a:cubicBezTo>
                    <a:pt x="266" y="396"/>
                    <a:pt x="266" y="396"/>
                    <a:pt x="266" y="396"/>
                  </a:cubicBezTo>
                  <a:cubicBezTo>
                    <a:pt x="266" y="396"/>
                    <a:pt x="266" y="399"/>
                    <a:pt x="265" y="399"/>
                  </a:cubicBezTo>
                  <a:cubicBezTo>
                    <a:pt x="264" y="399"/>
                    <a:pt x="265" y="401"/>
                    <a:pt x="265" y="401"/>
                  </a:cubicBezTo>
                  <a:cubicBezTo>
                    <a:pt x="264" y="403"/>
                    <a:pt x="264" y="403"/>
                    <a:pt x="264" y="403"/>
                  </a:cubicBezTo>
                  <a:cubicBezTo>
                    <a:pt x="268" y="405"/>
                    <a:pt x="268" y="405"/>
                    <a:pt x="268" y="405"/>
                  </a:cubicBezTo>
                  <a:cubicBezTo>
                    <a:pt x="267" y="407"/>
                    <a:pt x="267" y="407"/>
                    <a:pt x="267" y="407"/>
                  </a:cubicBezTo>
                  <a:cubicBezTo>
                    <a:pt x="267" y="409"/>
                    <a:pt x="267" y="409"/>
                    <a:pt x="267" y="409"/>
                  </a:cubicBezTo>
                  <a:cubicBezTo>
                    <a:pt x="268" y="409"/>
                    <a:pt x="268" y="409"/>
                    <a:pt x="268" y="409"/>
                  </a:cubicBezTo>
                  <a:cubicBezTo>
                    <a:pt x="268" y="409"/>
                    <a:pt x="266" y="410"/>
                    <a:pt x="265" y="410"/>
                  </a:cubicBezTo>
                  <a:cubicBezTo>
                    <a:pt x="264" y="411"/>
                    <a:pt x="263" y="410"/>
                    <a:pt x="262" y="411"/>
                  </a:cubicBezTo>
                  <a:cubicBezTo>
                    <a:pt x="261" y="411"/>
                    <a:pt x="258" y="412"/>
                    <a:pt x="258" y="412"/>
                  </a:cubicBezTo>
                  <a:cubicBezTo>
                    <a:pt x="257" y="416"/>
                    <a:pt x="257" y="416"/>
                    <a:pt x="257" y="416"/>
                  </a:cubicBezTo>
                  <a:cubicBezTo>
                    <a:pt x="255" y="416"/>
                    <a:pt x="255" y="416"/>
                    <a:pt x="255" y="416"/>
                  </a:cubicBezTo>
                  <a:cubicBezTo>
                    <a:pt x="255" y="414"/>
                    <a:pt x="255" y="414"/>
                    <a:pt x="255" y="414"/>
                  </a:cubicBezTo>
                  <a:cubicBezTo>
                    <a:pt x="254" y="413"/>
                    <a:pt x="254" y="413"/>
                    <a:pt x="254" y="413"/>
                  </a:cubicBezTo>
                  <a:cubicBezTo>
                    <a:pt x="254" y="415"/>
                    <a:pt x="254" y="416"/>
                    <a:pt x="254" y="416"/>
                  </a:cubicBezTo>
                  <a:cubicBezTo>
                    <a:pt x="264" y="423"/>
                    <a:pt x="264" y="423"/>
                    <a:pt x="264" y="423"/>
                  </a:cubicBezTo>
                  <a:cubicBezTo>
                    <a:pt x="281" y="427"/>
                    <a:pt x="281" y="427"/>
                    <a:pt x="281" y="427"/>
                  </a:cubicBezTo>
                  <a:cubicBezTo>
                    <a:pt x="285" y="420"/>
                    <a:pt x="285" y="420"/>
                    <a:pt x="285" y="420"/>
                  </a:cubicBezTo>
                  <a:cubicBezTo>
                    <a:pt x="285" y="420"/>
                    <a:pt x="294" y="404"/>
                    <a:pt x="301" y="405"/>
                  </a:cubicBezTo>
                  <a:cubicBezTo>
                    <a:pt x="306" y="406"/>
                    <a:pt x="313" y="408"/>
                    <a:pt x="314" y="408"/>
                  </a:cubicBezTo>
                  <a:cubicBezTo>
                    <a:pt x="313" y="402"/>
                    <a:pt x="302" y="392"/>
                    <a:pt x="304" y="390"/>
                  </a:cubicBezTo>
                  <a:cubicBezTo>
                    <a:pt x="306" y="387"/>
                    <a:pt x="311" y="380"/>
                    <a:pt x="314" y="376"/>
                  </a:cubicBezTo>
                  <a:cubicBezTo>
                    <a:pt x="316" y="372"/>
                    <a:pt x="326" y="369"/>
                    <a:pt x="326" y="369"/>
                  </a:cubicBezTo>
                  <a:cubicBezTo>
                    <a:pt x="334" y="354"/>
                    <a:pt x="334" y="354"/>
                    <a:pt x="334" y="354"/>
                  </a:cubicBezTo>
                  <a:cubicBezTo>
                    <a:pt x="332" y="331"/>
                    <a:pt x="330" y="325"/>
                    <a:pt x="354" y="322"/>
                  </a:cubicBezTo>
                  <a:cubicBezTo>
                    <a:pt x="358" y="321"/>
                    <a:pt x="363" y="318"/>
                    <a:pt x="363" y="318"/>
                  </a:cubicBezTo>
                  <a:cubicBezTo>
                    <a:pt x="371" y="315"/>
                    <a:pt x="371" y="315"/>
                    <a:pt x="371" y="315"/>
                  </a:cubicBezTo>
                  <a:cubicBezTo>
                    <a:pt x="386" y="313"/>
                    <a:pt x="386" y="313"/>
                    <a:pt x="386" y="313"/>
                  </a:cubicBezTo>
                  <a:cubicBezTo>
                    <a:pt x="374" y="320"/>
                    <a:pt x="374" y="320"/>
                    <a:pt x="374" y="320"/>
                  </a:cubicBezTo>
                  <a:cubicBezTo>
                    <a:pt x="365" y="330"/>
                    <a:pt x="365" y="330"/>
                    <a:pt x="365" y="330"/>
                  </a:cubicBezTo>
                  <a:cubicBezTo>
                    <a:pt x="377" y="333"/>
                    <a:pt x="377" y="333"/>
                    <a:pt x="377" y="333"/>
                  </a:cubicBezTo>
                  <a:cubicBezTo>
                    <a:pt x="377" y="333"/>
                    <a:pt x="377" y="342"/>
                    <a:pt x="383" y="340"/>
                  </a:cubicBezTo>
                  <a:cubicBezTo>
                    <a:pt x="388" y="338"/>
                    <a:pt x="400" y="333"/>
                    <a:pt x="402" y="333"/>
                  </a:cubicBezTo>
                  <a:cubicBezTo>
                    <a:pt x="404" y="332"/>
                    <a:pt x="415" y="329"/>
                    <a:pt x="418" y="329"/>
                  </a:cubicBezTo>
                  <a:cubicBezTo>
                    <a:pt x="421" y="329"/>
                    <a:pt x="437" y="327"/>
                    <a:pt x="437" y="327"/>
                  </a:cubicBezTo>
                  <a:cubicBezTo>
                    <a:pt x="439" y="336"/>
                    <a:pt x="439" y="336"/>
                    <a:pt x="439" y="336"/>
                  </a:cubicBezTo>
                  <a:cubicBezTo>
                    <a:pt x="432" y="345"/>
                    <a:pt x="432" y="345"/>
                    <a:pt x="432" y="345"/>
                  </a:cubicBezTo>
                  <a:cubicBezTo>
                    <a:pt x="423" y="354"/>
                    <a:pt x="423" y="354"/>
                    <a:pt x="423" y="354"/>
                  </a:cubicBezTo>
                  <a:cubicBezTo>
                    <a:pt x="409" y="367"/>
                    <a:pt x="409" y="367"/>
                    <a:pt x="409" y="367"/>
                  </a:cubicBezTo>
                  <a:cubicBezTo>
                    <a:pt x="409" y="367"/>
                    <a:pt x="405" y="374"/>
                    <a:pt x="407" y="375"/>
                  </a:cubicBezTo>
                  <a:cubicBezTo>
                    <a:pt x="409" y="376"/>
                    <a:pt x="424" y="374"/>
                    <a:pt x="424" y="374"/>
                  </a:cubicBezTo>
                  <a:cubicBezTo>
                    <a:pt x="441" y="375"/>
                    <a:pt x="441" y="375"/>
                    <a:pt x="441" y="375"/>
                  </a:cubicBezTo>
                  <a:cubicBezTo>
                    <a:pt x="441" y="375"/>
                    <a:pt x="444" y="376"/>
                    <a:pt x="446" y="382"/>
                  </a:cubicBezTo>
                  <a:cubicBezTo>
                    <a:pt x="449" y="389"/>
                    <a:pt x="451" y="392"/>
                    <a:pt x="452" y="394"/>
                  </a:cubicBezTo>
                  <a:cubicBezTo>
                    <a:pt x="454" y="397"/>
                    <a:pt x="458" y="403"/>
                    <a:pt x="458" y="403"/>
                  </a:cubicBezTo>
                  <a:cubicBezTo>
                    <a:pt x="458" y="403"/>
                    <a:pt x="454" y="407"/>
                    <a:pt x="459" y="406"/>
                  </a:cubicBezTo>
                  <a:cubicBezTo>
                    <a:pt x="465" y="406"/>
                    <a:pt x="469" y="405"/>
                    <a:pt x="469" y="405"/>
                  </a:cubicBezTo>
                  <a:cubicBezTo>
                    <a:pt x="469" y="405"/>
                    <a:pt x="470" y="399"/>
                    <a:pt x="472" y="397"/>
                  </a:cubicBezTo>
                  <a:cubicBezTo>
                    <a:pt x="475" y="396"/>
                    <a:pt x="478" y="393"/>
                    <a:pt x="478" y="393"/>
                  </a:cubicBezTo>
                  <a:cubicBezTo>
                    <a:pt x="478" y="393"/>
                    <a:pt x="477" y="387"/>
                    <a:pt x="480" y="385"/>
                  </a:cubicBezTo>
                  <a:cubicBezTo>
                    <a:pt x="483" y="384"/>
                    <a:pt x="487" y="383"/>
                    <a:pt x="491" y="382"/>
                  </a:cubicBezTo>
                  <a:cubicBezTo>
                    <a:pt x="495" y="380"/>
                    <a:pt x="499" y="373"/>
                    <a:pt x="499" y="373"/>
                  </a:cubicBezTo>
                  <a:cubicBezTo>
                    <a:pt x="504" y="369"/>
                    <a:pt x="504" y="369"/>
                    <a:pt x="504" y="369"/>
                  </a:cubicBezTo>
                  <a:cubicBezTo>
                    <a:pt x="516" y="365"/>
                    <a:pt x="516" y="365"/>
                    <a:pt x="516" y="365"/>
                  </a:cubicBezTo>
                  <a:cubicBezTo>
                    <a:pt x="515" y="355"/>
                    <a:pt x="515" y="355"/>
                    <a:pt x="515" y="355"/>
                  </a:cubicBezTo>
                  <a:cubicBezTo>
                    <a:pt x="515" y="355"/>
                    <a:pt x="516" y="353"/>
                    <a:pt x="519" y="353"/>
                  </a:cubicBezTo>
                  <a:cubicBezTo>
                    <a:pt x="521" y="352"/>
                    <a:pt x="542" y="345"/>
                    <a:pt x="542" y="345"/>
                  </a:cubicBezTo>
                  <a:cubicBezTo>
                    <a:pt x="548" y="335"/>
                    <a:pt x="548" y="335"/>
                    <a:pt x="548" y="335"/>
                  </a:cubicBezTo>
                  <a:cubicBezTo>
                    <a:pt x="548" y="325"/>
                    <a:pt x="548" y="325"/>
                    <a:pt x="548" y="325"/>
                  </a:cubicBezTo>
                  <a:cubicBezTo>
                    <a:pt x="548" y="325"/>
                    <a:pt x="550" y="319"/>
                    <a:pt x="546" y="319"/>
                  </a:cubicBezTo>
                  <a:cubicBezTo>
                    <a:pt x="542" y="319"/>
                    <a:pt x="532" y="329"/>
                    <a:pt x="532" y="329"/>
                  </a:cubicBezTo>
                  <a:cubicBezTo>
                    <a:pt x="521" y="330"/>
                    <a:pt x="521" y="330"/>
                    <a:pt x="521" y="330"/>
                  </a:cubicBezTo>
                  <a:cubicBezTo>
                    <a:pt x="521" y="330"/>
                    <a:pt x="516" y="339"/>
                    <a:pt x="514" y="339"/>
                  </a:cubicBezTo>
                  <a:cubicBezTo>
                    <a:pt x="512" y="340"/>
                    <a:pt x="506" y="342"/>
                    <a:pt x="504" y="341"/>
                  </a:cubicBezTo>
                  <a:cubicBezTo>
                    <a:pt x="502" y="341"/>
                    <a:pt x="505" y="352"/>
                    <a:pt x="498" y="339"/>
                  </a:cubicBezTo>
                  <a:cubicBezTo>
                    <a:pt x="491" y="326"/>
                    <a:pt x="488" y="326"/>
                    <a:pt x="488" y="326"/>
                  </a:cubicBezTo>
                  <a:cubicBezTo>
                    <a:pt x="481" y="326"/>
                    <a:pt x="481" y="326"/>
                    <a:pt x="481" y="326"/>
                  </a:cubicBezTo>
                  <a:cubicBezTo>
                    <a:pt x="481" y="326"/>
                    <a:pt x="475" y="329"/>
                    <a:pt x="474" y="327"/>
                  </a:cubicBezTo>
                  <a:cubicBezTo>
                    <a:pt x="474" y="325"/>
                    <a:pt x="471" y="319"/>
                    <a:pt x="471" y="319"/>
                  </a:cubicBezTo>
                  <a:cubicBezTo>
                    <a:pt x="461" y="319"/>
                    <a:pt x="461" y="319"/>
                    <a:pt x="461" y="319"/>
                  </a:cubicBezTo>
                  <a:cubicBezTo>
                    <a:pt x="457" y="321"/>
                    <a:pt x="457" y="321"/>
                    <a:pt x="457" y="321"/>
                  </a:cubicBezTo>
                  <a:cubicBezTo>
                    <a:pt x="442" y="320"/>
                    <a:pt x="442" y="320"/>
                    <a:pt x="442" y="320"/>
                  </a:cubicBezTo>
                  <a:cubicBezTo>
                    <a:pt x="436" y="316"/>
                    <a:pt x="436" y="316"/>
                    <a:pt x="436" y="316"/>
                  </a:cubicBezTo>
                  <a:cubicBezTo>
                    <a:pt x="444" y="312"/>
                    <a:pt x="444" y="312"/>
                    <a:pt x="444" y="312"/>
                  </a:cubicBezTo>
                  <a:cubicBezTo>
                    <a:pt x="444" y="312"/>
                    <a:pt x="447" y="315"/>
                    <a:pt x="448" y="315"/>
                  </a:cubicBezTo>
                  <a:cubicBezTo>
                    <a:pt x="450" y="314"/>
                    <a:pt x="448" y="311"/>
                    <a:pt x="450" y="310"/>
                  </a:cubicBezTo>
                  <a:cubicBezTo>
                    <a:pt x="453" y="309"/>
                    <a:pt x="456" y="306"/>
                    <a:pt x="459" y="308"/>
                  </a:cubicBezTo>
                  <a:cubicBezTo>
                    <a:pt x="462" y="309"/>
                    <a:pt x="459" y="315"/>
                    <a:pt x="464" y="311"/>
                  </a:cubicBezTo>
                  <a:cubicBezTo>
                    <a:pt x="469" y="307"/>
                    <a:pt x="474" y="308"/>
                    <a:pt x="474" y="308"/>
                  </a:cubicBezTo>
                  <a:cubicBezTo>
                    <a:pt x="480" y="298"/>
                    <a:pt x="480" y="298"/>
                    <a:pt x="480" y="298"/>
                  </a:cubicBezTo>
                  <a:cubicBezTo>
                    <a:pt x="484" y="289"/>
                    <a:pt x="484" y="289"/>
                    <a:pt x="484" y="289"/>
                  </a:cubicBezTo>
                  <a:cubicBezTo>
                    <a:pt x="484" y="289"/>
                    <a:pt x="486" y="290"/>
                    <a:pt x="488" y="291"/>
                  </a:cubicBezTo>
                  <a:cubicBezTo>
                    <a:pt x="491" y="291"/>
                    <a:pt x="498" y="279"/>
                    <a:pt x="498" y="279"/>
                  </a:cubicBezTo>
                  <a:cubicBezTo>
                    <a:pt x="498" y="279"/>
                    <a:pt x="499" y="267"/>
                    <a:pt x="501" y="267"/>
                  </a:cubicBezTo>
                  <a:cubicBezTo>
                    <a:pt x="503" y="266"/>
                    <a:pt x="518" y="261"/>
                    <a:pt x="518" y="261"/>
                  </a:cubicBezTo>
                  <a:cubicBezTo>
                    <a:pt x="528" y="255"/>
                    <a:pt x="528" y="255"/>
                    <a:pt x="528" y="255"/>
                  </a:cubicBezTo>
                  <a:cubicBezTo>
                    <a:pt x="528" y="255"/>
                    <a:pt x="533" y="248"/>
                    <a:pt x="535" y="247"/>
                  </a:cubicBezTo>
                  <a:cubicBezTo>
                    <a:pt x="537" y="247"/>
                    <a:pt x="539" y="243"/>
                    <a:pt x="541" y="238"/>
                  </a:cubicBezTo>
                  <a:cubicBezTo>
                    <a:pt x="544" y="234"/>
                    <a:pt x="546" y="231"/>
                    <a:pt x="546" y="231"/>
                  </a:cubicBezTo>
                  <a:cubicBezTo>
                    <a:pt x="546" y="231"/>
                    <a:pt x="558" y="228"/>
                    <a:pt x="557" y="227"/>
                  </a:cubicBezTo>
                  <a:cubicBezTo>
                    <a:pt x="557" y="225"/>
                    <a:pt x="552" y="221"/>
                    <a:pt x="558" y="221"/>
                  </a:cubicBezTo>
                  <a:cubicBezTo>
                    <a:pt x="564" y="221"/>
                    <a:pt x="564" y="221"/>
                    <a:pt x="567" y="219"/>
                  </a:cubicBezTo>
                  <a:cubicBezTo>
                    <a:pt x="569" y="218"/>
                    <a:pt x="568" y="217"/>
                    <a:pt x="569" y="214"/>
                  </a:cubicBezTo>
                  <a:cubicBezTo>
                    <a:pt x="571" y="212"/>
                    <a:pt x="572" y="209"/>
                    <a:pt x="572" y="207"/>
                  </a:cubicBezTo>
                  <a:cubicBezTo>
                    <a:pt x="571" y="205"/>
                    <a:pt x="566" y="197"/>
                    <a:pt x="566" y="195"/>
                  </a:cubicBezTo>
                  <a:cubicBezTo>
                    <a:pt x="565" y="192"/>
                    <a:pt x="566" y="186"/>
                    <a:pt x="566" y="186"/>
                  </a:cubicBezTo>
                  <a:cubicBezTo>
                    <a:pt x="566" y="186"/>
                    <a:pt x="569" y="185"/>
                    <a:pt x="572" y="184"/>
                  </a:cubicBezTo>
                  <a:cubicBezTo>
                    <a:pt x="574" y="182"/>
                    <a:pt x="578" y="175"/>
                    <a:pt x="578" y="175"/>
                  </a:cubicBezTo>
                  <a:cubicBezTo>
                    <a:pt x="579" y="170"/>
                    <a:pt x="579" y="170"/>
                    <a:pt x="579" y="170"/>
                  </a:cubicBezTo>
                  <a:cubicBezTo>
                    <a:pt x="579" y="170"/>
                    <a:pt x="583" y="167"/>
                    <a:pt x="584" y="167"/>
                  </a:cubicBezTo>
                  <a:cubicBezTo>
                    <a:pt x="586" y="166"/>
                    <a:pt x="602" y="160"/>
                    <a:pt x="603" y="160"/>
                  </a:cubicBezTo>
                  <a:cubicBezTo>
                    <a:pt x="604" y="160"/>
                    <a:pt x="614" y="161"/>
                    <a:pt x="611" y="156"/>
                  </a:cubicBezTo>
                  <a:cubicBezTo>
                    <a:pt x="608" y="152"/>
                    <a:pt x="607" y="150"/>
                    <a:pt x="606" y="147"/>
                  </a:cubicBezTo>
                  <a:cubicBezTo>
                    <a:pt x="605" y="144"/>
                    <a:pt x="605" y="137"/>
                    <a:pt x="605" y="136"/>
                  </a:cubicBezTo>
                  <a:cubicBezTo>
                    <a:pt x="606" y="135"/>
                    <a:pt x="614" y="132"/>
                    <a:pt x="605" y="131"/>
                  </a:cubicBezTo>
                  <a:cubicBezTo>
                    <a:pt x="596" y="130"/>
                    <a:pt x="603" y="127"/>
                    <a:pt x="601" y="125"/>
                  </a:cubicBezTo>
                  <a:cubicBezTo>
                    <a:pt x="598" y="123"/>
                    <a:pt x="592" y="119"/>
                    <a:pt x="592" y="119"/>
                  </a:cubicBezTo>
                  <a:cubicBezTo>
                    <a:pt x="589" y="119"/>
                    <a:pt x="589" y="119"/>
                    <a:pt x="589" y="119"/>
                  </a:cubicBezTo>
                  <a:cubicBezTo>
                    <a:pt x="590" y="109"/>
                    <a:pt x="590" y="109"/>
                    <a:pt x="590" y="109"/>
                  </a:cubicBezTo>
                  <a:cubicBezTo>
                    <a:pt x="590" y="109"/>
                    <a:pt x="593" y="105"/>
                    <a:pt x="594" y="105"/>
                  </a:cubicBezTo>
                  <a:cubicBezTo>
                    <a:pt x="595" y="104"/>
                    <a:pt x="596" y="100"/>
                    <a:pt x="594" y="100"/>
                  </a:cubicBezTo>
                  <a:cubicBezTo>
                    <a:pt x="592" y="101"/>
                    <a:pt x="586" y="102"/>
                    <a:pt x="586" y="102"/>
                  </a:cubicBezTo>
                  <a:cubicBezTo>
                    <a:pt x="586" y="102"/>
                    <a:pt x="581" y="102"/>
                    <a:pt x="582" y="100"/>
                  </a:cubicBezTo>
                  <a:cubicBezTo>
                    <a:pt x="582" y="97"/>
                    <a:pt x="584" y="97"/>
                    <a:pt x="587" y="94"/>
                  </a:cubicBezTo>
                  <a:cubicBezTo>
                    <a:pt x="590" y="91"/>
                    <a:pt x="591" y="89"/>
                    <a:pt x="591" y="89"/>
                  </a:cubicBezTo>
                  <a:cubicBezTo>
                    <a:pt x="590" y="83"/>
                    <a:pt x="590" y="83"/>
                    <a:pt x="590" y="83"/>
                  </a:cubicBezTo>
                  <a:cubicBezTo>
                    <a:pt x="590" y="83"/>
                    <a:pt x="590" y="79"/>
                    <a:pt x="589" y="79"/>
                  </a:cubicBezTo>
                  <a:cubicBezTo>
                    <a:pt x="589" y="78"/>
                    <a:pt x="583" y="66"/>
                    <a:pt x="583" y="66"/>
                  </a:cubicBezTo>
                  <a:cubicBezTo>
                    <a:pt x="583" y="66"/>
                    <a:pt x="577" y="64"/>
                    <a:pt x="576" y="66"/>
                  </a:cubicBezTo>
                  <a:cubicBezTo>
                    <a:pt x="576" y="68"/>
                    <a:pt x="574" y="72"/>
                    <a:pt x="574" y="72"/>
                  </a:cubicBezTo>
                  <a:cubicBezTo>
                    <a:pt x="567" y="72"/>
                    <a:pt x="567" y="72"/>
                    <a:pt x="567" y="72"/>
                  </a:cubicBezTo>
                  <a:cubicBezTo>
                    <a:pt x="563" y="69"/>
                    <a:pt x="563" y="69"/>
                    <a:pt x="563" y="69"/>
                  </a:cubicBezTo>
                  <a:cubicBezTo>
                    <a:pt x="555" y="67"/>
                    <a:pt x="555" y="67"/>
                    <a:pt x="555" y="67"/>
                  </a:cubicBezTo>
                  <a:cubicBezTo>
                    <a:pt x="555" y="67"/>
                    <a:pt x="554" y="68"/>
                    <a:pt x="553" y="69"/>
                  </a:cubicBezTo>
                  <a:cubicBezTo>
                    <a:pt x="553" y="70"/>
                    <a:pt x="545" y="65"/>
                    <a:pt x="545" y="65"/>
                  </a:cubicBezTo>
                  <a:cubicBezTo>
                    <a:pt x="545" y="65"/>
                    <a:pt x="542" y="69"/>
                    <a:pt x="541" y="70"/>
                  </a:cubicBezTo>
                  <a:cubicBezTo>
                    <a:pt x="541" y="70"/>
                    <a:pt x="533" y="68"/>
                    <a:pt x="533" y="68"/>
                  </a:cubicBezTo>
                  <a:cubicBezTo>
                    <a:pt x="525" y="69"/>
                    <a:pt x="525" y="69"/>
                    <a:pt x="525" y="69"/>
                  </a:cubicBezTo>
                  <a:cubicBezTo>
                    <a:pt x="518" y="70"/>
                    <a:pt x="518" y="70"/>
                    <a:pt x="518" y="70"/>
                  </a:cubicBezTo>
                  <a:cubicBezTo>
                    <a:pt x="512" y="67"/>
                    <a:pt x="512" y="67"/>
                    <a:pt x="512" y="67"/>
                  </a:cubicBezTo>
                  <a:cubicBezTo>
                    <a:pt x="510" y="70"/>
                    <a:pt x="510" y="70"/>
                    <a:pt x="510" y="70"/>
                  </a:cubicBezTo>
                  <a:cubicBezTo>
                    <a:pt x="511" y="75"/>
                    <a:pt x="511" y="75"/>
                    <a:pt x="511" y="75"/>
                  </a:cubicBezTo>
                  <a:cubicBezTo>
                    <a:pt x="506" y="78"/>
                    <a:pt x="506" y="78"/>
                    <a:pt x="506" y="78"/>
                  </a:cubicBezTo>
                  <a:cubicBezTo>
                    <a:pt x="500" y="74"/>
                    <a:pt x="500" y="74"/>
                    <a:pt x="500" y="74"/>
                  </a:cubicBezTo>
                  <a:cubicBezTo>
                    <a:pt x="495" y="73"/>
                    <a:pt x="495" y="73"/>
                    <a:pt x="495" y="73"/>
                  </a:cubicBezTo>
                  <a:cubicBezTo>
                    <a:pt x="488" y="66"/>
                    <a:pt x="488" y="66"/>
                    <a:pt x="488" y="66"/>
                  </a:cubicBezTo>
                  <a:cubicBezTo>
                    <a:pt x="482" y="64"/>
                    <a:pt x="482" y="64"/>
                    <a:pt x="482" y="64"/>
                  </a:cubicBezTo>
                  <a:cubicBezTo>
                    <a:pt x="476" y="61"/>
                    <a:pt x="476" y="61"/>
                    <a:pt x="476" y="61"/>
                  </a:cubicBezTo>
                  <a:cubicBezTo>
                    <a:pt x="476" y="61"/>
                    <a:pt x="473" y="69"/>
                    <a:pt x="472" y="70"/>
                  </a:cubicBezTo>
                  <a:cubicBezTo>
                    <a:pt x="471" y="70"/>
                    <a:pt x="466" y="72"/>
                    <a:pt x="465" y="72"/>
                  </a:cubicBezTo>
                  <a:cubicBezTo>
                    <a:pt x="463" y="73"/>
                    <a:pt x="462" y="78"/>
                    <a:pt x="462" y="78"/>
                  </a:cubicBezTo>
                  <a:cubicBezTo>
                    <a:pt x="457" y="81"/>
                    <a:pt x="457" y="81"/>
                    <a:pt x="457" y="81"/>
                  </a:cubicBezTo>
                  <a:cubicBezTo>
                    <a:pt x="457" y="81"/>
                    <a:pt x="454" y="79"/>
                    <a:pt x="452" y="79"/>
                  </a:cubicBezTo>
                  <a:cubicBezTo>
                    <a:pt x="451" y="79"/>
                    <a:pt x="450" y="80"/>
                    <a:pt x="450" y="80"/>
                  </a:cubicBezTo>
                  <a:cubicBezTo>
                    <a:pt x="448" y="83"/>
                    <a:pt x="448" y="83"/>
                    <a:pt x="448" y="83"/>
                  </a:cubicBezTo>
                  <a:cubicBezTo>
                    <a:pt x="448" y="83"/>
                    <a:pt x="447" y="83"/>
                    <a:pt x="444" y="81"/>
                  </a:cubicBezTo>
                  <a:cubicBezTo>
                    <a:pt x="442" y="80"/>
                    <a:pt x="439" y="78"/>
                    <a:pt x="439" y="78"/>
                  </a:cubicBezTo>
                  <a:cubicBezTo>
                    <a:pt x="436" y="77"/>
                    <a:pt x="436" y="77"/>
                    <a:pt x="436" y="77"/>
                  </a:cubicBezTo>
                  <a:cubicBezTo>
                    <a:pt x="436" y="77"/>
                    <a:pt x="427" y="81"/>
                    <a:pt x="426" y="82"/>
                  </a:cubicBezTo>
                  <a:cubicBezTo>
                    <a:pt x="426" y="83"/>
                    <a:pt x="424" y="86"/>
                    <a:pt x="424" y="86"/>
                  </a:cubicBezTo>
                  <a:cubicBezTo>
                    <a:pt x="419" y="82"/>
                    <a:pt x="419" y="82"/>
                    <a:pt x="419" y="82"/>
                  </a:cubicBezTo>
                  <a:cubicBezTo>
                    <a:pt x="413" y="78"/>
                    <a:pt x="413" y="78"/>
                    <a:pt x="413" y="78"/>
                  </a:cubicBezTo>
                  <a:cubicBezTo>
                    <a:pt x="412" y="71"/>
                    <a:pt x="412" y="71"/>
                    <a:pt x="412" y="71"/>
                  </a:cubicBezTo>
                  <a:cubicBezTo>
                    <a:pt x="401" y="61"/>
                    <a:pt x="401" y="61"/>
                    <a:pt x="401" y="61"/>
                  </a:cubicBezTo>
                  <a:cubicBezTo>
                    <a:pt x="399" y="51"/>
                    <a:pt x="399" y="51"/>
                    <a:pt x="399" y="51"/>
                  </a:cubicBezTo>
                  <a:cubicBezTo>
                    <a:pt x="391" y="45"/>
                    <a:pt x="391" y="45"/>
                    <a:pt x="391" y="45"/>
                  </a:cubicBezTo>
                  <a:cubicBezTo>
                    <a:pt x="386" y="51"/>
                    <a:pt x="386" y="51"/>
                    <a:pt x="386" y="51"/>
                  </a:cubicBezTo>
                  <a:cubicBezTo>
                    <a:pt x="378" y="50"/>
                    <a:pt x="378" y="50"/>
                    <a:pt x="378" y="50"/>
                  </a:cubicBezTo>
                  <a:cubicBezTo>
                    <a:pt x="370" y="52"/>
                    <a:pt x="370" y="52"/>
                    <a:pt x="370" y="52"/>
                  </a:cubicBezTo>
                  <a:cubicBezTo>
                    <a:pt x="370" y="52"/>
                    <a:pt x="365" y="57"/>
                    <a:pt x="365" y="55"/>
                  </a:cubicBezTo>
                  <a:cubicBezTo>
                    <a:pt x="364" y="53"/>
                    <a:pt x="366" y="49"/>
                    <a:pt x="366" y="47"/>
                  </a:cubicBezTo>
                  <a:cubicBezTo>
                    <a:pt x="365" y="46"/>
                    <a:pt x="360" y="49"/>
                    <a:pt x="361" y="45"/>
                  </a:cubicBezTo>
                  <a:cubicBezTo>
                    <a:pt x="362" y="43"/>
                    <a:pt x="361" y="40"/>
                    <a:pt x="360" y="39"/>
                  </a:cubicBezTo>
                  <a:cubicBezTo>
                    <a:pt x="358" y="37"/>
                    <a:pt x="352" y="37"/>
                    <a:pt x="354" y="33"/>
                  </a:cubicBezTo>
                  <a:cubicBezTo>
                    <a:pt x="356" y="30"/>
                    <a:pt x="361" y="28"/>
                    <a:pt x="361" y="28"/>
                  </a:cubicBezTo>
                  <a:cubicBezTo>
                    <a:pt x="361" y="26"/>
                    <a:pt x="361" y="26"/>
                    <a:pt x="361" y="26"/>
                  </a:cubicBezTo>
                  <a:cubicBezTo>
                    <a:pt x="357" y="22"/>
                    <a:pt x="357" y="22"/>
                    <a:pt x="357" y="22"/>
                  </a:cubicBezTo>
                  <a:cubicBezTo>
                    <a:pt x="346" y="17"/>
                    <a:pt x="346" y="17"/>
                    <a:pt x="346" y="17"/>
                  </a:cubicBezTo>
                  <a:cubicBezTo>
                    <a:pt x="346" y="17"/>
                    <a:pt x="345" y="11"/>
                    <a:pt x="343" y="11"/>
                  </a:cubicBezTo>
                  <a:cubicBezTo>
                    <a:pt x="342" y="10"/>
                    <a:pt x="339" y="7"/>
                    <a:pt x="339" y="7"/>
                  </a:cubicBezTo>
                  <a:cubicBezTo>
                    <a:pt x="339" y="7"/>
                    <a:pt x="336" y="3"/>
                    <a:pt x="332" y="2"/>
                  </a:cubicBezTo>
                  <a:cubicBezTo>
                    <a:pt x="328" y="0"/>
                    <a:pt x="325" y="9"/>
                    <a:pt x="325" y="9"/>
                  </a:cubicBezTo>
                  <a:cubicBezTo>
                    <a:pt x="321" y="5"/>
                    <a:pt x="321" y="5"/>
                    <a:pt x="321" y="5"/>
                  </a:cubicBezTo>
                  <a:cubicBezTo>
                    <a:pt x="313" y="8"/>
                    <a:pt x="313" y="8"/>
                    <a:pt x="313" y="8"/>
                  </a:cubicBezTo>
                  <a:cubicBezTo>
                    <a:pt x="307" y="17"/>
                    <a:pt x="307" y="17"/>
                    <a:pt x="307" y="17"/>
                  </a:cubicBezTo>
                  <a:cubicBezTo>
                    <a:pt x="303" y="18"/>
                    <a:pt x="303" y="18"/>
                    <a:pt x="303" y="18"/>
                  </a:cubicBezTo>
                  <a:cubicBezTo>
                    <a:pt x="297" y="19"/>
                    <a:pt x="297" y="19"/>
                    <a:pt x="297" y="19"/>
                  </a:cubicBezTo>
                  <a:cubicBezTo>
                    <a:pt x="288" y="21"/>
                    <a:pt x="288" y="21"/>
                    <a:pt x="288" y="21"/>
                  </a:cubicBezTo>
                  <a:cubicBezTo>
                    <a:pt x="286" y="27"/>
                    <a:pt x="286" y="27"/>
                    <a:pt x="286" y="27"/>
                  </a:cubicBezTo>
                  <a:cubicBezTo>
                    <a:pt x="287" y="33"/>
                    <a:pt x="287" y="33"/>
                    <a:pt x="287" y="33"/>
                  </a:cubicBezTo>
                  <a:cubicBezTo>
                    <a:pt x="282" y="37"/>
                    <a:pt x="282" y="37"/>
                    <a:pt x="282" y="37"/>
                  </a:cubicBezTo>
                  <a:cubicBezTo>
                    <a:pt x="270" y="36"/>
                    <a:pt x="270" y="36"/>
                    <a:pt x="270" y="36"/>
                  </a:cubicBezTo>
                  <a:cubicBezTo>
                    <a:pt x="262" y="38"/>
                    <a:pt x="262" y="38"/>
                    <a:pt x="262" y="38"/>
                  </a:cubicBezTo>
                  <a:cubicBezTo>
                    <a:pt x="258" y="44"/>
                    <a:pt x="258" y="44"/>
                    <a:pt x="258" y="44"/>
                  </a:cubicBezTo>
                  <a:cubicBezTo>
                    <a:pt x="246" y="44"/>
                    <a:pt x="246" y="44"/>
                    <a:pt x="246" y="44"/>
                  </a:cubicBezTo>
                  <a:cubicBezTo>
                    <a:pt x="244" y="56"/>
                    <a:pt x="244" y="56"/>
                    <a:pt x="244" y="56"/>
                  </a:cubicBezTo>
                  <a:cubicBezTo>
                    <a:pt x="241" y="64"/>
                    <a:pt x="241" y="64"/>
                    <a:pt x="241" y="64"/>
                  </a:cubicBezTo>
                  <a:cubicBezTo>
                    <a:pt x="238" y="73"/>
                    <a:pt x="238" y="73"/>
                    <a:pt x="238" y="73"/>
                  </a:cubicBezTo>
                  <a:cubicBezTo>
                    <a:pt x="240" y="78"/>
                    <a:pt x="240" y="78"/>
                    <a:pt x="240" y="78"/>
                  </a:cubicBezTo>
                  <a:cubicBezTo>
                    <a:pt x="243" y="85"/>
                    <a:pt x="243" y="85"/>
                    <a:pt x="243" y="85"/>
                  </a:cubicBezTo>
                  <a:cubicBezTo>
                    <a:pt x="249" y="92"/>
                    <a:pt x="249" y="92"/>
                    <a:pt x="249" y="92"/>
                  </a:cubicBezTo>
                  <a:cubicBezTo>
                    <a:pt x="249" y="92"/>
                    <a:pt x="249" y="92"/>
                    <a:pt x="249" y="92"/>
                  </a:cubicBezTo>
                  <a:cubicBezTo>
                    <a:pt x="243" y="94"/>
                    <a:pt x="243" y="94"/>
                    <a:pt x="243" y="94"/>
                  </a:cubicBezTo>
                  <a:cubicBezTo>
                    <a:pt x="239" y="95"/>
                    <a:pt x="239" y="95"/>
                    <a:pt x="239" y="95"/>
                  </a:cubicBezTo>
                  <a:cubicBezTo>
                    <a:pt x="235" y="89"/>
                    <a:pt x="235" y="89"/>
                    <a:pt x="235" y="89"/>
                  </a:cubicBezTo>
                  <a:cubicBezTo>
                    <a:pt x="229" y="87"/>
                    <a:pt x="229" y="87"/>
                    <a:pt x="229" y="87"/>
                  </a:cubicBezTo>
                  <a:cubicBezTo>
                    <a:pt x="222" y="90"/>
                    <a:pt x="222" y="90"/>
                    <a:pt x="222" y="90"/>
                  </a:cubicBezTo>
                  <a:cubicBezTo>
                    <a:pt x="215" y="92"/>
                    <a:pt x="215" y="92"/>
                    <a:pt x="215" y="92"/>
                  </a:cubicBezTo>
                  <a:cubicBezTo>
                    <a:pt x="213" y="92"/>
                    <a:pt x="213" y="92"/>
                    <a:pt x="213" y="92"/>
                  </a:cubicBezTo>
                  <a:cubicBezTo>
                    <a:pt x="211" y="96"/>
                    <a:pt x="211" y="96"/>
                    <a:pt x="211" y="96"/>
                  </a:cubicBezTo>
                  <a:cubicBezTo>
                    <a:pt x="205" y="99"/>
                    <a:pt x="205" y="99"/>
                    <a:pt x="205" y="99"/>
                  </a:cubicBezTo>
                  <a:cubicBezTo>
                    <a:pt x="205" y="99"/>
                    <a:pt x="203" y="97"/>
                    <a:pt x="202" y="96"/>
                  </a:cubicBezTo>
                  <a:cubicBezTo>
                    <a:pt x="201" y="95"/>
                    <a:pt x="198" y="93"/>
                    <a:pt x="198" y="93"/>
                  </a:cubicBezTo>
                  <a:cubicBezTo>
                    <a:pt x="198" y="93"/>
                    <a:pt x="197" y="91"/>
                    <a:pt x="196" y="90"/>
                  </a:cubicBezTo>
                  <a:cubicBezTo>
                    <a:pt x="195" y="90"/>
                    <a:pt x="189" y="94"/>
                    <a:pt x="189" y="94"/>
                  </a:cubicBezTo>
                  <a:cubicBezTo>
                    <a:pt x="189" y="94"/>
                    <a:pt x="184" y="97"/>
                    <a:pt x="184" y="98"/>
                  </a:cubicBezTo>
                  <a:cubicBezTo>
                    <a:pt x="185" y="98"/>
                    <a:pt x="184" y="103"/>
                    <a:pt x="184" y="103"/>
                  </a:cubicBezTo>
                  <a:cubicBezTo>
                    <a:pt x="177" y="97"/>
                    <a:pt x="177" y="97"/>
                    <a:pt x="177" y="97"/>
                  </a:cubicBezTo>
                  <a:cubicBezTo>
                    <a:pt x="172" y="101"/>
                    <a:pt x="172" y="101"/>
                    <a:pt x="172" y="101"/>
                  </a:cubicBezTo>
                  <a:cubicBezTo>
                    <a:pt x="168" y="98"/>
                    <a:pt x="168" y="98"/>
                    <a:pt x="168" y="98"/>
                  </a:cubicBezTo>
                  <a:cubicBezTo>
                    <a:pt x="166" y="97"/>
                    <a:pt x="166" y="97"/>
                    <a:pt x="166" y="97"/>
                  </a:cubicBezTo>
                  <a:cubicBezTo>
                    <a:pt x="160" y="104"/>
                    <a:pt x="160" y="104"/>
                    <a:pt x="160" y="104"/>
                  </a:cubicBezTo>
                  <a:cubicBezTo>
                    <a:pt x="156" y="102"/>
                    <a:pt x="156" y="102"/>
                    <a:pt x="156" y="102"/>
                  </a:cubicBezTo>
                  <a:cubicBezTo>
                    <a:pt x="154" y="109"/>
                    <a:pt x="154" y="109"/>
                    <a:pt x="154" y="109"/>
                  </a:cubicBezTo>
                  <a:cubicBezTo>
                    <a:pt x="149" y="105"/>
                    <a:pt x="149" y="105"/>
                    <a:pt x="149" y="105"/>
                  </a:cubicBezTo>
                  <a:cubicBezTo>
                    <a:pt x="149" y="105"/>
                    <a:pt x="144" y="104"/>
                    <a:pt x="143" y="104"/>
                  </a:cubicBezTo>
                  <a:cubicBezTo>
                    <a:pt x="142" y="104"/>
                    <a:pt x="139" y="108"/>
                    <a:pt x="139" y="108"/>
                  </a:cubicBezTo>
                  <a:cubicBezTo>
                    <a:pt x="134" y="104"/>
                    <a:pt x="134" y="104"/>
                    <a:pt x="134" y="104"/>
                  </a:cubicBezTo>
                  <a:cubicBezTo>
                    <a:pt x="130" y="101"/>
                    <a:pt x="130" y="101"/>
                    <a:pt x="130" y="101"/>
                  </a:cubicBezTo>
                  <a:cubicBezTo>
                    <a:pt x="130" y="101"/>
                    <a:pt x="119" y="102"/>
                    <a:pt x="118" y="102"/>
                  </a:cubicBezTo>
                  <a:cubicBezTo>
                    <a:pt x="117" y="102"/>
                    <a:pt x="110" y="101"/>
                    <a:pt x="110" y="101"/>
                  </a:cubicBezTo>
                  <a:cubicBezTo>
                    <a:pt x="101" y="103"/>
                    <a:pt x="101" y="103"/>
                    <a:pt x="101" y="103"/>
                  </a:cubicBezTo>
                  <a:cubicBezTo>
                    <a:pt x="88" y="103"/>
                    <a:pt x="88" y="103"/>
                    <a:pt x="88" y="103"/>
                  </a:cubicBezTo>
                  <a:cubicBezTo>
                    <a:pt x="76" y="104"/>
                    <a:pt x="76" y="104"/>
                    <a:pt x="76" y="104"/>
                  </a:cubicBezTo>
                  <a:cubicBezTo>
                    <a:pt x="67" y="104"/>
                    <a:pt x="67" y="104"/>
                    <a:pt x="67" y="104"/>
                  </a:cubicBezTo>
                  <a:cubicBezTo>
                    <a:pt x="60" y="109"/>
                    <a:pt x="60" y="109"/>
                    <a:pt x="60" y="109"/>
                  </a:cubicBezTo>
                  <a:cubicBezTo>
                    <a:pt x="53" y="110"/>
                    <a:pt x="53" y="110"/>
                    <a:pt x="53" y="110"/>
                  </a:cubicBezTo>
                  <a:cubicBezTo>
                    <a:pt x="45" y="111"/>
                    <a:pt x="45" y="111"/>
                    <a:pt x="45" y="111"/>
                  </a:cubicBezTo>
                  <a:cubicBezTo>
                    <a:pt x="44" y="111"/>
                    <a:pt x="44" y="111"/>
                    <a:pt x="44" y="111"/>
                  </a:cubicBezTo>
                  <a:cubicBezTo>
                    <a:pt x="43" y="112"/>
                    <a:pt x="43" y="112"/>
                    <a:pt x="43" y="112"/>
                  </a:cubicBezTo>
                  <a:cubicBezTo>
                    <a:pt x="40" y="114"/>
                    <a:pt x="40" y="114"/>
                    <a:pt x="40" y="114"/>
                  </a:cubicBezTo>
                  <a:cubicBezTo>
                    <a:pt x="40" y="115"/>
                    <a:pt x="40" y="115"/>
                    <a:pt x="40" y="115"/>
                  </a:cubicBezTo>
                  <a:cubicBezTo>
                    <a:pt x="38" y="117"/>
                    <a:pt x="38" y="117"/>
                    <a:pt x="38" y="117"/>
                  </a:cubicBezTo>
                  <a:cubicBezTo>
                    <a:pt x="37" y="122"/>
                    <a:pt x="37" y="122"/>
                    <a:pt x="37" y="122"/>
                  </a:cubicBezTo>
                  <a:cubicBezTo>
                    <a:pt x="36" y="124"/>
                    <a:pt x="34" y="126"/>
                    <a:pt x="33" y="128"/>
                  </a:cubicBezTo>
                  <a:cubicBezTo>
                    <a:pt x="33" y="128"/>
                    <a:pt x="33" y="128"/>
                    <a:pt x="33" y="128"/>
                  </a:cubicBezTo>
                  <a:cubicBezTo>
                    <a:pt x="33" y="128"/>
                    <a:pt x="30" y="127"/>
                    <a:pt x="30" y="129"/>
                  </a:cubicBezTo>
                  <a:cubicBezTo>
                    <a:pt x="30" y="130"/>
                    <a:pt x="30" y="130"/>
                    <a:pt x="30" y="130"/>
                  </a:cubicBezTo>
                  <a:cubicBezTo>
                    <a:pt x="27" y="131"/>
                    <a:pt x="22" y="129"/>
                    <a:pt x="22" y="129"/>
                  </a:cubicBezTo>
                  <a:cubicBezTo>
                    <a:pt x="17" y="132"/>
                    <a:pt x="17" y="132"/>
                    <a:pt x="17" y="132"/>
                  </a:cubicBezTo>
                  <a:cubicBezTo>
                    <a:pt x="17" y="133"/>
                    <a:pt x="17" y="134"/>
                    <a:pt x="18" y="134"/>
                  </a:cubicBezTo>
                  <a:cubicBezTo>
                    <a:pt x="19" y="135"/>
                    <a:pt x="19" y="135"/>
                    <a:pt x="19" y="136"/>
                  </a:cubicBezTo>
                  <a:cubicBezTo>
                    <a:pt x="20" y="136"/>
                    <a:pt x="20" y="137"/>
                    <a:pt x="20" y="137"/>
                  </a:cubicBezTo>
                  <a:cubicBezTo>
                    <a:pt x="22" y="142"/>
                    <a:pt x="22" y="142"/>
                    <a:pt x="22" y="142"/>
                  </a:cubicBezTo>
                  <a:cubicBezTo>
                    <a:pt x="22" y="146"/>
                    <a:pt x="22" y="146"/>
                    <a:pt x="22" y="146"/>
                  </a:cubicBezTo>
                  <a:cubicBezTo>
                    <a:pt x="22" y="146"/>
                    <a:pt x="22" y="149"/>
                    <a:pt x="24" y="149"/>
                  </a:cubicBezTo>
                  <a:cubicBezTo>
                    <a:pt x="26" y="149"/>
                    <a:pt x="27" y="150"/>
                    <a:pt x="27" y="152"/>
                  </a:cubicBezTo>
                  <a:cubicBezTo>
                    <a:pt x="27" y="154"/>
                    <a:pt x="32" y="156"/>
                    <a:pt x="32" y="156"/>
                  </a:cubicBezTo>
                  <a:cubicBezTo>
                    <a:pt x="32" y="156"/>
                    <a:pt x="32" y="160"/>
                    <a:pt x="33" y="161"/>
                  </a:cubicBezTo>
                  <a:cubicBezTo>
                    <a:pt x="35" y="162"/>
                    <a:pt x="37" y="163"/>
                    <a:pt x="40" y="163"/>
                  </a:cubicBezTo>
                  <a:cubicBezTo>
                    <a:pt x="43" y="164"/>
                    <a:pt x="42" y="168"/>
                    <a:pt x="44" y="169"/>
                  </a:cubicBezTo>
                  <a:cubicBezTo>
                    <a:pt x="46" y="170"/>
                    <a:pt x="48" y="172"/>
                    <a:pt x="46" y="172"/>
                  </a:cubicBezTo>
                  <a:cubicBezTo>
                    <a:pt x="45" y="173"/>
                    <a:pt x="42" y="173"/>
                    <a:pt x="42" y="173"/>
                  </a:cubicBezTo>
                  <a:cubicBezTo>
                    <a:pt x="42" y="173"/>
                    <a:pt x="41" y="174"/>
                    <a:pt x="41" y="176"/>
                  </a:cubicBezTo>
                  <a:cubicBezTo>
                    <a:pt x="42" y="177"/>
                    <a:pt x="42" y="177"/>
                    <a:pt x="42" y="177"/>
                  </a:cubicBezTo>
                  <a:cubicBezTo>
                    <a:pt x="46" y="182"/>
                    <a:pt x="46" y="182"/>
                    <a:pt x="46" y="182"/>
                  </a:cubicBezTo>
                  <a:cubicBezTo>
                    <a:pt x="46" y="188"/>
                    <a:pt x="46" y="188"/>
                    <a:pt x="46" y="188"/>
                  </a:cubicBezTo>
                  <a:cubicBezTo>
                    <a:pt x="46" y="188"/>
                    <a:pt x="46" y="190"/>
                    <a:pt x="46" y="192"/>
                  </a:cubicBezTo>
                  <a:cubicBezTo>
                    <a:pt x="46" y="193"/>
                    <a:pt x="45" y="195"/>
                    <a:pt x="43" y="195"/>
                  </a:cubicBezTo>
                  <a:cubicBezTo>
                    <a:pt x="43" y="195"/>
                    <a:pt x="43" y="195"/>
                    <a:pt x="43" y="195"/>
                  </a:cubicBezTo>
                  <a:cubicBezTo>
                    <a:pt x="43" y="195"/>
                    <a:pt x="43" y="195"/>
                    <a:pt x="43" y="195"/>
                  </a:cubicBezTo>
                  <a:cubicBezTo>
                    <a:pt x="42" y="195"/>
                    <a:pt x="42" y="195"/>
                    <a:pt x="42" y="195"/>
                  </a:cubicBezTo>
                  <a:cubicBezTo>
                    <a:pt x="41" y="196"/>
                    <a:pt x="41" y="198"/>
                    <a:pt x="40" y="198"/>
                  </a:cubicBezTo>
                  <a:cubicBezTo>
                    <a:pt x="39" y="199"/>
                    <a:pt x="37" y="196"/>
                    <a:pt x="36" y="199"/>
                  </a:cubicBezTo>
                  <a:cubicBezTo>
                    <a:pt x="35" y="203"/>
                    <a:pt x="33" y="206"/>
                    <a:pt x="33" y="207"/>
                  </a:cubicBezTo>
                  <a:cubicBezTo>
                    <a:pt x="32" y="208"/>
                    <a:pt x="29" y="209"/>
                    <a:pt x="29" y="211"/>
                  </a:cubicBezTo>
                  <a:cubicBezTo>
                    <a:pt x="28" y="213"/>
                    <a:pt x="28" y="211"/>
                    <a:pt x="26" y="216"/>
                  </a:cubicBezTo>
                  <a:cubicBezTo>
                    <a:pt x="24" y="221"/>
                    <a:pt x="23" y="223"/>
                    <a:pt x="23" y="223"/>
                  </a:cubicBezTo>
                  <a:cubicBezTo>
                    <a:pt x="14" y="235"/>
                    <a:pt x="14" y="235"/>
                    <a:pt x="14" y="235"/>
                  </a:cubicBezTo>
                  <a:cubicBezTo>
                    <a:pt x="14" y="235"/>
                    <a:pt x="9" y="243"/>
                    <a:pt x="9" y="244"/>
                  </a:cubicBezTo>
                  <a:cubicBezTo>
                    <a:pt x="9" y="245"/>
                    <a:pt x="9" y="249"/>
                    <a:pt x="9" y="249"/>
                  </a:cubicBezTo>
                  <a:cubicBezTo>
                    <a:pt x="13" y="253"/>
                    <a:pt x="13" y="253"/>
                    <a:pt x="13" y="253"/>
                  </a:cubicBezTo>
                  <a:cubicBezTo>
                    <a:pt x="13" y="257"/>
                    <a:pt x="13" y="257"/>
                    <a:pt x="13" y="257"/>
                  </a:cubicBezTo>
                  <a:cubicBezTo>
                    <a:pt x="13" y="257"/>
                    <a:pt x="13" y="260"/>
                    <a:pt x="14" y="261"/>
                  </a:cubicBezTo>
                  <a:cubicBezTo>
                    <a:pt x="15" y="261"/>
                    <a:pt x="15" y="261"/>
                    <a:pt x="15" y="261"/>
                  </a:cubicBezTo>
                  <a:cubicBezTo>
                    <a:pt x="14" y="264"/>
                    <a:pt x="14" y="264"/>
                    <a:pt x="14" y="264"/>
                  </a:cubicBezTo>
                  <a:cubicBezTo>
                    <a:pt x="14" y="264"/>
                    <a:pt x="15" y="267"/>
                    <a:pt x="16" y="267"/>
                  </a:cubicBezTo>
                  <a:cubicBezTo>
                    <a:pt x="16" y="267"/>
                    <a:pt x="18" y="268"/>
                    <a:pt x="18" y="268"/>
                  </a:cubicBezTo>
                  <a:cubicBezTo>
                    <a:pt x="18" y="268"/>
                    <a:pt x="20" y="270"/>
                    <a:pt x="20" y="270"/>
                  </a:cubicBezTo>
                  <a:cubicBezTo>
                    <a:pt x="21" y="271"/>
                    <a:pt x="20" y="273"/>
                    <a:pt x="20" y="273"/>
                  </a:cubicBezTo>
                  <a:cubicBezTo>
                    <a:pt x="20" y="273"/>
                    <a:pt x="20" y="274"/>
                    <a:pt x="19" y="274"/>
                  </a:cubicBezTo>
                  <a:cubicBezTo>
                    <a:pt x="18" y="274"/>
                    <a:pt x="18" y="274"/>
                    <a:pt x="16" y="274"/>
                  </a:cubicBezTo>
                  <a:cubicBezTo>
                    <a:pt x="16" y="273"/>
                    <a:pt x="16" y="273"/>
                    <a:pt x="15" y="273"/>
                  </a:cubicBezTo>
                  <a:cubicBezTo>
                    <a:pt x="13" y="273"/>
                    <a:pt x="13" y="273"/>
                    <a:pt x="13" y="273"/>
                  </a:cubicBezTo>
                  <a:cubicBezTo>
                    <a:pt x="12" y="273"/>
                    <a:pt x="12" y="273"/>
                    <a:pt x="11" y="273"/>
                  </a:cubicBezTo>
                  <a:cubicBezTo>
                    <a:pt x="10" y="273"/>
                    <a:pt x="10" y="273"/>
                    <a:pt x="10" y="273"/>
                  </a:cubicBezTo>
                  <a:cubicBezTo>
                    <a:pt x="9" y="273"/>
                    <a:pt x="9" y="273"/>
                    <a:pt x="8" y="274"/>
                  </a:cubicBezTo>
                  <a:cubicBezTo>
                    <a:pt x="8" y="275"/>
                    <a:pt x="8" y="275"/>
                    <a:pt x="8" y="275"/>
                  </a:cubicBezTo>
                  <a:cubicBezTo>
                    <a:pt x="8" y="275"/>
                    <a:pt x="7" y="276"/>
                    <a:pt x="7" y="277"/>
                  </a:cubicBezTo>
                  <a:cubicBezTo>
                    <a:pt x="6" y="277"/>
                    <a:pt x="6" y="279"/>
                    <a:pt x="6" y="279"/>
                  </a:cubicBezTo>
                  <a:cubicBezTo>
                    <a:pt x="6" y="279"/>
                    <a:pt x="6" y="280"/>
                    <a:pt x="6" y="280"/>
                  </a:cubicBezTo>
                  <a:cubicBezTo>
                    <a:pt x="6" y="280"/>
                    <a:pt x="6" y="282"/>
                    <a:pt x="6" y="282"/>
                  </a:cubicBezTo>
                  <a:cubicBezTo>
                    <a:pt x="5" y="284"/>
                    <a:pt x="5" y="284"/>
                    <a:pt x="5" y="284"/>
                  </a:cubicBezTo>
                  <a:cubicBezTo>
                    <a:pt x="5" y="284"/>
                    <a:pt x="4" y="285"/>
                    <a:pt x="5" y="286"/>
                  </a:cubicBezTo>
                  <a:cubicBezTo>
                    <a:pt x="5" y="286"/>
                    <a:pt x="5" y="287"/>
                    <a:pt x="5" y="287"/>
                  </a:cubicBezTo>
                  <a:cubicBezTo>
                    <a:pt x="6" y="288"/>
                    <a:pt x="6" y="288"/>
                    <a:pt x="6" y="288"/>
                  </a:cubicBezTo>
                  <a:cubicBezTo>
                    <a:pt x="4" y="290"/>
                    <a:pt x="4" y="290"/>
                    <a:pt x="4" y="290"/>
                  </a:cubicBezTo>
                  <a:cubicBezTo>
                    <a:pt x="4" y="292"/>
                    <a:pt x="4" y="292"/>
                    <a:pt x="4" y="292"/>
                  </a:cubicBezTo>
                  <a:cubicBezTo>
                    <a:pt x="4" y="292"/>
                    <a:pt x="5" y="293"/>
                    <a:pt x="4" y="294"/>
                  </a:cubicBezTo>
                  <a:cubicBezTo>
                    <a:pt x="4" y="294"/>
                    <a:pt x="3" y="295"/>
                    <a:pt x="3" y="295"/>
                  </a:cubicBezTo>
                  <a:cubicBezTo>
                    <a:pt x="3" y="295"/>
                    <a:pt x="1" y="297"/>
                    <a:pt x="1" y="297"/>
                  </a:cubicBezTo>
                  <a:cubicBezTo>
                    <a:pt x="1" y="297"/>
                    <a:pt x="1" y="298"/>
                    <a:pt x="1" y="298"/>
                  </a:cubicBezTo>
                  <a:cubicBezTo>
                    <a:pt x="1" y="298"/>
                    <a:pt x="0" y="300"/>
                    <a:pt x="0" y="300"/>
                  </a:cubicBezTo>
                  <a:cubicBezTo>
                    <a:pt x="0" y="300"/>
                    <a:pt x="0" y="303"/>
                    <a:pt x="0" y="303"/>
                  </a:cubicBezTo>
                  <a:cubicBezTo>
                    <a:pt x="0" y="303"/>
                    <a:pt x="1" y="304"/>
                    <a:pt x="1" y="304"/>
                  </a:cubicBezTo>
                  <a:cubicBezTo>
                    <a:pt x="1" y="304"/>
                    <a:pt x="1" y="305"/>
                    <a:pt x="1" y="306"/>
                  </a:cubicBezTo>
                  <a:cubicBezTo>
                    <a:pt x="0" y="306"/>
                    <a:pt x="1" y="307"/>
                    <a:pt x="1" y="308"/>
                  </a:cubicBezTo>
                  <a:cubicBezTo>
                    <a:pt x="1" y="308"/>
                    <a:pt x="1" y="309"/>
                    <a:pt x="1" y="309"/>
                  </a:cubicBezTo>
                  <a:cubicBezTo>
                    <a:pt x="0" y="311"/>
                    <a:pt x="0" y="311"/>
                    <a:pt x="0" y="311"/>
                  </a:cubicBezTo>
                  <a:cubicBezTo>
                    <a:pt x="0" y="311"/>
                    <a:pt x="0" y="311"/>
                    <a:pt x="0" y="311"/>
                  </a:cubicBezTo>
                  <a:cubicBezTo>
                    <a:pt x="0" y="312"/>
                    <a:pt x="0" y="312"/>
                    <a:pt x="0" y="312"/>
                  </a:cubicBezTo>
                  <a:cubicBezTo>
                    <a:pt x="0" y="314"/>
                    <a:pt x="0" y="314"/>
                    <a:pt x="0" y="314"/>
                  </a:cubicBezTo>
                  <a:cubicBezTo>
                    <a:pt x="2" y="314"/>
                    <a:pt x="2" y="314"/>
                    <a:pt x="2" y="314"/>
                  </a:cubicBezTo>
                  <a:cubicBezTo>
                    <a:pt x="3" y="313"/>
                    <a:pt x="3" y="313"/>
                    <a:pt x="3" y="313"/>
                  </a:cubicBezTo>
                  <a:cubicBezTo>
                    <a:pt x="8" y="311"/>
                    <a:pt x="8" y="311"/>
                    <a:pt x="8" y="311"/>
                  </a:cubicBezTo>
                  <a:cubicBezTo>
                    <a:pt x="11" y="314"/>
                    <a:pt x="11" y="314"/>
                    <a:pt x="11" y="314"/>
                  </a:cubicBezTo>
                  <a:cubicBezTo>
                    <a:pt x="14" y="317"/>
                    <a:pt x="14" y="317"/>
                    <a:pt x="14" y="317"/>
                  </a:cubicBezTo>
                  <a:cubicBezTo>
                    <a:pt x="19" y="317"/>
                    <a:pt x="19" y="317"/>
                    <a:pt x="19" y="317"/>
                  </a:cubicBezTo>
                  <a:cubicBezTo>
                    <a:pt x="22" y="321"/>
                    <a:pt x="22" y="321"/>
                    <a:pt x="22" y="321"/>
                  </a:cubicBezTo>
                  <a:cubicBezTo>
                    <a:pt x="25" y="324"/>
                    <a:pt x="25" y="324"/>
                    <a:pt x="25" y="324"/>
                  </a:cubicBezTo>
                  <a:cubicBezTo>
                    <a:pt x="30" y="323"/>
                    <a:pt x="30" y="323"/>
                    <a:pt x="30" y="323"/>
                  </a:cubicBezTo>
                  <a:cubicBezTo>
                    <a:pt x="35" y="326"/>
                    <a:pt x="35" y="326"/>
                    <a:pt x="35" y="326"/>
                  </a:cubicBezTo>
                  <a:cubicBezTo>
                    <a:pt x="34" y="329"/>
                    <a:pt x="34" y="329"/>
                    <a:pt x="34" y="329"/>
                  </a:cubicBezTo>
                  <a:cubicBezTo>
                    <a:pt x="34" y="329"/>
                    <a:pt x="38" y="324"/>
                    <a:pt x="39" y="323"/>
                  </a:cubicBezTo>
                  <a:cubicBezTo>
                    <a:pt x="40" y="322"/>
                    <a:pt x="44" y="321"/>
                    <a:pt x="44" y="321"/>
                  </a:cubicBezTo>
                  <a:cubicBezTo>
                    <a:pt x="44" y="321"/>
                    <a:pt x="46" y="323"/>
                    <a:pt x="48" y="324"/>
                  </a:cubicBezTo>
                  <a:cubicBezTo>
                    <a:pt x="51" y="324"/>
                    <a:pt x="51" y="324"/>
                    <a:pt x="51" y="324"/>
                  </a:cubicBezTo>
                  <a:cubicBezTo>
                    <a:pt x="53" y="324"/>
                    <a:pt x="61" y="323"/>
                    <a:pt x="61" y="323"/>
                  </a:cubicBezTo>
                  <a:cubicBezTo>
                    <a:pt x="72" y="324"/>
                    <a:pt x="72" y="324"/>
                    <a:pt x="72" y="324"/>
                  </a:cubicBezTo>
                  <a:cubicBezTo>
                    <a:pt x="78" y="321"/>
                    <a:pt x="78" y="321"/>
                    <a:pt x="78" y="321"/>
                  </a:cubicBezTo>
                  <a:cubicBezTo>
                    <a:pt x="90" y="322"/>
                    <a:pt x="90" y="322"/>
                    <a:pt x="90" y="322"/>
                  </a:cubicBezTo>
                  <a:cubicBezTo>
                    <a:pt x="92" y="321"/>
                    <a:pt x="92" y="321"/>
                    <a:pt x="92" y="321"/>
                  </a:cubicBezTo>
                  <a:cubicBezTo>
                    <a:pt x="93" y="322"/>
                    <a:pt x="93" y="322"/>
                    <a:pt x="93" y="322"/>
                  </a:cubicBezTo>
                  <a:cubicBezTo>
                    <a:pt x="97" y="321"/>
                    <a:pt x="97" y="321"/>
                    <a:pt x="97" y="321"/>
                  </a:cubicBezTo>
                  <a:cubicBezTo>
                    <a:pt x="101" y="325"/>
                    <a:pt x="101" y="325"/>
                    <a:pt x="101" y="325"/>
                  </a:cubicBezTo>
                  <a:cubicBezTo>
                    <a:pt x="109" y="324"/>
                    <a:pt x="109" y="324"/>
                    <a:pt x="109" y="324"/>
                  </a:cubicBezTo>
                  <a:cubicBezTo>
                    <a:pt x="114" y="317"/>
                    <a:pt x="114" y="317"/>
                    <a:pt x="114" y="317"/>
                  </a:cubicBezTo>
                  <a:cubicBezTo>
                    <a:pt x="114" y="317"/>
                    <a:pt x="117" y="314"/>
                    <a:pt x="121" y="313"/>
                  </a:cubicBezTo>
                  <a:cubicBezTo>
                    <a:pt x="125" y="313"/>
                    <a:pt x="132" y="310"/>
                    <a:pt x="132" y="310"/>
                  </a:cubicBezTo>
                  <a:lnTo>
                    <a:pt x="141" y="305"/>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49" name="Freeform 92">
              <a:extLst>
                <a:ext uri="{FF2B5EF4-FFF2-40B4-BE49-F238E27FC236}">
                  <a16:creationId xmlns:a16="http://schemas.microsoft.com/office/drawing/2014/main" id="{315A684D-4829-4F5E-8F71-709416CEB73D}"/>
                </a:ext>
              </a:extLst>
            </p:cNvPr>
            <p:cNvSpPr>
              <a:spLocks noEditPoints="1"/>
            </p:cNvSpPr>
            <p:nvPr/>
          </p:nvSpPr>
          <p:spPr bwMode="auto">
            <a:xfrm>
              <a:off x="5078738" y="538527"/>
              <a:ext cx="643167" cy="1694015"/>
            </a:xfrm>
            <a:custGeom>
              <a:avLst/>
              <a:gdLst>
                <a:gd name="T0" fmla="*/ 246 w 282"/>
                <a:gd name="T1" fmla="*/ 59 h 766"/>
                <a:gd name="T2" fmla="*/ 210 w 282"/>
                <a:gd name="T3" fmla="*/ 30 h 766"/>
                <a:gd name="T4" fmla="*/ 183 w 282"/>
                <a:gd name="T5" fmla="*/ 8 h 766"/>
                <a:gd name="T6" fmla="*/ 167 w 282"/>
                <a:gd name="T7" fmla="*/ 32 h 766"/>
                <a:gd name="T8" fmla="*/ 123 w 282"/>
                <a:gd name="T9" fmla="*/ 69 h 766"/>
                <a:gd name="T10" fmla="*/ 100 w 282"/>
                <a:gd name="T11" fmla="*/ 111 h 766"/>
                <a:gd name="T12" fmla="*/ 65 w 282"/>
                <a:gd name="T13" fmla="*/ 180 h 766"/>
                <a:gd name="T14" fmla="*/ 52 w 282"/>
                <a:gd name="T15" fmla="*/ 265 h 766"/>
                <a:gd name="T16" fmla="*/ 15 w 282"/>
                <a:gd name="T17" fmla="*/ 333 h 766"/>
                <a:gd name="T18" fmla="*/ 25 w 282"/>
                <a:gd name="T19" fmla="*/ 418 h 766"/>
                <a:gd name="T20" fmla="*/ 27 w 282"/>
                <a:gd name="T21" fmla="*/ 466 h 766"/>
                <a:gd name="T22" fmla="*/ 29 w 282"/>
                <a:gd name="T23" fmla="*/ 515 h 766"/>
                <a:gd name="T24" fmla="*/ 13 w 282"/>
                <a:gd name="T25" fmla="*/ 535 h 766"/>
                <a:gd name="T26" fmla="*/ 8 w 282"/>
                <a:gd name="T27" fmla="*/ 567 h 766"/>
                <a:gd name="T28" fmla="*/ 10 w 282"/>
                <a:gd name="T29" fmla="*/ 603 h 766"/>
                <a:gd name="T30" fmla="*/ 12 w 282"/>
                <a:gd name="T31" fmla="*/ 616 h 766"/>
                <a:gd name="T32" fmla="*/ 19 w 282"/>
                <a:gd name="T33" fmla="*/ 636 h 766"/>
                <a:gd name="T34" fmla="*/ 25 w 282"/>
                <a:gd name="T35" fmla="*/ 655 h 766"/>
                <a:gd name="T36" fmla="*/ 46 w 282"/>
                <a:gd name="T37" fmla="*/ 685 h 766"/>
                <a:gd name="T38" fmla="*/ 50 w 282"/>
                <a:gd name="T39" fmla="*/ 705 h 766"/>
                <a:gd name="T40" fmla="*/ 60 w 282"/>
                <a:gd name="T41" fmla="*/ 739 h 766"/>
                <a:gd name="T42" fmla="*/ 64 w 282"/>
                <a:gd name="T43" fmla="*/ 764 h 766"/>
                <a:gd name="T44" fmla="*/ 93 w 282"/>
                <a:gd name="T45" fmla="*/ 758 h 766"/>
                <a:gd name="T46" fmla="*/ 107 w 282"/>
                <a:gd name="T47" fmla="*/ 752 h 766"/>
                <a:gd name="T48" fmla="*/ 114 w 282"/>
                <a:gd name="T49" fmla="*/ 729 h 766"/>
                <a:gd name="T50" fmla="*/ 122 w 282"/>
                <a:gd name="T51" fmla="*/ 717 h 766"/>
                <a:gd name="T52" fmla="*/ 158 w 282"/>
                <a:gd name="T53" fmla="*/ 688 h 766"/>
                <a:gd name="T54" fmla="*/ 165 w 282"/>
                <a:gd name="T55" fmla="*/ 629 h 766"/>
                <a:gd name="T56" fmla="*/ 163 w 282"/>
                <a:gd name="T57" fmla="*/ 590 h 766"/>
                <a:gd name="T58" fmla="*/ 182 w 282"/>
                <a:gd name="T59" fmla="*/ 559 h 766"/>
                <a:gd name="T60" fmla="*/ 191 w 282"/>
                <a:gd name="T61" fmla="*/ 558 h 766"/>
                <a:gd name="T62" fmla="*/ 205 w 282"/>
                <a:gd name="T63" fmla="*/ 541 h 766"/>
                <a:gd name="T64" fmla="*/ 207 w 282"/>
                <a:gd name="T65" fmla="*/ 514 h 766"/>
                <a:gd name="T66" fmla="*/ 199 w 282"/>
                <a:gd name="T67" fmla="*/ 493 h 766"/>
                <a:gd name="T68" fmla="*/ 180 w 282"/>
                <a:gd name="T69" fmla="*/ 467 h 766"/>
                <a:gd name="T70" fmla="*/ 161 w 282"/>
                <a:gd name="T71" fmla="*/ 459 h 766"/>
                <a:gd name="T72" fmla="*/ 151 w 282"/>
                <a:gd name="T73" fmla="*/ 424 h 766"/>
                <a:gd name="T74" fmla="*/ 157 w 282"/>
                <a:gd name="T75" fmla="*/ 407 h 766"/>
                <a:gd name="T76" fmla="*/ 154 w 282"/>
                <a:gd name="T77" fmla="*/ 369 h 766"/>
                <a:gd name="T78" fmla="*/ 168 w 282"/>
                <a:gd name="T79" fmla="*/ 350 h 766"/>
                <a:gd name="T80" fmla="*/ 182 w 282"/>
                <a:gd name="T81" fmla="*/ 325 h 766"/>
                <a:gd name="T82" fmla="*/ 196 w 282"/>
                <a:gd name="T83" fmla="*/ 307 h 766"/>
                <a:gd name="T84" fmla="*/ 210 w 282"/>
                <a:gd name="T85" fmla="*/ 295 h 766"/>
                <a:gd name="T86" fmla="*/ 225 w 282"/>
                <a:gd name="T87" fmla="*/ 266 h 766"/>
                <a:gd name="T88" fmla="*/ 229 w 282"/>
                <a:gd name="T89" fmla="*/ 238 h 766"/>
                <a:gd name="T90" fmla="*/ 225 w 282"/>
                <a:gd name="T91" fmla="*/ 219 h 766"/>
                <a:gd name="T92" fmla="*/ 229 w 282"/>
                <a:gd name="T93" fmla="*/ 198 h 766"/>
                <a:gd name="T94" fmla="*/ 242 w 282"/>
                <a:gd name="T95" fmla="*/ 187 h 766"/>
                <a:gd name="T96" fmla="*/ 258 w 282"/>
                <a:gd name="T97" fmla="*/ 170 h 766"/>
                <a:gd name="T98" fmla="*/ 269 w 282"/>
                <a:gd name="T99" fmla="*/ 173 h 766"/>
                <a:gd name="T100" fmla="*/ 275 w 282"/>
                <a:gd name="T101" fmla="*/ 169 h 766"/>
                <a:gd name="T102" fmla="*/ 279 w 282"/>
                <a:gd name="T103" fmla="*/ 165 h 766"/>
                <a:gd name="T104" fmla="*/ 266 w 282"/>
                <a:gd name="T105" fmla="*/ 119 h 766"/>
                <a:gd name="T106" fmla="*/ 164 w 282"/>
                <a:gd name="T107" fmla="*/ 699 h 766"/>
                <a:gd name="T108" fmla="*/ 174 w 282"/>
                <a:gd name="T109" fmla="*/ 650 h 766"/>
                <a:gd name="T110" fmla="*/ 175 w 282"/>
                <a:gd name="T111" fmla="*/ 673 h 766"/>
                <a:gd name="T112" fmla="*/ 165 w 282"/>
                <a:gd name="T113" fmla="*/ 710 h 766"/>
                <a:gd name="T114" fmla="*/ 210 w 282"/>
                <a:gd name="T115" fmla="*/ 625 h 766"/>
                <a:gd name="T116" fmla="*/ 229 w 282"/>
                <a:gd name="T117" fmla="*/ 607 h 766"/>
                <a:gd name="T118" fmla="*/ 224 w 282"/>
                <a:gd name="T119" fmla="*/ 631 h 766"/>
                <a:gd name="T120" fmla="*/ 216 w 282"/>
                <a:gd name="T121" fmla="*/ 660 h 7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82" h="766">
                  <a:moveTo>
                    <a:pt x="255" y="88"/>
                  </a:moveTo>
                  <a:cubicBezTo>
                    <a:pt x="255" y="87"/>
                    <a:pt x="255" y="87"/>
                    <a:pt x="255" y="87"/>
                  </a:cubicBezTo>
                  <a:cubicBezTo>
                    <a:pt x="255" y="87"/>
                    <a:pt x="253" y="83"/>
                    <a:pt x="254" y="81"/>
                  </a:cubicBezTo>
                  <a:cubicBezTo>
                    <a:pt x="254" y="81"/>
                    <a:pt x="254" y="81"/>
                    <a:pt x="254" y="80"/>
                  </a:cubicBezTo>
                  <a:cubicBezTo>
                    <a:pt x="254" y="79"/>
                    <a:pt x="254" y="79"/>
                    <a:pt x="254" y="79"/>
                  </a:cubicBezTo>
                  <a:cubicBezTo>
                    <a:pt x="250" y="80"/>
                    <a:pt x="250" y="80"/>
                    <a:pt x="250" y="80"/>
                  </a:cubicBezTo>
                  <a:cubicBezTo>
                    <a:pt x="247" y="76"/>
                    <a:pt x="247" y="76"/>
                    <a:pt x="247" y="76"/>
                  </a:cubicBezTo>
                  <a:cubicBezTo>
                    <a:pt x="248" y="71"/>
                    <a:pt x="248" y="71"/>
                    <a:pt x="248" y="71"/>
                  </a:cubicBezTo>
                  <a:cubicBezTo>
                    <a:pt x="246" y="59"/>
                    <a:pt x="246" y="59"/>
                    <a:pt x="246" y="59"/>
                  </a:cubicBezTo>
                  <a:cubicBezTo>
                    <a:pt x="248" y="53"/>
                    <a:pt x="248" y="53"/>
                    <a:pt x="248" y="53"/>
                  </a:cubicBezTo>
                  <a:cubicBezTo>
                    <a:pt x="242" y="50"/>
                    <a:pt x="242" y="50"/>
                    <a:pt x="242" y="50"/>
                  </a:cubicBezTo>
                  <a:cubicBezTo>
                    <a:pt x="238" y="44"/>
                    <a:pt x="238" y="44"/>
                    <a:pt x="238" y="44"/>
                  </a:cubicBezTo>
                  <a:cubicBezTo>
                    <a:pt x="238" y="44"/>
                    <a:pt x="237" y="46"/>
                    <a:pt x="236" y="45"/>
                  </a:cubicBezTo>
                  <a:cubicBezTo>
                    <a:pt x="235" y="44"/>
                    <a:pt x="230" y="36"/>
                    <a:pt x="230" y="36"/>
                  </a:cubicBezTo>
                  <a:cubicBezTo>
                    <a:pt x="221" y="33"/>
                    <a:pt x="221" y="33"/>
                    <a:pt x="221" y="33"/>
                  </a:cubicBezTo>
                  <a:cubicBezTo>
                    <a:pt x="217" y="31"/>
                    <a:pt x="217" y="31"/>
                    <a:pt x="217" y="31"/>
                  </a:cubicBezTo>
                  <a:cubicBezTo>
                    <a:pt x="212" y="30"/>
                    <a:pt x="212" y="30"/>
                    <a:pt x="212" y="30"/>
                  </a:cubicBezTo>
                  <a:cubicBezTo>
                    <a:pt x="212" y="30"/>
                    <a:pt x="211" y="32"/>
                    <a:pt x="210" y="30"/>
                  </a:cubicBezTo>
                  <a:cubicBezTo>
                    <a:pt x="209" y="28"/>
                    <a:pt x="207" y="26"/>
                    <a:pt x="207" y="26"/>
                  </a:cubicBezTo>
                  <a:cubicBezTo>
                    <a:pt x="203" y="27"/>
                    <a:pt x="203" y="27"/>
                    <a:pt x="203" y="27"/>
                  </a:cubicBezTo>
                  <a:cubicBezTo>
                    <a:pt x="200" y="23"/>
                    <a:pt x="200" y="23"/>
                    <a:pt x="200" y="23"/>
                  </a:cubicBezTo>
                  <a:cubicBezTo>
                    <a:pt x="200" y="23"/>
                    <a:pt x="199" y="23"/>
                    <a:pt x="198" y="23"/>
                  </a:cubicBezTo>
                  <a:cubicBezTo>
                    <a:pt x="197" y="22"/>
                    <a:pt x="195" y="21"/>
                    <a:pt x="195" y="21"/>
                  </a:cubicBezTo>
                  <a:cubicBezTo>
                    <a:pt x="192" y="16"/>
                    <a:pt x="192" y="16"/>
                    <a:pt x="192" y="16"/>
                  </a:cubicBezTo>
                  <a:cubicBezTo>
                    <a:pt x="188" y="14"/>
                    <a:pt x="188" y="14"/>
                    <a:pt x="188" y="14"/>
                  </a:cubicBezTo>
                  <a:cubicBezTo>
                    <a:pt x="183" y="12"/>
                    <a:pt x="183" y="12"/>
                    <a:pt x="183" y="12"/>
                  </a:cubicBezTo>
                  <a:cubicBezTo>
                    <a:pt x="183" y="8"/>
                    <a:pt x="183" y="8"/>
                    <a:pt x="183" y="8"/>
                  </a:cubicBezTo>
                  <a:cubicBezTo>
                    <a:pt x="176" y="4"/>
                    <a:pt x="176" y="4"/>
                    <a:pt x="176" y="4"/>
                  </a:cubicBezTo>
                  <a:cubicBezTo>
                    <a:pt x="176" y="4"/>
                    <a:pt x="175" y="2"/>
                    <a:pt x="176" y="2"/>
                  </a:cubicBezTo>
                  <a:cubicBezTo>
                    <a:pt x="177" y="1"/>
                    <a:pt x="180" y="1"/>
                    <a:pt x="182" y="1"/>
                  </a:cubicBezTo>
                  <a:cubicBezTo>
                    <a:pt x="177" y="0"/>
                    <a:pt x="177" y="0"/>
                    <a:pt x="177" y="0"/>
                  </a:cubicBezTo>
                  <a:cubicBezTo>
                    <a:pt x="171" y="5"/>
                    <a:pt x="171" y="5"/>
                    <a:pt x="171" y="5"/>
                  </a:cubicBezTo>
                  <a:cubicBezTo>
                    <a:pt x="168" y="5"/>
                    <a:pt x="168" y="5"/>
                    <a:pt x="168" y="5"/>
                  </a:cubicBezTo>
                  <a:cubicBezTo>
                    <a:pt x="168" y="5"/>
                    <a:pt x="166" y="6"/>
                    <a:pt x="166" y="7"/>
                  </a:cubicBezTo>
                  <a:cubicBezTo>
                    <a:pt x="167" y="8"/>
                    <a:pt x="169" y="17"/>
                    <a:pt x="170" y="19"/>
                  </a:cubicBezTo>
                  <a:cubicBezTo>
                    <a:pt x="171" y="20"/>
                    <a:pt x="171" y="27"/>
                    <a:pt x="167" y="32"/>
                  </a:cubicBezTo>
                  <a:cubicBezTo>
                    <a:pt x="171" y="36"/>
                    <a:pt x="171" y="36"/>
                    <a:pt x="171" y="36"/>
                  </a:cubicBezTo>
                  <a:cubicBezTo>
                    <a:pt x="167" y="41"/>
                    <a:pt x="167" y="41"/>
                    <a:pt x="167" y="41"/>
                  </a:cubicBezTo>
                  <a:cubicBezTo>
                    <a:pt x="161" y="42"/>
                    <a:pt x="161" y="42"/>
                    <a:pt x="161" y="42"/>
                  </a:cubicBezTo>
                  <a:cubicBezTo>
                    <a:pt x="161" y="42"/>
                    <a:pt x="155" y="41"/>
                    <a:pt x="154" y="40"/>
                  </a:cubicBezTo>
                  <a:cubicBezTo>
                    <a:pt x="153" y="39"/>
                    <a:pt x="148" y="37"/>
                    <a:pt x="147" y="37"/>
                  </a:cubicBezTo>
                  <a:cubicBezTo>
                    <a:pt x="145" y="38"/>
                    <a:pt x="131" y="37"/>
                    <a:pt x="131" y="37"/>
                  </a:cubicBezTo>
                  <a:cubicBezTo>
                    <a:pt x="128" y="41"/>
                    <a:pt x="129" y="62"/>
                    <a:pt x="130" y="65"/>
                  </a:cubicBezTo>
                  <a:cubicBezTo>
                    <a:pt x="128" y="69"/>
                    <a:pt x="128" y="69"/>
                    <a:pt x="128" y="69"/>
                  </a:cubicBezTo>
                  <a:cubicBezTo>
                    <a:pt x="123" y="69"/>
                    <a:pt x="123" y="69"/>
                    <a:pt x="123" y="69"/>
                  </a:cubicBezTo>
                  <a:cubicBezTo>
                    <a:pt x="113" y="64"/>
                    <a:pt x="113" y="64"/>
                    <a:pt x="113" y="64"/>
                  </a:cubicBezTo>
                  <a:cubicBezTo>
                    <a:pt x="109" y="72"/>
                    <a:pt x="109" y="72"/>
                    <a:pt x="109" y="72"/>
                  </a:cubicBezTo>
                  <a:cubicBezTo>
                    <a:pt x="109" y="72"/>
                    <a:pt x="105" y="76"/>
                    <a:pt x="105" y="78"/>
                  </a:cubicBezTo>
                  <a:cubicBezTo>
                    <a:pt x="105" y="79"/>
                    <a:pt x="103" y="83"/>
                    <a:pt x="103" y="83"/>
                  </a:cubicBezTo>
                  <a:cubicBezTo>
                    <a:pt x="103" y="84"/>
                    <a:pt x="103" y="91"/>
                    <a:pt x="103" y="91"/>
                  </a:cubicBezTo>
                  <a:cubicBezTo>
                    <a:pt x="101" y="95"/>
                    <a:pt x="101" y="95"/>
                    <a:pt x="101" y="95"/>
                  </a:cubicBezTo>
                  <a:cubicBezTo>
                    <a:pt x="95" y="99"/>
                    <a:pt x="95" y="99"/>
                    <a:pt x="95" y="99"/>
                  </a:cubicBezTo>
                  <a:cubicBezTo>
                    <a:pt x="95" y="104"/>
                    <a:pt x="95" y="104"/>
                    <a:pt x="95" y="104"/>
                  </a:cubicBezTo>
                  <a:cubicBezTo>
                    <a:pt x="95" y="104"/>
                    <a:pt x="98" y="110"/>
                    <a:pt x="100" y="111"/>
                  </a:cubicBezTo>
                  <a:cubicBezTo>
                    <a:pt x="101" y="113"/>
                    <a:pt x="103" y="121"/>
                    <a:pt x="103" y="121"/>
                  </a:cubicBezTo>
                  <a:cubicBezTo>
                    <a:pt x="103" y="121"/>
                    <a:pt x="100" y="128"/>
                    <a:pt x="99" y="130"/>
                  </a:cubicBezTo>
                  <a:cubicBezTo>
                    <a:pt x="98" y="132"/>
                    <a:pt x="90" y="142"/>
                    <a:pt x="90" y="142"/>
                  </a:cubicBezTo>
                  <a:cubicBezTo>
                    <a:pt x="85" y="155"/>
                    <a:pt x="85" y="155"/>
                    <a:pt x="85" y="155"/>
                  </a:cubicBezTo>
                  <a:cubicBezTo>
                    <a:pt x="85" y="164"/>
                    <a:pt x="85" y="164"/>
                    <a:pt x="85" y="164"/>
                  </a:cubicBezTo>
                  <a:cubicBezTo>
                    <a:pt x="84" y="169"/>
                    <a:pt x="84" y="169"/>
                    <a:pt x="84" y="169"/>
                  </a:cubicBezTo>
                  <a:cubicBezTo>
                    <a:pt x="77" y="176"/>
                    <a:pt x="77" y="176"/>
                    <a:pt x="77" y="176"/>
                  </a:cubicBezTo>
                  <a:cubicBezTo>
                    <a:pt x="68" y="177"/>
                    <a:pt x="68" y="177"/>
                    <a:pt x="68" y="177"/>
                  </a:cubicBezTo>
                  <a:cubicBezTo>
                    <a:pt x="65" y="180"/>
                    <a:pt x="65" y="180"/>
                    <a:pt x="65" y="180"/>
                  </a:cubicBezTo>
                  <a:cubicBezTo>
                    <a:pt x="70" y="197"/>
                    <a:pt x="70" y="197"/>
                    <a:pt x="70" y="197"/>
                  </a:cubicBezTo>
                  <a:cubicBezTo>
                    <a:pt x="68" y="205"/>
                    <a:pt x="68" y="205"/>
                    <a:pt x="68" y="205"/>
                  </a:cubicBezTo>
                  <a:cubicBezTo>
                    <a:pt x="67" y="212"/>
                    <a:pt x="67" y="212"/>
                    <a:pt x="67" y="212"/>
                  </a:cubicBezTo>
                  <a:cubicBezTo>
                    <a:pt x="67" y="212"/>
                    <a:pt x="65" y="218"/>
                    <a:pt x="66" y="219"/>
                  </a:cubicBezTo>
                  <a:cubicBezTo>
                    <a:pt x="67" y="221"/>
                    <a:pt x="68" y="225"/>
                    <a:pt x="68" y="225"/>
                  </a:cubicBezTo>
                  <a:cubicBezTo>
                    <a:pt x="64" y="228"/>
                    <a:pt x="64" y="228"/>
                    <a:pt x="64" y="228"/>
                  </a:cubicBezTo>
                  <a:cubicBezTo>
                    <a:pt x="65" y="234"/>
                    <a:pt x="65" y="234"/>
                    <a:pt x="65" y="234"/>
                  </a:cubicBezTo>
                  <a:cubicBezTo>
                    <a:pt x="50" y="260"/>
                    <a:pt x="50" y="260"/>
                    <a:pt x="50" y="260"/>
                  </a:cubicBezTo>
                  <a:cubicBezTo>
                    <a:pt x="52" y="265"/>
                    <a:pt x="52" y="265"/>
                    <a:pt x="52" y="265"/>
                  </a:cubicBezTo>
                  <a:cubicBezTo>
                    <a:pt x="61" y="267"/>
                    <a:pt x="61" y="267"/>
                    <a:pt x="61" y="267"/>
                  </a:cubicBezTo>
                  <a:cubicBezTo>
                    <a:pt x="62" y="283"/>
                    <a:pt x="62" y="283"/>
                    <a:pt x="62" y="283"/>
                  </a:cubicBezTo>
                  <a:cubicBezTo>
                    <a:pt x="59" y="290"/>
                    <a:pt x="59" y="290"/>
                    <a:pt x="59" y="290"/>
                  </a:cubicBezTo>
                  <a:cubicBezTo>
                    <a:pt x="58" y="292"/>
                    <a:pt x="58" y="292"/>
                    <a:pt x="58" y="292"/>
                  </a:cubicBezTo>
                  <a:cubicBezTo>
                    <a:pt x="34" y="293"/>
                    <a:pt x="34" y="293"/>
                    <a:pt x="34" y="293"/>
                  </a:cubicBezTo>
                  <a:cubicBezTo>
                    <a:pt x="21" y="310"/>
                    <a:pt x="21" y="310"/>
                    <a:pt x="21" y="310"/>
                  </a:cubicBezTo>
                  <a:cubicBezTo>
                    <a:pt x="19" y="320"/>
                    <a:pt x="19" y="320"/>
                    <a:pt x="19" y="320"/>
                  </a:cubicBezTo>
                  <a:cubicBezTo>
                    <a:pt x="18" y="327"/>
                    <a:pt x="18" y="327"/>
                    <a:pt x="18" y="327"/>
                  </a:cubicBezTo>
                  <a:cubicBezTo>
                    <a:pt x="18" y="327"/>
                    <a:pt x="15" y="331"/>
                    <a:pt x="15" y="333"/>
                  </a:cubicBezTo>
                  <a:cubicBezTo>
                    <a:pt x="15" y="334"/>
                    <a:pt x="15" y="340"/>
                    <a:pt x="15" y="340"/>
                  </a:cubicBezTo>
                  <a:cubicBezTo>
                    <a:pt x="19" y="348"/>
                    <a:pt x="19" y="348"/>
                    <a:pt x="19" y="348"/>
                  </a:cubicBezTo>
                  <a:cubicBezTo>
                    <a:pt x="19" y="354"/>
                    <a:pt x="19" y="354"/>
                    <a:pt x="19" y="354"/>
                  </a:cubicBezTo>
                  <a:cubicBezTo>
                    <a:pt x="17" y="357"/>
                    <a:pt x="17" y="357"/>
                    <a:pt x="17" y="357"/>
                  </a:cubicBezTo>
                  <a:cubicBezTo>
                    <a:pt x="18" y="364"/>
                    <a:pt x="18" y="364"/>
                    <a:pt x="18" y="364"/>
                  </a:cubicBezTo>
                  <a:cubicBezTo>
                    <a:pt x="18" y="364"/>
                    <a:pt x="19" y="366"/>
                    <a:pt x="18" y="367"/>
                  </a:cubicBezTo>
                  <a:cubicBezTo>
                    <a:pt x="16" y="369"/>
                    <a:pt x="16" y="371"/>
                    <a:pt x="17" y="373"/>
                  </a:cubicBezTo>
                  <a:cubicBezTo>
                    <a:pt x="17" y="374"/>
                    <a:pt x="24" y="387"/>
                    <a:pt x="24" y="387"/>
                  </a:cubicBezTo>
                  <a:cubicBezTo>
                    <a:pt x="25" y="418"/>
                    <a:pt x="25" y="418"/>
                    <a:pt x="25" y="418"/>
                  </a:cubicBezTo>
                  <a:cubicBezTo>
                    <a:pt x="28" y="426"/>
                    <a:pt x="28" y="426"/>
                    <a:pt x="28" y="426"/>
                  </a:cubicBezTo>
                  <a:cubicBezTo>
                    <a:pt x="35" y="431"/>
                    <a:pt x="35" y="431"/>
                    <a:pt x="35" y="431"/>
                  </a:cubicBezTo>
                  <a:cubicBezTo>
                    <a:pt x="41" y="436"/>
                    <a:pt x="41" y="436"/>
                    <a:pt x="41" y="436"/>
                  </a:cubicBezTo>
                  <a:cubicBezTo>
                    <a:pt x="42" y="445"/>
                    <a:pt x="42" y="445"/>
                    <a:pt x="42" y="445"/>
                  </a:cubicBezTo>
                  <a:cubicBezTo>
                    <a:pt x="42" y="445"/>
                    <a:pt x="40" y="452"/>
                    <a:pt x="40" y="453"/>
                  </a:cubicBezTo>
                  <a:cubicBezTo>
                    <a:pt x="41" y="454"/>
                    <a:pt x="35" y="454"/>
                    <a:pt x="35" y="454"/>
                  </a:cubicBezTo>
                  <a:cubicBezTo>
                    <a:pt x="30" y="455"/>
                    <a:pt x="30" y="455"/>
                    <a:pt x="30" y="455"/>
                  </a:cubicBezTo>
                  <a:cubicBezTo>
                    <a:pt x="25" y="460"/>
                    <a:pt x="25" y="460"/>
                    <a:pt x="25" y="460"/>
                  </a:cubicBezTo>
                  <a:cubicBezTo>
                    <a:pt x="27" y="466"/>
                    <a:pt x="27" y="466"/>
                    <a:pt x="27" y="466"/>
                  </a:cubicBezTo>
                  <a:cubicBezTo>
                    <a:pt x="30" y="475"/>
                    <a:pt x="30" y="475"/>
                    <a:pt x="30" y="475"/>
                  </a:cubicBezTo>
                  <a:cubicBezTo>
                    <a:pt x="36" y="482"/>
                    <a:pt x="36" y="482"/>
                    <a:pt x="36" y="482"/>
                  </a:cubicBezTo>
                  <a:cubicBezTo>
                    <a:pt x="38" y="488"/>
                    <a:pt x="38" y="488"/>
                    <a:pt x="38" y="488"/>
                  </a:cubicBezTo>
                  <a:cubicBezTo>
                    <a:pt x="35" y="494"/>
                    <a:pt x="35" y="494"/>
                    <a:pt x="35" y="494"/>
                  </a:cubicBezTo>
                  <a:cubicBezTo>
                    <a:pt x="33" y="497"/>
                    <a:pt x="33" y="497"/>
                    <a:pt x="33" y="497"/>
                  </a:cubicBezTo>
                  <a:cubicBezTo>
                    <a:pt x="35" y="502"/>
                    <a:pt x="35" y="502"/>
                    <a:pt x="35" y="502"/>
                  </a:cubicBezTo>
                  <a:cubicBezTo>
                    <a:pt x="35" y="507"/>
                    <a:pt x="35" y="507"/>
                    <a:pt x="35" y="507"/>
                  </a:cubicBezTo>
                  <a:cubicBezTo>
                    <a:pt x="35" y="507"/>
                    <a:pt x="33" y="510"/>
                    <a:pt x="33" y="511"/>
                  </a:cubicBezTo>
                  <a:cubicBezTo>
                    <a:pt x="33" y="512"/>
                    <a:pt x="29" y="515"/>
                    <a:pt x="29" y="515"/>
                  </a:cubicBezTo>
                  <a:cubicBezTo>
                    <a:pt x="26" y="518"/>
                    <a:pt x="26" y="518"/>
                    <a:pt x="26" y="518"/>
                  </a:cubicBezTo>
                  <a:cubicBezTo>
                    <a:pt x="23" y="519"/>
                    <a:pt x="23" y="519"/>
                    <a:pt x="23" y="519"/>
                  </a:cubicBezTo>
                  <a:cubicBezTo>
                    <a:pt x="23" y="519"/>
                    <a:pt x="21" y="518"/>
                    <a:pt x="20" y="519"/>
                  </a:cubicBezTo>
                  <a:cubicBezTo>
                    <a:pt x="20" y="519"/>
                    <a:pt x="18" y="521"/>
                    <a:pt x="18" y="521"/>
                  </a:cubicBezTo>
                  <a:cubicBezTo>
                    <a:pt x="18" y="524"/>
                    <a:pt x="18" y="524"/>
                    <a:pt x="18" y="524"/>
                  </a:cubicBezTo>
                  <a:cubicBezTo>
                    <a:pt x="20" y="526"/>
                    <a:pt x="20" y="526"/>
                    <a:pt x="20" y="526"/>
                  </a:cubicBezTo>
                  <a:cubicBezTo>
                    <a:pt x="19" y="531"/>
                    <a:pt x="19" y="531"/>
                    <a:pt x="19" y="531"/>
                  </a:cubicBezTo>
                  <a:cubicBezTo>
                    <a:pt x="16" y="534"/>
                    <a:pt x="16" y="534"/>
                    <a:pt x="16" y="534"/>
                  </a:cubicBezTo>
                  <a:cubicBezTo>
                    <a:pt x="13" y="535"/>
                    <a:pt x="13" y="535"/>
                    <a:pt x="13" y="535"/>
                  </a:cubicBezTo>
                  <a:cubicBezTo>
                    <a:pt x="15" y="541"/>
                    <a:pt x="15" y="541"/>
                    <a:pt x="15" y="541"/>
                  </a:cubicBezTo>
                  <a:cubicBezTo>
                    <a:pt x="19" y="548"/>
                    <a:pt x="19" y="548"/>
                    <a:pt x="19" y="548"/>
                  </a:cubicBezTo>
                  <a:cubicBezTo>
                    <a:pt x="19" y="554"/>
                    <a:pt x="19" y="554"/>
                    <a:pt x="19" y="554"/>
                  </a:cubicBezTo>
                  <a:cubicBezTo>
                    <a:pt x="16" y="560"/>
                    <a:pt x="16" y="560"/>
                    <a:pt x="16" y="560"/>
                  </a:cubicBezTo>
                  <a:cubicBezTo>
                    <a:pt x="15" y="567"/>
                    <a:pt x="15" y="567"/>
                    <a:pt x="15" y="567"/>
                  </a:cubicBezTo>
                  <a:cubicBezTo>
                    <a:pt x="14" y="573"/>
                    <a:pt x="14" y="573"/>
                    <a:pt x="14" y="573"/>
                  </a:cubicBezTo>
                  <a:cubicBezTo>
                    <a:pt x="12" y="574"/>
                    <a:pt x="12" y="574"/>
                    <a:pt x="12" y="574"/>
                  </a:cubicBezTo>
                  <a:cubicBezTo>
                    <a:pt x="9" y="574"/>
                    <a:pt x="9" y="574"/>
                    <a:pt x="9" y="574"/>
                  </a:cubicBezTo>
                  <a:cubicBezTo>
                    <a:pt x="9" y="574"/>
                    <a:pt x="9" y="568"/>
                    <a:pt x="8" y="567"/>
                  </a:cubicBezTo>
                  <a:cubicBezTo>
                    <a:pt x="8" y="567"/>
                    <a:pt x="1" y="561"/>
                    <a:pt x="1" y="561"/>
                  </a:cubicBezTo>
                  <a:cubicBezTo>
                    <a:pt x="1" y="567"/>
                    <a:pt x="1" y="567"/>
                    <a:pt x="1" y="567"/>
                  </a:cubicBezTo>
                  <a:cubicBezTo>
                    <a:pt x="0" y="574"/>
                    <a:pt x="0" y="574"/>
                    <a:pt x="0" y="574"/>
                  </a:cubicBezTo>
                  <a:cubicBezTo>
                    <a:pt x="0" y="574"/>
                    <a:pt x="1" y="578"/>
                    <a:pt x="2" y="579"/>
                  </a:cubicBezTo>
                  <a:cubicBezTo>
                    <a:pt x="3" y="580"/>
                    <a:pt x="4" y="587"/>
                    <a:pt x="4" y="587"/>
                  </a:cubicBezTo>
                  <a:cubicBezTo>
                    <a:pt x="3" y="594"/>
                    <a:pt x="3" y="594"/>
                    <a:pt x="3" y="594"/>
                  </a:cubicBezTo>
                  <a:cubicBezTo>
                    <a:pt x="3" y="594"/>
                    <a:pt x="5" y="599"/>
                    <a:pt x="5" y="599"/>
                  </a:cubicBezTo>
                  <a:cubicBezTo>
                    <a:pt x="5" y="600"/>
                    <a:pt x="6" y="604"/>
                    <a:pt x="6" y="604"/>
                  </a:cubicBezTo>
                  <a:cubicBezTo>
                    <a:pt x="10" y="603"/>
                    <a:pt x="10" y="603"/>
                    <a:pt x="10" y="603"/>
                  </a:cubicBezTo>
                  <a:cubicBezTo>
                    <a:pt x="9" y="600"/>
                    <a:pt x="9" y="600"/>
                    <a:pt x="9" y="600"/>
                  </a:cubicBezTo>
                  <a:cubicBezTo>
                    <a:pt x="12" y="604"/>
                    <a:pt x="12" y="604"/>
                    <a:pt x="12" y="604"/>
                  </a:cubicBezTo>
                  <a:cubicBezTo>
                    <a:pt x="12" y="604"/>
                    <a:pt x="10" y="605"/>
                    <a:pt x="12" y="604"/>
                  </a:cubicBezTo>
                  <a:cubicBezTo>
                    <a:pt x="13" y="604"/>
                    <a:pt x="15" y="602"/>
                    <a:pt x="15" y="602"/>
                  </a:cubicBezTo>
                  <a:cubicBezTo>
                    <a:pt x="14" y="605"/>
                    <a:pt x="14" y="605"/>
                    <a:pt x="14" y="605"/>
                  </a:cubicBezTo>
                  <a:cubicBezTo>
                    <a:pt x="12" y="609"/>
                    <a:pt x="12" y="609"/>
                    <a:pt x="12" y="609"/>
                  </a:cubicBezTo>
                  <a:cubicBezTo>
                    <a:pt x="13" y="610"/>
                    <a:pt x="13" y="610"/>
                    <a:pt x="13" y="610"/>
                  </a:cubicBezTo>
                  <a:cubicBezTo>
                    <a:pt x="16" y="611"/>
                    <a:pt x="16" y="611"/>
                    <a:pt x="16" y="611"/>
                  </a:cubicBezTo>
                  <a:cubicBezTo>
                    <a:pt x="12" y="616"/>
                    <a:pt x="12" y="616"/>
                    <a:pt x="12" y="616"/>
                  </a:cubicBezTo>
                  <a:cubicBezTo>
                    <a:pt x="12" y="616"/>
                    <a:pt x="14" y="619"/>
                    <a:pt x="15" y="620"/>
                  </a:cubicBezTo>
                  <a:cubicBezTo>
                    <a:pt x="15" y="620"/>
                    <a:pt x="19" y="617"/>
                    <a:pt x="19" y="617"/>
                  </a:cubicBezTo>
                  <a:cubicBezTo>
                    <a:pt x="19" y="617"/>
                    <a:pt x="19" y="618"/>
                    <a:pt x="19" y="619"/>
                  </a:cubicBezTo>
                  <a:cubicBezTo>
                    <a:pt x="19" y="619"/>
                    <a:pt x="16" y="622"/>
                    <a:pt x="16" y="624"/>
                  </a:cubicBezTo>
                  <a:cubicBezTo>
                    <a:pt x="17" y="625"/>
                    <a:pt x="22" y="623"/>
                    <a:pt x="21" y="624"/>
                  </a:cubicBezTo>
                  <a:cubicBezTo>
                    <a:pt x="20" y="625"/>
                    <a:pt x="20" y="627"/>
                    <a:pt x="20" y="627"/>
                  </a:cubicBezTo>
                  <a:cubicBezTo>
                    <a:pt x="20" y="627"/>
                    <a:pt x="17" y="630"/>
                    <a:pt x="19" y="631"/>
                  </a:cubicBezTo>
                  <a:cubicBezTo>
                    <a:pt x="20" y="632"/>
                    <a:pt x="23" y="633"/>
                    <a:pt x="22" y="633"/>
                  </a:cubicBezTo>
                  <a:cubicBezTo>
                    <a:pt x="22" y="634"/>
                    <a:pt x="19" y="636"/>
                    <a:pt x="19" y="636"/>
                  </a:cubicBezTo>
                  <a:cubicBezTo>
                    <a:pt x="19" y="636"/>
                    <a:pt x="18" y="638"/>
                    <a:pt x="19" y="639"/>
                  </a:cubicBezTo>
                  <a:cubicBezTo>
                    <a:pt x="20" y="640"/>
                    <a:pt x="23" y="640"/>
                    <a:pt x="23" y="640"/>
                  </a:cubicBezTo>
                  <a:cubicBezTo>
                    <a:pt x="23" y="640"/>
                    <a:pt x="23" y="638"/>
                    <a:pt x="23" y="639"/>
                  </a:cubicBezTo>
                  <a:cubicBezTo>
                    <a:pt x="23" y="640"/>
                    <a:pt x="22" y="642"/>
                    <a:pt x="22" y="642"/>
                  </a:cubicBezTo>
                  <a:cubicBezTo>
                    <a:pt x="22" y="642"/>
                    <a:pt x="21" y="644"/>
                    <a:pt x="22" y="645"/>
                  </a:cubicBezTo>
                  <a:cubicBezTo>
                    <a:pt x="23" y="645"/>
                    <a:pt x="25" y="645"/>
                    <a:pt x="25" y="645"/>
                  </a:cubicBezTo>
                  <a:cubicBezTo>
                    <a:pt x="25" y="645"/>
                    <a:pt x="25" y="646"/>
                    <a:pt x="25" y="648"/>
                  </a:cubicBezTo>
                  <a:cubicBezTo>
                    <a:pt x="25" y="649"/>
                    <a:pt x="25" y="652"/>
                    <a:pt x="25" y="652"/>
                  </a:cubicBezTo>
                  <a:cubicBezTo>
                    <a:pt x="25" y="653"/>
                    <a:pt x="25" y="655"/>
                    <a:pt x="25" y="655"/>
                  </a:cubicBezTo>
                  <a:cubicBezTo>
                    <a:pt x="25" y="655"/>
                    <a:pt x="24" y="656"/>
                    <a:pt x="27" y="656"/>
                  </a:cubicBezTo>
                  <a:cubicBezTo>
                    <a:pt x="29" y="656"/>
                    <a:pt x="29" y="655"/>
                    <a:pt x="30" y="655"/>
                  </a:cubicBezTo>
                  <a:cubicBezTo>
                    <a:pt x="31" y="655"/>
                    <a:pt x="31" y="656"/>
                    <a:pt x="32" y="657"/>
                  </a:cubicBezTo>
                  <a:cubicBezTo>
                    <a:pt x="32" y="659"/>
                    <a:pt x="32" y="660"/>
                    <a:pt x="32" y="661"/>
                  </a:cubicBezTo>
                  <a:cubicBezTo>
                    <a:pt x="33" y="662"/>
                    <a:pt x="37" y="672"/>
                    <a:pt x="37" y="672"/>
                  </a:cubicBezTo>
                  <a:cubicBezTo>
                    <a:pt x="37" y="672"/>
                    <a:pt x="38" y="676"/>
                    <a:pt x="39" y="677"/>
                  </a:cubicBezTo>
                  <a:cubicBezTo>
                    <a:pt x="39" y="678"/>
                    <a:pt x="40" y="679"/>
                    <a:pt x="41" y="680"/>
                  </a:cubicBezTo>
                  <a:cubicBezTo>
                    <a:pt x="41" y="680"/>
                    <a:pt x="43" y="683"/>
                    <a:pt x="43" y="683"/>
                  </a:cubicBezTo>
                  <a:cubicBezTo>
                    <a:pt x="46" y="685"/>
                    <a:pt x="46" y="685"/>
                    <a:pt x="46" y="685"/>
                  </a:cubicBezTo>
                  <a:cubicBezTo>
                    <a:pt x="50" y="692"/>
                    <a:pt x="50" y="692"/>
                    <a:pt x="50" y="692"/>
                  </a:cubicBezTo>
                  <a:cubicBezTo>
                    <a:pt x="50" y="692"/>
                    <a:pt x="53" y="695"/>
                    <a:pt x="53" y="695"/>
                  </a:cubicBezTo>
                  <a:cubicBezTo>
                    <a:pt x="54" y="695"/>
                    <a:pt x="56" y="693"/>
                    <a:pt x="56" y="693"/>
                  </a:cubicBezTo>
                  <a:cubicBezTo>
                    <a:pt x="56" y="693"/>
                    <a:pt x="59" y="694"/>
                    <a:pt x="59" y="695"/>
                  </a:cubicBezTo>
                  <a:cubicBezTo>
                    <a:pt x="58" y="695"/>
                    <a:pt x="57" y="699"/>
                    <a:pt x="57" y="700"/>
                  </a:cubicBezTo>
                  <a:cubicBezTo>
                    <a:pt x="58" y="701"/>
                    <a:pt x="58" y="703"/>
                    <a:pt x="58" y="703"/>
                  </a:cubicBezTo>
                  <a:cubicBezTo>
                    <a:pt x="56" y="704"/>
                    <a:pt x="56" y="704"/>
                    <a:pt x="56" y="704"/>
                  </a:cubicBezTo>
                  <a:cubicBezTo>
                    <a:pt x="54" y="705"/>
                    <a:pt x="54" y="705"/>
                    <a:pt x="54" y="705"/>
                  </a:cubicBezTo>
                  <a:cubicBezTo>
                    <a:pt x="50" y="705"/>
                    <a:pt x="50" y="705"/>
                    <a:pt x="50" y="705"/>
                  </a:cubicBezTo>
                  <a:cubicBezTo>
                    <a:pt x="49" y="709"/>
                    <a:pt x="49" y="709"/>
                    <a:pt x="49" y="709"/>
                  </a:cubicBezTo>
                  <a:cubicBezTo>
                    <a:pt x="53" y="711"/>
                    <a:pt x="53" y="711"/>
                    <a:pt x="53" y="711"/>
                  </a:cubicBezTo>
                  <a:cubicBezTo>
                    <a:pt x="53" y="711"/>
                    <a:pt x="55" y="713"/>
                    <a:pt x="56" y="713"/>
                  </a:cubicBezTo>
                  <a:cubicBezTo>
                    <a:pt x="56" y="714"/>
                    <a:pt x="56" y="718"/>
                    <a:pt x="56" y="718"/>
                  </a:cubicBezTo>
                  <a:cubicBezTo>
                    <a:pt x="55" y="718"/>
                    <a:pt x="51" y="718"/>
                    <a:pt x="51" y="718"/>
                  </a:cubicBezTo>
                  <a:cubicBezTo>
                    <a:pt x="51" y="718"/>
                    <a:pt x="49" y="721"/>
                    <a:pt x="49" y="721"/>
                  </a:cubicBezTo>
                  <a:cubicBezTo>
                    <a:pt x="49" y="722"/>
                    <a:pt x="48" y="722"/>
                    <a:pt x="50" y="725"/>
                  </a:cubicBezTo>
                  <a:cubicBezTo>
                    <a:pt x="51" y="727"/>
                    <a:pt x="56" y="733"/>
                    <a:pt x="56" y="733"/>
                  </a:cubicBezTo>
                  <a:cubicBezTo>
                    <a:pt x="56" y="733"/>
                    <a:pt x="60" y="739"/>
                    <a:pt x="60" y="739"/>
                  </a:cubicBezTo>
                  <a:cubicBezTo>
                    <a:pt x="60" y="740"/>
                    <a:pt x="63" y="744"/>
                    <a:pt x="63" y="744"/>
                  </a:cubicBezTo>
                  <a:cubicBezTo>
                    <a:pt x="64" y="744"/>
                    <a:pt x="64" y="748"/>
                    <a:pt x="64" y="748"/>
                  </a:cubicBezTo>
                  <a:cubicBezTo>
                    <a:pt x="63" y="750"/>
                    <a:pt x="63" y="750"/>
                    <a:pt x="63" y="750"/>
                  </a:cubicBezTo>
                  <a:cubicBezTo>
                    <a:pt x="62" y="753"/>
                    <a:pt x="62" y="753"/>
                    <a:pt x="62" y="753"/>
                  </a:cubicBezTo>
                  <a:cubicBezTo>
                    <a:pt x="61" y="756"/>
                    <a:pt x="61" y="756"/>
                    <a:pt x="61" y="756"/>
                  </a:cubicBezTo>
                  <a:cubicBezTo>
                    <a:pt x="62" y="758"/>
                    <a:pt x="62" y="758"/>
                    <a:pt x="62" y="758"/>
                  </a:cubicBezTo>
                  <a:cubicBezTo>
                    <a:pt x="61" y="760"/>
                    <a:pt x="61" y="760"/>
                    <a:pt x="61" y="760"/>
                  </a:cubicBezTo>
                  <a:cubicBezTo>
                    <a:pt x="59" y="763"/>
                    <a:pt x="59" y="763"/>
                    <a:pt x="59" y="763"/>
                  </a:cubicBezTo>
                  <a:cubicBezTo>
                    <a:pt x="64" y="764"/>
                    <a:pt x="64" y="764"/>
                    <a:pt x="64" y="764"/>
                  </a:cubicBezTo>
                  <a:cubicBezTo>
                    <a:pt x="70" y="763"/>
                    <a:pt x="70" y="763"/>
                    <a:pt x="70" y="763"/>
                  </a:cubicBezTo>
                  <a:cubicBezTo>
                    <a:pt x="70" y="763"/>
                    <a:pt x="71" y="765"/>
                    <a:pt x="71" y="765"/>
                  </a:cubicBezTo>
                  <a:cubicBezTo>
                    <a:pt x="72" y="766"/>
                    <a:pt x="77" y="765"/>
                    <a:pt x="77" y="765"/>
                  </a:cubicBezTo>
                  <a:cubicBezTo>
                    <a:pt x="81" y="763"/>
                    <a:pt x="81" y="763"/>
                    <a:pt x="81" y="763"/>
                  </a:cubicBezTo>
                  <a:cubicBezTo>
                    <a:pt x="84" y="761"/>
                    <a:pt x="84" y="761"/>
                    <a:pt x="84" y="761"/>
                  </a:cubicBezTo>
                  <a:cubicBezTo>
                    <a:pt x="84" y="759"/>
                    <a:pt x="84" y="759"/>
                    <a:pt x="84" y="759"/>
                  </a:cubicBezTo>
                  <a:cubicBezTo>
                    <a:pt x="84" y="759"/>
                    <a:pt x="86" y="756"/>
                    <a:pt x="86" y="756"/>
                  </a:cubicBezTo>
                  <a:cubicBezTo>
                    <a:pt x="87" y="756"/>
                    <a:pt x="90" y="757"/>
                    <a:pt x="90" y="757"/>
                  </a:cubicBezTo>
                  <a:cubicBezTo>
                    <a:pt x="90" y="757"/>
                    <a:pt x="93" y="757"/>
                    <a:pt x="93" y="758"/>
                  </a:cubicBezTo>
                  <a:cubicBezTo>
                    <a:pt x="93" y="759"/>
                    <a:pt x="95" y="760"/>
                    <a:pt x="95" y="760"/>
                  </a:cubicBezTo>
                  <a:cubicBezTo>
                    <a:pt x="98" y="760"/>
                    <a:pt x="98" y="760"/>
                    <a:pt x="98" y="760"/>
                  </a:cubicBezTo>
                  <a:cubicBezTo>
                    <a:pt x="101" y="759"/>
                    <a:pt x="101" y="759"/>
                    <a:pt x="101" y="759"/>
                  </a:cubicBezTo>
                  <a:cubicBezTo>
                    <a:pt x="105" y="758"/>
                    <a:pt x="105" y="758"/>
                    <a:pt x="105" y="758"/>
                  </a:cubicBezTo>
                  <a:cubicBezTo>
                    <a:pt x="105" y="758"/>
                    <a:pt x="104" y="756"/>
                    <a:pt x="105" y="756"/>
                  </a:cubicBezTo>
                  <a:cubicBezTo>
                    <a:pt x="106" y="756"/>
                    <a:pt x="109" y="756"/>
                    <a:pt x="109" y="756"/>
                  </a:cubicBezTo>
                  <a:cubicBezTo>
                    <a:pt x="109" y="756"/>
                    <a:pt x="110" y="758"/>
                    <a:pt x="111" y="758"/>
                  </a:cubicBezTo>
                  <a:cubicBezTo>
                    <a:pt x="111" y="758"/>
                    <a:pt x="113" y="756"/>
                    <a:pt x="112" y="755"/>
                  </a:cubicBezTo>
                  <a:cubicBezTo>
                    <a:pt x="111" y="754"/>
                    <a:pt x="107" y="752"/>
                    <a:pt x="107" y="752"/>
                  </a:cubicBezTo>
                  <a:cubicBezTo>
                    <a:pt x="107" y="752"/>
                    <a:pt x="105" y="749"/>
                    <a:pt x="105" y="748"/>
                  </a:cubicBezTo>
                  <a:cubicBezTo>
                    <a:pt x="104" y="747"/>
                    <a:pt x="104" y="744"/>
                    <a:pt x="103" y="743"/>
                  </a:cubicBezTo>
                  <a:cubicBezTo>
                    <a:pt x="102" y="743"/>
                    <a:pt x="101" y="742"/>
                    <a:pt x="101" y="740"/>
                  </a:cubicBezTo>
                  <a:cubicBezTo>
                    <a:pt x="102" y="737"/>
                    <a:pt x="102" y="736"/>
                    <a:pt x="102" y="736"/>
                  </a:cubicBezTo>
                  <a:cubicBezTo>
                    <a:pt x="102" y="735"/>
                    <a:pt x="102" y="731"/>
                    <a:pt x="102" y="731"/>
                  </a:cubicBezTo>
                  <a:cubicBezTo>
                    <a:pt x="102" y="731"/>
                    <a:pt x="101" y="729"/>
                    <a:pt x="104" y="727"/>
                  </a:cubicBezTo>
                  <a:cubicBezTo>
                    <a:pt x="107" y="725"/>
                    <a:pt x="107" y="723"/>
                    <a:pt x="108" y="724"/>
                  </a:cubicBezTo>
                  <a:cubicBezTo>
                    <a:pt x="109" y="725"/>
                    <a:pt x="111" y="727"/>
                    <a:pt x="112" y="727"/>
                  </a:cubicBezTo>
                  <a:cubicBezTo>
                    <a:pt x="112" y="728"/>
                    <a:pt x="113" y="728"/>
                    <a:pt x="114" y="729"/>
                  </a:cubicBezTo>
                  <a:cubicBezTo>
                    <a:pt x="114" y="730"/>
                    <a:pt x="113" y="731"/>
                    <a:pt x="115" y="731"/>
                  </a:cubicBezTo>
                  <a:cubicBezTo>
                    <a:pt x="116" y="731"/>
                    <a:pt x="118" y="731"/>
                    <a:pt x="118" y="731"/>
                  </a:cubicBezTo>
                  <a:cubicBezTo>
                    <a:pt x="118" y="731"/>
                    <a:pt x="119" y="731"/>
                    <a:pt x="119" y="730"/>
                  </a:cubicBezTo>
                  <a:cubicBezTo>
                    <a:pt x="119" y="729"/>
                    <a:pt x="119" y="726"/>
                    <a:pt x="118" y="726"/>
                  </a:cubicBezTo>
                  <a:cubicBezTo>
                    <a:pt x="117" y="725"/>
                    <a:pt x="116" y="724"/>
                    <a:pt x="116" y="724"/>
                  </a:cubicBezTo>
                  <a:cubicBezTo>
                    <a:pt x="116" y="724"/>
                    <a:pt x="118" y="723"/>
                    <a:pt x="115" y="722"/>
                  </a:cubicBezTo>
                  <a:cubicBezTo>
                    <a:pt x="112" y="720"/>
                    <a:pt x="112" y="719"/>
                    <a:pt x="113" y="718"/>
                  </a:cubicBezTo>
                  <a:cubicBezTo>
                    <a:pt x="115" y="717"/>
                    <a:pt x="119" y="718"/>
                    <a:pt x="119" y="718"/>
                  </a:cubicBezTo>
                  <a:cubicBezTo>
                    <a:pt x="122" y="717"/>
                    <a:pt x="122" y="717"/>
                    <a:pt x="122" y="717"/>
                  </a:cubicBezTo>
                  <a:cubicBezTo>
                    <a:pt x="122" y="717"/>
                    <a:pt x="124" y="715"/>
                    <a:pt x="126" y="716"/>
                  </a:cubicBezTo>
                  <a:cubicBezTo>
                    <a:pt x="127" y="717"/>
                    <a:pt x="131" y="716"/>
                    <a:pt x="131" y="716"/>
                  </a:cubicBezTo>
                  <a:cubicBezTo>
                    <a:pt x="136" y="717"/>
                    <a:pt x="136" y="717"/>
                    <a:pt x="136" y="717"/>
                  </a:cubicBezTo>
                  <a:cubicBezTo>
                    <a:pt x="138" y="715"/>
                    <a:pt x="138" y="715"/>
                    <a:pt x="138" y="715"/>
                  </a:cubicBezTo>
                  <a:cubicBezTo>
                    <a:pt x="143" y="717"/>
                    <a:pt x="143" y="717"/>
                    <a:pt x="143" y="717"/>
                  </a:cubicBezTo>
                  <a:cubicBezTo>
                    <a:pt x="143" y="717"/>
                    <a:pt x="142" y="717"/>
                    <a:pt x="145" y="718"/>
                  </a:cubicBezTo>
                  <a:cubicBezTo>
                    <a:pt x="147" y="718"/>
                    <a:pt x="150" y="716"/>
                    <a:pt x="150" y="715"/>
                  </a:cubicBezTo>
                  <a:cubicBezTo>
                    <a:pt x="151" y="715"/>
                    <a:pt x="155" y="708"/>
                    <a:pt x="155" y="708"/>
                  </a:cubicBezTo>
                  <a:cubicBezTo>
                    <a:pt x="158" y="688"/>
                    <a:pt x="158" y="688"/>
                    <a:pt x="158" y="688"/>
                  </a:cubicBezTo>
                  <a:cubicBezTo>
                    <a:pt x="158" y="688"/>
                    <a:pt x="162" y="685"/>
                    <a:pt x="161" y="685"/>
                  </a:cubicBezTo>
                  <a:cubicBezTo>
                    <a:pt x="161" y="684"/>
                    <a:pt x="161" y="677"/>
                    <a:pt x="161" y="676"/>
                  </a:cubicBezTo>
                  <a:cubicBezTo>
                    <a:pt x="161" y="675"/>
                    <a:pt x="163" y="668"/>
                    <a:pt x="163" y="668"/>
                  </a:cubicBezTo>
                  <a:cubicBezTo>
                    <a:pt x="163" y="668"/>
                    <a:pt x="167" y="665"/>
                    <a:pt x="165" y="662"/>
                  </a:cubicBezTo>
                  <a:cubicBezTo>
                    <a:pt x="164" y="659"/>
                    <a:pt x="163" y="654"/>
                    <a:pt x="163" y="654"/>
                  </a:cubicBezTo>
                  <a:cubicBezTo>
                    <a:pt x="163" y="654"/>
                    <a:pt x="162" y="649"/>
                    <a:pt x="162" y="648"/>
                  </a:cubicBezTo>
                  <a:cubicBezTo>
                    <a:pt x="162" y="647"/>
                    <a:pt x="166" y="642"/>
                    <a:pt x="166" y="642"/>
                  </a:cubicBezTo>
                  <a:cubicBezTo>
                    <a:pt x="163" y="633"/>
                    <a:pt x="163" y="633"/>
                    <a:pt x="163" y="633"/>
                  </a:cubicBezTo>
                  <a:cubicBezTo>
                    <a:pt x="163" y="633"/>
                    <a:pt x="165" y="630"/>
                    <a:pt x="165" y="629"/>
                  </a:cubicBezTo>
                  <a:cubicBezTo>
                    <a:pt x="165" y="628"/>
                    <a:pt x="163" y="619"/>
                    <a:pt x="163" y="619"/>
                  </a:cubicBezTo>
                  <a:cubicBezTo>
                    <a:pt x="163" y="617"/>
                    <a:pt x="163" y="617"/>
                    <a:pt x="163" y="617"/>
                  </a:cubicBezTo>
                  <a:cubicBezTo>
                    <a:pt x="163" y="617"/>
                    <a:pt x="166" y="612"/>
                    <a:pt x="165" y="611"/>
                  </a:cubicBezTo>
                  <a:cubicBezTo>
                    <a:pt x="165" y="610"/>
                    <a:pt x="165" y="605"/>
                    <a:pt x="165" y="605"/>
                  </a:cubicBezTo>
                  <a:cubicBezTo>
                    <a:pt x="163" y="599"/>
                    <a:pt x="163" y="599"/>
                    <a:pt x="163" y="599"/>
                  </a:cubicBezTo>
                  <a:cubicBezTo>
                    <a:pt x="163" y="599"/>
                    <a:pt x="165" y="598"/>
                    <a:pt x="164" y="597"/>
                  </a:cubicBezTo>
                  <a:cubicBezTo>
                    <a:pt x="163" y="595"/>
                    <a:pt x="162" y="594"/>
                    <a:pt x="162" y="594"/>
                  </a:cubicBezTo>
                  <a:cubicBezTo>
                    <a:pt x="162" y="592"/>
                    <a:pt x="162" y="592"/>
                    <a:pt x="162" y="592"/>
                  </a:cubicBezTo>
                  <a:cubicBezTo>
                    <a:pt x="163" y="590"/>
                    <a:pt x="163" y="590"/>
                    <a:pt x="163" y="590"/>
                  </a:cubicBezTo>
                  <a:cubicBezTo>
                    <a:pt x="165" y="588"/>
                    <a:pt x="165" y="588"/>
                    <a:pt x="165" y="588"/>
                  </a:cubicBezTo>
                  <a:cubicBezTo>
                    <a:pt x="164" y="582"/>
                    <a:pt x="164" y="582"/>
                    <a:pt x="164" y="582"/>
                  </a:cubicBezTo>
                  <a:cubicBezTo>
                    <a:pt x="160" y="581"/>
                    <a:pt x="160" y="581"/>
                    <a:pt x="160" y="581"/>
                  </a:cubicBezTo>
                  <a:cubicBezTo>
                    <a:pt x="160" y="581"/>
                    <a:pt x="160" y="579"/>
                    <a:pt x="161" y="579"/>
                  </a:cubicBezTo>
                  <a:cubicBezTo>
                    <a:pt x="163" y="578"/>
                    <a:pt x="170" y="575"/>
                    <a:pt x="170" y="575"/>
                  </a:cubicBezTo>
                  <a:cubicBezTo>
                    <a:pt x="170" y="575"/>
                    <a:pt x="172" y="572"/>
                    <a:pt x="173" y="572"/>
                  </a:cubicBezTo>
                  <a:cubicBezTo>
                    <a:pt x="173" y="571"/>
                    <a:pt x="181" y="566"/>
                    <a:pt x="181" y="566"/>
                  </a:cubicBezTo>
                  <a:cubicBezTo>
                    <a:pt x="181" y="566"/>
                    <a:pt x="181" y="563"/>
                    <a:pt x="181" y="562"/>
                  </a:cubicBezTo>
                  <a:cubicBezTo>
                    <a:pt x="182" y="562"/>
                    <a:pt x="182" y="561"/>
                    <a:pt x="182" y="559"/>
                  </a:cubicBezTo>
                  <a:cubicBezTo>
                    <a:pt x="183" y="559"/>
                    <a:pt x="181" y="550"/>
                    <a:pt x="181" y="547"/>
                  </a:cubicBezTo>
                  <a:cubicBezTo>
                    <a:pt x="182" y="545"/>
                    <a:pt x="184" y="549"/>
                    <a:pt x="184" y="549"/>
                  </a:cubicBezTo>
                  <a:cubicBezTo>
                    <a:pt x="185" y="552"/>
                    <a:pt x="185" y="552"/>
                    <a:pt x="185" y="552"/>
                  </a:cubicBezTo>
                  <a:cubicBezTo>
                    <a:pt x="185" y="558"/>
                    <a:pt x="185" y="558"/>
                    <a:pt x="185" y="558"/>
                  </a:cubicBezTo>
                  <a:cubicBezTo>
                    <a:pt x="188" y="559"/>
                    <a:pt x="188" y="559"/>
                    <a:pt x="188" y="559"/>
                  </a:cubicBezTo>
                  <a:cubicBezTo>
                    <a:pt x="189" y="562"/>
                    <a:pt x="189" y="562"/>
                    <a:pt x="189" y="562"/>
                  </a:cubicBezTo>
                  <a:cubicBezTo>
                    <a:pt x="189" y="562"/>
                    <a:pt x="188" y="565"/>
                    <a:pt x="189" y="565"/>
                  </a:cubicBezTo>
                  <a:cubicBezTo>
                    <a:pt x="190" y="564"/>
                    <a:pt x="190" y="564"/>
                    <a:pt x="190" y="564"/>
                  </a:cubicBezTo>
                  <a:cubicBezTo>
                    <a:pt x="191" y="558"/>
                    <a:pt x="191" y="558"/>
                    <a:pt x="191" y="558"/>
                  </a:cubicBezTo>
                  <a:cubicBezTo>
                    <a:pt x="191" y="558"/>
                    <a:pt x="195" y="558"/>
                    <a:pt x="194" y="556"/>
                  </a:cubicBezTo>
                  <a:cubicBezTo>
                    <a:pt x="194" y="555"/>
                    <a:pt x="193" y="553"/>
                    <a:pt x="194" y="553"/>
                  </a:cubicBezTo>
                  <a:cubicBezTo>
                    <a:pt x="200" y="552"/>
                    <a:pt x="198" y="552"/>
                    <a:pt x="201" y="550"/>
                  </a:cubicBezTo>
                  <a:cubicBezTo>
                    <a:pt x="201" y="550"/>
                    <a:pt x="203" y="546"/>
                    <a:pt x="203" y="546"/>
                  </a:cubicBezTo>
                  <a:cubicBezTo>
                    <a:pt x="203" y="545"/>
                    <a:pt x="204" y="543"/>
                    <a:pt x="204" y="543"/>
                  </a:cubicBezTo>
                  <a:cubicBezTo>
                    <a:pt x="202" y="542"/>
                    <a:pt x="202" y="542"/>
                    <a:pt x="202" y="542"/>
                  </a:cubicBezTo>
                  <a:cubicBezTo>
                    <a:pt x="201" y="539"/>
                    <a:pt x="201" y="539"/>
                    <a:pt x="201" y="539"/>
                  </a:cubicBezTo>
                  <a:cubicBezTo>
                    <a:pt x="201" y="539"/>
                    <a:pt x="202" y="537"/>
                    <a:pt x="203" y="538"/>
                  </a:cubicBezTo>
                  <a:cubicBezTo>
                    <a:pt x="203" y="539"/>
                    <a:pt x="204" y="541"/>
                    <a:pt x="205" y="541"/>
                  </a:cubicBezTo>
                  <a:cubicBezTo>
                    <a:pt x="206" y="541"/>
                    <a:pt x="209" y="538"/>
                    <a:pt x="209" y="538"/>
                  </a:cubicBezTo>
                  <a:cubicBezTo>
                    <a:pt x="209" y="535"/>
                    <a:pt x="202" y="531"/>
                    <a:pt x="200" y="530"/>
                  </a:cubicBezTo>
                  <a:cubicBezTo>
                    <a:pt x="200" y="526"/>
                    <a:pt x="210" y="521"/>
                    <a:pt x="210" y="520"/>
                  </a:cubicBezTo>
                  <a:cubicBezTo>
                    <a:pt x="211" y="519"/>
                    <a:pt x="211" y="519"/>
                    <a:pt x="211" y="518"/>
                  </a:cubicBezTo>
                  <a:cubicBezTo>
                    <a:pt x="211" y="517"/>
                    <a:pt x="210" y="516"/>
                    <a:pt x="209" y="517"/>
                  </a:cubicBezTo>
                  <a:cubicBezTo>
                    <a:pt x="209" y="517"/>
                    <a:pt x="208" y="519"/>
                    <a:pt x="207" y="519"/>
                  </a:cubicBezTo>
                  <a:cubicBezTo>
                    <a:pt x="207" y="519"/>
                    <a:pt x="205" y="519"/>
                    <a:pt x="205" y="519"/>
                  </a:cubicBezTo>
                  <a:cubicBezTo>
                    <a:pt x="205" y="519"/>
                    <a:pt x="204" y="517"/>
                    <a:pt x="205" y="516"/>
                  </a:cubicBezTo>
                  <a:cubicBezTo>
                    <a:pt x="206" y="515"/>
                    <a:pt x="205" y="515"/>
                    <a:pt x="207" y="514"/>
                  </a:cubicBezTo>
                  <a:cubicBezTo>
                    <a:pt x="208" y="513"/>
                    <a:pt x="209" y="513"/>
                    <a:pt x="210" y="513"/>
                  </a:cubicBezTo>
                  <a:cubicBezTo>
                    <a:pt x="210" y="512"/>
                    <a:pt x="211" y="511"/>
                    <a:pt x="212" y="511"/>
                  </a:cubicBezTo>
                  <a:cubicBezTo>
                    <a:pt x="213" y="511"/>
                    <a:pt x="218" y="508"/>
                    <a:pt x="218" y="508"/>
                  </a:cubicBezTo>
                  <a:cubicBezTo>
                    <a:pt x="219" y="506"/>
                    <a:pt x="219" y="506"/>
                    <a:pt x="219" y="506"/>
                  </a:cubicBezTo>
                  <a:cubicBezTo>
                    <a:pt x="219" y="506"/>
                    <a:pt x="216" y="503"/>
                    <a:pt x="216" y="503"/>
                  </a:cubicBezTo>
                  <a:cubicBezTo>
                    <a:pt x="216" y="503"/>
                    <a:pt x="211" y="499"/>
                    <a:pt x="211" y="499"/>
                  </a:cubicBezTo>
                  <a:cubicBezTo>
                    <a:pt x="211" y="499"/>
                    <a:pt x="209" y="499"/>
                    <a:pt x="209" y="498"/>
                  </a:cubicBezTo>
                  <a:cubicBezTo>
                    <a:pt x="209" y="498"/>
                    <a:pt x="207" y="496"/>
                    <a:pt x="207" y="496"/>
                  </a:cubicBezTo>
                  <a:cubicBezTo>
                    <a:pt x="205" y="491"/>
                    <a:pt x="203" y="495"/>
                    <a:pt x="199" y="493"/>
                  </a:cubicBezTo>
                  <a:cubicBezTo>
                    <a:pt x="199" y="493"/>
                    <a:pt x="197" y="489"/>
                    <a:pt x="197" y="489"/>
                  </a:cubicBezTo>
                  <a:cubicBezTo>
                    <a:pt x="197" y="489"/>
                    <a:pt x="199" y="489"/>
                    <a:pt x="199" y="488"/>
                  </a:cubicBezTo>
                  <a:cubicBezTo>
                    <a:pt x="199" y="486"/>
                    <a:pt x="197" y="484"/>
                    <a:pt x="197" y="484"/>
                  </a:cubicBezTo>
                  <a:cubicBezTo>
                    <a:pt x="195" y="482"/>
                    <a:pt x="195" y="482"/>
                    <a:pt x="195" y="482"/>
                  </a:cubicBezTo>
                  <a:cubicBezTo>
                    <a:pt x="191" y="478"/>
                    <a:pt x="192" y="487"/>
                    <a:pt x="189" y="479"/>
                  </a:cubicBezTo>
                  <a:cubicBezTo>
                    <a:pt x="189" y="479"/>
                    <a:pt x="188" y="479"/>
                    <a:pt x="187" y="477"/>
                  </a:cubicBezTo>
                  <a:cubicBezTo>
                    <a:pt x="186" y="476"/>
                    <a:pt x="183" y="473"/>
                    <a:pt x="183" y="473"/>
                  </a:cubicBezTo>
                  <a:cubicBezTo>
                    <a:pt x="183" y="473"/>
                    <a:pt x="182" y="470"/>
                    <a:pt x="182" y="470"/>
                  </a:cubicBezTo>
                  <a:cubicBezTo>
                    <a:pt x="181" y="470"/>
                    <a:pt x="180" y="467"/>
                    <a:pt x="180" y="467"/>
                  </a:cubicBezTo>
                  <a:cubicBezTo>
                    <a:pt x="175" y="470"/>
                    <a:pt x="175" y="470"/>
                    <a:pt x="175" y="470"/>
                  </a:cubicBezTo>
                  <a:cubicBezTo>
                    <a:pt x="172" y="473"/>
                    <a:pt x="172" y="473"/>
                    <a:pt x="172" y="473"/>
                  </a:cubicBezTo>
                  <a:cubicBezTo>
                    <a:pt x="172" y="473"/>
                    <a:pt x="171" y="471"/>
                    <a:pt x="171" y="471"/>
                  </a:cubicBezTo>
                  <a:cubicBezTo>
                    <a:pt x="171" y="471"/>
                    <a:pt x="171" y="467"/>
                    <a:pt x="171" y="467"/>
                  </a:cubicBezTo>
                  <a:cubicBezTo>
                    <a:pt x="171" y="467"/>
                    <a:pt x="168" y="466"/>
                    <a:pt x="167" y="466"/>
                  </a:cubicBezTo>
                  <a:cubicBezTo>
                    <a:pt x="167" y="466"/>
                    <a:pt x="164" y="466"/>
                    <a:pt x="164" y="466"/>
                  </a:cubicBezTo>
                  <a:cubicBezTo>
                    <a:pt x="160" y="465"/>
                    <a:pt x="160" y="465"/>
                    <a:pt x="160" y="465"/>
                  </a:cubicBezTo>
                  <a:cubicBezTo>
                    <a:pt x="160" y="462"/>
                    <a:pt x="160" y="462"/>
                    <a:pt x="160" y="462"/>
                  </a:cubicBezTo>
                  <a:cubicBezTo>
                    <a:pt x="160" y="462"/>
                    <a:pt x="162" y="460"/>
                    <a:pt x="161" y="459"/>
                  </a:cubicBezTo>
                  <a:cubicBezTo>
                    <a:pt x="161" y="458"/>
                    <a:pt x="158" y="456"/>
                    <a:pt x="158" y="456"/>
                  </a:cubicBezTo>
                  <a:cubicBezTo>
                    <a:pt x="158" y="454"/>
                    <a:pt x="158" y="454"/>
                    <a:pt x="158" y="454"/>
                  </a:cubicBezTo>
                  <a:cubicBezTo>
                    <a:pt x="155" y="450"/>
                    <a:pt x="155" y="450"/>
                    <a:pt x="155" y="450"/>
                  </a:cubicBezTo>
                  <a:cubicBezTo>
                    <a:pt x="155" y="450"/>
                    <a:pt x="157" y="447"/>
                    <a:pt x="157" y="447"/>
                  </a:cubicBezTo>
                  <a:cubicBezTo>
                    <a:pt x="157" y="446"/>
                    <a:pt x="153" y="437"/>
                    <a:pt x="153" y="437"/>
                  </a:cubicBezTo>
                  <a:cubicBezTo>
                    <a:pt x="153" y="437"/>
                    <a:pt x="155" y="433"/>
                    <a:pt x="155" y="432"/>
                  </a:cubicBezTo>
                  <a:cubicBezTo>
                    <a:pt x="155" y="432"/>
                    <a:pt x="153" y="428"/>
                    <a:pt x="153" y="428"/>
                  </a:cubicBezTo>
                  <a:cubicBezTo>
                    <a:pt x="151" y="428"/>
                    <a:pt x="151" y="428"/>
                    <a:pt x="151" y="428"/>
                  </a:cubicBezTo>
                  <a:cubicBezTo>
                    <a:pt x="151" y="424"/>
                    <a:pt x="151" y="424"/>
                    <a:pt x="151" y="424"/>
                  </a:cubicBezTo>
                  <a:cubicBezTo>
                    <a:pt x="152" y="421"/>
                    <a:pt x="152" y="421"/>
                    <a:pt x="152" y="421"/>
                  </a:cubicBezTo>
                  <a:cubicBezTo>
                    <a:pt x="150" y="419"/>
                    <a:pt x="150" y="419"/>
                    <a:pt x="150" y="419"/>
                  </a:cubicBezTo>
                  <a:cubicBezTo>
                    <a:pt x="150" y="419"/>
                    <a:pt x="151" y="417"/>
                    <a:pt x="152" y="417"/>
                  </a:cubicBezTo>
                  <a:cubicBezTo>
                    <a:pt x="152" y="417"/>
                    <a:pt x="152" y="413"/>
                    <a:pt x="152" y="413"/>
                  </a:cubicBezTo>
                  <a:cubicBezTo>
                    <a:pt x="152" y="413"/>
                    <a:pt x="153" y="411"/>
                    <a:pt x="154" y="411"/>
                  </a:cubicBezTo>
                  <a:cubicBezTo>
                    <a:pt x="154" y="411"/>
                    <a:pt x="157" y="413"/>
                    <a:pt x="157" y="413"/>
                  </a:cubicBezTo>
                  <a:cubicBezTo>
                    <a:pt x="157" y="413"/>
                    <a:pt x="160" y="414"/>
                    <a:pt x="160" y="413"/>
                  </a:cubicBezTo>
                  <a:cubicBezTo>
                    <a:pt x="160" y="413"/>
                    <a:pt x="159" y="410"/>
                    <a:pt x="159" y="410"/>
                  </a:cubicBezTo>
                  <a:cubicBezTo>
                    <a:pt x="159" y="409"/>
                    <a:pt x="157" y="407"/>
                    <a:pt x="157" y="407"/>
                  </a:cubicBezTo>
                  <a:cubicBezTo>
                    <a:pt x="156" y="406"/>
                    <a:pt x="156" y="401"/>
                    <a:pt x="156" y="401"/>
                  </a:cubicBezTo>
                  <a:cubicBezTo>
                    <a:pt x="156" y="401"/>
                    <a:pt x="154" y="397"/>
                    <a:pt x="155" y="397"/>
                  </a:cubicBezTo>
                  <a:cubicBezTo>
                    <a:pt x="155" y="397"/>
                    <a:pt x="156" y="395"/>
                    <a:pt x="156" y="395"/>
                  </a:cubicBezTo>
                  <a:cubicBezTo>
                    <a:pt x="157" y="388"/>
                    <a:pt x="157" y="388"/>
                    <a:pt x="157" y="388"/>
                  </a:cubicBezTo>
                  <a:cubicBezTo>
                    <a:pt x="158" y="382"/>
                    <a:pt x="158" y="382"/>
                    <a:pt x="158" y="382"/>
                  </a:cubicBezTo>
                  <a:cubicBezTo>
                    <a:pt x="155" y="379"/>
                    <a:pt x="155" y="379"/>
                    <a:pt x="155" y="379"/>
                  </a:cubicBezTo>
                  <a:cubicBezTo>
                    <a:pt x="154" y="377"/>
                    <a:pt x="154" y="377"/>
                    <a:pt x="154" y="377"/>
                  </a:cubicBezTo>
                  <a:cubicBezTo>
                    <a:pt x="152" y="375"/>
                    <a:pt x="152" y="375"/>
                    <a:pt x="152" y="375"/>
                  </a:cubicBezTo>
                  <a:cubicBezTo>
                    <a:pt x="154" y="369"/>
                    <a:pt x="154" y="369"/>
                    <a:pt x="154" y="369"/>
                  </a:cubicBezTo>
                  <a:cubicBezTo>
                    <a:pt x="158" y="369"/>
                    <a:pt x="158" y="369"/>
                    <a:pt x="158" y="369"/>
                  </a:cubicBezTo>
                  <a:cubicBezTo>
                    <a:pt x="160" y="366"/>
                    <a:pt x="160" y="366"/>
                    <a:pt x="160" y="366"/>
                  </a:cubicBezTo>
                  <a:cubicBezTo>
                    <a:pt x="160" y="366"/>
                    <a:pt x="163" y="364"/>
                    <a:pt x="163" y="363"/>
                  </a:cubicBezTo>
                  <a:cubicBezTo>
                    <a:pt x="163" y="363"/>
                    <a:pt x="164" y="359"/>
                    <a:pt x="164" y="359"/>
                  </a:cubicBezTo>
                  <a:cubicBezTo>
                    <a:pt x="163" y="356"/>
                    <a:pt x="163" y="356"/>
                    <a:pt x="163" y="356"/>
                  </a:cubicBezTo>
                  <a:cubicBezTo>
                    <a:pt x="165" y="357"/>
                    <a:pt x="165" y="357"/>
                    <a:pt x="165" y="357"/>
                  </a:cubicBezTo>
                  <a:cubicBezTo>
                    <a:pt x="165" y="354"/>
                    <a:pt x="165" y="354"/>
                    <a:pt x="165" y="354"/>
                  </a:cubicBezTo>
                  <a:cubicBezTo>
                    <a:pt x="165" y="354"/>
                    <a:pt x="166" y="351"/>
                    <a:pt x="166" y="351"/>
                  </a:cubicBezTo>
                  <a:cubicBezTo>
                    <a:pt x="167" y="351"/>
                    <a:pt x="168" y="350"/>
                    <a:pt x="168" y="350"/>
                  </a:cubicBezTo>
                  <a:cubicBezTo>
                    <a:pt x="168" y="350"/>
                    <a:pt x="170" y="346"/>
                    <a:pt x="170" y="346"/>
                  </a:cubicBezTo>
                  <a:cubicBezTo>
                    <a:pt x="170" y="346"/>
                    <a:pt x="171" y="347"/>
                    <a:pt x="172" y="346"/>
                  </a:cubicBezTo>
                  <a:cubicBezTo>
                    <a:pt x="173" y="345"/>
                    <a:pt x="173" y="345"/>
                    <a:pt x="173" y="344"/>
                  </a:cubicBezTo>
                  <a:cubicBezTo>
                    <a:pt x="174" y="342"/>
                    <a:pt x="176" y="338"/>
                    <a:pt x="176" y="338"/>
                  </a:cubicBezTo>
                  <a:cubicBezTo>
                    <a:pt x="176" y="338"/>
                    <a:pt x="176" y="337"/>
                    <a:pt x="176" y="336"/>
                  </a:cubicBezTo>
                  <a:cubicBezTo>
                    <a:pt x="177" y="336"/>
                    <a:pt x="179" y="336"/>
                    <a:pt x="179" y="335"/>
                  </a:cubicBezTo>
                  <a:cubicBezTo>
                    <a:pt x="178" y="334"/>
                    <a:pt x="176" y="331"/>
                    <a:pt x="176" y="331"/>
                  </a:cubicBezTo>
                  <a:cubicBezTo>
                    <a:pt x="179" y="328"/>
                    <a:pt x="179" y="328"/>
                    <a:pt x="179" y="328"/>
                  </a:cubicBezTo>
                  <a:cubicBezTo>
                    <a:pt x="179" y="328"/>
                    <a:pt x="182" y="325"/>
                    <a:pt x="182" y="325"/>
                  </a:cubicBezTo>
                  <a:cubicBezTo>
                    <a:pt x="182" y="326"/>
                    <a:pt x="183" y="326"/>
                    <a:pt x="184" y="325"/>
                  </a:cubicBezTo>
                  <a:cubicBezTo>
                    <a:pt x="184" y="325"/>
                    <a:pt x="185" y="324"/>
                    <a:pt x="186" y="323"/>
                  </a:cubicBezTo>
                  <a:cubicBezTo>
                    <a:pt x="186" y="323"/>
                    <a:pt x="187" y="322"/>
                    <a:pt x="188" y="322"/>
                  </a:cubicBezTo>
                  <a:cubicBezTo>
                    <a:pt x="188" y="321"/>
                    <a:pt x="189" y="319"/>
                    <a:pt x="189" y="318"/>
                  </a:cubicBezTo>
                  <a:cubicBezTo>
                    <a:pt x="189" y="318"/>
                    <a:pt x="191" y="313"/>
                    <a:pt x="191" y="313"/>
                  </a:cubicBezTo>
                  <a:cubicBezTo>
                    <a:pt x="191" y="310"/>
                    <a:pt x="191" y="310"/>
                    <a:pt x="191" y="310"/>
                  </a:cubicBezTo>
                  <a:cubicBezTo>
                    <a:pt x="192" y="309"/>
                    <a:pt x="192" y="309"/>
                    <a:pt x="192" y="309"/>
                  </a:cubicBezTo>
                  <a:cubicBezTo>
                    <a:pt x="194" y="307"/>
                    <a:pt x="194" y="307"/>
                    <a:pt x="194" y="307"/>
                  </a:cubicBezTo>
                  <a:cubicBezTo>
                    <a:pt x="194" y="307"/>
                    <a:pt x="196" y="306"/>
                    <a:pt x="196" y="307"/>
                  </a:cubicBezTo>
                  <a:cubicBezTo>
                    <a:pt x="196" y="307"/>
                    <a:pt x="195" y="309"/>
                    <a:pt x="195" y="309"/>
                  </a:cubicBezTo>
                  <a:cubicBezTo>
                    <a:pt x="198" y="309"/>
                    <a:pt x="198" y="309"/>
                    <a:pt x="198" y="309"/>
                  </a:cubicBezTo>
                  <a:cubicBezTo>
                    <a:pt x="198" y="309"/>
                    <a:pt x="198" y="307"/>
                    <a:pt x="198" y="308"/>
                  </a:cubicBezTo>
                  <a:cubicBezTo>
                    <a:pt x="199" y="308"/>
                    <a:pt x="200" y="309"/>
                    <a:pt x="200" y="309"/>
                  </a:cubicBezTo>
                  <a:cubicBezTo>
                    <a:pt x="200" y="308"/>
                    <a:pt x="201" y="306"/>
                    <a:pt x="201" y="306"/>
                  </a:cubicBezTo>
                  <a:cubicBezTo>
                    <a:pt x="201" y="303"/>
                    <a:pt x="201" y="303"/>
                    <a:pt x="201" y="303"/>
                  </a:cubicBezTo>
                  <a:cubicBezTo>
                    <a:pt x="201" y="303"/>
                    <a:pt x="203" y="301"/>
                    <a:pt x="204" y="300"/>
                  </a:cubicBezTo>
                  <a:cubicBezTo>
                    <a:pt x="204" y="299"/>
                    <a:pt x="207" y="296"/>
                    <a:pt x="207" y="296"/>
                  </a:cubicBezTo>
                  <a:cubicBezTo>
                    <a:pt x="210" y="295"/>
                    <a:pt x="210" y="295"/>
                    <a:pt x="210" y="295"/>
                  </a:cubicBezTo>
                  <a:cubicBezTo>
                    <a:pt x="210" y="295"/>
                    <a:pt x="211" y="294"/>
                    <a:pt x="212" y="294"/>
                  </a:cubicBezTo>
                  <a:cubicBezTo>
                    <a:pt x="212" y="294"/>
                    <a:pt x="215" y="290"/>
                    <a:pt x="215" y="290"/>
                  </a:cubicBezTo>
                  <a:cubicBezTo>
                    <a:pt x="215" y="290"/>
                    <a:pt x="215" y="289"/>
                    <a:pt x="216" y="288"/>
                  </a:cubicBezTo>
                  <a:cubicBezTo>
                    <a:pt x="216" y="287"/>
                    <a:pt x="218" y="287"/>
                    <a:pt x="218" y="286"/>
                  </a:cubicBezTo>
                  <a:cubicBezTo>
                    <a:pt x="219" y="286"/>
                    <a:pt x="221" y="281"/>
                    <a:pt x="221" y="281"/>
                  </a:cubicBezTo>
                  <a:cubicBezTo>
                    <a:pt x="221" y="281"/>
                    <a:pt x="222" y="281"/>
                    <a:pt x="222" y="280"/>
                  </a:cubicBezTo>
                  <a:cubicBezTo>
                    <a:pt x="222" y="278"/>
                    <a:pt x="223" y="276"/>
                    <a:pt x="223" y="276"/>
                  </a:cubicBezTo>
                  <a:cubicBezTo>
                    <a:pt x="225" y="272"/>
                    <a:pt x="225" y="272"/>
                    <a:pt x="225" y="272"/>
                  </a:cubicBezTo>
                  <a:cubicBezTo>
                    <a:pt x="225" y="266"/>
                    <a:pt x="225" y="266"/>
                    <a:pt x="225" y="266"/>
                  </a:cubicBezTo>
                  <a:cubicBezTo>
                    <a:pt x="227" y="261"/>
                    <a:pt x="227" y="261"/>
                    <a:pt x="227" y="261"/>
                  </a:cubicBezTo>
                  <a:cubicBezTo>
                    <a:pt x="227" y="261"/>
                    <a:pt x="228" y="260"/>
                    <a:pt x="228" y="259"/>
                  </a:cubicBezTo>
                  <a:cubicBezTo>
                    <a:pt x="229" y="259"/>
                    <a:pt x="230" y="256"/>
                    <a:pt x="230" y="256"/>
                  </a:cubicBezTo>
                  <a:cubicBezTo>
                    <a:pt x="230" y="256"/>
                    <a:pt x="233" y="252"/>
                    <a:pt x="233" y="252"/>
                  </a:cubicBezTo>
                  <a:cubicBezTo>
                    <a:pt x="233" y="252"/>
                    <a:pt x="234" y="249"/>
                    <a:pt x="234" y="248"/>
                  </a:cubicBezTo>
                  <a:cubicBezTo>
                    <a:pt x="235" y="248"/>
                    <a:pt x="235" y="248"/>
                    <a:pt x="235" y="248"/>
                  </a:cubicBezTo>
                  <a:cubicBezTo>
                    <a:pt x="235" y="245"/>
                    <a:pt x="235" y="245"/>
                    <a:pt x="235" y="245"/>
                  </a:cubicBezTo>
                  <a:cubicBezTo>
                    <a:pt x="233" y="241"/>
                    <a:pt x="233" y="241"/>
                    <a:pt x="233" y="241"/>
                  </a:cubicBezTo>
                  <a:cubicBezTo>
                    <a:pt x="229" y="238"/>
                    <a:pt x="229" y="238"/>
                    <a:pt x="229" y="238"/>
                  </a:cubicBezTo>
                  <a:cubicBezTo>
                    <a:pt x="226" y="238"/>
                    <a:pt x="226" y="238"/>
                    <a:pt x="226" y="238"/>
                  </a:cubicBezTo>
                  <a:cubicBezTo>
                    <a:pt x="224" y="236"/>
                    <a:pt x="224" y="236"/>
                    <a:pt x="224" y="236"/>
                  </a:cubicBezTo>
                  <a:cubicBezTo>
                    <a:pt x="225" y="234"/>
                    <a:pt x="225" y="234"/>
                    <a:pt x="225" y="234"/>
                  </a:cubicBezTo>
                  <a:cubicBezTo>
                    <a:pt x="223" y="231"/>
                    <a:pt x="223" y="231"/>
                    <a:pt x="223" y="231"/>
                  </a:cubicBezTo>
                  <a:cubicBezTo>
                    <a:pt x="222" y="229"/>
                    <a:pt x="222" y="229"/>
                    <a:pt x="222" y="229"/>
                  </a:cubicBezTo>
                  <a:cubicBezTo>
                    <a:pt x="220" y="227"/>
                    <a:pt x="220" y="227"/>
                    <a:pt x="220" y="227"/>
                  </a:cubicBezTo>
                  <a:cubicBezTo>
                    <a:pt x="220" y="227"/>
                    <a:pt x="222" y="224"/>
                    <a:pt x="222" y="224"/>
                  </a:cubicBezTo>
                  <a:cubicBezTo>
                    <a:pt x="222" y="224"/>
                    <a:pt x="223" y="223"/>
                    <a:pt x="223" y="222"/>
                  </a:cubicBezTo>
                  <a:cubicBezTo>
                    <a:pt x="223" y="222"/>
                    <a:pt x="225" y="219"/>
                    <a:pt x="225" y="219"/>
                  </a:cubicBezTo>
                  <a:cubicBezTo>
                    <a:pt x="225" y="219"/>
                    <a:pt x="227" y="216"/>
                    <a:pt x="227" y="216"/>
                  </a:cubicBezTo>
                  <a:cubicBezTo>
                    <a:pt x="227" y="216"/>
                    <a:pt x="228" y="215"/>
                    <a:pt x="228" y="214"/>
                  </a:cubicBezTo>
                  <a:cubicBezTo>
                    <a:pt x="228" y="213"/>
                    <a:pt x="227" y="209"/>
                    <a:pt x="227" y="209"/>
                  </a:cubicBezTo>
                  <a:cubicBezTo>
                    <a:pt x="227" y="209"/>
                    <a:pt x="227" y="206"/>
                    <a:pt x="228" y="206"/>
                  </a:cubicBezTo>
                  <a:cubicBezTo>
                    <a:pt x="228" y="205"/>
                    <a:pt x="229" y="204"/>
                    <a:pt x="229" y="204"/>
                  </a:cubicBezTo>
                  <a:cubicBezTo>
                    <a:pt x="229" y="204"/>
                    <a:pt x="230" y="204"/>
                    <a:pt x="231" y="205"/>
                  </a:cubicBezTo>
                  <a:cubicBezTo>
                    <a:pt x="232" y="205"/>
                    <a:pt x="232" y="203"/>
                    <a:pt x="232" y="203"/>
                  </a:cubicBezTo>
                  <a:cubicBezTo>
                    <a:pt x="232" y="203"/>
                    <a:pt x="232" y="200"/>
                    <a:pt x="231" y="200"/>
                  </a:cubicBezTo>
                  <a:cubicBezTo>
                    <a:pt x="230" y="200"/>
                    <a:pt x="229" y="198"/>
                    <a:pt x="229" y="198"/>
                  </a:cubicBezTo>
                  <a:cubicBezTo>
                    <a:pt x="229" y="198"/>
                    <a:pt x="230" y="197"/>
                    <a:pt x="230" y="197"/>
                  </a:cubicBezTo>
                  <a:cubicBezTo>
                    <a:pt x="230" y="196"/>
                    <a:pt x="232" y="195"/>
                    <a:pt x="232" y="195"/>
                  </a:cubicBezTo>
                  <a:cubicBezTo>
                    <a:pt x="235" y="194"/>
                    <a:pt x="235" y="194"/>
                    <a:pt x="235" y="194"/>
                  </a:cubicBezTo>
                  <a:cubicBezTo>
                    <a:pt x="234" y="191"/>
                    <a:pt x="234" y="191"/>
                    <a:pt x="234" y="191"/>
                  </a:cubicBezTo>
                  <a:cubicBezTo>
                    <a:pt x="234" y="188"/>
                    <a:pt x="234" y="188"/>
                    <a:pt x="234" y="188"/>
                  </a:cubicBezTo>
                  <a:cubicBezTo>
                    <a:pt x="234" y="188"/>
                    <a:pt x="238" y="189"/>
                    <a:pt x="238" y="189"/>
                  </a:cubicBezTo>
                  <a:cubicBezTo>
                    <a:pt x="238" y="190"/>
                    <a:pt x="239" y="192"/>
                    <a:pt x="240" y="192"/>
                  </a:cubicBezTo>
                  <a:cubicBezTo>
                    <a:pt x="240" y="191"/>
                    <a:pt x="240" y="189"/>
                    <a:pt x="240" y="189"/>
                  </a:cubicBezTo>
                  <a:cubicBezTo>
                    <a:pt x="240" y="189"/>
                    <a:pt x="241" y="186"/>
                    <a:pt x="242" y="187"/>
                  </a:cubicBezTo>
                  <a:cubicBezTo>
                    <a:pt x="244" y="188"/>
                    <a:pt x="245" y="186"/>
                    <a:pt x="246" y="186"/>
                  </a:cubicBezTo>
                  <a:cubicBezTo>
                    <a:pt x="246" y="185"/>
                    <a:pt x="247" y="183"/>
                    <a:pt x="247" y="183"/>
                  </a:cubicBezTo>
                  <a:cubicBezTo>
                    <a:pt x="247" y="183"/>
                    <a:pt x="248" y="180"/>
                    <a:pt x="247" y="179"/>
                  </a:cubicBezTo>
                  <a:cubicBezTo>
                    <a:pt x="246" y="179"/>
                    <a:pt x="245" y="179"/>
                    <a:pt x="245" y="178"/>
                  </a:cubicBezTo>
                  <a:cubicBezTo>
                    <a:pt x="245" y="178"/>
                    <a:pt x="246" y="176"/>
                    <a:pt x="247" y="176"/>
                  </a:cubicBezTo>
                  <a:cubicBezTo>
                    <a:pt x="248" y="176"/>
                    <a:pt x="248" y="176"/>
                    <a:pt x="250" y="175"/>
                  </a:cubicBezTo>
                  <a:cubicBezTo>
                    <a:pt x="251" y="174"/>
                    <a:pt x="251" y="173"/>
                    <a:pt x="251" y="173"/>
                  </a:cubicBezTo>
                  <a:cubicBezTo>
                    <a:pt x="251" y="173"/>
                    <a:pt x="254" y="172"/>
                    <a:pt x="254" y="172"/>
                  </a:cubicBezTo>
                  <a:cubicBezTo>
                    <a:pt x="258" y="170"/>
                    <a:pt x="258" y="170"/>
                    <a:pt x="258" y="170"/>
                  </a:cubicBezTo>
                  <a:cubicBezTo>
                    <a:pt x="258" y="168"/>
                    <a:pt x="258" y="168"/>
                    <a:pt x="258" y="168"/>
                  </a:cubicBezTo>
                  <a:cubicBezTo>
                    <a:pt x="258" y="168"/>
                    <a:pt x="260" y="168"/>
                    <a:pt x="260" y="168"/>
                  </a:cubicBezTo>
                  <a:cubicBezTo>
                    <a:pt x="261" y="168"/>
                    <a:pt x="262" y="169"/>
                    <a:pt x="262" y="169"/>
                  </a:cubicBezTo>
                  <a:cubicBezTo>
                    <a:pt x="262" y="169"/>
                    <a:pt x="264" y="169"/>
                    <a:pt x="264" y="169"/>
                  </a:cubicBezTo>
                  <a:cubicBezTo>
                    <a:pt x="264" y="168"/>
                    <a:pt x="263" y="167"/>
                    <a:pt x="264" y="167"/>
                  </a:cubicBezTo>
                  <a:cubicBezTo>
                    <a:pt x="265" y="168"/>
                    <a:pt x="265" y="168"/>
                    <a:pt x="265" y="169"/>
                  </a:cubicBezTo>
                  <a:cubicBezTo>
                    <a:pt x="266" y="169"/>
                    <a:pt x="266" y="169"/>
                    <a:pt x="266" y="169"/>
                  </a:cubicBezTo>
                  <a:cubicBezTo>
                    <a:pt x="267" y="169"/>
                    <a:pt x="268" y="170"/>
                    <a:pt x="269" y="171"/>
                  </a:cubicBezTo>
                  <a:cubicBezTo>
                    <a:pt x="269" y="171"/>
                    <a:pt x="269" y="172"/>
                    <a:pt x="269" y="173"/>
                  </a:cubicBezTo>
                  <a:cubicBezTo>
                    <a:pt x="269" y="174"/>
                    <a:pt x="269" y="174"/>
                    <a:pt x="269" y="175"/>
                  </a:cubicBezTo>
                  <a:cubicBezTo>
                    <a:pt x="269" y="176"/>
                    <a:pt x="269" y="176"/>
                    <a:pt x="269" y="176"/>
                  </a:cubicBezTo>
                  <a:cubicBezTo>
                    <a:pt x="269" y="176"/>
                    <a:pt x="272" y="178"/>
                    <a:pt x="272" y="177"/>
                  </a:cubicBezTo>
                  <a:cubicBezTo>
                    <a:pt x="272" y="176"/>
                    <a:pt x="272" y="177"/>
                    <a:pt x="272" y="175"/>
                  </a:cubicBezTo>
                  <a:cubicBezTo>
                    <a:pt x="271" y="174"/>
                    <a:pt x="272" y="173"/>
                    <a:pt x="272" y="172"/>
                  </a:cubicBezTo>
                  <a:cubicBezTo>
                    <a:pt x="271" y="171"/>
                    <a:pt x="270" y="169"/>
                    <a:pt x="270" y="168"/>
                  </a:cubicBezTo>
                  <a:cubicBezTo>
                    <a:pt x="270" y="168"/>
                    <a:pt x="271" y="167"/>
                    <a:pt x="272" y="167"/>
                  </a:cubicBezTo>
                  <a:cubicBezTo>
                    <a:pt x="273" y="167"/>
                    <a:pt x="272" y="166"/>
                    <a:pt x="273" y="167"/>
                  </a:cubicBezTo>
                  <a:cubicBezTo>
                    <a:pt x="274" y="168"/>
                    <a:pt x="274" y="169"/>
                    <a:pt x="275" y="169"/>
                  </a:cubicBezTo>
                  <a:cubicBezTo>
                    <a:pt x="276" y="169"/>
                    <a:pt x="276" y="169"/>
                    <a:pt x="276" y="169"/>
                  </a:cubicBezTo>
                  <a:cubicBezTo>
                    <a:pt x="276" y="170"/>
                    <a:pt x="277" y="171"/>
                    <a:pt x="277" y="172"/>
                  </a:cubicBezTo>
                  <a:cubicBezTo>
                    <a:pt x="277" y="173"/>
                    <a:pt x="277" y="173"/>
                    <a:pt x="277" y="174"/>
                  </a:cubicBezTo>
                  <a:cubicBezTo>
                    <a:pt x="277" y="174"/>
                    <a:pt x="279" y="177"/>
                    <a:pt x="279" y="177"/>
                  </a:cubicBezTo>
                  <a:cubicBezTo>
                    <a:pt x="279" y="177"/>
                    <a:pt x="281" y="175"/>
                    <a:pt x="281" y="175"/>
                  </a:cubicBezTo>
                  <a:cubicBezTo>
                    <a:pt x="281" y="174"/>
                    <a:pt x="281" y="173"/>
                    <a:pt x="281" y="173"/>
                  </a:cubicBezTo>
                  <a:cubicBezTo>
                    <a:pt x="281" y="172"/>
                    <a:pt x="281" y="171"/>
                    <a:pt x="281" y="171"/>
                  </a:cubicBezTo>
                  <a:cubicBezTo>
                    <a:pt x="281" y="170"/>
                    <a:pt x="278" y="167"/>
                    <a:pt x="278" y="167"/>
                  </a:cubicBezTo>
                  <a:cubicBezTo>
                    <a:pt x="278" y="167"/>
                    <a:pt x="278" y="166"/>
                    <a:pt x="279" y="165"/>
                  </a:cubicBezTo>
                  <a:cubicBezTo>
                    <a:pt x="279" y="165"/>
                    <a:pt x="280" y="164"/>
                    <a:pt x="282" y="163"/>
                  </a:cubicBezTo>
                  <a:cubicBezTo>
                    <a:pt x="276" y="150"/>
                    <a:pt x="276" y="150"/>
                    <a:pt x="276" y="150"/>
                  </a:cubicBezTo>
                  <a:cubicBezTo>
                    <a:pt x="270" y="147"/>
                    <a:pt x="270" y="147"/>
                    <a:pt x="270" y="147"/>
                  </a:cubicBezTo>
                  <a:cubicBezTo>
                    <a:pt x="266" y="143"/>
                    <a:pt x="266" y="143"/>
                    <a:pt x="266" y="143"/>
                  </a:cubicBezTo>
                  <a:cubicBezTo>
                    <a:pt x="266" y="138"/>
                    <a:pt x="266" y="138"/>
                    <a:pt x="266" y="138"/>
                  </a:cubicBezTo>
                  <a:cubicBezTo>
                    <a:pt x="263" y="134"/>
                    <a:pt x="263" y="134"/>
                    <a:pt x="263" y="134"/>
                  </a:cubicBezTo>
                  <a:cubicBezTo>
                    <a:pt x="263" y="134"/>
                    <a:pt x="264" y="131"/>
                    <a:pt x="264" y="130"/>
                  </a:cubicBezTo>
                  <a:cubicBezTo>
                    <a:pt x="265" y="129"/>
                    <a:pt x="267" y="124"/>
                    <a:pt x="267" y="124"/>
                  </a:cubicBezTo>
                  <a:cubicBezTo>
                    <a:pt x="267" y="124"/>
                    <a:pt x="266" y="120"/>
                    <a:pt x="266" y="119"/>
                  </a:cubicBezTo>
                  <a:cubicBezTo>
                    <a:pt x="266" y="118"/>
                    <a:pt x="267" y="113"/>
                    <a:pt x="267" y="113"/>
                  </a:cubicBezTo>
                  <a:cubicBezTo>
                    <a:pt x="266" y="108"/>
                    <a:pt x="266" y="108"/>
                    <a:pt x="266" y="108"/>
                  </a:cubicBezTo>
                  <a:cubicBezTo>
                    <a:pt x="254" y="94"/>
                    <a:pt x="254" y="94"/>
                    <a:pt x="254" y="94"/>
                  </a:cubicBezTo>
                  <a:cubicBezTo>
                    <a:pt x="255" y="88"/>
                    <a:pt x="255" y="88"/>
                    <a:pt x="255" y="88"/>
                  </a:cubicBezTo>
                  <a:cubicBezTo>
                    <a:pt x="255" y="88"/>
                    <a:pt x="255" y="88"/>
                    <a:pt x="255" y="88"/>
                  </a:cubicBezTo>
                  <a:close/>
                  <a:moveTo>
                    <a:pt x="165" y="710"/>
                  </a:moveTo>
                  <a:cubicBezTo>
                    <a:pt x="165" y="710"/>
                    <a:pt x="165" y="710"/>
                    <a:pt x="165" y="710"/>
                  </a:cubicBezTo>
                  <a:cubicBezTo>
                    <a:pt x="166" y="702"/>
                    <a:pt x="166" y="702"/>
                    <a:pt x="166" y="702"/>
                  </a:cubicBezTo>
                  <a:cubicBezTo>
                    <a:pt x="166" y="702"/>
                    <a:pt x="164" y="699"/>
                    <a:pt x="164" y="699"/>
                  </a:cubicBezTo>
                  <a:cubicBezTo>
                    <a:pt x="164" y="698"/>
                    <a:pt x="163" y="696"/>
                    <a:pt x="163" y="693"/>
                  </a:cubicBezTo>
                  <a:cubicBezTo>
                    <a:pt x="164" y="690"/>
                    <a:pt x="164" y="689"/>
                    <a:pt x="165" y="687"/>
                  </a:cubicBezTo>
                  <a:cubicBezTo>
                    <a:pt x="165" y="685"/>
                    <a:pt x="167" y="684"/>
                    <a:pt x="167" y="682"/>
                  </a:cubicBezTo>
                  <a:cubicBezTo>
                    <a:pt x="167" y="679"/>
                    <a:pt x="167" y="678"/>
                    <a:pt x="168" y="676"/>
                  </a:cubicBezTo>
                  <a:cubicBezTo>
                    <a:pt x="168" y="674"/>
                    <a:pt x="169" y="672"/>
                    <a:pt x="170" y="672"/>
                  </a:cubicBezTo>
                  <a:cubicBezTo>
                    <a:pt x="170" y="671"/>
                    <a:pt x="172" y="667"/>
                    <a:pt x="172" y="667"/>
                  </a:cubicBezTo>
                  <a:cubicBezTo>
                    <a:pt x="173" y="662"/>
                    <a:pt x="173" y="662"/>
                    <a:pt x="173" y="662"/>
                  </a:cubicBezTo>
                  <a:cubicBezTo>
                    <a:pt x="173" y="662"/>
                    <a:pt x="175" y="657"/>
                    <a:pt x="175" y="656"/>
                  </a:cubicBezTo>
                  <a:cubicBezTo>
                    <a:pt x="175" y="655"/>
                    <a:pt x="174" y="651"/>
                    <a:pt x="174" y="650"/>
                  </a:cubicBezTo>
                  <a:cubicBezTo>
                    <a:pt x="175" y="649"/>
                    <a:pt x="177" y="647"/>
                    <a:pt x="177" y="647"/>
                  </a:cubicBezTo>
                  <a:cubicBezTo>
                    <a:pt x="180" y="647"/>
                    <a:pt x="180" y="647"/>
                    <a:pt x="180" y="647"/>
                  </a:cubicBezTo>
                  <a:cubicBezTo>
                    <a:pt x="180" y="647"/>
                    <a:pt x="180" y="650"/>
                    <a:pt x="179" y="651"/>
                  </a:cubicBezTo>
                  <a:cubicBezTo>
                    <a:pt x="178" y="651"/>
                    <a:pt x="177" y="652"/>
                    <a:pt x="177" y="652"/>
                  </a:cubicBezTo>
                  <a:cubicBezTo>
                    <a:pt x="177" y="653"/>
                    <a:pt x="179" y="655"/>
                    <a:pt x="179" y="655"/>
                  </a:cubicBezTo>
                  <a:cubicBezTo>
                    <a:pt x="179" y="659"/>
                    <a:pt x="179" y="659"/>
                    <a:pt x="179" y="659"/>
                  </a:cubicBezTo>
                  <a:cubicBezTo>
                    <a:pt x="177" y="663"/>
                    <a:pt x="177" y="663"/>
                    <a:pt x="177" y="663"/>
                  </a:cubicBezTo>
                  <a:cubicBezTo>
                    <a:pt x="175" y="668"/>
                    <a:pt x="175" y="668"/>
                    <a:pt x="175" y="668"/>
                  </a:cubicBezTo>
                  <a:cubicBezTo>
                    <a:pt x="175" y="673"/>
                    <a:pt x="175" y="673"/>
                    <a:pt x="175" y="673"/>
                  </a:cubicBezTo>
                  <a:cubicBezTo>
                    <a:pt x="174" y="676"/>
                    <a:pt x="174" y="676"/>
                    <a:pt x="174" y="676"/>
                  </a:cubicBezTo>
                  <a:cubicBezTo>
                    <a:pt x="173" y="679"/>
                    <a:pt x="173" y="679"/>
                    <a:pt x="173" y="679"/>
                  </a:cubicBezTo>
                  <a:cubicBezTo>
                    <a:pt x="171" y="685"/>
                    <a:pt x="171" y="685"/>
                    <a:pt x="171" y="685"/>
                  </a:cubicBezTo>
                  <a:cubicBezTo>
                    <a:pt x="172" y="690"/>
                    <a:pt x="172" y="690"/>
                    <a:pt x="172" y="690"/>
                  </a:cubicBezTo>
                  <a:cubicBezTo>
                    <a:pt x="169" y="696"/>
                    <a:pt x="169" y="696"/>
                    <a:pt x="169" y="696"/>
                  </a:cubicBezTo>
                  <a:cubicBezTo>
                    <a:pt x="169" y="696"/>
                    <a:pt x="169" y="699"/>
                    <a:pt x="169" y="700"/>
                  </a:cubicBezTo>
                  <a:cubicBezTo>
                    <a:pt x="169" y="701"/>
                    <a:pt x="169" y="707"/>
                    <a:pt x="169" y="707"/>
                  </a:cubicBezTo>
                  <a:cubicBezTo>
                    <a:pt x="169" y="707"/>
                    <a:pt x="169" y="710"/>
                    <a:pt x="168" y="710"/>
                  </a:cubicBezTo>
                  <a:cubicBezTo>
                    <a:pt x="167" y="710"/>
                    <a:pt x="165" y="710"/>
                    <a:pt x="165" y="710"/>
                  </a:cubicBezTo>
                  <a:close/>
                  <a:moveTo>
                    <a:pt x="206" y="649"/>
                  </a:moveTo>
                  <a:cubicBezTo>
                    <a:pt x="206" y="649"/>
                    <a:pt x="206" y="649"/>
                    <a:pt x="206" y="649"/>
                  </a:cubicBezTo>
                  <a:cubicBezTo>
                    <a:pt x="205" y="647"/>
                    <a:pt x="205" y="647"/>
                    <a:pt x="205" y="647"/>
                  </a:cubicBezTo>
                  <a:cubicBezTo>
                    <a:pt x="208" y="646"/>
                    <a:pt x="208" y="646"/>
                    <a:pt x="208" y="646"/>
                  </a:cubicBezTo>
                  <a:cubicBezTo>
                    <a:pt x="208" y="646"/>
                    <a:pt x="207" y="642"/>
                    <a:pt x="207" y="641"/>
                  </a:cubicBezTo>
                  <a:cubicBezTo>
                    <a:pt x="207" y="640"/>
                    <a:pt x="206" y="641"/>
                    <a:pt x="205" y="639"/>
                  </a:cubicBezTo>
                  <a:cubicBezTo>
                    <a:pt x="204" y="638"/>
                    <a:pt x="204" y="635"/>
                    <a:pt x="204" y="635"/>
                  </a:cubicBezTo>
                  <a:cubicBezTo>
                    <a:pt x="204" y="634"/>
                    <a:pt x="205" y="631"/>
                    <a:pt x="205" y="631"/>
                  </a:cubicBezTo>
                  <a:cubicBezTo>
                    <a:pt x="205" y="631"/>
                    <a:pt x="208" y="627"/>
                    <a:pt x="210" y="625"/>
                  </a:cubicBezTo>
                  <a:cubicBezTo>
                    <a:pt x="213" y="622"/>
                    <a:pt x="212" y="622"/>
                    <a:pt x="212" y="620"/>
                  </a:cubicBezTo>
                  <a:cubicBezTo>
                    <a:pt x="211" y="619"/>
                    <a:pt x="213" y="618"/>
                    <a:pt x="213" y="618"/>
                  </a:cubicBezTo>
                  <a:cubicBezTo>
                    <a:pt x="216" y="615"/>
                    <a:pt x="216" y="615"/>
                    <a:pt x="216" y="615"/>
                  </a:cubicBezTo>
                  <a:cubicBezTo>
                    <a:pt x="218" y="610"/>
                    <a:pt x="218" y="610"/>
                    <a:pt x="218" y="610"/>
                  </a:cubicBezTo>
                  <a:cubicBezTo>
                    <a:pt x="218" y="610"/>
                    <a:pt x="221" y="613"/>
                    <a:pt x="221" y="613"/>
                  </a:cubicBezTo>
                  <a:cubicBezTo>
                    <a:pt x="222" y="613"/>
                    <a:pt x="222" y="612"/>
                    <a:pt x="222" y="611"/>
                  </a:cubicBezTo>
                  <a:cubicBezTo>
                    <a:pt x="222" y="610"/>
                    <a:pt x="224" y="610"/>
                    <a:pt x="224" y="610"/>
                  </a:cubicBezTo>
                  <a:cubicBezTo>
                    <a:pt x="225" y="610"/>
                    <a:pt x="228" y="609"/>
                    <a:pt x="228" y="609"/>
                  </a:cubicBezTo>
                  <a:cubicBezTo>
                    <a:pt x="229" y="607"/>
                    <a:pt x="229" y="607"/>
                    <a:pt x="229" y="607"/>
                  </a:cubicBezTo>
                  <a:cubicBezTo>
                    <a:pt x="229" y="607"/>
                    <a:pt x="233" y="606"/>
                    <a:pt x="235" y="607"/>
                  </a:cubicBezTo>
                  <a:cubicBezTo>
                    <a:pt x="236" y="608"/>
                    <a:pt x="234" y="608"/>
                    <a:pt x="234" y="609"/>
                  </a:cubicBezTo>
                  <a:cubicBezTo>
                    <a:pt x="234" y="610"/>
                    <a:pt x="234" y="610"/>
                    <a:pt x="234" y="611"/>
                  </a:cubicBezTo>
                  <a:cubicBezTo>
                    <a:pt x="234" y="612"/>
                    <a:pt x="233" y="613"/>
                    <a:pt x="230" y="613"/>
                  </a:cubicBezTo>
                  <a:cubicBezTo>
                    <a:pt x="227" y="614"/>
                    <a:pt x="229" y="616"/>
                    <a:pt x="229" y="616"/>
                  </a:cubicBezTo>
                  <a:cubicBezTo>
                    <a:pt x="229" y="616"/>
                    <a:pt x="229" y="620"/>
                    <a:pt x="229" y="620"/>
                  </a:cubicBezTo>
                  <a:cubicBezTo>
                    <a:pt x="228" y="621"/>
                    <a:pt x="226" y="623"/>
                    <a:pt x="224" y="623"/>
                  </a:cubicBezTo>
                  <a:cubicBezTo>
                    <a:pt x="223" y="624"/>
                    <a:pt x="223" y="626"/>
                    <a:pt x="223" y="626"/>
                  </a:cubicBezTo>
                  <a:cubicBezTo>
                    <a:pt x="223" y="627"/>
                    <a:pt x="224" y="629"/>
                    <a:pt x="224" y="631"/>
                  </a:cubicBezTo>
                  <a:cubicBezTo>
                    <a:pt x="224" y="632"/>
                    <a:pt x="224" y="632"/>
                    <a:pt x="225" y="634"/>
                  </a:cubicBezTo>
                  <a:cubicBezTo>
                    <a:pt x="225" y="635"/>
                    <a:pt x="227" y="635"/>
                    <a:pt x="228" y="635"/>
                  </a:cubicBezTo>
                  <a:cubicBezTo>
                    <a:pt x="228" y="636"/>
                    <a:pt x="230" y="638"/>
                    <a:pt x="229" y="639"/>
                  </a:cubicBezTo>
                  <a:cubicBezTo>
                    <a:pt x="228" y="640"/>
                    <a:pt x="227" y="641"/>
                    <a:pt x="226" y="641"/>
                  </a:cubicBezTo>
                  <a:cubicBezTo>
                    <a:pt x="226" y="642"/>
                    <a:pt x="224" y="645"/>
                    <a:pt x="224" y="645"/>
                  </a:cubicBezTo>
                  <a:cubicBezTo>
                    <a:pt x="224" y="645"/>
                    <a:pt x="225" y="647"/>
                    <a:pt x="224" y="649"/>
                  </a:cubicBezTo>
                  <a:cubicBezTo>
                    <a:pt x="224" y="651"/>
                    <a:pt x="222" y="650"/>
                    <a:pt x="221" y="651"/>
                  </a:cubicBezTo>
                  <a:cubicBezTo>
                    <a:pt x="221" y="651"/>
                    <a:pt x="218" y="654"/>
                    <a:pt x="218" y="654"/>
                  </a:cubicBezTo>
                  <a:cubicBezTo>
                    <a:pt x="217" y="654"/>
                    <a:pt x="216" y="658"/>
                    <a:pt x="216" y="660"/>
                  </a:cubicBezTo>
                  <a:cubicBezTo>
                    <a:pt x="216" y="661"/>
                    <a:pt x="216" y="663"/>
                    <a:pt x="216" y="664"/>
                  </a:cubicBezTo>
                  <a:cubicBezTo>
                    <a:pt x="216" y="665"/>
                    <a:pt x="216" y="664"/>
                    <a:pt x="214" y="667"/>
                  </a:cubicBezTo>
                  <a:cubicBezTo>
                    <a:pt x="211" y="670"/>
                    <a:pt x="212" y="668"/>
                    <a:pt x="209" y="667"/>
                  </a:cubicBezTo>
                  <a:cubicBezTo>
                    <a:pt x="205" y="667"/>
                    <a:pt x="209" y="666"/>
                    <a:pt x="210" y="664"/>
                  </a:cubicBezTo>
                  <a:cubicBezTo>
                    <a:pt x="211" y="662"/>
                    <a:pt x="212" y="660"/>
                    <a:pt x="212" y="660"/>
                  </a:cubicBezTo>
                  <a:cubicBezTo>
                    <a:pt x="211" y="656"/>
                    <a:pt x="211" y="656"/>
                    <a:pt x="211" y="656"/>
                  </a:cubicBezTo>
                  <a:cubicBezTo>
                    <a:pt x="209" y="653"/>
                    <a:pt x="209" y="653"/>
                    <a:pt x="209" y="653"/>
                  </a:cubicBezTo>
                  <a:lnTo>
                    <a:pt x="206" y="649"/>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50" name="Freeform 96">
              <a:extLst>
                <a:ext uri="{FF2B5EF4-FFF2-40B4-BE49-F238E27FC236}">
                  <a16:creationId xmlns:a16="http://schemas.microsoft.com/office/drawing/2014/main" id="{633F15CA-4B02-4130-A16C-729B96A71341}"/>
                </a:ext>
              </a:extLst>
            </p:cNvPr>
            <p:cNvSpPr>
              <a:spLocks noEditPoints="1"/>
            </p:cNvSpPr>
            <p:nvPr/>
          </p:nvSpPr>
          <p:spPr bwMode="auto">
            <a:xfrm>
              <a:off x="4686242" y="235948"/>
              <a:ext cx="1226964" cy="1680165"/>
            </a:xfrm>
            <a:custGeom>
              <a:avLst/>
              <a:gdLst>
                <a:gd name="T0" fmla="*/ 383 w 538"/>
                <a:gd name="T1" fmla="*/ 61 h 760"/>
                <a:gd name="T2" fmla="*/ 367 w 538"/>
                <a:gd name="T3" fmla="*/ 127 h 760"/>
                <a:gd name="T4" fmla="*/ 435 w 538"/>
                <a:gd name="T5" fmla="*/ 150 h 760"/>
                <a:gd name="T6" fmla="*/ 438 w 538"/>
                <a:gd name="T7" fmla="*/ 149 h 760"/>
                <a:gd name="T8" fmla="*/ 438 w 538"/>
                <a:gd name="T9" fmla="*/ 148 h 760"/>
                <a:gd name="T10" fmla="*/ 443 w 538"/>
                <a:gd name="T11" fmla="*/ 86 h 760"/>
                <a:gd name="T12" fmla="*/ 500 w 538"/>
                <a:gd name="T13" fmla="*/ 70 h 760"/>
                <a:gd name="T14" fmla="*/ 509 w 538"/>
                <a:gd name="T15" fmla="*/ 106 h 760"/>
                <a:gd name="T16" fmla="*/ 499 w 538"/>
                <a:gd name="T17" fmla="*/ 50 h 760"/>
                <a:gd name="T18" fmla="*/ 468 w 538"/>
                <a:gd name="T19" fmla="*/ 9 h 760"/>
                <a:gd name="T20" fmla="*/ 444 w 538"/>
                <a:gd name="T21" fmla="*/ 21 h 760"/>
                <a:gd name="T22" fmla="*/ 425 w 538"/>
                <a:gd name="T23" fmla="*/ 23 h 760"/>
                <a:gd name="T24" fmla="*/ 400 w 538"/>
                <a:gd name="T25" fmla="*/ 33 h 760"/>
                <a:gd name="T26" fmla="*/ 377 w 538"/>
                <a:gd name="T27" fmla="*/ 69 h 760"/>
                <a:gd name="T28" fmla="*/ 361 w 538"/>
                <a:gd name="T29" fmla="*/ 85 h 760"/>
                <a:gd name="T30" fmla="*/ 328 w 538"/>
                <a:gd name="T31" fmla="*/ 96 h 760"/>
                <a:gd name="T32" fmla="*/ 298 w 538"/>
                <a:gd name="T33" fmla="*/ 115 h 760"/>
                <a:gd name="T34" fmla="*/ 281 w 538"/>
                <a:gd name="T35" fmla="*/ 161 h 760"/>
                <a:gd name="T36" fmla="*/ 241 w 538"/>
                <a:gd name="T37" fmla="*/ 187 h 760"/>
                <a:gd name="T38" fmla="*/ 235 w 538"/>
                <a:gd name="T39" fmla="*/ 201 h 760"/>
                <a:gd name="T40" fmla="*/ 241 w 538"/>
                <a:gd name="T41" fmla="*/ 223 h 760"/>
                <a:gd name="T42" fmla="*/ 235 w 538"/>
                <a:gd name="T43" fmla="*/ 256 h 760"/>
                <a:gd name="T44" fmla="*/ 219 w 538"/>
                <a:gd name="T45" fmla="*/ 306 h 760"/>
                <a:gd name="T46" fmla="*/ 193 w 538"/>
                <a:gd name="T47" fmla="*/ 362 h 760"/>
                <a:gd name="T48" fmla="*/ 174 w 538"/>
                <a:gd name="T49" fmla="*/ 390 h 760"/>
                <a:gd name="T50" fmla="*/ 145 w 538"/>
                <a:gd name="T51" fmla="*/ 436 h 760"/>
                <a:gd name="T52" fmla="*/ 139 w 538"/>
                <a:gd name="T53" fmla="*/ 456 h 760"/>
                <a:gd name="T54" fmla="*/ 97 w 538"/>
                <a:gd name="T55" fmla="*/ 474 h 760"/>
                <a:gd name="T56" fmla="*/ 59 w 538"/>
                <a:gd name="T57" fmla="*/ 500 h 760"/>
                <a:gd name="T58" fmla="*/ 24 w 538"/>
                <a:gd name="T59" fmla="*/ 527 h 760"/>
                <a:gd name="T60" fmla="*/ 14 w 538"/>
                <a:gd name="T61" fmla="*/ 551 h 760"/>
                <a:gd name="T62" fmla="*/ 4 w 538"/>
                <a:gd name="T63" fmla="*/ 599 h 760"/>
                <a:gd name="T64" fmla="*/ 13 w 538"/>
                <a:gd name="T65" fmla="*/ 650 h 760"/>
                <a:gd name="T66" fmla="*/ 22 w 538"/>
                <a:gd name="T67" fmla="*/ 686 h 760"/>
                <a:gd name="T68" fmla="*/ 33 w 538"/>
                <a:gd name="T69" fmla="*/ 742 h 760"/>
                <a:gd name="T70" fmla="*/ 96 w 538"/>
                <a:gd name="T71" fmla="*/ 747 h 760"/>
                <a:gd name="T72" fmla="*/ 173 w 538"/>
                <a:gd name="T73" fmla="*/ 704 h 760"/>
                <a:gd name="T74" fmla="*/ 188 w 538"/>
                <a:gd name="T75" fmla="*/ 671 h 760"/>
                <a:gd name="T76" fmla="*/ 193 w 538"/>
                <a:gd name="T77" fmla="*/ 655 h 760"/>
                <a:gd name="T78" fmla="*/ 193 w 538"/>
                <a:gd name="T79" fmla="*/ 655 h 760"/>
                <a:gd name="T80" fmla="*/ 207 w 538"/>
                <a:gd name="T81" fmla="*/ 644 h 760"/>
                <a:gd name="T82" fmla="*/ 212 w 538"/>
                <a:gd name="T83" fmla="*/ 590 h 760"/>
                <a:gd name="T84" fmla="*/ 213 w 538"/>
                <a:gd name="T85" fmla="*/ 589 h 760"/>
                <a:gd name="T86" fmla="*/ 213 w 538"/>
                <a:gd name="T87" fmla="*/ 586 h 760"/>
                <a:gd name="T88" fmla="*/ 213 w 538"/>
                <a:gd name="T89" fmla="*/ 584 h 760"/>
                <a:gd name="T90" fmla="*/ 214 w 538"/>
                <a:gd name="T91" fmla="*/ 582 h 760"/>
                <a:gd name="T92" fmla="*/ 189 w 538"/>
                <a:gd name="T93" fmla="*/ 510 h 760"/>
                <a:gd name="T94" fmla="*/ 231 w 538"/>
                <a:gd name="T95" fmla="*/ 427 h 760"/>
                <a:gd name="T96" fmla="*/ 240 w 538"/>
                <a:gd name="T97" fmla="*/ 314 h 760"/>
                <a:gd name="T98" fmla="*/ 275 w 538"/>
                <a:gd name="T99" fmla="*/ 228 h 760"/>
                <a:gd name="T100" fmla="*/ 275 w 538"/>
                <a:gd name="T101" fmla="*/ 220 h 760"/>
                <a:gd name="T102" fmla="*/ 275 w 538"/>
                <a:gd name="T103" fmla="*/ 218 h 760"/>
                <a:gd name="T104" fmla="*/ 276 w 538"/>
                <a:gd name="T105" fmla="*/ 217 h 760"/>
                <a:gd name="T106" fmla="*/ 277 w 538"/>
                <a:gd name="T107" fmla="*/ 215 h 760"/>
                <a:gd name="T108" fmla="*/ 302 w 538"/>
                <a:gd name="T109" fmla="*/ 202 h 760"/>
                <a:gd name="T110" fmla="*/ 342 w 538"/>
                <a:gd name="T111" fmla="*/ 142 h 760"/>
                <a:gd name="T112" fmla="*/ 360 w 538"/>
                <a:gd name="T113" fmla="*/ 125 h 760"/>
                <a:gd name="T114" fmla="*/ 361 w 538"/>
                <a:gd name="T115" fmla="*/ 125 h 760"/>
                <a:gd name="T116" fmla="*/ 363 w 538"/>
                <a:gd name="T117" fmla="*/ 125 h 7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38" h="760">
                  <a:moveTo>
                    <a:pt x="370" y="57"/>
                  </a:moveTo>
                  <a:cubicBezTo>
                    <a:pt x="368" y="57"/>
                    <a:pt x="365" y="58"/>
                    <a:pt x="365" y="56"/>
                  </a:cubicBezTo>
                  <a:cubicBezTo>
                    <a:pt x="365" y="55"/>
                    <a:pt x="362" y="52"/>
                    <a:pt x="362" y="52"/>
                  </a:cubicBezTo>
                  <a:cubicBezTo>
                    <a:pt x="362" y="51"/>
                    <a:pt x="360" y="49"/>
                    <a:pt x="363" y="48"/>
                  </a:cubicBezTo>
                  <a:cubicBezTo>
                    <a:pt x="365" y="46"/>
                    <a:pt x="372" y="43"/>
                    <a:pt x="373" y="43"/>
                  </a:cubicBezTo>
                  <a:cubicBezTo>
                    <a:pt x="373" y="43"/>
                    <a:pt x="376" y="38"/>
                    <a:pt x="377" y="37"/>
                  </a:cubicBezTo>
                  <a:cubicBezTo>
                    <a:pt x="378" y="37"/>
                    <a:pt x="384" y="37"/>
                    <a:pt x="384" y="37"/>
                  </a:cubicBezTo>
                  <a:cubicBezTo>
                    <a:pt x="384" y="37"/>
                    <a:pt x="385" y="38"/>
                    <a:pt x="387" y="38"/>
                  </a:cubicBezTo>
                  <a:cubicBezTo>
                    <a:pt x="389" y="39"/>
                    <a:pt x="393" y="36"/>
                    <a:pt x="391" y="39"/>
                  </a:cubicBezTo>
                  <a:cubicBezTo>
                    <a:pt x="388" y="41"/>
                    <a:pt x="387" y="42"/>
                    <a:pt x="386" y="42"/>
                  </a:cubicBezTo>
                  <a:cubicBezTo>
                    <a:pt x="385" y="43"/>
                    <a:pt x="380" y="47"/>
                    <a:pt x="380" y="49"/>
                  </a:cubicBezTo>
                  <a:cubicBezTo>
                    <a:pt x="379" y="51"/>
                    <a:pt x="380" y="51"/>
                    <a:pt x="379" y="52"/>
                  </a:cubicBezTo>
                  <a:cubicBezTo>
                    <a:pt x="377" y="53"/>
                    <a:pt x="371" y="56"/>
                    <a:pt x="370" y="57"/>
                  </a:cubicBezTo>
                  <a:close/>
                  <a:moveTo>
                    <a:pt x="383" y="61"/>
                  </a:moveTo>
                  <a:cubicBezTo>
                    <a:pt x="383" y="61"/>
                    <a:pt x="383" y="61"/>
                    <a:pt x="383" y="61"/>
                  </a:cubicBezTo>
                  <a:cubicBezTo>
                    <a:pt x="383" y="61"/>
                    <a:pt x="386" y="62"/>
                    <a:pt x="386" y="61"/>
                  </a:cubicBezTo>
                  <a:cubicBezTo>
                    <a:pt x="386" y="61"/>
                    <a:pt x="387" y="59"/>
                    <a:pt x="387" y="56"/>
                  </a:cubicBezTo>
                  <a:cubicBezTo>
                    <a:pt x="388" y="53"/>
                    <a:pt x="390" y="53"/>
                    <a:pt x="391" y="52"/>
                  </a:cubicBezTo>
                  <a:cubicBezTo>
                    <a:pt x="392" y="51"/>
                    <a:pt x="391" y="51"/>
                    <a:pt x="392" y="49"/>
                  </a:cubicBezTo>
                  <a:cubicBezTo>
                    <a:pt x="392" y="47"/>
                    <a:pt x="391" y="47"/>
                    <a:pt x="389" y="46"/>
                  </a:cubicBezTo>
                  <a:cubicBezTo>
                    <a:pt x="386" y="46"/>
                    <a:pt x="386" y="48"/>
                    <a:pt x="384" y="48"/>
                  </a:cubicBezTo>
                  <a:cubicBezTo>
                    <a:pt x="383" y="49"/>
                    <a:pt x="383" y="51"/>
                    <a:pt x="384" y="52"/>
                  </a:cubicBezTo>
                  <a:cubicBezTo>
                    <a:pt x="384" y="53"/>
                    <a:pt x="382" y="54"/>
                    <a:pt x="380" y="55"/>
                  </a:cubicBezTo>
                  <a:cubicBezTo>
                    <a:pt x="378" y="57"/>
                    <a:pt x="378" y="59"/>
                    <a:pt x="378" y="59"/>
                  </a:cubicBezTo>
                  <a:cubicBezTo>
                    <a:pt x="383" y="61"/>
                    <a:pt x="383" y="61"/>
                    <a:pt x="383" y="61"/>
                  </a:cubicBezTo>
                  <a:close/>
                  <a:moveTo>
                    <a:pt x="363" y="126"/>
                  </a:moveTo>
                  <a:cubicBezTo>
                    <a:pt x="363" y="126"/>
                    <a:pt x="363" y="126"/>
                    <a:pt x="363" y="126"/>
                  </a:cubicBezTo>
                  <a:cubicBezTo>
                    <a:pt x="367" y="127"/>
                    <a:pt x="367" y="127"/>
                    <a:pt x="367" y="127"/>
                  </a:cubicBezTo>
                  <a:cubicBezTo>
                    <a:pt x="374" y="135"/>
                    <a:pt x="374" y="135"/>
                    <a:pt x="374" y="135"/>
                  </a:cubicBezTo>
                  <a:cubicBezTo>
                    <a:pt x="380" y="142"/>
                    <a:pt x="380" y="142"/>
                    <a:pt x="380" y="142"/>
                  </a:cubicBezTo>
                  <a:cubicBezTo>
                    <a:pt x="380" y="142"/>
                    <a:pt x="389" y="149"/>
                    <a:pt x="391" y="150"/>
                  </a:cubicBezTo>
                  <a:cubicBezTo>
                    <a:pt x="393" y="151"/>
                    <a:pt x="404" y="153"/>
                    <a:pt x="405" y="154"/>
                  </a:cubicBezTo>
                  <a:cubicBezTo>
                    <a:pt x="408" y="150"/>
                    <a:pt x="408" y="150"/>
                    <a:pt x="408" y="150"/>
                  </a:cubicBezTo>
                  <a:cubicBezTo>
                    <a:pt x="412" y="147"/>
                    <a:pt x="412" y="147"/>
                    <a:pt x="412" y="147"/>
                  </a:cubicBezTo>
                  <a:cubicBezTo>
                    <a:pt x="411" y="145"/>
                    <a:pt x="411" y="145"/>
                    <a:pt x="411" y="145"/>
                  </a:cubicBezTo>
                  <a:cubicBezTo>
                    <a:pt x="416" y="142"/>
                    <a:pt x="416" y="142"/>
                    <a:pt x="416" y="142"/>
                  </a:cubicBezTo>
                  <a:cubicBezTo>
                    <a:pt x="420" y="145"/>
                    <a:pt x="420" y="145"/>
                    <a:pt x="420" y="145"/>
                  </a:cubicBezTo>
                  <a:cubicBezTo>
                    <a:pt x="430" y="147"/>
                    <a:pt x="430" y="147"/>
                    <a:pt x="430" y="147"/>
                  </a:cubicBezTo>
                  <a:cubicBezTo>
                    <a:pt x="434" y="150"/>
                    <a:pt x="434" y="150"/>
                    <a:pt x="434" y="150"/>
                  </a:cubicBezTo>
                  <a:cubicBezTo>
                    <a:pt x="434" y="150"/>
                    <a:pt x="434" y="150"/>
                    <a:pt x="435" y="150"/>
                  </a:cubicBezTo>
                  <a:cubicBezTo>
                    <a:pt x="435" y="150"/>
                    <a:pt x="435" y="150"/>
                    <a:pt x="435" y="150"/>
                  </a:cubicBezTo>
                  <a:cubicBezTo>
                    <a:pt x="435" y="150"/>
                    <a:pt x="435" y="150"/>
                    <a:pt x="435" y="150"/>
                  </a:cubicBezTo>
                  <a:cubicBezTo>
                    <a:pt x="436" y="149"/>
                    <a:pt x="436" y="149"/>
                    <a:pt x="436" y="149"/>
                  </a:cubicBezTo>
                  <a:cubicBezTo>
                    <a:pt x="436" y="149"/>
                    <a:pt x="436" y="149"/>
                    <a:pt x="436" y="149"/>
                  </a:cubicBezTo>
                  <a:cubicBezTo>
                    <a:pt x="436" y="149"/>
                    <a:pt x="436" y="149"/>
                    <a:pt x="436" y="149"/>
                  </a:cubicBezTo>
                  <a:cubicBezTo>
                    <a:pt x="436" y="149"/>
                    <a:pt x="436" y="149"/>
                    <a:pt x="436" y="149"/>
                  </a:cubicBezTo>
                  <a:cubicBezTo>
                    <a:pt x="436" y="149"/>
                    <a:pt x="437" y="149"/>
                    <a:pt x="437" y="149"/>
                  </a:cubicBezTo>
                  <a:cubicBezTo>
                    <a:pt x="437" y="149"/>
                    <a:pt x="437" y="149"/>
                    <a:pt x="437" y="149"/>
                  </a:cubicBezTo>
                  <a:cubicBezTo>
                    <a:pt x="437" y="149"/>
                    <a:pt x="437" y="149"/>
                    <a:pt x="437" y="149"/>
                  </a:cubicBezTo>
                  <a:cubicBezTo>
                    <a:pt x="437" y="149"/>
                    <a:pt x="437" y="149"/>
                    <a:pt x="437" y="149"/>
                  </a:cubicBezTo>
                  <a:cubicBezTo>
                    <a:pt x="437" y="149"/>
                    <a:pt x="437" y="149"/>
                    <a:pt x="437"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7"/>
                    <a:pt x="438" y="147"/>
                    <a:pt x="438" y="147"/>
                  </a:cubicBezTo>
                  <a:cubicBezTo>
                    <a:pt x="438" y="146"/>
                    <a:pt x="438" y="140"/>
                    <a:pt x="438" y="140"/>
                  </a:cubicBezTo>
                  <a:cubicBezTo>
                    <a:pt x="438" y="140"/>
                    <a:pt x="435" y="138"/>
                    <a:pt x="438" y="136"/>
                  </a:cubicBezTo>
                  <a:cubicBezTo>
                    <a:pt x="441" y="133"/>
                    <a:pt x="445" y="130"/>
                    <a:pt x="445" y="130"/>
                  </a:cubicBezTo>
                  <a:cubicBezTo>
                    <a:pt x="445" y="130"/>
                    <a:pt x="447" y="129"/>
                    <a:pt x="447" y="126"/>
                  </a:cubicBezTo>
                  <a:cubicBezTo>
                    <a:pt x="447" y="123"/>
                    <a:pt x="445" y="115"/>
                    <a:pt x="445" y="115"/>
                  </a:cubicBezTo>
                  <a:cubicBezTo>
                    <a:pt x="445" y="115"/>
                    <a:pt x="443" y="110"/>
                    <a:pt x="443" y="108"/>
                  </a:cubicBezTo>
                  <a:cubicBezTo>
                    <a:pt x="445" y="96"/>
                    <a:pt x="440" y="88"/>
                    <a:pt x="443" y="86"/>
                  </a:cubicBezTo>
                  <a:cubicBezTo>
                    <a:pt x="443" y="86"/>
                    <a:pt x="443" y="86"/>
                    <a:pt x="443" y="86"/>
                  </a:cubicBezTo>
                  <a:cubicBezTo>
                    <a:pt x="443" y="86"/>
                    <a:pt x="443" y="86"/>
                    <a:pt x="443" y="86"/>
                  </a:cubicBezTo>
                  <a:cubicBezTo>
                    <a:pt x="445" y="85"/>
                    <a:pt x="445" y="85"/>
                    <a:pt x="445" y="85"/>
                  </a:cubicBezTo>
                  <a:cubicBezTo>
                    <a:pt x="448" y="83"/>
                    <a:pt x="448" y="83"/>
                    <a:pt x="448" y="83"/>
                  </a:cubicBezTo>
                  <a:cubicBezTo>
                    <a:pt x="448" y="83"/>
                    <a:pt x="448" y="82"/>
                    <a:pt x="448" y="82"/>
                  </a:cubicBezTo>
                  <a:cubicBezTo>
                    <a:pt x="448" y="77"/>
                    <a:pt x="442" y="72"/>
                    <a:pt x="449" y="71"/>
                  </a:cubicBezTo>
                  <a:cubicBezTo>
                    <a:pt x="452" y="69"/>
                    <a:pt x="452" y="69"/>
                    <a:pt x="452" y="69"/>
                  </a:cubicBezTo>
                  <a:cubicBezTo>
                    <a:pt x="461" y="69"/>
                    <a:pt x="461" y="69"/>
                    <a:pt x="461" y="69"/>
                  </a:cubicBezTo>
                  <a:cubicBezTo>
                    <a:pt x="463" y="63"/>
                    <a:pt x="463" y="63"/>
                    <a:pt x="463" y="63"/>
                  </a:cubicBezTo>
                  <a:cubicBezTo>
                    <a:pt x="467" y="59"/>
                    <a:pt x="467" y="59"/>
                    <a:pt x="467" y="59"/>
                  </a:cubicBezTo>
                  <a:cubicBezTo>
                    <a:pt x="470" y="59"/>
                    <a:pt x="474" y="58"/>
                    <a:pt x="476" y="59"/>
                  </a:cubicBezTo>
                  <a:cubicBezTo>
                    <a:pt x="478" y="62"/>
                    <a:pt x="478" y="64"/>
                    <a:pt x="482" y="65"/>
                  </a:cubicBezTo>
                  <a:cubicBezTo>
                    <a:pt x="494" y="69"/>
                    <a:pt x="494" y="69"/>
                    <a:pt x="494" y="69"/>
                  </a:cubicBezTo>
                  <a:cubicBezTo>
                    <a:pt x="500" y="70"/>
                    <a:pt x="500" y="70"/>
                    <a:pt x="500" y="70"/>
                  </a:cubicBezTo>
                  <a:cubicBezTo>
                    <a:pt x="500" y="70"/>
                    <a:pt x="500" y="70"/>
                    <a:pt x="500" y="70"/>
                  </a:cubicBezTo>
                  <a:cubicBezTo>
                    <a:pt x="501" y="70"/>
                    <a:pt x="501" y="70"/>
                    <a:pt x="501" y="70"/>
                  </a:cubicBezTo>
                  <a:cubicBezTo>
                    <a:pt x="501" y="70"/>
                    <a:pt x="501" y="70"/>
                    <a:pt x="501" y="70"/>
                  </a:cubicBezTo>
                  <a:cubicBezTo>
                    <a:pt x="503" y="72"/>
                    <a:pt x="503" y="72"/>
                    <a:pt x="503" y="72"/>
                  </a:cubicBezTo>
                  <a:cubicBezTo>
                    <a:pt x="503" y="72"/>
                    <a:pt x="503" y="72"/>
                    <a:pt x="503" y="72"/>
                  </a:cubicBezTo>
                  <a:cubicBezTo>
                    <a:pt x="503" y="72"/>
                    <a:pt x="503" y="72"/>
                    <a:pt x="503" y="72"/>
                  </a:cubicBezTo>
                  <a:cubicBezTo>
                    <a:pt x="503" y="72"/>
                    <a:pt x="503" y="72"/>
                    <a:pt x="503" y="72"/>
                  </a:cubicBezTo>
                  <a:cubicBezTo>
                    <a:pt x="503" y="74"/>
                    <a:pt x="503" y="76"/>
                    <a:pt x="504" y="77"/>
                  </a:cubicBezTo>
                  <a:cubicBezTo>
                    <a:pt x="504" y="79"/>
                    <a:pt x="505" y="82"/>
                    <a:pt x="505" y="82"/>
                  </a:cubicBezTo>
                  <a:cubicBezTo>
                    <a:pt x="505" y="82"/>
                    <a:pt x="504" y="85"/>
                    <a:pt x="504" y="87"/>
                  </a:cubicBezTo>
                  <a:cubicBezTo>
                    <a:pt x="503" y="88"/>
                    <a:pt x="503" y="91"/>
                    <a:pt x="503" y="92"/>
                  </a:cubicBezTo>
                  <a:cubicBezTo>
                    <a:pt x="503" y="93"/>
                    <a:pt x="503" y="94"/>
                    <a:pt x="503" y="95"/>
                  </a:cubicBezTo>
                  <a:cubicBezTo>
                    <a:pt x="503" y="97"/>
                    <a:pt x="504" y="100"/>
                    <a:pt x="505" y="101"/>
                  </a:cubicBezTo>
                  <a:cubicBezTo>
                    <a:pt x="505" y="102"/>
                    <a:pt x="510" y="105"/>
                    <a:pt x="510" y="105"/>
                  </a:cubicBezTo>
                  <a:cubicBezTo>
                    <a:pt x="510" y="105"/>
                    <a:pt x="510" y="105"/>
                    <a:pt x="509" y="106"/>
                  </a:cubicBezTo>
                  <a:cubicBezTo>
                    <a:pt x="509" y="106"/>
                    <a:pt x="509" y="107"/>
                    <a:pt x="510" y="107"/>
                  </a:cubicBezTo>
                  <a:cubicBezTo>
                    <a:pt x="512" y="107"/>
                    <a:pt x="515" y="106"/>
                    <a:pt x="515" y="106"/>
                  </a:cubicBezTo>
                  <a:cubicBezTo>
                    <a:pt x="515" y="106"/>
                    <a:pt x="515" y="97"/>
                    <a:pt x="514" y="94"/>
                  </a:cubicBezTo>
                  <a:cubicBezTo>
                    <a:pt x="513" y="90"/>
                    <a:pt x="518" y="86"/>
                    <a:pt x="518" y="86"/>
                  </a:cubicBezTo>
                  <a:cubicBezTo>
                    <a:pt x="525" y="79"/>
                    <a:pt x="525" y="79"/>
                    <a:pt x="525" y="79"/>
                  </a:cubicBezTo>
                  <a:cubicBezTo>
                    <a:pt x="524" y="71"/>
                    <a:pt x="524" y="71"/>
                    <a:pt x="524" y="71"/>
                  </a:cubicBezTo>
                  <a:cubicBezTo>
                    <a:pt x="532" y="72"/>
                    <a:pt x="532" y="72"/>
                    <a:pt x="532" y="72"/>
                  </a:cubicBezTo>
                  <a:cubicBezTo>
                    <a:pt x="532" y="72"/>
                    <a:pt x="538" y="69"/>
                    <a:pt x="536" y="65"/>
                  </a:cubicBezTo>
                  <a:cubicBezTo>
                    <a:pt x="534" y="60"/>
                    <a:pt x="532" y="52"/>
                    <a:pt x="530" y="54"/>
                  </a:cubicBezTo>
                  <a:cubicBezTo>
                    <a:pt x="527" y="56"/>
                    <a:pt x="522" y="62"/>
                    <a:pt x="522" y="62"/>
                  </a:cubicBezTo>
                  <a:cubicBezTo>
                    <a:pt x="521" y="52"/>
                    <a:pt x="521" y="52"/>
                    <a:pt x="521" y="52"/>
                  </a:cubicBezTo>
                  <a:cubicBezTo>
                    <a:pt x="513" y="55"/>
                    <a:pt x="513" y="55"/>
                    <a:pt x="513" y="55"/>
                  </a:cubicBezTo>
                  <a:cubicBezTo>
                    <a:pt x="505" y="53"/>
                    <a:pt x="505" y="53"/>
                    <a:pt x="505" y="53"/>
                  </a:cubicBezTo>
                  <a:cubicBezTo>
                    <a:pt x="505" y="53"/>
                    <a:pt x="502" y="49"/>
                    <a:pt x="499" y="50"/>
                  </a:cubicBezTo>
                  <a:cubicBezTo>
                    <a:pt x="496" y="50"/>
                    <a:pt x="491" y="50"/>
                    <a:pt x="491" y="50"/>
                  </a:cubicBezTo>
                  <a:cubicBezTo>
                    <a:pt x="491" y="50"/>
                    <a:pt x="487" y="47"/>
                    <a:pt x="489" y="46"/>
                  </a:cubicBezTo>
                  <a:cubicBezTo>
                    <a:pt x="492" y="46"/>
                    <a:pt x="498" y="47"/>
                    <a:pt x="501" y="46"/>
                  </a:cubicBezTo>
                  <a:cubicBezTo>
                    <a:pt x="503" y="46"/>
                    <a:pt x="519" y="42"/>
                    <a:pt x="519" y="42"/>
                  </a:cubicBezTo>
                  <a:cubicBezTo>
                    <a:pt x="520" y="35"/>
                    <a:pt x="520" y="35"/>
                    <a:pt x="520" y="35"/>
                  </a:cubicBezTo>
                  <a:cubicBezTo>
                    <a:pt x="527" y="29"/>
                    <a:pt x="527" y="29"/>
                    <a:pt x="527" y="29"/>
                  </a:cubicBezTo>
                  <a:cubicBezTo>
                    <a:pt x="515" y="20"/>
                    <a:pt x="515" y="20"/>
                    <a:pt x="515" y="20"/>
                  </a:cubicBezTo>
                  <a:cubicBezTo>
                    <a:pt x="510" y="12"/>
                    <a:pt x="510" y="12"/>
                    <a:pt x="510" y="12"/>
                  </a:cubicBezTo>
                  <a:cubicBezTo>
                    <a:pt x="510" y="12"/>
                    <a:pt x="509" y="9"/>
                    <a:pt x="507" y="9"/>
                  </a:cubicBezTo>
                  <a:cubicBezTo>
                    <a:pt x="504" y="9"/>
                    <a:pt x="496" y="13"/>
                    <a:pt x="496" y="13"/>
                  </a:cubicBezTo>
                  <a:cubicBezTo>
                    <a:pt x="490" y="9"/>
                    <a:pt x="490" y="9"/>
                    <a:pt x="490" y="9"/>
                  </a:cubicBezTo>
                  <a:cubicBezTo>
                    <a:pt x="481" y="10"/>
                    <a:pt x="481" y="10"/>
                    <a:pt x="481" y="10"/>
                  </a:cubicBezTo>
                  <a:cubicBezTo>
                    <a:pt x="468" y="6"/>
                    <a:pt x="468" y="6"/>
                    <a:pt x="468" y="6"/>
                  </a:cubicBezTo>
                  <a:cubicBezTo>
                    <a:pt x="468" y="9"/>
                    <a:pt x="468" y="9"/>
                    <a:pt x="468" y="9"/>
                  </a:cubicBezTo>
                  <a:cubicBezTo>
                    <a:pt x="468" y="9"/>
                    <a:pt x="464" y="8"/>
                    <a:pt x="463" y="6"/>
                  </a:cubicBezTo>
                  <a:cubicBezTo>
                    <a:pt x="463" y="4"/>
                    <a:pt x="463" y="2"/>
                    <a:pt x="463" y="2"/>
                  </a:cubicBezTo>
                  <a:cubicBezTo>
                    <a:pt x="458" y="3"/>
                    <a:pt x="458" y="3"/>
                    <a:pt x="458" y="3"/>
                  </a:cubicBezTo>
                  <a:cubicBezTo>
                    <a:pt x="456" y="3"/>
                    <a:pt x="456" y="3"/>
                    <a:pt x="456" y="3"/>
                  </a:cubicBezTo>
                  <a:cubicBezTo>
                    <a:pt x="450" y="0"/>
                    <a:pt x="450" y="0"/>
                    <a:pt x="450" y="0"/>
                  </a:cubicBezTo>
                  <a:cubicBezTo>
                    <a:pt x="447" y="6"/>
                    <a:pt x="447" y="6"/>
                    <a:pt x="447" y="6"/>
                  </a:cubicBezTo>
                  <a:cubicBezTo>
                    <a:pt x="451" y="13"/>
                    <a:pt x="451" y="13"/>
                    <a:pt x="451" y="13"/>
                  </a:cubicBezTo>
                  <a:cubicBezTo>
                    <a:pt x="447" y="21"/>
                    <a:pt x="447" y="21"/>
                    <a:pt x="447" y="21"/>
                  </a:cubicBezTo>
                  <a:cubicBezTo>
                    <a:pt x="450" y="26"/>
                    <a:pt x="450" y="26"/>
                    <a:pt x="450" y="26"/>
                  </a:cubicBezTo>
                  <a:cubicBezTo>
                    <a:pt x="450" y="33"/>
                    <a:pt x="450" y="33"/>
                    <a:pt x="450" y="33"/>
                  </a:cubicBezTo>
                  <a:cubicBezTo>
                    <a:pt x="446" y="41"/>
                    <a:pt x="446" y="41"/>
                    <a:pt x="446" y="41"/>
                  </a:cubicBezTo>
                  <a:cubicBezTo>
                    <a:pt x="440" y="36"/>
                    <a:pt x="440" y="36"/>
                    <a:pt x="440" y="36"/>
                  </a:cubicBezTo>
                  <a:cubicBezTo>
                    <a:pt x="441" y="29"/>
                    <a:pt x="441" y="29"/>
                    <a:pt x="441" y="29"/>
                  </a:cubicBezTo>
                  <a:cubicBezTo>
                    <a:pt x="444" y="21"/>
                    <a:pt x="444" y="21"/>
                    <a:pt x="444" y="21"/>
                  </a:cubicBezTo>
                  <a:cubicBezTo>
                    <a:pt x="440" y="13"/>
                    <a:pt x="440" y="13"/>
                    <a:pt x="440" y="13"/>
                  </a:cubicBezTo>
                  <a:cubicBezTo>
                    <a:pt x="432" y="20"/>
                    <a:pt x="432" y="20"/>
                    <a:pt x="432" y="20"/>
                  </a:cubicBezTo>
                  <a:cubicBezTo>
                    <a:pt x="432" y="30"/>
                    <a:pt x="432" y="30"/>
                    <a:pt x="432" y="30"/>
                  </a:cubicBezTo>
                  <a:cubicBezTo>
                    <a:pt x="428" y="37"/>
                    <a:pt x="428" y="37"/>
                    <a:pt x="428" y="37"/>
                  </a:cubicBezTo>
                  <a:cubicBezTo>
                    <a:pt x="428" y="46"/>
                    <a:pt x="428" y="46"/>
                    <a:pt x="428" y="46"/>
                  </a:cubicBezTo>
                  <a:cubicBezTo>
                    <a:pt x="426" y="53"/>
                    <a:pt x="426" y="53"/>
                    <a:pt x="426" y="53"/>
                  </a:cubicBezTo>
                  <a:cubicBezTo>
                    <a:pt x="425" y="62"/>
                    <a:pt x="425" y="62"/>
                    <a:pt x="425" y="62"/>
                  </a:cubicBezTo>
                  <a:cubicBezTo>
                    <a:pt x="425" y="62"/>
                    <a:pt x="425" y="64"/>
                    <a:pt x="423" y="64"/>
                  </a:cubicBezTo>
                  <a:cubicBezTo>
                    <a:pt x="421" y="65"/>
                    <a:pt x="417" y="63"/>
                    <a:pt x="417" y="63"/>
                  </a:cubicBezTo>
                  <a:cubicBezTo>
                    <a:pt x="417" y="50"/>
                    <a:pt x="417" y="50"/>
                    <a:pt x="417" y="50"/>
                  </a:cubicBezTo>
                  <a:cubicBezTo>
                    <a:pt x="419" y="43"/>
                    <a:pt x="419" y="43"/>
                    <a:pt x="419" y="43"/>
                  </a:cubicBezTo>
                  <a:cubicBezTo>
                    <a:pt x="422" y="37"/>
                    <a:pt x="422" y="37"/>
                    <a:pt x="422" y="37"/>
                  </a:cubicBezTo>
                  <a:cubicBezTo>
                    <a:pt x="426" y="29"/>
                    <a:pt x="426" y="29"/>
                    <a:pt x="426" y="29"/>
                  </a:cubicBezTo>
                  <a:cubicBezTo>
                    <a:pt x="426" y="29"/>
                    <a:pt x="426" y="24"/>
                    <a:pt x="425" y="23"/>
                  </a:cubicBezTo>
                  <a:cubicBezTo>
                    <a:pt x="425" y="23"/>
                    <a:pt x="423" y="22"/>
                    <a:pt x="424" y="22"/>
                  </a:cubicBezTo>
                  <a:cubicBezTo>
                    <a:pt x="424" y="21"/>
                    <a:pt x="428" y="17"/>
                    <a:pt x="428" y="17"/>
                  </a:cubicBezTo>
                  <a:cubicBezTo>
                    <a:pt x="428" y="17"/>
                    <a:pt x="428" y="14"/>
                    <a:pt x="425" y="12"/>
                  </a:cubicBezTo>
                  <a:cubicBezTo>
                    <a:pt x="423" y="11"/>
                    <a:pt x="421" y="9"/>
                    <a:pt x="419" y="10"/>
                  </a:cubicBezTo>
                  <a:cubicBezTo>
                    <a:pt x="418" y="11"/>
                    <a:pt x="413" y="13"/>
                    <a:pt x="413" y="14"/>
                  </a:cubicBezTo>
                  <a:cubicBezTo>
                    <a:pt x="412" y="15"/>
                    <a:pt x="413" y="17"/>
                    <a:pt x="414" y="18"/>
                  </a:cubicBezTo>
                  <a:cubicBezTo>
                    <a:pt x="415" y="18"/>
                    <a:pt x="416" y="19"/>
                    <a:pt x="417" y="19"/>
                  </a:cubicBezTo>
                  <a:cubicBezTo>
                    <a:pt x="417" y="20"/>
                    <a:pt x="418" y="23"/>
                    <a:pt x="417" y="24"/>
                  </a:cubicBezTo>
                  <a:cubicBezTo>
                    <a:pt x="416" y="25"/>
                    <a:pt x="417" y="28"/>
                    <a:pt x="414" y="27"/>
                  </a:cubicBezTo>
                  <a:cubicBezTo>
                    <a:pt x="412" y="26"/>
                    <a:pt x="406" y="22"/>
                    <a:pt x="406" y="22"/>
                  </a:cubicBezTo>
                  <a:cubicBezTo>
                    <a:pt x="405" y="22"/>
                    <a:pt x="406" y="18"/>
                    <a:pt x="404" y="22"/>
                  </a:cubicBezTo>
                  <a:cubicBezTo>
                    <a:pt x="402" y="25"/>
                    <a:pt x="401" y="26"/>
                    <a:pt x="402" y="28"/>
                  </a:cubicBezTo>
                  <a:cubicBezTo>
                    <a:pt x="403" y="30"/>
                    <a:pt x="404" y="30"/>
                    <a:pt x="404" y="31"/>
                  </a:cubicBezTo>
                  <a:cubicBezTo>
                    <a:pt x="404" y="32"/>
                    <a:pt x="400" y="32"/>
                    <a:pt x="400" y="33"/>
                  </a:cubicBezTo>
                  <a:cubicBezTo>
                    <a:pt x="400" y="34"/>
                    <a:pt x="399" y="35"/>
                    <a:pt x="401" y="37"/>
                  </a:cubicBezTo>
                  <a:cubicBezTo>
                    <a:pt x="403" y="38"/>
                    <a:pt x="405" y="39"/>
                    <a:pt x="405" y="39"/>
                  </a:cubicBezTo>
                  <a:cubicBezTo>
                    <a:pt x="405" y="39"/>
                    <a:pt x="407" y="42"/>
                    <a:pt x="406" y="42"/>
                  </a:cubicBezTo>
                  <a:cubicBezTo>
                    <a:pt x="406" y="43"/>
                    <a:pt x="400" y="42"/>
                    <a:pt x="400" y="43"/>
                  </a:cubicBezTo>
                  <a:cubicBezTo>
                    <a:pt x="400" y="44"/>
                    <a:pt x="400" y="46"/>
                    <a:pt x="400" y="47"/>
                  </a:cubicBezTo>
                  <a:cubicBezTo>
                    <a:pt x="400" y="48"/>
                    <a:pt x="400" y="50"/>
                    <a:pt x="400" y="50"/>
                  </a:cubicBezTo>
                  <a:cubicBezTo>
                    <a:pt x="400" y="51"/>
                    <a:pt x="396" y="51"/>
                    <a:pt x="395" y="52"/>
                  </a:cubicBezTo>
                  <a:cubicBezTo>
                    <a:pt x="393" y="53"/>
                    <a:pt x="392" y="56"/>
                    <a:pt x="392" y="58"/>
                  </a:cubicBezTo>
                  <a:cubicBezTo>
                    <a:pt x="391" y="60"/>
                    <a:pt x="391" y="62"/>
                    <a:pt x="391" y="63"/>
                  </a:cubicBezTo>
                  <a:cubicBezTo>
                    <a:pt x="391" y="64"/>
                    <a:pt x="389" y="66"/>
                    <a:pt x="389" y="66"/>
                  </a:cubicBezTo>
                  <a:cubicBezTo>
                    <a:pt x="389" y="66"/>
                    <a:pt x="389" y="67"/>
                    <a:pt x="387" y="66"/>
                  </a:cubicBezTo>
                  <a:cubicBezTo>
                    <a:pt x="385" y="66"/>
                    <a:pt x="378" y="62"/>
                    <a:pt x="377" y="62"/>
                  </a:cubicBezTo>
                  <a:cubicBezTo>
                    <a:pt x="375" y="62"/>
                    <a:pt x="373" y="63"/>
                    <a:pt x="373" y="65"/>
                  </a:cubicBezTo>
                  <a:cubicBezTo>
                    <a:pt x="373" y="66"/>
                    <a:pt x="376" y="69"/>
                    <a:pt x="377" y="69"/>
                  </a:cubicBezTo>
                  <a:cubicBezTo>
                    <a:pt x="377" y="69"/>
                    <a:pt x="382" y="70"/>
                    <a:pt x="383" y="71"/>
                  </a:cubicBezTo>
                  <a:cubicBezTo>
                    <a:pt x="383" y="72"/>
                    <a:pt x="383" y="79"/>
                    <a:pt x="383" y="79"/>
                  </a:cubicBezTo>
                  <a:cubicBezTo>
                    <a:pt x="383" y="79"/>
                    <a:pt x="387" y="87"/>
                    <a:pt x="380" y="80"/>
                  </a:cubicBezTo>
                  <a:cubicBezTo>
                    <a:pt x="372" y="73"/>
                    <a:pt x="372" y="72"/>
                    <a:pt x="371" y="71"/>
                  </a:cubicBezTo>
                  <a:cubicBezTo>
                    <a:pt x="370" y="71"/>
                    <a:pt x="363" y="69"/>
                    <a:pt x="363" y="69"/>
                  </a:cubicBezTo>
                  <a:cubicBezTo>
                    <a:pt x="363" y="69"/>
                    <a:pt x="362" y="66"/>
                    <a:pt x="361" y="69"/>
                  </a:cubicBezTo>
                  <a:cubicBezTo>
                    <a:pt x="360" y="71"/>
                    <a:pt x="363" y="76"/>
                    <a:pt x="363" y="76"/>
                  </a:cubicBezTo>
                  <a:cubicBezTo>
                    <a:pt x="362" y="75"/>
                    <a:pt x="362" y="75"/>
                    <a:pt x="362" y="75"/>
                  </a:cubicBezTo>
                  <a:cubicBezTo>
                    <a:pt x="362" y="75"/>
                    <a:pt x="359" y="73"/>
                    <a:pt x="357" y="72"/>
                  </a:cubicBezTo>
                  <a:cubicBezTo>
                    <a:pt x="356" y="70"/>
                    <a:pt x="353" y="72"/>
                    <a:pt x="353" y="72"/>
                  </a:cubicBezTo>
                  <a:cubicBezTo>
                    <a:pt x="353" y="72"/>
                    <a:pt x="352" y="73"/>
                    <a:pt x="350" y="75"/>
                  </a:cubicBezTo>
                  <a:cubicBezTo>
                    <a:pt x="349" y="76"/>
                    <a:pt x="345" y="72"/>
                    <a:pt x="349" y="77"/>
                  </a:cubicBezTo>
                  <a:cubicBezTo>
                    <a:pt x="352" y="81"/>
                    <a:pt x="355" y="82"/>
                    <a:pt x="356" y="83"/>
                  </a:cubicBezTo>
                  <a:cubicBezTo>
                    <a:pt x="356" y="83"/>
                    <a:pt x="360" y="84"/>
                    <a:pt x="361" y="85"/>
                  </a:cubicBezTo>
                  <a:cubicBezTo>
                    <a:pt x="362" y="86"/>
                    <a:pt x="362" y="89"/>
                    <a:pt x="362" y="90"/>
                  </a:cubicBezTo>
                  <a:cubicBezTo>
                    <a:pt x="362" y="90"/>
                    <a:pt x="365" y="94"/>
                    <a:pt x="360" y="91"/>
                  </a:cubicBezTo>
                  <a:cubicBezTo>
                    <a:pt x="355" y="87"/>
                    <a:pt x="355" y="86"/>
                    <a:pt x="353" y="86"/>
                  </a:cubicBezTo>
                  <a:cubicBezTo>
                    <a:pt x="352" y="86"/>
                    <a:pt x="350" y="88"/>
                    <a:pt x="350" y="88"/>
                  </a:cubicBezTo>
                  <a:cubicBezTo>
                    <a:pt x="350" y="88"/>
                    <a:pt x="344" y="87"/>
                    <a:pt x="344" y="84"/>
                  </a:cubicBezTo>
                  <a:cubicBezTo>
                    <a:pt x="343" y="81"/>
                    <a:pt x="345" y="76"/>
                    <a:pt x="341" y="77"/>
                  </a:cubicBezTo>
                  <a:cubicBezTo>
                    <a:pt x="336" y="77"/>
                    <a:pt x="335" y="79"/>
                    <a:pt x="335" y="80"/>
                  </a:cubicBezTo>
                  <a:cubicBezTo>
                    <a:pt x="335" y="81"/>
                    <a:pt x="332" y="82"/>
                    <a:pt x="335" y="85"/>
                  </a:cubicBezTo>
                  <a:cubicBezTo>
                    <a:pt x="338" y="88"/>
                    <a:pt x="340" y="90"/>
                    <a:pt x="341" y="90"/>
                  </a:cubicBezTo>
                  <a:cubicBezTo>
                    <a:pt x="341" y="90"/>
                    <a:pt x="347" y="90"/>
                    <a:pt x="344" y="91"/>
                  </a:cubicBezTo>
                  <a:cubicBezTo>
                    <a:pt x="342" y="93"/>
                    <a:pt x="338" y="93"/>
                    <a:pt x="337" y="93"/>
                  </a:cubicBezTo>
                  <a:cubicBezTo>
                    <a:pt x="336" y="93"/>
                    <a:pt x="337" y="92"/>
                    <a:pt x="336" y="93"/>
                  </a:cubicBezTo>
                  <a:cubicBezTo>
                    <a:pt x="334" y="94"/>
                    <a:pt x="329" y="99"/>
                    <a:pt x="329" y="99"/>
                  </a:cubicBezTo>
                  <a:cubicBezTo>
                    <a:pt x="329" y="99"/>
                    <a:pt x="328" y="97"/>
                    <a:pt x="328" y="96"/>
                  </a:cubicBezTo>
                  <a:cubicBezTo>
                    <a:pt x="328" y="95"/>
                    <a:pt x="332" y="93"/>
                    <a:pt x="332" y="91"/>
                  </a:cubicBezTo>
                  <a:cubicBezTo>
                    <a:pt x="332" y="89"/>
                    <a:pt x="330" y="82"/>
                    <a:pt x="330" y="82"/>
                  </a:cubicBezTo>
                  <a:cubicBezTo>
                    <a:pt x="330" y="82"/>
                    <a:pt x="326" y="80"/>
                    <a:pt x="326" y="80"/>
                  </a:cubicBezTo>
                  <a:cubicBezTo>
                    <a:pt x="325" y="79"/>
                    <a:pt x="322" y="77"/>
                    <a:pt x="321" y="78"/>
                  </a:cubicBezTo>
                  <a:cubicBezTo>
                    <a:pt x="320" y="79"/>
                    <a:pt x="318" y="82"/>
                    <a:pt x="320" y="84"/>
                  </a:cubicBezTo>
                  <a:cubicBezTo>
                    <a:pt x="322" y="87"/>
                    <a:pt x="324" y="89"/>
                    <a:pt x="323" y="89"/>
                  </a:cubicBezTo>
                  <a:cubicBezTo>
                    <a:pt x="321" y="90"/>
                    <a:pt x="320" y="91"/>
                    <a:pt x="319" y="90"/>
                  </a:cubicBezTo>
                  <a:cubicBezTo>
                    <a:pt x="318" y="90"/>
                    <a:pt x="316" y="88"/>
                    <a:pt x="313" y="89"/>
                  </a:cubicBezTo>
                  <a:cubicBezTo>
                    <a:pt x="310" y="90"/>
                    <a:pt x="307" y="96"/>
                    <a:pt x="307" y="96"/>
                  </a:cubicBezTo>
                  <a:cubicBezTo>
                    <a:pt x="307" y="96"/>
                    <a:pt x="310" y="102"/>
                    <a:pt x="311" y="103"/>
                  </a:cubicBezTo>
                  <a:cubicBezTo>
                    <a:pt x="312" y="103"/>
                    <a:pt x="313" y="105"/>
                    <a:pt x="313" y="107"/>
                  </a:cubicBezTo>
                  <a:cubicBezTo>
                    <a:pt x="312" y="109"/>
                    <a:pt x="313" y="106"/>
                    <a:pt x="311" y="107"/>
                  </a:cubicBezTo>
                  <a:cubicBezTo>
                    <a:pt x="308" y="108"/>
                    <a:pt x="307" y="109"/>
                    <a:pt x="305" y="109"/>
                  </a:cubicBezTo>
                  <a:cubicBezTo>
                    <a:pt x="303" y="109"/>
                    <a:pt x="298" y="115"/>
                    <a:pt x="298" y="115"/>
                  </a:cubicBezTo>
                  <a:cubicBezTo>
                    <a:pt x="301" y="119"/>
                    <a:pt x="301" y="119"/>
                    <a:pt x="301" y="119"/>
                  </a:cubicBezTo>
                  <a:cubicBezTo>
                    <a:pt x="301" y="119"/>
                    <a:pt x="293" y="122"/>
                    <a:pt x="291" y="123"/>
                  </a:cubicBezTo>
                  <a:cubicBezTo>
                    <a:pt x="290" y="123"/>
                    <a:pt x="294" y="122"/>
                    <a:pt x="289" y="123"/>
                  </a:cubicBezTo>
                  <a:cubicBezTo>
                    <a:pt x="285" y="125"/>
                    <a:pt x="282" y="129"/>
                    <a:pt x="281" y="131"/>
                  </a:cubicBezTo>
                  <a:cubicBezTo>
                    <a:pt x="281" y="132"/>
                    <a:pt x="277" y="132"/>
                    <a:pt x="277" y="135"/>
                  </a:cubicBezTo>
                  <a:cubicBezTo>
                    <a:pt x="277" y="137"/>
                    <a:pt x="278" y="141"/>
                    <a:pt x="277" y="142"/>
                  </a:cubicBezTo>
                  <a:cubicBezTo>
                    <a:pt x="277" y="143"/>
                    <a:pt x="277" y="143"/>
                    <a:pt x="277" y="145"/>
                  </a:cubicBezTo>
                  <a:cubicBezTo>
                    <a:pt x="277" y="147"/>
                    <a:pt x="276" y="149"/>
                    <a:pt x="279" y="149"/>
                  </a:cubicBezTo>
                  <a:cubicBezTo>
                    <a:pt x="282" y="149"/>
                    <a:pt x="286" y="147"/>
                    <a:pt x="287" y="146"/>
                  </a:cubicBezTo>
                  <a:cubicBezTo>
                    <a:pt x="287" y="145"/>
                    <a:pt x="288" y="141"/>
                    <a:pt x="289" y="143"/>
                  </a:cubicBezTo>
                  <a:cubicBezTo>
                    <a:pt x="291" y="144"/>
                    <a:pt x="291" y="148"/>
                    <a:pt x="291" y="148"/>
                  </a:cubicBezTo>
                  <a:cubicBezTo>
                    <a:pt x="291" y="148"/>
                    <a:pt x="291" y="152"/>
                    <a:pt x="291" y="153"/>
                  </a:cubicBezTo>
                  <a:cubicBezTo>
                    <a:pt x="290" y="155"/>
                    <a:pt x="297" y="153"/>
                    <a:pt x="290" y="156"/>
                  </a:cubicBezTo>
                  <a:cubicBezTo>
                    <a:pt x="283" y="160"/>
                    <a:pt x="281" y="160"/>
                    <a:pt x="281" y="161"/>
                  </a:cubicBezTo>
                  <a:cubicBezTo>
                    <a:pt x="281" y="163"/>
                    <a:pt x="285" y="168"/>
                    <a:pt x="280" y="166"/>
                  </a:cubicBezTo>
                  <a:cubicBezTo>
                    <a:pt x="275" y="165"/>
                    <a:pt x="275" y="166"/>
                    <a:pt x="275" y="165"/>
                  </a:cubicBezTo>
                  <a:cubicBezTo>
                    <a:pt x="274" y="164"/>
                    <a:pt x="276" y="170"/>
                    <a:pt x="270" y="161"/>
                  </a:cubicBezTo>
                  <a:cubicBezTo>
                    <a:pt x="264" y="152"/>
                    <a:pt x="264" y="153"/>
                    <a:pt x="264" y="151"/>
                  </a:cubicBezTo>
                  <a:cubicBezTo>
                    <a:pt x="264" y="149"/>
                    <a:pt x="263" y="142"/>
                    <a:pt x="263" y="142"/>
                  </a:cubicBezTo>
                  <a:cubicBezTo>
                    <a:pt x="263" y="142"/>
                    <a:pt x="262" y="135"/>
                    <a:pt x="259" y="138"/>
                  </a:cubicBezTo>
                  <a:cubicBezTo>
                    <a:pt x="255" y="141"/>
                    <a:pt x="255" y="146"/>
                    <a:pt x="255" y="146"/>
                  </a:cubicBezTo>
                  <a:cubicBezTo>
                    <a:pt x="255" y="146"/>
                    <a:pt x="250" y="151"/>
                    <a:pt x="249" y="152"/>
                  </a:cubicBezTo>
                  <a:cubicBezTo>
                    <a:pt x="248" y="152"/>
                    <a:pt x="246" y="152"/>
                    <a:pt x="243" y="154"/>
                  </a:cubicBezTo>
                  <a:cubicBezTo>
                    <a:pt x="241" y="157"/>
                    <a:pt x="234" y="167"/>
                    <a:pt x="234" y="167"/>
                  </a:cubicBezTo>
                  <a:cubicBezTo>
                    <a:pt x="234" y="167"/>
                    <a:pt x="230" y="174"/>
                    <a:pt x="231" y="176"/>
                  </a:cubicBezTo>
                  <a:cubicBezTo>
                    <a:pt x="232" y="178"/>
                    <a:pt x="235" y="181"/>
                    <a:pt x="235" y="181"/>
                  </a:cubicBezTo>
                  <a:cubicBezTo>
                    <a:pt x="235" y="181"/>
                    <a:pt x="236" y="180"/>
                    <a:pt x="236" y="183"/>
                  </a:cubicBezTo>
                  <a:cubicBezTo>
                    <a:pt x="236" y="186"/>
                    <a:pt x="241" y="187"/>
                    <a:pt x="241" y="187"/>
                  </a:cubicBezTo>
                  <a:cubicBezTo>
                    <a:pt x="241" y="187"/>
                    <a:pt x="243" y="188"/>
                    <a:pt x="241" y="190"/>
                  </a:cubicBezTo>
                  <a:cubicBezTo>
                    <a:pt x="238" y="192"/>
                    <a:pt x="230" y="193"/>
                    <a:pt x="230" y="193"/>
                  </a:cubicBezTo>
                  <a:cubicBezTo>
                    <a:pt x="222" y="193"/>
                    <a:pt x="222" y="193"/>
                    <a:pt x="222" y="193"/>
                  </a:cubicBezTo>
                  <a:cubicBezTo>
                    <a:pt x="222" y="193"/>
                    <a:pt x="218" y="198"/>
                    <a:pt x="217" y="198"/>
                  </a:cubicBezTo>
                  <a:cubicBezTo>
                    <a:pt x="215" y="199"/>
                    <a:pt x="212" y="201"/>
                    <a:pt x="211" y="204"/>
                  </a:cubicBezTo>
                  <a:cubicBezTo>
                    <a:pt x="211" y="206"/>
                    <a:pt x="202" y="214"/>
                    <a:pt x="202" y="214"/>
                  </a:cubicBezTo>
                  <a:cubicBezTo>
                    <a:pt x="202" y="214"/>
                    <a:pt x="202" y="217"/>
                    <a:pt x="202" y="218"/>
                  </a:cubicBezTo>
                  <a:cubicBezTo>
                    <a:pt x="202" y="219"/>
                    <a:pt x="198" y="221"/>
                    <a:pt x="200" y="222"/>
                  </a:cubicBezTo>
                  <a:cubicBezTo>
                    <a:pt x="202" y="223"/>
                    <a:pt x="205" y="224"/>
                    <a:pt x="207" y="220"/>
                  </a:cubicBezTo>
                  <a:cubicBezTo>
                    <a:pt x="209" y="217"/>
                    <a:pt x="209" y="212"/>
                    <a:pt x="209" y="212"/>
                  </a:cubicBezTo>
                  <a:cubicBezTo>
                    <a:pt x="209" y="212"/>
                    <a:pt x="211" y="210"/>
                    <a:pt x="213" y="210"/>
                  </a:cubicBezTo>
                  <a:cubicBezTo>
                    <a:pt x="216" y="210"/>
                    <a:pt x="219" y="207"/>
                    <a:pt x="222" y="206"/>
                  </a:cubicBezTo>
                  <a:cubicBezTo>
                    <a:pt x="225" y="206"/>
                    <a:pt x="229" y="201"/>
                    <a:pt x="230" y="201"/>
                  </a:cubicBezTo>
                  <a:cubicBezTo>
                    <a:pt x="232" y="201"/>
                    <a:pt x="231" y="202"/>
                    <a:pt x="235" y="201"/>
                  </a:cubicBezTo>
                  <a:cubicBezTo>
                    <a:pt x="239" y="201"/>
                    <a:pt x="243" y="201"/>
                    <a:pt x="244" y="200"/>
                  </a:cubicBezTo>
                  <a:cubicBezTo>
                    <a:pt x="246" y="199"/>
                    <a:pt x="254" y="204"/>
                    <a:pt x="255" y="205"/>
                  </a:cubicBezTo>
                  <a:cubicBezTo>
                    <a:pt x="255" y="206"/>
                    <a:pt x="248" y="207"/>
                    <a:pt x="251" y="209"/>
                  </a:cubicBezTo>
                  <a:cubicBezTo>
                    <a:pt x="255" y="211"/>
                    <a:pt x="255" y="212"/>
                    <a:pt x="256" y="212"/>
                  </a:cubicBezTo>
                  <a:cubicBezTo>
                    <a:pt x="257" y="212"/>
                    <a:pt x="259" y="211"/>
                    <a:pt x="262" y="210"/>
                  </a:cubicBezTo>
                  <a:cubicBezTo>
                    <a:pt x="264" y="208"/>
                    <a:pt x="260" y="205"/>
                    <a:pt x="266" y="207"/>
                  </a:cubicBezTo>
                  <a:cubicBezTo>
                    <a:pt x="271" y="209"/>
                    <a:pt x="271" y="211"/>
                    <a:pt x="271" y="211"/>
                  </a:cubicBezTo>
                  <a:cubicBezTo>
                    <a:pt x="270" y="213"/>
                    <a:pt x="270" y="213"/>
                    <a:pt x="270" y="213"/>
                  </a:cubicBezTo>
                  <a:cubicBezTo>
                    <a:pt x="266" y="214"/>
                    <a:pt x="266" y="214"/>
                    <a:pt x="266" y="214"/>
                  </a:cubicBezTo>
                  <a:cubicBezTo>
                    <a:pt x="260" y="213"/>
                    <a:pt x="260" y="213"/>
                    <a:pt x="260" y="213"/>
                  </a:cubicBezTo>
                  <a:cubicBezTo>
                    <a:pt x="256" y="215"/>
                    <a:pt x="256" y="215"/>
                    <a:pt x="256" y="215"/>
                  </a:cubicBezTo>
                  <a:cubicBezTo>
                    <a:pt x="256" y="215"/>
                    <a:pt x="255" y="216"/>
                    <a:pt x="254" y="216"/>
                  </a:cubicBezTo>
                  <a:cubicBezTo>
                    <a:pt x="254" y="216"/>
                    <a:pt x="245" y="217"/>
                    <a:pt x="245" y="217"/>
                  </a:cubicBezTo>
                  <a:cubicBezTo>
                    <a:pt x="241" y="223"/>
                    <a:pt x="241" y="223"/>
                    <a:pt x="241" y="223"/>
                  </a:cubicBezTo>
                  <a:cubicBezTo>
                    <a:pt x="241" y="223"/>
                    <a:pt x="244" y="227"/>
                    <a:pt x="244" y="227"/>
                  </a:cubicBezTo>
                  <a:cubicBezTo>
                    <a:pt x="245" y="227"/>
                    <a:pt x="251" y="225"/>
                    <a:pt x="251" y="226"/>
                  </a:cubicBezTo>
                  <a:cubicBezTo>
                    <a:pt x="252" y="226"/>
                    <a:pt x="253" y="228"/>
                    <a:pt x="252" y="229"/>
                  </a:cubicBezTo>
                  <a:cubicBezTo>
                    <a:pt x="252" y="230"/>
                    <a:pt x="248" y="233"/>
                    <a:pt x="248" y="233"/>
                  </a:cubicBezTo>
                  <a:cubicBezTo>
                    <a:pt x="246" y="237"/>
                    <a:pt x="246" y="237"/>
                    <a:pt x="246" y="237"/>
                  </a:cubicBezTo>
                  <a:cubicBezTo>
                    <a:pt x="246" y="237"/>
                    <a:pt x="250" y="238"/>
                    <a:pt x="251" y="238"/>
                  </a:cubicBezTo>
                  <a:cubicBezTo>
                    <a:pt x="251" y="238"/>
                    <a:pt x="257" y="238"/>
                    <a:pt x="256" y="239"/>
                  </a:cubicBezTo>
                  <a:cubicBezTo>
                    <a:pt x="256" y="239"/>
                    <a:pt x="247" y="240"/>
                    <a:pt x="247" y="240"/>
                  </a:cubicBezTo>
                  <a:cubicBezTo>
                    <a:pt x="247" y="240"/>
                    <a:pt x="239" y="239"/>
                    <a:pt x="240" y="239"/>
                  </a:cubicBezTo>
                  <a:cubicBezTo>
                    <a:pt x="240" y="240"/>
                    <a:pt x="239" y="242"/>
                    <a:pt x="239" y="243"/>
                  </a:cubicBezTo>
                  <a:cubicBezTo>
                    <a:pt x="239" y="243"/>
                    <a:pt x="237" y="246"/>
                    <a:pt x="237" y="246"/>
                  </a:cubicBezTo>
                  <a:cubicBezTo>
                    <a:pt x="236" y="246"/>
                    <a:pt x="234" y="246"/>
                    <a:pt x="233" y="247"/>
                  </a:cubicBezTo>
                  <a:cubicBezTo>
                    <a:pt x="233" y="248"/>
                    <a:pt x="232" y="250"/>
                    <a:pt x="232" y="252"/>
                  </a:cubicBezTo>
                  <a:cubicBezTo>
                    <a:pt x="232" y="253"/>
                    <a:pt x="235" y="256"/>
                    <a:pt x="235" y="256"/>
                  </a:cubicBezTo>
                  <a:cubicBezTo>
                    <a:pt x="234" y="258"/>
                    <a:pt x="234" y="258"/>
                    <a:pt x="234" y="258"/>
                  </a:cubicBezTo>
                  <a:cubicBezTo>
                    <a:pt x="230" y="262"/>
                    <a:pt x="230" y="262"/>
                    <a:pt x="230" y="262"/>
                  </a:cubicBezTo>
                  <a:cubicBezTo>
                    <a:pt x="230" y="262"/>
                    <a:pt x="228" y="263"/>
                    <a:pt x="228" y="264"/>
                  </a:cubicBezTo>
                  <a:cubicBezTo>
                    <a:pt x="229" y="264"/>
                    <a:pt x="225" y="266"/>
                    <a:pt x="225" y="266"/>
                  </a:cubicBezTo>
                  <a:cubicBezTo>
                    <a:pt x="218" y="270"/>
                    <a:pt x="218" y="270"/>
                    <a:pt x="218" y="270"/>
                  </a:cubicBezTo>
                  <a:cubicBezTo>
                    <a:pt x="218" y="270"/>
                    <a:pt x="219" y="273"/>
                    <a:pt x="219" y="274"/>
                  </a:cubicBezTo>
                  <a:cubicBezTo>
                    <a:pt x="219" y="274"/>
                    <a:pt x="222" y="276"/>
                    <a:pt x="220" y="278"/>
                  </a:cubicBezTo>
                  <a:cubicBezTo>
                    <a:pt x="218" y="279"/>
                    <a:pt x="216" y="280"/>
                    <a:pt x="215" y="281"/>
                  </a:cubicBezTo>
                  <a:cubicBezTo>
                    <a:pt x="215" y="281"/>
                    <a:pt x="213" y="282"/>
                    <a:pt x="213" y="285"/>
                  </a:cubicBezTo>
                  <a:cubicBezTo>
                    <a:pt x="214" y="287"/>
                    <a:pt x="212" y="290"/>
                    <a:pt x="211" y="290"/>
                  </a:cubicBezTo>
                  <a:cubicBezTo>
                    <a:pt x="211" y="290"/>
                    <a:pt x="209" y="291"/>
                    <a:pt x="209" y="294"/>
                  </a:cubicBezTo>
                  <a:cubicBezTo>
                    <a:pt x="210" y="296"/>
                    <a:pt x="209" y="303"/>
                    <a:pt x="209" y="303"/>
                  </a:cubicBezTo>
                  <a:cubicBezTo>
                    <a:pt x="209" y="303"/>
                    <a:pt x="212" y="307"/>
                    <a:pt x="213" y="307"/>
                  </a:cubicBezTo>
                  <a:cubicBezTo>
                    <a:pt x="213" y="307"/>
                    <a:pt x="218" y="305"/>
                    <a:pt x="219" y="306"/>
                  </a:cubicBezTo>
                  <a:cubicBezTo>
                    <a:pt x="221" y="306"/>
                    <a:pt x="224" y="308"/>
                    <a:pt x="224" y="308"/>
                  </a:cubicBezTo>
                  <a:cubicBezTo>
                    <a:pt x="224" y="308"/>
                    <a:pt x="223" y="313"/>
                    <a:pt x="222" y="314"/>
                  </a:cubicBezTo>
                  <a:cubicBezTo>
                    <a:pt x="221" y="314"/>
                    <a:pt x="215" y="315"/>
                    <a:pt x="215" y="315"/>
                  </a:cubicBezTo>
                  <a:cubicBezTo>
                    <a:pt x="215" y="315"/>
                    <a:pt x="212" y="313"/>
                    <a:pt x="211" y="313"/>
                  </a:cubicBezTo>
                  <a:cubicBezTo>
                    <a:pt x="210" y="314"/>
                    <a:pt x="205" y="319"/>
                    <a:pt x="205" y="319"/>
                  </a:cubicBezTo>
                  <a:cubicBezTo>
                    <a:pt x="205" y="319"/>
                    <a:pt x="205" y="322"/>
                    <a:pt x="204" y="322"/>
                  </a:cubicBezTo>
                  <a:cubicBezTo>
                    <a:pt x="202" y="323"/>
                    <a:pt x="201" y="321"/>
                    <a:pt x="201" y="323"/>
                  </a:cubicBezTo>
                  <a:cubicBezTo>
                    <a:pt x="201" y="324"/>
                    <a:pt x="201" y="327"/>
                    <a:pt x="201" y="328"/>
                  </a:cubicBezTo>
                  <a:cubicBezTo>
                    <a:pt x="201" y="330"/>
                    <a:pt x="201" y="333"/>
                    <a:pt x="201" y="333"/>
                  </a:cubicBezTo>
                  <a:cubicBezTo>
                    <a:pt x="201" y="333"/>
                    <a:pt x="199" y="337"/>
                    <a:pt x="198" y="339"/>
                  </a:cubicBezTo>
                  <a:cubicBezTo>
                    <a:pt x="197" y="341"/>
                    <a:pt x="195" y="346"/>
                    <a:pt x="195" y="347"/>
                  </a:cubicBezTo>
                  <a:cubicBezTo>
                    <a:pt x="196" y="348"/>
                    <a:pt x="198" y="353"/>
                    <a:pt x="198" y="353"/>
                  </a:cubicBezTo>
                  <a:cubicBezTo>
                    <a:pt x="191" y="357"/>
                    <a:pt x="191" y="357"/>
                    <a:pt x="191" y="357"/>
                  </a:cubicBezTo>
                  <a:cubicBezTo>
                    <a:pt x="193" y="362"/>
                    <a:pt x="193" y="362"/>
                    <a:pt x="193" y="362"/>
                  </a:cubicBezTo>
                  <a:cubicBezTo>
                    <a:pt x="193" y="362"/>
                    <a:pt x="194" y="362"/>
                    <a:pt x="194" y="363"/>
                  </a:cubicBezTo>
                  <a:cubicBezTo>
                    <a:pt x="194" y="365"/>
                    <a:pt x="189" y="368"/>
                    <a:pt x="189" y="368"/>
                  </a:cubicBezTo>
                  <a:cubicBezTo>
                    <a:pt x="189" y="368"/>
                    <a:pt x="189" y="373"/>
                    <a:pt x="189" y="374"/>
                  </a:cubicBezTo>
                  <a:cubicBezTo>
                    <a:pt x="189" y="375"/>
                    <a:pt x="184" y="371"/>
                    <a:pt x="184" y="371"/>
                  </a:cubicBezTo>
                  <a:cubicBezTo>
                    <a:pt x="180" y="372"/>
                    <a:pt x="180" y="372"/>
                    <a:pt x="180" y="372"/>
                  </a:cubicBezTo>
                  <a:cubicBezTo>
                    <a:pt x="180" y="376"/>
                    <a:pt x="180" y="376"/>
                    <a:pt x="180" y="376"/>
                  </a:cubicBezTo>
                  <a:cubicBezTo>
                    <a:pt x="178" y="380"/>
                    <a:pt x="178" y="380"/>
                    <a:pt x="178" y="380"/>
                  </a:cubicBezTo>
                  <a:cubicBezTo>
                    <a:pt x="171" y="380"/>
                    <a:pt x="171" y="380"/>
                    <a:pt x="171" y="380"/>
                  </a:cubicBezTo>
                  <a:cubicBezTo>
                    <a:pt x="171" y="380"/>
                    <a:pt x="165" y="384"/>
                    <a:pt x="165" y="384"/>
                  </a:cubicBezTo>
                  <a:cubicBezTo>
                    <a:pt x="166" y="385"/>
                    <a:pt x="163" y="388"/>
                    <a:pt x="166" y="388"/>
                  </a:cubicBezTo>
                  <a:cubicBezTo>
                    <a:pt x="168" y="388"/>
                    <a:pt x="169" y="388"/>
                    <a:pt x="170" y="388"/>
                  </a:cubicBezTo>
                  <a:cubicBezTo>
                    <a:pt x="172" y="387"/>
                    <a:pt x="176" y="385"/>
                    <a:pt x="177" y="385"/>
                  </a:cubicBezTo>
                  <a:cubicBezTo>
                    <a:pt x="178" y="385"/>
                    <a:pt x="181" y="385"/>
                    <a:pt x="179" y="387"/>
                  </a:cubicBezTo>
                  <a:cubicBezTo>
                    <a:pt x="177" y="389"/>
                    <a:pt x="175" y="389"/>
                    <a:pt x="174" y="390"/>
                  </a:cubicBezTo>
                  <a:cubicBezTo>
                    <a:pt x="172" y="391"/>
                    <a:pt x="169" y="391"/>
                    <a:pt x="169" y="394"/>
                  </a:cubicBezTo>
                  <a:cubicBezTo>
                    <a:pt x="169" y="397"/>
                    <a:pt x="168" y="400"/>
                    <a:pt x="168" y="400"/>
                  </a:cubicBezTo>
                  <a:cubicBezTo>
                    <a:pt x="175" y="398"/>
                    <a:pt x="175" y="398"/>
                    <a:pt x="175" y="398"/>
                  </a:cubicBezTo>
                  <a:cubicBezTo>
                    <a:pt x="175" y="398"/>
                    <a:pt x="177" y="397"/>
                    <a:pt x="177" y="400"/>
                  </a:cubicBezTo>
                  <a:cubicBezTo>
                    <a:pt x="178" y="404"/>
                    <a:pt x="175" y="405"/>
                    <a:pt x="173" y="405"/>
                  </a:cubicBezTo>
                  <a:cubicBezTo>
                    <a:pt x="172" y="405"/>
                    <a:pt x="167" y="401"/>
                    <a:pt x="167" y="401"/>
                  </a:cubicBezTo>
                  <a:cubicBezTo>
                    <a:pt x="163" y="404"/>
                    <a:pt x="163" y="404"/>
                    <a:pt x="163" y="404"/>
                  </a:cubicBezTo>
                  <a:cubicBezTo>
                    <a:pt x="163" y="404"/>
                    <a:pt x="162" y="403"/>
                    <a:pt x="158" y="406"/>
                  </a:cubicBezTo>
                  <a:cubicBezTo>
                    <a:pt x="154" y="410"/>
                    <a:pt x="152" y="415"/>
                    <a:pt x="152" y="416"/>
                  </a:cubicBezTo>
                  <a:cubicBezTo>
                    <a:pt x="152" y="417"/>
                    <a:pt x="152" y="419"/>
                    <a:pt x="149" y="421"/>
                  </a:cubicBezTo>
                  <a:cubicBezTo>
                    <a:pt x="147" y="422"/>
                    <a:pt x="144" y="425"/>
                    <a:pt x="144" y="425"/>
                  </a:cubicBezTo>
                  <a:cubicBezTo>
                    <a:pt x="144" y="425"/>
                    <a:pt x="143" y="428"/>
                    <a:pt x="142" y="430"/>
                  </a:cubicBezTo>
                  <a:cubicBezTo>
                    <a:pt x="141" y="432"/>
                    <a:pt x="141" y="432"/>
                    <a:pt x="141" y="432"/>
                  </a:cubicBezTo>
                  <a:cubicBezTo>
                    <a:pt x="145" y="436"/>
                    <a:pt x="145" y="436"/>
                    <a:pt x="145" y="436"/>
                  </a:cubicBezTo>
                  <a:cubicBezTo>
                    <a:pt x="138" y="440"/>
                    <a:pt x="138" y="440"/>
                    <a:pt x="138" y="440"/>
                  </a:cubicBezTo>
                  <a:cubicBezTo>
                    <a:pt x="135" y="442"/>
                    <a:pt x="135" y="442"/>
                    <a:pt x="135" y="442"/>
                  </a:cubicBezTo>
                  <a:cubicBezTo>
                    <a:pt x="135" y="442"/>
                    <a:pt x="129" y="448"/>
                    <a:pt x="133" y="449"/>
                  </a:cubicBezTo>
                  <a:cubicBezTo>
                    <a:pt x="138" y="450"/>
                    <a:pt x="141" y="450"/>
                    <a:pt x="141" y="450"/>
                  </a:cubicBezTo>
                  <a:cubicBezTo>
                    <a:pt x="141" y="450"/>
                    <a:pt x="140" y="456"/>
                    <a:pt x="141" y="456"/>
                  </a:cubicBezTo>
                  <a:cubicBezTo>
                    <a:pt x="142" y="456"/>
                    <a:pt x="151" y="456"/>
                    <a:pt x="151" y="456"/>
                  </a:cubicBezTo>
                  <a:cubicBezTo>
                    <a:pt x="156" y="452"/>
                    <a:pt x="156" y="452"/>
                    <a:pt x="156" y="452"/>
                  </a:cubicBezTo>
                  <a:cubicBezTo>
                    <a:pt x="159" y="450"/>
                    <a:pt x="159" y="450"/>
                    <a:pt x="159" y="450"/>
                  </a:cubicBezTo>
                  <a:cubicBezTo>
                    <a:pt x="161" y="454"/>
                    <a:pt x="161" y="454"/>
                    <a:pt x="161" y="454"/>
                  </a:cubicBezTo>
                  <a:cubicBezTo>
                    <a:pt x="161" y="454"/>
                    <a:pt x="159" y="457"/>
                    <a:pt x="157" y="457"/>
                  </a:cubicBezTo>
                  <a:cubicBezTo>
                    <a:pt x="154" y="457"/>
                    <a:pt x="155" y="457"/>
                    <a:pt x="153" y="459"/>
                  </a:cubicBezTo>
                  <a:cubicBezTo>
                    <a:pt x="150" y="462"/>
                    <a:pt x="149" y="463"/>
                    <a:pt x="147" y="463"/>
                  </a:cubicBezTo>
                  <a:cubicBezTo>
                    <a:pt x="146" y="463"/>
                    <a:pt x="144" y="466"/>
                    <a:pt x="142" y="462"/>
                  </a:cubicBezTo>
                  <a:cubicBezTo>
                    <a:pt x="141" y="459"/>
                    <a:pt x="139" y="456"/>
                    <a:pt x="139" y="456"/>
                  </a:cubicBezTo>
                  <a:cubicBezTo>
                    <a:pt x="130" y="452"/>
                    <a:pt x="130" y="452"/>
                    <a:pt x="130" y="452"/>
                  </a:cubicBezTo>
                  <a:cubicBezTo>
                    <a:pt x="128" y="453"/>
                    <a:pt x="128" y="453"/>
                    <a:pt x="128" y="453"/>
                  </a:cubicBezTo>
                  <a:cubicBezTo>
                    <a:pt x="128" y="453"/>
                    <a:pt x="127" y="457"/>
                    <a:pt x="126" y="457"/>
                  </a:cubicBezTo>
                  <a:cubicBezTo>
                    <a:pt x="125" y="457"/>
                    <a:pt x="119" y="457"/>
                    <a:pt x="117" y="457"/>
                  </a:cubicBezTo>
                  <a:cubicBezTo>
                    <a:pt x="116" y="457"/>
                    <a:pt x="114" y="457"/>
                    <a:pt x="114" y="456"/>
                  </a:cubicBezTo>
                  <a:cubicBezTo>
                    <a:pt x="113" y="454"/>
                    <a:pt x="114" y="454"/>
                    <a:pt x="113" y="453"/>
                  </a:cubicBezTo>
                  <a:cubicBezTo>
                    <a:pt x="112" y="452"/>
                    <a:pt x="110" y="448"/>
                    <a:pt x="108" y="449"/>
                  </a:cubicBezTo>
                  <a:cubicBezTo>
                    <a:pt x="107" y="449"/>
                    <a:pt x="102" y="451"/>
                    <a:pt x="102" y="451"/>
                  </a:cubicBezTo>
                  <a:cubicBezTo>
                    <a:pt x="101" y="459"/>
                    <a:pt x="101" y="459"/>
                    <a:pt x="101" y="459"/>
                  </a:cubicBezTo>
                  <a:cubicBezTo>
                    <a:pt x="101" y="459"/>
                    <a:pt x="98" y="459"/>
                    <a:pt x="99" y="461"/>
                  </a:cubicBezTo>
                  <a:cubicBezTo>
                    <a:pt x="99" y="463"/>
                    <a:pt x="103" y="465"/>
                    <a:pt x="103" y="465"/>
                  </a:cubicBezTo>
                  <a:cubicBezTo>
                    <a:pt x="103" y="465"/>
                    <a:pt x="105" y="467"/>
                    <a:pt x="105" y="468"/>
                  </a:cubicBezTo>
                  <a:cubicBezTo>
                    <a:pt x="106" y="470"/>
                    <a:pt x="103" y="472"/>
                    <a:pt x="103" y="472"/>
                  </a:cubicBezTo>
                  <a:cubicBezTo>
                    <a:pt x="103" y="472"/>
                    <a:pt x="98" y="472"/>
                    <a:pt x="97" y="474"/>
                  </a:cubicBezTo>
                  <a:cubicBezTo>
                    <a:pt x="97" y="475"/>
                    <a:pt x="98" y="478"/>
                    <a:pt x="97" y="478"/>
                  </a:cubicBezTo>
                  <a:cubicBezTo>
                    <a:pt x="96" y="479"/>
                    <a:pt x="95" y="481"/>
                    <a:pt x="95" y="482"/>
                  </a:cubicBezTo>
                  <a:cubicBezTo>
                    <a:pt x="95" y="482"/>
                    <a:pt x="97" y="487"/>
                    <a:pt x="97" y="487"/>
                  </a:cubicBezTo>
                  <a:cubicBezTo>
                    <a:pt x="97" y="487"/>
                    <a:pt x="97" y="491"/>
                    <a:pt x="95" y="489"/>
                  </a:cubicBezTo>
                  <a:cubicBezTo>
                    <a:pt x="93" y="487"/>
                    <a:pt x="87" y="484"/>
                    <a:pt x="87" y="484"/>
                  </a:cubicBezTo>
                  <a:cubicBezTo>
                    <a:pt x="83" y="481"/>
                    <a:pt x="83" y="481"/>
                    <a:pt x="83" y="481"/>
                  </a:cubicBezTo>
                  <a:cubicBezTo>
                    <a:pt x="83" y="481"/>
                    <a:pt x="79" y="484"/>
                    <a:pt x="78" y="484"/>
                  </a:cubicBezTo>
                  <a:cubicBezTo>
                    <a:pt x="78" y="485"/>
                    <a:pt x="71" y="484"/>
                    <a:pt x="69" y="485"/>
                  </a:cubicBezTo>
                  <a:cubicBezTo>
                    <a:pt x="68" y="486"/>
                    <a:pt x="68" y="487"/>
                    <a:pt x="67" y="489"/>
                  </a:cubicBezTo>
                  <a:cubicBezTo>
                    <a:pt x="65" y="491"/>
                    <a:pt x="62" y="491"/>
                    <a:pt x="65" y="494"/>
                  </a:cubicBezTo>
                  <a:cubicBezTo>
                    <a:pt x="67" y="497"/>
                    <a:pt x="72" y="498"/>
                    <a:pt x="72" y="498"/>
                  </a:cubicBezTo>
                  <a:cubicBezTo>
                    <a:pt x="72" y="498"/>
                    <a:pt x="74" y="499"/>
                    <a:pt x="72" y="502"/>
                  </a:cubicBezTo>
                  <a:cubicBezTo>
                    <a:pt x="70" y="506"/>
                    <a:pt x="66" y="503"/>
                    <a:pt x="65" y="503"/>
                  </a:cubicBezTo>
                  <a:cubicBezTo>
                    <a:pt x="64" y="502"/>
                    <a:pt x="60" y="499"/>
                    <a:pt x="59" y="500"/>
                  </a:cubicBezTo>
                  <a:cubicBezTo>
                    <a:pt x="58" y="501"/>
                    <a:pt x="55" y="506"/>
                    <a:pt x="55" y="506"/>
                  </a:cubicBezTo>
                  <a:cubicBezTo>
                    <a:pt x="55" y="506"/>
                    <a:pt x="52" y="507"/>
                    <a:pt x="51" y="506"/>
                  </a:cubicBezTo>
                  <a:cubicBezTo>
                    <a:pt x="50" y="506"/>
                    <a:pt x="47" y="501"/>
                    <a:pt x="46" y="502"/>
                  </a:cubicBezTo>
                  <a:cubicBezTo>
                    <a:pt x="45" y="503"/>
                    <a:pt x="44" y="505"/>
                    <a:pt x="44" y="506"/>
                  </a:cubicBezTo>
                  <a:cubicBezTo>
                    <a:pt x="44" y="507"/>
                    <a:pt x="46" y="509"/>
                    <a:pt x="45" y="510"/>
                  </a:cubicBezTo>
                  <a:cubicBezTo>
                    <a:pt x="45" y="511"/>
                    <a:pt x="40" y="512"/>
                    <a:pt x="39" y="513"/>
                  </a:cubicBezTo>
                  <a:cubicBezTo>
                    <a:pt x="39" y="514"/>
                    <a:pt x="39" y="512"/>
                    <a:pt x="37" y="516"/>
                  </a:cubicBezTo>
                  <a:cubicBezTo>
                    <a:pt x="36" y="520"/>
                    <a:pt x="37" y="520"/>
                    <a:pt x="36" y="520"/>
                  </a:cubicBezTo>
                  <a:cubicBezTo>
                    <a:pt x="34" y="521"/>
                    <a:pt x="30" y="518"/>
                    <a:pt x="30" y="518"/>
                  </a:cubicBezTo>
                  <a:cubicBezTo>
                    <a:pt x="30" y="518"/>
                    <a:pt x="27" y="515"/>
                    <a:pt x="27" y="518"/>
                  </a:cubicBezTo>
                  <a:cubicBezTo>
                    <a:pt x="27" y="522"/>
                    <a:pt x="26" y="526"/>
                    <a:pt x="26" y="526"/>
                  </a:cubicBezTo>
                  <a:cubicBezTo>
                    <a:pt x="29" y="528"/>
                    <a:pt x="29" y="528"/>
                    <a:pt x="29" y="528"/>
                  </a:cubicBezTo>
                  <a:cubicBezTo>
                    <a:pt x="29" y="528"/>
                    <a:pt x="28" y="530"/>
                    <a:pt x="27" y="530"/>
                  </a:cubicBezTo>
                  <a:cubicBezTo>
                    <a:pt x="27" y="530"/>
                    <a:pt x="25" y="529"/>
                    <a:pt x="24" y="527"/>
                  </a:cubicBezTo>
                  <a:cubicBezTo>
                    <a:pt x="23" y="526"/>
                    <a:pt x="24" y="526"/>
                    <a:pt x="21" y="525"/>
                  </a:cubicBezTo>
                  <a:cubicBezTo>
                    <a:pt x="18" y="524"/>
                    <a:pt x="16" y="522"/>
                    <a:pt x="16" y="524"/>
                  </a:cubicBezTo>
                  <a:cubicBezTo>
                    <a:pt x="16" y="525"/>
                    <a:pt x="15" y="527"/>
                    <a:pt x="16" y="528"/>
                  </a:cubicBezTo>
                  <a:cubicBezTo>
                    <a:pt x="17" y="530"/>
                    <a:pt x="19" y="532"/>
                    <a:pt x="19" y="532"/>
                  </a:cubicBezTo>
                  <a:cubicBezTo>
                    <a:pt x="20" y="532"/>
                    <a:pt x="20" y="532"/>
                    <a:pt x="20" y="532"/>
                  </a:cubicBezTo>
                  <a:cubicBezTo>
                    <a:pt x="20" y="532"/>
                    <a:pt x="19" y="535"/>
                    <a:pt x="18" y="535"/>
                  </a:cubicBezTo>
                  <a:cubicBezTo>
                    <a:pt x="17" y="536"/>
                    <a:pt x="16" y="534"/>
                    <a:pt x="15" y="534"/>
                  </a:cubicBezTo>
                  <a:cubicBezTo>
                    <a:pt x="15" y="534"/>
                    <a:pt x="12" y="536"/>
                    <a:pt x="12" y="536"/>
                  </a:cubicBezTo>
                  <a:cubicBezTo>
                    <a:pt x="12" y="536"/>
                    <a:pt x="13" y="538"/>
                    <a:pt x="13" y="539"/>
                  </a:cubicBezTo>
                  <a:cubicBezTo>
                    <a:pt x="13" y="540"/>
                    <a:pt x="10" y="541"/>
                    <a:pt x="10" y="542"/>
                  </a:cubicBezTo>
                  <a:cubicBezTo>
                    <a:pt x="9" y="542"/>
                    <a:pt x="8" y="543"/>
                    <a:pt x="8" y="544"/>
                  </a:cubicBezTo>
                  <a:cubicBezTo>
                    <a:pt x="8" y="545"/>
                    <a:pt x="9" y="548"/>
                    <a:pt x="10" y="547"/>
                  </a:cubicBezTo>
                  <a:cubicBezTo>
                    <a:pt x="11" y="547"/>
                    <a:pt x="16" y="548"/>
                    <a:pt x="16" y="548"/>
                  </a:cubicBezTo>
                  <a:cubicBezTo>
                    <a:pt x="16" y="548"/>
                    <a:pt x="15" y="550"/>
                    <a:pt x="14" y="551"/>
                  </a:cubicBezTo>
                  <a:cubicBezTo>
                    <a:pt x="13" y="551"/>
                    <a:pt x="12" y="553"/>
                    <a:pt x="11" y="554"/>
                  </a:cubicBezTo>
                  <a:cubicBezTo>
                    <a:pt x="10" y="556"/>
                    <a:pt x="12" y="560"/>
                    <a:pt x="14" y="561"/>
                  </a:cubicBezTo>
                  <a:cubicBezTo>
                    <a:pt x="17" y="562"/>
                    <a:pt x="20" y="562"/>
                    <a:pt x="20" y="564"/>
                  </a:cubicBezTo>
                  <a:cubicBezTo>
                    <a:pt x="19" y="565"/>
                    <a:pt x="14" y="569"/>
                    <a:pt x="13" y="570"/>
                  </a:cubicBezTo>
                  <a:cubicBezTo>
                    <a:pt x="12" y="570"/>
                    <a:pt x="10" y="571"/>
                    <a:pt x="10" y="573"/>
                  </a:cubicBezTo>
                  <a:cubicBezTo>
                    <a:pt x="10" y="575"/>
                    <a:pt x="10" y="576"/>
                    <a:pt x="8" y="577"/>
                  </a:cubicBezTo>
                  <a:cubicBezTo>
                    <a:pt x="6" y="578"/>
                    <a:pt x="5" y="577"/>
                    <a:pt x="5" y="580"/>
                  </a:cubicBezTo>
                  <a:cubicBezTo>
                    <a:pt x="5" y="582"/>
                    <a:pt x="6" y="583"/>
                    <a:pt x="7" y="583"/>
                  </a:cubicBezTo>
                  <a:cubicBezTo>
                    <a:pt x="8" y="583"/>
                    <a:pt x="8" y="583"/>
                    <a:pt x="8" y="583"/>
                  </a:cubicBezTo>
                  <a:cubicBezTo>
                    <a:pt x="16" y="582"/>
                    <a:pt x="16" y="582"/>
                    <a:pt x="16" y="582"/>
                  </a:cubicBezTo>
                  <a:cubicBezTo>
                    <a:pt x="16" y="582"/>
                    <a:pt x="15" y="585"/>
                    <a:pt x="15" y="586"/>
                  </a:cubicBezTo>
                  <a:cubicBezTo>
                    <a:pt x="15" y="587"/>
                    <a:pt x="9" y="593"/>
                    <a:pt x="9" y="593"/>
                  </a:cubicBezTo>
                  <a:cubicBezTo>
                    <a:pt x="9" y="593"/>
                    <a:pt x="10" y="596"/>
                    <a:pt x="9" y="596"/>
                  </a:cubicBezTo>
                  <a:cubicBezTo>
                    <a:pt x="7" y="597"/>
                    <a:pt x="5" y="598"/>
                    <a:pt x="4" y="599"/>
                  </a:cubicBezTo>
                  <a:cubicBezTo>
                    <a:pt x="4" y="600"/>
                    <a:pt x="4" y="602"/>
                    <a:pt x="4" y="603"/>
                  </a:cubicBezTo>
                  <a:cubicBezTo>
                    <a:pt x="5" y="605"/>
                    <a:pt x="7" y="608"/>
                    <a:pt x="7" y="609"/>
                  </a:cubicBezTo>
                  <a:cubicBezTo>
                    <a:pt x="8" y="610"/>
                    <a:pt x="6" y="612"/>
                    <a:pt x="6" y="612"/>
                  </a:cubicBezTo>
                  <a:cubicBezTo>
                    <a:pt x="4" y="620"/>
                    <a:pt x="4" y="620"/>
                    <a:pt x="4" y="620"/>
                  </a:cubicBezTo>
                  <a:cubicBezTo>
                    <a:pt x="4" y="620"/>
                    <a:pt x="4" y="624"/>
                    <a:pt x="4" y="625"/>
                  </a:cubicBezTo>
                  <a:cubicBezTo>
                    <a:pt x="4" y="626"/>
                    <a:pt x="0" y="627"/>
                    <a:pt x="2" y="630"/>
                  </a:cubicBezTo>
                  <a:cubicBezTo>
                    <a:pt x="4" y="632"/>
                    <a:pt x="5" y="633"/>
                    <a:pt x="6" y="634"/>
                  </a:cubicBezTo>
                  <a:cubicBezTo>
                    <a:pt x="8" y="634"/>
                    <a:pt x="13" y="634"/>
                    <a:pt x="13" y="635"/>
                  </a:cubicBezTo>
                  <a:cubicBezTo>
                    <a:pt x="13" y="635"/>
                    <a:pt x="13" y="636"/>
                    <a:pt x="10" y="637"/>
                  </a:cubicBezTo>
                  <a:cubicBezTo>
                    <a:pt x="8" y="637"/>
                    <a:pt x="6" y="636"/>
                    <a:pt x="6" y="638"/>
                  </a:cubicBezTo>
                  <a:cubicBezTo>
                    <a:pt x="5" y="639"/>
                    <a:pt x="1" y="645"/>
                    <a:pt x="1" y="645"/>
                  </a:cubicBezTo>
                  <a:cubicBezTo>
                    <a:pt x="6" y="651"/>
                    <a:pt x="6" y="651"/>
                    <a:pt x="6" y="651"/>
                  </a:cubicBezTo>
                  <a:cubicBezTo>
                    <a:pt x="6" y="651"/>
                    <a:pt x="8" y="649"/>
                    <a:pt x="9" y="649"/>
                  </a:cubicBezTo>
                  <a:cubicBezTo>
                    <a:pt x="10" y="648"/>
                    <a:pt x="13" y="649"/>
                    <a:pt x="13" y="650"/>
                  </a:cubicBezTo>
                  <a:cubicBezTo>
                    <a:pt x="13" y="650"/>
                    <a:pt x="11" y="653"/>
                    <a:pt x="10" y="653"/>
                  </a:cubicBezTo>
                  <a:cubicBezTo>
                    <a:pt x="10" y="654"/>
                    <a:pt x="7" y="655"/>
                    <a:pt x="7" y="656"/>
                  </a:cubicBezTo>
                  <a:cubicBezTo>
                    <a:pt x="7" y="656"/>
                    <a:pt x="10" y="660"/>
                    <a:pt x="10" y="660"/>
                  </a:cubicBezTo>
                  <a:cubicBezTo>
                    <a:pt x="10" y="660"/>
                    <a:pt x="12" y="660"/>
                    <a:pt x="12" y="662"/>
                  </a:cubicBezTo>
                  <a:cubicBezTo>
                    <a:pt x="12" y="663"/>
                    <a:pt x="8" y="665"/>
                    <a:pt x="8" y="665"/>
                  </a:cubicBezTo>
                  <a:cubicBezTo>
                    <a:pt x="9" y="668"/>
                    <a:pt x="9" y="668"/>
                    <a:pt x="9" y="668"/>
                  </a:cubicBezTo>
                  <a:cubicBezTo>
                    <a:pt x="6" y="674"/>
                    <a:pt x="6" y="674"/>
                    <a:pt x="6" y="674"/>
                  </a:cubicBezTo>
                  <a:cubicBezTo>
                    <a:pt x="11" y="677"/>
                    <a:pt x="11" y="677"/>
                    <a:pt x="11" y="677"/>
                  </a:cubicBezTo>
                  <a:cubicBezTo>
                    <a:pt x="11" y="677"/>
                    <a:pt x="15" y="677"/>
                    <a:pt x="14" y="680"/>
                  </a:cubicBezTo>
                  <a:cubicBezTo>
                    <a:pt x="12" y="682"/>
                    <a:pt x="9" y="684"/>
                    <a:pt x="9" y="685"/>
                  </a:cubicBezTo>
                  <a:cubicBezTo>
                    <a:pt x="9" y="687"/>
                    <a:pt x="8" y="689"/>
                    <a:pt x="10" y="690"/>
                  </a:cubicBezTo>
                  <a:cubicBezTo>
                    <a:pt x="12" y="690"/>
                    <a:pt x="12" y="691"/>
                    <a:pt x="13" y="690"/>
                  </a:cubicBezTo>
                  <a:cubicBezTo>
                    <a:pt x="15" y="689"/>
                    <a:pt x="17" y="688"/>
                    <a:pt x="17" y="688"/>
                  </a:cubicBezTo>
                  <a:cubicBezTo>
                    <a:pt x="17" y="688"/>
                    <a:pt x="20" y="686"/>
                    <a:pt x="22" y="686"/>
                  </a:cubicBezTo>
                  <a:cubicBezTo>
                    <a:pt x="23" y="686"/>
                    <a:pt x="25" y="687"/>
                    <a:pt x="26" y="688"/>
                  </a:cubicBezTo>
                  <a:cubicBezTo>
                    <a:pt x="26" y="689"/>
                    <a:pt x="26" y="690"/>
                    <a:pt x="27" y="691"/>
                  </a:cubicBezTo>
                  <a:cubicBezTo>
                    <a:pt x="28" y="691"/>
                    <a:pt x="26" y="696"/>
                    <a:pt x="26" y="696"/>
                  </a:cubicBezTo>
                  <a:cubicBezTo>
                    <a:pt x="23" y="700"/>
                    <a:pt x="23" y="700"/>
                    <a:pt x="23" y="700"/>
                  </a:cubicBezTo>
                  <a:cubicBezTo>
                    <a:pt x="23" y="700"/>
                    <a:pt x="26" y="704"/>
                    <a:pt x="25" y="704"/>
                  </a:cubicBezTo>
                  <a:cubicBezTo>
                    <a:pt x="25" y="704"/>
                    <a:pt x="20" y="705"/>
                    <a:pt x="19" y="705"/>
                  </a:cubicBezTo>
                  <a:cubicBezTo>
                    <a:pt x="18" y="705"/>
                    <a:pt x="17" y="704"/>
                    <a:pt x="17" y="706"/>
                  </a:cubicBezTo>
                  <a:cubicBezTo>
                    <a:pt x="16" y="708"/>
                    <a:pt x="13" y="713"/>
                    <a:pt x="13" y="713"/>
                  </a:cubicBezTo>
                  <a:cubicBezTo>
                    <a:pt x="13" y="713"/>
                    <a:pt x="12" y="715"/>
                    <a:pt x="13" y="717"/>
                  </a:cubicBezTo>
                  <a:cubicBezTo>
                    <a:pt x="14" y="719"/>
                    <a:pt x="18" y="726"/>
                    <a:pt x="18" y="726"/>
                  </a:cubicBezTo>
                  <a:cubicBezTo>
                    <a:pt x="18" y="727"/>
                    <a:pt x="20" y="730"/>
                    <a:pt x="23" y="732"/>
                  </a:cubicBezTo>
                  <a:cubicBezTo>
                    <a:pt x="26" y="734"/>
                    <a:pt x="28" y="734"/>
                    <a:pt x="28" y="736"/>
                  </a:cubicBezTo>
                  <a:cubicBezTo>
                    <a:pt x="29" y="738"/>
                    <a:pt x="29" y="738"/>
                    <a:pt x="29" y="738"/>
                  </a:cubicBezTo>
                  <a:cubicBezTo>
                    <a:pt x="33" y="742"/>
                    <a:pt x="33" y="742"/>
                    <a:pt x="33" y="742"/>
                  </a:cubicBezTo>
                  <a:cubicBezTo>
                    <a:pt x="33" y="742"/>
                    <a:pt x="35" y="743"/>
                    <a:pt x="38" y="743"/>
                  </a:cubicBezTo>
                  <a:cubicBezTo>
                    <a:pt x="41" y="744"/>
                    <a:pt x="45" y="744"/>
                    <a:pt x="45" y="745"/>
                  </a:cubicBezTo>
                  <a:cubicBezTo>
                    <a:pt x="46" y="745"/>
                    <a:pt x="42" y="748"/>
                    <a:pt x="42" y="748"/>
                  </a:cubicBezTo>
                  <a:cubicBezTo>
                    <a:pt x="42" y="748"/>
                    <a:pt x="37" y="752"/>
                    <a:pt x="39" y="753"/>
                  </a:cubicBezTo>
                  <a:cubicBezTo>
                    <a:pt x="41" y="754"/>
                    <a:pt x="55" y="757"/>
                    <a:pt x="55" y="757"/>
                  </a:cubicBezTo>
                  <a:cubicBezTo>
                    <a:pt x="55" y="757"/>
                    <a:pt x="57" y="758"/>
                    <a:pt x="57" y="759"/>
                  </a:cubicBezTo>
                  <a:cubicBezTo>
                    <a:pt x="57" y="760"/>
                    <a:pt x="60" y="758"/>
                    <a:pt x="60" y="758"/>
                  </a:cubicBezTo>
                  <a:cubicBezTo>
                    <a:pt x="61" y="757"/>
                    <a:pt x="65" y="759"/>
                    <a:pt x="66" y="759"/>
                  </a:cubicBezTo>
                  <a:cubicBezTo>
                    <a:pt x="66" y="759"/>
                    <a:pt x="72" y="758"/>
                    <a:pt x="72" y="758"/>
                  </a:cubicBezTo>
                  <a:cubicBezTo>
                    <a:pt x="77" y="756"/>
                    <a:pt x="77" y="756"/>
                    <a:pt x="77" y="756"/>
                  </a:cubicBezTo>
                  <a:cubicBezTo>
                    <a:pt x="77" y="756"/>
                    <a:pt x="80" y="751"/>
                    <a:pt x="82" y="752"/>
                  </a:cubicBezTo>
                  <a:cubicBezTo>
                    <a:pt x="85" y="753"/>
                    <a:pt x="84" y="755"/>
                    <a:pt x="86" y="755"/>
                  </a:cubicBezTo>
                  <a:cubicBezTo>
                    <a:pt x="87" y="755"/>
                    <a:pt x="89" y="755"/>
                    <a:pt x="91" y="752"/>
                  </a:cubicBezTo>
                  <a:cubicBezTo>
                    <a:pt x="93" y="750"/>
                    <a:pt x="95" y="748"/>
                    <a:pt x="96" y="747"/>
                  </a:cubicBezTo>
                  <a:cubicBezTo>
                    <a:pt x="97" y="747"/>
                    <a:pt x="109" y="740"/>
                    <a:pt x="109" y="740"/>
                  </a:cubicBezTo>
                  <a:cubicBezTo>
                    <a:pt x="117" y="726"/>
                    <a:pt x="117" y="726"/>
                    <a:pt x="117" y="726"/>
                  </a:cubicBezTo>
                  <a:cubicBezTo>
                    <a:pt x="120" y="716"/>
                    <a:pt x="120" y="716"/>
                    <a:pt x="120" y="716"/>
                  </a:cubicBezTo>
                  <a:cubicBezTo>
                    <a:pt x="120" y="716"/>
                    <a:pt x="124" y="711"/>
                    <a:pt x="127" y="711"/>
                  </a:cubicBezTo>
                  <a:cubicBezTo>
                    <a:pt x="129" y="711"/>
                    <a:pt x="136" y="708"/>
                    <a:pt x="135" y="706"/>
                  </a:cubicBezTo>
                  <a:cubicBezTo>
                    <a:pt x="135" y="703"/>
                    <a:pt x="138" y="702"/>
                    <a:pt x="138" y="706"/>
                  </a:cubicBezTo>
                  <a:cubicBezTo>
                    <a:pt x="139" y="710"/>
                    <a:pt x="138" y="714"/>
                    <a:pt x="140" y="712"/>
                  </a:cubicBezTo>
                  <a:cubicBezTo>
                    <a:pt x="143" y="710"/>
                    <a:pt x="148" y="704"/>
                    <a:pt x="148" y="704"/>
                  </a:cubicBezTo>
                  <a:cubicBezTo>
                    <a:pt x="148" y="704"/>
                    <a:pt x="151" y="701"/>
                    <a:pt x="153" y="700"/>
                  </a:cubicBezTo>
                  <a:cubicBezTo>
                    <a:pt x="155" y="700"/>
                    <a:pt x="158" y="693"/>
                    <a:pt x="158" y="693"/>
                  </a:cubicBezTo>
                  <a:cubicBezTo>
                    <a:pt x="158" y="693"/>
                    <a:pt x="162" y="690"/>
                    <a:pt x="164" y="693"/>
                  </a:cubicBezTo>
                  <a:cubicBezTo>
                    <a:pt x="165" y="697"/>
                    <a:pt x="169" y="702"/>
                    <a:pt x="169" y="704"/>
                  </a:cubicBezTo>
                  <a:cubicBezTo>
                    <a:pt x="169" y="704"/>
                    <a:pt x="171" y="705"/>
                    <a:pt x="173" y="706"/>
                  </a:cubicBezTo>
                  <a:cubicBezTo>
                    <a:pt x="173" y="704"/>
                    <a:pt x="173" y="704"/>
                    <a:pt x="173" y="704"/>
                  </a:cubicBezTo>
                  <a:cubicBezTo>
                    <a:pt x="173" y="698"/>
                    <a:pt x="173" y="698"/>
                    <a:pt x="173" y="698"/>
                  </a:cubicBezTo>
                  <a:cubicBezTo>
                    <a:pt x="173" y="698"/>
                    <a:pt x="180" y="704"/>
                    <a:pt x="180" y="704"/>
                  </a:cubicBezTo>
                  <a:cubicBezTo>
                    <a:pt x="181" y="705"/>
                    <a:pt x="181" y="711"/>
                    <a:pt x="181" y="711"/>
                  </a:cubicBezTo>
                  <a:cubicBezTo>
                    <a:pt x="183" y="711"/>
                    <a:pt x="183" y="711"/>
                    <a:pt x="183" y="711"/>
                  </a:cubicBezTo>
                  <a:cubicBezTo>
                    <a:pt x="183" y="710"/>
                    <a:pt x="183" y="710"/>
                    <a:pt x="183" y="710"/>
                  </a:cubicBezTo>
                  <a:cubicBezTo>
                    <a:pt x="185" y="711"/>
                    <a:pt x="185" y="711"/>
                    <a:pt x="185" y="711"/>
                  </a:cubicBezTo>
                  <a:cubicBezTo>
                    <a:pt x="186" y="710"/>
                    <a:pt x="186" y="710"/>
                    <a:pt x="186" y="710"/>
                  </a:cubicBezTo>
                  <a:cubicBezTo>
                    <a:pt x="187" y="704"/>
                    <a:pt x="187" y="704"/>
                    <a:pt x="187" y="704"/>
                  </a:cubicBezTo>
                  <a:cubicBezTo>
                    <a:pt x="188" y="697"/>
                    <a:pt x="188" y="697"/>
                    <a:pt x="188" y="697"/>
                  </a:cubicBezTo>
                  <a:cubicBezTo>
                    <a:pt x="191" y="691"/>
                    <a:pt x="191" y="691"/>
                    <a:pt x="191" y="691"/>
                  </a:cubicBezTo>
                  <a:cubicBezTo>
                    <a:pt x="191" y="685"/>
                    <a:pt x="191" y="685"/>
                    <a:pt x="191" y="685"/>
                  </a:cubicBezTo>
                  <a:cubicBezTo>
                    <a:pt x="187" y="678"/>
                    <a:pt x="187" y="678"/>
                    <a:pt x="187" y="678"/>
                  </a:cubicBezTo>
                  <a:cubicBezTo>
                    <a:pt x="185" y="672"/>
                    <a:pt x="185" y="672"/>
                    <a:pt x="185" y="672"/>
                  </a:cubicBezTo>
                  <a:cubicBezTo>
                    <a:pt x="188" y="671"/>
                    <a:pt x="188" y="671"/>
                    <a:pt x="188" y="671"/>
                  </a:cubicBezTo>
                  <a:cubicBezTo>
                    <a:pt x="188" y="670"/>
                    <a:pt x="188" y="670"/>
                    <a:pt x="188" y="670"/>
                  </a:cubicBezTo>
                  <a:cubicBezTo>
                    <a:pt x="189" y="670"/>
                    <a:pt x="189" y="670"/>
                    <a:pt x="189" y="670"/>
                  </a:cubicBezTo>
                  <a:cubicBezTo>
                    <a:pt x="191" y="668"/>
                    <a:pt x="191" y="668"/>
                    <a:pt x="191" y="668"/>
                  </a:cubicBezTo>
                  <a:cubicBezTo>
                    <a:pt x="192" y="663"/>
                    <a:pt x="192" y="663"/>
                    <a:pt x="192" y="663"/>
                  </a:cubicBezTo>
                  <a:cubicBezTo>
                    <a:pt x="190" y="661"/>
                    <a:pt x="190" y="661"/>
                    <a:pt x="190" y="661"/>
                  </a:cubicBezTo>
                  <a:cubicBezTo>
                    <a:pt x="190" y="658"/>
                    <a:pt x="190" y="658"/>
                    <a:pt x="190" y="658"/>
                  </a:cubicBezTo>
                  <a:cubicBezTo>
                    <a:pt x="190" y="658"/>
                    <a:pt x="192" y="656"/>
                    <a:pt x="192" y="656"/>
                  </a:cubicBezTo>
                  <a:cubicBezTo>
                    <a:pt x="192" y="656"/>
                    <a:pt x="192" y="656"/>
                    <a:pt x="192" y="656"/>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4" y="655"/>
                    <a:pt x="194" y="655"/>
                    <a:pt x="194" y="655"/>
                  </a:cubicBezTo>
                  <a:cubicBezTo>
                    <a:pt x="194" y="655"/>
                    <a:pt x="194" y="655"/>
                    <a:pt x="194" y="655"/>
                  </a:cubicBezTo>
                  <a:cubicBezTo>
                    <a:pt x="194" y="655"/>
                    <a:pt x="194" y="655"/>
                    <a:pt x="194" y="655"/>
                  </a:cubicBezTo>
                  <a:cubicBezTo>
                    <a:pt x="194" y="655"/>
                    <a:pt x="194" y="655"/>
                    <a:pt x="194" y="655"/>
                  </a:cubicBezTo>
                  <a:cubicBezTo>
                    <a:pt x="194" y="655"/>
                    <a:pt x="195" y="654"/>
                    <a:pt x="195" y="654"/>
                  </a:cubicBezTo>
                  <a:cubicBezTo>
                    <a:pt x="196" y="654"/>
                    <a:pt x="198" y="654"/>
                    <a:pt x="198" y="654"/>
                  </a:cubicBezTo>
                  <a:cubicBezTo>
                    <a:pt x="199" y="654"/>
                    <a:pt x="199" y="654"/>
                    <a:pt x="199" y="654"/>
                  </a:cubicBezTo>
                  <a:cubicBezTo>
                    <a:pt x="201" y="652"/>
                    <a:pt x="201" y="652"/>
                    <a:pt x="201" y="652"/>
                  </a:cubicBezTo>
                  <a:cubicBezTo>
                    <a:pt x="201" y="652"/>
                    <a:pt x="205" y="649"/>
                    <a:pt x="205" y="648"/>
                  </a:cubicBezTo>
                  <a:cubicBezTo>
                    <a:pt x="205" y="647"/>
                    <a:pt x="207" y="644"/>
                    <a:pt x="207" y="644"/>
                  </a:cubicBezTo>
                  <a:cubicBezTo>
                    <a:pt x="207" y="639"/>
                    <a:pt x="207" y="639"/>
                    <a:pt x="207" y="639"/>
                  </a:cubicBezTo>
                  <a:cubicBezTo>
                    <a:pt x="205" y="634"/>
                    <a:pt x="205" y="634"/>
                    <a:pt x="205" y="634"/>
                  </a:cubicBezTo>
                  <a:cubicBezTo>
                    <a:pt x="207" y="631"/>
                    <a:pt x="207" y="631"/>
                    <a:pt x="207" y="631"/>
                  </a:cubicBezTo>
                  <a:cubicBezTo>
                    <a:pt x="210" y="625"/>
                    <a:pt x="210" y="625"/>
                    <a:pt x="210" y="625"/>
                  </a:cubicBezTo>
                  <a:cubicBezTo>
                    <a:pt x="208" y="619"/>
                    <a:pt x="208" y="619"/>
                    <a:pt x="208" y="619"/>
                  </a:cubicBezTo>
                  <a:cubicBezTo>
                    <a:pt x="202" y="612"/>
                    <a:pt x="202" y="612"/>
                    <a:pt x="202" y="612"/>
                  </a:cubicBezTo>
                  <a:cubicBezTo>
                    <a:pt x="199" y="603"/>
                    <a:pt x="199" y="603"/>
                    <a:pt x="199" y="603"/>
                  </a:cubicBezTo>
                  <a:cubicBezTo>
                    <a:pt x="197" y="597"/>
                    <a:pt x="197" y="597"/>
                    <a:pt x="197" y="597"/>
                  </a:cubicBezTo>
                  <a:cubicBezTo>
                    <a:pt x="202" y="592"/>
                    <a:pt x="202" y="592"/>
                    <a:pt x="202" y="592"/>
                  </a:cubicBezTo>
                  <a:cubicBezTo>
                    <a:pt x="203" y="591"/>
                    <a:pt x="203" y="591"/>
                    <a:pt x="203" y="591"/>
                  </a:cubicBezTo>
                  <a:cubicBezTo>
                    <a:pt x="203" y="591"/>
                    <a:pt x="203" y="591"/>
                    <a:pt x="203" y="591"/>
                  </a:cubicBezTo>
                  <a:cubicBezTo>
                    <a:pt x="204" y="591"/>
                    <a:pt x="204" y="591"/>
                    <a:pt x="204" y="591"/>
                  </a:cubicBezTo>
                  <a:cubicBezTo>
                    <a:pt x="207" y="591"/>
                    <a:pt x="207" y="591"/>
                    <a:pt x="207" y="591"/>
                  </a:cubicBezTo>
                  <a:cubicBezTo>
                    <a:pt x="207" y="591"/>
                    <a:pt x="212" y="591"/>
                    <a:pt x="212" y="590"/>
                  </a:cubicBezTo>
                  <a:cubicBezTo>
                    <a:pt x="212" y="590"/>
                    <a:pt x="212" y="590"/>
                    <a:pt x="212" y="590"/>
                  </a:cubicBezTo>
                  <a:cubicBezTo>
                    <a:pt x="212" y="590"/>
                    <a:pt x="212" y="590"/>
                    <a:pt x="212" y="590"/>
                  </a:cubicBezTo>
                  <a:cubicBezTo>
                    <a:pt x="212" y="590"/>
                    <a:pt x="212" y="590"/>
                    <a:pt x="212" y="590"/>
                  </a:cubicBezTo>
                  <a:cubicBezTo>
                    <a:pt x="212" y="590"/>
                    <a:pt x="212" y="590"/>
                    <a:pt x="212" y="590"/>
                  </a:cubicBezTo>
                  <a:cubicBezTo>
                    <a:pt x="212" y="590"/>
                    <a:pt x="212" y="590"/>
                    <a:pt x="212" y="590"/>
                  </a:cubicBezTo>
                  <a:cubicBezTo>
                    <a:pt x="212" y="589"/>
                    <a:pt x="212" y="589"/>
                    <a:pt x="212" y="589"/>
                  </a:cubicBezTo>
                  <a:cubicBezTo>
                    <a:pt x="212" y="589"/>
                    <a:pt x="212" y="589"/>
                    <a:pt x="212" y="589"/>
                  </a:cubicBezTo>
                  <a:cubicBezTo>
                    <a:pt x="212" y="589"/>
                    <a:pt x="212" y="589"/>
                    <a:pt x="212" y="589"/>
                  </a:cubicBezTo>
                  <a:cubicBezTo>
                    <a:pt x="212" y="589"/>
                    <a:pt x="212" y="589"/>
                    <a:pt x="212" y="589"/>
                  </a:cubicBezTo>
                  <a:cubicBezTo>
                    <a:pt x="213" y="589"/>
                    <a:pt x="213" y="589"/>
                    <a:pt x="213" y="589"/>
                  </a:cubicBezTo>
                  <a:cubicBezTo>
                    <a:pt x="213" y="589"/>
                    <a:pt x="213" y="589"/>
                    <a:pt x="213" y="589"/>
                  </a:cubicBezTo>
                  <a:cubicBezTo>
                    <a:pt x="213" y="589"/>
                    <a:pt x="213" y="589"/>
                    <a:pt x="213" y="589"/>
                  </a:cubicBezTo>
                  <a:cubicBezTo>
                    <a:pt x="213" y="589"/>
                    <a:pt x="213" y="589"/>
                    <a:pt x="213" y="589"/>
                  </a:cubicBezTo>
                  <a:cubicBezTo>
                    <a:pt x="213" y="589"/>
                    <a:pt x="213" y="589"/>
                    <a:pt x="213" y="589"/>
                  </a:cubicBezTo>
                  <a:cubicBezTo>
                    <a:pt x="213" y="588"/>
                    <a:pt x="213" y="588"/>
                    <a:pt x="213" y="588"/>
                  </a:cubicBezTo>
                  <a:cubicBezTo>
                    <a:pt x="213" y="588"/>
                    <a:pt x="213" y="588"/>
                    <a:pt x="213" y="588"/>
                  </a:cubicBezTo>
                  <a:cubicBezTo>
                    <a:pt x="213" y="588"/>
                    <a:pt x="213" y="588"/>
                    <a:pt x="213" y="588"/>
                  </a:cubicBezTo>
                  <a:cubicBezTo>
                    <a:pt x="213" y="588"/>
                    <a:pt x="213" y="588"/>
                    <a:pt x="213" y="588"/>
                  </a:cubicBezTo>
                  <a:cubicBezTo>
                    <a:pt x="213" y="588"/>
                    <a:pt x="213" y="588"/>
                    <a:pt x="213" y="588"/>
                  </a:cubicBezTo>
                  <a:cubicBezTo>
                    <a:pt x="213" y="588"/>
                    <a:pt x="213" y="588"/>
                    <a:pt x="213" y="588"/>
                  </a:cubicBezTo>
                  <a:cubicBezTo>
                    <a:pt x="213" y="588"/>
                    <a:pt x="213" y="588"/>
                    <a:pt x="213" y="588"/>
                  </a:cubicBezTo>
                  <a:cubicBezTo>
                    <a:pt x="213" y="587"/>
                    <a:pt x="213" y="587"/>
                    <a:pt x="213" y="587"/>
                  </a:cubicBezTo>
                  <a:cubicBezTo>
                    <a:pt x="213" y="587"/>
                    <a:pt x="213" y="587"/>
                    <a:pt x="213" y="587"/>
                  </a:cubicBezTo>
                  <a:cubicBezTo>
                    <a:pt x="213" y="587"/>
                    <a:pt x="213" y="587"/>
                    <a:pt x="213" y="587"/>
                  </a:cubicBezTo>
                  <a:cubicBezTo>
                    <a:pt x="213" y="587"/>
                    <a:pt x="213" y="587"/>
                    <a:pt x="213" y="587"/>
                  </a:cubicBezTo>
                  <a:cubicBezTo>
                    <a:pt x="213" y="587"/>
                    <a:pt x="213" y="587"/>
                    <a:pt x="213" y="587"/>
                  </a:cubicBezTo>
                  <a:cubicBezTo>
                    <a:pt x="213" y="587"/>
                    <a:pt x="213" y="587"/>
                    <a:pt x="213" y="587"/>
                  </a:cubicBezTo>
                  <a:cubicBezTo>
                    <a:pt x="213" y="586"/>
                    <a:pt x="213" y="586"/>
                    <a:pt x="213" y="586"/>
                  </a:cubicBezTo>
                  <a:cubicBezTo>
                    <a:pt x="213" y="586"/>
                    <a:pt x="213" y="586"/>
                    <a:pt x="213" y="586"/>
                  </a:cubicBezTo>
                  <a:cubicBezTo>
                    <a:pt x="213" y="586"/>
                    <a:pt x="213" y="586"/>
                    <a:pt x="213" y="586"/>
                  </a:cubicBezTo>
                  <a:cubicBezTo>
                    <a:pt x="213" y="586"/>
                    <a:pt x="213" y="586"/>
                    <a:pt x="213" y="586"/>
                  </a:cubicBezTo>
                  <a:cubicBezTo>
                    <a:pt x="213" y="586"/>
                    <a:pt x="213" y="586"/>
                    <a:pt x="213" y="586"/>
                  </a:cubicBezTo>
                  <a:cubicBezTo>
                    <a:pt x="213" y="585"/>
                    <a:pt x="213" y="585"/>
                    <a:pt x="213" y="585"/>
                  </a:cubicBezTo>
                  <a:cubicBezTo>
                    <a:pt x="213" y="585"/>
                    <a:pt x="213" y="585"/>
                    <a:pt x="213" y="585"/>
                  </a:cubicBezTo>
                  <a:cubicBezTo>
                    <a:pt x="213" y="585"/>
                    <a:pt x="213" y="585"/>
                    <a:pt x="213" y="585"/>
                  </a:cubicBezTo>
                  <a:cubicBezTo>
                    <a:pt x="213" y="585"/>
                    <a:pt x="213" y="585"/>
                    <a:pt x="213" y="585"/>
                  </a:cubicBezTo>
                  <a:cubicBezTo>
                    <a:pt x="213" y="585"/>
                    <a:pt x="213" y="585"/>
                    <a:pt x="213" y="585"/>
                  </a:cubicBezTo>
                  <a:cubicBezTo>
                    <a:pt x="213" y="585"/>
                    <a:pt x="213" y="585"/>
                    <a:pt x="213" y="585"/>
                  </a:cubicBezTo>
                  <a:cubicBezTo>
                    <a:pt x="213" y="584"/>
                    <a:pt x="213" y="584"/>
                    <a:pt x="213" y="584"/>
                  </a:cubicBezTo>
                  <a:cubicBezTo>
                    <a:pt x="213" y="584"/>
                    <a:pt x="213" y="584"/>
                    <a:pt x="213" y="584"/>
                  </a:cubicBezTo>
                  <a:cubicBezTo>
                    <a:pt x="213" y="584"/>
                    <a:pt x="213" y="584"/>
                    <a:pt x="213" y="584"/>
                  </a:cubicBezTo>
                  <a:cubicBezTo>
                    <a:pt x="213" y="584"/>
                    <a:pt x="213" y="584"/>
                    <a:pt x="213" y="584"/>
                  </a:cubicBezTo>
                  <a:cubicBezTo>
                    <a:pt x="213" y="584"/>
                    <a:pt x="213" y="584"/>
                    <a:pt x="213" y="584"/>
                  </a:cubicBezTo>
                  <a:cubicBezTo>
                    <a:pt x="213" y="584"/>
                    <a:pt x="213" y="584"/>
                    <a:pt x="213" y="584"/>
                  </a:cubicBezTo>
                  <a:cubicBezTo>
                    <a:pt x="213" y="584"/>
                    <a:pt x="213" y="584"/>
                    <a:pt x="213" y="584"/>
                  </a:cubicBezTo>
                  <a:cubicBezTo>
                    <a:pt x="213" y="583"/>
                    <a:pt x="213" y="583"/>
                    <a:pt x="213" y="583"/>
                  </a:cubicBezTo>
                  <a:cubicBezTo>
                    <a:pt x="213" y="583"/>
                    <a:pt x="213" y="583"/>
                    <a:pt x="213" y="583"/>
                  </a:cubicBezTo>
                  <a:cubicBezTo>
                    <a:pt x="213" y="583"/>
                    <a:pt x="213" y="583"/>
                    <a:pt x="213" y="583"/>
                  </a:cubicBezTo>
                  <a:cubicBezTo>
                    <a:pt x="213" y="583"/>
                    <a:pt x="213" y="583"/>
                    <a:pt x="213" y="583"/>
                  </a:cubicBezTo>
                  <a:cubicBezTo>
                    <a:pt x="213" y="583"/>
                    <a:pt x="213" y="583"/>
                    <a:pt x="213" y="583"/>
                  </a:cubicBezTo>
                  <a:cubicBezTo>
                    <a:pt x="213" y="583"/>
                    <a:pt x="213" y="583"/>
                    <a:pt x="213" y="583"/>
                  </a:cubicBezTo>
                  <a:cubicBezTo>
                    <a:pt x="213" y="583"/>
                    <a:pt x="213" y="583"/>
                    <a:pt x="213" y="583"/>
                  </a:cubicBezTo>
                  <a:cubicBezTo>
                    <a:pt x="214" y="583"/>
                    <a:pt x="214" y="583"/>
                    <a:pt x="214" y="583"/>
                  </a:cubicBezTo>
                  <a:cubicBezTo>
                    <a:pt x="214" y="583"/>
                    <a:pt x="214" y="583"/>
                    <a:pt x="214" y="583"/>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3" y="573"/>
                    <a:pt x="213" y="573"/>
                    <a:pt x="213" y="573"/>
                  </a:cubicBezTo>
                  <a:cubicBezTo>
                    <a:pt x="207" y="568"/>
                    <a:pt x="207" y="568"/>
                    <a:pt x="207" y="568"/>
                  </a:cubicBezTo>
                  <a:cubicBezTo>
                    <a:pt x="200" y="563"/>
                    <a:pt x="200" y="563"/>
                    <a:pt x="200" y="563"/>
                  </a:cubicBezTo>
                  <a:cubicBezTo>
                    <a:pt x="197" y="555"/>
                    <a:pt x="197" y="555"/>
                    <a:pt x="197" y="555"/>
                  </a:cubicBezTo>
                  <a:cubicBezTo>
                    <a:pt x="196" y="524"/>
                    <a:pt x="196" y="524"/>
                    <a:pt x="196" y="524"/>
                  </a:cubicBezTo>
                  <a:cubicBezTo>
                    <a:pt x="196" y="524"/>
                    <a:pt x="189" y="511"/>
                    <a:pt x="189" y="510"/>
                  </a:cubicBezTo>
                  <a:cubicBezTo>
                    <a:pt x="188" y="508"/>
                    <a:pt x="188" y="506"/>
                    <a:pt x="190" y="504"/>
                  </a:cubicBezTo>
                  <a:cubicBezTo>
                    <a:pt x="191" y="503"/>
                    <a:pt x="190" y="501"/>
                    <a:pt x="190" y="501"/>
                  </a:cubicBezTo>
                  <a:cubicBezTo>
                    <a:pt x="189" y="494"/>
                    <a:pt x="189" y="494"/>
                    <a:pt x="189" y="494"/>
                  </a:cubicBezTo>
                  <a:cubicBezTo>
                    <a:pt x="191" y="491"/>
                    <a:pt x="191" y="491"/>
                    <a:pt x="191" y="491"/>
                  </a:cubicBezTo>
                  <a:cubicBezTo>
                    <a:pt x="191" y="485"/>
                    <a:pt x="191" y="485"/>
                    <a:pt x="191" y="485"/>
                  </a:cubicBezTo>
                  <a:cubicBezTo>
                    <a:pt x="187" y="477"/>
                    <a:pt x="187" y="477"/>
                    <a:pt x="187" y="477"/>
                  </a:cubicBezTo>
                  <a:cubicBezTo>
                    <a:pt x="187" y="477"/>
                    <a:pt x="187" y="471"/>
                    <a:pt x="187" y="470"/>
                  </a:cubicBezTo>
                  <a:cubicBezTo>
                    <a:pt x="187" y="468"/>
                    <a:pt x="190" y="464"/>
                    <a:pt x="190" y="464"/>
                  </a:cubicBezTo>
                  <a:cubicBezTo>
                    <a:pt x="191" y="457"/>
                    <a:pt x="191" y="457"/>
                    <a:pt x="191" y="457"/>
                  </a:cubicBezTo>
                  <a:cubicBezTo>
                    <a:pt x="193" y="447"/>
                    <a:pt x="193" y="447"/>
                    <a:pt x="193" y="447"/>
                  </a:cubicBezTo>
                  <a:cubicBezTo>
                    <a:pt x="206" y="430"/>
                    <a:pt x="206" y="430"/>
                    <a:pt x="206" y="430"/>
                  </a:cubicBezTo>
                  <a:cubicBezTo>
                    <a:pt x="209" y="430"/>
                    <a:pt x="209" y="430"/>
                    <a:pt x="209" y="430"/>
                  </a:cubicBezTo>
                  <a:cubicBezTo>
                    <a:pt x="230" y="429"/>
                    <a:pt x="230" y="429"/>
                    <a:pt x="230" y="429"/>
                  </a:cubicBezTo>
                  <a:cubicBezTo>
                    <a:pt x="231" y="427"/>
                    <a:pt x="231" y="427"/>
                    <a:pt x="231" y="427"/>
                  </a:cubicBezTo>
                  <a:cubicBezTo>
                    <a:pt x="232" y="426"/>
                    <a:pt x="232" y="426"/>
                    <a:pt x="232" y="426"/>
                  </a:cubicBezTo>
                  <a:cubicBezTo>
                    <a:pt x="234" y="420"/>
                    <a:pt x="234" y="420"/>
                    <a:pt x="234" y="420"/>
                  </a:cubicBezTo>
                  <a:cubicBezTo>
                    <a:pt x="233" y="404"/>
                    <a:pt x="233" y="404"/>
                    <a:pt x="233" y="404"/>
                  </a:cubicBezTo>
                  <a:cubicBezTo>
                    <a:pt x="224" y="402"/>
                    <a:pt x="224" y="402"/>
                    <a:pt x="224" y="402"/>
                  </a:cubicBezTo>
                  <a:cubicBezTo>
                    <a:pt x="222" y="397"/>
                    <a:pt x="222" y="397"/>
                    <a:pt x="222" y="397"/>
                  </a:cubicBezTo>
                  <a:cubicBezTo>
                    <a:pt x="237" y="371"/>
                    <a:pt x="237" y="371"/>
                    <a:pt x="237" y="371"/>
                  </a:cubicBezTo>
                  <a:cubicBezTo>
                    <a:pt x="236" y="365"/>
                    <a:pt x="236" y="365"/>
                    <a:pt x="236" y="365"/>
                  </a:cubicBezTo>
                  <a:cubicBezTo>
                    <a:pt x="240" y="362"/>
                    <a:pt x="240" y="362"/>
                    <a:pt x="240" y="362"/>
                  </a:cubicBezTo>
                  <a:cubicBezTo>
                    <a:pt x="240" y="362"/>
                    <a:pt x="239" y="358"/>
                    <a:pt x="238" y="356"/>
                  </a:cubicBezTo>
                  <a:cubicBezTo>
                    <a:pt x="237" y="355"/>
                    <a:pt x="239" y="349"/>
                    <a:pt x="239" y="349"/>
                  </a:cubicBezTo>
                  <a:cubicBezTo>
                    <a:pt x="240" y="342"/>
                    <a:pt x="240" y="342"/>
                    <a:pt x="240" y="342"/>
                  </a:cubicBezTo>
                  <a:cubicBezTo>
                    <a:pt x="242" y="334"/>
                    <a:pt x="242" y="334"/>
                    <a:pt x="242" y="334"/>
                  </a:cubicBezTo>
                  <a:cubicBezTo>
                    <a:pt x="237" y="317"/>
                    <a:pt x="237" y="317"/>
                    <a:pt x="237" y="317"/>
                  </a:cubicBezTo>
                  <a:cubicBezTo>
                    <a:pt x="240" y="314"/>
                    <a:pt x="240" y="314"/>
                    <a:pt x="240" y="314"/>
                  </a:cubicBezTo>
                  <a:cubicBezTo>
                    <a:pt x="244" y="314"/>
                    <a:pt x="244" y="314"/>
                    <a:pt x="244" y="314"/>
                  </a:cubicBezTo>
                  <a:cubicBezTo>
                    <a:pt x="245" y="314"/>
                    <a:pt x="247" y="313"/>
                    <a:pt x="249" y="313"/>
                  </a:cubicBezTo>
                  <a:cubicBezTo>
                    <a:pt x="251" y="312"/>
                    <a:pt x="252" y="311"/>
                    <a:pt x="255" y="308"/>
                  </a:cubicBezTo>
                  <a:cubicBezTo>
                    <a:pt x="256" y="306"/>
                    <a:pt x="256" y="306"/>
                    <a:pt x="256" y="306"/>
                  </a:cubicBezTo>
                  <a:cubicBezTo>
                    <a:pt x="257" y="301"/>
                    <a:pt x="257" y="301"/>
                    <a:pt x="257" y="301"/>
                  </a:cubicBezTo>
                  <a:cubicBezTo>
                    <a:pt x="257" y="292"/>
                    <a:pt x="257" y="292"/>
                    <a:pt x="257" y="292"/>
                  </a:cubicBezTo>
                  <a:cubicBezTo>
                    <a:pt x="262" y="279"/>
                    <a:pt x="262" y="279"/>
                    <a:pt x="262" y="279"/>
                  </a:cubicBezTo>
                  <a:cubicBezTo>
                    <a:pt x="262" y="279"/>
                    <a:pt x="270" y="269"/>
                    <a:pt x="271" y="267"/>
                  </a:cubicBezTo>
                  <a:cubicBezTo>
                    <a:pt x="272" y="265"/>
                    <a:pt x="275" y="258"/>
                    <a:pt x="275" y="258"/>
                  </a:cubicBezTo>
                  <a:cubicBezTo>
                    <a:pt x="275" y="258"/>
                    <a:pt x="273" y="250"/>
                    <a:pt x="272" y="248"/>
                  </a:cubicBezTo>
                  <a:cubicBezTo>
                    <a:pt x="270" y="247"/>
                    <a:pt x="267" y="241"/>
                    <a:pt x="267" y="241"/>
                  </a:cubicBezTo>
                  <a:cubicBezTo>
                    <a:pt x="267" y="236"/>
                    <a:pt x="267" y="236"/>
                    <a:pt x="267" y="236"/>
                  </a:cubicBezTo>
                  <a:cubicBezTo>
                    <a:pt x="273" y="232"/>
                    <a:pt x="273" y="232"/>
                    <a:pt x="273" y="232"/>
                  </a:cubicBezTo>
                  <a:cubicBezTo>
                    <a:pt x="275" y="228"/>
                    <a:pt x="275" y="228"/>
                    <a:pt x="275" y="228"/>
                  </a:cubicBezTo>
                  <a:cubicBezTo>
                    <a:pt x="275" y="228"/>
                    <a:pt x="275" y="221"/>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8"/>
                    <a:pt x="275" y="218"/>
                    <a:pt x="275" y="218"/>
                  </a:cubicBezTo>
                  <a:cubicBezTo>
                    <a:pt x="275" y="218"/>
                    <a:pt x="275" y="218"/>
                    <a:pt x="275" y="218"/>
                  </a:cubicBezTo>
                  <a:cubicBezTo>
                    <a:pt x="275" y="218"/>
                    <a:pt x="275" y="218"/>
                    <a:pt x="275" y="218"/>
                  </a:cubicBezTo>
                  <a:cubicBezTo>
                    <a:pt x="275" y="218"/>
                    <a:pt x="275" y="218"/>
                    <a:pt x="275" y="218"/>
                  </a:cubicBezTo>
                  <a:cubicBezTo>
                    <a:pt x="276" y="218"/>
                    <a:pt x="276" y="218"/>
                    <a:pt x="276" y="218"/>
                  </a:cubicBezTo>
                  <a:cubicBezTo>
                    <a:pt x="276" y="218"/>
                    <a:pt x="276" y="218"/>
                    <a:pt x="276" y="218"/>
                  </a:cubicBezTo>
                  <a:cubicBezTo>
                    <a:pt x="276" y="218"/>
                    <a:pt x="276" y="218"/>
                    <a:pt x="276" y="218"/>
                  </a:cubicBezTo>
                  <a:cubicBezTo>
                    <a:pt x="276" y="218"/>
                    <a:pt x="276" y="218"/>
                    <a:pt x="276" y="218"/>
                  </a:cubicBezTo>
                  <a:cubicBezTo>
                    <a:pt x="276" y="218"/>
                    <a:pt x="276" y="218"/>
                    <a:pt x="276" y="218"/>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6"/>
                    <a:pt x="276" y="216"/>
                    <a:pt x="276" y="216"/>
                  </a:cubicBezTo>
                  <a:cubicBezTo>
                    <a:pt x="276" y="216"/>
                    <a:pt x="276" y="216"/>
                    <a:pt x="276" y="216"/>
                  </a:cubicBezTo>
                  <a:cubicBezTo>
                    <a:pt x="276" y="216"/>
                    <a:pt x="276" y="216"/>
                    <a:pt x="276" y="216"/>
                  </a:cubicBezTo>
                  <a:cubicBezTo>
                    <a:pt x="276" y="216"/>
                    <a:pt x="276" y="216"/>
                    <a:pt x="276" y="216"/>
                  </a:cubicBezTo>
                  <a:cubicBezTo>
                    <a:pt x="276" y="216"/>
                    <a:pt x="276" y="216"/>
                    <a:pt x="276" y="216"/>
                  </a:cubicBezTo>
                  <a:cubicBezTo>
                    <a:pt x="276" y="216"/>
                    <a:pt x="276" y="216"/>
                    <a:pt x="276" y="216"/>
                  </a:cubicBezTo>
                  <a:cubicBezTo>
                    <a:pt x="276" y="216"/>
                    <a:pt x="276" y="216"/>
                    <a:pt x="276" y="216"/>
                  </a:cubicBezTo>
                  <a:cubicBezTo>
                    <a:pt x="277" y="216"/>
                    <a:pt x="277" y="216"/>
                    <a:pt x="277" y="216"/>
                  </a:cubicBezTo>
                  <a:cubicBezTo>
                    <a:pt x="277" y="216"/>
                    <a:pt x="277" y="216"/>
                    <a:pt x="277" y="216"/>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3"/>
                    <a:pt x="281" y="209"/>
                    <a:pt x="281" y="209"/>
                  </a:cubicBezTo>
                  <a:cubicBezTo>
                    <a:pt x="285" y="201"/>
                    <a:pt x="285" y="201"/>
                    <a:pt x="285" y="201"/>
                  </a:cubicBezTo>
                  <a:cubicBezTo>
                    <a:pt x="295" y="206"/>
                    <a:pt x="295" y="206"/>
                    <a:pt x="295" y="206"/>
                  </a:cubicBezTo>
                  <a:cubicBezTo>
                    <a:pt x="300" y="206"/>
                    <a:pt x="300" y="206"/>
                    <a:pt x="300" y="206"/>
                  </a:cubicBezTo>
                  <a:cubicBezTo>
                    <a:pt x="302" y="202"/>
                    <a:pt x="302" y="202"/>
                    <a:pt x="302" y="202"/>
                  </a:cubicBezTo>
                  <a:cubicBezTo>
                    <a:pt x="301" y="199"/>
                    <a:pt x="300" y="178"/>
                    <a:pt x="303" y="174"/>
                  </a:cubicBezTo>
                  <a:cubicBezTo>
                    <a:pt x="303" y="174"/>
                    <a:pt x="317" y="175"/>
                    <a:pt x="319" y="174"/>
                  </a:cubicBezTo>
                  <a:cubicBezTo>
                    <a:pt x="320" y="174"/>
                    <a:pt x="325" y="176"/>
                    <a:pt x="326" y="177"/>
                  </a:cubicBezTo>
                  <a:cubicBezTo>
                    <a:pt x="326" y="177"/>
                    <a:pt x="326" y="177"/>
                    <a:pt x="326" y="177"/>
                  </a:cubicBezTo>
                  <a:cubicBezTo>
                    <a:pt x="326" y="177"/>
                    <a:pt x="326" y="177"/>
                    <a:pt x="326" y="177"/>
                  </a:cubicBezTo>
                  <a:cubicBezTo>
                    <a:pt x="327" y="178"/>
                    <a:pt x="328" y="178"/>
                    <a:pt x="329" y="178"/>
                  </a:cubicBezTo>
                  <a:cubicBezTo>
                    <a:pt x="331" y="179"/>
                    <a:pt x="333" y="179"/>
                    <a:pt x="333" y="179"/>
                  </a:cubicBezTo>
                  <a:cubicBezTo>
                    <a:pt x="339" y="178"/>
                    <a:pt x="339" y="178"/>
                    <a:pt x="339" y="178"/>
                  </a:cubicBezTo>
                  <a:cubicBezTo>
                    <a:pt x="343" y="173"/>
                    <a:pt x="343" y="173"/>
                    <a:pt x="343" y="173"/>
                  </a:cubicBezTo>
                  <a:cubicBezTo>
                    <a:pt x="339" y="169"/>
                    <a:pt x="339" y="169"/>
                    <a:pt x="339" y="169"/>
                  </a:cubicBezTo>
                  <a:cubicBezTo>
                    <a:pt x="343" y="164"/>
                    <a:pt x="343" y="157"/>
                    <a:pt x="342" y="156"/>
                  </a:cubicBezTo>
                  <a:cubicBezTo>
                    <a:pt x="341" y="154"/>
                    <a:pt x="339" y="145"/>
                    <a:pt x="338" y="144"/>
                  </a:cubicBezTo>
                  <a:cubicBezTo>
                    <a:pt x="338" y="143"/>
                    <a:pt x="340" y="142"/>
                    <a:pt x="340" y="142"/>
                  </a:cubicBezTo>
                  <a:cubicBezTo>
                    <a:pt x="342" y="142"/>
                    <a:pt x="342" y="142"/>
                    <a:pt x="342" y="142"/>
                  </a:cubicBezTo>
                  <a:cubicBezTo>
                    <a:pt x="342" y="142"/>
                    <a:pt x="343" y="141"/>
                    <a:pt x="344" y="141"/>
                  </a:cubicBezTo>
                  <a:cubicBezTo>
                    <a:pt x="349" y="137"/>
                    <a:pt x="349" y="137"/>
                    <a:pt x="349" y="137"/>
                  </a:cubicBezTo>
                  <a:cubicBezTo>
                    <a:pt x="354" y="138"/>
                    <a:pt x="354" y="138"/>
                    <a:pt x="354" y="138"/>
                  </a:cubicBezTo>
                  <a:cubicBezTo>
                    <a:pt x="354" y="138"/>
                    <a:pt x="354" y="137"/>
                    <a:pt x="355" y="137"/>
                  </a:cubicBezTo>
                  <a:cubicBezTo>
                    <a:pt x="356" y="137"/>
                    <a:pt x="356" y="136"/>
                    <a:pt x="356" y="136"/>
                  </a:cubicBezTo>
                  <a:cubicBezTo>
                    <a:pt x="356" y="136"/>
                    <a:pt x="353" y="130"/>
                    <a:pt x="355" y="127"/>
                  </a:cubicBezTo>
                  <a:cubicBezTo>
                    <a:pt x="356" y="125"/>
                    <a:pt x="357" y="125"/>
                    <a:pt x="359" y="125"/>
                  </a:cubicBezTo>
                  <a:cubicBezTo>
                    <a:pt x="359" y="125"/>
                    <a:pt x="359" y="125"/>
                    <a:pt x="359" y="125"/>
                  </a:cubicBezTo>
                  <a:cubicBezTo>
                    <a:pt x="359" y="125"/>
                    <a:pt x="359" y="125"/>
                    <a:pt x="359" y="125"/>
                  </a:cubicBezTo>
                  <a:cubicBezTo>
                    <a:pt x="359" y="125"/>
                    <a:pt x="359" y="125"/>
                    <a:pt x="359" y="125"/>
                  </a:cubicBezTo>
                  <a:cubicBezTo>
                    <a:pt x="359" y="125"/>
                    <a:pt x="359" y="125"/>
                    <a:pt x="359" y="125"/>
                  </a:cubicBezTo>
                  <a:cubicBezTo>
                    <a:pt x="359" y="125"/>
                    <a:pt x="359" y="125"/>
                    <a:pt x="359" y="125"/>
                  </a:cubicBezTo>
                  <a:cubicBezTo>
                    <a:pt x="359" y="125"/>
                    <a:pt x="359" y="125"/>
                    <a:pt x="359"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2" y="125"/>
                    <a:pt x="362" y="125"/>
                    <a:pt x="362" y="125"/>
                  </a:cubicBezTo>
                  <a:cubicBezTo>
                    <a:pt x="362" y="125"/>
                    <a:pt x="362" y="125"/>
                    <a:pt x="362" y="125"/>
                  </a:cubicBezTo>
                  <a:cubicBezTo>
                    <a:pt x="362" y="125"/>
                    <a:pt x="362" y="125"/>
                    <a:pt x="362" y="125"/>
                  </a:cubicBezTo>
                  <a:cubicBezTo>
                    <a:pt x="362" y="125"/>
                    <a:pt x="362" y="125"/>
                    <a:pt x="362" y="125"/>
                  </a:cubicBezTo>
                  <a:cubicBezTo>
                    <a:pt x="363" y="125"/>
                    <a:pt x="363" y="125"/>
                    <a:pt x="363" y="125"/>
                  </a:cubicBezTo>
                  <a:cubicBezTo>
                    <a:pt x="363" y="125"/>
                    <a:pt x="363" y="125"/>
                    <a:pt x="363" y="125"/>
                  </a:cubicBezTo>
                  <a:cubicBezTo>
                    <a:pt x="363" y="125"/>
                    <a:pt x="363" y="125"/>
                    <a:pt x="363" y="125"/>
                  </a:cubicBezTo>
                  <a:cubicBezTo>
                    <a:pt x="363" y="125"/>
                    <a:pt x="363" y="125"/>
                    <a:pt x="363" y="125"/>
                  </a:cubicBezTo>
                  <a:cubicBezTo>
                    <a:pt x="363" y="126"/>
                    <a:pt x="363" y="126"/>
                    <a:pt x="363" y="126"/>
                  </a:cubicBezTo>
                  <a:cubicBezTo>
                    <a:pt x="363" y="126"/>
                    <a:pt x="363" y="126"/>
                    <a:pt x="363" y="126"/>
                  </a:cubicBezTo>
                  <a:cubicBezTo>
                    <a:pt x="363" y="126"/>
                    <a:pt x="363" y="126"/>
                    <a:pt x="363" y="126"/>
                  </a:cubicBezTo>
                  <a:cubicBezTo>
                    <a:pt x="363" y="126"/>
                    <a:pt x="363" y="126"/>
                    <a:pt x="363" y="126"/>
                  </a:cubicBezTo>
                  <a:cubicBezTo>
                    <a:pt x="363" y="126"/>
                    <a:pt x="363" y="126"/>
                    <a:pt x="363" y="126"/>
                  </a:cubicBezTo>
                  <a:cubicBezTo>
                    <a:pt x="363" y="126"/>
                    <a:pt x="363" y="126"/>
                    <a:pt x="363" y="126"/>
                  </a:cubicBezTo>
                  <a:cubicBezTo>
                    <a:pt x="363" y="126"/>
                    <a:pt x="363" y="126"/>
                    <a:pt x="363" y="126"/>
                  </a:cubicBezTo>
                  <a:cubicBezTo>
                    <a:pt x="363" y="126"/>
                    <a:pt x="363" y="126"/>
                    <a:pt x="363" y="126"/>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51" name="Freeform 102">
              <a:extLst>
                <a:ext uri="{FF2B5EF4-FFF2-40B4-BE49-F238E27FC236}">
                  <a16:creationId xmlns:a16="http://schemas.microsoft.com/office/drawing/2014/main" id="{0AC478EC-27A8-4326-B5C2-028668A877BE}"/>
                </a:ext>
              </a:extLst>
            </p:cNvPr>
            <p:cNvSpPr>
              <a:spLocks noEditPoints="1"/>
            </p:cNvSpPr>
            <p:nvPr/>
          </p:nvSpPr>
          <p:spPr bwMode="auto">
            <a:xfrm>
              <a:off x="5828550" y="-33603"/>
              <a:ext cx="3373052" cy="3300666"/>
            </a:xfrm>
            <a:custGeom>
              <a:avLst/>
              <a:gdLst>
                <a:gd name="T0" fmla="*/ 395 w 1479"/>
                <a:gd name="T1" fmla="*/ 1054 h 1493"/>
                <a:gd name="T2" fmla="*/ 339 w 1479"/>
                <a:gd name="T3" fmla="*/ 1061 h 1493"/>
                <a:gd name="T4" fmla="*/ 359 w 1479"/>
                <a:gd name="T5" fmla="*/ 1012 h 1493"/>
                <a:gd name="T6" fmla="*/ 298 w 1479"/>
                <a:gd name="T7" fmla="*/ 970 h 1493"/>
                <a:gd name="T8" fmla="*/ 266 w 1479"/>
                <a:gd name="T9" fmla="*/ 914 h 1493"/>
                <a:gd name="T10" fmla="*/ 197 w 1479"/>
                <a:gd name="T11" fmla="*/ 908 h 1493"/>
                <a:gd name="T12" fmla="*/ 159 w 1479"/>
                <a:gd name="T13" fmla="*/ 875 h 1493"/>
                <a:gd name="T14" fmla="*/ 149 w 1479"/>
                <a:gd name="T15" fmla="*/ 820 h 1493"/>
                <a:gd name="T16" fmla="*/ 130 w 1479"/>
                <a:gd name="T17" fmla="*/ 737 h 1493"/>
                <a:gd name="T18" fmla="*/ 185 w 1479"/>
                <a:gd name="T19" fmla="*/ 696 h 1493"/>
                <a:gd name="T20" fmla="*/ 122 w 1479"/>
                <a:gd name="T21" fmla="*/ 671 h 1493"/>
                <a:gd name="T22" fmla="*/ 160 w 1479"/>
                <a:gd name="T23" fmla="*/ 558 h 1493"/>
                <a:gd name="T24" fmla="*/ 101 w 1479"/>
                <a:gd name="T25" fmla="*/ 459 h 1493"/>
                <a:gd name="T26" fmla="*/ 76 w 1479"/>
                <a:gd name="T27" fmla="*/ 383 h 1493"/>
                <a:gd name="T28" fmla="*/ 12 w 1479"/>
                <a:gd name="T29" fmla="*/ 272 h 1493"/>
                <a:gd name="T30" fmla="*/ 0 w 1479"/>
                <a:gd name="T31" fmla="*/ 237 h 1493"/>
                <a:gd name="T32" fmla="*/ 0 w 1479"/>
                <a:gd name="T33" fmla="*/ 237 h 1493"/>
                <a:gd name="T34" fmla="*/ 1 w 1479"/>
                <a:gd name="T35" fmla="*/ 236 h 1493"/>
                <a:gd name="T36" fmla="*/ 3 w 1479"/>
                <a:gd name="T37" fmla="*/ 234 h 1493"/>
                <a:gd name="T38" fmla="*/ 8 w 1479"/>
                <a:gd name="T39" fmla="*/ 229 h 1493"/>
                <a:gd name="T40" fmla="*/ 47 w 1479"/>
                <a:gd name="T41" fmla="*/ 167 h 1493"/>
                <a:gd name="T42" fmla="*/ 56 w 1479"/>
                <a:gd name="T43" fmla="*/ 176 h 1493"/>
                <a:gd name="T44" fmla="*/ 92 w 1479"/>
                <a:gd name="T45" fmla="*/ 183 h 1493"/>
                <a:gd name="T46" fmla="*/ 196 w 1479"/>
                <a:gd name="T47" fmla="*/ 194 h 1493"/>
                <a:gd name="T48" fmla="*/ 258 w 1479"/>
                <a:gd name="T49" fmla="*/ 207 h 1493"/>
                <a:gd name="T50" fmla="*/ 281 w 1479"/>
                <a:gd name="T51" fmla="*/ 280 h 1493"/>
                <a:gd name="T52" fmla="*/ 161 w 1479"/>
                <a:gd name="T53" fmla="*/ 320 h 1493"/>
                <a:gd name="T54" fmla="*/ 109 w 1479"/>
                <a:gd name="T55" fmla="*/ 310 h 1493"/>
                <a:gd name="T56" fmla="*/ 150 w 1479"/>
                <a:gd name="T57" fmla="*/ 340 h 1493"/>
                <a:gd name="T58" fmla="*/ 189 w 1479"/>
                <a:gd name="T59" fmla="*/ 388 h 1493"/>
                <a:gd name="T60" fmla="*/ 232 w 1479"/>
                <a:gd name="T61" fmla="*/ 422 h 1493"/>
                <a:gd name="T62" fmla="*/ 288 w 1479"/>
                <a:gd name="T63" fmla="*/ 416 h 1493"/>
                <a:gd name="T64" fmla="*/ 239 w 1479"/>
                <a:gd name="T65" fmla="*/ 380 h 1493"/>
                <a:gd name="T66" fmla="*/ 322 w 1479"/>
                <a:gd name="T67" fmla="*/ 369 h 1493"/>
                <a:gd name="T68" fmla="*/ 315 w 1479"/>
                <a:gd name="T69" fmla="*/ 253 h 1493"/>
                <a:gd name="T70" fmla="*/ 350 w 1479"/>
                <a:gd name="T71" fmla="*/ 213 h 1493"/>
                <a:gd name="T72" fmla="*/ 283 w 1479"/>
                <a:gd name="T73" fmla="*/ 136 h 1493"/>
                <a:gd name="T74" fmla="*/ 351 w 1479"/>
                <a:gd name="T75" fmla="*/ 157 h 1493"/>
                <a:gd name="T76" fmla="*/ 407 w 1479"/>
                <a:gd name="T77" fmla="*/ 178 h 1493"/>
                <a:gd name="T78" fmla="*/ 420 w 1479"/>
                <a:gd name="T79" fmla="*/ 84 h 1493"/>
                <a:gd name="T80" fmla="*/ 447 w 1479"/>
                <a:gd name="T81" fmla="*/ 17 h 1493"/>
                <a:gd name="T82" fmla="*/ 1446 w 1479"/>
                <a:gd name="T83" fmla="*/ 837 h 1493"/>
                <a:gd name="T84" fmla="*/ 1247 w 1479"/>
                <a:gd name="T85" fmla="*/ 947 h 1493"/>
                <a:gd name="T86" fmla="*/ 1027 w 1479"/>
                <a:gd name="T87" fmla="*/ 1015 h 1493"/>
                <a:gd name="T88" fmla="*/ 1113 w 1479"/>
                <a:gd name="T89" fmla="*/ 1192 h 1493"/>
                <a:gd name="T90" fmla="*/ 1187 w 1479"/>
                <a:gd name="T91" fmla="*/ 1460 h 1493"/>
                <a:gd name="T92" fmla="*/ 1119 w 1479"/>
                <a:gd name="T93" fmla="*/ 1449 h 1493"/>
                <a:gd name="T94" fmla="*/ 1105 w 1479"/>
                <a:gd name="T95" fmla="*/ 1486 h 1493"/>
                <a:gd name="T96" fmla="*/ 1061 w 1479"/>
                <a:gd name="T97" fmla="*/ 1452 h 1493"/>
                <a:gd name="T98" fmla="*/ 988 w 1479"/>
                <a:gd name="T99" fmla="*/ 1445 h 1493"/>
                <a:gd name="T100" fmla="*/ 919 w 1479"/>
                <a:gd name="T101" fmla="*/ 1435 h 1493"/>
                <a:gd name="T102" fmla="*/ 899 w 1479"/>
                <a:gd name="T103" fmla="*/ 1437 h 1493"/>
                <a:gd name="T104" fmla="*/ 898 w 1479"/>
                <a:gd name="T105" fmla="*/ 1438 h 1493"/>
                <a:gd name="T106" fmla="*/ 883 w 1479"/>
                <a:gd name="T107" fmla="*/ 1439 h 1493"/>
                <a:gd name="T108" fmla="*/ 693 w 1479"/>
                <a:gd name="T109" fmla="*/ 1413 h 1493"/>
                <a:gd name="T110" fmla="*/ 650 w 1479"/>
                <a:gd name="T111" fmla="*/ 1303 h 1493"/>
                <a:gd name="T112" fmla="*/ 648 w 1479"/>
                <a:gd name="T113" fmla="*/ 1232 h 1493"/>
                <a:gd name="T114" fmla="*/ 664 w 1479"/>
                <a:gd name="T115" fmla="*/ 1146 h 1493"/>
                <a:gd name="T116" fmla="*/ 594 w 1479"/>
                <a:gd name="T117" fmla="*/ 1113 h 1493"/>
                <a:gd name="T118" fmla="*/ 521 w 1479"/>
                <a:gd name="T119" fmla="*/ 1124 h 1493"/>
                <a:gd name="T120" fmla="*/ 382 w 1479"/>
                <a:gd name="T121" fmla="*/ 71 h 14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479" h="1493">
                  <a:moveTo>
                    <a:pt x="460" y="1096"/>
                  </a:moveTo>
                  <a:cubicBezTo>
                    <a:pt x="452" y="1098"/>
                    <a:pt x="452" y="1098"/>
                    <a:pt x="452" y="1098"/>
                  </a:cubicBezTo>
                  <a:cubicBezTo>
                    <a:pt x="452" y="1098"/>
                    <a:pt x="447" y="1103"/>
                    <a:pt x="447" y="1101"/>
                  </a:cubicBezTo>
                  <a:cubicBezTo>
                    <a:pt x="446" y="1099"/>
                    <a:pt x="448" y="1095"/>
                    <a:pt x="448" y="1093"/>
                  </a:cubicBezTo>
                  <a:cubicBezTo>
                    <a:pt x="447" y="1092"/>
                    <a:pt x="442" y="1095"/>
                    <a:pt x="443" y="1091"/>
                  </a:cubicBezTo>
                  <a:cubicBezTo>
                    <a:pt x="444" y="1089"/>
                    <a:pt x="443" y="1086"/>
                    <a:pt x="442" y="1085"/>
                  </a:cubicBezTo>
                  <a:cubicBezTo>
                    <a:pt x="440" y="1083"/>
                    <a:pt x="434" y="1083"/>
                    <a:pt x="436" y="1079"/>
                  </a:cubicBezTo>
                  <a:cubicBezTo>
                    <a:pt x="438" y="1076"/>
                    <a:pt x="443" y="1074"/>
                    <a:pt x="443" y="1074"/>
                  </a:cubicBezTo>
                  <a:cubicBezTo>
                    <a:pt x="443" y="1072"/>
                    <a:pt x="443" y="1072"/>
                    <a:pt x="443" y="1072"/>
                  </a:cubicBezTo>
                  <a:cubicBezTo>
                    <a:pt x="439" y="1068"/>
                    <a:pt x="439" y="1068"/>
                    <a:pt x="439" y="1068"/>
                  </a:cubicBezTo>
                  <a:cubicBezTo>
                    <a:pt x="428" y="1063"/>
                    <a:pt x="428" y="1063"/>
                    <a:pt x="428" y="1063"/>
                  </a:cubicBezTo>
                  <a:cubicBezTo>
                    <a:pt x="428" y="1063"/>
                    <a:pt x="427" y="1057"/>
                    <a:pt x="425" y="1057"/>
                  </a:cubicBezTo>
                  <a:cubicBezTo>
                    <a:pt x="424" y="1056"/>
                    <a:pt x="421" y="1053"/>
                    <a:pt x="421" y="1053"/>
                  </a:cubicBezTo>
                  <a:cubicBezTo>
                    <a:pt x="421" y="1053"/>
                    <a:pt x="418" y="1049"/>
                    <a:pt x="414" y="1048"/>
                  </a:cubicBezTo>
                  <a:cubicBezTo>
                    <a:pt x="410" y="1046"/>
                    <a:pt x="407" y="1055"/>
                    <a:pt x="407" y="1055"/>
                  </a:cubicBezTo>
                  <a:cubicBezTo>
                    <a:pt x="403" y="1051"/>
                    <a:pt x="403" y="1051"/>
                    <a:pt x="403" y="1051"/>
                  </a:cubicBezTo>
                  <a:cubicBezTo>
                    <a:pt x="395" y="1054"/>
                    <a:pt x="395" y="1054"/>
                    <a:pt x="395" y="1054"/>
                  </a:cubicBezTo>
                  <a:cubicBezTo>
                    <a:pt x="389" y="1063"/>
                    <a:pt x="389" y="1063"/>
                    <a:pt x="389" y="1063"/>
                  </a:cubicBezTo>
                  <a:cubicBezTo>
                    <a:pt x="385" y="1064"/>
                    <a:pt x="385" y="1064"/>
                    <a:pt x="385" y="1064"/>
                  </a:cubicBezTo>
                  <a:cubicBezTo>
                    <a:pt x="379" y="1065"/>
                    <a:pt x="379" y="1065"/>
                    <a:pt x="379" y="1065"/>
                  </a:cubicBezTo>
                  <a:cubicBezTo>
                    <a:pt x="370" y="1067"/>
                    <a:pt x="370" y="1067"/>
                    <a:pt x="370" y="1067"/>
                  </a:cubicBezTo>
                  <a:cubicBezTo>
                    <a:pt x="368" y="1073"/>
                    <a:pt x="368" y="1073"/>
                    <a:pt x="368" y="1073"/>
                  </a:cubicBezTo>
                  <a:cubicBezTo>
                    <a:pt x="369" y="1079"/>
                    <a:pt x="369" y="1079"/>
                    <a:pt x="369" y="1079"/>
                  </a:cubicBezTo>
                  <a:cubicBezTo>
                    <a:pt x="364" y="1083"/>
                    <a:pt x="364" y="1083"/>
                    <a:pt x="364" y="1083"/>
                  </a:cubicBezTo>
                  <a:cubicBezTo>
                    <a:pt x="352" y="1082"/>
                    <a:pt x="352" y="1082"/>
                    <a:pt x="352" y="1082"/>
                  </a:cubicBezTo>
                  <a:cubicBezTo>
                    <a:pt x="354" y="1082"/>
                    <a:pt x="354" y="1082"/>
                    <a:pt x="354" y="1082"/>
                  </a:cubicBezTo>
                  <a:cubicBezTo>
                    <a:pt x="347" y="1078"/>
                    <a:pt x="347" y="1078"/>
                    <a:pt x="347" y="1078"/>
                  </a:cubicBezTo>
                  <a:cubicBezTo>
                    <a:pt x="347" y="1075"/>
                    <a:pt x="347" y="1075"/>
                    <a:pt x="347" y="1075"/>
                  </a:cubicBezTo>
                  <a:cubicBezTo>
                    <a:pt x="343" y="1075"/>
                    <a:pt x="343" y="1075"/>
                    <a:pt x="343" y="1075"/>
                  </a:cubicBezTo>
                  <a:cubicBezTo>
                    <a:pt x="340" y="1074"/>
                    <a:pt x="340" y="1074"/>
                    <a:pt x="340" y="1074"/>
                  </a:cubicBezTo>
                  <a:cubicBezTo>
                    <a:pt x="342" y="1072"/>
                    <a:pt x="342" y="1072"/>
                    <a:pt x="342" y="1072"/>
                  </a:cubicBezTo>
                  <a:cubicBezTo>
                    <a:pt x="340" y="1069"/>
                    <a:pt x="340" y="1069"/>
                    <a:pt x="340" y="1069"/>
                  </a:cubicBezTo>
                  <a:cubicBezTo>
                    <a:pt x="337" y="1063"/>
                    <a:pt x="337" y="1063"/>
                    <a:pt x="337" y="1063"/>
                  </a:cubicBezTo>
                  <a:cubicBezTo>
                    <a:pt x="339" y="1061"/>
                    <a:pt x="339" y="1061"/>
                    <a:pt x="339" y="1061"/>
                  </a:cubicBezTo>
                  <a:cubicBezTo>
                    <a:pt x="335" y="1059"/>
                    <a:pt x="335" y="1059"/>
                    <a:pt x="335" y="1059"/>
                  </a:cubicBezTo>
                  <a:cubicBezTo>
                    <a:pt x="333" y="1057"/>
                    <a:pt x="333" y="1057"/>
                    <a:pt x="333" y="1057"/>
                  </a:cubicBezTo>
                  <a:cubicBezTo>
                    <a:pt x="335" y="1053"/>
                    <a:pt x="335" y="1053"/>
                    <a:pt x="335" y="1053"/>
                  </a:cubicBezTo>
                  <a:cubicBezTo>
                    <a:pt x="333" y="1050"/>
                    <a:pt x="333" y="1050"/>
                    <a:pt x="333" y="1050"/>
                  </a:cubicBezTo>
                  <a:cubicBezTo>
                    <a:pt x="330" y="1046"/>
                    <a:pt x="330" y="1046"/>
                    <a:pt x="330" y="1046"/>
                  </a:cubicBezTo>
                  <a:cubicBezTo>
                    <a:pt x="325" y="1045"/>
                    <a:pt x="325" y="1045"/>
                    <a:pt x="325" y="1045"/>
                  </a:cubicBezTo>
                  <a:cubicBezTo>
                    <a:pt x="321" y="1042"/>
                    <a:pt x="321" y="1042"/>
                    <a:pt x="321" y="1042"/>
                  </a:cubicBezTo>
                  <a:cubicBezTo>
                    <a:pt x="321" y="1039"/>
                    <a:pt x="321" y="1039"/>
                    <a:pt x="321" y="1039"/>
                  </a:cubicBezTo>
                  <a:cubicBezTo>
                    <a:pt x="323" y="1032"/>
                    <a:pt x="323" y="1032"/>
                    <a:pt x="323" y="1032"/>
                  </a:cubicBezTo>
                  <a:cubicBezTo>
                    <a:pt x="323" y="1032"/>
                    <a:pt x="323" y="1031"/>
                    <a:pt x="327" y="1029"/>
                  </a:cubicBezTo>
                  <a:cubicBezTo>
                    <a:pt x="331" y="1028"/>
                    <a:pt x="332" y="1029"/>
                    <a:pt x="332" y="1029"/>
                  </a:cubicBezTo>
                  <a:cubicBezTo>
                    <a:pt x="338" y="1031"/>
                    <a:pt x="338" y="1031"/>
                    <a:pt x="338" y="1031"/>
                  </a:cubicBezTo>
                  <a:cubicBezTo>
                    <a:pt x="345" y="1029"/>
                    <a:pt x="345" y="1029"/>
                    <a:pt x="345" y="1029"/>
                  </a:cubicBezTo>
                  <a:cubicBezTo>
                    <a:pt x="345" y="1029"/>
                    <a:pt x="352" y="1023"/>
                    <a:pt x="353" y="1022"/>
                  </a:cubicBezTo>
                  <a:cubicBezTo>
                    <a:pt x="355" y="1021"/>
                    <a:pt x="353" y="1016"/>
                    <a:pt x="353" y="1016"/>
                  </a:cubicBezTo>
                  <a:cubicBezTo>
                    <a:pt x="357" y="1015"/>
                    <a:pt x="357" y="1015"/>
                    <a:pt x="357" y="1015"/>
                  </a:cubicBezTo>
                  <a:cubicBezTo>
                    <a:pt x="359" y="1012"/>
                    <a:pt x="359" y="1012"/>
                    <a:pt x="359" y="1012"/>
                  </a:cubicBezTo>
                  <a:cubicBezTo>
                    <a:pt x="359" y="1006"/>
                    <a:pt x="359" y="1006"/>
                    <a:pt x="359" y="1006"/>
                  </a:cubicBezTo>
                  <a:cubicBezTo>
                    <a:pt x="354" y="1004"/>
                    <a:pt x="354" y="1004"/>
                    <a:pt x="354" y="1004"/>
                  </a:cubicBezTo>
                  <a:cubicBezTo>
                    <a:pt x="350" y="1003"/>
                    <a:pt x="350" y="1003"/>
                    <a:pt x="350" y="1003"/>
                  </a:cubicBezTo>
                  <a:cubicBezTo>
                    <a:pt x="346" y="1000"/>
                    <a:pt x="346" y="1000"/>
                    <a:pt x="346" y="1000"/>
                  </a:cubicBezTo>
                  <a:cubicBezTo>
                    <a:pt x="348" y="995"/>
                    <a:pt x="348" y="995"/>
                    <a:pt x="348" y="995"/>
                  </a:cubicBezTo>
                  <a:cubicBezTo>
                    <a:pt x="343" y="995"/>
                    <a:pt x="343" y="995"/>
                    <a:pt x="343" y="995"/>
                  </a:cubicBezTo>
                  <a:cubicBezTo>
                    <a:pt x="338" y="994"/>
                    <a:pt x="338" y="994"/>
                    <a:pt x="338" y="994"/>
                  </a:cubicBezTo>
                  <a:cubicBezTo>
                    <a:pt x="334" y="993"/>
                    <a:pt x="334" y="993"/>
                    <a:pt x="334" y="993"/>
                  </a:cubicBezTo>
                  <a:cubicBezTo>
                    <a:pt x="331" y="994"/>
                    <a:pt x="331" y="994"/>
                    <a:pt x="331" y="994"/>
                  </a:cubicBezTo>
                  <a:cubicBezTo>
                    <a:pt x="328" y="997"/>
                    <a:pt x="328" y="997"/>
                    <a:pt x="328" y="997"/>
                  </a:cubicBezTo>
                  <a:cubicBezTo>
                    <a:pt x="323" y="997"/>
                    <a:pt x="323" y="997"/>
                    <a:pt x="323" y="997"/>
                  </a:cubicBezTo>
                  <a:cubicBezTo>
                    <a:pt x="322" y="988"/>
                    <a:pt x="322" y="988"/>
                    <a:pt x="322" y="988"/>
                  </a:cubicBezTo>
                  <a:cubicBezTo>
                    <a:pt x="320" y="984"/>
                    <a:pt x="320" y="984"/>
                    <a:pt x="320" y="984"/>
                  </a:cubicBezTo>
                  <a:cubicBezTo>
                    <a:pt x="315" y="982"/>
                    <a:pt x="315" y="982"/>
                    <a:pt x="315" y="982"/>
                  </a:cubicBezTo>
                  <a:cubicBezTo>
                    <a:pt x="304" y="980"/>
                    <a:pt x="304" y="980"/>
                    <a:pt x="304" y="980"/>
                  </a:cubicBezTo>
                  <a:cubicBezTo>
                    <a:pt x="299" y="973"/>
                    <a:pt x="299" y="973"/>
                    <a:pt x="299" y="973"/>
                  </a:cubicBezTo>
                  <a:cubicBezTo>
                    <a:pt x="298" y="970"/>
                    <a:pt x="298" y="970"/>
                    <a:pt x="298" y="970"/>
                  </a:cubicBezTo>
                  <a:cubicBezTo>
                    <a:pt x="298" y="970"/>
                    <a:pt x="297" y="970"/>
                    <a:pt x="294" y="969"/>
                  </a:cubicBezTo>
                  <a:cubicBezTo>
                    <a:pt x="291" y="969"/>
                    <a:pt x="293" y="966"/>
                    <a:pt x="293" y="966"/>
                  </a:cubicBezTo>
                  <a:cubicBezTo>
                    <a:pt x="293" y="961"/>
                    <a:pt x="293" y="961"/>
                    <a:pt x="293" y="961"/>
                  </a:cubicBezTo>
                  <a:cubicBezTo>
                    <a:pt x="289" y="961"/>
                    <a:pt x="289" y="961"/>
                    <a:pt x="289" y="961"/>
                  </a:cubicBezTo>
                  <a:cubicBezTo>
                    <a:pt x="285" y="957"/>
                    <a:pt x="285" y="957"/>
                    <a:pt x="285" y="957"/>
                  </a:cubicBezTo>
                  <a:cubicBezTo>
                    <a:pt x="278" y="955"/>
                    <a:pt x="278" y="955"/>
                    <a:pt x="278" y="955"/>
                  </a:cubicBezTo>
                  <a:cubicBezTo>
                    <a:pt x="281" y="947"/>
                    <a:pt x="281" y="947"/>
                    <a:pt x="281" y="947"/>
                  </a:cubicBezTo>
                  <a:cubicBezTo>
                    <a:pt x="281" y="944"/>
                    <a:pt x="281" y="944"/>
                    <a:pt x="281" y="944"/>
                  </a:cubicBezTo>
                  <a:cubicBezTo>
                    <a:pt x="282" y="939"/>
                    <a:pt x="282" y="939"/>
                    <a:pt x="282" y="939"/>
                  </a:cubicBezTo>
                  <a:cubicBezTo>
                    <a:pt x="279" y="936"/>
                    <a:pt x="279" y="936"/>
                    <a:pt x="279" y="936"/>
                  </a:cubicBezTo>
                  <a:cubicBezTo>
                    <a:pt x="273" y="932"/>
                    <a:pt x="273" y="932"/>
                    <a:pt x="273" y="932"/>
                  </a:cubicBezTo>
                  <a:cubicBezTo>
                    <a:pt x="273" y="929"/>
                    <a:pt x="273" y="929"/>
                    <a:pt x="273" y="929"/>
                  </a:cubicBezTo>
                  <a:cubicBezTo>
                    <a:pt x="273" y="926"/>
                    <a:pt x="273" y="926"/>
                    <a:pt x="273" y="926"/>
                  </a:cubicBezTo>
                  <a:cubicBezTo>
                    <a:pt x="273" y="918"/>
                    <a:pt x="273" y="918"/>
                    <a:pt x="273" y="918"/>
                  </a:cubicBezTo>
                  <a:cubicBezTo>
                    <a:pt x="271" y="914"/>
                    <a:pt x="271" y="914"/>
                    <a:pt x="271" y="914"/>
                  </a:cubicBezTo>
                  <a:cubicBezTo>
                    <a:pt x="267" y="916"/>
                    <a:pt x="267" y="916"/>
                    <a:pt x="267" y="916"/>
                  </a:cubicBezTo>
                  <a:cubicBezTo>
                    <a:pt x="266" y="914"/>
                    <a:pt x="266" y="914"/>
                    <a:pt x="266" y="914"/>
                  </a:cubicBezTo>
                  <a:cubicBezTo>
                    <a:pt x="263" y="915"/>
                    <a:pt x="263" y="915"/>
                    <a:pt x="263" y="915"/>
                  </a:cubicBezTo>
                  <a:cubicBezTo>
                    <a:pt x="260" y="913"/>
                    <a:pt x="260" y="913"/>
                    <a:pt x="260" y="913"/>
                  </a:cubicBezTo>
                  <a:cubicBezTo>
                    <a:pt x="257" y="910"/>
                    <a:pt x="257" y="910"/>
                    <a:pt x="257" y="910"/>
                  </a:cubicBezTo>
                  <a:cubicBezTo>
                    <a:pt x="248" y="908"/>
                    <a:pt x="248" y="908"/>
                    <a:pt x="248" y="908"/>
                  </a:cubicBezTo>
                  <a:cubicBezTo>
                    <a:pt x="248" y="908"/>
                    <a:pt x="245" y="909"/>
                    <a:pt x="241" y="910"/>
                  </a:cubicBezTo>
                  <a:cubicBezTo>
                    <a:pt x="238" y="911"/>
                    <a:pt x="239" y="912"/>
                    <a:pt x="237" y="912"/>
                  </a:cubicBezTo>
                  <a:cubicBezTo>
                    <a:pt x="235" y="913"/>
                    <a:pt x="234" y="915"/>
                    <a:pt x="234" y="917"/>
                  </a:cubicBezTo>
                  <a:cubicBezTo>
                    <a:pt x="233" y="919"/>
                    <a:pt x="229" y="920"/>
                    <a:pt x="228" y="920"/>
                  </a:cubicBezTo>
                  <a:cubicBezTo>
                    <a:pt x="226" y="921"/>
                    <a:pt x="224" y="918"/>
                    <a:pt x="224" y="918"/>
                  </a:cubicBezTo>
                  <a:cubicBezTo>
                    <a:pt x="224" y="915"/>
                    <a:pt x="224" y="915"/>
                    <a:pt x="224" y="915"/>
                  </a:cubicBezTo>
                  <a:cubicBezTo>
                    <a:pt x="223" y="909"/>
                    <a:pt x="223" y="909"/>
                    <a:pt x="223" y="909"/>
                  </a:cubicBezTo>
                  <a:cubicBezTo>
                    <a:pt x="215" y="909"/>
                    <a:pt x="215" y="909"/>
                    <a:pt x="215" y="909"/>
                  </a:cubicBezTo>
                  <a:cubicBezTo>
                    <a:pt x="208" y="911"/>
                    <a:pt x="208" y="911"/>
                    <a:pt x="208" y="911"/>
                  </a:cubicBezTo>
                  <a:cubicBezTo>
                    <a:pt x="207" y="913"/>
                    <a:pt x="207" y="913"/>
                    <a:pt x="207" y="913"/>
                  </a:cubicBezTo>
                  <a:cubicBezTo>
                    <a:pt x="202" y="913"/>
                    <a:pt x="202" y="913"/>
                    <a:pt x="202" y="913"/>
                  </a:cubicBezTo>
                  <a:cubicBezTo>
                    <a:pt x="200" y="909"/>
                    <a:pt x="200" y="909"/>
                    <a:pt x="200" y="909"/>
                  </a:cubicBezTo>
                  <a:cubicBezTo>
                    <a:pt x="197" y="908"/>
                    <a:pt x="197" y="908"/>
                    <a:pt x="197" y="908"/>
                  </a:cubicBezTo>
                  <a:cubicBezTo>
                    <a:pt x="192" y="910"/>
                    <a:pt x="192" y="910"/>
                    <a:pt x="192" y="910"/>
                  </a:cubicBezTo>
                  <a:cubicBezTo>
                    <a:pt x="192" y="910"/>
                    <a:pt x="191" y="912"/>
                    <a:pt x="190" y="912"/>
                  </a:cubicBezTo>
                  <a:cubicBezTo>
                    <a:pt x="189" y="913"/>
                    <a:pt x="188" y="912"/>
                    <a:pt x="187" y="912"/>
                  </a:cubicBezTo>
                  <a:cubicBezTo>
                    <a:pt x="186" y="912"/>
                    <a:pt x="184" y="911"/>
                    <a:pt x="183" y="910"/>
                  </a:cubicBezTo>
                  <a:cubicBezTo>
                    <a:pt x="183" y="909"/>
                    <a:pt x="183" y="908"/>
                    <a:pt x="183" y="907"/>
                  </a:cubicBezTo>
                  <a:cubicBezTo>
                    <a:pt x="183" y="906"/>
                    <a:pt x="183" y="904"/>
                    <a:pt x="183" y="904"/>
                  </a:cubicBezTo>
                  <a:cubicBezTo>
                    <a:pt x="184" y="899"/>
                    <a:pt x="184" y="899"/>
                    <a:pt x="184" y="899"/>
                  </a:cubicBezTo>
                  <a:cubicBezTo>
                    <a:pt x="184" y="899"/>
                    <a:pt x="180" y="896"/>
                    <a:pt x="179" y="895"/>
                  </a:cubicBezTo>
                  <a:cubicBezTo>
                    <a:pt x="179" y="893"/>
                    <a:pt x="178" y="890"/>
                    <a:pt x="178" y="890"/>
                  </a:cubicBezTo>
                  <a:cubicBezTo>
                    <a:pt x="178" y="890"/>
                    <a:pt x="176" y="889"/>
                    <a:pt x="175" y="888"/>
                  </a:cubicBezTo>
                  <a:cubicBezTo>
                    <a:pt x="174" y="888"/>
                    <a:pt x="173" y="887"/>
                    <a:pt x="173" y="887"/>
                  </a:cubicBezTo>
                  <a:cubicBezTo>
                    <a:pt x="174" y="884"/>
                    <a:pt x="174" y="884"/>
                    <a:pt x="174" y="884"/>
                  </a:cubicBezTo>
                  <a:cubicBezTo>
                    <a:pt x="170" y="882"/>
                    <a:pt x="170" y="882"/>
                    <a:pt x="170" y="882"/>
                  </a:cubicBezTo>
                  <a:cubicBezTo>
                    <a:pt x="165" y="878"/>
                    <a:pt x="165" y="878"/>
                    <a:pt x="165" y="878"/>
                  </a:cubicBezTo>
                  <a:cubicBezTo>
                    <a:pt x="167" y="875"/>
                    <a:pt x="167" y="875"/>
                    <a:pt x="167" y="875"/>
                  </a:cubicBezTo>
                  <a:cubicBezTo>
                    <a:pt x="163" y="872"/>
                    <a:pt x="163" y="872"/>
                    <a:pt x="163" y="872"/>
                  </a:cubicBezTo>
                  <a:cubicBezTo>
                    <a:pt x="159" y="875"/>
                    <a:pt x="159" y="875"/>
                    <a:pt x="159" y="875"/>
                  </a:cubicBezTo>
                  <a:cubicBezTo>
                    <a:pt x="159" y="871"/>
                    <a:pt x="159" y="871"/>
                    <a:pt x="159" y="871"/>
                  </a:cubicBezTo>
                  <a:cubicBezTo>
                    <a:pt x="157" y="863"/>
                    <a:pt x="157" y="863"/>
                    <a:pt x="157" y="863"/>
                  </a:cubicBezTo>
                  <a:cubicBezTo>
                    <a:pt x="159" y="860"/>
                    <a:pt x="159" y="860"/>
                    <a:pt x="159" y="860"/>
                  </a:cubicBezTo>
                  <a:cubicBezTo>
                    <a:pt x="158" y="850"/>
                    <a:pt x="158" y="850"/>
                    <a:pt x="158" y="850"/>
                  </a:cubicBezTo>
                  <a:cubicBezTo>
                    <a:pt x="158" y="850"/>
                    <a:pt x="156" y="849"/>
                    <a:pt x="155" y="849"/>
                  </a:cubicBezTo>
                  <a:cubicBezTo>
                    <a:pt x="154" y="849"/>
                    <a:pt x="151" y="847"/>
                    <a:pt x="151" y="847"/>
                  </a:cubicBezTo>
                  <a:cubicBezTo>
                    <a:pt x="147" y="846"/>
                    <a:pt x="147" y="846"/>
                    <a:pt x="147" y="846"/>
                  </a:cubicBezTo>
                  <a:cubicBezTo>
                    <a:pt x="147" y="843"/>
                    <a:pt x="147" y="843"/>
                    <a:pt x="147" y="843"/>
                  </a:cubicBezTo>
                  <a:cubicBezTo>
                    <a:pt x="144" y="840"/>
                    <a:pt x="144" y="840"/>
                    <a:pt x="144" y="840"/>
                  </a:cubicBezTo>
                  <a:cubicBezTo>
                    <a:pt x="141" y="841"/>
                    <a:pt x="141" y="841"/>
                    <a:pt x="141" y="841"/>
                  </a:cubicBezTo>
                  <a:cubicBezTo>
                    <a:pt x="141" y="841"/>
                    <a:pt x="140" y="841"/>
                    <a:pt x="140" y="840"/>
                  </a:cubicBezTo>
                  <a:cubicBezTo>
                    <a:pt x="140" y="839"/>
                    <a:pt x="138" y="835"/>
                    <a:pt x="138" y="835"/>
                  </a:cubicBezTo>
                  <a:cubicBezTo>
                    <a:pt x="141" y="832"/>
                    <a:pt x="141" y="832"/>
                    <a:pt x="141" y="832"/>
                  </a:cubicBezTo>
                  <a:cubicBezTo>
                    <a:pt x="141" y="832"/>
                    <a:pt x="141" y="828"/>
                    <a:pt x="141" y="827"/>
                  </a:cubicBezTo>
                  <a:cubicBezTo>
                    <a:pt x="141" y="825"/>
                    <a:pt x="146" y="825"/>
                    <a:pt x="146" y="825"/>
                  </a:cubicBezTo>
                  <a:cubicBezTo>
                    <a:pt x="148" y="824"/>
                    <a:pt x="148" y="824"/>
                    <a:pt x="148" y="824"/>
                  </a:cubicBezTo>
                  <a:cubicBezTo>
                    <a:pt x="149" y="820"/>
                    <a:pt x="149" y="820"/>
                    <a:pt x="149" y="820"/>
                  </a:cubicBezTo>
                  <a:cubicBezTo>
                    <a:pt x="149" y="820"/>
                    <a:pt x="146" y="820"/>
                    <a:pt x="144" y="818"/>
                  </a:cubicBezTo>
                  <a:cubicBezTo>
                    <a:pt x="143" y="816"/>
                    <a:pt x="144" y="818"/>
                    <a:pt x="144" y="817"/>
                  </a:cubicBezTo>
                  <a:cubicBezTo>
                    <a:pt x="144" y="816"/>
                    <a:pt x="143" y="817"/>
                    <a:pt x="143" y="817"/>
                  </a:cubicBezTo>
                  <a:cubicBezTo>
                    <a:pt x="143" y="817"/>
                    <a:pt x="142" y="816"/>
                    <a:pt x="142" y="815"/>
                  </a:cubicBezTo>
                  <a:cubicBezTo>
                    <a:pt x="142" y="814"/>
                    <a:pt x="142" y="812"/>
                    <a:pt x="141" y="811"/>
                  </a:cubicBezTo>
                  <a:cubicBezTo>
                    <a:pt x="140" y="810"/>
                    <a:pt x="138" y="809"/>
                    <a:pt x="138" y="809"/>
                  </a:cubicBezTo>
                  <a:cubicBezTo>
                    <a:pt x="137" y="808"/>
                    <a:pt x="137" y="809"/>
                    <a:pt x="135" y="807"/>
                  </a:cubicBezTo>
                  <a:cubicBezTo>
                    <a:pt x="134" y="805"/>
                    <a:pt x="134" y="804"/>
                    <a:pt x="134" y="804"/>
                  </a:cubicBezTo>
                  <a:cubicBezTo>
                    <a:pt x="131" y="802"/>
                    <a:pt x="133" y="797"/>
                    <a:pt x="131" y="795"/>
                  </a:cubicBezTo>
                  <a:cubicBezTo>
                    <a:pt x="127" y="791"/>
                    <a:pt x="127" y="784"/>
                    <a:pt x="125" y="782"/>
                  </a:cubicBezTo>
                  <a:cubicBezTo>
                    <a:pt x="122" y="777"/>
                    <a:pt x="124" y="776"/>
                    <a:pt x="125" y="773"/>
                  </a:cubicBezTo>
                  <a:cubicBezTo>
                    <a:pt x="126" y="767"/>
                    <a:pt x="129" y="762"/>
                    <a:pt x="130" y="752"/>
                  </a:cubicBezTo>
                  <a:cubicBezTo>
                    <a:pt x="130" y="745"/>
                    <a:pt x="130" y="745"/>
                    <a:pt x="130" y="745"/>
                  </a:cubicBezTo>
                  <a:cubicBezTo>
                    <a:pt x="135" y="741"/>
                    <a:pt x="135" y="741"/>
                    <a:pt x="135" y="741"/>
                  </a:cubicBezTo>
                  <a:cubicBezTo>
                    <a:pt x="135" y="739"/>
                    <a:pt x="135" y="739"/>
                    <a:pt x="135" y="739"/>
                  </a:cubicBezTo>
                  <a:cubicBezTo>
                    <a:pt x="130" y="737"/>
                    <a:pt x="130" y="737"/>
                    <a:pt x="130" y="737"/>
                  </a:cubicBezTo>
                  <a:cubicBezTo>
                    <a:pt x="130" y="737"/>
                    <a:pt x="130" y="737"/>
                    <a:pt x="130" y="737"/>
                  </a:cubicBezTo>
                  <a:cubicBezTo>
                    <a:pt x="130" y="735"/>
                    <a:pt x="130" y="735"/>
                    <a:pt x="130" y="735"/>
                  </a:cubicBezTo>
                  <a:cubicBezTo>
                    <a:pt x="127" y="724"/>
                    <a:pt x="127" y="724"/>
                    <a:pt x="127" y="724"/>
                  </a:cubicBezTo>
                  <a:cubicBezTo>
                    <a:pt x="128" y="719"/>
                    <a:pt x="128" y="719"/>
                    <a:pt x="128" y="719"/>
                  </a:cubicBezTo>
                  <a:cubicBezTo>
                    <a:pt x="131" y="722"/>
                    <a:pt x="131" y="722"/>
                    <a:pt x="131" y="722"/>
                  </a:cubicBezTo>
                  <a:cubicBezTo>
                    <a:pt x="134" y="723"/>
                    <a:pt x="134" y="723"/>
                    <a:pt x="134" y="723"/>
                  </a:cubicBezTo>
                  <a:cubicBezTo>
                    <a:pt x="137" y="720"/>
                    <a:pt x="137" y="720"/>
                    <a:pt x="137" y="720"/>
                  </a:cubicBezTo>
                  <a:cubicBezTo>
                    <a:pt x="136" y="715"/>
                    <a:pt x="136" y="715"/>
                    <a:pt x="136" y="715"/>
                  </a:cubicBezTo>
                  <a:cubicBezTo>
                    <a:pt x="136" y="715"/>
                    <a:pt x="137" y="712"/>
                    <a:pt x="138" y="712"/>
                  </a:cubicBezTo>
                  <a:cubicBezTo>
                    <a:pt x="139" y="713"/>
                    <a:pt x="145" y="713"/>
                    <a:pt x="145" y="713"/>
                  </a:cubicBezTo>
                  <a:cubicBezTo>
                    <a:pt x="148" y="710"/>
                    <a:pt x="148" y="710"/>
                    <a:pt x="148" y="710"/>
                  </a:cubicBezTo>
                  <a:cubicBezTo>
                    <a:pt x="148" y="704"/>
                    <a:pt x="148" y="704"/>
                    <a:pt x="148" y="704"/>
                  </a:cubicBezTo>
                  <a:cubicBezTo>
                    <a:pt x="151" y="700"/>
                    <a:pt x="151" y="700"/>
                    <a:pt x="151" y="700"/>
                  </a:cubicBezTo>
                  <a:cubicBezTo>
                    <a:pt x="157" y="699"/>
                    <a:pt x="157" y="699"/>
                    <a:pt x="157" y="699"/>
                  </a:cubicBezTo>
                  <a:cubicBezTo>
                    <a:pt x="157" y="699"/>
                    <a:pt x="168" y="699"/>
                    <a:pt x="169" y="700"/>
                  </a:cubicBezTo>
                  <a:cubicBezTo>
                    <a:pt x="170" y="700"/>
                    <a:pt x="175" y="700"/>
                    <a:pt x="176" y="700"/>
                  </a:cubicBezTo>
                  <a:cubicBezTo>
                    <a:pt x="177" y="700"/>
                    <a:pt x="183" y="700"/>
                    <a:pt x="183" y="700"/>
                  </a:cubicBezTo>
                  <a:cubicBezTo>
                    <a:pt x="185" y="696"/>
                    <a:pt x="185" y="696"/>
                    <a:pt x="185" y="696"/>
                  </a:cubicBezTo>
                  <a:cubicBezTo>
                    <a:pt x="177" y="694"/>
                    <a:pt x="177" y="694"/>
                    <a:pt x="177" y="694"/>
                  </a:cubicBezTo>
                  <a:cubicBezTo>
                    <a:pt x="171" y="693"/>
                    <a:pt x="171" y="693"/>
                    <a:pt x="171" y="693"/>
                  </a:cubicBezTo>
                  <a:cubicBezTo>
                    <a:pt x="168" y="688"/>
                    <a:pt x="168" y="688"/>
                    <a:pt x="168" y="688"/>
                  </a:cubicBezTo>
                  <a:cubicBezTo>
                    <a:pt x="162" y="688"/>
                    <a:pt x="162" y="688"/>
                    <a:pt x="162" y="688"/>
                  </a:cubicBezTo>
                  <a:cubicBezTo>
                    <a:pt x="154" y="690"/>
                    <a:pt x="154" y="690"/>
                    <a:pt x="154" y="690"/>
                  </a:cubicBezTo>
                  <a:cubicBezTo>
                    <a:pt x="149" y="691"/>
                    <a:pt x="149" y="691"/>
                    <a:pt x="149" y="691"/>
                  </a:cubicBezTo>
                  <a:cubicBezTo>
                    <a:pt x="142" y="690"/>
                    <a:pt x="142" y="690"/>
                    <a:pt x="142" y="690"/>
                  </a:cubicBezTo>
                  <a:cubicBezTo>
                    <a:pt x="140" y="687"/>
                    <a:pt x="140" y="687"/>
                    <a:pt x="140" y="687"/>
                  </a:cubicBezTo>
                  <a:cubicBezTo>
                    <a:pt x="140" y="687"/>
                    <a:pt x="135" y="686"/>
                    <a:pt x="134" y="686"/>
                  </a:cubicBezTo>
                  <a:cubicBezTo>
                    <a:pt x="133" y="686"/>
                    <a:pt x="132" y="686"/>
                    <a:pt x="131" y="685"/>
                  </a:cubicBezTo>
                  <a:cubicBezTo>
                    <a:pt x="129" y="685"/>
                    <a:pt x="126" y="678"/>
                    <a:pt x="126" y="678"/>
                  </a:cubicBezTo>
                  <a:cubicBezTo>
                    <a:pt x="126" y="674"/>
                    <a:pt x="126" y="674"/>
                    <a:pt x="126" y="674"/>
                  </a:cubicBezTo>
                  <a:cubicBezTo>
                    <a:pt x="129" y="678"/>
                    <a:pt x="129" y="678"/>
                    <a:pt x="129" y="678"/>
                  </a:cubicBezTo>
                  <a:cubicBezTo>
                    <a:pt x="129" y="678"/>
                    <a:pt x="131" y="679"/>
                    <a:pt x="131" y="678"/>
                  </a:cubicBezTo>
                  <a:cubicBezTo>
                    <a:pt x="131" y="677"/>
                    <a:pt x="130" y="671"/>
                    <a:pt x="130" y="671"/>
                  </a:cubicBezTo>
                  <a:cubicBezTo>
                    <a:pt x="130" y="671"/>
                    <a:pt x="131" y="665"/>
                    <a:pt x="128" y="666"/>
                  </a:cubicBezTo>
                  <a:cubicBezTo>
                    <a:pt x="125" y="667"/>
                    <a:pt x="122" y="669"/>
                    <a:pt x="122" y="671"/>
                  </a:cubicBezTo>
                  <a:cubicBezTo>
                    <a:pt x="122" y="672"/>
                    <a:pt x="120" y="675"/>
                    <a:pt x="120" y="677"/>
                  </a:cubicBezTo>
                  <a:cubicBezTo>
                    <a:pt x="119" y="678"/>
                    <a:pt x="118" y="679"/>
                    <a:pt x="117" y="680"/>
                  </a:cubicBezTo>
                  <a:cubicBezTo>
                    <a:pt x="116" y="681"/>
                    <a:pt x="111" y="682"/>
                    <a:pt x="111" y="682"/>
                  </a:cubicBezTo>
                  <a:cubicBezTo>
                    <a:pt x="107" y="682"/>
                    <a:pt x="107" y="682"/>
                    <a:pt x="107" y="682"/>
                  </a:cubicBezTo>
                  <a:cubicBezTo>
                    <a:pt x="110" y="678"/>
                    <a:pt x="110" y="678"/>
                    <a:pt x="110" y="678"/>
                  </a:cubicBezTo>
                  <a:cubicBezTo>
                    <a:pt x="112" y="673"/>
                    <a:pt x="112" y="673"/>
                    <a:pt x="112" y="673"/>
                  </a:cubicBezTo>
                  <a:cubicBezTo>
                    <a:pt x="112" y="673"/>
                    <a:pt x="117" y="664"/>
                    <a:pt x="117" y="662"/>
                  </a:cubicBezTo>
                  <a:cubicBezTo>
                    <a:pt x="118" y="659"/>
                    <a:pt x="119" y="657"/>
                    <a:pt x="120" y="654"/>
                  </a:cubicBezTo>
                  <a:cubicBezTo>
                    <a:pt x="121" y="652"/>
                    <a:pt x="124" y="651"/>
                    <a:pt x="124" y="651"/>
                  </a:cubicBezTo>
                  <a:cubicBezTo>
                    <a:pt x="127" y="641"/>
                    <a:pt x="127" y="641"/>
                    <a:pt x="127" y="641"/>
                  </a:cubicBezTo>
                  <a:cubicBezTo>
                    <a:pt x="140" y="615"/>
                    <a:pt x="140" y="615"/>
                    <a:pt x="140" y="615"/>
                  </a:cubicBezTo>
                  <a:cubicBezTo>
                    <a:pt x="140" y="615"/>
                    <a:pt x="142" y="607"/>
                    <a:pt x="143" y="606"/>
                  </a:cubicBezTo>
                  <a:cubicBezTo>
                    <a:pt x="143" y="604"/>
                    <a:pt x="146" y="598"/>
                    <a:pt x="146" y="596"/>
                  </a:cubicBezTo>
                  <a:cubicBezTo>
                    <a:pt x="146" y="594"/>
                    <a:pt x="149" y="587"/>
                    <a:pt x="149" y="587"/>
                  </a:cubicBezTo>
                  <a:cubicBezTo>
                    <a:pt x="149" y="587"/>
                    <a:pt x="152" y="576"/>
                    <a:pt x="152" y="574"/>
                  </a:cubicBezTo>
                  <a:cubicBezTo>
                    <a:pt x="152" y="572"/>
                    <a:pt x="154" y="571"/>
                    <a:pt x="156" y="570"/>
                  </a:cubicBezTo>
                  <a:cubicBezTo>
                    <a:pt x="157" y="569"/>
                    <a:pt x="160" y="560"/>
                    <a:pt x="160" y="558"/>
                  </a:cubicBezTo>
                  <a:cubicBezTo>
                    <a:pt x="161" y="556"/>
                    <a:pt x="163" y="538"/>
                    <a:pt x="163" y="538"/>
                  </a:cubicBezTo>
                  <a:cubicBezTo>
                    <a:pt x="161" y="526"/>
                    <a:pt x="161" y="526"/>
                    <a:pt x="161" y="526"/>
                  </a:cubicBezTo>
                  <a:cubicBezTo>
                    <a:pt x="155" y="521"/>
                    <a:pt x="155" y="521"/>
                    <a:pt x="155" y="521"/>
                  </a:cubicBezTo>
                  <a:cubicBezTo>
                    <a:pt x="149" y="518"/>
                    <a:pt x="149" y="518"/>
                    <a:pt x="149" y="518"/>
                  </a:cubicBezTo>
                  <a:cubicBezTo>
                    <a:pt x="149" y="518"/>
                    <a:pt x="142" y="514"/>
                    <a:pt x="141" y="513"/>
                  </a:cubicBezTo>
                  <a:cubicBezTo>
                    <a:pt x="140" y="512"/>
                    <a:pt x="136" y="510"/>
                    <a:pt x="135" y="510"/>
                  </a:cubicBezTo>
                  <a:cubicBezTo>
                    <a:pt x="133" y="509"/>
                    <a:pt x="128" y="508"/>
                    <a:pt x="127" y="508"/>
                  </a:cubicBezTo>
                  <a:cubicBezTo>
                    <a:pt x="126" y="508"/>
                    <a:pt x="122" y="505"/>
                    <a:pt x="119" y="503"/>
                  </a:cubicBezTo>
                  <a:cubicBezTo>
                    <a:pt x="116" y="501"/>
                    <a:pt x="112" y="496"/>
                    <a:pt x="112" y="496"/>
                  </a:cubicBezTo>
                  <a:cubicBezTo>
                    <a:pt x="117" y="488"/>
                    <a:pt x="117" y="488"/>
                    <a:pt x="117" y="488"/>
                  </a:cubicBezTo>
                  <a:cubicBezTo>
                    <a:pt x="117" y="488"/>
                    <a:pt x="118" y="482"/>
                    <a:pt x="118" y="480"/>
                  </a:cubicBezTo>
                  <a:cubicBezTo>
                    <a:pt x="118" y="479"/>
                    <a:pt x="118" y="476"/>
                    <a:pt x="118" y="476"/>
                  </a:cubicBezTo>
                  <a:cubicBezTo>
                    <a:pt x="116" y="472"/>
                    <a:pt x="116" y="472"/>
                    <a:pt x="116" y="472"/>
                  </a:cubicBezTo>
                  <a:cubicBezTo>
                    <a:pt x="113" y="467"/>
                    <a:pt x="113" y="467"/>
                    <a:pt x="113" y="467"/>
                  </a:cubicBezTo>
                  <a:cubicBezTo>
                    <a:pt x="113" y="467"/>
                    <a:pt x="109" y="466"/>
                    <a:pt x="107" y="466"/>
                  </a:cubicBezTo>
                  <a:cubicBezTo>
                    <a:pt x="106" y="467"/>
                    <a:pt x="106" y="464"/>
                    <a:pt x="105" y="462"/>
                  </a:cubicBezTo>
                  <a:cubicBezTo>
                    <a:pt x="105" y="460"/>
                    <a:pt x="103" y="460"/>
                    <a:pt x="101" y="459"/>
                  </a:cubicBezTo>
                  <a:cubicBezTo>
                    <a:pt x="98" y="457"/>
                    <a:pt x="97" y="454"/>
                    <a:pt x="97" y="454"/>
                  </a:cubicBezTo>
                  <a:cubicBezTo>
                    <a:pt x="100" y="448"/>
                    <a:pt x="100" y="448"/>
                    <a:pt x="100" y="448"/>
                  </a:cubicBezTo>
                  <a:cubicBezTo>
                    <a:pt x="100" y="448"/>
                    <a:pt x="99" y="445"/>
                    <a:pt x="98" y="444"/>
                  </a:cubicBezTo>
                  <a:cubicBezTo>
                    <a:pt x="98" y="443"/>
                    <a:pt x="94" y="443"/>
                    <a:pt x="94" y="443"/>
                  </a:cubicBezTo>
                  <a:cubicBezTo>
                    <a:pt x="87" y="442"/>
                    <a:pt x="87" y="442"/>
                    <a:pt x="87" y="442"/>
                  </a:cubicBezTo>
                  <a:cubicBezTo>
                    <a:pt x="82" y="434"/>
                    <a:pt x="82" y="434"/>
                    <a:pt x="82" y="434"/>
                  </a:cubicBezTo>
                  <a:cubicBezTo>
                    <a:pt x="82" y="434"/>
                    <a:pt x="83" y="427"/>
                    <a:pt x="84" y="426"/>
                  </a:cubicBezTo>
                  <a:cubicBezTo>
                    <a:pt x="85" y="424"/>
                    <a:pt x="84" y="423"/>
                    <a:pt x="84" y="423"/>
                  </a:cubicBezTo>
                  <a:cubicBezTo>
                    <a:pt x="79" y="421"/>
                    <a:pt x="79" y="421"/>
                    <a:pt x="79" y="421"/>
                  </a:cubicBezTo>
                  <a:cubicBezTo>
                    <a:pt x="81" y="417"/>
                    <a:pt x="81" y="417"/>
                    <a:pt x="81" y="417"/>
                  </a:cubicBezTo>
                  <a:cubicBezTo>
                    <a:pt x="78" y="411"/>
                    <a:pt x="78" y="411"/>
                    <a:pt x="78" y="411"/>
                  </a:cubicBezTo>
                  <a:cubicBezTo>
                    <a:pt x="79" y="407"/>
                    <a:pt x="79" y="407"/>
                    <a:pt x="79" y="407"/>
                  </a:cubicBezTo>
                  <a:cubicBezTo>
                    <a:pt x="76" y="403"/>
                    <a:pt x="76" y="403"/>
                    <a:pt x="76" y="403"/>
                  </a:cubicBezTo>
                  <a:cubicBezTo>
                    <a:pt x="76" y="400"/>
                    <a:pt x="76" y="400"/>
                    <a:pt x="76" y="400"/>
                  </a:cubicBezTo>
                  <a:cubicBezTo>
                    <a:pt x="79" y="395"/>
                    <a:pt x="79" y="395"/>
                    <a:pt x="79" y="395"/>
                  </a:cubicBezTo>
                  <a:cubicBezTo>
                    <a:pt x="80" y="390"/>
                    <a:pt x="80" y="390"/>
                    <a:pt x="80" y="390"/>
                  </a:cubicBezTo>
                  <a:cubicBezTo>
                    <a:pt x="76" y="383"/>
                    <a:pt x="76" y="383"/>
                    <a:pt x="76" y="383"/>
                  </a:cubicBezTo>
                  <a:cubicBezTo>
                    <a:pt x="76" y="383"/>
                    <a:pt x="73" y="378"/>
                    <a:pt x="73" y="377"/>
                  </a:cubicBezTo>
                  <a:cubicBezTo>
                    <a:pt x="73" y="376"/>
                    <a:pt x="65" y="371"/>
                    <a:pt x="65" y="371"/>
                  </a:cubicBezTo>
                  <a:cubicBezTo>
                    <a:pt x="62" y="364"/>
                    <a:pt x="62" y="364"/>
                    <a:pt x="62" y="364"/>
                  </a:cubicBezTo>
                  <a:cubicBezTo>
                    <a:pt x="54" y="355"/>
                    <a:pt x="54" y="355"/>
                    <a:pt x="54" y="355"/>
                  </a:cubicBezTo>
                  <a:cubicBezTo>
                    <a:pt x="48" y="348"/>
                    <a:pt x="48" y="348"/>
                    <a:pt x="48" y="348"/>
                  </a:cubicBezTo>
                  <a:cubicBezTo>
                    <a:pt x="44" y="344"/>
                    <a:pt x="44" y="344"/>
                    <a:pt x="44" y="344"/>
                  </a:cubicBezTo>
                  <a:cubicBezTo>
                    <a:pt x="41" y="337"/>
                    <a:pt x="41" y="337"/>
                    <a:pt x="41" y="337"/>
                  </a:cubicBezTo>
                  <a:cubicBezTo>
                    <a:pt x="41" y="337"/>
                    <a:pt x="43" y="329"/>
                    <a:pt x="43" y="328"/>
                  </a:cubicBezTo>
                  <a:cubicBezTo>
                    <a:pt x="43" y="326"/>
                    <a:pt x="46" y="319"/>
                    <a:pt x="46" y="314"/>
                  </a:cubicBezTo>
                  <a:cubicBezTo>
                    <a:pt x="45" y="310"/>
                    <a:pt x="48" y="305"/>
                    <a:pt x="48" y="305"/>
                  </a:cubicBezTo>
                  <a:cubicBezTo>
                    <a:pt x="49" y="296"/>
                    <a:pt x="49" y="296"/>
                    <a:pt x="49" y="296"/>
                  </a:cubicBezTo>
                  <a:cubicBezTo>
                    <a:pt x="46" y="293"/>
                    <a:pt x="46" y="293"/>
                    <a:pt x="46" y="293"/>
                  </a:cubicBezTo>
                  <a:cubicBezTo>
                    <a:pt x="40" y="289"/>
                    <a:pt x="40" y="289"/>
                    <a:pt x="40" y="289"/>
                  </a:cubicBezTo>
                  <a:cubicBezTo>
                    <a:pt x="36" y="284"/>
                    <a:pt x="36" y="284"/>
                    <a:pt x="36" y="284"/>
                  </a:cubicBezTo>
                  <a:cubicBezTo>
                    <a:pt x="36" y="284"/>
                    <a:pt x="34" y="278"/>
                    <a:pt x="27" y="276"/>
                  </a:cubicBezTo>
                  <a:cubicBezTo>
                    <a:pt x="20" y="275"/>
                    <a:pt x="19" y="276"/>
                    <a:pt x="19" y="276"/>
                  </a:cubicBezTo>
                  <a:cubicBezTo>
                    <a:pt x="12" y="272"/>
                    <a:pt x="12" y="272"/>
                    <a:pt x="12" y="272"/>
                  </a:cubicBezTo>
                  <a:cubicBezTo>
                    <a:pt x="7" y="264"/>
                    <a:pt x="7" y="264"/>
                    <a:pt x="7" y="264"/>
                  </a:cubicBezTo>
                  <a:cubicBezTo>
                    <a:pt x="3" y="258"/>
                    <a:pt x="3" y="258"/>
                    <a:pt x="3" y="258"/>
                  </a:cubicBezTo>
                  <a:cubicBezTo>
                    <a:pt x="6" y="254"/>
                    <a:pt x="6" y="254"/>
                    <a:pt x="6" y="254"/>
                  </a:cubicBezTo>
                  <a:cubicBezTo>
                    <a:pt x="7" y="248"/>
                    <a:pt x="7" y="248"/>
                    <a:pt x="7" y="248"/>
                  </a:cubicBezTo>
                  <a:cubicBezTo>
                    <a:pt x="7" y="244"/>
                    <a:pt x="7" y="244"/>
                    <a:pt x="7" y="244"/>
                  </a:cubicBezTo>
                  <a:cubicBezTo>
                    <a:pt x="7" y="239"/>
                    <a:pt x="7" y="239"/>
                    <a:pt x="7" y="239"/>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6"/>
                    <a:pt x="0" y="236"/>
                    <a:pt x="0" y="236"/>
                  </a:cubicBezTo>
                  <a:cubicBezTo>
                    <a:pt x="0" y="236"/>
                    <a:pt x="0" y="236"/>
                    <a:pt x="0" y="236"/>
                  </a:cubicBezTo>
                  <a:cubicBezTo>
                    <a:pt x="0" y="236"/>
                    <a:pt x="0" y="236"/>
                    <a:pt x="0" y="236"/>
                  </a:cubicBezTo>
                  <a:cubicBezTo>
                    <a:pt x="0" y="236"/>
                    <a:pt x="0" y="236"/>
                    <a:pt x="0"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5"/>
                    <a:pt x="1" y="235"/>
                    <a:pt x="1" y="235"/>
                  </a:cubicBezTo>
                  <a:cubicBezTo>
                    <a:pt x="1" y="235"/>
                    <a:pt x="1" y="235"/>
                    <a:pt x="1" y="235"/>
                  </a:cubicBezTo>
                  <a:cubicBezTo>
                    <a:pt x="1" y="235"/>
                    <a:pt x="1" y="235"/>
                    <a:pt x="1" y="235"/>
                  </a:cubicBezTo>
                  <a:cubicBezTo>
                    <a:pt x="2" y="235"/>
                    <a:pt x="2" y="235"/>
                    <a:pt x="2" y="235"/>
                  </a:cubicBezTo>
                  <a:cubicBezTo>
                    <a:pt x="2" y="235"/>
                    <a:pt x="2" y="235"/>
                    <a:pt x="2" y="235"/>
                  </a:cubicBezTo>
                  <a:cubicBezTo>
                    <a:pt x="2" y="235"/>
                    <a:pt x="2" y="235"/>
                    <a:pt x="2" y="235"/>
                  </a:cubicBezTo>
                  <a:cubicBezTo>
                    <a:pt x="2" y="235"/>
                    <a:pt x="2" y="235"/>
                    <a:pt x="2" y="235"/>
                  </a:cubicBezTo>
                  <a:cubicBezTo>
                    <a:pt x="2" y="235"/>
                    <a:pt x="2" y="235"/>
                    <a:pt x="2" y="235"/>
                  </a:cubicBezTo>
                  <a:cubicBezTo>
                    <a:pt x="2" y="234"/>
                    <a:pt x="2" y="234"/>
                    <a:pt x="2" y="234"/>
                  </a:cubicBezTo>
                  <a:cubicBezTo>
                    <a:pt x="2" y="234"/>
                    <a:pt x="2" y="234"/>
                    <a:pt x="2" y="234"/>
                  </a:cubicBezTo>
                  <a:cubicBezTo>
                    <a:pt x="2" y="234"/>
                    <a:pt x="2" y="234"/>
                    <a:pt x="2" y="234"/>
                  </a:cubicBezTo>
                  <a:cubicBezTo>
                    <a:pt x="3" y="234"/>
                    <a:pt x="3" y="234"/>
                    <a:pt x="3" y="234"/>
                  </a:cubicBezTo>
                  <a:cubicBezTo>
                    <a:pt x="3" y="234"/>
                    <a:pt x="3" y="234"/>
                    <a:pt x="3" y="234"/>
                  </a:cubicBezTo>
                  <a:cubicBezTo>
                    <a:pt x="3" y="234"/>
                    <a:pt x="3" y="234"/>
                    <a:pt x="3" y="234"/>
                  </a:cubicBezTo>
                  <a:cubicBezTo>
                    <a:pt x="3" y="234"/>
                    <a:pt x="3" y="234"/>
                    <a:pt x="3" y="234"/>
                  </a:cubicBezTo>
                  <a:cubicBezTo>
                    <a:pt x="3" y="233"/>
                    <a:pt x="3" y="233"/>
                    <a:pt x="3" y="233"/>
                  </a:cubicBezTo>
                  <a:cubicBezTo>
                    <a:pt x="4" y="233"/>
                    <a:pt x="4" y="233"/>
                    <a:pt x="4" y="233"/>
                  </a:cubicBezTo>
                  <a:cubicBezTo>
                    <a:pt x="4" y="233"/>
                    <a:pt x="4" y="233"/>
                    <a:pt x="4" y="233"/>
                  </a:cubicBezTo>
                  <a:cubicBezTo>
                    <a:pt x="4" y="233"/>
                    <a:pt x="4" y="233"/>
                    <a:pt x="4" y="233"/>
                  </a:cubicBezTo>
                  <a:cubicBezTo>
                    <a:pt x="4" y="233"/>
                    <a:pt x="4" y="233"/>
                    <a:pt x="4" y="233"/>
                  </a:cubicBezTo>
                  <a:cubicBezTo>
                    <a:pt x="4" y="232"/>
                    <a:pt x="4" y="232"/>
                    <a:pt x="4" y="232"/>
                  </a:cubicBezTo>
                  <a:cubicBezTo>
                    <a:pt x="4" y="232"/>
                    <a:pt x="4" y="232"/>
                    <a:pt x="4" y="232"/>
                  </a:cubicBezTo>
                  <a:cubicBezTo>
                    <a:pt x="5" y="232"/>
                    <a:pt x="5" y="232"/>
                    <a:pt x="5" y="232"/>
                  </a:cubicBezTo>
                  <a:cubicBezTo>
                    <a:pt x="5" y="232"/>
                    <a:pt x="5" y="232"/>
                    <a:pt x="5" y="232"/>
                  </a:cubicBezTo>
                  <a:cubicBezTo>
                    <a:pt x="5" y="232"/>
                    <a:pt x="5" y="232"/>
                    <a:pt x="5" y="232"/>
                  </a:cubicBezTo>
                  <a:cubicBezTo>
                    <a:pt x="5" y="232"/>
                    <a:pt x="5" y="232"/>
                    <a:pt x="5" y="232"/>
                  </a:cubicBezTo>
                  <a:cubicBezTo>
                    <a:pt x="5" y="232"/>
                    <a:pt x="5" y="232"/>
                    <a:pt x="5" y="232"/>
                  </a:cubicBezTo>
                  <a:cubicBezTo>
                    <a:pt x="5" y="232"/>
                    <a:pt x="5" y="232"/>
                    <a:pt x="5" y="232"/>
                  </a:cubicBezTo>
                  <a:cubicBezTo>
                    <a:pt x="5" y="232"/>
                    <a:pt x="5" y="232"/>
                    <a:pt x="5" y="232"/>
                  </a:cubicBezTo>
                  <a:cubicBezTo>
                    <a:pt x="6" y="230"/>
                    <a:pt x="7" y="229"/>
                    <a:pt x="8" y="229"/>
                  </a:cubicBezTo>
                  <a:cubicBezTo>
                    <a:pt x="8" y="229"/>
                    <a:pt x="8" y="228"/>
                    <a:pt x="8" y="228"/>
                  </a:cubicBezTo>
                  <a:cubicBezTo>
                    <a:pt x="9" y="228"/>
                    <a:pt x="10" y="228"/>
                    <a:pt x="12" y="228"/>
                  </a:cubicBezTo>
                  <a:cubicBezTo>
                    <a:pt x="12" y="228"/>
                    <a:pt x="14" y="219"/>
                    <a:pt x="13" y="216"/>
                  </a:cubicBezTo>
                  <a:cubicBezTo>
                    <a:pt x="12" y="212"/>
                    <a:pt x="17" y="208"/>
                    <a:pt x="17" y="208"/>
                  </a:cubicBezTo>
                  <a:cubicBezTo>
                    <a:pt x="24" y="201"/>
                    <a:pt x="24" y="201"/>
                    <a:pt x="24" y="201"/>
                  </a:cubicBezTo>
                  <a:cubicBezTo>
                    <a:pt x="23" y="193"/>
                    <a:pt x="23" y="193"/>
                    <a:pt x="23" y="193"/>
                  </a:cubicBezTo>
                  <a:cubicBezTo>
                    <a:pt x="31" y="194"/>
                    <a:pt x="31" y="194"/>
                    <a:pt x="31" y="194"/>
                  </a:cubicBezTo>
                  <a:cubicBezTo>
                    <a:pt x="31" y="194"/>
                    <a:pt x="37" y="191"/>
                    <a:pt x="35" y="187"/>
                  </a:cubicBezTo>
                  <a:cubicBezTo>
                    <a:pt x="34" y="185"/>
                    <a:pt x="33" y="182"/>
                    <a:pt x="32" y="180"/>
                  </a:cubicBezTo>
                  <a:cubicBezTo>
                    <a:pt x="33" y="179"/>
                    <a:pt x="33" y="179"/>
                    <a:pt x="33" y="178"/>
                  </a:cubicBezTo>
                  <a:cubicBezTo>
                    <a:pt x="33" y="178"/>
                    <a:pt x="35" y="175"/>
                    <a:pt x="35" y="175"/>
                  </a:cubicBezTo>
                  <a:cubicBezTo>
                    <a:pt x="38" y="175"/>
                    <a:pt x="38" y="175"/>
                    <a:pt x="38" y="175"/>
                  </a:cubicBezTo>
                  <a:cubicBezTo>
                    <a:pt x="41" y="176"/>
                    <a:pt x="41" y="176"/>
                    <a:pt x="41" y="176"/>
                  </a:cubicBezTo>
                  <a:cubicBezTo>
                    <a:pt x="41" y="176"/>
                    <a:pt x="43" y="177"/>
                    <a:pt x="44" y="177"/>
                  </a:cubicBezTo>
                  <a:cubicBezTo>
                    <a:pt x="46" y="177"/>
                    <a:pt x="49" y="175"/>
                    <a:pt x="49" y="175"/>
                  </a:cubicBezTo>
                  <a:cubicBezTo>
                    <a:pt x="46" y="171"/>
                    <a:pt x="46" y="171"/>
                    <a:pt x="46" y="171"/>
                  </a:cubicBezTo>
                  <a:cubicBezTo>
                    <a:pt x="47" y="167"/>
                    <a:pt x="47" y="167"/>
                    <a:pt x="47" y="167"/>
                  </a:cubicBezTo>
                  <a:cubicBezTo>
                    <a:pt x="51" y="167"/>
                    <a:pt x="51" y="167"/>
                    <a:pt x="51" y="167"/>
                  </a:cubicBezTo>
                  <a:cubicBezTo>
                    <a:pt x="53" y="167"/>
                    <a:pt x="53" y="167"/>
                    <a:pt x="53" y="167"/>
                  </a:cubicBezTo>
                  <a:cubicBezTo>
                    <a:pt x="49" y="161"/>
                    <a:pt x="49" y="161"/>
                    <a:pt x="49" y="161"/>
                  </a:cubicBezTo>
                  <a:cubicBezTo>
                    <a:pt x="49" y="161"/>
                    <a:pt x="50" y="158"/>
                    <a:pt x="52" y="159"/>
                  </a:cubicBezTo>
                  <a:cubicBezTo>
                    <a:pt x="53" y="159"/>
                    <a:pt x="54" y="161"/>
                    <a:pt x="55" y="161"/>
                  </a:cubicBezTo>
                  <a:cubicBezTo>
                    <a:pt x="56" y="161"/>
                    <a:pt x="59" y="162"/>
                    <a:pt x="59" y="162"/>
                  </a:cubicBezTo>
                  <a:cubicBezTo>
                    <a:pt x="63" y="163"/>
                    <a:pt x="63" y="163"/>
                    <a:pt x="63" y="163"/>
                  </a:cubicBezTo>
                  <a:cubicBezTo>
                    <a:pt x="67" y="163"/>
                    <a:pt x="67" y="163"/>
                    <a:pt x="67" y="163"/>
                  </a:cubicBezTo>
                  <a:cubicBezTo>
                    <a:pt x="72" y="163"/>
                    <a:pt x="72" y="163"/>
                    <a:pt x="72" y="163"/>
                  </a:cubicBezTo>
                  <a:cubicBezTo>
                    <a:pt x="74" y="166"/>
                    <a:pt x="74" y="166"/>
                    <a:pt x="74" y="166"/>
                  </a:cubicBezTo>
                  <a:cubicBezTo>
                    <a:pt x="74" y="166"/>
                    <a:pt x="75" y="168"/>
                    <a:pt x="74" y="169"/>
                  </a:cubicBezTo>
                  <a:cubicBezTo>
                    <a:pt x="74" y="170"/>
                    <a:pt x="73" y="173"/>
                    <a:pt x="73" y="173"/>
                  </a:cubicBezTo>
                  <a:cubicBezTo>
                    <a:pt x="72" y="173"/>
                    <a:pt x="71" y="173"/>
                    <a:pt x="70" y="174"/>
                  </a:cubicBezTo>
                  <a:cubicBezTo>
                    <a:pt x="69" y="174"/>
                    <a:pt x="64" y="174"/>
                    <a:pt x="64" y="174"/>
                  </a:cubicBezTo>
                  <a:cubicBezTo>
                    <a:pt x="60" y="174"/>
                    <a:pt x="60" y="174"/>
                    <a:pt x="60" y="174"/>
                  </a:cubicBezTo>
                  <a:cubicBezTo>
                    <a:pt x="57" y="174"/>
                    <a:pt x="57" y="174"/>
                    <a:pt x="57" y="174"/>
                  </a:cubicBezTo>
                  <a:cubicBezTo>
                    <a:pt x="56" y="176"/>
                    <a:pt x="56" y="176"/>
                    <a:pt x="56" y="176"/>
                  </a:cubicBezTo>
                  <a:cubicBezTo>
                    <a:pt x="56" y="176"/>
                    <a:pt x="59" y="177"/>
                    <a:pt x="60" y="178"/>
                  </a:cubicBezTo>
                  <a:cubicBezTo>
                    <a:pt x="62" y="178"/>
                    <a:pt x="62" y="178"/>
                    <a:pt x="62" y="178"/>
                  </a:cubicBezTo>
                  <a:cubicBezTo>
                    <a:pt x="63" y="179"/>
                    <a:pt x="65" y="181"/>
                    <a:pt x="65" y="181"/>
                  </a:cubicBezTo>
                  <a:cubicBezTo>
                    <a:pt x="64" y="184"/>
                    <a:pt x="64" y="184"/>
                    <a:pt x="64" y="184"/>
                  </a:cubicBezTo>
                  <a:cubicBezTo>
                    <a:pt x="64" y="184"/>
                    <a:pt x="67" y="180"/>
                    <a:pt x="67" y="180"/>
                  </a:cubicBezTo>
                  <a:cubicBezTo>
                    <a:pt x="68" y="180"/>
                    <a:pt x="73" y="180"/>
                    <a:pt x="73" y="180"/>
                  </a:cubicBezTo>
                  <a:cubicBezTo>
                    <a:pt x="73" y="180"/>
                    <a:pt x="77" y="178"/>
                    <a:pt x="78" y="178"/>
                  </a:cubicBezTo>
                  <a:cubicBezTo>
                    <a:pt x="78" y="178"/>
                    <a:pt x="77" y="181"/>
                    <a:pt x="77" y="181"/>
                  </a:cubicBezTo>
                  <a:cubicBezTo>
                    <a:pt x="81" y="179"/>
                    <a:pt x="81" y="179"/>
                    <a:pt x="81" y="179"/>
                  </a:cubicBezTo>
                  <a:cubicBezTo>
                    <a:pt x="85" y="177"/>
                    <a:pt x="85" y="177"/>
                    <a:pt x="85" y="177"/>
                  </a:cubicBezTo>
                  <a:cubicBezTo>
                    <a:pt x="87" y="177"/>
                    <a:pt x="87" y="177"/>
                    <a:pt x="87" y="177"/>
                  </a:cubicBezTo>
                  <a:cubicBezTo>
                    <a:pt x="87" y="177"/>
                    <a:pt x="88" y="180"/>
                    <a:pt x="88" y="181"/>
                  </a:cubicBezTo>
                  <a:cubicBezTo>
                    <a:pt x="87" y="182"/>
                    <a:pt x="87" y="182"/>
                    <a:pt x="87" y="184"/>
                  </a:cubicBezTo>
                  <a:cubicBezTo>
                    <a:pt x="87" y="185"/>
                    <a:pt x="86" y="186"/>
                    <a:pt x="87" y="187"/>
                  </a:cubicBezTo>
                  <a:cubicBezTo>
                    <a:pt x="87" y="187"/>
                    <a:pt x="87" y="188"/>
                    <a:pt x="88" y="188"/>
                  </a:cubicBezTo>
                  <a:cubicBezTo>
                    <a:pt x="89" y="189"/>
                    <a:pt x="90" y="188"/>
                    <a:pt x="90" y="188"/>
                  </a:cubicBezTo>
                  <a:cubicBezTo>
                    <a:pt x="92" y="183"/>
                    <a:pt x="92" y="183"/>
                    <a:pt x="92" y="183"/>
                  </a:cubicBezTo>
                  <a:cubicBezTo>
                    <a:pt x="92" y="183"/>
                    <a:pt x="94" y="181"/>
                    <a:pt x="94" y="181"/>
                  </a:cubicBezTo>
                  <a:cubicBezTo>
                    <a:pt x="95" y="181"/>
                    <a:pt x="98" y="179"/>
                    <a:pt x="98" y="179"/>
                  </a:cubicBezTo>
                  <a:cubicBezTo>
                    <a:pt x="103" y="179"/>
                    <a:pt x="103" y="179"/>
                    <a:pt x="103" y="179"/>
                  </a:cubicBezTo>
                  <a:cubicBezTo>
                    <a:pt x="103" y="179"/>
                    <a:pt x="108" y="178"/>
                    <a:pt x="109" y="178"/>
                  </a:cubicBezTo>
                  <a:cubicBezTo>
                    <a:pt x="109" y="179"/>
                    <a:pt x="111" y="179"/>
                    <a:pt x="112" y="179"/>
                  </a:cubicBezTo>
                  <a:cubicBezTo>
                    <a:pt x="114" y="179"/>
                    <a:pt x="115" y="179"/>
                    <a:pt x="117" y="179"/>
                  </a:cubicBezTo>
                  <a:cubicBezTo>
                    <a:pt x="118" y="179"/>
                    <a:pt x="119" y="179"/>
                    <a:pt x="119" y="179"/>
                  </a:cubicBezTo>
                  <a:cubicBezTo>
                    <a:pt x="119" y="179"/>
                    <a:pt x="121" y="177"/>
                    <a:pt x="121" y="177"/>
                  </a:cubicBezTo>
                  <a:cubicBezTo>
                    <a:pt x="121" y="176"/>
                    <a:pt x="121" y="175"/>
                    <a:pt x="121" y="175"/>
                  </a:cubicBezTo>
                  <a:cubicBezTo>
                    <a:pt x="122" y="174"/>
                    <a:pt x="123" y="172"/>
                    <a:pt x="124" y="172"/>
                  </a:cubicBezTo>
                  <a:cubicBezTo>
                    <a:pt x="125" y="172"/>
                    <a:pt x="140" y="174"/>
                    <a:pt x="140" y="174"/>
                  </a:cubicBezTo>
                  <a:cubicBezTo>
                    <a:pt x="153" y="178"/>
                    <a:pt x="153" y="178"/>
                    <a:pt x="153" y="178"/>
                  </a:cubicBezTo>
                  <a:cubicBezTo>
                    <a:pt x="162" y="180"/>
                    <a:pt x="162" y="180"/>
                    <a:pt x="162" y="180"/>
                  </a:cubicBezTo>
                  <a:cubicBezTo>
                    <a:pt x="162" y="180"/>
                    <a:pt x="169" y="184"/>
                    <a:pt x="170" y="184"/>
                  </a:cubicBezTo>
                  <a:cubicBezTo>
                    <a:pt x="171" y="185"/>
                    <a:pt x="184" y="187"/>
                    <a:pt x="184" y="187"/>
                  </a:cubicBezTo>
                  <a:cubicBezTo>
                    <a:pt x="190" y="191"/>
                    <a:pt x="190" y="191"/>
                    <a:pt x="190" y="191"/>
                  </a:cubicBezTo>
                  <a:cubicBezTo>
                    <a:pt x="190" y="191"/>
                    <a:pt x="196" y="193"/>
                    <a:pt x="196" y="194"/>
                  </a:cubicBezTo>
                  <a:cubicBezTo>
                    <a:pt x="196" y="195"/>
                    <a:pt x="200" y="197"/>
                    <a:pt x="200" y="197"/>
                  </a:cubicBezTo>
                  <a:cubicBezTo>
                    <a:pt x="204" y="195"/>
                    <a:pt x="204" y="195"/>
                    <a:pt x="204" y="195"/>
                  </a:cubicBezTo>
                  <a:cubicBezTo>
                    <a:pt x="204" y="195"/>
                    <a:pt x="209" y="196"/>
                    <a:pt x="209" y="196"/>
                  </a:cubicBezTo>
                  <a:cubicBezTo>
                    <a:pt x="210" y="197"/>
                    <a:pt x="220" y="200"/>
                    <a:pt x="220" y="200"/>
                  </a:cubicBezTo>
                  <a:cubicBezTo>
                    <a:pt x="220" y="200"/>
                    <a:pt x="227" y="202"/>
                    <a:pt x="228" y="202"/>
                  </a:cubicBezTo>
                  <a:cubicBezTo>
                    <a:pt x="229" y="202"/>
                    <a:pt x="233" y="201"/>
                    <a:pt x="233" y="201"/>
                  </a:cubicBezTo>
                  <a:cubicBezTo>
                    <a:pt x="233" y="198"/>
                    <a:pt x="233" y="198"/>
                    <a:pt x="233" y="198"/>
                  </a:cubicBezTo>
                  <a:cubicBezTo>
                    <a:pt x="233" y="198"/>
                    <a:pt x="232" y="196"/>
                    <a:pt x="234" y="197"/>
                  </a:cubicBezTo>
                  <a:cubicBezTo>
                    <a:pt x="236" y="197"/>
                    <a:pt x="237" y="197"/>
                    <a:pt x="238" y="198"/>
                  </a:cubicBezTo>
                  <a:cubicBezTo>
                    <a:pt x="238" y="199"/>
                    <a:pt x="240" y="199"/>
                    <a:pt x="241" y="200"/>
                  </a:cubicBezTo>
                  <a:cubicBezTo>
                    <a:pt x="242" y="202"/>
                    <a:pt x="246" y="203"/>
                    <a:pt x="246" y="203"/>
                  </a:cubicBezTo>
                  <a:cubicBezTo>
                    <a:pt x="251" y="205"/>
                    <a:pt x="251" y="205"/>
                    <a:pt x="251" y="205"/>
                  </a:cubicBezTo>
                  <a:cubicBezTo>
                    <a:pt x="252" y="208"/>
                    <a:pt x="252" y="208"/>
                    <a:pt x="252" y="208"/>
                  </a:cubicBezTo>
                  <a:cubicBezTo>
                    <a:pt x="253" y="209"/>
                    <a:pt x="253" y="209"/>
                    <a:pt x="253" y="209"/>
                  </a:cubicBezTo>
                  <a:cubicBezTo>
                    <a:pt x="254" y="207"/>
                    <a:pt x="254" y="207"/>
                    <a:pt x="254" y="207"/>
                  </a:cubicBezTo>
                  <a:cubicBezTo>
                    <a:pt x="255" y="206"/>
                    <a:pt x="256" y="206"/>
                    <a:pt x="256" y="206"/>
                  </a:cubicBezTo>
                  <a:cubicBezTo>
                    <a:pt x="258" y="207"/>
                    <a:pt x="258" y="207"/>
                    <a:pt x="258" y="207"/>
                  </a:cubicBezTo>
                  <a:cubicBezTo>
                    <a:pt x="258" y="207"/>
                    <a:pt x="260" y="207"/>
                    <a:pt x="260" y="207"/>
                  </a:cubicBezTo>
                  <a:cubicBezTo>
                    <a:pt x="261" y="207"/>
                    <a:pt x="264" y="206"/>
                    <a:pt x="264" y="206"/>
                  </a:cubicBezTo>
                  <a:cubicBezTo>
                    <a:pt x="264" y="207"/>
                    <a:pt x="266" y="209"/>
                    <a:pt x="267" y="209"/>
                  </a:cubicBezTo>
                  <a:cubicBezTo>
                    <a:pt x="267" y="210"/>
                    <a:pt x="269" y="213"/>
                    <a:pt x="269" y="213"/>
                  </a:cubicBezTo>
                  <a:cubicBezTo>
                    <a:pt x="269" y="213"/>
                    <a:pt x="269" y="214"/>
                    <a:pt x="269" y="216"/>
                  </a:cubicBezTo>
                  <a:cubicBezTo>
                    <a:pt x="269" y="217"/>
                    <a:pt x="270" y="218"/>
                    <a:pt x="270" y="218"/>
                  </a:cubicBezTo>
                  <a:cubicBezTo>
                    <a:pt x="272" y="220"/>
                    <a:pt x="272" y="220"/>
                    <a:pt x="272" y="220"/>
                  </a:cubicBezTo>
                  <a:cubicBezTo>
                    <a:pt x="277" y="228"/>
                    <a:pt x="277" y="228"/>
                    <a:pt x="277" y="228"/>
                  </a:cubicBezTo>
                  <a:cubicBezTo>
                    <a:pt x="279" y="230"/>
                    <a:pt x="279" y="230"/>
                    <a:pt x="279" y="230"/>
                  </a:cubicBezTo>
                  <a:cubicBezTo>
                    <a:pt x="281" y="228"/>
                    <a:pt x="281" y="228"/>
                    <a:pt x="281" y="228"/>
                  </a:cubicBezTo>
                  <a:cubicBezTo>
                    <a:pt x="284" y="228"/>
                    <a:pt x="284" y="228"/>
                    <a:pt x="284" y="228"/>
                  </a:cubicBezTo>
                  <a:cubicBezTo>
                    <a:pt x="287" y="235"/>
                    <a:pt x="287" y="235"/>
                    <a:pt x="287" y="235"/>
                  </a:cubicBezTo>
                  <a:cubicBezTo>
                    <a:pt x="290" y="244"/>
                    <a:pt x="290" y="244"/>
                    <a:pt x="290" y="244"/>
                  </a:cubicBezTo>
                  <a:cubicBezTo>
                    <a:pt x="288" y="256"/>
                    <a:pt x="288" y="256"/>
                    <a:pt x="288" y="256"/>
                  </a:cubicBezTo>
                  <a:cubicBezTo>
                    <a:pt x="288" y="264"/>
                    <a:pt x="288" y="264"/>
                    <a:pt x="288" y="264"/>
                  </a:cubicBezTo>
                  <a:cubicBezTo>
                    <a:pt x="288" y="264"/>
                    <a:pt x="286" y="270"/>
                    <a:pt x="286" y="271"/>
                  </a:cubicBezTo>
                  <a:cubicBezTo>
                    <a:pt x="286" y="273"/>
                    <a:pt x="281" y="280"/>
                    <a:pt x="281" y="280"/>
                  </a:cubicBezTo>
                  <a:cubicBezTo>
                    <a:pt x="281" y="280"/>
                    <a:pt x="278" y="286"/>
                    <a:pt x="277" y="287"/>
                  </a:cubicBezTo>
                  <a:cubicBezTo>
                    <a:pt x="276" y="289"/>
                    <a:pt x="272" y="297"/>
                    <a:pt x="272" y="297"/>
                  </a:cubicBezTo>
                  <a:cubicBezTo>
                    <a:pt x="260" y="309"/>
                    <a:pt x="260" y="309"/>
                    <a:pt x="260" y="309"/>
                  </a:cubicBezTo>
                  <a:cubicBezTo>
                    <a:pt x="260" y="309"/>
                    <a:pt x="254" y="312"/>
                    <a:pt x="252" y="313"/>
                  </a:cubicBezTo>
                  <a:cubicBezTo>
                    <a:pt x="251" y="315"/>
                    <a:pt x="241" y="316"/>
                    <a:pt x="241" y="316"/>
                  </a:cubicBezTo>
                  <a:cubicBezTo>
                    <a:pt x="233" y="316"/>
                    <a:pt x="233" y="316"/>
                    <a:pt x="233" y="316"/>
                  </a:cubicBezTo>
                  <a:cubicBezTo>
                    <a:pt x="221" y="313"/>
                    <a:pt x="221" y="313"/>
                    <a:pt x="221" y="313"/>
                  </a:cubicBezTo>
                  <a:cubicBezTo>
                    <a:pt x="214" y="315"/>
                    <a:pt x="214" y="315"/>
                    <a:pt x="214" y="315"/>
                  </a:cubicBezTo>
                  <a:cubicBezTo>
                    <a:pt x="205" y="318"/>
                    <a:pt x="205" y="318"/>
                    <a:pt x="205" y="318"/>
                  </a:cubicBezTo>
                  <a:cubicBezTo>
                    <a:pt x="197" y="318"/>
                    <a:pt x="197" y="318"/>
                    <a:pt x="197" y="318"/>
                  </a:cubicBezTo>
                  <a:cubicBezTo>
                    <a:pt x="187" y="320"/>
                    <a:pt x="187" y="320"/>
                    <a:pt x="187" y="320"/>
                  </a:cubicBezTo>
                  <a:cubicBezTo>
                    <a:pt x="187" y="320"/>
                    <a:pt x="185" y="320"/>
                    <a:pt x="183" y="320"/>
                  </a:cubicBezTo>
                  <a:cubicBezTo>
                    <a:pt x="182" y="320"/>
                    <a:pt x="176" y="318"/>
                    <a:pt x="176" y="318"/>
                  </a:cubicBezTo>
                  <a:cubicBezTo>
                    <a:pt x="169" y="316"/>
                    <a:pt x="169" y="316"/>
                    <a:pt x="169" y="316"/>
                  </a:cubicBezTo>
                  <a:cubicBezTo>
                    <a:pt x="164" y="316"/>
                    <a:pt x="164" y="316"/>
                    <a:pt x="164" y="316"/>
                  </a:cubicBezTo>
                  <a:cubicBezTo>
                    <a:pt x="163" y="320"/>
                    <a:pt x="163" y="320"/>
                    <a:pt x="163" y="320"/>
                  </a:cubicBezTo>
                  <a:cubicBezTo>
                    <a:pt x="163" y="320"/>
                    <a:pt x="163" y="320"/>
                    <a:pt x="161" y="320"/>
                  </a:cubicBezTo>
                  <a:cubicBezTo>
                    <a:pt x="159" y="320"/>
                    <a:pt x="157" y="320"/>
                    <a:pt x="157" y="320"/>
                  </a:cubicBezTo>
                  <a:cubicBezTo>
                    <a:pt x="157" y="316"/>
                    <a:pt x="157" y="316"/>
                    <a:pt x="157" y="316"/>
                  </a:cubicBezTo>
                  <a:cubicBezTo>
                    <a:pt x="150" y="316"/>
                    <a:pt x="150" y="316"/>
                    <a:pt x="150" y="316"/>
                  </a:cubicBezTo>
                  <a:cubicBezTo>
                    <a:pt x="150" y="316"/>
                    <a:pt x="147" y="317"/>
                    <a:pt x="145" y="317"/>
                  </a:cubicBezTo>
                  <a:cubicBezTo>
                    <a:pt x="142" y="317"/>
                    <a:pt x="139" y="314"/>
                    <a:pt x="138" y="314"/>
                  </a:cubicBezTo>
                  <a:cubicBezTo>
                    <a:pt x="137" y="314"/>
                    <a:pt x="137" y="315"/>
                    <a:pt x="137" y="315"/>
                  </a:cubicBezTo>
                  <a:cubicBezTo>
                    <a:pt x="137" y="318"/>
                    <a:pt x="137" y="318"/>
                    <a:pt x="137" y="318"/>
                  </a:cubicBezTo>
                  <a:cubicBezTo>
                    <a:pt x="132" y="318"/>
                    <a:pt x="132" y="318"/>
                    <a:pt x="132" y="318"/>
                  </a:cubicBezTo>
                  <a:cubicBezTo>
                    <a:pt x="126" y="316"/>
                    <a:pt x="126" y="316"/>
                    <a:pt x="126" y="316"/>
                  </a:cubicBezTo>
                  <a:cubicBezTo>
                    <a:pt x="121" y="312"/>
                    <a:pt x="121" y="312"/>
                    <a:pt x="121" y="312"/>
                  </a:cubicBezTo>
                  <a:cubicBezTo>
                    <a:pt x="117" y="308"/>
                    <a:pt x="117" y="308"/>
                    <a:pt x="117" y="308"/>
                  </a:cubicBezTo>
                  <a:cubicBezTo>
                    <a:pt x="117" y="306"/>
                    <a:pt x="117" y="306"/>
                    <a:pt x="117" y="306"/>
                  </a:cubicBezTo>
                  <a:cubicBezTo>
                    <a:pt x="112" y="306"/>
                    <a:pt x="112" y="306"/>
                    <a:pt x="112" y="306"/>
                  </a:cubicBezTo>
                  <a:cubicBezTo>
                    <a:pt x="105" y="306"/>
                    <a:pt x="105" y="306"/>
                    <a:pt x="105" y="306"/>
                  </a:cubicBezTo>
                  <a:cubicBezTo>
                    <a:pt x="101" y="308"/>
                    <a:pt x="101" y="308"/>
                    <a:pt x="101" y="308"/>
                  </a:cubicBezTo>
                  <a:cubicBezTo>
                    <a:pt x="106" y="309"/>
                    <a:pt x="106" y="309"/>
                    <a:pt x="106" y="309"/>
                  </a:cubicBezTo>
                  <a:cubicBezTo>
                    <a:pt x="109" y="310"/>
                    <a:pt x="109" y="310"/>
                    <a:pt x="109" y="310"/>
                  </a:cubicBezTo>
                  <a:cubicBezTo>
                    <a:pt x="109" y="310"/>
                    <a:pt x="113" y="309"/>
                    <a:pt x="113" y="312"/>
                  </a:cubicBezTo>
                  <a:cubicBezTo>
                    <a:pt x="113" y="314"/>
                    <a:pt x="111" y="314"/>
                    <a:pt x="113" y="316"/>
                  </a:cubicBezTo>
                  <a:cubicBezTo>
                    <a:pt x="114" y="318"/>
                    <a:pt x="118" y="320"/>
                    <a:pt x="118" y="320"/>
                  </a:cubicBezTo>
                  <a:cubicBezTo>
                    <a:pt x="118" y="320"/>
                    <a:pt x="120" y="320"/>
                    <a:pt x="121" y="320"/>
                  </a:cubicBezTo>
                  <a:cubicBezTo>
                    <a:pt x="122" y="320"/>
                    <a:pt x="123" y="320"/>
                    <a:pt x="123" y="320"/>
                  </a:cubicBezTo>
                  <a:cubicBezTo>
                    <a:pt x="125" y="323"/>
                    <a:pt x="125" y="323"/>
                    <a:pt x="125" y="323"/>
                  </a:cubicBezTo>
                  <a:cubicBezTo>
                    <a:pt x="125" y="323"/>
                    <a:pt x="124" y="324"/>
                    <a:pt x="126" y="324"/>
                  </a:cubicBezTo>
                  <a:cubicBezTo>
                    <a:pt x="127" y="324"/>
                    <a:pt x="132" y="324"/>
                    <a:pt x="132" y="324"/>
                  </a:cubicBezTo>
                  <a:cubicBezTo>
                    <a:pt x="137" y="326"/>
                    <a:pt x="137" y="326"/>
                    <a:pt x="137" y="326"/>
                  </a:cubicBezTo>
                  <a:cubicBezTo>
                    <a:pt x="137" y="329"/>
                    <a:pt x="137" y="329"/>
                    <a:pt x="137" y="329"/>
                  </a:cubicBezTo>
                  <a:cubicBezTo>
                    <a:pt x="137" y="329"/>
                    <a:pt x="136" y="331"/>
                    <a:pt x="138" y="331"/>
                  </a:cubicBezTo>
                  <a:cubicBezTo>
                    <a:pt x="139" y="332"/>
                    <a:pt x="143" y="331"/>
                    <a:pt x="143" y="331"/>
                  </a:cubicBezTo>
                  <a:cubicBezTo>
                    <a:pt x="143" y="331"/>
                    <a:pt x="142" y="330"/>
                    <a:pt x="144" y="331"/>
                  </a:cubicBezTo>
                  <a:cubicBezTo>
                    <a:pt x="145" y="332"/>
                    <a:pt x="146" y="333"/>
                    <a:pt x="146" y="333"/>
                  </a:cubicBezTo>
                  <a:cubicBezTo>
                    <a:pt x="146" y="333"/>
                    <a:pt x="147" y="335"/>
                    <a:pt x="147" y="336"/>
                  </a:cubicBezTo>
                  <a:cubicBezTo>
                    <a:pt x="147" y="337"/>
                    <a:pt x="148" y="339"/>
                    <a:pt x="148" y="339"/>
                  </a:cubicBezTo>
                  <a:cubicBezTo>
                    <a:pt x="148" y="339"/>
                    <a:pt x="145" y="340"/>
                    <a:pt x="150" y="340"/>
                  </a:cubicBezTo>
                  <a:cubicBezTo>
                    <a:pt x="155" y="340"/>
                    <a:pt x="155" y="340"/>
                    <a:pt x="155" y="340"/>
                  </a:cubicBezTo>
                  <a:cubicBezTo>
                    <a:pt x="159" y="340"/>
                    <a:pt x="159" y="340"/>
                    <a:pt x="159" y="340"/>
                  </a:cubicBezTo>
                  <a:cubicBezTo>
                    <a:pt x="163" y="341"/>
                    <a:pt x="163" y="341"/>
                    <a:pt x="163" y="341"/>
                  </a:cubicBezTo>
                  <a:cubicBezTo>
                    <a:pt x="170" y="344"/>
                    <a:pt x="170" y="344"/>
                    <a:pt x="170" y="344"/>
                  </a:cubicBezTo>
                  <a:cubicBezTo>
                    <a:pt x="177" y="348"/>
                    <a:pt x="177" y="348"/>
                    <a:pt x="177" y="348"/>
                  </a:cubicBezTo>
                  <a:cubicBezTo>
                    <a:pt x="177" y="348"/>
                    <a:pt x="176" y="351"/>
                    <a:pt x="178" y="351"/>
                  </a:cubicBezTo>
                  <a:cubicBezTo>
                    <a:pt x="179" y="351"/>
                    <a:pt x="183" y="351"/>
                    <a:pt x="183" y="351"/>
                  </a:cubicBezTo>
                  <a:cubicBezTo>
                    <a:pt x="186" y="359"/>
                    <a:pt x="186" y="359"/>
                    <a:pt x="186" y="359"/>
                  </a:cubicBezTo>
                  <a:cubicBezTo>
                    <a:pt x="181" y="359"/>
                    <a:pt x="181" y="359"/>
                    <a:pt x="181" y="359"/>
                  </a:cubicBezTo>
                  <a:cubicBezTo>
                    <a:pt x="184" y="367"/>
                    <a:pt x="184" y="367"/>
                    <a:pt x="184" y="367"/>
                  </a:cubicBezTo>
                  <a:cubicBezTo>
                    <a:pt x="186" y="371"/>
                    <a:pt x="186" y="371"/>
                    <a:pt x="186" y="371"/>
                  </a:cubicBezTo>
                  <a:cubicBezTo>
                    <a:pt x="185" y="376"/>
                    <a:pt x="185" y="376"/>
                    <a:pt x="185" y="376"/>
                  </a:cubicBezTo>
                  <a:cubicBezTo>
                    <a:pt x="182" y="379"/>
                    <a:pt x="182" y="379"/>
                    <a:pt x="182" y="379"/>
                  </a:cubicBezTo>
                  <a:cubicBezTo>
                    <a:pt x="182" y="379"/>
                    <a:pt x="182" y="381"/>
                    <a:pt x="182" y="381"/>
                  </a:cubicBezTo>
                  <a:cubicBezTo>
                    <a:pt x="182" y="382"/>
                    <a:pt x="184" y="382"/>
                    <a:pt x="184" y="382"/>
                  </a:cubicBezTo>
                  <a:cubicBezTo>
                    <a:pt x="184" y="382"/>
                    <a:pt x="186" y="384"/>
                    <a:pt x="186" y="385"/>
                  </a:cubicBezTo>
                  <a:cubicBezTo>
                    <a:pt x="186" y="386"/>
                    <a:pt x="189" y="387"/>
                    <a:pt x="189" y="388"/>
                  </a:cubicBezTo>
                  <a:cubicBezTo>
                    <a:pt x="190" y="389"/>
                    <a:pt x="193" y="392"/>
                    <a:pt x="193" y="392"/>
                  </a:cubicBezTo>
                  <a:cubicBezTo>
                    <a:pt x="194" y="394"/>
                    <a:pt x="194" y="394"/>
                    <a:pt x="194" y="394"/>
                  </a:cubicBezTo>
                  <a:cubicBezTo>
                    <a:pt x="198" y="396"/>
                    <a:pt x="198" y="396"/>
                    <a:pt x="198" y="396"/>
                  </a:cubicBezTo>
                  <a:cubicBezTo>
                    <a:pt x="198" y="396"/>
                    <a:pt x="198" y="396"/>
                    <a:pt x="198" y="397"/>
                  </a:cubicBezTo>
                  <a:cubicBezTo>
                    <a:pt x="198" y="399"/>
                    <a:pt x="200" y="401"/>
                    <a:pt x="200" y="401"/>
                  </a:cubicBezTo>
                  <a:cubicBezTo>
                    <a:pt x="204" y="404"/>
                    <a:pt x="204" y="404"/>
                    <a:pt x="204" y="404"/>
                  </a:cubicBezTo>
                  <a:cubicBezTo>
                    <a:pt x="204" y="404"/>
                    <a:pt x="204" y="403"/>
                    <a:pt x="204" y="405"/>
                  </a:cubicBezTo>
                  <a:cubicBezTo>
                    <a:pt x="204" y="407"/>
                    <a:pt x="204" y="410"/>
                    <a:pt x="204" y="410"/>
                  </a:cubicBezTo>
                  <a:cubicBezTo>
                    <a:pt x="208" y="410"/>
                    <a:pt x="208" y="410"/>
                    <a:pt x="208" y="410"/>
                  </a:cubicBezTo>
                  <a:cubicBezTo>
                    <a:pt x="207" y="414"/>
                    <a:pt x="207" y="414"/>
                    <a:pt x="207" y="414"/>
                  </a:cubicBezTo>
                  <a:cubicBezTo>
                    <a:pt x="207" y="414"/>
                    <a:pt x="205" y="414"/>
                    <a:pt x="207" y="417"/>
                  </a:cubicBezTo>
                  <a:cubicBezTo>
                    <a:pt x="209" y="419"/>
                    <a:pt x="209" y="421"/>
                    <a:pt x="209" y="421"/>
                  </a:cubicBezTo>
                  <a:cubicBezTo>
                    <a:pt x="216" y="426"/>
                    <a:pt x="216" y="426"/>
                    <a:pt x="216" y="426"/>
                  </a:cubicBezTo>
                  <a:cubicBezTo>
                    <a:pt x="220" y="426"/>
                    <a:pt x="220" y="426"/>
                    <a:pt x="220" y="426"/>
                  </a:cubicBezTo>
                  <a:cubicBezTo>
                    <a:pt x="224" y="425"/>
                    <a:pt x="224" y="425"/>
                    <a:pt x="224" y="425"/>
                  </a:cubicBezTo>
                  <a:cubicBezTo>
                    <a:pt x="226" y="421"/>
                    <a:pt x="226" y="421"/>
                    <a:pt x="226" y="421"/>
                  </a:cubicBezTo>
                  <a:cubicBezTo>
                    <a:pt x="226" y="421"/>
                    <a:pt x="229" y="421"/>
                    <a:pt x="232" y="422"/>
                  </a:cubicBezTo>
                  <a:cubicBezTo>
                    <a:pt x="234" y="423"/>
                    <a:pt x="238" y="422"/>
                    <a:pt x="238" y="422"/>
                  </a:cubicBezTo>
                  <a:cubicBezTo>
                    <a:pt x="238" y="422"/>
                    <a:pt x="238" y="422"/>
                    <a:pt x="238" y="424"/>
                  </a:cubicBezTo>
                  <a:cubicBezTo>
                    <a:pt x="239" y="426"/>
                    <a:pt x="241" y="425"/>
                    <a:pt x="241" y="425"/>
                  </a:cubicBezTo>
                  <a:cubicBezTo>
                    <a:pt x="241" y="425"/>
                    <a:pt x="244" y="425"/>
                    <a:pt x="244" y="426"/>
                  </a:cubicBezTo>
                  <a:cubicBezTo>
                    <a:pt x="244" y="427"/>
                    <a:pt x="246" y="428"/>
                    <a:pt x="247" y="430"/>
                  </a:cubicBezTo>
                  <a:cubicBezTo>
                    <a:pt x="248" y="432"/>
                    <a:pt x="248" y="431"/>
                    <a:pt x="249" y="432"/>
                  </a:cubicBezTo>
                  <a:cubicBezTo>
                    <a:pt x="249" y="433"/>
                    <a:pt x="245" y="434"/>
                    <a:pt x="250" y="434"/>
                  </a:cubicBezTo>
                  <a:cubicBezTo>
                    <a:pt x="254" y="435"/>
                    <a:pt x="264" y="436"/>
                    <a:pt x="264" y="436"/>
                  </a:cubicBezTo>
                  <a:cubicBezTo>
                    <a:pt x="264" y="436"/>
                    <a:pt x="270" y="434"/>
                    <a:pt x="273" y="434"/>
                  </a:cubicBezTo>
                  <a:cubicBezTo>
                    <a:pt x="276" y="434"/>
                    <a:pt x="276" y="435"/>
                    <a:pt x="276" y="435"/>
                  </a:cubicBezTo>
                  <a:cubicBezTo>
                    <a:pt x="279" y="435"/>
                    <a:pt x="279" y="435"/>
                    <a:pt x="279" y="435"/>
                  </a:cubicBezTo>
                  <a:cubicBezTo>
                    <a:pt x="279" y="435"/>
                    <a:pt x="281" y="434"/>
                    <a:pt x="281" y="433"/>
                  </a:cubicBezTo>
                  <a:cubicBezTo>
                    <a:pt x="281" y="432"/>
                    <a:pt x="282" y="429"/>
                    <a:pt x="282" y="429"/>
                  </a:cubicBezTo>
                  <a:cubicBezTo>
                    <a:pt x="282" y="429"/>
                    <a:pt x="281" y="427"/>
                    <a:pt x="283" y="427"/>
                  </a:cubicBezTo>
                  <a:cubicBezTo>
                    <a:pt x="285" y="427"/>
                    <a:pt x="286" y="426"/>
                    <a:pt x="286" y="426"/>
                  </a:cubicBezTo>
                  <a:cubicBezTo>
                    <a:pt x="289" y="424"/>
                    <a:pt x="289" y="424"/>
                    <a:pt x="289" y="424"/>
                  </a:cubicBezTo>
                  <a:cubicBezTo>
                    <a:pt x="288" y="416"/>
                    <a:pt x="288" y="416"/>
                    <a:pt x="288" y="416"/>
                  </a:cubicBezTo>
                  <a:cubicBezTo>
                    <a:pt x="288" y="416"/>
                    <a:pt x="288" y="413"/>
                    <a:pt x="287" y="412"/>
                  </a:cubicBezTo>
                  <a:cubicBezTo>
                    <a:pt x="285" y="411"/>
                    <a:pt x="282" y="408"/>
                    <a:pt x="282" y="408"/>
                  </a:cubicBezTo>
                  <a:cubicBezTo>
                    <a:pt x="281" y="405"/>
                    <a:pt x="281" y="405"/>
                    <a:pt x="281" y="405"/>
                  </a:cubicBezTo>
                  <a:cubicBezTo>
                    <a:pt x="277" y="402"/>
                    <a:pt x="277" y="402"/>
                    <a:pt x="277" y="402"/>
                  </a:cubicBezTo>
                  <a:cubicBezTo>
                    <a:pt x="277" y="402"/>
                    <a:pt x="276" y="400"/>
                    <a:pt x="275" y="400"/>
                  </a:cubicBezTo>
                  <a:cubicBezTo>
                    <a:pt x="274" y="401"/>
                    <a:pt x="275" y="401"/>
                    <a:pt x="273" y="404"/>
                  </a:cubicBezTo>
                  <a:cubicBezTo>
                    <a:pt x="271" y="406"/>
                    <a:pt x="268" y="407"/>
                    <a:pt x="268" y="407"/>
                  </a:cubicBezTo>
                  <a:cubicBezTo>
                    <a:pt x="262" y="409"/>
                    <a:pt x="262" y="409"/>
                    <a:pt x="262" y="409"/>
                  </a:cubicBezTo>
                  <a:cubicBezTo>
                    <a:pt x="262" y="409"/>
                    <a:pt x="258" y="407"/>
                    <a:pt x="257" y="405"/>
                  </a:cubicBezTo>
                  <a:cubicBezTo>
                    <a:pt x="256" y="404"/>
                    <a:pt x="249" y="398"/>
                    <a:pt x="249" y="398"/>
                  </a:cubicBezTo>
                  <a:cubicBezTo>
                    <a:pt x="249" y="398"/>
                    <a:pt x="245" y="395"/>
                    <a:pt x="244" y="395"/>
                  </a:cubicBezTo>
                  <a:cubicBezTo>
                    <a:pt x="242" y="395"/>
                    <a:pt x="240" y="395"/>
                    <a:pt x="240" y="395"/>
                  </a:cubicBezTo>
                  <a:cubicBezTo>
                    <a:pt x="237" y="390"/>
                    <a:pt x="237" y="390"/>
                    <a:pt x="237" y="390"/>
                  </a:cubicBezTo>
                  <a:cubicBezTo>
                    <a:pt x="236" y="389"/>
                    <a:pt x="236" y="389"/>
                    <a:pt x="236" y="389"/>
                  </a:cubicBezTo>
                  <a:cubicBezTo>
                    <a:pt x="236" y="389"/>
                    <a:pt x="233" y="386"/>
                    <a:pt x="235" y="386"/>
                  </a:cubicBezTo>
                  <a:cubicBezTo>
                    <a:pt x="238" y="386"/>
                    <a:pt x="239" y="383"/>
                    <a:pt x="239" y="383"/>
                  </a:cubicBezTo>
                  <a:cubicBezTo>
                    <a:pt x="239" y="380"/>
                    <a:pt x="239" y="380"/>
                    <a:pt x="239" y="380"/>
                  </a:cubicBezTo>
                  <a:cubicBezTo>
                    <a:pt x="239" y="378"/>
                    <a:pt x="239" y="378"/>
                    <a:pt x="239" y="378"/>
                  </a:cubicBezTo>
                  <a:cubicBezTo>
                    <a:pt x="238" y="373"/>
                    <a:pt x="238" y="373"/>
                    <a:pt x="238" y="373"/>
                  </a:cubicBezTo>
                  <a:cubicBezTo>
                    <a:pt x="238" y="373"/>
                    <a:pt x="237" y="368"/>
                    <a:pt x="238" y="367"/>
                  </a:cubicBezTo>
                  <a:cubicBezTo>
                    <a:pt x="240" y="367"/>
                    <a:pt x="246" y="366"/>
                    <a:pt x="246" y="366"/>
                  </a:cubicBezTo>
                  <a:cubicBezTo>
                    <a:pt x="246" y="366"/>
                    <a:pt x="249" y="367"/>
                    <a:pt x="252" y="368"/>
                  </a:cubicBezTo>
                  <a:cubicBezTo>
                    <a:pt x="254" y="368"/>
                    <a:pt x="256" y="369"/>
                    <a:pt x="256" y="369"/>
                  </a:cubicBezTo>
                  <a:cubicBezTo>
                    <a:pt x="256" y="369"/>
                    <a:pt x="262" y="372"/>
                    <a:pt x="263" y="373"/>
                  </a:cubicBezTo>
                  <a:cubicBezTo>
                    <a:pt x="263" y="374"/>
                    <a:pt x="265" y="375"/>
                    <a:pt x="267" y="376"/>
                  </a:cubicBezTo>
                  <a:cubicBezTo>
                    <a:pt x="270" y="378"/>
                    <a:pt x="276" y="376"/>
                    <a:pt x="276" y="376"/>
                  </a:cubicBezTo>
                  <a:cubicBezTo>
                    <a:pt x="276" y="376"/>
                    <a:pt x="279" y="375"/>
                    <a:pt x="281" y="375"/>
                  </a:cubicBezTo>
                  <a:cubicBezTo>
                    <a:pt x="282" y="375"/>
                    <a:pt x="291" y="375"/>
                    <a:pt x="291" y="375"/>
                  </a:cubicBezTo>
                  <a:cubicBezTo>
                    <a:pt x="291" y="375"/>
                    <a:pt x="295" y="375"/>
                    <a:pt x="296" y="375"/>
                  </a:cubicBezTo>
                  <a:cubicBezTo>
                    <a:pt x="297" y="375"/>
                    <a:pt x="301" y="375"/>
                    <a:pt x="301" y="375"/>
                  </a:cubicBezTo>
                  <a:cubicBezTo>
                    <a:pt x="309" y="377"/>
                    <a:pt x="309" y="377"/>
                    <a:pt x="309" y="377"/>
                  </a:cubicBezTo>
                  <a:cubicBezTo>
                    <a:pt x="315" y="374"/>
                    <a:pt x="315" y="374"/>
                    <a:pt x="315" y="374"/>
                  </a:cubicBezTo>
                  <a:cubicBezTo>
                    <a:pt x="315" y="374"/>
                    <a:pt x="315" y="369"/>
                    <a:pt x="317" y="369"/>
                  </a:cubicBezTo>
                  <a:cubicBezTo>
                    <a:pt x="318" y="369"/>
                    <a:pt x="320" y="369"/>
                    <a:pt x="322" y="369"/>
                  </a:cubicBezTo>
                  <a:cubicBezTo>
                    <a:pt x="324" y="370"/>
                    <a:pt x="330" y="368"/>
                    <a:pt x="330" y="368"/>
                  </a:cubicBezTo>
                  <a:cubicBezTo>
                    <a:pt x="324" y="360"/>
                    <a:pt x="324" y="360"/>
                    <a:pt x="324" y="360"/>
                  </a:cubicBezTo>
                  <a:cubicBezTo>
                    <a:pt x="324" y="360"/>
                    <a:pt x="324" y="360"/>
                    <a:pt x="322" y="356"/>
                  </a:cubicBezTo>
                  <a:cubicBezTo>
                    <a:pt x="321" y="352"/>
                    <a:pt x="318" y="348"/>
                    <a:pt x="318" y="348"/>
                  </a:cubicBezTo>
                  <a:cubicBezTo>
                    <a:pt x="318" y="348"/>
                    <a:pt x="314" y="347"/>
                    <a:pt x="311" y="346"/>
                  </a:cubicBezTo>
                  <a:cubicBezTo>
                    <a:pt x="308" y="345"/>
                    <a:pt x="310" y="346"/>
                    <a:pt x="308" y="344"/>
                  </a:cubicBezTo>
                  <a:cubicBezTo>
                    <a:pt x="306" y="343"/>
                    <a:pt x="297" y="338"/>
                    <a:pt x="297" y="338"/>
                  </a:cubicBezTo>
                  <a:cubicBezTo>
                    <a:pt x="297" y="338"/>
                    <a:pt x="293" y="337"/>
                    <a:pt x="292" y="335"/>
                  </a:cubicBezTo>
                  <a:cubicBezTo>
                    <a:pt x="291" y="332"/>
                    <a:pt x="292" y="323"/>
                    <a:pt x="292" y="323"/>
                  </a:cubicBezTo>
                  <a:cubicBezTo>
                    <a:pt x="293" y="318"/>
                    <a:pt x="293" y="318"/>
                    <a:pt x="293" y="318"/>
                  </a:cubicBezTo>
                  <a:cubicBezTo>
                    <a:pt x="298" y="308"/>
                    <a:pt x="298" y="308"/>
                    <a:pt x="298" y="308"/>
                  </a:cubicBezTo>
                  <a:cubicBezTo>
                    <a:pt x="300" y="299"/>
                    <a:pt x="300" y="299"/>
                    <a:pt x="300" y="299"/>
                  </a:cubicBezTo>
                  <a:cubicBezTo>
                    <a:pt x="310" y="287"/>
                    <a:pt x="310" y="287"/>
                    <a:pt x="310" y="287"/>
                  </a:cubicBezTo>
                  <a:cubicBezTo>
                    <a:pt x="313" y="278"/>
                    <a:pt x="313" y="278"/>
                    <a:pt x="313" y="278"/>
                  </a:cubicBezTo>
                  <a:cubicBezTo>
                    <a:pt x="315" y="269"/>
                    <a:pt x="315" y="269"/>
                    <a:pt x="315" y="269"/>
                  </a:cubicBezTo>
                  <a:cubicBezTo>
                    <a:pt x="315" y="260"/>
                    <a:pt x="315" y="260"/>
                    <a:pt x="315" y="260"/>
                  </a:cubicBezTo>
                  <a:cubicBezTo>
                    <a:pt x="315" y="253"/>
                    <a:pt x="315" y="253"/>
                    <a:pt x="315" y="253"/>
                  </a:cubicBezTo>
                  <a:cubicBezTo>
                    <a:pt x="328" y="253"/>
                    <a:pt x="328" y="253"/>
                    <a:pt x="328" y="253"/>
                  </a:cubicBezTo>
                  <a:cubicBezTo>
                    <a:pt x="328" y="256"/>
                    <a:pt x="328" y="256"/>
                    <a:pt x="328" y="256"/>
                  </a:cubicBezTo>
                  <a:cubicBezTo>
                    <a:pt x="328" y="256"/>
                    <a:pt x="330" y="252"/>
                    <a:pt x="331" y="252"/>
                  </a:cubicBezTo>
                  <a:cubicBezTo>
                    <a:pt x="332" y="252"/>
                    <a:pt x="340" y="247"/>
                    <a:pt x="340" y="247"/>
                  </a:cubicBezTo>
                  <a:cubicBezTo>
                    <a:pt x="343" y="249"/>
                    <a:pt x="343" y="249"/>
                    <a:pt x="343" y="249"/>
                  </a:cubicBezTo>
                  <a:cubicBezTo>
                    <a:pt x="351" y="251"/>
                    <a:pt x="351" y="251"/>
                    <a:pt x="351" y="251"/>
                  </a:cubicBezTo>
                  <a:cubicBezTo>
                    <a:pt x="351" y="251"/>
                    <a:pt x="354" y="252"/>
                    <a:pt x="353" y="254"/>
                  </a:cubicBezTo>
                  <a:cubicBezTo>
                    <a:pt x="352" y="256"/>
                    <a:pt x="352" y="256"/>
                    <a:pt x="353" y="256"/>
                  </a:cubicBezTo>
                  <a:cubicBezTo>
                    <a:pt x="354" y="256"/>
                    <a:pt x="358" y="253"/>
                    <a:pt x="358" y="253"/>
                  </a:cubicBezTo>
                  <a:cubicBezTo>
                    <a:pt x="365" y="256"/>
                    <a:pt x="365" y="256"/>
                    <a:pt x="365" y="256"/>
                  </a:cubicBezTo>
                  <a:cubicBezTo>
                    <a:pt x="359" y="249"/>
                    <a:pt x="359" y="249"/>
                    <a:pt x="359" y="249"/>
                  </a:cubicBezTo>
                  <a:cubicBezTo>
                    <a:pt x="359" y="249"/>
                    <a:pt x="358" y="244"/>
                    <a:pt x="358" y="242"/>
                  </a:cubicBezTo>
                  <a:cubicBezTo>
                    <a:pt x="358" y="240"/>
                    <a:pt x="357" y="232"/>
                    <a:pt x="357" y="232"/>
                  </a:cubicBezTo>
                  <a:cubicBezTo>
                    <a:pt x="356" y="226"/>
                    <a:pt x="356" y="226"/>
                    <a:pt x="356" y="226"/>
                  </a:cubicBezTo>
                  <a:cubicBezTo>
                    <a:pt x="354" y="221"/>
                    <a:pt x="354" y="221"/>
                    <a:pt x="354" y="221"/>
                  </a:cubicBezTo>
                  <a:cubicBezTo>
                    <a:pt x="351" y="218"/>
                    <a:pt x="351" y="218"/>
                    <a:pt x="351" y="218"/>
                  </a:cubicBezTo>
                  <a:cubicBezTo>
                    <a:pt x="350" y="213"/>
                    <a:pt x="350" y="213"/>
                    <a:pt x="350" y="213"/>
                  </a:cubicBezTo>
                  <a:cubicBezTo>
                    <a:pt x="348" y="209"/>
                    <a:pt x="348" y="209"/>
                    <a:pt x="348" y="209"/>
                  </a:cubicBezTo>
                  <a:cubicBezTo>
                    <a:pt x="341" y="205"/>
                    <a:pt x="341" y="205"/>
                    <a:pt x="341" y="205"/>
                  </a:cubicBezTo>
                  <a:cubicBezTo>
                    <a:pt x="336" y="204"/>
                    <a:pt x="336" y="204"/>
                    <a:pt x="336" y="204"/>
                  </a:cubicBezTo>
                  <a:cubicBezTo>
                    <a:pt x="332" y="205"/>
                    <a:pt x="332" y="205"/>
                    <a:pt x="332" y="205"/>
                  </a:cubicBezTo>
                  <a:cubicBezTo>
                    <a:pt x="328" y="205"/>
                    <a:pt x="328" y="205"/>
                    <a:pt x="328" y="205"/>
                  </a:cubicBezTo>
                  <a:cubicBezTo>
                    <a:pt x="325" y="200"/>
                    <a:pt x="325" y="200"/>
                    <a:pt x="325" y="200"/>
                  </a:cubicBezTo>
                  <a:cubicBezTo>
                    <a:pt x="325" y="200"/>
                    <a:pt x="324" y="193"/>
                    <a:pt x="324" y="192"/>
                  </a:cubicBezTo>
                  <a:cubicBezTo>
                    <a:pt x="324" y="191"/>
                    <a:pt x="322" y="184"/>
                    <a:pt x="322" y="184"/>
                  </a:cubicBezTo>
                  <a:cubicBezTo>
                    <a:pt x="321" y="176"/>
                    <a:pt x="321" y="176"/>
                    <a:pt x="321" y="176"/>
                  </a:cubicBezTo>
                  <a:cubicBezTo>
                    <a:pt x="318" y="168"/>
                    <a:pt x="318" y="168"/>
                    <a:pt x="318" y="168"/>
                  </a:cubicBezTo>
                  <a:cubicBezTo>
                    <a:pt x="318" y="168"/>
                    <a:pt x="316" y="163"/>
                    <a:pt x="315" y="161"/>
                  </a:cubicBezTo>
                  <a:cubicBezTo>
                    <a:pt x="314" y="159"/>
                    <a:pt x="312" y="155"/>
                    <a:pt x="312" y="155"/>
                  </a:cubicBezTo>
                  <a:cubicBezTo>
                    <a:pt x="310" y="148"/>
                    <a:pt x="310" y="148"/>
                    <a:pt x="310" y="148"/>
                  </a:cubicBezTo>
                  <a:cubicBezTo>
                    <a:pt x="302" y="146"/>
                    <a:pt x="302" y="146"/>
                    <a:pt x="302" y="146"/>
                  </a:cubicBezTo>
                  <a:cubicBezTo>
                    <a:pt x="289" y="142"/>
                    <a:pt x="289" y="142"/>
                    <a:pt x="289" y="142"/>
                  </a:cubicBezTo>
                  <a:cubicBezTo>
                    <a:pt x="282" y="139"/>
                    <a:pt x="282" y="139"/>
                    <a:pt x="282" y="139"/>
                  </a:cubicBezTo>
                  <a:cubicBezTo>
                    <a:pt x="283" y="136"/>
                    <a:pt x="283" y="136"/>
                    <a:pt x="283" y="136"/>
                  </a:cubicBezTo>
                  <a:cubicBezTo>
                    <a:pt x="287" y="135"/>
                    <a:pt x="287" y="135"/>
                    <a:pt x="287" y="135"/>
                  </a:cubicBezTo>
                  <a:cubicBezTo>
                    <a:pt x="287" y="135"/>
                    <a:pt x="289" y="135"/>
                    <a:pt x="291" y="135"/>
                  </a:cubicBezTo>
                  <a:cubicBezTo>
                    <a:pt x="294" y="135"/>
                    <a:pt x="296" y="135"/>
                    <a:pt x="298" y="135"/>
                  </a:cubicBezTo>
                  <a:cubicBezTo>
                    <a:pt x="300" y="135"/>
                    <a:pt x="303" y="135"/>
                    <a:pt x="303" y="135"/>
                  </a:cubicBezTo>
                  <a:cubicBezTo>
                    <a:pt x="307" y="130"/>
                    <a:pt x="307" y="130"/>
                    <a:pt x="307" y="130"/>
                  </a:cubicBezTo>
                  <a:cubicBezTo>
                    <a:pt x="322" y="122"/>
                    <a:pt x="322" y="122"/>
                    <a:pt x="322" y="122"/>
                  </a:cubicBezTo>
                  <a:cubicBezTo>
                    <a:pt x="329" y="121"/>
                    <a:pt x="329" y="121"/>
                    <a:pt x="329" y="121"/>
                  </a:cubicBezTo>
                  <a:cubicBezTo>
                    <a:pt x="336" y="121"/>
                    <a:pt x="336" y="121"/>
                    <a:pt x="336" y="121"/>
                  </a:cubicBezTo>
                  <a:cubicBezTo>
                    <a:pt x="336" y="121"/>
                    <a:pt x="336" y="125"/>
                    <a:pt x="338" y="126"/>
                  </a:cubicBezTo>
                  <a:cubicBezTo>
                    <a:pt x="340" y="127"/>
                    <a:pt x="341" y="127"/>
                    <a:pt x="342" y="128"/>
                  </a:cubicBezTo>
                  <a:cubicBezTo>
                    <a:pt x="344" y="128"/>
                    <a:pt x="350" y="129"/>
                    <a:pt x="350" y="129"/>
                  </a:cubicBezTo>
                  <a:cubicBezTo>
                    <a:pt x="354" y="131"/>
                    <a:pt x="354" y="131"/>
                    <a:pt x="354" y="131"/>
                  </a:cubicBezTo>
                  <a:cubicBezTo>
                    <a:pt x="358" y="137"/>
                    <a:pt x="358" y="137"/>
                    <a:pt x="358" y="137"/>
                  </a:cubicBezTo>
                  <a:cubicBezTo>
                    <a:pt x="365" y="141"/>
                    <a:pt x="365" y="141"/>
                    <a:pt x="365" y="141"/>
                  </a:cubicBezTo>
                  <a:cubicBezTo>
                    <a:pt x="365" y="141"/>
                    <a:pt x="366" y="144"/>
                    <a:pt x="365" y="145"/>
                  </a:cubicBezTo>
                  <a:cubicBezTo>
                    <a:pt x="364" y="146"/>
                    <a:pt x="365" y="149"/>
                    <a:pt x="361" y="151"/>
                  </a:cubicBezTo>
                  <a:cubicBezTo>
                    <a:pt x="357" y="153"/>
                    <a:pt x="352" y="157"/>
                    <a:pt x="351" y="157"/>
                  </a:cubicBezTo>
                  <a:cubicBezTo>
                    <a:pt x="350" y="158"/>
                    <a:pt x="347" y="162"/>
                    <a:pt x="347" y="162"/>
                  </a:cubicBezTo>
                  <a:cubicBezTo>
                    <a:pt x="345" y="166"/>
                    <a:pt x="345" y="166"/>
                    <a:pt x="345" y="166"/>
                  </a:cubicBezTo>
                  <a:cubicBezTo>
                    <a:pt x="346" y="169"/>
                    <a:pt x="346" y="169"/>
                    <a:pt x="346" y="169"/>
                  </a:cubicBezTo>
                  <a:cubicBezTo>
                    <a:pt x="346" y="169"/>
                    <a:pt x="346" y="170"/>
                    <a:pt x="346" y="171"/>
                  </a:cubicBezTo>
                  <a:cubicBezTo>
                    <a:pt x="345" y="173"/>
                    <a:pt x="344" y="176"/>
                    <a:pt x="344" y="176"/>
                  </a:cubicBezTo>
                  <a:cubicBezTo>
                    <a:pt x="345" y="181"/>
                    <a:pt x="345" y="181"/>
                    <a:pt x="345" y="181"/>
                  </a:cubicBezTo>
                  <a:cubicBezTo>
                    <a:pt x="345" y="181"/>
                    <a:pt x="346" y="183"/>
                    <a:pt x="347" y="185"/>
                  </a:cubicBezTo>
                  <a:cubicBezTo>
                    <a:pt x="347" y="186"/>
                    <a:pt x="356" y="188"/>
                    <a:pt x="356" y="188"/>
                  </a:cubicBezTo>
                  <a:cubicBezTo>
                    <a:pt x="365" y="189"/>
                    <a:pt x="365" y="189"/>
                    <a:pt x="365" y="189"/>
                  </a:cubicBezTo>
                  <a:cubicBezTo>
                    <a:pt x="372" y="196"/>
                    <a:pt x="372" y="196"/>
                    <a:pt x="372" y="196"/>
                  </a:cubicBezTo>
                  <a:cubicBezTo>
                    <a:pt x="378" y="199"/>
                    <a:pt x="378" y="199"/>
                    <a:pt x="378" y="199"/>
                  </a:cubicBezTo>
                  <a:cubicBezTo>
                    <a:pt x="385" y="198"/>
                    <a:pt x="385" y="198"/>
                    <a:pt x="385" y="198"/>
                  </a:cubicBezTo>
                  <a:cubicBezTo>
                    <a:pt x="392" y="193"/>
                    <a:pt x="392" y="193"/>
                    <a:pt x="392" y="193"/>
                  </a:cubicBezTo>
                  <a:cubicBezTo>
                    <a:pt x="397" y="190"/>
                    <a:pt x="397" y="190"/>
                    <a:pt x="397" y="190"/>
                  </a:cubicBezTo>
                  <a:cubicBezTo>
                    <a:pt x="397" y="190"/>
                    <a:pt x="400" y="186"/>
                    <a:pt x="401" y="185"/>
                  </a:cubicBezTo>
                  <a:cubicBezTo>
                    <a:pt x="402" y="184"/>
                    <a:pt x="405" y="181"/>
                    <a:pt x="405" y="181"/>
                  </a:cubicBezTo>
                  <a:cubicBezTo>
                    <a:pt x="405" y="181"/>
                    <a:pt x="407" y="179"/>
                    <a:pt x="407" y="178"/>
                  </a:cubicBezTo>
                  <a:cubicBezTo>
                    <a:pt x="407" y="177"/>
                    <a:pt x="406" y="169"/>
                    <a:pt x="406" y="169"/>
                  </a:cubicBezTo>
                  <a:cubicBezTo>
                    <a:pt x="404" y="163"/>
                    <a:pt x="404" y="163"/>
                    <a:pt x="404" y="163"/>
                  </a:cubicBezTo>
                  <a:cubicBezTo>
                    <a:pt x="401" y="156"/>
                    <a:pt x="401" y="156"/>
                    <a:pt x="401" y="156"/>
                  </a:cubicBezTo>
                  <a:cubicBezTo>
                    <a:pt x="401" y="156"/>
                    <a:pt x="399" y="153"/>
                    <a:pt x="399" y="151"/>
                  </a:cubicBezTo>
                  <a:cubicBezTo>
                    <a:pt x="399" y="150"/>
                    <a:pt x="398" y="146"/>
                    <a:pt x="398" y="146"/>
                  </a:cubicBezTo>
                  <a:cubicBezTo>
                    <a:pt x="394" y="142"/>
                    <a:pt x="394" y="142"/>
                    <a:pt x="394" y="142"/>
                  </a:cubicBezTo>
                  <a:cubicBezTo>
                    <a:pt x="396" y="138"/>
                    <a:pt x="396" y="138"/>
                    <a:pt x="396" y="138"/>
                  </a:cubicBezTo>
                  <a:cubicBezTo>
                    <a:pt x="398" y="135"/>
                    <a:pt x="398" y="135"/>
                    <a:pt x="398" y="135"/>
                  </a:cubicBezTo>
                  <a:cubicBezTo>
                    <a:pt x="403" y="129"/>
                    <a:pt x="403" y="129"/>
                    <a:pt x="403" y="129"/>
                  </a:cubicBezTo>
                  <a:cubicBezTo>
                    <a:pt x="405" y="125"/>
                    <a:pt x="405" y="125"/>
                    <a:pt x="405" y="125"/>
                  </a:cubicBezTo>
                  <a:cubicBezTo>
                    <a:pt x="401" y="120"/>
                    <a:pt x="401" y="120"/>
                    <a:pt x="401" y="120"/>
                  </a:cubicBezTo>
                  <a:cubicBezTo>
                    <a:pt x="398" y="119"/>
                    <a:pt x="398" y="119"/>
                    <a:pt x="398" y="119"/>
                  </a:cubicBezTo>
                  <a:cubicBezTo>
                    <a:pt x="404" y="116"/>
                    <a:pt x="404" y="116"/>
                    <a:pt x="404" y="116"/>
                  </a:cubicBezTo>
                  <a:cubicBezTo>
                    <a:pt x="408" y="114"/>
                    <a:pt x="408" y="114"/>
                    <a:pt x="408" y="114"/>
                  </a:cubicBezTo>
                  <a:cubicBezTo>
                    <a:pt x="413" y="102"/>
                    <a:pt x="413" y="102"/>
                    <a:pt x="413" y="102"/>
                  </a:cubicBezTo>
                  <a:cubicBezTo>
                    <a:pt x="416" y="95"/>
                    <a:pt x="416" y="95"/>
                    <a:pt x="416" y="95"/>
                  </a:cubicBezTo>
                  <a:cubicBezTo>
                    <a:pt x="420" y="84"/>
                    <a:pt x="420" y="84"/>
                    <a:pt x="420" y="84"/>
                  </a:cubicBezTo>
                  <a:cubicBezTo>
                    <a:pt x="420" y="84"/>
                    <a:pt x="422" y="76"/>
                    <a:pt x="422" y="75"/>
                  </a:cubicBezTo>
                  <a:cubicBezTo>
                    <a:pt x="422" y="74"/>
                    <a:pt x="425" y="72"/>
                    <a:pt x="425" y="72"/>
                  </a:cubicBezTo>
                  <a:cubicBezTo>
                    <a:pt x="429" y="67"/>
                    <a:pt x="429" y="67"/>
                    <a:pt x="429" y="67"/>
                  </a:cubicBezTo>
                  <a:cubicBezTo>
                    <a:pt x="432" y="61"/>
                    <a:pt x="432" y="61"/>
                    <a:pt x="432" y="61"/>
                  </a:cubicBezTo>
                  <a:cubicBezTo>
                    <a:pt x="434" y="57"/>
                    <a:pt x="434" y="57"/>
                    <a:pt x="434" y="57"/>
                  </a:cubicBezTo>
                  <a:cubicBezTo>
                    <a:pt x="439" y="49"/>
                    <a:pt x="439" y="49"/>
                    <a:pt x="439" y="49"/>
                  </a:cubicBezTo>
                  <a:cubicBezTo>
                    <a:pt x="443" y="51"/>
                    <a:pt x="443" y="51"/>
                    <a:pt x="443" y="51"/>
                  </a:cubicBezTo>
                  <a:cubicBezTo>
                    <a:pt x="443" y="51"/>
                    <a:pt x="445" y="53"/>
                    <a:pt x="445" y="55"/>
                  </a:cubicBezTo>
                  <a:cubicBezTo>
                    <a:pt x="445" y="57"/>
                    <a:pt x="444" y="58"/>
                    <a:pt x="445" y="58"/>
                  </a:cubicBezTo>
                  <a:cubicBezTo>
                    <a:pt x="447" y="58"/>
                    <a:pt x="446" y="58"/>
                    <a:pt x="447" y="57"/>
                  </a:cubicBezTo>
                  <a:cubicBezTo>
                    <a:pt x="449" y="55"/>
                    <a:pt x="450" y="51"/>
                    <a:pt x="450" y="50"/>
                  </a:cubicBezTo>
                  <a:cubicBezTo>
                    <a:pt x="450" y="49"/>
                    <a:pt x="452" y="49"/>
                    <a:pt x="450" y="48"/>
                  </a:cubicBezTo>
                  <a:cubicBezTo>
                    <a:pt x="447" y="47"/>
                    <a:pt x="443" y="45"/>
                    <a:pt x="443" y="45"/>
                  </a:cubicBezTo>
                  <a:cubicBezTo>
                    <a:pt x="443" y="45"/>
                    <a:pt x="439" y="44"/>
                    <a:pt x="439" y="43"/>
                  </a:cubicBezTo>
                  <a:cubicBezTo>
                    <a:pt x="440" y="42"/>
                    <a:pt x="443" y="33"/>
                    <a:pt x="443" y="33"/>
                  </a:cubicBezTo>
                  <a:cubicBezTo>
                    <a:pt x="447" y="23"/>
                    <a:pt x="447" y="23"/>
                    <a:pt x="447" y="23"/>
                  </a:cubicBezTo>
                  <a:cubicBezTo>
                    <a:pt x="447" y="17"/>
                    <a:pt x="447" y="17"/>
                    <a:pt x="447" y="17"/>
                  </a:cubicBezTo>
                  <a:cubicBezTo>
                    <a:pt x="450" y="12"/>
                    <a:pt x="450" y="12"/>
                    <a:pt x="450" y="12"/>
                  </a:cubicBezTo>
                  <a:cubicBezTo>
                    <a:pt x="453" y="8"/>
                    <a:pt x="455" y="2"/>
                    <a:pt x="460" y="0"/>
                  </a:cubicBezTo>
                  <a:cubicBezTo>
                    <a:pt x="1479" y="0"/>
                    <a:pt x="1479" y="0"/>
                    <a:pt x="1479" y="0"/>
                  </a:cubicBezTo>
                  <a:cubicBezTo>
                    <a:pt x="1479" y="736"/>
                    <a:pt x="1479" y="736"/>
                    <a:pt x="1479" y="736"/>
                  </a:cubicBezTo>
                  <a:cubicBezTo>
                    <a:pt x="1465" y="741"/>
                    <a:pt x="1465" y="741"/>
                    <a:pt x="1465" y="741"/>
                  </a:cubicBezTo>
                  <a:cubicBezTo>
                    <a:pt x="1463" y="741"/>
                    <a:pt x="1435" y="737"/>
                    <a:pt x="1436" y="746"/>
                  </a:cubicBezTo>
                  <a:cubicBezTo>
                    <a:pt x="1437" y="751"/>
                    <a:pt x="1442" y="752"/>
                    <a:pt x="1442" y="752"/>
                  </a:cubicBezTo>
                  <a:cubicBezTo>
                    <a:pt x="1455" y="764"/>
                    <a:pt x="1455" y="764"/>
                    <a:pt x="1455" y="764"/>
                  </a:cubicBezTo>
                  <a:cubicBezTo>
                    <a:pt x="1454" y="771"/>
                    <a:pt x="1454" y="771"/>
                    <a:pt x="1454" y="771"/>
                  </a:cubicBezTo>
                  <a:cubicBezTo>
                    <a:pt x="1462" y="773"/>
                    <a:pt x="1462" y="773"/>
                    <a:pt x="1462" y="773"/>
                  </a:cubicBezTo>
                  <a:cubicBezTo>
                    <a:pt x="1479" y="773"/>
                    <a:pt x="1479" y="773"/>
                    <a:pt x="1479" y="773"/>
                  </a:cubicBezTo>
                  <a:cubicBezTo>
                    <a:pt x="1479" y="785"/>
                    <a:pt x="1479" y="785"/>
                    <a:pt x="1479" y="785"/>
                  </a:cubicBezTo>
                  <a:cubicBezTo>
                    <a:pt x="1469" y="786"/>
                    <a:pt x="1458" y="788"/>
                    <a:pt x="1456" y="789"/>
                  </a:cubicBezTo>
                  <a:cubicBezTo>
                    <a:pt x="1445" y="801"/>
                    <a:pt x="1445" y="801"/>
                    <a:pt x="1445" y="801"/>
                  </a:cubicBezTo>
                  <a:cubicBezTo>
                    <a:pt x="1458" y="818"/>
                    <a:pt x="1458" y="818"/>
                    <a:pt x="1458" y="818"/>
                  </a:cubicBezTo>
                  <a:cubicBezTo>
                    <a:pt x="1457" y="829"/>
                    <a:pt x="1457" y="829"/>
                    <a:pt x="1457" y="829"/>
                  </a:cubicBezTo>
                  <a:cubicBezTo>
                    <a:pt x="1446" y="837"/>
                    <a:pt x="1446" y="837"/>
                    <a:pt x="1446" y="837"/>
                  </a:cubicBezTo>
                  <a:cubicBezTo>
                    <a:pt x="1455" y="846"/>
                    <a:pt x="1455" y="846"/>
                    <a:pt x="1455" y="846"/>
                  </a:cubicBezTo>
                  <a:cubicBezTo>
                    <a:pt x="1471" y="846"/>
                    <a:pt x="1471" y="846"/>
                    <a:pt x="1471" y="846"/>
                  </a:cubicBezTo>
                  <a:cubicBezTo>
                    <a:pt x="1479" y="852"/>
                    <a:pt x="1479" y="852"/>
                    <a:pt x="1479" y="852"/>
                  </a:cubicBezTo>
                  <a:cubicBezTo>
                    <a:pt x="1479" y="899"/>
                    <a:pt x="1479" y="899"/>
                    <a:pt x="1479" y="899"/>
                  </a:cubicBezTo>
                  <a:cubicBezTo>
                    <a:pt x="1476" y="899"/>
                    <a:pt x="1472" y="900"/>
                    <a:pt x="1467" y="900"/>
                  </a:cubicBezTo>
                  <a:cubicBezTo>
                    <a:pt x="1460" y="912"/>
                    <a:pt x="1460" y="912"/>
                    <a:pt x="1460" y="912"/>
                  </a:cubicBezTo>
                  <a:cubicBezTo>
                    <a:pt x="1409" y="903"/>
                    <a:pt x="1409" y="903"/>
                    <a:pt x="1409" y="903"/>
                  </a:cubicBezTo>
                  <a:cubicBezTo>
                    <a:pt x="1392" y="893"/>
                    <a:pt x="1392" y="893"/>
                    <a:pt x="1392" y="893"/>
                  </a:cubicBezTo>
                  <a:cubicBezTo>
                    <a:pt x="1379" y="902"/>
                    <a:pt x="1382" y="898"/>
                    <a:pt x="1371" y="910"/>
                  </a:cubicBezTo>
                  <a:cubicBezTo>
                    <a:pt x="1341" y="902"/>
                    <a:pt x="1341" y="902"/>
                    <a:pt x="1341" y="902"/>
                  </a:cubicBezTo>
                  <a:cubicBezTo>
                    <a:pt x="1322" y="911"/>
                    <a:pt x="1322" y="911"/>
                    <a:pt x="1322" y="911"/>
                  </a:cubicBezTo>
                  <a:cubicBezTo>
                    <a:pt x="1300" y="933"/>
                    <a:pt x="1300" y="933"/>
                    <a:pt x="1300" y="933"/>
                  </a:cubicBezTo>
                  <a:cubicBezTo>
                    <a:pt x="1263" y="931"/>
                    <a:pt x="1263" y="931"/>
                    <a:pt x="1263" y="931"/>
                  </a:cubicBezTo>
                  <a:cubicBezTo>
                    <a:pt x="1255" y="920"/>
                    <a:pt x="1255" y="920"/>
                    <a:pt x="1255" y="920"/>
                  </a:cubicBezTo>
                  <a:cubicBezTo>
                    <a:pt x="1253" y="930"/>
                    <a:pt x="1253" y="930"/>
                    <a:pt x="1253" y="930"/>
                  </a:cubicBezTo>
                  <a:cubicBezTo>
                    <a:pt x="1261" y="940"/>
                    <a:pt x="1261" y="940"/>
                    <a:pt x="1261" y="940"/>
                  </a:cubicBezTo>
                  <a:cubicBezTo>
                    <a:pt x="1247" y="947"/>
                    <a:pt x="1247" y="947"/>
                    <a:pt x="1247" y="947"/>
                  </a:cubicBezTo>
                  <a:cubicBezTo>
                    <a:pt x="1242" y="933"/>
                    <a:pt x="1242" y="933"/>
                    <a:pt x="1242" y="933"/>
                  </a:cubicBezTo>
                  <a:cubicBezTo>
                    <a:pt x="1230" y="918"/>
                    <a:pt x="1230" y="918"/>
                    <a:pt x="1230" y="918"/>
                  </a:cubicBezTo>
                  <a:cubicBezTo>
                    <a:pt x="1212" y="914"/>
                    <a:pt x="1212" y="914"/>
                    <a:pt x="1212" y="914"/>
                  </a:cubicBezTo>
                  <a:cubicBezTo>
                    <a:pt x="1202" y="907"/>
                    <a:pt x="1202" y="907"/>
                    <a:pt x="1202" y="907"/>
                  </a:cubicBezTo>
                  <a:cubicBezTo>
                    <a:pt x="1200" y="906"/>
                    <a:pt x="1163" y="910"/>
                    <a:pt x="1156" y="911"/>
                  </a:cubicBezTo>
                  <a:cubicBezTo>
                    <a:pt x="1147" y="905"/>
                    <a:pt x="1146" y="905"/>
                    <a:pt x="1136" y="900"/>
                  </a:cubicBezTo>
                  <a:cubicBezTo>
                    <a:pt x="1126" y="908"/>
                    <a:pt x="1126" y="908"/>
                    <a:pt x="1126" y="908"/>
                  </a:cubicBezTo>
                  <a:cubicBezTo>
                    <a:pt x="1126" y="908"/>
                    <a:pt x="1121" y="917"/>
                    <a:pt x="1113" y="917"/>
                  </a:cubicBezTo>
                  <a:cubicBezTo>
                    <a:pt x="1104" y="917"/>
                    <a:pt x="1105" y="905"/>
                    <a:pt x="1105" y="905"/>
                  </a:cubicBezTo>
                  <a:cubicBezTo>
                    <a:pt x="1092" y="907"/>
                    <a:pt x="1092" y="907"/>
                    <a:pt x="1092" y="907"/>
                  </a:cubicBezTo>
                  <a:cubicBezTo>
                    <a:pt x="1075" y="931"/>
                    <a:pt x="1075" y="931"/>
                    <a:pt x="1075" y="931"/>
                  </a:cubicBezTo>
                  <a:cubicBezTo>
                    <a:pt x="1054" y="949"/>
                    <a:pt x="1054" y="949"/>
                    <a:pt x="1054" y="949"/>
                  </a:cubicBezTo>
                  <a:cubicBezTo>
                    <a:pt x="1042" y="967"/>
                    <a:pt x="1042" y="967"/>
                    <a:pt x="1042" y="967"/>
                  </a:cubicBezTo>
                  <a:cubicBezTo>
                    <a:pt x="1019" y="976"/>
                    <a:pt x="1019" y="976"/>
                    <a:pt x="1019" y="976"/>
                  </a:cubicBezTo>
                  <a:cubicBezTo>
                    <a:pt x="1020" y="984"/>
                    <a:pt x="1020" y="984"/>
                    <a:pt x="1020" y="984"/>
                  </a:cubicBezTo>
                  <a:cubicBezTo>
                    <a:pt x="1043" y="1004"/>
                    <a:pt x="1043" y="1004"/>
                    <a:pt x="1043" y="1004"/>
                  </a:cubicBezTo>
                  <a:cubicBezTo>
                    <a:pt x="1027" y="1015"/>
                    <a:pt x="1027" y="1015"/>
                    <a:pt x="1027" y="1015"/>
                  </a:cubicBezTo>
                  <a:cubicBezTo>
                    <a:pt x="1003" y="990"/>
                    <a:pt x="1012" y="1009"/>
                    <a:pt x="982" y="986"/>
                  </a:cubicBezTo>
                  <a:cubicBezTo>
                    <a:pt x="977" y="1004"/>
                    <a:pt x="976" y="999"/>
                    <a:pt x="979" y="1014"/>
                  </a:cubicBezTo>
                  <a:cubicBezTo>
                    <a:pt x="966" y="1023"/>
                    <a:pt x="966" y="1023"/>
                    <a:pt x="966" y="1023"/>
                  </a:cubicBezTo>
                  <a:cubicBezTo>
                    <a:pt x="973" y="1050"/>
                    <a:pt x="968" y="1041"/>
                    <a:pt x="985" y="1059"/>
                  </a:cubicBezTo>
                  <a:cubicBezTo>
                    <a:pt x="975" y="1080"/>
                    <a:pt x="977" y="1071"/>
                    <a:pt x="978" y="1096"/>
                  </a:cubicBezTo>
                  <a:cubicBezTo>
                    <a:pt x="1001" y="1103"/>
                    <a:pt x="1001" y="1103"/>
                    <a:pt x="1001" y="1103"/>
                  </a:cubicBezTo>
                  <a:cubicBezTo>
                    <a:pt x="1007" y="1117"/>
                    <a:pt x="1007" y="1117"/>
                    <a:pt x="1007" y="1117"/>
                  </a:cubicBezTo>
                  <a:cubicBezTo>
                    <a:pt x="1022" y="1124"/>
                    <a:pt x="1022" y="1124"/>
                    <a:pt x="1022" y="1124"/>
                  </a:cubicBezTo>
                  <a:cubicBezTo>
                    <a:pt x="1037" y="1114"/>
                    <a:pt x="1037" y="1114"/>
                    <a:pt x="1037" y="1114"/>
                  </a:cubicBezTo>
                  <a:cubicBezTo>
                    <a:pt x="1059" y="1125"/>
                    <a:pt x="1059" y="1125"/>
                    <a:pt x="1059" y="1125"/>
                  </a:cubicBezTo>
                  <a:cubicBezTo>
                    <a:pt x="1088" y="1147"/>
                    <a:pt x="1088" y="1147"/>
                    <a:pt x="1088" y="1147"/>
                  </a:cubicBezTo>
                  <a:cubicBezTo>
                    <a:pt x="1105" y="1168"/>
                    <a:pt x="1105" y="1168"/>
                    <a:pt x="1105" y="1168"/>
                  </a:cubicBezTo>
                  <a:cubicBezTo>
                    <a:pt x="1095" y="1160"/>
                    <a:pt x="1095" y="1160"/>
                    <a:pt x="1095" y="1160"/>
                  </a:cubicBezTo>
                  <a:cubicBezTo>
                    <a:pt x="1089" y="1163"/>
                    <a:pt x="1089" y="1163"/>
                    <a:pt x="1089" y="1163"/>
                  </a:cubicBezTo>
                  <a:cubicBezTo>
                    <a:pt x="1093" y="1170"/>
                    <a:pt x="1093" y="1170"/>
                    <a:pt x="1093" y="1170"/>
                  </a:cubicBezTo>
                  <a:cubicBezTo>
                    <a:pt x="1114" y="1176"/>
                    <a:pt x="1114" y="1176"/>
                    <a:pt x="1114" y="1176"/>
                  </a:cubicBezTo>
                  <a:cubicBezTo>
                    <a:pt x="1113" y="1192"/>
                    <a:pt x="1113" y="1192"/>
                    <a:pt x="1113" y="1192"/>
                  </a:cubicBezTo>
                  <a:cubicBezTo>
                    <a:pt x="1097" y="1252"/>
                    <a:pt x="1097" y="1252"/>
                    <a:pt x="1097" y="1252"/>
                  </a:cubicBezTo>
                  <a:cubicBezTo>
                    <a:pt x="1084" y="1280"/>
                    <a:pt x="1084" y="1280"/>
                    <a:pt x="1084" y="1280"/>
                  </a:cubicBezTo>
                  <a:cubicBezTo>
                    <a:pt x="1081" y="1297"/>
                    <a:pt x="1081" y="1297"/>
                    <a:pt x="1081" y="1297"/>
                  </a:cubicBezTo>
                  <a:cubicBezTo>
                    <a:pt x="1079" y="1314"/>
                    <a:pt x="1079" y="1314"/>
                    <a:pt x="1079" y="1314"/>
                  </a:cubicBezTo>
                  <a:cubicBezTo>
                    <a:pt x="1083" y="1328"/>
                    <a:pt x="1083" y="1328"/>
                    <a:pt x="1083" y="1328"/>
                  </a:cubicBezTo>
                  <a:cubicBezTo>
                    <a:pt x="1083" y="1328"/>
                    <a:pt x="1083" y="1332"/>
                    <a:pt x="1087" y="1336"/>
                  </a:cubicBezTo>
                  <a:cubicBezTo>
                    <a:pt x="1091" y="1340"/>
                    <a:pt x="1092" y="1344"/>
                    <a:pt x="1097" y="1348"/>
                  </a:cubicBezTo>
                  <a:cubicBezTo>
                    <a:pt x="1102" y="1351"/>
                    <a:pt x="1100" y="1353"/>
                    <a:pt x="1118" y="1354"/>
                  </a:cubicBezTo>
                  <a:cubicBezTo>
                    <a:pt x="1135" y="1356"/>
                    <a:pt x="1119" y="1364"/>
                    <a:pt x="1120" y="1367"/>
                  </a:cubicBezTo>
                  <a:cubicBezTo>
                    <a:pt x="1121" y="1369"/>
                    <a:pt x="1122" y="1383"/>
                    <a:pt x="1129" y="1397"/>
                  </a:cubicBezTo>
                  <a:cubicBezTo>
                    <a:pt x="1136" y="1411"/>
                    <a:pt x="1140" y="1409"/>
                    <a:pt x="1151" y="1415"/>
                  </a:cubicBezTo>
                  <a:cubicBezTo>
                    <a:pt x="1162" y="1420"/>
                    <a:pt x="1157" y="1422"/>
                    <a:pt x="1164" y="1436"/>
                  </a:cubicBezTo>
                  <a:cubicBezTo>
                    <a:pt x="1171" y="1449"/>
                    <a:pt x="1188" y="1443"/>
                    <a:pt x="1191" y="1443"/>
                  </a:cubicBezTo>
                  <a:cubicBezTo>
                    <a:pt x="1193" y="1443"/>
                    <a:pt x="1195" y="1446"/>
                    <a:pt x="1198" y="1450"/>
                  </a:cubicBezTo>
                  <a:cubicBezTo>
                    <a:pt x="1198" y="1450"/>
                    <a:pt x="1198" y="1450"/>
                    <a:pt x="1198" y="1450"/>
                  </a:cubicBezTo>
                  <a:cubicBezTo>
                    <a:pt x="1198" y="1450"/>
                    <a:pt x="1192" y="1456"/>
                    <a:pt x="1190" y="1457"/>
                  </a:cubicBezTo>
                  <a:cubicBezTo>
                    <a:pt x="1189" y="1458"/>
                    <a:pt x="1188" y="1459"/>
                    <a:pt x="1187" y="1460"/>
                  </a:cubicBezTo>
                  <a:cubicBezTo>
                    <a:pt x="1186" y="1462"/>
                    <a:pt x="1189" y="1463"/>
                    <a:pt x="1187" y="1464"/>
                  </a:cubicBezTo>
                  <a:cubicBezTo>
                    <a:pt x="1185" y="1465"/>
                    <a:pt x="1183" y="1469"/>
                    <a:pt x="1183" y="1471"/>
                  </a:cubicBezTo>
                  <a:cubicBezTo>
                    <a:pt x="1184" y="1473"/>
                    <a:pt x="1182" y="1476"/>
                    <a:pt x="1182" y="1476"/>
                  </a:cubicBezTo>
                  <a:cubicBezTo>
                    <a:pt x="1182" y="1476"/>
                    <a:pt x="1178" y="1481"/>
                    <a:pt x="1173" y="1481"/>
                  </a:cubicBezTo>
                  <a:cubicBezTo>
                    <a:pt x="1169" y="1482"/>
                    <a:pt x="1166" y="1480"/>
                    <a:pt x="1162" y="1479"/>
                  </a:cubicBezTo>
                  <a:cubicBezTo>
                    <a:pt x="1158" y="1478"/>
                    <a:pt x="1158" y="1478"/>
                    <a:pt x="1158" y="1478"/>
                  </a:cubicBezTo>
                  <a:cubicBezTo>
                    <a:pt x="1158" y="1478"/>
                    <a:pt x="1155" y="1478"/>
                    <a:pt x="1151" y="1477"/>
                  </a:cubicBezTo>
                  <a:cubicBezTo>
                    <a:pt x="1147" y="1475"/>
                    <a:pt x="1150" y="1475"/>
                    <a:pt x="1150" y="1475"/>
                  </a:cubicBezTo>
                  <a:cubicBezTo>
                    <a:pt x="1146" y="1471"/>
                    <a:pt x="1146" y="1471"/>
                    <a:pt x="1146" y="1471"/>
                  </a:cubicBezTo>
                  <a:cubicBezTo>
                    <a:pt x="1142" y="1466"/>
                    <a:pt x="1142" y="1466"/>
                    <a:pt x="1142" y="1466"/>
                  </a:cubicBezTo>
                  <a:cubicBezTo>
                    <a:pt x="1142" y="1466"/>
                    <a:pt x="1141" y="1465"/>
                    <a:pt x="1141" y="1463"/>
                  </a:cubicBezTo>
                  <a:cubicBezTo>
                    <a:pt x="1140" y="1461"/>
                    <a:pt x="1140" y="1463"/>
                    <a:pt x="1138" y="1463"/>
                  </a:cubicBezTo>
                  <a:cubicBezTo>
                    <a:pt x="1136" y="1463"/>
                    <a:pt x="1135" y="1464"/>
                    <a:pt x="1133" y="1463"/>
                  </a:cubicBezTo>
                  <a:cubicBezTo>
                    <a:pt x="1132" y="1462"/>
                    <a:pt x="1132" y="1461"/>
                    <a:pt x="1132" y="1460"/>
                  </a:cubicBezTo>
                  <a:cubicBezTo>
                    <a:pt x="1132" y="1459"/>
                    <a:pt x="1129" y="1457"/>
                    <a:pt x="1126" y="1457"/>
                  </a:cubicBezTo>
                  <a:cubicBezTo>
                    <a:pt x="1123" y="1456"/>
                    <a:pt x="1124" y="1454"/>
                    <a:pt x="1120" y="1454"/>
                  </a:cubicBezTo>
                  <a:cubicBezTo>
                    <a:pt x="1116" y="1454"/>
                    <a:pt x="1119" y="1451"/>
                    <a:pt x="1119" y="1449"/>
                  </a:cubicBezTo>
                  <a:cubicBezTo>
                    <a:pt x="1118" y="1448"/>
                    <a:pt x="1115" y="1451"/>
                    <a:pt x="1114" y="1452"/>
                  </a:cubicBezTo>
                  <a:cubicBezTo>
                    <a:pt x="1113" y="1453"/>
                    <a:pt x="1112" y="1455"/>
                    <a:pt x="1110" y="1455"/>
                  </a:cubicBezTo>
                  <a:cubicBezTo>
                    <a:pt x="1109" y="1456"/>
                    <a:pt x="1108" y="1450"/>
                    <a:pt x="1108" y="1450"/>
                  </a:cubicBezTo>
                  <a:cubicBezTo>
                    <a:pt x="1108" y="1450"/>
                    <a:pt x="1108" y="1450"/>
                    <a:pt x="1104" y="1450"/>
                  </a:cubicBezTo>
                  <a:cubicBezTo>
                    <a:pt x="1099" y="1450"/>
                    <a:pt x="1102" y="1452"/>
                    <a:pt x="1102" y="1452"/>
                  </a:cubicBezTo>
                  <a:cubicBezTo>
                    <a:pt x="1099" y="1459"/>
                    <a:pt x="1099" y="1459"/>
                    <a:pt x="1099" y="1459"/>
                  </a:cubicBezTo>
                  <a:cubicBezTo>
                    <a:pt x="1094" y="1463"/>
                    <a:pt x="1094" y="1463"/>
                    <a:pt x="1094" y="1463"/>
                  </a:cubicBezTo>
                  <a:cubicBezTo>
                    <a:pt x="1094" y="1463"/>
                    <a:pt x="1095" y="1466"/>
                    <a:pt x="1096" y="1468"/>
                  </a:cubicBezTo>
                  <a:cubicBezTo>
                    <a:pt x="1096" y="1470"/>
                    <a:pt x="1099" y="1471"/>
                    <a:pt x="1099" y="1471"/>
                  </a:cubicBezTo>
                  <a:cubicBezTo>
                    <a:pt x="1099" y="1471"/>
                    <a:pt x="1102" y="1473"/>
                    <a:pt x="1105" y="1475"/>
                  </a:cubicBezTo>
                  <a:cubicBezTo>
                    <a:pt x="1108" y="1477"/>
                    <a:pt x="1107" y="1477"/>
                    <a:pt x="1109" y="1477"/>
                  </a:cubicBezTo>
                  <a:cubicBezTo>
                    <a:pt x="1111" y="1478"/>
                    <a:pt x="1114" y="1479"/>
                    <a:pt x="1118" y="1481"/>
                  </a:cubicBezTo>
                  <a:cubicBezTo>
                    <a:pt x="1122" y="1482"/>
                    <a:pt x="1120" y="1481"/>
                    <a:pt x="1126" y="1486"/>
                  </a:cubicBezTo>
                  <a:cubicBezTo>
                    <a:pt x="1131" y="1490"/>
                    <a:pt x="1125" y="1486"/>
                    <a:pt x="1124" y="1489"/>
                  </a:cubicBezTo>
                  <a:cubicBezTo>
                    <a:pt x="1123" y="1493"/>
                    <a:pt x="1117" y="1485"/>
                    <a:pt x="1113" y="1487"/>
                  </a:cubicBezTo>
                  <a:cubicBezTo>
                    <a:pt x="1109" y="1488"/>
                    <a:pt x="1108" y="1485"/>
                    <a:pt x="1105" y="1486"/>
                  </a:cubicBezTo>
                  <a:cubicBezTo>
                    <a:pt x="1105" y="1486"/>
                    <a:pt x="1105" y="1486"/>
                    <a:pt x="1105" y="1486"/>
                  </a:cubicBezTo>
                  <a:cubicBezTo>
                    <a:pt x="1104" y="1486"/>
                    <a:pt x="1104" y="1486"/>
                    <a:pt x="1104" y="1486"/>
                  </a:cubicBezTo>
                  <a:cubicBezTo>
                    <a:pt x="1104" y="1485"/>
                    <a:pt x="1103" y="1484"/>
                    <a:pt x="1103" y="1483"/>
                  </a:cubicBezTo>
                  <a:cubicBezTo>
                    <a:pt x="1102" y="1482"/>
                    <a:pt x="1097" y="1482"/>
                    <a:pt x="1097" y="1482"/>
                  </a:cubicBezTo>
                  <a:cubicBezTo>
                    <a:pt x="1093" y="1481"/>
                    <a:pt x="1093" y="1481"/>
                    <a:pt x="1093" y="1481"/>
                  </a:cubicBezTo>
                  <a:cubicBezTo>
                    <a:pt x="1090" y="1480"/>
                    <a:pt x="1090" y="1480"/>
                    <a:pt x="1090" y="1480"/>
                  </a:cubicBezTo>
                  <a:cubicBezTo>
                    <a:pt x="1087" y="1475"/>
                    <a:pt x="1087" y="1475"/>
                    <a:pt x="1087" y="1475"/>
                  </a:cubicBezTo>
                  <a:cubicBezTo>
                    <a:pt x="1084" y="1473"/>
                    <a:pt x="1084" y="1473"/>
                    <a:pt x="1084" y="1473"/>
                  </a:cubicBezTo>
                  <a:cubicBezTo>
                    <a:pt x="1081" y="1469"/>
                    <a:pt x="1081" y="1469"/>
                    <a:pt x="1081" y="1469"/>
                  </a:cubicBezTo>
                  <a:cubicBezTo>
                    <a:pt x="1082" y="1467"/>
                    <a:pt x="1082" y="1467"/>
                    <a:pt x="1082" y="1467"/>
                  </a:cubicBezTo>
                  <a:cubicBezTo>
                    <a:pt x="1085" y="1463"/>
                    <a:pt x="1085" y="1463"/>
                    <a:pt x="1085" y="1463"/>
                  </a:cubicBezTo>
                  <a:cubicBezTo>
                    <a:pt x="1085" y="1463"/>
                    <a:pt x="1086" y="1463"/>
                    <a:pt x="1087" y="1461"/>
                  </a:cubicBezTo>
                  <a:cubicBezTo>
                    <a:pt x="1089" y="1458"/>
                    <a:pt x="1087" y="1458"/>
                    <a:pt x="1087" y="1458"/>
                  </a:cubicBezTo>
                  <a:cubicBezTo>
                    <a:pt x="1087" y="1458"/>
                    <a:pt x="1083" y="1456"/>
                    <a:pt x="1081" y="1455"/>
                  </a:cubicBezTo>
                  <a:cubicBezTo>
                    <a:pt x="1079" y="1454"/>
                    <a:pt x="1076" y="1457"/>
                    <a:pt x="1076" y="1457"/>
                  </a:cubicBezTo>
                  <a:cubicBezTo>
                    <a:pt x="1070" y="1456"/>
                    <a:pt x="1070" y="1456"/>
                    <a:pt x="1070" y="1456"/>
                  </a:cubicBezTo>
                  <a:cubicBezTo>
                    <a:pt x="1065" y="1456"/>
                    <a:pt x="1065" y="1456"/>
                    <a:pt x="1065" y="1456"/>
                  </a:cubicBezTo>
                  <a:cubicBezTo>
                    <a:pt x="1061" y="1452"/>
                    <a:pt x="1061" y="1452"/>
                    <a:pt x="1061" y="1452"/>
                  </a:cubicBezTo>
                  <a:cubicBezTo>
                    <a:pt x="1054" y="1450"/>
                    <a:pt x="1054" y="1450"/>
                    <a:pt x="1054" y="1450"/>
                  </a:cubicBezTo>
                  <a:cubicBezTo>
                    <a:pt x="1050" y="1448"/>
                    <a:pt x="1050" y="1448"/>
                    <a:pt x="1050" y="1448"/>
                  </a:cubicBezTo>
                  <a:cubicBezTo>
                    <a:pt x="1050" y="1448"/>
                    <a:pt x="1050" y="1440"/>
                    <a:pt x="1050" y="1439"/>
                  </a:cubicBezTo>
                  <a:cubicBezTo>
                    <a:pt x="1050" y="1437"/>
                    <a:pt x="1050" y="1434"/>
                    <a:pt x="1050" y="1434"/>
                  </a:cubicBezTo>
                  <a:cubicBezTo>
                    <a:pt x="1050" y="1434"/>
                    <a:pt x="1044" y="1433"/>
                    <a:pt x="1041" y="1434"/>
                  </a:cubicBezTo>
                  <a:cubicBezTo>
                    <a:pt x="1039" y="1435"/>
                    <a:pt x="1036" y="1434"/>
                    <a:pt x="1036" y="1434"/>
                  </a:cubicBezTo>
                  <a:cubicBezTo>
                    <a:pt x="1036" y="1434"/>
                    <a:pt x="1028" y="1433"/>
                    <a:pt x="1027" y="1431"/>
                  </a:cubicBezTo>
                  <a:cubicBezTo>
                    <a:pt x="1027" y="1429"/>
                    <a:pt x="1027" y="1430"/>
                    <a:pt x="1026" y="1430"/>
                  </a:cubicBezTo>
                  <a:cubicBezTo>
                    <a:pt x="1024" y="1430"/>
                    <a:pt x="1018" y="1430"/>
                    <a:pt x="1018" y="1430"/>
                  </a:cubicBezTo>
                  <a:cubicBezTo>
                    <a:pt x="1012" y="1428"/>
                    <a:pt x="1012" y="1428"/>
                    <a:pt x="1012" y="1428"/>
                  </a:cubicBezTo>
                  <a:cubicBezTo>
                    <a:pt x="1012" y="1437"/>
                    <a:pt x="1012" y="1437"/>
                    <a:pt x="1012" y="1437"/>
                  </a:cubicBezTo>
                  <a:cubicBezTo>
                    <a:pt x="1011" y="1435"/>
                    <a:pt x="1011" y="1435"/>
                    <a:pt x="1011" y="1435"/>
                  </a:cubicBezTo>
                  <a:cubicBezTo>
                    <a:pt x="1001" y="1434"/>
                    <a:pt x="1001" y="1434"/>
                    <a:pt x="1001" y="1434"/>
                  </a:cubicBezTo>
                  <a:cubicBezTo>
                    <a:pt x="995" y="1437"/>
                    <a:pt x="995" y="1437"/>
                    <a:pt x="995" y="1437"/>
                  </a:cubicBezTo>
                  <a:cubicBezTo>
                    <a:pt x="990" y="1439"/>
                    <a:pt x="990" y="1439"/>
                    <a:pt x="990" y="1439"/>
                  </a:cubicBezTo>
                  <a:cubicBezTo>
                    <a:pt x="990" y="1442"/>
                    <a:pt x="990" y="1442"/>
                    <a:pt x="990" y="1442"/>
                  </a:cubicBezTo>
                  <a:cubicBezTo>
                    <a:pt x="988" y="1445"/>
                    <a:pt x="988" y="1445"/>
                    <a:pt x="988" y="1445"/>
                  </a:cubicBezTo>
                  <a:cubicBezTo>
                    <a:pt x="988" y="1445"/>
                    <a:pt x="985" y="1446"/>
                    <a:pt x="983" y="1446"/>
                  </a:cubicBezTo>
                  <a:cubicBezTo>
                    <a:pt x="983" y="1447"/>
                    <a:pt x="982" y="1449"/>
                    <a:pt x="982" y="1450"/>
                  </a:cubicBezTo>
                  <a:cubicBezTo>
                    <a:pt x="981" y="1451"/>
                    <a:pt x="979" y="1451"/>
                    <a:pt x="979" y="1451"/>
                  </a:cubicBezTo>
                  <a:cubicBezTo>
                    <a:pt x="975" y="1450"/>
                    <a:pt x="975" y="1450"/>
                    <a:pt x="975" y="1450"/>
                  </a:cubicBezTo>
                  <a:cubicBezTo>
                    <a:pt x="972" y="1450"/>
                    <a:pt x="972" y="1450"/>
                    <a:pt x="972" y="1450"/>
                  </a:cubicBezTo>
                  <a:cubicBezTo>
                    <a:pt x="970" y="1448"/>
                    <a:pt x="970" y="1448"/>
                    <a:pt x="970" y="1448"/>
                  </a:cubicBezTo>
                  <a:cubicBezTo>
                    <a:pt x="972" y="1444"/>
                    <a:pt x="972" y="1444"/>
                    <a:pt x="972" y="1444"/>
                  </a:cubicBezTo>
                  <a:cubicBezTo>
                    <a:pt x="972" y="1442"/>
                    <a:pt x="972" y="1442"/>
                    <a:pt x="972" y="1442"/>
                  </a:cubicBezTo>
                  <a:cubicBezTo>
                    <a:pt x="972" y="1442"/>
                    <a:pt x="972" y="1442"/>
                    <a:pt x="972" y="1442"/>
                  </a:cubicBezTo>
                  <a:cubicBezTo>
                    <a:pt x="972" y="1442"/>
                    <a:pt x="972" y="1442"/>
                    <a:pt x="972" y="1442"/>
                  </a:cubicBezTo>
                  <a:cubicBezTo>
                    <a:pt x="966" y="1442"/>
                    <a:pt x="966" y="1442"/>
                    <a:pt x="966" y="1442"/>
                  </a:cubicBezTo>
                  <a:cubicBezTo>
                    <a:pt x="960" y="1440"/>
                    <a:pt x="960" y="1440"/>
                    <a:pt x="960" y="1440"/>
                  </a:cubicBezTo>
                  <a:cubicBezTo>
                    <a:pt x="947" y="1439"/>
                    <a:pt x="947" y="1439"/>
                    <a:pt x="947" y="1439"/>
                  </a:cubicBezTo>
                  <a:cubicBezTo>
                    <a:pt x="939" y="1437"/>
                    <a:pt x="939" y="1437"/>
                    <a:pt x="939" y="1437"/>
                  </a:cubicBezTo>
                  <a:cubicBezTo>
                    <a:pt x="934" y="1432"/>
                    <a:pt x="934" y="1432"/>
                    <a:pt x="934" y="1432"/>
                  </a:cubicBezTo>
                  <a:cubicBezTo>
                    <a:pt x="926" y="1430"/>
                    <a:pt x="926" y="1430"/>
                    <a:pt x="926" y="1430"/>
                  </a:cubicBezTo>
                  <a:cubicBezTo>
                    <a:pt x="919" y="1435"/>
                    <a:pt x="919" y="1435"/>
                    <a:pt x="919" y="1435"/>
                  </a:cubicBezTo>
                  <a:cubicBezTo>
                    <a:pt x="919" y="1435"/>
                    <a:pt x="912" y="1432"/>
                    <a:pt x="909" y="1432"/>
                  </a:cubicBezTo>
                  <a:cubicBezTo>
                    <a:pt x="907" y="1433"/>
                    <a:pt x="903" y="1434"/>
                    <a:pt x="902" y="1435"/>
                  </a:cubicBezTo>
                  <a:cubicBezTo>
                    <a:pt x="901" y="1435"/>
                    <a:pt x="901" y="1436"/>
                    <a:pt x="900" y="1436"/>
                  </a:cubicBezTo>
                  <a:cubicBezTo>
                    <a:pt x="900" y="1436"/>
                    <a:pt x="900" y="1436"/>
                    <a:pt x="900" y="1436"/>
                  </a:cubicBezTo>
                  <a:cubicBezTo>
                    <a:pt x="900" y="1436"/>
                    <a:pt x="900" y="1436"/>
                    <a:pt x="900" y="1436"/>
                  </a:cubicBezTo>
                  <a:cubicBezTo>
                    <a:pt x="900" y="1436"/>
                    <a:pt x="900" y="1436"/>
                    <a:pt x="900" y="1436"/>
                  </a:cubicBezTo>
                  <a:cubicBezTo>
                    <a:pt x="900" y="1437"/>
                    <a:pt x="900" y="1437"/>
                    <a:pt x="900" y="1437"/>
                  </a:cubicBezTo>
                  <a:cubicBezTo>
                    <a:pt x="900" y="1437"/>
                    <a:pt x="900" y="1437"/>
                    <a:pt x="900" y="1437"/>
                  </a:cubicBezTo>
                  <a:cubicBezTo>
                    <a:pt x="900" y="1437"/>
                    <a:pt x="900" y="1437"/>
                    <a:pt x="900" y="1437"/>
                  </a:cubicBezTo>
                  <a:cubicBezTo>
                    <a:pt x="900" y="1437"/>
                    <a:pt x="900" y="1437"/>
                    <a:pt x="900" y="1437"/>
                  </a:cubicBezTo>
                  <a:cubicBezTo>
                    <a:pt x="900" y="1437"/>
                    <a:pt x="900" y="1437"/>
                    <a:pt x="900" y="1437"/>
                  </a:cubicBezTo>
                  <a:cubicBezTo>
                    <a:pt x="900" y="1437"/>
                    <a:pt x="900" y="1437"/>
                    <a:pt x="900" y="1437"/>
                  </a:cubicBezTo>
                  <a:cubicBezTo>
                    <a:pt x="899" y="1437"/>
                    <a:pt x="899" y="1437"/>
                    <a:pt x="899" y="1437"/>
                  </a:cubicBezTo>
                  <a:cubicBezTo>
                    <a:pt x="899" y="1437"/>
                    <a:pt x="899" y="1437"/>
                    <a:pt x="899" y="1437"/>
                  </a:cubicBezTo>
                  <a:cubicBezTo>
                    <a:pt x="899" y="1437"/>
                    <a:pt x="899" y="1437"/>
                    <a:pt x="899" y="1437"/>
                  </a:cubicBezTo>
                  <a:cubicBezTo>
                    <a:pt x="899" y="1437"/>
                    <a:pt x="899" y="1437"/>
                    <a:pt x="899" y="1437"/>
                  </a:cubicBezTo>
                  <a:cubicBezTo>
                    <a:pt x="899" y="1437"/>
                    <a:pt x="899" y="1437"/>
                    <a:pt x="899" y="1437"/>
                  </a:cubicBezTo>
                  <a:cubicBezTo>
                    <a:pt x="899" y="1437"/>
                    <a:pt x="899" y="1437"/>
                    <a:pt x="899" y="1437"/>
                  </a:cubicBezTo>
                  <a:cubicBezTo>
                    <a:pt x="899" y="1437"/>
                    <a:pt x="899" y="1437"/>
                    <a:pt x="899" y="1437"/>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6" y="1439"/>
                    <a:pt x="894" y="1438"/>
                    <a:pt x="892" y="1438"/>
                  </a:cubicBezTo>
                  <a:cubicBezTo>
                    <a:pt x="891" y="1439"/>
                    <a:pt x="890" y="1440"/>
                    <a:pt x="888" y="1440"/>
                  </a:cubicBezTo>
                  <a:cubicBezTo>
                    <a:pt x="886" y="1440"/>
                    <a:pt x="885" y="1439"/>
                    <a:pt x="883" y="1439"/>
                  </a:cubicBezTo>
                  <a:cubicBezTo>
                    <a:pt x="882" y="1440"/>
                    <a:pt x="881" y="1441"/>
                    <a:pt x="879" y="1441"/>
                  </a:cubicBezTo>
                  <a:cubicBezTo>
                    <a:pt x="877" y="1441"/>
                    <a:pt x="876" y="1439"/>
                    <a:pt x="876" y="1439"/>
                  </a:cubicBezTo>
                  <a:cubicBezTo>
                    <a:pt x="873" y="1439"/>
                    <a:pt x="873" y="1439"/>
                    <a:pt x="873" y="1439"/>
                  </a:cubicBezTo>
                  <a:cubicBezTo>
                    <a:pt x="870" y="1436"/>
                    <a:pt x="870" y="1436"/>
                    <a:pt x="870" y="1436"/>
                  </a:cubicBezTo>
                  <a:cubicBezTo>
                    <a:pt x="870" y="1436"/>
                    <a:pt x="869" y="1438"/>
                    <a:pt x="866" y="1438"/>
                  </a:cubicBezTo>
                  <a:cubicBezTo>
                    <a:pt x="864" y="1437"/>
                    <a:pt x="862" y="1436"/>
                    <a:pt x="860" y="1437"/>
                  </a:cubicBezTo>
                  <a:cubicBezTo>
                    <a:pt x="858" y="1437"/>
                    <a:pt x="855" y="1438"/>
                    <a:pt x="855" y="1438"/>
                  </a:cubicBezTo>
                  <a:cubicBezTo>
                    <a:pt x="847" y="1435"/>
                    <a:pt x="847" y="1435"/>
                    <a:pt x="847" y="1435"/>
                  </a:cubicBezTo>
                  <a:cubicBezTo>
                    <a:pt x="842" y="1434"/>
                    <a:pt x="842" y="1434"/>
                    <a:pt x="842" y="1434"/>
                  </a:cubicBezTo>
                  <a:cubicBezTo>
                    <a:pt x="838" y="1433"/>
                    <a:pt x="838" y="1433"/>
                    <a:pt x="838" y="1433"/>
                  </a:cubicBezTo>
                  <a:cubicBezTo>
                    <a:pt x="836" y="1436"/>
                    <a:pt x="836" y="1436"/>
                    <a:pt x="836" y="1436"/>
                  </a:cubicBezTo>
                  <a:cubicBezTo>
                    <a:pt x="831" y="1436"/>
                    <a:pt x="831" y="1436"/>
                    <a:pt x="831" y="1436"/>
                  </a:cubicBezTo>
                  <a:cubicBezTo>
                    <a:pt x="831" y="1436"/>
                    <a:pt x="825" y="1434"/>
                    <a:pt x="821" y="1435"/>
                  </a:cubicBezTo>
                  <a:cubicBezTo>
                    <a:pt x="820" y="1435"/>
                    <a:pt x="817" y="1438"/>
                    <a:pt x="816" y="1438"/>
                  </a:cubicBezTo>
                  <a:cubicBezTo>
                    <a:pt x="815" y="1439"/>
                    <a:pt x="819" y="1442"/>
                    <a:pt x="817" y="1442"/>
                  </a:cubicBezTo>
                  <a:cubicBezTo>
                    <a:pt x="787" y="1439"/>
                    <a:pt x="752" y="1427"/>
                    <a:pt x="722" y="1419"/>
                  </a:cubicBezTo>
                  <a:cubicBezTo>
                    <a:pt x="722" y="1419"/>
                    <a:pt x="697" y="1413"/>
                    <a:pt x="693" y="1413"/>
                  </a:cubicBezTo>
                  <a:cubicBezTo>
                    <a:pt x="689" y="1413"/>
                    <a:pt x="681" y="1402"/>
                    <a:pt x="681" y="1399"/>
                  </a:cubicBezTo>
                  <a:cubicBezTo>
                    <a:pt x="681" y="1396"/>
                    <a:pt x="680" y="1387"/>
                    <a:pt x="684" y="1385"/>
                  </a:cubicBezTo>
                  <a:cubicBezTo>
                    <a:pt x="688" y="1383"/>
                    <a:pt x="688" y="1383"/>
                    <a:pt x="695" y="1377"/>
                  </a:cubicBezTo>
                  <a:cubicBezTo>
                    <a:pt x="701" y="1370"/>
                    <a:pt x="701" y="1365"/>
                    <a:pt x="701" y="1365"/>
                  </a:cubicBezTo>
                  <a:cubicBezTo>
                    <a:pt x="686" y="1356"/>
                    <a:pt x="686" y="1356"/>
                    <a:pt x="686" y="1356"/>
                  </a:cubicBezTo>
                  <a:cubicBezTo>
                    <a:pt x="686" y="1356"/>
                    <a:pt x="669" y="1365"/>
                    <a:pt x="666" y="1363"/>
                  </a:cubicBezTo>
                  <a:cubicBezTo>
                    <a:pt x="662" y="1361"/>
                    <a:pt x="646" y="1372"/>
                    <a:pt x="646" y="1372"/>
                  </a:cubicBezTo>
                  <a:cubicBezTo>
                    <a:pt x="630" y="1373"/>
                    <a:pt x="630" y="1373"/>
                    <a:pt x="630" y="1373"/>
                  </a:cubicBezTo>
                  <a:cubicBezTo>
                    <a:pt x="630" y="1371"/>
                    <a:pt x="630" y="1371"/>
                    <a:pt x="630" y="1371"/>
                  </a:cubicBezTo>
                  <a:cubicBezTo>
                    <a:pt x="630" y="1371"/>
                    <a:pt x="633" y="1361"/>
                    <a:pt x="637" y="1363"/>
                  </a:cubicBezTo>
                  <a:cubicBezTo>
                    <a:pt x="641" y="1351"/>
                    <a:pt x="641" y="1351"/>
                    <a:pt x="641" y="1351"/>
                  </a:cubicBezTo>
                  <a:cubicBezTo>
                    <a:pt x="639" y="1337"/>
                    <a:pt x="639" y="1337"/>
                    <a:pt x="639" y="1337"/>
                  </a:cubicBezTo>
                  <a:cubicBezTo>
                    <a:pt x="635" y="1318"/>
                    <a:pt x="635" y="1318"/>
                    <a:pt x="635" y="1318"/>
                  </a:cubicBezTo>
                  <a:cubicBezTo>
                    <a:pt x="655" y="1317"/>
                    <a:pt x="655" y="1317"/>
                    <a:pt x="655" y="1317"/>
                  </a:cubicBezTo>
                  <a:cubicBezTo>
                    <a:pt x="673" y="1307"/>
                    <a:pt x="673" y="1307"/>
                    <a:pt x="673" y="1307"/>
                  </a:cubicBezTo>
                  <a:cubicBezTo>
                    <a:pt x="667" y="1297"/>
                    <a:pt x="667" y="1297"/>
                    <a:pt x="667" y="1297"/>
                  </a:cubicBezTo>
                  <a:cubicBezTo>
                    <a:pt x="650" y="1303"/>
                    <a:pt x="650" y="1303"/>
                    <a:pt x="650" y="1303"/>
                  </a:cubicBezTo>
                  <a:cubicBezTo>
                    <a:pt x="634" y="1300"/>
                    <a:pt x="634" y="1300"/>
                    <a:pt x="634" y="1300"/>
                  </a:cubicBezTo>
                  <a:cubicBezTo>
                    <a:pt x="613" y="1318"/>
                    <a:pt x="613" y="1318"/>
                    <a:pt x="613" y="1318"/>
                  </a:cubicBezTo>
                  <a:cubicBezTo>
                    <a:pt x="589" y="1318"/>
                    <a:pt x="589" y="1318"/>
                    <a:pt x="589" y="1318"/>
                  </a:cubicBezTo>
                  <a:cubicBezTo>
                    <a:pt x="581" y="1317"/>
                    <a:pt x="581" y="1317"/>
                    <a:pt x="581" y="1317"/>
                  </a:cubicBezTo>
                  <a:cubicBezTo>
                    <a:pt x="582" y="1315"/>
                    <a:pt x="582" y="1313"/>
                    <a:pt x="583" y="1313"/>
                  </a:cubicBezTo>
                  <a:cubicBezTo>
                    <a:pt x="585" y="1312"/>
                    <a:pt x="600" y="1307"/>
                    <a:pt x="600" y="1307"/>
                  </a:cubicBezTo>
                  <a:cubicBezTo>
                    <a:pt x="610" y="1301"/>
                    <a:pt x="610" y="1301"/>
                    <a:pt x="610" y="1301"/>
                  </a:cubicBezTo>
                  <a:cubicBezTo>
                    <a:pt x="610" y="1301"/>
                    <a:pt x="615" y="1294"/>
                    <a:pt x="617" y="1293"/>
                  </a:cubicBezTo>
                  <a:cubicBezTo>
                    <a:pt x="619" y="1293"/>
                    <a:pt x="621" y="1289"/>
                    <a:pt x="623" y="1284"/>
                  </a:cubicBezTo>
                  <a:cubicBezTo>
                    <a:pt x="626" y="1280"/>
                    <a:pt x="628" y="1277"/>
                    <a:pt x="628" y="1277"/>
                  </a:cubicBezTo>
                  <a:cubicBezTo>
                    <a:pt x="628" y="1277"/>
                    <a:pt x="640" y="1274"/>
                    <a:pt x="639" y="1273"/>
                  </a:cubicBezTo>
                  <a:cubicBezTo>
                    <a:pt x="639" y="1271"/>
                    <a:pt x="634" y="1267"/>
                    <a:pt x="640" y="1267"/>
                  </a:cubicBezTo>
                  <a:cubicBezTo>
                    <a:pt x="646" y="1267"/>
                    <a:pt x="646" y="1267"/>
                    <a:pt x="649" y="1265"/>
                  </a:cubicBezTo>
                  <a:cubicBezTo>
                    <a:pt x="651" y="1264"/>
                    <a:pt x="650" y="1263"/>
                    <a:pt x="651" y="1260"/>
                  </a:cubicBezTo>
                  <a:cubicBezTo>
                    <a:pt x="653" y="1258"/>
                    <a:pt x="654" y="1255"/>
                    <a:pt x="654" y="1253"/>
                  </a:cubicBezTo>
                  <a:cubicBezTo>
                    <a:pt x="653" y="1251"/>
                    <a:pt x="648" y="1243"/>
                    <a:pt x="648" y="1241"/>
                  </a:cubicBezTo>
                  <a:cubicBezTo>
                    <a:pt x="647" y="1238"/>
                    <a:pt x="648" y="1232"/>
                    <a:pt x="648" y="1232"/>
                  </a:cubicBezTo>
                  <a:cubicBezTo>
                    <a:pt x="648" y="1232"/>
                    <a:pt x="651" y="1231"/>
                    <a:pt x="654" y="1230"/>
                  </a:cubicBezTo>
                  <a:cubicBezTo>
                    <a:pt x="656" y="1228"/>
                    <a:pt x="660" y="1221"/>
                    <a:pt x="660" y="1221"/>
                  </a:cubicBezTo>
                  <a:cubicBezTo>
                    <a:pt x="661" y="1216"/>
                    <a:pt x="661" y="1216"/>
                    <a:pt x="661" y="1216"/>
                  </a:cubicBezTo>
                  <a:cubicBezTo>
                    <a:pt x="661" y="1216"/>
                    <a:pt x="665" y="1213"/>
                    <a:pt x="666" y="1213"/>
                  </a:cubicBezTo>
                  <a:cubicBezTo>
                    <a:pt x="668" y="1212"/>
                    <a:pt x="684" y="1206"/>
                    <a:pt x="685" y="1206"/>
                  </a:cubicBezTo>
                  <a:cubicBezTo>
                    <a:pt x="686" y="1206"/>
                    <a:pt x="696" y="1207"/>
                    <a:pt x="693" y="1202"/>
                  </a:cubicBezTo>
                  <a:cubicBezTo>
                    <a:pt x="690" y="1198"/>
                    <a:pt x="689" y="1196"/>
                    <a:pt x="688" y="1193"/>
                  </a:cubicBezTo>
                  <a:cubicBezTo>
                    <a:pt x="687" y="1190"/>
                    <a:pt x="687" y="1183"/>
                    <a:pt x="687" y="1182"/>
                  </a:cubicBezTo>
                  <a:cubicBezTo>
                    <a:pt x="688" y="1181"/>
                    <a:pt x="696" y="1178"/>
                    <a:pt x="687" y="1177"/>
                  </a:cubicBezTo>
                  <a:cubicBezTo>
                    <a:pt x="678" y="1176"/>
                    <a:pt x="685" y="1173"/>
                    <a:pt x="683" y="1171"/>
                  </a:cubicBezTo>
                  <a:cubicBezTo>
                    <a:pt x="680" y="1169"/>
                    <a:pt x="674" y="1165"/>
                    <a:pt x="674" y="1165"/>
                  </a:cubicBezTo>
                  <a:cubicBezTo>
                    <a:pt x="671" y="1165"/>
                    <a:pt x="671" y="1165"/>
                    <a:pt x="671" y="1165"/>
                  </a:cubicBezTo>
                  <a:cubicBezTo>
                    <a:pt x="672" y="1155"/>
                    <a:pt x="672" y="1155"/>
                    <a:pt x="672" y="1155"/>
                  </a:cubicBezTo>
                  <a:cubicBezTo>
                    <a:pt x="672" y="1155"/>
                    <a:pt x="675" y="1151"/>
                    <a:pt x="676" y="1151"/>
                  </a:cubicBezTo>
                  <a:cubicBezTo>
                    <a:pt x="677" y="1150"/>
                    <a:pt x="678" y="1146"/>
                    <a:pt x="676" y="1146"/>
                  </a:cubicBezTo>
                  <a:cubicBezTo>
                    <a:pt x="674" y="1147"/>
                    <a:pt x="668" y="1148"/>
                    <a:pt x="668" y="1148"/>
                  </a:cubicBezTo>
                  <a:cubicBezTo>
                    <a:pt x="668" y="1148"/>
                    <a:pt x="663" y="1148"/>
                    <a:pt x="664" y="1146"/>
                  </a:cubicBezTo>
                  <a:cubicBezTo>
                    <a:pt x="664" y="1143"/>
                    <a:pt x="666" y="1143"/>
                    <a:pt x="669" y="1140"/>
                  </a:cubicBezTo>
                  <a:cubicBezTo>
                    <a:pt x="672" y="1137"/>
                    <a:pt x="673" y="1135"/>
                    <a:pt x="673" y="1135"/>
                  </a:cubicBezTo>
                  <a:cubicBezTo>
                    <a:pt x="672" y="1129"/>
                    <a:pt x="672" y="1129"/>
                    <a:pt x="672" y="1129"/>
                  </a:cubicBezTo>
                  <a:cubicBezTo>
                    <a:pt x="672" y="1129"/>
                    <a:pt x="672" y="1125"/>
                    <a:pt x="671" y="1125"/>
                  </a:cubicBezTo>
                  <a:cubicBezTo>
                    <a:pt x="671" y="1124"/>
                    <a:pt x="665" y="1112"/>
                    <a:pt x="665" y="1112"/>
                  </a:cubicBezTo>
                  <a:cubicBezTo>
                    <a:pt x="665" y="1112"/>
                    <a:pt x="659" y="1110"/>
                    <a:pt x="658" y="1112"/>
                  </a:cubicBezTo>
                  <a:cubicBezTo>
                    <a:pt x="658" y="1114"/>
                    <a:pt x="656" y="1118"/>
                    <a:pt x="656" y="1118"/>
                  </a:cubicBezTo>
                  <a:cubicBezTo>
                    <a:pt x="649" y="1118"/>
                    <a:pt x="649" y="1118"/>
                    <a:pt x="649" y="1118"/>
                  </a:cubicBezTo>
                  <a:cubicBezTo>
                    <a:pt x="645" y="1115"/>
                    <a:pt x="645" y="1115"/>
                    <a:pt x="645" y="1115"/>
                  </a:cubicBezTo>
                  <a:cubicBezTo>
                    <a:pt x="637" y="1113"/>
                    <a:pt x="637" y="1113"/>
                    <a:pt x="637" y="1113"/>
                  </a:cubicBezTo>
                  <a:cubicBezTo>
                    <a:pt x="637" y="1113"/>
                    <a:pt x="636" y="1114"/>
                    <a:pt x="635" y="1115"/>
                  </a:cubicBezTo>
                  <a:cubicBezTo>
                    <a:pt x="635" y="1116"/>
                    <a:pt x="627" y="1111"/>
                    <a:pt x="627" y="1111"/>
                  </a:cubicBezTo>
                  <a:cubicBezTo>
                    <a:pt x="627" y="1111"/>
                    <a:pt x="624" y="1115"/>
                    <a:pt x="623" y="1116"/>
                  </a:cubicBezTo>
                  <a:cubicBezTo>
                    <a:pt x="623" y="1116"/>
                    <a:pt x="615" y="1114"/>
                    <a:pt x="615" y="1114"/>
                  </a:cubicBezTo>
                  <a:cubicBezTo>
                    <a:pt x="607" y="1115"/>
                    <a:pt x="607" y="1115"/>
                    <a:pt x="607" y="1115"/>
                  </a:cubicBezTo>
                  <a:cubicBezTo>
                    <a:pt x="600" y="1116"/>
                    <a:pt x="600" y="1116"/>
                    <a:pt x="600" y="1116"/>
                  </a:cubicBezTo>
                  <a:cubicBezTo>
                    <a:pt x="594" y="1113"/>
                    <a:pt x="594" y="1113"/>
                    <a:pt x="594" y="1113"/>
                  </a:cubicBezTo>
                  <a:cubicBezTo>
                    <a:pt x="592" y="1116"/>
                    <a:pt x="592" y="1116"/>
                    <a:pt x="592" y="1116"/>
                  </a:cubicBezTo>
                  <a:cubicBezTo>
                    <a:pt x="593" y="1121"/>
                    <a:pt x="593" y="1121"/>
                    <a:pt x="593" y="1121"/>
                  </a:cubicBezTo>
                  <a:cubicBezTo>
                    <a:pt x="588" y="1124"/>
                    <a:pt x="588" y="1124"/>
                    <a:pt x="588" y="1124"/>
                  </a:cubicBezTo>
                  <a:cubicBezTo>
                    <a:pt x="582" y="1120"/>
                    <a:pt x="582" y="1120"/>
                    <a:pt x="582" y="1120"/>
                  </a:cubicBezTo>
                  <a:cubicBezTo>
                    <a:pt x="577" y="1119"/>
                    <a:pt x="577" y="1119"/>
                    <a:pt x="577" y="1119"/>
                  </a:cubicBezTo>
                  <a:cubicBezTo>
                    <a:pt x="570" y="1112"/>
                    <a:pt x="570" y="1112"/>
                    <a:pt x="570" y="1112"/>
                  </a:cubicBezTo>
                  <a:cubicBezTo>
                    <a:pt x="564" y="1110"/>
                    <a:pt x="564" y="1110"/>
                    <a:pt x="564" y="1110"/>
                  </a:cubicBezTo>
                  <a:cubicBezTo>
                    <a:pt x="558" y="1107"/>
                    <a:pt x="558" y="1107"/>
                    <a:pt x="558" y="1107"/>
                  </a:cubicBezTo>
                  <a:cubicBezTo>
                    <a:pt x="558" y="1107"/>
                    <a:pt x="555" y="1115"/>
                    <a:pt x="554" y="1116"/>
                  </a:cubicBezTo>
                  <a:cubicBezTo>
                    <a:pt x="553" y="1116"/>
                    <a:pt x="548" y="1118"/>
                    <a:pt x="547" y="1118"/>
                  </a:cubicBezTo>
                  <a:cubicBezTo>
                    <a:pt x="545" y="1119"/>
                    <a:pt x="544" y="1124"/>
                    <a:pt x="544" y="1124"/>
                  </a:cubicBezTo>
                  <a:cubicBezTo>
                    <a:pt x="539" y="1127"/>
                    <a:pt x="539" y="1127"/>
                    <a:pt x="539" y="1127"/>
                  </a:cubicBezTo>
                  <a:cubicBezTo>
                    <a:pt x="539" y="1127"/>
                    <a:pt x="536" y="1125"/>
                    <a:pt x="534" y="1125"/>
                  </a:cubicBezTo>
                  <a:cubicBezTo>
                    <a:pt x="533" y="1125"/>
                    <a:pt x="532" y="1126"/>
                    <a:pt x="532" y="1126"/>
                  </a:cubicBezTo>
                  <a:cubicBezTo>
                    <a:pt x="530" y="1129"/>
                    <a:pt x="530" y="1129"/>
                    <a:pt x="530" y="1129"/>
                  </a:cubicBezTo>
                  <a:cubicBezTo>
                    <a:pt x="530" y="1129"/>
                    <a:pt x="529" y="1129"/>
                    <a:pt x="526" y="1127"/>
                  </a:cubicBezTo>
                  <a:cubicBezTo>
                    <a:pt x="524" y="1126"/>
                    <a:pt x="521" y="1124"/>
                    <a:pt x="521" y="1124"/>
                  </a:cubicBezTo>
                  <a:cubicBezTo>
                    <a:pt x="518" y="1123"/>
                    <a:pt x="518" y="1123"/>
                    <a:pt x="518" y="1123"/>
                  </a:cubicBezTo>
                  <a:cubicBezTo>
                    <a:pt x="518" y="1123"/>
                    <a:pt x="509" y="1127"/>
                    <a:pt x="508" y="1128"/>
                  </a:cubicBezTo>
                  <a:cubicBezTo>
                    <a:pt x="508" y="1129"/>
                    <a:pt x="506" y="1132"/>
                    <a:pt x="506" y="1132"/>
                  </a:cubicBezTo>
                  <a:cubicBezTo>
                    <a:pt x="501" y="1128"/>
                    <a:pt x="501" y="1128"/>
                    <a:pt x="501" y="1128"/>
                  </a:cubicBezTo>
                  <a:cubicBezTo>
                    <a:pt x="495" y="1124"/>
                    <a:pt x="495" y="1124"/>
                    <a:pt x="495" y="1124"/>
                  </a:cubicBezTo>
                  <a:cubicBezTo>
                    <a:pt x="494" y="1117"/>
                    <a:pt x="494" y="1117"/>
                    <a:pt x="494" y="1117"/>
                  </a:cubicBezTo>
                  <a:cubicBezTo>
                    <a:pt x="483" y="1107"/>
                    <a:pt x="483" y="1107"/>
                    <a:pt x="483" y="1107"/>
                  </a:cubicBezTo>
                  <a:cubicBezTo>
                    <a:pt x="481" y="1097"/>
                    <a:pt x="481" y="1097"/>
                    <a:pt x="481" y="1097"/>
                  </a:cubicBezTo>
                  <a:cubicBezTo>
                    <a:pt x="473" y="1091"/>
                    <a:pt x="473" y="1091"/>
                    <a:pt x="473" y="1091"/>
                  </a:cubicBezTo>
                  <a:cubicBezTo>
                    <a:pt x="468" y="1097"/>
                    <a:pt x="468" y="1097"/>
                    <a:pt x="468" y="1097"/>
                  </a:cubicBezTo>
                  <a:cubicBezTo>
                    <a:pt x="460" y="1096"/>
                    <a:pt x="460" y="1096"/>
                    <a:pt x="460" y="1096"/>
                  </a:cubicBezTo>
                  <a:close/>
                  <a:moveTo>
                    <a:pt x="357" y="73"/>
                  </a:moveTo>
                  <a:cubicBezTo>
                    <a:pt x="357" y="73"/>
                    <a:pt x="357" y="73"/>
                    <a:pt x="357" y="73"/>
                  </a:cubicBezTo>
                  <a:cubicBezTo>
                    <a:pt x="358" y="74"/>
                    <a:pt x="358" y="74"/>
                    <a:pt x="358" y="74"/>
                  </a:cubicBezTo>
                  <a:cubicBezTo>
                    <a:pt x="358" y="74"/>
                    <a:pt x="364" y="80"/>
                    <a:pt x="369" y="80"/>
                  </a:cubicBezTo>
                  <a:cubicBezTo>
                    <a:pt x="374" y="80"/>
                    <a:pt x="370" y="80"/>
                    <a:pt x="375" y="79"/>
                  </a:cubicBezTo>
                  <a:cubicBezTo>
                    <a:pt x="379" y="77"/>
                    <a:pt x="380" y="74"/>
                    <a:pt x="382" y="71"/>
                  </a:cubicBezTo>
                  <a:cubicBezTo>
                    <a:pt x="384" y="68"/>
                    <a:pt x="384" y="68"/>
                    <a:pt x="384" y="65"/>
                  </a:cubicBezTo>
                  <a:cubicBezTo>
                    <a:pt x="384" y="62"/>
                    <a:pt x="384" y="57"/>
                    <a:pt x="384" y="54"/>
                  </a:cubicBezTo>
                  <a:cubicBezTo>
                    <a:pt x="384" y="51"/>
                    <a:pt x="387" y="52"/>
                    <a:pt x="390" y="52"/>
                  </a:cubicBezTo>
                  <a:cubicBezTo>
                    <a:pt x="392" y="52"/>
                    <a:pt x="388" y="44"/>
                    <a:pt x="388" y="44"/>
                  </a:cubicBezTo>
                  <a:cubicBezTo>
                    <a:pt x="388" y="44"/>
                    <a:pt x="379" y="40"/>
                    <a:pt x="375" y="40"/>
                  </a:cubicBezTo>
                  <a:cubicBezTo>
                    <a:pt x="371" y="40"/>
                    <a:pt x="362" y="39"/>
                    <a:pt x="362" y="39"/>
                  </a:cubicBezTo>
                  <a:cubicBezTo>
                    <a:pt x="351" y="53"/>
                    <a:pt x="351" y="53"/>
                    <a:pt x="351" y="53"/>
                  </a:cubicBezTo>
                  <a:cubicBezTo>
                    <a:pt x="351" y="53"/>
                    <a:pt x="355" y="72"/>
                    <a:pt x="357" y="73"/>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52" name="Freeform 109">
              <a:extLst>
                <a:ext uri="{FF2B5EF4-FFF2-40B4-BE49-F238E27FC236}">
                  <a16:creationId xmlns:a16="http://schemas.microsoft.com/office/drawing/2014/main" id="{7EAE914C-A1FA-42F5-A0D8-9C101B88126C}"/>
                </a:ext>
              </a:extLst>
            </p:cNvPr>
            <p:cNvSpPr>
              <a:spLocks noEditPoints="1"/>
            </p:cNvSpPr>
            <p:nvPr/>
          </p:nvSpPr>
          <p:spPr bwMode="auto">
            <a:xfrm>
              <a:off x="3733036" y="1542151"/>
              <a:ext cx="664056" cy="1216708"/>
            </a:xfrm>
            <a:custGeom>
              <a:avLst/>
              <a:gdLst>
                <a:gd name="T0" fmla="*/ 29 w 291"/>
                <a:gd name="T1" fmla="*/ 540 h 550"/>
                <a:gd name="T2" fmla="*/ 96 w 291"/>
                <a:gd name="T3" fmla="*/ 541 h 550"/>
                <a:gd name="T4" fmla="*/ 173 w 291"/>
                <a:gd name="T5" fmla="*/ 531 h 550"/>
                <a:gd name="T6" fmla="*/ 212 w 291"/>
                <a:gd name="T7" fmla="*/ 534 h 550"/>
                <a:gd name="T8" fmla="*/ 254 w 291"/>
                <a:gd name="T9" fmla="*/ 506 h 550"/>
                <a:gd name="T10" fmla="*/ 285 w 291"/>
                <a:gd name="T11" fmla="*/ 469 h 550"/>
                <a:gd name="T12" fmla="*/ 250 w 291"/>
                <a:gd name="T13" fmla="*/ 407 h 550"/>
                <a:gd name="T14" fmla="*/ 238 w 291"/>
                <a:gd name="T15" fmla="*/ 368 h 550"/>
                <a:gd name="T16" fmla="*/ 207 w 291"/>
                <a:gd name="T17" fmla="*/ 282 h 550"/>
                <a:gd name="T18" fmla="*/ 158 w 291"/>
                <a:gd name="T19" fmla="*/ 243 h 550"/>
                <a:gd name="T20" fmla="*/ 165 w 291"/>
                <a:gd name="T21" fmla="*/ 227 h 550"/>
                <a:gd name="T22" fmla="*/ 220 w 291"/>
                <a:gd name="T23" fmla="*/ 173 h 550"/>
                <a:gd name="T24" fmla="*/ 167 w 291"/>
                <a:gd name="T25" fmla="*/ 157 h 550"/>
                <a:gd name="T26" fmla="*/ 143 w 291"/>
                <a:gd name="T27" fmla="*/ 156 h 550"/>
                <a:gd name="T28" fmla="*/ 166 w 291"/>
                <a:gd name="T29" fmla="*/ 136 h 550"/>
                <a:gd name="T30" fmla="*/ 157 w 291"/>
                <a:gd name="T31" fmla="*/ 107 h 550"/>
                <a:gd name="T32" fmla="*/ 136 w 291"/>
                <a:gd name="T33" fmla="*/ 106 h 550"/>
                <a:gd name="T34" fmla="*/ 128 w 291"/>
                <a:gd name="T35" fmla="*/ 138 h 550"/>
                <a:gd name="T36" fmla="*/ 111 w 291"/>
                <a:gd name="T37" fmla="*/ 142 h 550"/>
                <a:gd name="T38" fmla="*/ 107 w 291"/>
                <a:gd name="T39" fmla="*/ 165 h 550"/>
                <a:gd name="T40" fmla="*/ 90 w 291"/>
                <a:gd name="T41" fmla="*/ 144 h 550"/>
                <a:gd name="T42" fmla="*/ 84 w 291"/>
                <a:gd name="T43" fmla="*/ 159 h 550"/>
                <a:gd name="T44" fmla="*/ 104 w 291"/>
                <a:gd name="T45" fmla="*/ 172 h 550"/>
                <a:gd name="T46" fmla="*/ 84 w 291"/>
                <a:gd name="T47" fmla="*/ 191 h 550"/>
                <a:gd name="T48" fmla="*/ 95 w 291"/>
                <a:gd name="T49" fmla="*/ 210 h 550"/>
                <a:gd name="T50" fmla="*/ 65 w 291"/>
                <a:gd name="T51" fmla="*/ 241 h 550"/>
                <a:gd name="T52" fmla="*/ 87 w 291"/>
                <a:gd name="T53" fmla="*/ 231 h 550"/>
                <a:gd name="T54" fmla="*/ 83 w 291"/>
                <a:gd name="T55" fmla="*/ 256 h 550"/>
                <a:gd name="T56" fmla="*/ 101 w 291"/>
                <a:gd name="T57" fmla="*/ 237 h 550"/>
                <a:gd name="T58" fmla="*/ 98 w 291"/>
                <a:gd name="T59" fmla="*/ 306 h 550"/>
                <a:gd name="T60" fmla="*/ 133 w 291"/>
                <a:gd name="T61" fmla="*/ 306 h 550"/>
                <a:gd name="T62" fmla="*/ 142 w 291"/>
                <a:gd name="T63" fmla="*/ 337 h 550"/>
                <a:gd name="T64" fmla="*/ 144 w 291"/>
                <a:gd name="T65" fmla="*/ 382 h 550"/>
                <a:gd name="T66" fmla="*/ 97 w 291"/>
                <a:gd name="T67" fmla="*/ 376 h 550"/>
                <a:gd name="T68" fmla="*/ 103 w 291"/>
                <a:gd name="T69" fmla="*/ 422 h 550"/>
                <a:gd name="T70" fmla="*/ 62 w 291"/>
                <a:gd name="T71" fmla="*/ 461 h 550"/>
                <a:gd name="T72" fmla="*/ 101 w 291"/>
                <a:gd name="T73" fmla="*/ 472 h 550"/>
                <a:gd name="T74" fmla="*/ 139 w 291"/>
                <a:gd name="T75" fmla="*/ 482 h 550"/>
                <a:gd name="T76" fmla="*/ 50 w 291"/>
                <a:gd name="T77" fmla="*/ 266 h 550"/>
                <a:gd name="T78" fmla="*/ 80 w 291"/>
                <a:gd name="T79" fmla="*/ 314 h 550"/>
                <a:gd name="T80" fmla="*/ 41 w 291"/>
                <a:gd name="T81" fmla="*/ 324 h 550"/>
                <a:gd name="T82" fmla="*/ 13 w 291"/>
                <a:gd name="T83" fmla="*/ 287 h 550"/>
                <a:gd name="T84" fmla="*/ 75 w 291"/>
                <a:gd name="T85" fmla="*/ 227 h 550"/>
                <a:gd name="T86" fmla="*/ 103 w 291"/>
                <a:gd name="T87" fmla="*/ 263 h 550"/>
                <a:gd name="T88" fmla="*/ 65 w 291"/>
                <a:gd name="T89" fmla="*/ 199 h 550"/>
                <a:gd name="T90" fmla="*/ 78 w 291"/>
                <a:gd name="T91" fmla="*/ 171 h 550"/>
                <a:gd name="T92" fmla="*/ 46 w 291"/>
                <a:gd name="T93" fmla="*/ 177 h 550"/>
                <a:gd name="T94" fmla="*/ 59 w 291"/>
                <a:gd name="T95" fmla="*/ 158 h 550"/>
                <a:gd name="T96" fmla="*/ 69 w 291"/>
                <a:gd name="T97" fmla="*/ 132 h 550"/>
                <a:gd name="T98" fmla="*/ 80 w 291"/>
                <a:gd name="T99" fmla="*/ 106 h 550"/>
                <a:gd name="T100" fmla="*/ 94 w 291"/>
                <a:gd name="T101" fmla="*/ 116 h 550"/>
                <a:gd name="T102" fmla="*/ 267 w 291"/>
                <a:gd name="T103" fmla="*/ 15 h 550"/>
                <a:gd name="T104" fmla="*/ 245 w 291"/>
                <a:gd name="T105" fmla="*/ 27 h 550"/>
                <a:gd name="T106" fmla="*/ 269 w 291"/>
                <a:gd name="T107" fmla="*/ 2 h 550"/>
                <a:gd name="T108" fmla="*/ 259 w 291"/>
                <a:gd name="T109" fmla="*/ 29 h 550"/>
                <a:gd name="T110" fmla="*/ 243 w 291"/>
                <a:gd name="T111" fmla="*/ 64 h 550"/>
                <a:gd name="T112" fmla="*/ 221 w 291"/>
                <a:gd name="T113" fmla="*/ 72 h 550"/>
                <a:gd name="T114" fmla="*/ 205 w 291"/>
                <a:gd name="T115" fmla="*/ 80 h 550"/>
                <a:gd name="T116" fmla="*/ 204 w 291"/>
                <a:gd name="T117" fmla="*/ 75 h 550"/>
                <a:gd name="T118" fmla="*/ 191 w 291"/>
                <a:gd name="T119" fmla="*/ 91 h 550"/>
                <a:gd name="T120" fmla="*/ 187 w 291"/>
                <a:gd name="T121" fmla="*/ 92 h 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91" h="550">
                  <a:moveTo>
                    <a:pt x="73" y="501"/>
                  </a:moveTo>
                  <a:cubicBezTo>
                    <a:pt x="69" y="504"/>
                    <a:pt x="69" y="504"/>
                    <a:pt x="69" y="504"/>
                  </a:cubicBezTo>
                  <a:cubicBezTo>
                    <a:pt x="69" y="508"/>
                    <a:pt x="69" y="508"/>
                    <a:pt x="69" y="508"/>
                  </a:cubicBezTo>
                  <a:cubicBezTo>
                    <a:pt x="67" y="512"/>
                    <a:pt x="67" y="512"/>
                    <a:pt x="67" y="512"/>
                  </a:cubicBezTo>
                  <a:cubicBezTo>
                    <a:pt x="67" y="512"/>
                    <a:pt x="65" y="513"/>
                    <a:pt x="65" y="514"/>
                  </a:cubicBezTo>
                  <a:cubicBezTo>
                    <a:pt x="64" y="515"/>
                    <a:pt x="60" y="518"/>
                    <a:pt x="60" y="518"/>
                  </a:cubicBezTo>
                  <a:cubicBezTo>
                    <a:pt x="60" y="518"/>
                    <a:pt x="60" y="519"/>
                    <a:pt x="59" y="519"/>
                  </a:cubicBezTo>
                  <a:cubicBezTo>
                    <a:pt x="58" y="519"/>
                    <a:pt x="51" y="522"/>
                    <a:pt x="51" y="522"/>
                  </a:cubicBezTo>
                  <a:cubicBezTo>
                    <a:pt x="49" y="526"/>
                    <a:pt x="49" y="526"/>
                    <a:pt x="49" y="526"/>
                  </a:cubicBezTo>
                  <a:cubicBezTo>
                    <a:pt x="45" y="527"/>
                    <a:pt x="45" y="527"/>
                    <a:pt x="45" y="527"/>
                  </a:cubicBezTo>
                  <a:cubicBezTo>
                    <a:pt x="42" y="532"/>
                    <a:pt x="42" y="532"/>
                    <a:pt x="42" y="532"/>
                  </a:cubicBezTo>
                  <a:cubicBezTo>
                    <a:pt x="37" y="534"/>
                    <a:pt x="37" y="534"/>
                    <a:pt x="37" y="534"/>
                  </a:cubicBezTo>
                  <a:cubicBezTo>
                    <a:pt x="33" y="535"/>
                    <a:pt x="33" y="535"/>
                    <a:pt x="33" y="535"/>
                  </a:cubicBezTo>
                  <a:cubicBezTo>
                    <a:pt x="29" y="533"/>
                    <a:pt x="29" y="533"/>
                    <a:pt x="29" y="533"/>
                  </a:cubicBezTo>
                  <a:cubicBezTo>
                    <a:pt x="26" y="535"/>
                    <a:pt x="26" y="535"/>
                    <a:pt x="26" y="535"/>
                  </a:cubicBezTo>
                  <a:cubicBezTo>
                    <a:pt x="23" y="537"/>
                    <a:pt x="23" y="537"/>
                    <a:pt x="23" y="537"/>
                  </a:cubicBezTo>
                  <a:cubicBezTo>
                    <a:pt x="24" y="541"/>
                    <a:pt x="24" y="541"/>
                    <a:pt x="24" y="541"/>
                  </a:cubicBezTo>
                  <a:cubicBezTo>
                    <a:pt x="27" y="543"/>
                    <a:pt x="27" y="543"/>
                    <a:pt x="27" y="543"/>
                  </a:cubicBezTo>
                  <a:cubicBezTo>
                    <a:pt x="29" y="540"/>
                    <a:pt x="29" y="540"/>
                    <a:pt x="29" y="540"/>
                  </a:cubicBezTo>
                  <a:cubicBezTo>
                    <a:pt x="35" y="542"/>
                    <a:pt x="35" y="542"/>
                    <a:pt x="35" y="542"/>
                  </a:cubicBezTo>
                  <a:cubicBezTo>
                    <a:pt x="35" y="542"/>
                    <a:pt x="37" y="545"/>
                    <a:pt x="38" y="546"/>
                  </a:cubicBezTo>
                  <a:cubicBezTo>
                    <a:pt x="38" y="547"/>
                    <a:pt x="38" y="550"/>
                    <a:pt x="39" y="550"/>
                  </a:cubicBezTo>
                  <a:cubicBezTo>
                    <a:pt x="40" y="549"/>
                    <a:pt x="45" y="546"/>
                    <a:pt x="45" y="546"/>
                  </a:cubicBezTo>
                  <a:cubicBezTo>
                    <a:pt x="43" y="542"/>
                    <a:pt x="43" y="542"/>
                    <a:pt x="43" y="542"/>
                  </a:cubicBezTo>
                  <a:cubicBezTo>
                    <a:pt x="43" y="542"/>
                    <a:pt x="46" y="541"/>
                    <a:pt x="48" y="541"/>
                  </a:cubicBezTo>
                  <a:cubicBezTo>
                    <a:pt x="50" y="541"/>
                    <a:pt x="52" y="542"/>
                    <a:pt x="53" y="540"/>
                  </a:cubicBezTo>
                  <a:cubicBezTo>
                    <a:pt x="53" y="539"/>
                    <a:pt x="56" y="539"/>
                    <a:pt x="56" y="539"/>
                  </a:cubicBezTo>
                  <a:cubicBezTo>
                    <a:pt x="56" y="539"/>
                    <a:pt x="58" y="536"/>
                    <a:pt x="58" y="536"/>
                  </a:cubicBezTo>
                  <a:cubicBezTo>
                    <a:pt x="58" y="535"/>
                    <a:pt x="61" y="533"/>
                    <a:pt x="61" y="533"/>
                  </a:cubicBezTo>
                  <a:cubicBezTo>
                    <a:pt x="61" y="533"/>
                    <a:pt x="68" y="536"/>
                    <a:pt x="69" y="536"/>
                  </a:cubicBezTo>
                  <a:cubicBezTo>
                    <a:pt x="70" y="536"/>
                    <a:pt x="77" y="534"/>
                    <a:pt x="77" y="534"/>
                  </a:cubicBezTo>
                  <a:cubicBezTo>
                    <a:pt x="80" y="537"/>
                    <a:pt x="80" y="537"/>
                    <a:pt x="80" y="537"/>
                  </a:cubicBezTo>
                  <a:cubicBezTo>
                    <a:pt x="80" y="537"/>
                    <a:pt x="80" y="539"/>
                    <a:pt x="82" y="540"/>
                  </a:cubicBezTo>
                  <a:cubicBezTo>
                    <a:pt x="84" y="540"/>
                    <a:pt x="85" y="540"/>
                    <a:pt x="85" y="540"/>
                  </a:cubicBezTo>
                  <a:cubicBezTo>
                    <a:pt x="88" y="544"/>
                    <a:pt x="88" y="544"/>
                    <a:pt x="88" y="544"/>
                  </a:cubicBezTo>
                  <a:cubicBezTo>
                    <a:pt x="91" y="546"/>
                    <a:pt x="91" y="546"/>
                    <a:pt x="91" y="546"/>
                  </a:cubicBezTo>
                  <a:cubicBezTo>
                    <a:pt x="91" y="546"/>
                    <a:pt x="94" y="546"/>
                    <a:pt x="94" y="545"/>
                  </a:cubicBezTo>
                  <a:cubicBezTo>
                    <a:pt x="94" y="544"/>
                    <a:pt x="95" y="542"/>
                    <a:pt x="96" y="541"/>
                  </a:cubicBezTo>
                  <a:cubicBezTo>
                    <a:pt x="97" y="541"/>
                    <a:pt x="100" y="540"/>
                    <a:pt x="100" y="540"/>
                  </a:cubicBezTo>
                  <a:cubicBezTo>
                    <a:pt x="100" y="540"/>
                    <a:pt x="100" y="538"/>
                    <a:pt x="100" y="537"/>
                  </a:cubicBezTo>
                  <a:cubicBezTo>
                    <a:pt x="100" y="535"/>
                    <a:pt x="100" y="532"/>
                    <a:pt x="101" y="531"/>
                  </a:cubicBezTo>
                  <a:cubicBezTo>
                    <a:pt x="101" y="531"/>
                    <a:pt x="104" y="527"/>
                    <a:pt x="104" y="527"/>
                  </a:cubicBezTo>
                  <a:cubicBezTo>
                    <a:pt x="109" y="526"/>
                    <a:pt x="109" y="526"/>
                    <a:pt x="109" y="526"/>
                  </a:cubicBezTo>
                  <a:cubicBezTo>
                    <a:pt x="121" y="525"/>
                    <a:pt x="121" y="525"/>
                    <a:pt x="121" y="525"/>
                  </a:cubicBezTo>
                  <a:cubicBezTo>
                    <a:pt x="125" y="525"/>
                    <a:pt x="125" y="525"/>
                    <a:pt x="125" y="525"/>
                  </a:cubicBezTo>
                  <a:cubicBezTo>
                    <a:pt x="130" y="529"/>
                    <a:pt x="130" y="529"/>
                    <a:pt x="130" y="529"/>
                  </a:cubicBezTo>
                  <a:cubicBezTo>
                    <a:pt x="135" y="534"/>
                    <a:pt x="135" y="534"/>
                    <a:pt x="135" y="534"/>
                  </a:cubicBezTo>
                  <a:cubicBezTo>
                    <a:pt x="135" y="534"/>
                    <a:pt x="138" y="538"/>
                    <a:pt x="138" y="537"/>
                  </a:cubicBezTo>
                  <a:cubicBezTo>
                    <a:pt x="139" y="535"/>
                    <a:pt x="140" y="531"/>
                    <a:pt x="141" y="531"/>
                  </a:cubicBezTo>
                  <a:cubicBezTo>
                    <a:pt x="142" y="531"/>
                    <a:pt x="145" y="535"/>
                    <a:pt x="145" y="535"/>
                  </a:cubicBezTo>
                  <a:cubicBezTo>
                    <a:pt x="149" y="536"/>
                    <a:pt x="149" y="536"/>
                    <a:pt x="149" y="536"/>
                  </a:cubicBezTo>
                  <a:cubicBezTo>
                    <a:pt x="152" y="536"/>
                    <a:pt x="152" y="536"/>
                    <a:pt x="152" y="536"/>
                  </a:cubicBezTo>
                  <a:cubicBezTo>
                    <a:pt x="155" y="533"/>
                    <a:pt x="155" y="533"/>
                    <a:pt x="155" y="533"/>
                  </a:cubicBezTo>
                  <a:cubicBezTo>
                    <a:pt x="153" y="530"/>
                    <a:pt x="153" y="530"/>
                    <a:pt x="153" y="530"/>
                  </a:cubicBezTo>
                  <a:cubicBezTo>
                    <a:pt x="157" y="531"/>
                    <a:pt x="157" y="531"/>
                    <a:pt x="157" y="531"/>
                  </a:cubicBezTo>
                  <a:cubicBezTo>
                    <a:pt x="168" y="532"/>
                    <a:pt x="168" y="532"/>
                    <a:pt x="168" y="532"/>
                  </a:cubicBezTo>
                  <a:cubicBezTo>
                    <a:pt x="173" y="531"/>
                    <a:pt x="173" y="531"/>
                    <a:pt x="173" y="531"/>
                  </a:cubicBezTo>
                  <a:cubicBezTo>
                    <a:pt x="177" y="530"/>
                    <a:pt x="177" y="530"/>
                    <a:pt x="177" y="530"/>
                  </a:cubicBezTo>
                  <a:cubicBezTo>
                    <a:pt x="177" y="532"/>
                    <a:pt x="177" y="532"/>
                    <a:pt x="177" y="532"/>
                  </a:cubicBezTo>
                  <a:cubicBezTo>
                    <a:pt x="171" y="534"/>
                    <a:pt x="171" y="534"/>
                    <a:pt x="171" y="534"/>
                  </a:cubicBezTo>
                  <a:cubicBezTo>
                    <a:pt x="171" y="534"/>
                    <a:pt x="168" y="534"/>
                    <a:pt x="169" y="535"/>
                  </a:cubicBezTo>
                  <a:cubicBezTo>
                    <a:pt x="170" y="537"/>
                    <a:pt x="175" y="539"/>
                    <a:pt x="175" y="539"/>
                  </a:cubicBezTo>
                  <a:cubicBezTo>
                    <a:pt x="175" y="539"/>
                    <a:pt x="172" y="540"/>
                    <a:pt x="176" y="540"/>
                  </a:cubicBezTo>
                  <a:cubicBezTo>
                    <a:pt x="180" y="540"/>
                    <a:pt x="182" y="539"/>
                    <a:pt x="182" y="539"/>
                  </a:cubicBezTo>
                  <a:cubicBezTo>
                    <a:pt x="185" y="536"/>
                    <a:pt x="185" y="536"/>
                    <a:pt x="185" y="536"/>
                  </a:cubicBezTo>
                  <a:cubicBezTo>
                    <a:pt x="183" y="534"/>
                    <a:pt x="183" y="534"/>
                    <a:pt x="183" y="534"/>
                  </a:cubicBezTo>
                  <a:cubicBezTo>
                    <a:pt x="178" y="533"/>
                    <a:pt x="178" y="533"/>
                    <a:pt x="178" y="533"/>
                  </a:cubicBezTo>
                  <a:cubicBezTo>
                    <a:pt x="179" y="529"/>
                    <a:pt x="179" y="529"/>
                    <a:pt x="179" y="529"/>
                  </a:cubicBezTo>
                  <a:cubicBezTo>
                    <a:pt x="180" y="529"/>
                    <a:pt x="180" y="529"/>
                    <a:pt x="180" y="529"/>
                  </a:cubicBezTo>
                  <a:cubicBezTo>
                    <a:pt x="183" y="532"/>
                    <a:pt x="183" y="532"/>
                    <a:pt x="183" y="532"/>
                  </a:cubicBezTo>
                  <a:cubicBezTo>
                    <a:pt x="186" y="530"/>
                    <a:pt x="186" y="530"/>
                    <a:pt x="186" y="530"/>
                  </a:cubicBezTo>
                  <a:cubicBezTo>
                    <a:pt x="190" y="531"/>
                    <a:pt x="190" y="531"/>
                    <a:pt x="190" y="531"/>
                  </a:cubicBezTo>
                  <a:cubicBezTo>
                    <a:pt x="192" y="535"/>
                    <a:pt x="192" y="535"/>
                    <a:pt x="192" y="535"/>
                  </a:cubicBezTo>
                  <a:cubicBezTo>
                    <a:pt x="192" y="535"/>
                    <a:pt x="194" y="537"/>
                    <a:pt x="196" y="535"/>
                  </a:cubicBezTo>
                  <a:cubicBezTo>
                    <a:pt x="198" y="534"/>
                    <a:pt x="200" y="533"/>
                    <a:pt x="200" y="533"/>
                  </a:cubicBezTo>
                  <a:cubicBezTo>
                    <a:pt x="212" y="534"/>
                    <a:pt x="212" y="534"/>
                    <a:pt x="212" y="534"/>
                  </a:cubicBezTo>
                  <a:cubicBezTo>
                    <a:pt x="212" y="534"/>
                    <a:pt x="218" y="533"/>
                    <a:pt x="219" y="535"/>
                  </a:cubicBezTo>
                  <a:cubicBezTo>
                    <a:pt x="220" y="536"/>
                    <a:pt x="223" y="538"/>
                    <a:pt x="223" y="538"/>
                  </a:cubicBezTo>
                  <a:cubicBezTo>
                    <a:pt x="228" y="539"/>
                    <a:pt x="228" y="539"/>
                    <a:pt x="228" y="539"/>
                  </a:cubicBezTo>
                  <a:cubicBezTo>
                    <a:pt x="233" y="539"/>
                    <a:pt x="233" y="539"/>
                    <a:pt x="233" y="539"/>
                  </a:cubicBezTo>
                  <a:cubicBezTo>
                    <a:pt x="233" y="539"/>
                    <a:pt x="235" y="537"/>
                    <a:pt x="236" y="536"/>
                  </a:cubicBezTo>
                  <a:cubicBezTo>
                    <a:pt x="238" y="536"/>
                    <a:pt x="241" y="534"/>
                    <a:pt x="242" y="534"/>
                  </a:cubicBezTo>
                  <a:cubicBezTo>
                    <a:pt x="244" y="534"/>
                    <a:pt x="249" y="533"/>
                    <a:pt x="249" y="533"/>
                  </a:cubicBezTo>
                  <a:cubicBezTo>
                    <a:pt x="250" y="533"/>
                    <a:pt x="251" y="534"/>
                    <a:pt x="253" y="533"/>
                  </a:cubicBezTo>
                  <a:cubicBezTo>
                    <a:pt x="254" y="533"/>
                    <a:pt x="257" y="528"/>
                    <a:pt x="257" y="528"/>
                  </a:cubicBezTo>
                  <a:cubicBezTo>
                    <a:pt x="257" y="528"/>
                    <a:pt x="258" y="526"/>
                    <a:pt x="260" y="526"/>
                  </a:cubicBezTo>
                  <a:cubicBezTo>
                    <a:pt x="262" y="526"/>
                    <a:pt x="265" y="526"/>
                    <a:pt x="266" y="525"/>
                  </a:cubicBezTo>
                  <a:cubicBezTo>
                    <a:pt x="267" y="523"/>
                    <a:pt x="268" y="522"/>
                    <a:pt x="269" y="521"/>
                  </a:cubicBezTo>
                  <a:cubicBezTo>
                    <a:pt x="270" y="520"/>
                    <a:pt x="272" y="517"/>
                    <a:pt x="271" y="516"/>
                  </a:cubicBezTo>
                  <a:cubicBezTo>
                    <a:pt x="271" y="515"/>
                    <a:pt x="272" y="511"/>
                    <a:pt x="272" y="511"/>
                  </a:cubicBezTo>
                  <a:cubicBezTo>
                    <a:pt x="272" y="511"/>
                    <a:pt x="269" y="511"/>
                    <a:pt x="268" y="511"/>
                  </a:cubicBezTo>
                  <a:cubicBezTo>
                    <a:pt x="267" y="510"/>
                    <a:pt x="263" y="511"/>
                    <a:pt x="262" y="510"/>
                  </a:cubicBezTo>
                  <a:cubicBezTo>
                    <a:pt x="261" y="510"/>
                    <a:pt x="257" y="510"/>
                    <a:pt x="257" y="510"/>
                  </a:cubicBezTo>
                  <a:cubicBezTo>
                    <a:pt x="256" y="508"/>
                    <a:pt x="256" y="508"/>
                    <a:pt x="256" y="508"/>
                  </a:cubicBezTo>
                  <a:cubicBezTo>
                    <a:pt x="256" y="508"/>
                    <a:pt x="255" y="507"/>
                    <a:pt x="254" y="506"/>
                  </a:cubicBezTo>
                  <a:cubicBezTo>
                    <a:pt x="253" y="506"/>
                    <a:pt x="254" y="506"/>
                    <a:pt x="252" y="505"/>
                  </a:cubicBezTo>
                  <a:cubicBezTo>
                    <a:pt x="251" y="505"/>
                    <a:pt x="249" y="503"/>
                    <a:pt x="249" y="503"/>
                  </a:cubicBezTo>
                  <a:cubicBezTo>
                    <a:pt x="246" y="502"/>
                    <a:pt x="246" y="502"/>
                    <a:pt x="246" y="502"/>
                  </a:cubicBezTo>
                  <a:cubicBezTo>
                    <a:pt x="242" y="502"/>
                    <a:pt x="242" y="502"/>
                    <a:pt x="242" y="502"/>
                  </a:cubicBezTo>
                  <a:cubicBezTo>
                    <a:pt x="246" y="500"/>
                    <a:pt x="246" y="500"/>
                    <a:pt x="246" y="500"/>
                  </a:cubicBezTo>
                  <a:cubicBezTo>
                    <a:pt x="246" y="500"/>
                    <a:pt x="250" y="500"/>
                    <a:pt x="251" y="500"/>
                  </a:cubicBezTo>
                  <a:cubicBezTo>
                    <a:pt x="252" y="501"/>
                    <a:pt x="256" y="501"/>
                    <a:pt x="256" y="500"/>
                  </a:cubicBezTo>
                  <a:cubicBezTo>
                    <a:pt x="257" y="500"/>
                    <a:pt x="260" y="495"/>
                    <a:pt x="260" y="495"/>
                  </a:cubicBezTo>
                  <a:cubicBezTo>
                    <a:pt x="259" y="492"/>
                    <a:pt x="259" y="492"/>
                    <a:pt x="259" y="492"/>
                  </a:cubicBezTo>
                  <a:cubicBezTo>
                    <a:pt x="257" y="490"/>
                    <a:pt x="257" y="490"/>
                    <a:pt x="257" y="490"/>
                  </a:cubicBezTo>
                  <a:cubicBezTo>
                    <a:pt x="253" y="491"/>
                    <a:pt x="253" y="491"/>
                    <a:pt x="253" y="491"/>
                  </a:cubicBezTo>
                  <a:cubicBezTo>
                    <a:pt x="259" y="488"/>
                    <a:pt x="259" y="488"/>
                    <a:pt x="259" y="488"/>
                  </a:cubicBezTo>
                  <a:cubicBezTo>
                    <a:pt x="261" y="486"/>
                    <a:pt x="261" y="486"/>
                    <a:pt x="261" y="486"/>
                  </a:cubicBezTo>
                  <a:cubicBezTo>
                    <a:pt x="264" y="488"/>
                    <a:pt x="264" y="488"/>
                    <a:pt x="264" y="488"/>
                  </a:cubicBezTo>
                  <a:cubicBezTo>
                    <a:pt x="264" y="488"/>
                    <a:pt x="269" y="489"/>
                    <a:pt x="269" y="488"/>
                  </a:cubicBezTo>
                  <a:cubicBezTo>
                    <a:pt x="270" y="487"/>
                    <a:pt x="271" y="485"/>
                    <a:pt x="271" y="485"/>
                  </a:cubicBezTo>
                  <a:cubicBezTo>
                    <a:pt x="271" y="482"/>
                    <a:pt x="271" y="482"/>
                    <a:pt x="271" y="482"/>
                  </a:cubicBezTo>
                  <a:cubicBezTo>
                    <a:pt x="281" y="475"/>
                    <a:pt x="281" y="475"/>
                    <a:pt x="281" y="475"/>
                  </a:cubicBezTo>
                  <a:cubicBezTo>
                    <a:pt x="285" y="469"/>
                    <a:pt x="285" y="469"/>
                    <a:pt x="285" y="469"/>
                  </a:cubicBezTo>
                  <a:cubicBezTo>
                    <a:pt x="286" y="463"/>
                    <a:pt x="286" y="463"/>
                    <a:pt x="286" y="463"/>
                  </a:cubicBezTo>
                  <a:cubicBezTo>
                    <a:pt x="291" y="454"/>
                    <a:pt x="291" y="454"/>
                    <a:pt x="291" y="454"/>
                  </a:cubicBezTo>
                  <a:cubicBezTo>
                    <a:pt x="290" y="442"/>
                    <a:pt x="290" y="442"/>
                    <a:pt x="290" y="442"/>
                  </a:cubicBezTo>
                  <a:cubicBezTo>
                    <a:pt x="285" y="434"/>
                    <a:pt x="285" y="434"/>
                    <a:pt x="285" y="434"/>
                  </a:cubicBezTo>
                  <a:cubicBezTo>
                    <a:pt x="285" y="434"/>
                    <a:pt x="279" y="429"/>
                    <a:pt x="277" y="428"/>
                  </a:cubicBezTo>
                  <a:cubicBezTo>
                    <a:pt x="275" y="428"/>
                    <a:pt x="264" y="425"/>
                    <a:pt x="264" y="425"/>
                  </a:cubicBezTo>
                  <a:cubicBezTo>
                    <a:pt x="256" y="423"/>
                    <a:pt x="256" y="423"/>
                    <a:pt x="256" y="423"/>
                  </a:cubicBezTo>
                  <a:cubicBezTo>
                    <a:pt x="252" y="425"/>
                    <a:pt x="252" y="425"/>
                    <a:pt x="252" y="425"/>
                  </a:cubicBezTo>
                  <a:cubicBezTo>
                    <a:pt x="251" y="428"/>
                    <a:pt x="251" y="428"/>
                    <a:pt x="251" y="428"/>
                  </a:cubicBezTo>
                  <a:cubicBezTo>
                    <a:pt x="248" y="430"/>
                    <a:pt x="248" y="430"/>
                    <a:pt x="248" y="430"/>
                  </a:cubicBezTo>
                  <a:cubicBezTo>
                    <a:pt x="248" y="430"/>
                    <a:pt x="245" y="432"/>
                    <a:pt x="245" y="432"/>
                  </a:cubicBezTo>
                  <a:cubicBezTo>
                    <a:pt x="244" y="432"/>
                    <a:pt x="242" y="429"/>
                    <a:pt x="242" y="429"/>
                  </a:cubicBezTo>
                  <a:cubicBezTo>
                    <a:pt x="242" y="429"/>
                    <a:pt x="239" y="426"/>
                    <a:pt x="239" y="426"/>
                  </a:cubicBezTo>
                  <a:cubicBezTo>
                    <a:pt x="238" y="426"/>
                    <a:pt x="235" y="425"/>
                    <a:pt x="235" y="425"/>
                  </a:cubicBezTo>
                  <a:cubicBezTo>
                    <a:pt x="239" y="422"/>
                    <a:pt x="239" y="422"/>
                    <a:pt x="239" y="422"/>
                  </a:cubicBezTo>
                  <a:cubicBezTo>
                    <a:pt x="244" y="420"/>
                    <a:pt x="244" y="420"/>
                    <a:pt x="244" y="420"/>
                  </a:cubicBezTo>
                  <a:cubicBezTo>
                    <a:pt x="244" y="420"/>
                    <a:pt x="246" y="418"/>
                    <a:pt x="246" y="417"/>
                  </a:cubicBezTo>
                  <a:cubicBezTo>
                    <a:pt x="247" y="417"/>
                    <a:pt x="249" y="415"/>
                    <a:pt x="249" y="415"/>
                  </a:cubicBezTo>
                  <a:cubicBezTo>
                    <a:pt x="250" y="407"/>
                    <a:pt x="250" y="407"/>
                    <a:pt x="250" y="407"/>
                  </a:cubicBezTo>
                  <a:cubicBezTo>
                    <a:pt x="248" y="399"/>
                    <a:pt x="248" y="399"/>
                    <a:pt x="248" y="399"/>
                  </a:cubicBezTo>
                  <a:cubicBezTo>
                    <a:pt x="245" y="395"/>
                    <a:pt x="245" y="395"/>
                    <a:pt x="245" y="395"/>
                  </a:cubicBezTo>
                  <a:cubicBezTo>
                    <a:pt x="243" y="391"/>
                    <a:pt x="243" y="391"/>
                    <a:pt x="243" y="391"/>
                  </a:cubicBezTo>
                  <a:cubicBezTo>
                    <a:pt x="241" y="391"/>
                    <a:pt x="241" y="391"/>
                    <a:pt x="241" y="391"/>
                  </a:cubicBezTo>
                  <a:cubicBezTo>
                    <a:pt x="237" y="388"/>
                    <a:pt x="237" y="388"/>
                    <a:pt x="237" y="388"/>
                  </a:cubicBezTo>
                  <a:cubicBezTo>
                    <a:pt x="234" y="384"/>
                    <a:pt x="234" y="384"/>
                    <a:pt x="234" y="384"/>
                  </a:cubicBezTo>
                  <a:cubicBezTo>
                    <a:pt x="233" y="381"/>
                    <a:pt x="233" y="381"/>
                    <a:pt x="233" y="381"/>
                  </a:cubicBezTo>
                  <a:cubicBezTo>
                    <a:pt x="234" y="379"/>
                    <a:pt x="234" y="379"/>
                    <a:pt x="234" y="379"/>
                  </a:cubicBezTo>
                  <a:cubicBezTo>
                    <a:pt x="235" y="380"/>
                    <a:pt x="235" y="380"/>
                    <a:pt x="235" y="380"/>
                  </a:cubicBezTo>
                  <a:cubicBezTo>
                    <a:pt x="235" y="380"/>
                    <a:pt x="235" y="382"/>
                    <a:pt x="236" y="382"/>
                  </a:cubicBezTo>
                  <a:cubicBezTo>
                    <a:pt x="236" y="383"/>
                    <a:pt x="237" y="384"/>
                    <a:pt x="237" y="384"/>
                  </a:cubicBezTo>
                  <a:cubicBezTo>
                    <a:pt x="238" y="385"/>
                    <a:pt x="242" y="387"/>
                    <a:pt x="242" y="387"/>
                  </a:cubicBezTo>
                  <a:cubicBezTo>
                    <a:pt x="244" y="387"/>
                    <a:pt x="244" y="387"/>
                    <a:pt x="244" y="387"/>
                  </a:cubicBezTo>
                  <a:cubicBezTo>
                    <a:pt x="246" y="390"/>
                    <a:pt x="246" y="390"/>
                    <a:pt x="246" y="390"/>
                  </a:cubicBezTo>
                  <a:cubicBezTo>
                    <a:pt x="246" y="390"/>
                    <a:pt x="247" y="387"/>
                    <a:pt x="247" y="387"/>
                  </a:cubicBezTo>
                  <a:cubicBezTo>
                    <a:pt x="247" y="386"/>
                    <a:pt x="244" y="382"/>
                    <a:pt x="244" y="382"/>
                  </a:cubicBezTo>
                  <a:cubicBezTo>
                    <a:pt x="243" y="382"/>
                    <a:pt x="242" y="378"/>
                    <a:pt x="242" y="378"/>
                  </a:cubicBezTo>
                  <a:cubicBezTo>
                    <a:pt x="241" y="377"/>
                    <a:pt x="239" y="371"/>
                    <a:pt x="239" y="371"/>
                  </a:cubicBezTo>
                  <a:cubicBezTo>
                    <a:pt x="239" y="371"/>
                    <a:pt x="238" y="369"/>
                    <a:pt x="238" y="368"/>
                  </a:cubicBezTo>
                  <a:cubicBezTo>
                    <a:pt x="238" y="368"/>
                    <a:pt x="238" y="363"/>
                    <a:pt x="238" y="363"/>
                  </a:cubicBezTo>
                  <a:cubicBezTo>
                    <a:pt x="240" y="362"/>
                    <a:pt x="240" y="362"/>
                    <a:pt x="240" y="362"/>
                  </a:cubicBezTo>
                  <a:cubicBezTo>
                    <a:pt x="242" y="360"/>
                    <a:pt x="242" y="360"/>
                    <a:pt x="242" y="360"/>
                  </a:cubicBezTo>
                  <a:cubicBezTo>
                    <a:pt x="242" y="360"/>
                    <a:pt x="241" y="360"/>
                    <a:pt x="241" y="359"/>
                  </a:cubicBezTo>
                  <a:cubicBezTo>
                    <a:pt x="240" y="357"/>
                    <a:pt x="238" y="355"/>
                    <a:pt x="238" y="355"/>
                  </a:cubicBezTo>
                  <a:cubicBezTo>
                    <a:pt x="238" y="355"/>
                    <a:pt x="236" y="354"/>
                    <a:pt x="235" y="353"/>
                  </a:cubicBezTo>
                  <a:cubicBezTo>
                    <a:pt x="235" y="351"/>
                    <a:pt x="234" y="349"/>
                    <a:pt x="234" y="349"/>
                  </a:cubicBezTo>
                  <a:cubicBezTo>
                    <a:pt x="234" y="348"/>
                    <a:pt x="233" y="342"/>
                    <a:pt x="233" y="342"/>
                  </a:cubicBezTo>
                  <a:cubicBezTo>
                    <a:pt x="228" y="337"/>
                    <a:pt x="228" y="337"/>
                    <a:pt x="228" y="337"/>
                  </a:cubicBezTo>
                  <a:cubicBezTo>
                    <a:pt x="228" y="337"/>
                    <a:pt x="226" y="335"/>
                    <a:pt x="225" y="334"/>
                  </a:cubicBezTo>
                  <a:cubicBezTo>
                    <a:pt x="225" y="334"/>
                    <a:pt x="222" y="333"/>
                    <a:pt x="222" y="333"/>
                  </a:cubicBezTo>
                  <a:cubicBezTo>
                    <a:pt x="221" y="333"/>
                    <a:pt x="216" y="330"/>
                    <a:pt x="216" y="330"/>
                  </a:cubicBezTo>
                  <a:cubicBezTo>
                    <a:pt x="216" y="330"/>
                    <a:pt x="212" y="325"/>
                    <a:pt x="212" y="324"/>
                  </a:cubicBezTo>
                  <a:cubicBezTo>
                    <a:pt x="212" y="323"/>
                    <a:pt x="210" y="317"/>
                    <a:pt x="210" y="317"/>
                  </a:cubicBezTo>
                  <a:cubicBezTo>
                    <a:pt x="210" y="313"/>
                    <a:pt x="210" y="313"/>
                    <a:pt x="210" y="313"/>
                  </a:cubicBezTo>
                  <a:cubicBezTo>
                    <a:pt x="208" y="305"/>
                    <a:pt x="208" y="305"/>
                    <a:pt x="208" y="305"/>
                  </a:cubicBezTo>
                  <a:cubicBezTo>
                    <a:pt x="207" y="297"/>
                    <a:pt x="207" y="297"/>
                    <a:pt x="207" y="297"/>
                  </a:cubicBezTo>
                  <a:cubicBezTo>
                    <a:pt x="207" y="289"/>
                    <a:pt x="207" y="289"/>
                    <a:pt x="207" y="289"/>
                  </a:cubicBezTo>
                  <a:cubicBezTo>
                    <a:pt x="207" y="282"/>
                    <a:pt x="207" y="282"/>
                    <a:pt x="207" y="282"/>
                  </a:cubicBezTo>
                  <a:cubicBezTo>
                    <a:pt x="207" y="276"/>
                    <a:pt x="207" y="276"/>
                    <a:pt x="207" y="276"/>
                  </a:cubicBezTo>
                  <a:cubicBezTo>
                    <a:pt x="202" y="270"/>
                    <a:pt x="202" y="270"/>
                    <a:pt x="202" y="270"/>
                  </a:cubicBezTo>
                  <a:cubicBezTo>
                    <a:pt x="200" y="264"/>
                    <a:pt x="200" y="264"/>
                    <a:pt x="200" y="264"/>
                  </a:cubicBezTo>
                  <a:cubicBezTo>
                    <a:pt x="194" y="258"/>
                    <a:pt x="194" y="258"/>
                    <a:pt x="194" y="258"/>
                  </a:cubicBezTo>
                  <a:cubicBezTo>
                    <a:pt x="190" y="253"/>
                    <a:pt x="190" y="253"/>
                    <a:pt x="190" y="253"/>
                  </a:cubicBezTo>
                  <a:cubicBezTo>
                    <a:pt x="187" y="252"/>
                    <a:pt x="187" y="252"/>
                    <a:pt x="187" y="252"/>
                  </a:cubicBezTo>
                  <a:cubicBezTo>
                    <a:pt x="182" y="246"/>
                    <a:pt x="182" y="246"/>
                    <a:pt x="182" y="246"/>
                  </a:cubicBezTo>
                  <a:cubicBezTo>
                    <a:pt x="178" y="245"/>
                    <a:pt x="178" y="245"/>
                    <a:pt x="178" y="245"/>
                  </a:cubicBezTo>
                  <a:cubicBezTo>
                    <a:pt x="174" y="247"/>
                    <a:pt x="174" y="247"/>
                    <a:pt x="174" y="247"/>
                  </a:cubicBezTo>
                  <a:cubicBezTo>
                    <a:pt x="170" y="248"/>
                    <a:pt x="170" y="248"/>
                    <a:pt x="170" y="248"/>
                  </a:cubicBezTo>
                  <a:cubicBezTo>
                    <a:pt x="166" y="249"/>
                    <a:pt x="166" y="249"/>
                    <a:pt x="166" y="249"/>
                  </a:cubicBezTo>
                  <a:cubicBezTo>
                    <a:pt x="159" y="246"/>
                    <a:pt x="159" y="246"/>
                    <a:pt x="159" y="246"/>
                  </a:cubicBezTo>
                  <a:cubicBezTo>
                    <a:pt x="156" y="243"/>
                    <a:pt x="156" y="243"/>
                    <a:pt x="156" y="243"/>
                  </a:cubicBezTo>
                  <a:cubicBezTo>
                    <a:pt x="152" y="242"/>
                    <a:pt x="152" y="242"/>
                    <a:pt x="152" y="242"/>
                  </a:cubicBezTo>
                  <a:cubicBezTo>
                    <a:pt x="150" y="242"/>
                    <a:pt x="150" y="242"/>
                    <a:pt x="150" y="242"/>
                  </a:cubicBezTo>
                  <a:cubicBezTo>
                    <a:pt x="150" y="242"/>
                    <a:pt x="150" y="241"/>
                    <a:pt x="150" y="241"/>
                  </a:cubicBezTo>
                  <a:cubicBezTo>
                    <a:pt x="150" y="241"/>
                    <a:pt x="152" y="241"/>
                    <a:pt x="152" y="241"/>
                  </a:cubicBezTo>
                  <a:cubicBezTo>
                    <a:pt x="152" y="241"/>
                    <a:pt x="154" y="242"/>
                    <a:pt x="155" y="242"/>
                  </a:cubicBezTo>
                  <a:cubicBezTo>
                    <a:pt x="155" y="242"/>
                    <a:pt x="158" y="243"/>
                    <a:pt x="158" y="243"/>
                  </a:cubicBezTo>
                  <a:cubicBezTo>
                    <a:pt x="158" y="243"/>
                    <a:pt x="159" y="244"/>
                    <a:pt x="160" y="244"/>
                  </a:cubicBezTo>
                  <a:cubicBezTo>
                    <a:pt x="161" y="244"/>
                    <a:pt x="164" y="244"/>
                    <a:pt x="164" y="244"/>
                  </a:cubicBezTo>
                  <a:cubicBezTo>
                    <a:pt x="167" y="242"/>
                    <a:pt x="167" y="242"/>
                    <a:pt x="167" y="242"/>
                  </a:cubicBezTo>
                  <a:cubicBezTo>
                    <a:pt x="168" y="239"/>
                    <a:pt x="168" y="239"/>
                    <a:pt x="168" y="239"/>
                  </a:cubicBezTo>
                  <a:cubicBezTo>
                    <a:pt x="171" y="238"/>
                    <a:pt x="171" y="238"/>
                    <a:pt x="171" y="238"/>
                  </a:cubicBezTo>
                  <a:cubicBezTo>
                    <a:pt x="173" y="237"/>
                    <a:pt x="173" y="237"/>
                    <a:pt x="173" y="237"/>
                  </a:cubicBezTo>
                  <a:cubicBezTo>
                    <a:pt x="175" y="237"/>
                    <a:pt x="175" y="237"/>
                    <a:pt x="175" y="237"/>
                  </a:cubicBezTo>
                  <a:cubicBezTo>
                    <a:pt x="175" y="237"/>
                    <a:pt x="176" y="239"/>
                    <a:pt x="178" y="238"/>
                  </a:cubicBezTo>
                  <a:cubicBezTo>
                    <a:pt x="180" y="238"/>
                    <a:pt x="181" y="237"/>
                    <a:pt x="181" y="237"/>
                  </a:cubicBezTo>
                  <a:cubicBezTo>
                    <a:pt x="181" y="237"/>
                    <a:pt x="185" y="235"/>
                    <a:pt x="184" y="235"/>
                  </a:cubicBezTo>
                  <a:cubicBezTo>
                    <a:pt x="184" y="234"/>
                    <a:pt x="184" y="233"/>
                    <a:pt x="183" y="233"/>
                  </a:cubicBezTo>
                  <a:cubicBezTo>
                    <a:pt x="183" y="232"/>
                    <a:pt x="181" y="230"/>
                    <a:pt x="181" y="230"/>
                  </a:cubicBezTo>
                  <a:cubicBezTo>
                    <a:pt x="181" y="230"/>
                    <a:pt x="180" y="230"/>
                    <a:pt x="180" y="229"/>
                  </a:cubicBezTo>
                  <a:cubicBezTo>
                    <a:pt x="180" y="228"/>
                    <a:pt x="180" y="226"/>
                    <a:pt x="180" y="226"/>
                  </a:cubicBezTo>
                  <a:cubicBezTo>
                    <a:pt x="178" y="224"/>
                    <a:pt x="178" y="224"/>
                    <a:pt x="178" y="224"/>
                  </a:cubicBezTo>
                  <a:cubicBezTo>
                    <a:pt x="178" y="224"/>
                    <a:pt x="177" y="224"/>
                    <a:pt x="176" y="224"/>
                  </a:cubicBezTo>
                  <a:cubicBezTo>
                    <a:pt x="175" y="224"/>
                    <a:pt x="174" y="225"/>
                    <a:pt x="174" y="225"/>
                  </a:cubicBezTo>
                  <a:cubicBezTo>
                    <a:pt x="170" y="226"/>
                    <a:pt x="170" y="226"/>
                    <a:pt x="170" y="226"/>
                  </a:cubicBezTo>
                  <a:cubicBezTo>
                    <a:pt x="165" y="227"/>
                    <a:pt x="165" y="227"/>
                    <a:pt x="165" y="227"/>
                  </a:cubicBezTo>
                  <a:cubicBezTo>
                    <a:pt x="165" y="226"/>
                    <a:pt x="165" y="226"/>
                    <a:pt x="165" y="226"/>
                  </a:cubicBezTo>
                  <a:cubicBezTo>
                    <a:pt x="170" y="225"/>
                    <a:pt x="170" y="225"/>
                    <a:pt x="170" y="225"/>
                  </a:cubicBezTo>
                  <a:cubicBezTo>
                    <a:pt x="173" y="223"/>
                    <a:pt x="173" y="223"/>
                    <a:pt x="173" y="223"/>
                  </a:cubicBezTo>
                  <a:cubicBezTo>
                    <a:pt x="173" y="223"/>
                    <a:pt x="173" y="222"/>
                    <a:pt x="174" y="222"/>
                  </a:cubicBezTo>
                  <a:cubicBezTo>
                    <a:pt x="175" y="222"/>
                    <a:pt x="178" y="223"/>
                    <a:pt x="178" y="223"/>
                  </a:cubicBezTo>
                  <a:cubicBezTo>
                    <a:pt x="179" y="223"/>
                    <a:pt x="183" y="223"/>
                    <a:pt x="183" y="223"/>
                  </a:cubicBezTo>
                  <a:cubicBezTo>
                    <a:pt x="183" y="223"/>
                    <a:pt x="186" y="221"/>
                    <a:pt x="186" y="220"/>
                  </a:cubicBezTo>
                  <a:cubicBezTo>
                    <a:pt x="187" y="220"/>
                    <a:pt x="191" y="218"/>
                    <a:pt x="191" y="218"/>
                  </a:cubicBezTo>
                  <a:cubicBezTo>
                    <a:pt x="191" y="215"/>
                    <a:pt x="191" y="215"/>
                    <a:pt x="191" y="215"/>
                  </a:cubicBezTo>
                  <a:cubicBezTo>
                    <a:pt x="191" y="215"/>
                    <a:pt x="192" y="212"/>
                    <a:pt x="193" y="212"/>
                  </a:cubicBezTo>
                  <a:cubicBezTo>
                    <a:pt x="193" y="212"/>
                    <a:pt x="197" y="209"/>
                    <a:pt x="197" y="209"/>
                  </a:cubicBezTo>
                  <a:cubicBezTo>
                    <a:pt x="201" y="205"/>
                    <a:pt x="201" y="205"/>
                    <a:pt x="201" y="205"/>
                  </a:cubicBezTo>
                  <a:cubicBezTo>
                    <a:pt x="203" y="200"/>
                    <a:pt x="203" y="200"/>
                    <a:pt x="203" y="200"/>
                  </a:cubicBezTo>
                  <a:cubicBezTo>
                    <a:pt x="205" y="196"/>
                    <a:pt x="205" y="196"/>
                    <a:pt x="205" y="196"/>
                  </a:cubicBezTo>
                  <a:cubicBezTo>
                    <a:pt x="205" y="196"/>
                    <a:pt x="209" y="193"/>
                    <a:pt x="208" y="192"/>
                  </a:cubicBezTo>
                  <a:cubicBezTo>
                    <a:pt x="208" y="190"/>
                    <a:pt x="208" y="187"/>
                    <a:pt x="208" y="187"/>
                  </a:cubicBezTo>
                  <a:cubicBezTo>
                    <a:pt x="208" y="187"/>
                    <a:pt x="211" y="185"/>
                    <a:pt x="212" y="184"/>
                  </a:cubicBezTo>
                  <a:cubicBezTo>
                    <a:pt x="212" y="183"/>
                    <a:pt x="219" y="178"/>
                    <a:pt x="219" y="178"/>
                  </a:cubicBezTo>
                  <a:cubicBezTo>
                    <a:pt x="220" y="173"/>
                    <a:pt x="220" y="173"/>
                    <a:pt x="220" y="173"/>
                  </a:cubicBezTo>
                  <a:cubicBezTo>
                    <a:pt x="219" y="171"/>
                    <a:pt x="219" y="171"/>
                    <a:pt x="219" y="171"/>
                  </a:cubicBezTo>
                  <a:cubicBezTo>
                    <a:pt x="218" y="168"/>
                    <a:pt x="218" y="168"/>
                    <a:pt x="218" y="168"/>
                  </a:cubicBezTo>
                  <a:cubicBezTo>
                    <a:pt x="216" y="165"/>
                    <a:pt x="216" y="165"/>
                    <a:pt x="216" y="165"/>
                  </a:cubicBezTo>
                  <a:cubicBezTo>
                    <a:pt x="214" y="162"/>
                    <a:pt x="214" y="162"/>
                    <a:pt x="214" y="162"/>
                  </a:cubicBezTo>
                  <a:cubicBezTo>
                    <a:pt x="210" y="162"/>
                    <a:pt x="210" y="162"/>
                    <a:pt x="210" y="162"/>
                  </a:cubicBezTo>
                  <a:cubicBezTo>
                    <a:pt x="210" y="162"/>
                    <a:pt x="209" y="164"/>
                    <a:pt x="209" y="163"/>
                  </a:cubicBezTo>
                  <a:cubicBezTo>
                    <a:pt x="208" y="163"/>
                    <a:pt x="206" y="161"/>
                    <a:pt x="206" y="161"/>
                  </a:cubicBezTo>
                  <a:cubicBezTo>
                    <a:pt x="202" y="162"/>
                    <a:pt x="202" y="162"/>
                    <a:pt x="202" y="162"/>
                  </a:cubicBezTo>
                  <a:cubicBezTo>
                    <a:pt x="197" y="161"/>
                    <a:pt x="197" y="161"/>
                    <a:pt x="197" y="161"/>
                  </a:cubicBezTo>
                  <a:cubicBezTo>
                    <a:pt x="196" y="159"/>
                    <a:pt x="196" y="159"/>
                    <a:pt x="196" y="159"/>
                  </a:cubicBezTo>
                  <a:cubicBezTo>
                    <a:pt x="192" y="159"/>
                    <a:pt x="192" y="159"/>
                    <a:pt x="192" y="159"/>
                  </a:cubicBezTo>
                  <a:cubicBezTo>
                    <a:pt x="190" y="158"/>
                    <a:pt x="190" y="158"/>
                    <a:pt x="190" y="158"/>
                  </a:cubicBezTo>
                  <a:cubicBezTo>
                    <a:pt x="186" y="159"/>
                    <a:pt x="186" y="159"/>
                    <a:pt x="186" y="159"/>
                  </a:cubicBezTo>
                  <a:cubicBezTo>
                    <a:pt x="183" y="159"/>
                    <a:pt x="183" y="159"/>
                    <a:pt x="183" y="159"/>
                  </a:cubicBezTo>
                  <a:cubicBezTo>
                    <a:pt x="181" y="158"/>
                    <a:pt x="181" y="158"/>
                    <a:pt x="181" y="158"/>
                  </a:cubicBezTo>
                  <a:cubicBezTo>
                    <a:pt x="178" y="155"/>
                    <a:pt x="178" y="155"/>
                    <a:pt x="178" y="155"/>
                  </a:cubicBezTo>
                  <a:cubicBezTo>
                    <a:pt x="172" y="155"/>
                    <a:pt x="172" y="155"/>
                    <a:pt x="172" y="155"/>
                  </a:cubicBezTo>
                  <a:cubicBezTo>
                    <a:pt x="171" y="157"/>
                    <a:pt x="171" y="157"/>
                    <a:pt x="171" y="157"/>
                  </a:cubicBezTo>
                  <a:cubicBezTo>
                    <a:pt x="167" y="157"/>
                    <a:pt x="167" y="157"/>
                    <a:pt x="167" y="157"/>
                  </a:cubicBezTo>
                  <a:cubicBezTo>
                    <a:pt x="167" y="157"/>
                    <a:pt x="166" y="157"/>
                    <a:pt x="165" y="157"/>
                  </a:cubicBezTo>
                  <a:cubicBezTo>
                    <a:pt x="165" y="157"/>
                    <a:pt x="163" y="158"/>
                    <a:pt x="163" y="158"/>
                  </a:cubicBezTo>
                  <a:cubicBezTo>
                    <a:pt x="161" y="159"/>
                    <a:pt x="161" y="159"/>
                    <a:pt x="161" y="159"/>
                  </a:cubicBezTo>
                  <a:cubicBezTo>
                    <a:pt x="159" y="159"/>
                    <a:pt x="159" y="159"/>
                    <a:pt x="159" y="159"/>
                  </a:cubicBezTo>
                  <a:cubicBezTo>
                    <a:pt x="155" y="158"/>
                    <a:pt x="155" y="158"/>
                    <a:pt x="155" y="158"/>
                  </a:cubicBezTo>
                  <a:cubicBezTo>
                    <a:pt x="153" y="161"/>
                    <a:pt x="153" y="161"/>
                    <a:pt x="153" y="161"/>
                  </a:cubicBezTo>
                  <a:cubicBezTo>
                    <a:pt x="150" y="162"/>
                    <a:pt x="150" y="162"/>
                    <a:pt x="150" y="162"/>
                  </a:cubicBezTo>
                  <a:cubicBezTo>
                    <a:pt x="147" y="165"/>
                    <a:pt x="147" y="165"/>
                    <a:pt x="147" y="165"/>
                  </a:cubicBezTo>
                  <a:cubicBezTo>
                    <a:pt x="148" y="162"/>
                    <a:pt x="148" y="162"/>
                    <a:pt x="148" y="162"/>
                  </a:cubicBezTo>
                  <a:cubicBezTo>
                    <a:pt x="150" y="160"/>
                    <a:pt x="150" y="160"/>
                    <a:pt x="150" y="160"/>
                  </a:cubicBezTo>
                  <a:cubicBezTo>
                    <a:pt x="153" y="159"/>
                    <a:pt x="153" y="159"/>
                    <a:pt x="153" y="159"/>
                  </a:cubicBezTo>
                  <a:cubicBezTo>
                    <a:pt x="155" y="156"/>
                    <a:pt x="155" y="156"/>
                    <a:pt x="155" y="156"/>
                  </a:cubicBezTo>
                  <a:cubicBezTo>
                    <a:pt x="155" y="156"/>
                    <a:pt x="157" y="155"/>
                    <a:pt x="157" y="154"/>
                  </a:cubicBezTo>
                  <a:cubicBezTo>
                    <a:pt x="158" y="154"/>
                    <a:pt x="160" y="152"/>
                    <a:pt x="160" y="152"/>
                  </a:cubicBezTo>
                  <a:cubicBezTo>
                    <a:pt x="157" y="151"/>
                    <a:pt x="157" y="151"/>
                    <a:pt x="157" y="151"/>
                  </a:cubicBezTo>
                  <a:cubicBezTo>
                    <a:pt x="154" y="153"/>
                    <a:pt x="154" y="153"/>
                    <a:pt x="154" y="153"/>
                  </a:cubicBezTo>
                  <a:cubicBezTo>
                    <a:pt x="154" y="153"/>
                    <a:pt x="153" y="153"/>
                    <a:pt x="152" y="153"/>
                  </a:cubicBezTo>
                  <a:cubicBezTo>
                    <a:pt x="152" y="153"/>
                    <a:pt x="149" y="154"/>
                    <a:pt x="149" y="154"/>
                  </a:cubicBezTo>
                  <a:cubicBezTo>
                    <a:pt x="143" y="156"/>
                    <a:pt x="143" y="156"/>
                    <a:pt x="143" y="156"/>
                  </a:cubicBezTo>
                  <a:cubicBezTo>
                    <a:pt x="149" y="153"/>
                    <a:pt x="149" y="153"/>
                    <a:pt x="149" y="153"/>
                  </a:cubicBezTo>
                  <a:cubicBezTo>
                    <a:pt x="149" y="153"/>
                    <a:pt x="151" y="152"/>
                    <a:pt x="152" y="151"/>
                  </a:cubicBezTo>
                  <a:cubicBezTo>
                    <a:pt x="153" y="151"/>
                    <a:pt x="155" y="150"/>
                    <a:pt x="155" y="150"/>
                  </a:cubicBezTo>
                  <a:cubicBezTo>
                    <a:pt x="156" y="150"/>
                    <a:pt x="158" y="149"/>
                    <a:pt x="158" y="149"/>
                  </a:cubicBezTo>
                  <a:cubicBezTo>
                    <a:pt x="159" y="150"/>
                    <a:pt x="161" y="151"/>
                    <a:pt x="162" y="150"/>
                  </a:cubicBezTo>
                  <a:cubicBezTo>
                    <a:pt x="162" y="150"/>
                    <a:pt x="163" y="148"/>
                    <a:pt x="164" y="148"/>
                  </a:cubicBezTo>
                  <a:cubicBezTo>
                    <a:pt x="164" y="147"/>
                    <a:pt x="166" y="145"/>
                    <a:pt x="166" y="145"/>
                  </a:cubicBezTo>
                  <a:cubicBezTo>
                    <a:pt x="160" y="145"/>
                    <a:pt x="160" y="145"/>
                    <a:pt x="160" y="145"/>
                  </a:cubicBezTo>
                  <a:cubicBezTo>
                    <a:pt x="160" y="145"/>
                    <a:pt x="159" y="146"/>
                    <a:pt x="158" y="146"/>
                  </a:cubicBezTo>
                  <a:cubicBezTo>
                    <a:pt x="157" y="145"/>
                    <a:pt x="155" y="145"/>
                    <a:pt x="154" y="144"/>
                  </a:cubicBezTo>
                  <a:cubicBezTo>
                    <a:pt x="154" y="144"/>
                    <a:pt x="153" y="143"/>
                    <a:pt x="153" y="143"/>
                  </a:cubicBezTo>
                  <a:cubicBezTo>
                    <a:pt x="152" y="143"/>
                    <a:pt x="150" y="141"/>
                    <a:pt x="150" y="141"/>
                  </a:cubicBezTo>
                  <a:cubicBezTo>
                    <a:pt x="151" y="140"/>
                    <a:pt x="151" y="140"/>
                    <a:pt x="151" y="140"/>
                  </a:cubicBezTo>
                  <a:cubicBezTo>
                    <a:pt x="153" y="142"/>
                    <a:pt x="153" y="142"/>
                    <a:pt x="153" y="142"/>
                  </a:cubicBezTo>
                  <a:cubicBezTo>
                    <a:pt x="153" y="142"/>
                    <a:pt x="154" y="143"/>
                    <a:pt x="155" y="143"/>
                  </a:cubicBezTo>
                  <a:cubicBezTo>
                    <a:pt x="156" y="143"/>
                    <a:pt x="157" y="142"/>
                    <a:pt x="159" y="142"/>
                  </a:cubicBezTo>
                  <a:cubicBezTo>
                    <a:pt x="160" y="143"/>
                    <a:pt x="162" y="140"/>
                    <a:pt x="162" y="140"/>
                  </a:cubicBezTo>
                  <a:cubicBezTo>
                    <a:pt x="162" y="140"/>
                    <a:pt x="160" y="140"/>
                    <a:pt x="163" y="139"/>
                  </a:cubicBezTo>
                  <a:cubicBezTo>
                    <a:pt x="165" y="137"/>
                    <a:pt x="164" y="138"/>
                    <a:pt x="166" y="136"/>
                  </a:cubicBezTo>
                  <a:cubicBezTo>
                    <a:pt x="168" y="135"/>
                    <a:pt x="173" y="132"/>
                    <a:pt x="173" y="132"/>
                  </a:cubicBezTo>
                  <a:cubicBezTo>
                    <a:pt x="179" y="130"/>
                    <a:pt x="179" y="130"/>
                    <a:pt x="179" y="130"/>
                  </a:cubicBezTo>
                  <a:cubicBezTo>
                    <a:pt x="183" y="125"/>
                    <a:pt x="183" y="125"/>
                    <a:pt x="183" y="125"/>
                  </a:cubicBezTo>
                  <a:cubicBezTo>
                    <a:pt x="186" y="125"/>
                    <a:pt x="186" y="125"/>
                    <a:pt x="186" y="125"/>
                  </a:cubicBezTo>
                  <a:cubicBezTo>
                    <a:pt x="190" y="121"/>
                    <a:pt x="190" y="121"/>
                    <a:pt x="190" y="121"/>
                  </a:cubicBezTo>
                  <a:cubicBezTo>
                    <a:pt x="192" y="119"/>
                    <a:pt x="192" y="119"/>
                    <a:pt x="192" y="119"/>
                  </a:cubicBezTo>
                  <a:cubicBezTo>
                    <a:pt x="191" y="114"/>
                    <a:pt x="191" y="114"/>
                    <a:pt x="191" y="114"/>
                  </a:cubicBezTo>
                  <a:cubicBezTo>
                    <a:pt x="193" y="110"/>
                    <a:pt x="193" y="110"/>
                    <a:pt x="193" y="110"/>
                  </a:cubicBezTo>
                  <a:cubicBezTo>
                    <a:pt x="193" y="107"/>
                    <a:pt x="193" y="107"/>
                    <a:pt x="193" y="107"/>
                  </a:cubicBezTo>
                  <a:cubicBezTo>
                    <a:pt x="190" y="106"/>
                    <a:pt x="190" y="106"/>
                    <a:pt x="190" y="106"/>
                  </a:cubicBezTo>
                  <a:cubicBezTo>
                    <a:pt x="184" y="106"/>
                    <a:pt x="184" y="106"/>
                    <a:pt x="184" y="106"/>
                  </a:cubicBezTo>
                  <a:cubicBezTo>
                    <a:pt x="184" y="106"/>
                    <a:pt x="183" y="109"/>
                    <a:pt x="182" y="108"/>
                  </a:cubicBezTo>
                  <a:cubicBezTo>
                    <a:pt x="182" y="108"/>
                    <a:pt x="178" y="105"/>
                    <a:pt x="177" y="105"/>
                  </a:cubicBezTo>
                  <a:cubicBezTo>
                    <a:pt x="177" y="105"/>
                    <a:pt x="173" y="108"/>
                    <a:pt x="173" y="108"/>
                  </a:cubicBezTo>
                  <a:cubicBezTo>
                    <a:pt x="171" y="108"/>
                    <a:pt x="171" y="108"/>
                    <a:pt x="171" y="108"/>
                  </a:cubicBezTo>
                  <a:cubicBezTo>
                    <a:pt x="171" y="108"/>
                    <a:pt x="170" y="108"/>
                    <a:pt x="168" y="108"/>
                  </a:cubicBezTo>
                  <a:cubicBezTo>
                    <a:pt x="166" y="107"/>
                    <a:pt x="162" y="106"/>
                    <a:pt x="162" y="106"/>
                  </a:cubicBezTo>
                  <a:cubicBezTo>
                    <a:pt x="159" y="108"/>
                    <a:pt x="159" y="108"/>
                    <a:pt x="159" y="108"/>
                  </a:cubicBezTo>
                  <a:cubicBezTo>
                    <a:pt x="157" y="107"/>
                    <a:pt x="157" y="107"/>
                    <a:pt x="157" y="107"/>
                  </a:cubicBezTo>
                  <a:cubicBezTo>
                    <a:pt x="153" y="110"/>
                    <a:pt x="153" y="110"/>
                    <a:pt x="153" y="110"/>
                  </a:cubicBezTo>
                  <a:cubicBezTo>
                    <a:pt x="153" y="108"/>
                    <a:pt x="153" y="108"/>
                    <a:pt x="153" y="108"/>
                  </a:cubicBezTo>
                  <a:cubicBezTo>
                    <a:pt x="155" y="105"/>
                    <a:pt x="155" y="105"/>
                    <a:pt x="155" y="105"/>
                  </a:cubicBezTo>
                  <a:cubicBezTo>
                    <a:pt x="155" y="105"/>
                    <a:pt x="154" y="104"/>
                    <a:pt x="153" y="104"/>
                  </a:cubicBezTo>
                  <a:cubicBezTo>
                    <a:pt x="153" y="104"/>
                    <a:pt x="151" y="103"/>
                    <a:pt x="151" y="103"/>
                  </a:cubicBezTo>
                  <a:cubicBezTo>
                    <a:pt x="149" y="106"/>
                    <a:pt x="149" y="106"/>
                    <a:pt x="149" y="106"/>
                  </a:cubicBezTo>
                  <a:cubicBezTo>
                    <a:pt x="145" y="108"/>
                    <a:pt x="145" y="108"/>
                    <a:pt x="145" y="108"/>
                  </a:cubicBezTo>
                  <a:cubicBezTo>
                    <a:pt x="146" y="107"/>
                    <a:pt x="146" y="107"/>
                    <a:pt x="146" y="107"/>
                  </a:cubicBezTo>
                  <a:cubicBezTo>
                    <a:pt x="149" y="105"/>
                    <a:pt x="149" y="105"/>
                    <a:pt x="149" y="105"/>
                  </a:cubicBezTo>
                  <a:cubicBezTo>
                    <a:pt x="149" y="103"/>
                    <a:pt x="149" y="103"/>
                    <a:pt x="149" y="103"/>
                  </a:cubicBezTo>
                  <a:cubicBezTo>
                    <a:pt x="149" y="103"/>
                    <a:pt x="148" y="103"/>
                    <a:pt x="148" y="103"/>
                  </a:cubicBezTo>
                  <a:cubicBezTo>
                    <a:pt x="147" y="103"/>
                    <a:pt x="146" y="102"/>
                    <a:pt x="146" y="102"/>
                  </a:cubicBezTo>
                  <a:cubicBezTo>
                    <a:pt x="144" y="101"/>
                    <a:pt x="144" y="101"/>
                    <a:pt x="144" y="101"/>
                  </a:cubicBezTo>
                  <a:cubicBezTo>
                    <a:pt x="143" y="99"/>
                    <a:pt x="143" y="99"/>
                    <a:pt x="143" y="99"/>
                  </a:cubicBezTo>
                  <a:cubicBezTo>
                    <a:pt x="140" y="100"/>
                    <a:pt x="140" y="100"/>
                    <a:pt x="140" y="100"/>
                  </a:cubicBezTo>
                  <a:cubicBezTo>
                    <a:pt x="139" y="102"/>
                    <a:pt x="139" y="102"/>
                    <a:pt x="139" y="102"/>
                  </a:cubicBezTo>
                  <a:cubicBezTo>
                    <a:pt x="137" y="103"/>
                    <a:pt x="137" y="103"/>
                    <a:pt x="137" y="103"/>
                  </a:cubicBezTo>
                  <a:cubicBezTo>
                    <a:pt x="135" y="103"/>
                    <a:pt x="135" y="103"/>
                    <a:pt x="135" y="103"/>
                  </a:cubicBezTo>
                  <a:cubicBezTo>
                    <a:pt x="136" y="106"/>
                    <a:pt x="136" y="106"/>
                    <a:pt x="136" y="106"/>
                  </a:cubicBezTo>
                  <a:cubicBezTo>
                    <a:pt x="135" y="109"/>
                    <a:pt x="135" y="109"/>
                    <a:pt x="135" y="109"/>
                  </a:cubicBezTo>
                  <a:cubicBezTo>
                    <a:pt x="132" y="109"/>
                    <a:pt x="132" y="109"/>
                    <a:pt x="132" y="109"/>
                  </a:cubicBezTo>
                  <a:cubicBezTo>
                    <a:pt x="132" y="109"/>
                    <a:pt x="132" y="113"/>
                    <a:pt x="133" y="113"/>
                  </a:cubicBezTo>
                  <a:cubicBezTo>
                    <a:pt x="133" y="113"/>
                    <a:pt x="134" y="115"/>
                    <a:pt x="134" y="115"/>
                  </a:cubicBezTo>
                  <a:cubicBezTo>
                    <a:pt x="134" y="117"/>
                    <a:pt x="134" y="117"/>
                    <a:pt x="134" y="117"/>
                  </a:cubicBezTo>
                  <a:cubicBezTo>
                    <a:pt x="135" y="118"/>
                    <a:pt x="135" y="118"/>
                    <a:pt x="135" y="118"/>
                  </a:cubicBezTo>
                  <a:cubicBezTo>
                    <a:pt x="135" y="118"/>
                    <a:pt x="134" y="118"/>
                    <a:pt x="133" y="118"/>
                  </a:cubicBezTo>
                  <a:cubicBezTo>
                    <a:pt x="133" y="118"/>
                    <a:pt x="132" y="116"/>
                    <a:pt x="132" y="116"/>
                  </a:cubicBezTo>
                  <a:cubicBezTo>
                    <a:pt x="128" y="116"/>
                    <a:pt x="128" y="116"/>
                    <a:pt x="128" y="116"/>
                  </a:cubicBezTo>
                  <a:cubicBezTo>
                    <a:pt x="127" y="116"/>
                    <a:pt x="127" y="116"/>
                    <a:pt x="127" y="116"/>
                  </a:cubicBezTo>
                  <a:cubicBezTo>
                    <a:pt x="126" y="119"/>
                    <a:pt x="126" y="119"/>
                    <a:pt x="126" y="119"/>
                  </a:cubicBezTo>
                  <a:cubicBezTo>
                    <a:pt x="127" y="122"/>
                    <a:pt x="127" y="122"/>
                    <a:pt x="127" y="122"/>
                  </a:cubicBezTo>
                  <a:cubicBezTo>
                    <a:pt x="126" y="124"/>
                    <a:pt x="126" y="124"/>
                    <a:pt x="126" y="124"/>
                  </a:cubicBezTo>
                  <a:cubicBezTo>
                    <a:pt x="125" y="125"/>
                    <a:pt x="125" y="125"/>
                    <a:pt x="125" y="125"/>
                  </a:cubicBezTo>
                  <a:cubicBezTo>
                    <a:pt x="125" y="125"/>
                    <a:pt x="123" y="127"/>
                    <a:pt x="123" y="127"/>
                  </a:cubicBezTo>
                  <a:cubicBezTo>
                    <a:pt x="123" y="128"/>
                    <a:pt x="124" y="131"/>
                    <a:pt x="124" y="131"/>
                  </a:cubicBezTo>
                  <a:cubicBezTo>
                    <a:pt x="124" y="131"/>
                    <a:pt x="125" y="133"/>
                    <a:pt x="126" y="133"/>
                  </a:cubicBezTo>
                  <a:cubicBezTo>
                    <a:pt x="126" y="134"/>
                    <a:pt x="128" y="135"/>
                    <a:pt x="128" y="135"/>
                  </a:cubicBezTo>
                  <a:cubicBezTo>
                    <a:pt x="128" y="138"/>
                    <a:pt x="128" y="138"/>
                    <a:pt x="128" y="138"/>
                  </a:cubicBezTo>
                  <a:cubicBezTo>
                    <a:pt x="126" y="135"/>
                    <a:pt x="126" y="135"/>
                    <a:pt x="126" y="135"/>
                  </a:cubicBezTo>
                  <a:cubicBezTo>
                    <a:pt x="126" y="135"/>
                    <a:pt x="125" y="134"/>
                    <a:pt x="124" y="133"/>
                  </a:cubicBezTo>
                  <a:cubicBezTo>
                    <a:pt x="124" y="133"/>
                    <a:pt x="123" y="131"/>
                    <a:pt x="123" y="131"/>
                  </a:cubicBezTo>
                  <a:cubicBezTo>
                    <a:pt x="123" y="131"/>
                    <a:pt x="121" y="132"/>
                    <a:pt x="121" y="132"/>
                  </a:cubicBezTo>
                  <a:cubicBezTo>
                    <a:pt x="121" y="132"/>
                    <a:pt x="120" y="132"/>
                    <a:pt x="121" y="133"/>
                  </a:cubicBezTo>
                  <a:cubicBezTo>
                    <a:pt x="121" y="134"/>
                    <a:pt x="119" y="135"/>
                    <a:pt x="119" y="135"/>
                  </a:cubicBezTo>
                  <a:cubicBezTo>
                    <a:pt x="119" y="135"/>
                    <a:pt x="116" y="136"/>
                    <a:pt x="116" y="135"/>
                  </a:cubicBezTo>
                  <a:cubicBezTo>
                    <a:pt x="116" y="134"/>
                    <a:pt x="116" y="133"/>
                    <a:pt x="115" y="132"/>
                  </a:cubicBezTo>
                  <a:cubicBezTo>
                    <a:pt x="115" y="132"/>
                    <a:pt x="114" y="132"/>
                    <a:pt x="114" y="132"/>
                  </a:cubicBezTo>
                  <a:cubicBezTo>
                    <a:pt x="114" y="133"/>
                    <a:pt x="113" y="134"/>
                    <a:pt x="113" y="134"/>
                  </a:cubicBezTo>
                  <a:cubicBezTo>
                    <a:pt x="114" y="137"/>
                    <a:pt x="114" y="137"/>
                    <a:pt x="114" y="137"/>
                  </a:cubicBezTo>
                  <a:cubicBezTo>
                    <a:pt x="114" y="137"/>
                    <a:pt x="113" y="139"/>
                    <a:pt x="113" y="139"/>
                  </a:cubicBezTo>
                  <a:cubicBezTo>
                    <a:pt x="113" y="138"/>
                    <a:pt x="112" y="136"/>
                    <a:pt x="112" y="135"/>
                  </a:cubicBezTo>
                  <a:cubicBezTo>
                    <a:pt x="112" y="135"/>
                    <a:pt x="112" y="133"/>
                    <a:pt x="111" y="133"/>
                  </a:cubicBezTo>
                  <a:cubicBezTo>
                    <a:pt x="111" y="133"/>
                    <a:pt x="109" y="135"/>
                    <a:pt x="109" y="135"/>
                  </a:cubicBezTo>
                  <a:cubicBezTo>
                    <a:pt x="109" y="135"/>
                    <a:pt x="108" y="135"/>
                    <a:pt x="108" y="136"/>
                  </a:cubicBezTo>
                  <a:cubicBezTo>
                    <a:pt x="108" y="136"/>
                    <a:pt x="107" y="139"/>
                    <a:pt x="108" y="140"/>
                  </a:cubicBezTo>
                  <a:cubicBezTo>
                    <a:pt x="109" y="141"/>
                    <a:pt x="109" y="141"/>
                    <a:pt x="110" y="141"/>
                  </a:cubicBezTo>
                  <a:cubicBezTo>
                    <a:pt x="111" y="141"/>
                    <a:pt x="111" y="142"/>
                    <a:pt x="111" y="142"/>
                  </a:cubicBezTo>
                  <a:cubicBezTo>
                    <a:pt x="107" y="142"/>
                    <a:pt x="107" y="142"/>
                    <a:pt x="107" y="142"/>
                  </a:cubicBezTo>
                  <a:cubicBezTo>
                    <a:pt x="107" y="142"/>
                    <a:pt x="106" y="143"/>
                    <a:pt x="107" y="144"/>
                  </a:cubicBezTo>
                  <a:cubicBezTo>
                    <a:pt x="107" y="144"/>
                    <a:pt x="107" y="146"/>
                    <a:pt x="107" y="146"/>
                  </a:cubicBezTo>
                  <a:cubicBezTo>
                    <a:pt x="107" y="146"/>
                    <a:pt x="109" y="148"/>
                    <a:pt x="109" y="148"/>
                  </a:cubicBezTo>
                  <a:cubicBezTo>
                    <a:pt x="109" y="148"/>
                    <a:pt x="108" y="150"/>
                    <a:pt x="108" y="150"/>
                  </a:cubicBezTo>
                  <a:cubicBezTo>
                    <a:pt x="108" y="150"/>
                    <a:pt x="106" y="149"/>
                    <a:pt x="106" y="149"/>
                  </a:cubicBezTo>
                  <a:cubicBezTo>
                    <a:pt x="105" y="148"/>
                    <a:pt x="105" y="149"/>
                    <a:pt x="104" y="149"/>
                  </a:cubicBezTo>
                  <a:cubicBezTo>
                    <a:pt x="104" y="150"/>
                    <a:pt x="103" y="151"/>
                    <a:pt x="103" y="152"/>
                  </a:cubicBezTo>
                  <a:cubicBezTo>
                    <a:pt x="103" y="152"/>
                    <a:pt x="104" y="153"/>
                    <a:pt x="104" y="154"/>
                  </a:cubicBezTo>
                  <a:cubicBezTo>
                    <a:pt x="103" y="156"/>
                    <a:pt x="103" y="158"/>
                    <a:pt x="103" y="158"/>
                  </a:cubicBezTo>
                  <a:cubicBezTo>
                    <a:pt x="103" y="158"/>
                    <a:pt x="102" y="158"/>
                    <a:pt x="103" y="159"/>
                  </a:cubicBezTo>
                  <a:cubicBezTo>
                    <a:pt x="104" y="160"/>
                    <a:pt x="106" y="160"/>
                    <a:pt x="107" y="160"/>
                  </a:cubicBezTo>
                  <a:cubicBezTo>
                    <a:pt x="108" y="160"/>
                    <a:pt x="108" y="160"/>
                    <a:pt x="108" y="160"/>
                  </a:cubicBezTo>
                  <a:cubicBezTo>
                    <a:pt x="109" y="160"/>
                    <a:pt x="110" y="160"/>
                    <a:pt x="111" y="161"/>
                  </a:cubicBezTo>
                  <a:cubicBezTo>
                    <a:pt x="111" y="161"/>
                    <a:pt x="112" y="161"/>
                    <a:pt x="112" y="161"/>
                  </a:cubicBezTo>
                  <a:cubicBezTo>
                    <a:pt x="112" y="161"/>
                    <a:pt x="111" y="163"/>
                    <a:pt x="110" y="162"/>
                  </a:cubicBezTo>
                  <a:cubicBezTo>
                    <a:pt x="109" y="161"/>
                    <a:pt x="107" y="161"/>
                    <a:pt x="106" y="161"/>
                  </a:cubicBezTo>
                  <a:cubicBezTo>
                    <a:pt x="105" y="161"/>
                    <a:pt x="106" y="163"/>
                    <a:pt x="106" y="163"/>
                  </a:cubicBezTo>
                  <a:cubicBezTo>
                    <a:pt x="107" y="165"/>
                    <a:pt x="107" y="165"/>
                    <a:pt x="107" y="165"/>
                  </a:cubicBezTo>
                  <a:cubicBezTo>
                    <a:pt x="107" y="165"/>
                    <a:pt x="108" y="166"/>
                    <a:pt x="107" y="166"/>
                  </a:cubicBezTo>
                  <a:cubicBezTo>
                    <a:pt x="106" y="166"/>
                    <a:pt x="104" y="165"/>
                    <a:pt x="104" y="165"/>
                  </a:cubicBezTo>
                  <a:cubicBezTo>
                    <a:pt x="104" y="165"/>
                    <a:pt x="104" y="165"/>
                    <a:pt x="103" y="165"/>
                  </a:cubicBezTo>
                  <a:cubicBezTo>
                    <a:pt x="103" y="165"/>
                    <a:pt x="102" y="166"/>
                    <a:pt x="101" y="166"/>
                  </a:cubicBezTo>
                  <a:cubicBezTo>
                    <a:pt x="100" y="166"/>
                    <a:pt x="100" y="166"/>
                    <a:pt x="99" y="165"/>
                  </a:cubicBezTo>
                  <a:cubicBezTo>
                    <a:pt x="98" y="165"/>
                    <a:pt x="96" y="163"/>
                    <a:pt x="96" y="163"/>
                  </a:cubicBezTo>
                  <a:cubicBezTo>
                    <a:pt x="96" y="163"/>
                    <a:pt x="95" y="163"/>
                    <a:pt x="95" y="162"/>
                  </a:cubicBezTo>
                  <a:cubicBezTo>
                    <a:pt x="95" y="161"/>
                    <a:pt x="96" y="159"/>
                    <a:pt x="96" y="159"/>
                  </a:cubicBezTo>
                  <a:cubicBezTo>
                    <a:pt x="97" y="158"/>
                    <a:pt x="96" y="158"/>
                    <a:pt x="97" y="158"/>
                  </a:cubicBezTo>
                  <a:cubicBezTo>
                    <a:pt x="98" y="158"/>
                    <a:pt x="101" y="158"/>
                    <a:pt x="99" y="156"/>
                  </a:cubicBezTo>
                  <a:cubicBezTo>
                    <a:pt x="98" y="154"/>
                    <a:pt x="98" y="154"/>
                    <a:pt x="97" y="154"/>
                  </a:cubicBezTo>
                  <a:cubicBezTo>
                    <a:pt x="96" y="155"/>
                    <a:pt x="94" y="156"/>
                    <a:pt x="94" y="156"/>
                  </a:cubicBezTo>
                  <a:cubicBezTo>
                    <a:pt x="94" y="156"/>
                    <a:pt x="93" y="155"/>
                    <a:pt x="94" y="152"/>
                  </a:cubicBezTo>
                  <a:cubicBezTo>
                    <a:pt x="95" y="149"/>
                    <a:pt x="94" y="149"/>
                    <a:pt x="95" y="148"/>
                  </a:cubicBezTo>
                  <a:cubicBezTo>
                    <a:pt x="96" y="147"/>
                    <a:pt x="97" y="146"/>
                    <a:pt x="97" y="146"/>
                  </a:cubicBezTo>
                  <a:cubicBezTo>
                    <a:pt x="97" y="146"/>
                    <a:pt x="97" y="145"/>
                    <a:pt x="95" y="143"/>
                  </a:cubicBezTo>
                  <a:cubicBezTo>
                    <a:pt x="94" y="141"/>
                    <a:pt x="93" y="139"/>
                    <a:pt x="93" y="139"/>
                  </a:cubicBezTo>
                  <a:cubicBezTo>
                    <a:pt x="92" y="138"/>
                    <a:pt x="90" y="140"/>
                    <a:pt x="90" y="140"/>
                  </a:cubicBezTo>
                  <a:cubicBezTo>
                    <a:pt x="90" y="141"/>
                    <a:pt x="89" y="143"/>
                    <a:pt x="90" y="144"/>
                  </a:cubicBezTo>
                  <a:cubicBezTo>
                    <a:pt x="90" y="145"/>
                    <a:pt x="90" y="146"/>
                    <a:pt x="89" y="147"/>
                  </a:cubicBezTo>
                  <a:cubicBezTo>
                    <a:pt x="88" y="147"/>
                    <a:pt x="88" y="148"/>
                    <a:pt x="87" y="147"/>
                  </a:cubicBezTo>
                  <a:cubicBezTo>
                    <a:pt x="86" y="146"/>
                    <a:pt x="87" y="147"/>
                    <a:pt x="86" y="145"/>
                  </a:cubicBezTo>
                  <a:cubicBezTo>
                    <a:pt x="85" y="144"/>
                    <a:pt x="86" y="144"/>
                    <a:pt x="85" y="144"/>
                  </a:cubicBezTo>
                  <a:cubicBezTo>
                    <a:pt x="84" y="143"/>
                    <a:pt x="83" y="142"/>
                    <a:pt x="83" y="142"/>
                  </a:cubicBezTo>
                  <a:cubicBezTo>
                    <a:pt x="83" y="142"/>
                    <a:pt x="80" y="141"/>
                    <a:pt x="80" y="142"/>
                  </a:cubicBezTo>
                  <a:cubicBezTo>
                    <a:pt x="80" y="143"/>
                    <a:pt x="80" y="143"/>
                    <a:pt x="81" y="144"/>
                  </a:cubicBezTo>
                  <a:cubicBezTo>
                    <a:pt x="81" y="145"/>
                    <a:pt x="82" y="145"/>
                    <a:pt x="82" y="146"/>
                  </a:cubicBezTo>
                  <a:cubicBezTo>
                    <a:pt x="82" y="147"/>
                    <a:pt x="81" y="147"/>
                    <a:pt x="81" y="147"/>
                  </a:cubicBezTo>
                  <a:cubicBezTo>
                    <a:pt x="81" y="147"/>
                    <a:pt x="80" y="146"/>
                    <a:pt x="79" y="146"/>
                  </a:cubicBezTo>
                  <a:cubicBezTo>
                    <a:pt x="79" y="146"/>
                    <a:pt x="77" y="148"/>
                    <a:pt x="77" y="148"/>
                  </a:cubicBezTo>
                  <a:cubicBezTo>
                    <a:pt x="77" y="148"/>
                    <a:pt x="77" y="149"/>
                    <a:pt x="77" y="150"/>
                  </a:cubicBezTo>
                  <a:cubicBezTo>
                    <a:pt x="77" y="150"/>
                    <a:pt x="77" y="151"/>
                    <a:pt x="77" y="152"/>
                  </a:cubicBezTo>
                  <a:cubicBezTo>
                    <a:pt x="78" y="153"/>
                    <a:pt x="78" y="155"/>
                    <a:pt x="79" y="155"/>
                  </a:cubicBezTo>
                  <a:cubicBezTo>
                    <a:pt x="81" y="155"/>
                    <a:pt x="85" y="153"/>
                    <a:pt x="85" y="153"/>
                  </a:cubicBezTo>
                  <a:cubicBezTo>
                    <a:pt x="85" y="154"/>
                    <a:pt x="87" y="155"/>
                    <a:pt x="88" y="156"/>
                  </a:cubicBezTo>
                  <a:cubicBezTo>
                    <a:pt x="88" y="156"/>
                    <a:pt x="88" y="158"/>
                    <a:pt x="88" y="158"/>
                  </a:cubicBezTo>
                  <a:cubicBezTo>
                    <a:pt x="88" y="158"/>
                    <a:pt x="87" y="159"/>
                    <a:pt x="86" y="159"/>
                  </a:cubicBezTo>
                  <a:cubicBezTo>
                    <a:pt x="85" y="159"/>
                    <a:pt x="84" y="157"/>
                    <a:pt x="84" y="159"/>
                  </a:cubicBezTo>
                  <a:cubicBezTo>
                    <a:pt x="84" y="160"/>
                    <a:pt x="83" y="162"/>
                    <a:pt x="84" y="163"/>
                  </a:cubicBezTo>
                  <a:cubicBezTo>
                    <a:pt x="85" y="164"/>
                    <a:pt x="85" y="166"/>
                    <a:pt x="87" y="166"/>
                  </a:cubicBezTo>
                  <a:cubicBezTo>
                    <a:pt x="89" y="167"/>
                    <a:pt x="89" y="168"/>
                    <a:pt x="90" y="167"/>
                  </a:cubicBezTo>
                  <a:cubicBezTo>
                    <a:pt x="91" y="166"/>
                    <a:pt x="91" y="165"/>
                    <a:pt x="92" y="166"/>
                  </a:cubicBezTo>
                  <a:cubicBezTo>
                    <a:pt x="93" y="166"/>
                    <a:pt x="94" y="166"/>
                    <a:pt x="95" y="167"/>
                  </a:cubicBezTo>
                  <a:cubicBezTo>
                    <a:pt x="95" y="168"/>
                    <a:pt x="94" y="168"/>
                    <a:pt x="94" y="168"/>
                  </a:cubicBezTo>
                  <a:cubicBezTo>
                    <a:pt x="94" y="168"/>
                    <a:pt x="93" y="168"/>
                    <a:pt x="93" y="169"/>
                  </a:cubicBezTo>
                  <a:cubicBezTo>
                    <a:pt x="93" y="169"/>
                    <a:pt x="92" y="170"/>
                    <a:pt x="93" y="170"/>
                  </a:cubicBezTo>
                  <a:cubicBezTo>
                    <a:pt x="95" y="170"/>
                    <a:pt x="96" y="170"/>
                    <a:pt x="96" y="170"/>
                  </a:cubicBezTo>
                  <a:cubicBezTo>
                    <a:pt x="96" y="170"/>
                    <a:pt x="97" y="168"/>
                    <a:pt x="98" y="169"/>
                  </a:cubicBezTo>
                  <a:cubicBezTo>
                    <a:pt x="98" y="170"/>
                    <a:pt x="97" y="170"/>
                    <a:pt x="96" y="171"/>
                  </a:cubicBezTo>
                  <a:cubicBezTo>
                    <a:pt x="95" y="172"/>
                    <a:pt x="95" y="172"/>
                    <a:pt x="95" y="173"/>
                  </a:cubicBezTo>
                  <a:cubicBezTo>
                    <a:pt x="95" y="174"/>
                    <a:pt x="94" y="174"/>
                    <a:pt x="94" y="175"/>
                  </a:cubicBezTo>
                  <a:cubicBezTo>
                    <a:pt x="94" y="176"/>
                    <a:pt x="92" y="180"/>
                    <a:pt x="95" y="177"/>
                  </a:cubicBezTo>
                  <a:cubicBezTo>
                    <a:pt x="99" y="174"/>
                    <a:pt x="99" y="175"/>
                    <a:pt x="99" y="174"/>
                  </a:cubicBezTo>
                  <a:cubicBezTo>
                    <a:pt x="99" y="173"/>
                    <a:pt x="99" y="173"/>
                    <a:pt x="101" y="172"/>
                  </a:cubicBezTo>
                  <a:cubicBezTo>
                    <a:pt x="102" y="171"/>
                    <a:pt x="103" y="171"/>
                    <a:pt x="104" y="171"/>
                  </a:cubicBezTo>
                  <a:cubicBezTo>
                    <a:pt x="104" y="170"/>
                    <a:pt x="106" y="170"/>
                    <a:pt x="105" y="171"/>
                  </a:cubicBezTo>
                  <a:cubicBezTo>
                    <a:pt x="104" y="172"/>
                    <a:pt x="103" y="171"/>
                    <a:pt x="104" y="172"/>
                  </a:cubicBezTo>
                  <a:cubicBezTo>
                    <a:pt x="105" y="173"/>
                    <a:pt x="105" y="174"/>
                    <a:pt x="106" y="174"/>
                  </a:cubicBezTo>
                  <a:cubicBezTo>
                    <a:pt x="107" y="174"/>
                    <a:pt x="107" y="174"/>
                    <a:pt x="107" y="174"/>
                  </a:cubicBezTo>
                  <a:cubicBezTo>
                    <a:pt x="107" y="174"/>
                    <a:pt x="105" y="174"/>
                    <a:pt x="104" y="174"/>
                  </a:cubicBezTo>
                  <a:cubicBezTo>
                    <a:pt x="104" y="174"/>
                    <a:pt x="103" y="174"/>
                    <a:pt x="103" y="174"/>
                  </a:cubicBezTo>
                  <a:cubicBezTo>
                    <a:pt x="102" y="174"/>
                    <a:pt x="102" y="175"/>
                    <a:pt x="102" y="175"/>
                  </a:cubicBezTo>
                  <a:cubicBezTo>
                    <a:pt x="101" y="176"/>
                    <a:pt x="101" y="176"/>
                    <a:pt x="101" y="176"/>
                  </a:cubicBezTo>
                  <a:cubicBezTo>
                    <a:pt x="101" y="176"/>
                    <a:pt x="102" y="177"/>
                    <a:pt x="102" y="178"/>
                  </a:cubicBezTo>
                  <a:cubicBezTo>
                    <a:pt x="102" y="178"/>
                    <a:pt x="102" y="178"/>
                    <a:pt x="101" y="178"/>
                  </a:cubicBezTo>
                  <a:cubicBezTo>
                    <a:pt x="100" y="178"/>
                    <a:pt x="101" y="177"/>
                    <a:pt x="99" y="178"/>
                  </a:cubicBezTo>
                  <a:cubicBezTo>
                    <a:pt x="97" y="178"/>
                    <a:pt x="98" y="176"/>
                    <a:pt x="97" y="179"/>
                  </a:cubicBezTo>
                  <a:cubicBezTo>
                    <a:pt x="96" y="182"/>
                    <a:pt x="95" y="182"/>
                    <a:pt x="95" y="182"/>
                  </a:cubicBezTo>
                  <a:cubicBezTo>
                    <a:pt x="95" y="182"/>
                    <a:pt x="95" y="182"/>
                    <a:pt x="95" y="183"/>
                  </a:cubicBezTo>
                  <a:cubicBezTo>
                    <a:pt x="95" y="183"/>
                    <a:pt x="96" y="184"/>
                    <a:pt x="97" y="185"/>
                  </a:cubicBezTo>
                  <a:cubicBezTo>
                    <a:pt x="99" y="186"/>
                    <a:pt x="100" y="187"/>
                    <a:pt x="100" y="187"/>
                  </a:cubicBezTo>
                  <a:cubicBezTo>
                    <a:pt x="100" y="187"/>
                    <a:pt x="99" y="187"/>
                    <a:pt x="98" y="187"/>
                  </a:cubicBezTo>
                  <a:cubicBezTo>
                    <a:pt x="96" y="188"/>
                    <a:pt x="95" y="188"/>
                    <a:pt x="94" y="189"/>
                  </a:cubicBezTo>
                  <a:cubicBezTo>
                    <a:pt x="94" y="189"/>
                    <a:pt x="93" y="190"/>
                    <a:pt x="92" y="190"/>
                  </a:cubicBezTo>
                  <a:cubicBezTo>
                    <a:pt x="91" y="190"/>
                    <a:pt x="88" y="189"/>
                    <a:pt x="87" y="190"/>
                  </a:cubicBezTo>
                  <a:cubicBezTo>
                    <a:pt x="86" y="190"/>
                    <a:pt x="85" y="190"/>
                    <a:pt x="84" y="191"/>
                  </a:cubicBezTo>
                  <a:cubicBezTo>
                    <a:pt x="84" y="191"/>
                    <a:pt x="84" y="192"/>
                    <a:pt x="84" y="192"/>
                  </a:cubicBezTo>
                  <a:cubicBezTo>
                    <a:pt x="84" y="192"/>
                    <a:pt x="83" y="193"/>
                    <a:pt x="84" y="193"/>
                  </a:cubicBezTo>
                  <a:cubicBezTo>
                    <a:pt x="85" y="193"/>
                    <a:pt x="89" y="193"/>
                    <a:pt x="89" y="193"/>
                  </a:cubicBezTo>
                  <a:cubicBezTo>
                    <a:pt x="90" y="193"/>
                    <a:pt x="90" y="194"/>
                    <a:pt x="90" y="194"/>
                  </a:cubicBezTo>
                  <a:cubicBezTo>
                    <a:pt x="88" y="194"/>
                    <a:pt x="88" y="194"/>
                    <a:pt x="88" y="194"/>
                  </a:cubicBezTo>
                  <a:cubicBezTo>
                    <a:pt x="88" y="194"/>
                    <a:pt x="86" y="194"/>
                    <a:pt x="85" y="194"/>
                  </a:cubicBezTo>
                  <a:cubicBezTo>
                    <a:pt x="85" y="194"/>
                    <a:pt x="82" y="195"/>
                    <a:pt x="82" y="195"/>
                  </a:cubicBezTo>
                  <a:cubicBezTo>
                    <a:pt x="82" y="195"/>
                    <a:pt x="80" y="197"/>
                    <a:pt x="80" y="198"/>
                  </a:cubicBezTo>
                  <a:cubicBezTo>
                    <a:pt x="80" y="198"/>
                    <a:pt x="80" y="199"/>
                    <a:pt x="81" y="201"/>
                  </a:cubicBezTo>
                  <a:cubicBezTo>
                    <a:pt x="83" y="202"/>
                    <a:pt x="83" y="203"/>
                    <a:pt x="83" y="204"/>
                  </a:cubicBezTo>
                  <a:cubicBezTo>
                    <a:pt x="83" y="204"/>
                    <a:pt x="83" y="204"/>
                    <a:pt x="83" y="205"/>
                  </a:cubicBezTo>
                  <a:cubicBezTo>
                    <a:pt x="82" y="205"/>
                    <a:pt x="80" y="207"/>
                    <a:pt x="80" y="207"/>
                  </a:cubicBezTo>
                  <a:cubicBezTo>
                    <a:pt x="80" y="207"/>
                    <a:pt x="80" y="207"/>
                    <a:pt x="80" y="209"/>
                  </a:cubicBezTo>
                  <a:cubicBezTo>
                    <a:pt x="79" y="210"/>
                    <a:pt x="77" y="213"/>
                    <a:pt x="79" y="213"/>
                  </a:cubicBezTo>
                  <a:cubicBezTo>
                    <a:pt x="81" y="214"/>
                    <a:pt x="80" y="215"/>
                    <a:pt x="82" y="214"/>
                  </a:cubicBezTo>
                  <a:cubicBezTo>
                    <a:pt x="85" y="213"/>
                    <a:pt x="82" y="212"/>
                    <a:pt x="86" y="213"/>
                  </a:cubicBezTo>
                  <a:cubicBezTo>
                    <a:pt x="90" y="214"/>
                    <a:pt x="91" y="213"/>
                    <a:pt x="92" y="213"/>
                  </a:cubicBezTo>
                  <a:cubicBezTo>
                    <a:pt x="93" y="212"/>
                    <a:pt x="93" y="212"/>
                    <a:pt x="94" y="211"/>
                  </a:cubicBezTo>
                  <a:cubicBezTo>
                    <a:pt x="94" y="211"/>
                    <a:pt x="92" y="210"/>
                    <a:pt x="95" y="210"/>
                  </a:cubicBezTo>
                  <a:cubicBezTo>
                    <a:pt x="98" y="209"/>
                    <a:pt x="98" y="209"/>
                    <a:pt x="98" y="209"/>
                  </a:cubicBezTo>
                  <a:cubicBezTo>
                    <a:pt x="98" y="209"/>
                    <a:pt x="96" y="206"/>
                    <a:pt x="98" y="208"/>
                  </a:cubicBezTo>
                  <a:cubicBezTo>
                    <a:pt x="101" y="210"/>
                    <a:pt x="101" y="211"/>
                    <a:pt x="101" y="211"/>
                  </a:cubicBezTo>
                  <a:cubicBezTo>
                    <a:pt x="99" y="213"/>
                    <a:pt x="99" y="213"/>
                    <a:pt x="99" y="213"/>
                  </a:cubicBezTo>
                  <a:cubicBezTo>
                    <a:pt x="99" y="214"/>
                    <a:pt x="99" y="214"/>
                    <a:pt x="99" y="214"/>
                  </a:cubicBezTo>
                  <a:cubicBezTo>
                    <a:pt x="99" y="214"/>
                    <a:pt x="97" y="214"/>
                    <a:pt x="96" y="216"/>
                  </a:cubicBezTo>
                  <a:cubicBezTo>
                    <a:pt x="95" y="218"/>
                    <a:pt x="92" y="221"/>
                    <a:pt x="92" y="222"/>
                  </a:cubicBezTo>
                  <a:cubicBezTo>
                    <a:pt x="92" y="222"/>
                    <a:pt x="93" y="221"/>
                    <a:pt x="91" y="223"/>
                  </a:cubicBezTo>
                  <a:cubicBezTo>
                    <a:pt x="88" y="225"/>
                    <a:pt x="87" y="225"/>
                    <a:pt x="85" y="226"/>
                  </a:cubicBezTo>
                  <a:cubicBezTo>
                    <a:pt x="84" y="228"/>
                    <a:pt x="84" y="227"/>
                    <a:pt x="83" y="228"/>
                  </a:cubicBezTo>
                  <a:cubicBezTo>
                    <a:pt x="83" y="229"/>
                    <a:pt x="82" y="230"/>
                    <a:pt x="82" y="230"/>
                  </a:cubicBezTo>
                  <a:cubicBezTo>
                    <a:pt x="81" y="232"/>
                    <a:pt x="81" y="232"/>
                    <a:pt x="81" y="232"/>
                  </a:cubicBezTo>
                  <a:cubicBezTo>
                    <a:pt x="78" y="233"/>
                    <a:pt x="78" y="233"/>
                    <a:pt x="78" y="233"/>
                  </a:cubicBezTo>
                  <a:cubicBezTo>
                    <a:pt x="75" y="232"/>
                    <a:pt x="75" y="232"/>
                    <a:pt x="75" y="232"/>
                  </a:cubicBezTo>
                  <a:cubicBezTo>
                    <a:pt x="73" y="234"/>
                    <a:pt x="73" y="234"/>
                    <a:pt x="73" y="234"/>
                  </a:cubicBezTo>
                  <a:cubicBezTo>
                    <a:pt x="73" y="234"/>
                    <a:pt x="70" y="233"/>
                    <a:pt x="69" y="233"/>
                  </a:cubicBezTo>
                  <a:cubicBezTo>
                    <a:pt x="68" y="234"/>
                    <a:pt x="67" y="235"/>
                    <a:pt x="67" y="235"/>
                  </a:cubicBezTo>
                  <a:cubicBezTo>
                    <a:pt x="67" y="235"/>
                    <a:pt x="66" y="235"/>
                    <a:pt x="66" y="237"/>
                  </a:cubicBezTo>
                  <a:cubicBezTo>
                    <a:pt x="66" y="238"/>
                    <a:pt x="65" y="241"/>
                    <a:pt x="65" y="241"/>
                  </a:cubicBezTo>
                  <a:cubicBezTo>
                    <a:pt x="63" y="243"/>
                    <a:pt x="63" y="243"/>
                    <a:pt x="63" y="243"/>
                  </a:cubicBezTo>
                  <a:cubicBezTo>
                    <a:pt x="63" y="243"/>
                    <a:pt x="62" y="245"/>
                    <a:pt x="64" y="244"/>
                  </a:cubicBezTo>
                  <a:cubicBezTo>
                    <a:pt x="66" y="243"/>
                    <a:pt x="67" y="242"/>
                    <a:pt x="68" y="241"/>
                  </a:cubicBezTo>
                  <a:cubicBezTo>
                    <a:pt x="68" y="241"/>
                    <a:pt x="70" y="240"/>
                    <a:pt x="70" y="240"/>
                  </a:cubicBezTo>
                  <a:cubicBezTo>
                    <a:pt x="70" y="242"/>
                    <a:pt x="70" y="242"/>
                    <a:pt x="70" y="242"/>
                  </a:cubicBezTo>
                  <a:cubicBezTo>
                    <a:pt x="69" y="246"/>
                    <a:pt x="69" y="246"/>
                    <a:pt x="69" y="246"/>
                  </a:cubicBezTo>
                  <a:cubicBezTo>
                    <a:pt x="68" y="247"/>
                    <a:pt x="68" y="247"/>
                    <a:pt x="68" y="247"/>
                  </a:cubicBezTo>
                  <a:cubicBezTo>
                    <a:pt x="67" y="248"/>
                    <a:pt x="67" y="248"/>
                    <a:pt x="67" y="248"/>
                  </a:cubicBezTo>
                  <a:cubicBezTo>
                    <a:pt x="67" y="248"/>
                    <a:pt x="65" y="252"/>
                    <a:pt x="67" y="252"/>
                  </a:cubicBezTo>
                  <a:cubicBezTo>
                    <a:pt x="69" y="251"/>
                    <a:pt x="68" y="251"/>
                    <a:pt x="70" y="250"/>
                  </a:cubicBezTo>
                  <a:cubicBezTo>
                    <a:pt x="72" y="250"/>
                    <a:pt x="71" y="249"/>
                    <a:pt x="75" y="248"/>
                  </a:cubicBezTo>
                  <a:cubicBezTo>
                    <a:pt x="78" y="248"/>
                    <a:pt x="78" y="246"/>
                    <a:pt x="78" y="245"/>
                  </a:cubicBezTo>
                  <a:cubicBezTo>
                    <a:pt x="78" y="245"/>
                    <a:pt x="78" y="244"/>
                    <a:pt x="78" y="243"/>
                  </a:cubicBezTo>
                  <a:cubicBezTo>
                    <a:pt x="78" y="242"/>
                    <a:pt x="76" y="241"/>
                    <a:pt x="79" y="240"/>
                  </a:cubicBezTo>
                  <a:cubicBezTo>
                    <a:pt x="81" y="240"/>
                    <a:pt x="80" y="241"/>
                    <a:pt x="81" y="240"/>
                  </a:cubicBezTo>
                  <a:cubicBezTo>
                    <a:pt x="82" y="239"/>
                    <a:pt x="82" y="241"/>
                    <a:pt x="82" y="238"/>
                  </a:cubicBezTo>
                  <a:cubicBezTo>
                    <a:pt x="82" y="236"/>
                    <a:pt x="82" y="236"/>
                    <a:pt x="84" y="235"/>
                  </a:cubicBezTo>
                  <a:cubicBezTo>
                    <a:pt x="86" y="233"/>
                    <a:pt x="85" y="234"/>
                    <a:pt x="86" y="233"/>
                  </a:cubicBezTo>
                  <a:cubicBezTo>
                    <a:pt x="87" y="232"/>
                    <a:pt x="86" y="232"/>
                    <a:pt x="87" y="231"/>
                  </a:cubicBezTo>
                  <a:cubicBezTo>
                    <a:pt x="89" y="230"/>
                    <a:pt x="89" y="230"/>
                    <a:pt x="89" y="230"/>
                  </a:cubicBezTo>
                  <a:cubicBezTo>
                    <a:pt x="89" y="229"/>
                    <a:pt x="92" y="227"/>
                    <a:pt x="92" y="227"/>
                  </a:cubicBezTo>
                  <a:cubicBezTo>
                    <a:pt x="92" y="225"/>
                    <a:pt x="92" y="225"/>
                    <a:pt x="92" y="225"/>
                  </a:cubicBezTo>
                  <a:cubicBezTo>
                    <a:pt x="96" y="223"/>
                    <a:pt x="96" y="223"/>
                    <a:pt x="96" y="223"/>
                  </a:cubicBezTo>
                  <a:cubicBezTo>
                    <a:pt x="96" y="223"/>
                    <a:pt x="97" y="222"/>
                    <a:pt x="97" y="223"/>
                  </a:cubicBezTo>
                  <a:cubicBezTo>
                    <a:pt x="96" y="224"/>
                    <a:pt x="95" y="226"/>
                    <a:pt x="95" y="226"/>
                  </a:cubicBezTo>
                  <a:cubicBezTo>
                    <a:pt x="95" y="228"/>
                    <a:pt x="95" y="228"/>
                    <a:pt x="95" y="228"/>
                  </a:cubicBezTo>
                  <a:cubicBezTo>
                    <a:pt x="92" y="230"/>
                    <a:pt x="92" y="230"/>
                    <a:pt x="92" y="230"/>
                  </a:cubicBezTo>
                  <a:cubicBezTo>
                    <a:pt x="92" y="230"/>
                    <a:pt x="94" y="231"/>
                    <a:pt x="93" y="232"/>
                  </a:cubicBezTo>
                  <a:cubicBezTo>
                    <a:pt x="92" y="233"/>
                    <a:pt x="90" y="234"/>
                    <a:pt x="90" y="234"/>
                  </a:cubicBezTo>
                  <a:cubicBezTo>
                    <a:pt x="90" y="236"/>
                    <a:pt x="90" y="236"/>
                    <a:pt x="90" y="236"/>
                  </a:cubicBezTo>
                  <a:cubicBezTo>
                    <a:pt x="91" y="237"/>
                    <a:pt x="91" y="237"/>
                    <a:pt x="91" y="237"/>
                  </a:cubicBezTo>
                  <a:cubicBezTo>
                    <a:pt x="89" y="241"/>
                    <a:pt x="89" y="241"/>
                    <a:pt x="89" y="241"/>
                  </a:cubicBezTo>
                  <a:cubicBezTo>
                    <a:pt x="91" y="243"/>
                    <a:pt x="91" y="243"/>
                    <a:pt x="91" y="243"/>
                  </a:cubicBezTo>
                  <a:cubicBezTo>
                    <a:pt x="92" y="245"/>
                    <a:pt x="92" y="245"/>
                    <a:pt x="92" y="245"/>
                  </a:cubicBezTo>
                  <a:cubicBezTo>
                    <a:pt x="92" y="245"/>
                    <a:pt x="91" y="246"/>
                    <a:pt x="90" y="247"/>
                  </a:cubicBezTo>
                  <a:cubicBezTo>
                    <a:pt x="89" y="247"/>
                    <a:pt x="87" y="250"/>
                    <a:pt x="87" y="250"/>
                  </a:cubicBezTo>
                  <a:cubicBezTo>
                    <a:pt x="85" y="253"/>
                    <a:pt x="85" y="253"/>
                    <a:pt x="85" y="253"/>
                  </a:cubicBezTo>
                  <a:cubicBezTo>
                    <a:pt x="83" y="256"/>
                    <a:pt x="83" y="256"/>
                    <a:pt x="83" y="256"/>
                  </a:cubicBezTo>
                  <a:cubicBezTo>
                    <a:pt x="83" y="259"/>
                    <a:pt x="83" y="259"/>
                    <a:pt x="83" y="259"/>
                  </a:cubicBezTo>
                  <a:cubicBezTo>
                    <a:pt x="82" y="263"/>
                    <a:pt x="82" y="263"/>
                    <a:pt x="82" y="263"/>
                  </a:cubicBezTo>
                  <a:cubicBezTo>
                    <a:pt x="80" y="264"/>
                    <a:pt x="80" y="264"/>
                    <a:pt x="80" y="264"/>
                  </a:cubicBezTo>
                  <a:cubicBezTo>
                    <a:pt x="80" y="264"/>
                    <a:pt x="79" y="267"/>
                    <a:pt x="81" y="267"/>
                  </a:cubicBezTo>
                  <a:cubicBezTo>
                    <a:pt x="83" y="268"/>
                    <a:pt x="83" y="268"/>
                    <a:pt x="84" y="268"/>
                  </a:cubicBezTo>
                  <a:cubicBezTo>
                    <a:pt x="86" y="268"/>
                    <a:pt x="85" y="268"/>
                    <a:pt x="86" y="268"/>
                  </a:cubicBezTo>
                  <a:cubicBezTo>
                    <a:pt x="87" y="268"/>
                    <a:pt x="89" y="268"/>
                    <a:pt x="89" y="266"/>
                  </a:cubicBezTo>
                  <a:cubicBezTo>
                    <a:pt x="89" y="264"/>
                    <a:pt x="89" y="262"/>
                    <a:pt x="89" y="261"/>
                  </a:cubicBezTo>
                  <a:cubicBezTo>
                    <a:pt x="89" y="261"/>
                    <a:pt x="91" y="258"/>
                    <a:pt x="91" y="258"/>
                  </a:cubicBezTo>
                  <a:cubicBezTo>
                    <a:pt x="91" y="254"/>
                    <a:pt x="91" y="254"/>
                    <a:pt x="91" y="254"/>
                  </a:cubicBezTo>
                  <a:cubicBezTo>
                    <a:pt x="91" y="254"/>
                    <a:pt x="91" y="253"/>
                    <a:pt x="93" y="251"/>
                  </a:cubicBezTo>
                  <a:cubicBezTo>
                    <a:pt x="95" y="250"/>
                    <a:pt x="94" y="250"/>
                    <a:pt x="95" y="250"/>
                  </a:cubicBezTo>
                  <a:cubicBezTo>
                    <a:pt x="96" y="249"/>
                    <a:pt x="96" y="248"/>
                    <a:pt x="96" y="247"/>
                  </a:cubicBezTo>
                  <a:cubicBezTo>
                    <a:pt x="97" y="246"/>
                    <a:pt x="97" y="246"/>
                    <a:pt x="97" y="246"/>
                  </a:cubicBezTo>
                  <a:cubicBezTo>
                    <a:pt x="98" y="244"/>
                    <a:pt x="98" y="244"/>
                    <a:pt x="98" y="244"/>
                  </a:cubicBezTo>
                  <a:cubicBezTo>
                    <a:pt x="98" y="236"/>
                    <a:pt x="98" y="236"/>
                    <a:pt x="98" y="236"/>
                  </a:cubicBezTo>
                  <a:cubicBezTo>
                    <a:pt x="98" y="236"/>
                    <a:pt x="98" y="234"/>
                    <a:pt x="99" y="234"/>
                  </a:cubicBezTo>
                  <a:cubicBezTo>
                    <a:pt x="100" y="234"/>
                    <a:pt x="101" y="234"/>
                    <a:pt x="101" y="234"/>
                  </a:cubicBezTo>
                  <a:cubicBezTo>
                    <a:pt x="101" y="234"/>
                    <a:pt x="101" y="235"/>
                    <a:pt x="101" y="237"/>
                  </a:cubicBezTo>
                  <a:cubicBezTo>
                    <a:pt x="100" y="239"/>
                    <a:pt x="101" y="242"/>
                    <a:pt x="101" y="242"/>
                  </a:cubicBezTo>
                  <a:cubicBezTo>
                    <a:pt x="108" y="248"/>
                    <a:pt x="108" y="248"/>
                    <a:pt x="108" y="248"/>
                  </a:cubicBezTo>
                  <a:cubicBezTo>
                    <a:pt x="108" y="248"/>
                    <a:pt x="111" y="253"/>
                    <a:pt x="111" y="254"/>
                  </a:cubicBezTo>
                  <a:cubicBezTo>
                    <a:pt x="111" y="254"/>
                    <a:pt x="116" y="258"/>
                    <a:pt x="116" y="258"/>
                  </a:cubicBezTo>
                  <a:cubicBezTo>
                    <a:pt x="116" y="258"/>
                    <a:pt x="117" y="259"/>
                    <a:pt x="116" y="260"/>
                  </a:cubicBezTo>
                  <a:cubicBezTo>
                    <a:pt x="116" y="261"/>
                    <a:pt x="117" y="262"/>
                    <a:pt x="117" y="263"/>
                  </a:cubicBezTo>
                  <a:cubicBezTo>
                    <a:pt x="116" y="264"/>
                    <a:pt x="115" y="267"/>
                    <a:pt x="115" y="267"/>
                  </a:cubicBezTo>
                  <a:cubicBezTo>
                    <a:pt x="113" y="268"/>
                    <a:pt x="113" y="268"/>
                    <a:pt x="113" y="268"/>
                  </a:cubicBezTo>
                  <a:cubicBezTo>
                    <a:pt x="110" y="271"/>
                    <a:pt x="110" y="271"/>
                    <a:pt x="110" y="271"/>
                  </a:cubicBezTo>
                  <a:cubicBezTo>
                    <a:pt x="109" y="275"/>
                    <a:pt x="109" y="275"/>
                    <a:pt x="109" y="275"/>
                  </a:cubicBezTo>
                  <a:cubicBezTo>
                    <a:pt x="107" y="278"/>
                    <a:pt x="107" y="278"/>
                    <a:pt x="107" y="278"/>
                  </a:cubicBezTo>
                  <a:cubicBezTo>
                    <a:pt x="103" y="280"/>
                    <a:pt x="103" y="280"/>
                    <a:pt x="103" y="280"/>
                  </a:cubicBezTo>
                  <a:cubicBezTo>
                    <a:pt x="98" y="285"/>
                    <a:pt x="98" y="285"/>
                    <a:pt x="98" y="285"/>
                  </a:cubicBezTo>
                  <a:cubicBezTo>
                    <a:pt x="96" y="289"/>
                    <a:pt x="96" y="289"/>
                    <a:pt x="96" y="289"/>
                  </a:cubicBezTo>
                  <a:cubicBezTo>
                    <a:pt x="93" y="293"/>
                    <a:pt x="93" y="293"/>
                    <a:pt x="93" y="293"/>
                  </a:cubicBezTo>
                  <a:cubicBezTo>
                    <a:pt x="93" y="296"/>
                    <a:pt x="93" y="296"/>
                    <a:pt x="93" y="296"/>
                  </a:cubicBezTo>
                  <a:cubicBezTo>
                    <a:pt x="93" y="296"/>
                    <a:pt x="95" y="300"/>
                    <a:pt x="96" y="300"/>
                  </a:cubicBezTo>
                  <a:cubicBezTo>
                    <a:pt x="96" y="300"/>
                    <a:pt x="97" y="301"/>
                    <a:pt x="97" y="301"/>
                  </a:cubicBezTo>
                  <a:cubicBezTo>
                    <a:pt x="98" y="306"/>
                    <a:pt x="98" y="306"/>
                    <a:pt x="98" y="306"/>
                  </a:cubicBezTo>
                  <a:cubicBezTo>
                    <a:pt x="98" y="306"/>
                    <a:pt x="98" y="309"/>
                    <a:pt x="99" y="309"/>
                  </a:cubicBezTo>
                  <a:cubicBezTo>
                    <a:pt x="100" y="308"/>
                    <a:pt x="101" y="305"/>
                    <a:pt x="101" y="305"/>
                  </a:cubicBezTo>
                  <a:cubicBezTo>
                    <a:pt x="101" y="305"/>
                    <a:pt x="99" y="303"/>
                    <a:pt x="99" y="301"/>
                  </a:cubicBezTo>
                  <a:cubicBezTo>
                    <a:pt x="99" y="299"/>
                    <a:pt x="101" y="296"/>
                    <a:pt x="101" y="296"/>
                  </a:cubicBezTo>
                  <a:cubicBezTo>
                    <a:pt x="103" y="295"/>
                    <a:pt x="103" y="295"/>
                    <a:pt x="103" y="295"/>
                  </a:cubicBezTo>
                  <a:cubicBezTo>
                    <a:pt x="103" y="295"/>
                    <a:pt x="102" y="295"/>
                    <a:pt x="103" y="296"/>
                  </a:cubicBezTo>
                  <a:cubicBezTo>
                    <a:pt x="104" y="298"/>
                    <a:pt x="104" y="297"/>
                    <a:pt x="105" y="298"/>
                  </a:cubicBezTo>
                  <a:cubicBezTo>
                    <a:pt x="105" y="299"/>
                    <a:pt x="108" y="302"/>
                    <a:pt x="108" y="302"/>
                  </a:cubicBezTo>
                  <a:cubicBezTo>
                    <a:pt x="108" y="302"/>
                    <a:pt x="111" y="305"/>
                    <a:pt x="112" y="306"/>
                  </a:cubicBezTo>
                  <a:cubicBezTo>
                    <a:pt x="113" y="307"/>
                    <a:pt x="114" y="309"/>
                    <a:pt x="115" y="309"/>
                  </a:cubicBezTo>
                  <a:cubicBezTo>
                    <a:pt x="116" y="308"/>
                    <a:pt x="117" y="309"/>
                    <a:pt x="117" y="307"/>
                  </a:cubicBezTo>
                  <a:cubicBezTo>
                    <a:pt x="117" y="305"/>
                    <a:pt x="118" y="305"/>
                    <a:pt x="118" y="303"/>
                  </a:cubicBezTo>
                  <a:cubicBezTo>
                    <a:pt x="117" y="302"/>
                    <a:pt x="117" y="299"/>
                    <a:pt x="117" y="299"/>
                  </a:cubicBezTo>
                  <a:cubicBezTo>
                    <a:pt x="117" y="299"/>
                    <a:pt x="117" y="298"/>
                    <a:pt x="118" y="298"/>
                  </a:cubicBezTo>
                  <a:cubicBezTo>
                    <a:pt x="120" y="298"/>
                    <a:pt x="120" y="300"/>
                    <a:pt x="120" y="300"/>
                  </a:cubicBezTo>
                  <a:cubicBezTo>
                    <a:pt x="120" y="300"/>
                    <a:pt x="121" y="303"/>
                    <a:pt x="122" y="304"/>
                  </a:cubicBezTo>
                  <a:cubicBezTo>
                    <a:pt x="123" y="304"/>
                    <a:pt x="124" y="304"/>
                    <a:pt x="125" y="305"/>
                  </a:cubicBezTo>
                  <a:cubicBezTo>
                    <a:pt x="126" y="307"/>
                    <a:pt x="131" y="308"/>
                    <a:pt x="131" y="308"/>
                  </a:cubicBezTo>
                  <a:cubicBezTo>
                    <a:pt x="131" y="308"/>
                    <a:pt x="132" y="307"/>
                    <a:pt x="133" y="306"/>
                  </a:cubicBezTo>
                  <a:cubicBezTo>
                    <a:pt x="133" y="305"/>
                    <a:pt x="135" y="305"/>
                    <a:pt x="135" y="305"/>
                  </a:cubicBezTo>
                  <a:cubicBezTo>
                    <a:pt x="135" y="305"/>
                    <a:pt x="134" y="303"/>
                    <a:pt x="137" y="304"/>
                  </a:cubicBezTo>
                  <a:cubicBezTo>
                    <a:pt x="139" y="304"/>
                    <a:pt x="140" y="305"/>
                    <a:pt x="140" y="304"/>
                  </a:cubicBezTo>
                  <a:cubicBezTo>
                    <a:pt x="141" y="303"/>
                    <a:pt x="143" y="299"/>
                    <a:pt x="143" y="299"/>
                  </a:cubicBezTo>
                  <a:cubicBezTo>
                    <a:pt x="143" y="299"/>
                    <a:pt x="142" y="296"/>
                    <a:pt x="145" y="297"/>
                  </a:cubicBezTo>
                  <a:cubicBezTo>
                    <a:pt x="147" y="299"/>
                    <a:pt x="158" y="301"/>
                    <a:pt x="158" y="301"/>
                  </a:cubicBezTo>
                  <a:cubicBezTo>
                    <a:pt x="157" y="303"/>
                    <a:pt x="157" y="303"/>
                    <a:pt x="157" y="303"/>
                  </a:cubicBezTo>
                  <a:cubicBezTo>
                    <a:pt x="153" y="302"/>
                    <a:pt x="153" y="302"/>
                    <a:pt x="153" y="302"/>
                  </a:cubicBezTo>
                  <a:cubicBezTo>
                    <a:pt x="150" y="303"/>
                    <a:pt x="150" y="303"/>
                    <a:pt x="150" y="303"/>
                  </a:cubicBezTo>
                  <a:cubicBezTo>
                    <a:pt x="150" y="303"/>
                    <a:pt x="149" y="303"/>
                    <a:pt x="148" y="305"/>
                  </a:cubicBezTo>
                  <a:cubicBezTo>
                    <a:pt x="148" y="306"/>
                    <a:pt x="148" y="307"/>
                    <a:pt x="147" y="308"/>
                  </a:cubicBezTo>
                  <a:cubicBezTo>
                    <a:pt x="147" y="309"/>
                    <a:pt x="146" y="310"/>
                    <a:pt x="145" y="310"/>
                  </a:cubicBezTo>
                  <a:cubicBezTo>
                    <a:pt x="145" y="311"/>
                    <a:pt x="141" y="314"/>
                    <a:pt x="141" y="314"/>
                  </a:cubicBezTo>
                  <a:cubicBezTo>
                    <a:pt x="139" y="317"/>
                    <a:pt x="139" y="317"/>
                    <a:pt x="139" y="317"/>
                  </a:cubicBezTo>
                  <a:cubicBezTo>
                    <a:pt x="137" y="322"/>
                    <a:pt x="137" y="322"/>
                    <a:pt x="137" y="322"/>
                  </a:cubicBezTo>
                  <a:cubicBezTo>
                    <a:pt x="137" y="322"/>
                    <a:pt x="137" y="326"/>
                    <a:pt x="138" y="326"/>
                  </a:cubicBezTo>
                  <a:cubicBezTo>
                    <a:pt x="139" y="327"/>
                    <a:pt x="141" y="330"/>
                    <a:pt x="141" y="330"/>
                  </a:cubicBezTo>
                  <a:cubicBezTo>
                    <a:pt x="141" y="330"/>
                    <a:pt x="141" y="332"/>
                    <a:pt x="141" y="333"/>
                  </a:cubicBezTo>
                  <a:cubicBezTo>
                    <a:pt x="141" y="334"/>
                    <a:pt x="141" y="335"/>
                    <a:pt x="142" y="337"/>
                  </a:cubicBezTo>
                  <a:cubicBezTo>
                    <a:pt x="143" y="338"/>
                    <a:pt x="144" y="342"/>
                    <a:pt x="144" y="342"/>
                  </a:cubicBezTo>
                  <a:cubicBezTo>
                    <a:pt x="145" y="342"/>
                    <a:pt x="145" y="342"/>
                    <a:pt x="145" y="342"/>
                  </a:cubicBezTo>
                  <a:cubicBezTo>
                    <a:pt x="145" y="345"/>
                    <a:pt x="145" y="345"/>
                    <a:pt x="145" y="345"/>
                  </a:cubicBezTo>
                  <a:cubicBezTo>
                    <a:pt x="145" y="345"/>
                    <a:pt x="145" y="348"/>
                    <a:pt x="146" y="348"/>
                  </a:cubicBezTo>
                  <a:cubicBezTo>
                    <a:pt x="148" y="348"/>
                    <a:pt x="151" y="346"/>
                    <a:pt x="151" y="346"/>
                  </a:cubicBezTo>
                  <a:cubicBezTo>
                    <a:pt x="159" y="344"/>
                    <a:pt x="159" y="344"/>
                    <a:pt x="159" y="344"/>
                  </a:cubicBezTo>
                  <a:cubicBezTo>
                    <a:pt x="159" y="344"/>
                    <a:pt x="158" y="348"/>
                    <a:pt x="158" y="349"/>
                  </a:cubicBezTo>
                  <a:cubicBezTo>
                    <a:pt x="158" y="350"/>
                    <a:pt x="156" y="350"/>
                    <a:pt x="155" y="351"/>
                  </a:cubicBezTo>
                  <a:cubicBezTo>
                    <a:pt x="155" y="352"/>
                    <a:pt x="155" y="353"/>
                    <a:pt x="155" y="353"/>
                  </a:cubicBezTo>
                  <a:cubicBezTo>
                    <a:pt x="155" y="353"/>
                    <a:pt x="154" y="356"/>
                    <a:pt x="153" y="356"/>
                  </a:cubicBezTo>
                  <a:cubicBezTo>
                    <a:pt x="151" y="356"/>
                    <a:pt x="149" y="357"/>
                    <a:pt x="149" y="357"/>
                  </a:cubicBezTo>
                  <a:cubicBezTo>
                    <a:pt x="149" y="357"/>
                    <a:pt x="148" y="355"/>
                    <a:pt x="148" y="358"/>
                  </a:cubicBezTo>
                  <a:cubicBezTo>
                    <a:pt x="147" y="360"/>
                    <a:pt x="146" y="362"/>
                    <a:pt x="146" y="363"/>
                  </a:cubicBezTo>
                  <a:cubicBezTo>
                    <a:pt x="146" y="364"/>
                    <a:pt x="144" y="365"/>
                    <a:pt x="147" y="366"/>
                  </a:cubicBezTo>
                  <a:cubicBezTo>
                    <a:pt x="149" y="366"/>
                    <a:pt x="149" y="369"/>
                    <a:pt x="149" y="369"/>
                  </a:cubicBezTo>
                  <a:cubicBezTo>
                    <a:pt x="149" y="369"/>
                    <a:pt x="147" y="371"/>
                    <a:pt x="146" y="372"/>
                  </a:cubicBezTo>
                  <a:cubicBezTo>
                    <a:pt x="145" y="373"/>
                    <a:pt x="144" y="372"/>
                    <a:pt x="144" y="373"/>
                  </a:cubicBezTo>
                  <a:cubicBezTo>
                    <a:pt x="144" y="374"/>
                    <a:pt x="146" y="379"/>
                    <a:pt x="146" y="379"/>
                  </a:cubicBezTo>
                  <a:cubicBezTo>
                    <a:pt x="146" y="379"/>
                    <a:pt x="146" y="382"/>
                    <a:pt x="144" y="382"/>
                  </a:cubicBezTo>
                  <a:cubicBezTo>
                    <a:pt x="142" y="382"/>
                    <a:pt x="142" y="382"/>
                    <a:pt x="141" y="382"/>
                  </a:cubicBezTo>
                  <a:cubicBezTo>
                    <a:pt x="140" y="382"/>
                    <a:pt x="139" y="382"/>
                    <a:pt x="139" y="382"/>
                  </a:cubicBezTo>
                  <a:cubicBezTo>
                    <a:pt x="139" y="382"/>
                    <a:pt x="140" y="383"/>
                    <a:pt x="140" y="385"/>
                  </a:cubicBezTo>
                  <a:cubicBezTo>
                    <a:pt x="140" y="387"/>
                    <a:pt x="140" y="389"/>
                    <a:pt x="140" y="389"/>
                  </a:cubicBezTo>
                  <a:cubicBezTo>
                    <a:pt x="137" y="388"/>
                    <a:pt x="137" y="388"/>
                    <a:pt x="137" y="388"/>
                  </a:cubicBezTo>
                  <a:cubicBezTo>
                    <a:pt x="134" y="385"/>
                    <a:pt x="134" y="385"/>
                    <a:pt x="134" y="385"/>
                  </a:cubicBezTo>
                  <a:cubicBezTo>
                    <a:pt x="134" y="385"/>
                    <a:pt x="131" y="385"/>
                    <a:pt x="130" y="385"/>
                  </a:cubicBezTo>
                  <a:cubicBezTo>
                    <a:pt x="129" y="386"/>
                    <a:pt x="126" y="386"/>
                    <a:pt x="126" y="386"/>
                  </a:cubicBezTo>
                  <a:cubicBezTo>
                    <a:pt x="126" y="386"/>
                    <a:pt x="121" y="384"/>
                    <a:pt x="120" y="383"/>
                  </a:cubicBezTo>
                  <a:cubicBezTo>
                    <a:pt x="120" y="382"/>
                    <a:pt x="120" y="382"/>
                    <a:pt x="119" y="383"/>
                  </a:cubicBezTo>
                  <a:cubicBezTo>
                    <a:pt x="119" y="383"/>
                    <a:pt x="120" y="383"/>
                    <a:pt x="119" y="383"/>
                  </a:cubicBezTo>
                  <a:cubicBezTo>
                    <a:pt x="118" y="384"/>
                    <a:pt x="120" y="384"/>
                    <a:pt x="116" y="384"/>
                  </a:cubicBezTo>
                  <a:cubicBezTo>
                    <a:pt x="112" y="385"/>
                    <a:pt x="108" y="386"/>
                    <a:pt x="108" y="386"/>
                  </a:cubicBezTo>
                  <a:cubicBezTo>
                    <a:pt x="108" y="386"/>
                    <a:pt x="111" y="383"/>
                    <a:pt x="110" y="382"/>
                  </a:cubicBezTo>
                  <a:cubicBezTo>
                    <a:pt x="109" y="381"/>
                    <a:pt x="110" y="382"/>
                    <a:pt x="108" y="381"/>
                  </a:cubicBezTo>
                  <a:cubicBezTo>
                    <a:pt x="107" y="380"/>
                    <a:pt x="105" y="378"/>
                    <a:pt x="105" y="377"/>
                  </a:cubicBezTo>
                  <a:cubicBezTo>
                    <a:pt x="105" y="376"/>
                    <a:pt x="105" y="374"/>
                    <a:pt x="103" y="374"/>
                  </a:cubicBezTo>
                  <a:cubicBezTo>
                    <a:pt x="102" y="374"/>
                    <a:pt x="101" y="372"/>
                    <a:pt x="99" y="374"/>
                  </a:cubicBezTo>
                  <a:cubicBezTo>
                    <a:pt x="98" y="375"/>
                    <a:pt x="97" y="375"/>
                    <a:pt x="97" y="376"/>
                  </a:cubicBezTo>
                  <a:cubicBezTo>
                    <a:pt x="96" y="377"/>
                    <a:pt x="92" y="378"/>
                    <a:pt x="92" y="378"/>
                  </a:cubicBezTo>
                  <a:cubicBezTo>
                    <a:pt x="92" y="378"/>
                    <a:pt x="95" y="382"/>
                    <a:pt x="95" y="383"/>
                  </a:cubicBezTo>
                  <a:cubicBezTo>
                    <a:pt x="95" y="384"/>
                    <a:pt x="97" y="388"/>
                    <a:pt x="97" y="388"/>
                  </a:cubicBezTo>
                  <a:cubicBezTo>
                    <a:pt x="104" y="388"/>
                    <a:pt x="104" y="388"/>
                    <a:pt x="104" y="388"/>
                  </a:cubicBezTo>
                  <a:cubicBezTo>
                    <a:pt x="104" y="388"/>
                    <a:pt x="99" y="390"/>
                    <a:pt x="99" y="392"/>
                  </a:cubicBezTo>
                  <a:cubicBezTo>
                    <a:pt x="98" y="393"/>
                    <a:pt x="98" y="394"/>
                    <a:pt x="97" y="395"/>
                  </a:cubicBezTo>
                  <a:cubicBezTo>
                    <a:pt x="96" y="396"/>
                    <a:pt x="96" y="397"/>
                    <a:pt x="94" y="398"/>
                  </a:cubicBezTo>
                  <a:cubicBezTo>
                    <a:pt x="91" y="398"/>
                    <a:pt x="88" y="399"/>
                    <a:pt x="86" y="400"/>
                  </a:cubicBezTo>
                  <a:cubicBezTo>
                    <a:pt x="85" y="401"/>
                    <a:pt x="84" y="401"/>
                    <a:pt x="84" y="402"/>
                  </a:cubicBezTo>
                  <a:cubicBezTo>
                    <a:pt x="84" y="404"/>
                    <a:pt x="78" y="403"/>
                    <a:pt x="84" y="405"/>
                  </a:cubicBezTo>
                  <a:cubicBezTo>
                    <a:pt x="90" y="406"/>
                    <a:pt x="91" y="407"/>
                    <a:pt x="91" y="407"/>
                  </a:cubicBezTo>
                  <a:cubicBezTo>
                    <a:pt x="91" y="407"/>
                    <a:pt x="94" y="404"/>
                    <a:pt x="95" y="403"/>
                  </a:cubicBezTo>
                  <a:cubicBezTo>
                    <a:pt x="97" y="401"/>
                    <a:pt x="97" y="401"/>
                    <a:pt x="101" y="401"/>
                  </a:cubicBezTo>
                  <a:cubicBezTo>
                    <a:pt x="105" y="402"/>
                    <a:pt x="105" y="401"/>
                    <a:pt x="105" y="402"/>
                  </a:cubicBezTo>
                  <a:cubicBezTo>
                    <a:pt x="105" y="404"/>
                    <a:pt x="105" y="405"/>
                    <a:pt x="105" y="407"/>
                  </a:cubicBezTo>
                  <a:cubicBezTo>
                    <a:pt x="104" y="409"/>
                    <a:pt x="102" y="410"/>
                    <a:pt x="104" y="413"/>
                  </a:cubicBezTo>
                  <a:cubicBezTo>
                    <a:pt x="106" y="415"/>
                    <a:pt x="103" y="417"/>
                    <a:pt x="103" y="418"/>
                  </a:cubicBezTo>
                  <a:cubicBezTo>
                    <a:pt x="103" y="418"/>
                    <a:pt x="101" y="421"/>
                    <a:pt x="102" y="421"/>
                  </a:cubicBezTo>
                  <a:cubicBezTo>
                    <a:pt x="103" y="422"/>
                    <a:pt x="103" y="422"/>
                    <a:pt x="103" y="422"/>
                  </a:cubicBezTo>
                  <a:cubicBezTo>
                    <a:pt x="103" y="422"/>
                    <a:pt x="101" y="427"/>
                    <a:pt x="101" y="428"/>
                  </a:cubicBezTo>
                  <a:cubicBezTo>
                    <a:pt x="101" y="428"/>
                    <a:pt x="98" y="434"/>
                    <a:pt x="97" y="434"/>
                  </a:cubicBezTo>
                  <a:cubicBezTo>
                    <a:pt x="96" y="435"/>
                    <a:pt x="98" y="435"/>
                    <a:pt x="92" y="437"/>
                  </a:cubicBezTo>
                  <a:cubicBezTo>
                    <a:pt x="86" y="438"/>
                    <a:pt x="83" y="439"/>
                    <a:pt x="83" y="439"/>
                  </a:cubicBezTo>
                  <a:cubicBezTo>
                    <a:pt x="78" y="441"/>
                    <a:pt x="78" y="441"/>
                    <a:pt x="78" y="441"/>
                  </a:cubicBezTo>
                  <a:cubicBezTo>
                    <a:pt x="74" y="444"/>
                    <a:pt x="74" y="444"/>
                    <a:pt x="74" y="444"/>
                  </a:cubicBezTo>
                  <a:cubicBezTo>
                    <a:pt x="71" y="444"/>
                    <a:pt x="71" y="444"/>
                    <a:pt x="71" y="444"/>
                  </a:cubicBezTo>
                  <a:cubicBezTo>
                    <a:pt x="66" y="443"/>
                    <a:pt x="66" y="443"/>
                    <a:pt x="66" y="443"/>
                  </a:cubicBezTo>
                  <a:cubicBezTo>
                    <a:pt x="66" y="443"/>
                    <a:pt x="61" y="446"/>
                    <a:pt x="61" y="447"/>
                  </a:cubicBezTo>
                  <a:cubicBezTo>
                    <a:pt x="61" y="447"/>
                    <a:pt x="58" y="448"/>
                    <a:pt x="57" y="449"/>
                  </a:cubicBezTo>
                  <a:cubicBezTo>
                    <a:pt x="57" y="450"/>
                    <a:pt x="62" y="452"/>
                    <a:pt x="62" y="452"/>
                  </a:cubicBezTo>
                  <a:cubicBezTo>
                    <a:pt x="63" y="455"/>
                    <a:pt x="63" y="455"/>
                    <a:pt x="63" y="455"/>
                  </a:cubicBezTo>
                  <a:cubicBezTo>
                    <a:pt x="61" y="455"/>
                    <a:pt x="61" y="455"/>
                    <a:pt x="61" y="455"/>
                  </a:cubicBezTo>
                  <a:cubicBezTo>
                    <a:pt x="57" y="456"/>
                    <a:pt x="57" y="456"/>
                    <a:pt x="57" y="456"/>
                  </a:cubicBezTo>
                  <a:cubicBezTo>
                    <a:pt x="57" y="458"/>
                    <a:pt x="57" y="458"/>
                    <a:pt x="57" y="458"/>
                  </a:cubicBezTo>
                  <a:cubicBezTo>
                    <a:pt x="59" y="459"/>
                    <a:pt x="59" y="459"/>
                    <a:pt x="59" y="459"/>
                  </a:cubicBezTo>
                  <a:cubicBezTo>
                    <a:pt x="59" y="459"/>
                    <a:pt x="60" y="460"/>
                    <a:pt x="61" y="460"/>
                  </a:cubicBezTo>
                  <a:cubicBezTo>
                    <a:pt x="63" y="460"/>
                    <a:pt x="67" y="458"/>
                    <a:pt x="67" y="458"/>
                  </a:cubicBezTo>
                  <a:cubicBezTo>
                    <a:pt x="62" y="461"/>
                    <a:pt x="62" y="461"/>
                    <a:pt x="62" y="461"/>
                  </a:cubicBezTo>
                  <a:cubicBezTo>
                    <a:pt x="61" y="464"/>
                    <a:pt x="61" y="464"/>
                    <a:pt x="61" y="464"/>
                  </a:cubicBezTo>
                  <a:cubicBezTo>
                    <a:pt x="61" y="464"/>
                    <a:pt x="60" y="466"/>
                    <a:pt x="62" y="466"/>
                  </a:cubicBezTo>
                  <a:cubicBezTo>
                    <a:pt x="64" y="466"/>
                    <a:pt x="66" y="466"/>
                    <a:pt x="66" y="466"/>
                  </a:cubicBezTo>
                  <a:cubicBezTo>
                    <a:pt x="66" y="466"/>
                    <a:pt x="67" y="464"/>
                    <a:pt x="69" y="464"/>
                  </a:cubicBezTo>
                  <a:cubicBezTo>
                    <a:pt x="72" y="465"/>
                    <a:pt x="72" y="465"/>
                    <a:pt x="72" y="465"/>
                  </a:cubicBezTo>
                  <a:cubicBezTo>
                    <a:pt x="72" y="465"/>
                    <a:pt x="73" y="462"/>
                    <a:pt x="74" y="462"/>
                  </a:cubicBezTo>
                  <a:cubicBezTo>
                    <a:pt x="74" y="462"/>
                    <a:pt x="73" y="462"/>
                    <a:pt x="76" y="462"/>
                  </a:cubicBezTo>
                  <a:cubicBezTo>
                    <a:pt x="78" y="463"/>
                    <a:pt x="85" y="462"/>
                    <a:pt x="85" y="462"/>
                  </a:cubicBezTo>
                  <a:cubicBezTo>
                    <a:pt x="85" y="462"/>
                    <a:pt x="86" y="462"/>
                    <a:pt x="86" y="463"/>
                  </a:cubicBezTo>
                  <a:cubicBezTo>
                    <a:pt x="86" y="465"/>
                    <a:pt x="88" y="465"/>
                    <a:pt x="89" y="467"/>
                  </a:cubicBezTo>
                  <a:cubicBezTo>
                    <a:pt x="91" y="468"/>
                    <a:pt x="95" y="469"/>
                    <a:pt x="95" y="469"/>
                  </a:cubicBezTo>
                  <a:cubicBezTo>
                    <a:pt x="92" y="470"/>
                    <a:pt x="92" y="470"/>
                    <a:pt x="92" y="470"/>
                  </a:cubicBezTo>
                  <a:cubicBezTo>
                    <a:pt x="88" y="469"/>
                    <a:pt x="88" y="469"/>
                    <a:pt x="88" y="469"/>
                  </a:cubicBezTo>
                  <a:cubicBezTo>
                    <a:pt x="88" y="469"/>
                    <a:pt x="86" y="468"/>
                    <a:pt x="86" y="469"/>
                  </a:cubicBezTo>
                  <a:cubicBezTo>
                    <a:pt x="86" y="471"/>
                    <a:pt x="85" y="474"/>
                    <a:pt x="85" y="474"/>
                  </a:cubicBezTo>
                  <a:cubicBezTo>
                    <a:pt x="86" y="474"/>
                    <a:pt x="91" y="475"/>
                    <a:pt x="91" y="475"/>
                  </a:cubicBezTo>
                  <a:cubicBezTo>
                    <a:pt x="96" y="475"/>
                    <a:pt x="96" y="475"/>
                    <a:pt x="96" y="475"/>
                  </a:cubicBezTo>
                  <a:cubicBezTo>
                    <a:pt x="98" y="474"/>
                    <a:pt x="98" y="474"/>
                    <a:pt x="98" y="474"/>
                  </a:cubicBezTo>
                  <a:cubicBezTo>
                    <a:pt x="101" y="472"/>
                    <a:pt x="101" y="472"/>
                    <a:pt x="101" y="472"/>
                  </a:cubicBezTo>
                  <a:cubicBezTo>
                    <a:pt x="101" y="472"/>
                    <a:pt x="102" y="474"/>
                    <a:pt x="101" y="474"/>
                  </a:cubicBezTo>
                  <a:cubicBezTo>
                    <a:pt x="101" y="475"/>
                    <a:pt x="102" y="477"/>
                    <a:pt x="102" y="477"/>
                  </a:cubicBezTo>
                  <a:cubicBezTo>
                    <a:pt x="102" y="477"/>
                    <a:pt x="102" y="480"/>
                    <a:pt x="103" y="480"/>
                  </a:cubicBezTo>
                  <a:cubicBezTo>
                    <a:pt x="104" y="480"/>
                    <a:pt x="106" y="483"/>
                    <a:pt x="106" y="483"/>
                  </a:cubicBezTo>
                  <a:cubicBezTo>
                    <a:pt x="108" y="486"/>
                    <a:pt x="108" y="486"/>
                    <a:pt x="108" y="486"/>
                  </a:cubicBezTo>
                  <a:cubicBezTo>
                    <a:pt x="112" y="487"/>
                    <a:pt x="112" y="487"/>
                    <a:pt x="112" y="487"/>
                  </a:cubicBezTo>
                  <a:cubicBezTo>
                    <a:pt x="112" y="487"/>
                    <a:pt x="115" y="487"/>
                    <a:pt x="116" y="487"/>
                  </a:cubicBezTo>
                  <a:cubicBezTo>
                    <a:pt x="117" y="488"/>
                    <a:pt x="119" y="489"/>
                    <a:pt x="119" y="488"/>
                  </a:cubicBezTo>
                  <a:cubicBezTo>
                    <a:pt x="120" y="487"/>
                    <a:pt x="122" y="485"/>
                    <a:pt x="122" y="485"/>
                  </a:cubicBezTo>
                  <a:cubicBezTo>
                    <a:pt x="126" y="482"/>
                    <a:pt x="126" y="482"/>
                    <a:pt x="126" y="482"/>
                  </a:cubicBezTo>
                  <a:cubicBezTo>
                    <a:pt x="126" y="482"/>
                    <a:pt x="128" y="482"/>
                    <a:pt x="130" y="482"/>
                  </a:cubicBezTo>
                  <a:cubicBezTo>
                    <a:pt x="131" y="482"/>
                    <a:pt x="138" y="481"/>
                    <a:pt x="138" y="481"/>
                  </a:cubicBezTo>
                  <a:cubicBezTo>
                    <a:pt x="138" y="481"/>
                    <a:pt x="139" y="479"/>
                    <a:pt x="141" y="478"/>
                  </a:cubicBezTo>
                  <a:cubicBezTo>
                    <a:pt x="142" y="477"/>
                    <a:pt x="146" y="475"/>
                    <a:pt x="146" y="475"/>
                  </a:cubicBezTo>
                  <a:cubicBezTo>
                    <a:pt x="153" y="473"/>
                    <a:pt x="153" y="473"/>
                    <a:pt x="153" y="473"/>
                  </a:cubicBezTo>
                  <a:cubicBezTo>
                    <a:pt x="147" y="475"/>
                    <a:pt x="147" y="475"/>
                    <a:pt x="147" y="475"/>
                  </a:cubicBezTo>
                  <a:cubicBezTo>
                    <a:pt x="145" y="477"/>
                    <a:pt x="145" y="477"/>
                    <a:pt x="145" y="477"/>
                  </a:cubicBezTo>
                  <a:cubicBezTo>
                    <a:pt x="141" y="480"/>
                    <a:pt x="141" y="480"/>
                    <a:pt x="141" y="480"/>
                  </a:cubicBezTo>
                  <a:cubicBezTo>
                    <a:pt x="139" y="482"/>
                    <a:pt x="139" y="482"/>
                    <a:pt x="139" y="482"/>
                  </a:cubicBezTo>
                  <a:cubicBezTo>
                    <a:pt x="139" y="482"/>
                    <a:pt x="137" y="483"/>
                    <a:pt x="136" y="484"/>
                  </a:cubicBezTo>
                  <a:cubicBezTo>
                    <a:pt x="136" y="484"/>
                    <a:pt x="133" y="489"/>
                    <a:pt x="133" y="489"/>
                  </a:cubicBezTo>
                  <a:cubicBezTo>
                    <a:pt x="130" y="490"/>
                    <a:pt x="130" y="490"/>
                    <a:pt x="130" y="490"/>
                  </a:cubicBezTo>
                  <a:cubicBezTo>
                    <a:pt x="130" y="490"/>
                    <a:pt x="127" y="492"/>
                    <a:pt x="126" y="494"/>
                  </a:cubicBezTo>
                  <a:cubicBezTo>
                    <a:pt x="125" y="495"/>
                    <a:pt x="124" y="496"/>
                    <a:pt x="124" y="496"/>
                  </a:cubicBezTo>
                  <a:cubicBezTo>
                    <a:pt x="124" y="496"/>
                    <a:pt x="125" y="498"/>
                    <a:pt x="120" y="498"/>
                  </a:cubicBezTo>
                  <a:cubicBezTo>
                    <a:pt x="115" y="497"/>
                    <a:pt x="111" y="496"/>
                    <a:pt x="111" y="496"/>
                  </a:cubicBezTo>
                  <a:cubicBezTo>
                    <a:pt x="111" y="496"/>
                    <a:pt x="106" y="495"/>
                    <a:pt x="105" y="495"/>
                  </a:cubicBezTo>
                  <a:cubicBezTo>
                    <a:pt x="104" y="494"/>
                    <a:pt x="104" y="494"/>
                    <a:pt x="101" y="494"/>
                  </a:cubicBezTo>
                  <a:cubicBezTo>
                    <a:pt x="99" y="494"/>
                    <a:pt x="89" y="491"/>
                    <a:pt x="89" y="491"/>
                  </a:cubicBezTo>
                  <a:cubicBezTo>
                    <a:pt x="89" y="491"/>
                    <a:pt x="87" y="491"/>
                    <a:pt x="86" y="492"/>
                  </a:cubicBezTo>
                  <a:cubicBezTo>
                    <a:pt x="85" y="493"/>
                    <a:pt x="83" y="493"/>
                    <a:pt x="83" y="494"/>
                  </a:cubicBezTo>
                  <a:cubicBezTo>
                    <a:pt x="83" y="496"/>
                    <a:pt x="83" y="497"/>
                    <a:pt x="83" y="497"/>
                  </a:cubicBezTo>
                  <a:cubicBezTo>
                    <a:pt x="82" y="500"/>
                    <a:pt x="82" y="500"/>
                    <a:pt x="82" y="500"/>
                  </a:cubicBezTo>
                  <a:cubicBezTo>
                    <a:pt x="78" y="501"/>
                    <a:pt x="78" y="501"/>
                    <a:pt x="78" y="501"/>
                  </a:cubicBezTo>
                  <a:cubicBezTo>
                    <a:pt x="73" y="501"/>
                    <a:pt x="73" y="501"/>
                    <a:pt x="73" y="501"/>
                  </a:cubicBezTo>
                  <a:close/>
                  <a:moveTo>
                    <a:pt x="43" y="266"/>
                  </a:moveTo>
                  <a:cubicBezTo>
                    <a:pt x="43" y="266"/>
                    <a:pt x="43" y="266"/>
                    <a:pt x="43" y="266"/>
                  </a:cubicBezTo>
                  <a:cubicBezTo>
                    <a:pt x="44" y="266"/>
                    <a:pt x="50" y="266"/>
                    <a:pt x="50" y="266"/>
                  </a:cubicBezTo>
                  <a:cubicBezTo>
                    <a:pt x="54" y="266"/>
                    <a:pt x="54" y="266"/>
                    <a:pt x="54" y="266"/>
                  </a:cubicBezTo>
                  <a:cubicBezTo>
                    <a:pt x="54" y="266"/>
                    <a:pt x="59" y="266"/>
                    <a:pt x="60" y="266"/>
                  </a:cubicBezTo>
                  <a:cubicBezTo>
                    <a:pt x="61" y="266"/>
                    <a:pt x="62" y="267"/>
                    <a:pt x="62" y="267"/>
                  </a:cubicBezTo>
                  <a:cubicBezTo>
                    <a:pt x="62" y="267"/>
                    <a:pt x="64" y="265"/>
                    <a:pt x="65" y="266"/>
                  </a:cubicBezTo>
                  <a:cubicBezTo>
                    <a:pt x="66" y="266"/>
                    <a:pt x="68" y="269"/>
                    <a:pt x="68" y="269"/>
                  </a:cubicBezTo>
                  <a:cubicBezTo>
                    <a:pt x="70" y="274"/>
                    <a:pt x="70" y="274"/>
                    <a:pt x="70" y="274"/>
                  </a:cubicBezTo>
                  <a:cubicBezTo>
                    <a:pt x="71" y="280"/>
                    <a:pt x="71" y="280"/>
                    <a:pt x="71" y="280"/>
                  </a:cubicBezTo>
                  <a:cubicBezTo>
                    <a:pt x="72" y="285"/>
                    <a:pt x="72" y="285"/>
                    <a:pt x="72" y="285"/>
                  </a:cubicBezTo>
                  <a:cubicBezTo>
                    <a:pt x="76" y="290"/>
                    <a:pt x="76" y="290"/>
                    <a:pt x="76" y="290"/>
                  </a:cubicBezTo>
                  <a:cubicBezTo>
                    <a:pt x="74" y="293"/>
                    <a:pt x="74" y="293"/>
                    <a:pt x="74" y="293"/>
                  </a:cubicBezTo>
                  <a:cubicBezTo>
                    <a:pt x="74" y="293"/>
                    <a:pt x="74" y="297"/>
                    <a:pt x="74" y="297"/>
                  </a:cubicBezTo>
                  <a:cubicBezTo>
                    <a:pt x="73" y="297"/>
                    <a:pt x="70" y="298"/>
                    <a:pt x="70" y="298"/>
                  </a:cubicBezTo>
                  <a:cubicBezTo>
                    <a:pt x="69" y="299"/>
                    <a:pt x="68" y="302"/>
                    <a:pt x="68" y="302"/>
                  </a:cubicBezTo>
                  <a:cubicBezTo>
                    <a:pt x="68" y="302"/>
                    <a:pt x="72" y="298"/>
                    <a:pt x="73" y="299"/>
                  </a:cubicBezTo>
                  <a:cubicBezTo>
                    <a:pt x="74" y="299"/>
                    <a:pt x="77" y="299"/>
                    <a:pt x="77" y="299"/>
                  </a:cubicBezTo>
                  <a:cubicBezTo>
                    <a:pt x="79" y="301"/>
                    <a:pt x="79" y="301"/>
                    <a:pt x="79" y="301"/>
                  </a:cubicBezTo>
                  <a:cubicBezTo>
                    <a:pt x="81" y="305"/>
                    <a:pt x="81" y="305"/>
                    <a:pt x="81" y="305"/>
                  </a:cubicBezTo>
                  <a:cubicBezTo>
                    <a:pt x="81" y="310"/>
                    <a:pt x="81" y="310"/>
                    <a:pt x="81" y="310"/>
                  </a:cubicBezTo>
                  <a:cubicBezTo>
                    <a:pt x="81" y="310"/>
                    <a:pt x="81" y="314"/>
                    <a:pt x="80" y="314"/>
                  </a:cubicBezTo>
                  <a:cubicBezTo>
                    <a:pt x="80" y="315"/>
                    <a:pt x="79" y="316"/>
                    <a:pt x="78" y="316"/>
                  </a:cubicBezTo>
                  <a:cubicBezTo>
                    <a:pt x="77" y="316"/>
                    <a:pt x="76" y="316"/>
                    <a:pt x="77" y="314"/>
                  </a:cubicBezTo>
                  <a:cubicBezTo>
                    <a:pt x="77" y="312"/>
                    <a:pt x="78" y="310"/>
                    <a:pt x="78" y="310"/>
                  </a:cubicBezTo>
                  <a:cubicBezTo>
                    <a:pt x="78" y="309"/>
                    <a:pt x="79" y="305"/>
                    <a:pt x="78" y="305"/>
                  </a:cubicBezTo>
                  <a:cubicBezTo>
                    <a:pt x="76" y="305"/>
                    <a:pt x="75" y="303"/>
                    <a:pt x="75" y="305"/>
                  </a:cubicBezTo>
                  <a:cubicBezTo>
                    <a:pt x="74" y="306"/>
                    <a:pt x="75" y="310"/>
                    <a:pt x="75" y="310"/>
                  </a:cubicBezTo>
                  <a:cubicBezTo>
                    <a:pt x="75" y="310"/>
                    <a:pt x="76" y="311"/>
                    <a:pt x="76" y="312"/>
                  </a:cubicBezTo>
                  <a:cubicBezTo>
                    <a:pt x="75" y="313"/>
                    <a:pt x="75" y="312"/>
                    <a:pt x="74" y="314"/>
                  </a:cubicBezTo>
                  <a:cubicBezTo>
                    <a:pt x="72" y="315"/>
                    <a:pt x="75" y="316"/>
                    <a:pt x="75" y="316"/>
                  </a:cubicBezTo>
                  <a:cubicBezTo>
                    <a:pt x="76" y="318"/>
                    <a:pt x="76" y="318"/>
                    <a:pt x="76" y="318"/>
                  </a:cubicBezTo>
                  <a:cubicBezTo>
                    <a:pt x="76" y="318"/>
                    <a:pt x="76" y="321"/>
                    <a:pt x="75" y="321"/>
                  </a:cubicBezTo>
                  <a:cubicBezTo>
                    <a:pt x="74" y="322"/>
                    <a:pt x="74" y="323"/>
                    <a:pt x="70" y="321"/>
                  </a:cubicBezTo>
                  <a:cubicBezTo>
                    <a:pt x="66" y="320"/>
                    <a:pt x="65" y="319"/>
                    <a:pt x="65" y="319"/>
                  </a:cubicBezTo>
                  <a:cubicBezTo>
                    <a:pt x="64" y="324"/>
                    <a:pt x="64" y="324"/>
                    <a:pt x="64" y="324"/>
                  </a:cubicBezTo>
                  <a:cubicBezTo>
                    <a:pt x="62" y="328"/>
                    <a:pt x="62" y="328"/>
                    <a:pt x="62" y="328"/>
                  </a:cubicBezTo>
                  <a:cubicBezTo>
                    <a:pt x="55" y="330"/>
                    <a:pt x="55" y="330"/>
                    <a:pt x="55" y="330"/>
                  </a:cubicBezTo>
                  <a:cubicBezTo>
                    <a:pt x="51" y="325"/>
                    <a:pt x="51" y="325"/>
                    <a:pt x="51" y="325"/>
                  </a:cubicBezTo>
                  <a:cubicBezTo>
                    <a:pt x="51" y="325"/>
                    <a:pt x="48" y="326"/>
                    <a:pt x="47" y="326"/>
                  </a:cubicBezTo>
                  <a:cubicBezTo>
                    <a:pt x="46" y="325"/>
                    <a:pt x="41" y="324"/>
                    <a:pt x="41" y="324"/>
                  </a:cubicBezTo>
                  <a:cubicBezTo>
                    <a:pt x="40" y="319"/>
                    <a:pt x="40" y="319"/>
                    <a:pt x="40" y="319"/>
                  </a:cubicBezTo>
                  <a:cubicBezTo>
                    <a:pt x="35" y="314"/>
                    <a:pt x="35" y="314"/>
                    <a:pt x="35" y="314"/>
                  </a:cubicBezTo>
                  <a:cubicBezTo>
                    <a:pt x="36" y="310"/>
                    <a:pt x="36" y="310"/>
                    <a:pt x="36" y="310"/>
                  </a:cubicBezTo>
                  <a:cubicBezTo>
                    <a:pt x="33" y="304"/>
                    <a:pt x="33" y="304"/>
                    <a:pt x="33" y="304"/>
                  </a:cubicBezTo>
                  <a:cubicBezTo>
                    <a:pt x="27" y="305"/>
                    <a:pt x="27" y="305"/>
                    <a:pt x="27" y="305"/>
                  </a:cubicBezTo>
                  <a:cubicBezTo>
                    <a:pt x="25" y="310"/>
                    <a:pt x="25" y="310"/>
                    <a:pt x="25" y="310"/>
                  </a:cubicBezTo>
                  <a:cubicBezTo>
                    <a:pt x="25" y="310"/>
                    <a:pt x="27" y="312"/>
                    <a:pt x="25" y="313"/>
                  </a:cubicBezTo>
                  <a:cubicBezTo>
                    <a:pt x="23" y="313"/>
                    <a:pt x="19" y="314"/>
                    <a:pt x="19" y="314"/>
                  </a:cubicBezTo>
                  <a:cubicBezTo>
                    <a:pt x="19" y="314"/>
                    <a:pt x="14" y="315"/>
                    <a:pt x="13" y="315"/>
                  </a:cubicBezTo>
                  <a:cubicBezTo>
                    <a:pt x="13" y="315"/>
                    <a:pt x="9" y="309"/>
                    <a:pt x="9" y="309"/>
                  </a:cubicBezTo>
                  <a:cubicBezTo>
                    <a:pt x="9" y="309"/>
                    <a:pt x="7" y="309"/>
                    <a:pt x="6" y="309"/>
                  </a:cubicBezTo>
                  <a:cubicBezTo>
                    <a:pt x="5" y="309"/>
                    <a:pt x="5" y="310"/>
                    <a:pt x="5" y="308"/>
                  </a:cubicBezTo>
                  <a:cubicBezTo>
                    <a:pt x="5" y="306"/>
                    <a:pt x="4" y="303"/>
                    <a:pt x="4" y="303"/>
                  </a:cubicBezTo>
                  <a:cubicBezTo>
                    <a:pt x="4" y="303"/>
                    <a:pt x="7" y="306"/>
                    <a:pt x="4" y="302"/>
                  </a:cubicBezTo>
                  <a:cubicBezTo>
                    <a:pt x="1" y="298"/>
                    <a:pt x="0" y="294"/>
                    <a:pt x="0" y="294"/>
                  </a:cubicBezTo>
                  <a:cubicBezTo>
                    <a:pt x="5" y="291"/>
                    <a:pt x="5" y="291"/>
                    <a:pt x="5" y="291"/>
                  </a:cubicBezTo>
                  <a:cubicBezTo>
                    <a:pt x="5" y="291"/>
                    <a:pt x="10" y="291"/>
                    <a:pt x="11" y="292"/>
                  </a:cubicBezTo>
                  <a:cubicBezTo>
                    <a:pt x="12" y="292"/>
                    <a:pt x="13" y="290"/>
                    <a:pt x="13" y="290"/>
                  </a:cubicBezTo>
                  <a:cubicBezTo>
                    <a:pt x="13" y="290"/>
                    <a:pt x="15" y="288"/>
                    <a:pt x="13" y="287"/>
                  </a:cubicBezTo>
                  <a:cubicBezTo>
                    <a:pt x="12" y="287"/>
                    <a:pt x="10" y="285"/>
                    <a:pt x="10" y="285"/>
                  </a:cubicBezTo>
                  <a:cubicBezTo>
                    <a:pt x="10" y="285"/>
                    <a:pt x="8" y="283"/>
                    <a:pt x="11" y="282"/>
                  </a:cubicBezTo>
                  <a:cubicBezTo>
                    <a:pt x="14" y="282"/>
                    <a:pt x="14" y="282"/>
                    <a:pt x="16" y="282"/>
                  </a:cubicBezTo>
                  <a:cubicBezTo>
                    <a:pt x="18" y="283"/>
                    <a:pt x="19" y="286"/>
                    <a:pt x="20" y="282"/>
                  </a:cubicBezTo>
                  <a:cubicBezTo>
                    <a:pt x="21" y="279"/>
                    <a:pt x="19" y="279"/>
                    <a:pt x="22" y="278"/>
                  </a:cubicBezTo>
                  <a:cubicBezTo>
                    <a:pt x="25" y="278"/>
                    <a:pt x="27" y="277"/>
                    <a:pt x="27" y="276"/>
                  </a:cubicBezTo>
                  <a:cubicBezTo>
                    <a:pt x="27" y="275"/>
                    <a:pt x="27" y="271"/>
                    <a:pt x="28" y="271"/>
                  </a:cubicBezTo>
                  <a:cubicBezTo>
                    <a:pt x="29" y="271"/>
                    <a:pt x="34" y="272"/>
                    <a:pt x="34" y="272"/>
                  </a:cubicBezTo>
                  <a:cubicBezTo>
                    <a:pt x="34" y="272"/>
                    <a:pt x="36" y="270"/>
                    <a:pt x="38" y="271"/>
                  </a:cubicBezTo>
                  <a:cubicBezTo>
                    <a:pt x="40" y="271"/>
                    <a:pt x="41" y="270"/>
                    <a:pt x="41" y="270"/>
                  </a:cubicBezTo>
                  <a:cubicBezTo>
                    <a:pt x="41" y="270"/>
                    <a:pt x="43" y="266"/>
                    <a:pt x="43" y="266"/>
                  </a:cubicBezTo>
                  <a:close/>
                  <a:moveTo>
                    <a:pt x="74" y="227"/>
                  </a:moveTo>
                  <a:cubicBezTo>
                    <a:pt x="74" y="227"/>
                    <a:pt x="74" y="227"/>
                    <a:pt x="74" y="227"/>
                  </a:cubicBezTo>
                  <a:cubicBezTo>
                    <a:pt x="74" y="227"/>
                    <a:pt x="73" y="224"/>
                    <a:pt x="74" y="224"/>
                  </a:cubicBezTo>
                  <a:cubicBezTo>
                    <a:pt x="75" y="224"/>
                    <a:pt x="78" y="223"/>
                    <a:pt x="78" y="223"/>
                  </a:cubicBezTo>
                  <a:cubicBezTo>
                    <a:pt x="78" y="223"/>
                    <a:pt x="79" y="221"/>
                    <a:pt x="79" y="222"/>
                  </a:cubicBezTo>
                  <a:cubicBezTo>
                    <a:pt x="80" y="222"/>
                    <a:pt x="80" y="224"/>
                    <a:pt x="79" y="224"/>
                  </a:cubicBezTo>
                  <a:cubicBezTo>
                    <a:pt x="79" y="224"/>
                    <a:pt x="77" y="226"/>
                    <a:pt x="77" y="226"/>
                  </a:cubicBezTo>
                  <a:cubicBezTo>
                    <a:pt x="77" y="226"/>
                    <a:pt x="75" y="227"/>
                    <a:pt x="75" y="227"/>
                  </a:cubicBezTo>
                  <a:cubicBezTo>
                    <a:pt x="74" y="227"/>
                    <a:pt x="74" y="227"/>
                    <a:pt x="74" y="227"/>
                  </a:cubicBezTo>
                  <a:close/>
                  <a:moveTo>
                    <a:pt x="87" y="248"/>
                  </a:moveTo>
                  <a:cubicBezTo>
                    <a:pt x="87" y="248"/>
                    <a:pt x="87" y="248"/>
                    <a:pt x="87" y="248"/>
                  </a:cubicBezTo>
                  <a:cubicBezTo>
                    <a:pt x="87" y="248"/>
                    <a:pt x="87" y="249"/>
                    <a:pt x="86" y="249"/>
                  </a:cubicBezTo>
                  <a:cubicBezTo>
                    <a:pt x="85" y="249"/>
                    <a:pt x="83" y="249"/>
                    <a:pt x="83" y="248"/>
                  </a:cubicBezTo>
                  <a:cubicBezTo>
                    <a:pt x="83" y="248"/>
                    <a:pt x="84" y="246"/>
                    <a:pt x="85" y="246"/>
                  </a:cubicBezTo>
                  <a:cubicBezTo>
                    <a:pt x="85" y="246"/>
                    <a:pt x="86" y="245"/>
                    <a:pt x="86" y="245"/>
                  </a:cubicBezTo>
                  <a:cubicBezTo>
                    <a:pt x="86" y="245"/>
                    <a:pt x="86" y="244"/>
                    <a:pt x="86" y="244"/>
                  </a:cubicBezTo>
                  <a:cubicBezTo>
                    <a:pt x="87" y="244"/>
                    <a:pt x="88" y="246"/>
                    <a:pt x="88" y="246"/>
                  </a:cubicBezTo>
                  <a:cubicBezTo>
                    <a:pt x="87" y="248"/>
                    <a:pt x="87" y="248"/>
                    <a:pt x="87" y="248"/>
                  </a:cubicBezTo>
                  <a:close/>
                  <a:moveTo>
                    <a:pt x="95" y="255"/>
                  </a:moveTo>
                  <a:cubicBezTo>
                    <a:pt x="95" y="255"/>
                    <a:pt x="95" y="255"/>
                    <a:pt x="95" y="255"/>
                  </a:cubicBezTo>
                  <a:cubicBezTo>
                    <a:pt x="95" y="254"/>
                    <a:pt x="97" y="252"/>
                    <a:pt x="97" y="251"/>
                  </a:cubicBezTo>
                  <a:cubicBezTo>
                    <a:pt x="98" y="251"/>
                    <a:pt x="98" y="250"/>
                    <a:pt x="98" y="250"/>
                  </a:cubicBezTo>
                  <a:cubicBezTo>
                    <a:pt x="99" y="249"/>
                    <a:pt x="100" y="249"/>
                    <a:pt x="101" y="249"/>
                  </a:cubicBezTo>
                  <a:cubicBezTo>
                    <a:pt x="103" y="250"/>
                    <a:pt x="105" y="252"/>
                    <a:pt x="104" y="252"/>
                  </a:cubicBezTo>
                  <a:cubicBezTo>
                    <a:pt x="104" y="253"/>
                    <a:pt x="103" y="252"/>
                    <a:pt x="103" y="255"/>
                  </a:cubicBezTo>
                  <a:cubicBezTo>
                    <a:pt x="103" y="258"/>
                    <a:pt x="103" y="258"/>
                    <a:pt x="103" y="259"/>
                  </a:cubicBezTo>
                  <a:cubicBezTo>
                    <a:pt x="104" y="260"/>
                    <a:pt x="103" y="263"/>
                    <a:pt x="103" y="263"/>
                  </a:cubicBezTo>
                  <a:cubicBezTo>
                    <a:pt x="103" y="263"/>
                    <a:pt x="102" y="265"/>
                    <a:pt x="101" y="265"/>
                  </a:cubicBezTo>
                  <a:cubicBezTo>
                    <a:pt x="101" y="265"/>
                    <a:pt x="101" y="265"/>
                    <a:pt x="99" y="264"/>
                  </a:cubicBezTo>
                  <a:cubicBezTo>
                    <a:pt x="98" y="264"/>
                    <a:pt x="95" y="262"/>
                    <a:pt x="95" y="262"/>
                  </a:cubicBezTo>
                  <a:cubicBezTo>
                    <a:pt x="95" y="262"/>
                    <a:pt x="95" y="257"/>
                    <a:pt x="95" y="257"/>
                  </a:cubicBezTo>
                  <a:cubicBezTo>
                    <a:pt x="95" y="256"/>
                    <a:pt x="94" y="255"/>
                    <a:pt x="94" y="255"/>
                  </a:cubicBezTo>
                  <a:cubicBezTo>
                    <a:pt x="95" y="255"/>
                    <a:pt x="95" y="255"/>
                    <a:pt x="95" y="255"/>
                  </a:cubicBezTo>
                  <a:close/>
                  <a:moveTo>
                    <a:pt x="74" y="210"/>
                  </a:moveTo>
                  <a:cubicBezTo>
                    <a:pt x="74" y="210"/>
                    <a:pt x="74" y="210"/>
                    <a:pt x="74" y="210"/>
                  </a:cubicBezTo>
                  <a:cubicBezTo>
                    <a:pt x="74" y="210"/>
                    <a:pt x="74" y="209"/>
                    <a:pt x="76" y="209"/>
                  </a:cubicBezTo>
                  <a:cubicBezTo>
                    <a:pt x="77" y="210"/>
                    <a:pt x="77" y="211"/>
                    <a:pt x="77" y="212"/>
                  </a:cubicBezTo>
                  <a:cubicBezTo>
                    <a:pt x="77" y="213"/>
                    <a:pt x="80" y="213"/>
                    <a:pt x="79" y="214"/>
                  </a:cubicBezTo>
                  <a:cubicBezTo>
                    <a:pt x="77" y="215"/>
                    <a:pt x="76" y="215"/>
                    <a:pt x="76" y="215"/>
                  </a:cubicBezTo>
                  <a:cubicBezTo>
                    <a:pt x="76" y="214"/>
                    <a:pt x="75" y="215"/>
                    <a:pt x="75" y="214"/>
                  </a:cubicBezTo>
                  <a:cubicBezTo>
                    <a:pt x="75" y="213"/>
                    <a:pt x="73" y="212"/>
                    <a:pt x="73" y="212"/>
                  </a:cubicBezTo>
                  <a:cubicBezTo>
                    <a:pt x="73" y="212"/>
                    <a:pt x="74" y="210"/>
                    <a:pt x="74" y="210"/>
                  </a:cubicBezTo>
                  <a:close/>
                  <a:moveTo>
                    <a:pt x="61" y="196"/>
                  </a:moveTo>
                  <a:cubicBezTo>
                    <a:pt x="61" y="196"/>
                    <a:pt x="61" y="196"/>
                    <a:pt x="61" y="196"/>
                  </a:cubicBezTo>
                  <a:cubicBezTo>
                    <a:pt x="63" y="197"/>
                    <a:pt x="64" y="196"/>
                    <a:pt x="64" y="197"/>
                  </a:cubicBezTo>
                  <a:cubicBezTo>
                    <a:pt x="65" y="197"/>
                    <a:pt x="66" y="198"/>
                    <a:pt x="65" y="199"/>
                  </a:cubicBezTo>
                  <a:cubicBezTo>
                    <a:pt x="63" y="200"/>
                    <a:pt x="63" y="200"/>
                    <a:pt x="61" y="200"/>
                  </a:cubicBezTo>
                  <a:cubicBezTo>
                    <a:pt x="60" y="200"/>
                    <a:pt x="62" y="200"/>
                    <a:pt x="60" y="200"/>
                  </a:cubicBezTo>
                  <a:cubicBezTo>
                    <a:pt x="58" y="200"/>
                    <a:pt x="55" y="202"/>
                    <a:pt x="57" y="199"/>
                  </a:cubicBezTo>
                  <a:cubicBezTo>
                    <a:pt x="59" y="197"/>
                    <a:pt x="61" y="196"/>
                    <a:pt x="61" y="196"/>
                  </a:cubicBezTo>
                  <a:close/>
                  <a:moveTo>
                    <a:pt x="72" y="191"/>
                  </a:moveTo>
                  <a:cubicBezTo>
                    <a:pt x="72" y="191"/>
                    <a:pt x="72" y="191"/>
                    <a:pt x="72" y="191"/>
                  </a:cubicBezTo>
                  <a:cubicBezTo>
                    <a:pt x="73" y="191"/>
                    <a:pt x="74" y="189"/>
                    <a:pt x="75" y="190"/>
                  </a:cubicBezTo>
                  <a:cubicBezTo>
                    <a:pt x="76" y="191"/>
                    <a:pt x="78" y="192"/>
                    <a:pt x="76" y="193"/>
                  </a:cubicBezTo>
                  <a:cubicBezTo>
                    <a:pt x="74" y="194"/>
                    <a:pt x="74" y="194"/>
                    <a:pt x="73" y="195"/>
                  </a:cubicBezTo>
                  <a:cubicBezTo>
                    <a:pt x="71" y="196"/>
                    <a:pt x="69" y="197"/>
                    <a:pt x="68" y="197"/>
                  </a:cubicBezTo>
                  <a:cubicBezTo>
                    <a:pt x="67" y="197"/>
                    <a:pt x="66" y="195"/>
                    <a:pt x="67" y="195"/>
                  </a:cubicBezTo>
                  <a:cubicBezTo>
                    <a:pt x="68" y="195"/>
                    <a:pt x="69" y="194"/>
                    <a:pt x="70" y="194"/>
                  </a:cubicBezTo>
                  <a:cubicBezTo>
                    <a:pt x="70" y="193"/>
                    <a:pt x="72" y="191"/>
                    <a:pt x="72" y="191"/>
                  </a:cubicBezTo>
                  <a:close/>
                  <a:moveTo>
                    <a:pt x="78" y="171"/>
                  </a:moveTo>
                  <a:cubicBezTo>
                    <a:pt x="78" y="171"/>
                    <a:pt x="78" y="171"/>
                    <a:pt x="78" y="171"/>
                  </a:cubicBezTo>
                  <a:cubicBezTo>
                    <a:pt x="78" y="171"/>
                    <a:pt x="78" y="168"/>
                    <a:pt x="79" y="169"/>
                  </a:cubicBezTo>
                  <a:cubicBezTo>
                    <a:pt x="81" y="169"/>
                    <a:pt x="81" y="169"/>
                    <a:pt x="81" y="170"/>
                  </a:cubicBezTo>
                  <a:cubicBezTo>
                    <a:pt x="81" y="171"/>
                    <a:pt x="83" y="170"/>
                    <a:pt x="81" y="171"/>
                  </a:cubicBezTo>
                  <a:cubicBezTo>
                    <a:pt x="80" y="171"/>
                    <a:pt x="78" y="171"/>
                    <a:pt x="78" y="171"/>
                  </a:cubicBezTo>
                  <a:close/>
                  <a:moveTo>
                    <a:pt x="87" y="181"/>
                  </a:moveTo>
                  <a:cubicBezTo>
                    <a:pt x="87" y="181"/>
                    <a:pt x="87" y="181"/>
                    <a:pt x="87" y="181"/>
                  </a:cubicBezTo>
                  <a:cubicBezTo>
                    <a:pt x="87" y="181"/>
                    <a:pt x="88" y="179"/>
                    <a:pt x="89" y="179"/>
                  </a:cubicBezTo>
                  <a:cubicBezTo>
                    <a:pt x="89" y="179"/>
                    <a:pt x="90" y="179"/>
                    <a:pt x="90" y="180"/>
                  </a:cubicBezTo>
                  <a:cubicBezTo>
                    <a:pt x="90" y="181"/>
                    <a:pt x="90" y="183"/>
                    <a:pt x="89" y="183"/>
                  </a:cubicBezTo>
                  <a:cubicBezTo>
                    <a:pt x="88" y="183"/>
                    <a:pt x="88" y="184"/>
                    <a:pt x="87" y="183"/>
                  </a:cubicBezTo>
                  <a:cubicBezTo>
                    <a:pt x="86" y="183"/>
                    <a:pt x="87" y="181"/>
                    <a:pt x="87" y="181"/>
                  </a:cubicBezTo>
                  <a:close/>
                  <a:moveTo>
                    <a:pt x="82" y="177"/>
                  </a:moveTo>
                  <a:cubicBezTo>
                    <a:pt x="82" y="177"/>
                    <a:pt x="82" y="177"/>
                    <a:pt x="82" y="177"/>
                  </a:cubicBezTo>
                  <a:cubicBezTo>
                    <a:pt x="82" y="177"/>
                    <a:pt x="81" y="173"/>
                    <a:pt x="83" y="173"/>
                  </a:cubicBezTo>
                  <a:cubicBezTo>
                    <a:pt x="85" y="172"/>
                    <a:pt x="86" y="172"/>
                    <a:pt x="86" y="172"/>
                  </a:cubicBezTo>
                  <a:cubicBezTo>
                    <a:pt x="86" y="172"/>
                    <a:pt x="89" y="176"/>
                    <a:pt x="89" y="176"/>
                  </a:cubicBezTo>
                  <a:cubicBezTo>
                    <a:pt x="88" y="177"/>
                    <a:pt x="88" y="178"/>
                    <a:pt x="86" y="178"/>
                  </a:cubicBezTo>
                  <a:cubicBezTo>
                    <a:pt x="85" y="178"/>
                    <a:pt x="84" y="179"/>
                    <a:pt x="84" y="178"/>
                  </a:cubicBezTo>
                  <a:cubicBezTo>
                    <a:pt x="83" y="177"/>
                    <a:pt x="82" y="177"/>
                    <a:pt x="82" y="177"/>
                  </a:cubicBezTo>
                  <a:close/>
                  <a:moveTo>
                    <a:pt x="45" y="174"/>
                  </a:moveTo>
                  <a:cubicBezTo>
                    <a:pt x="45" y="174"/>
                    <a:pt x="45" y="174"/>
                    <a:pt x="45" y="174"/>
                  </a:cubicBezTo>
                  <a:cubicBezTo>
                    <a:pt x="46" y="174"/>
                    <a:pt x="46" y="173"/>
                    <a:pt x="46" y="175"/>
                  </a:cubicBezTo>
                  <a:cubicBezTo>
                    <a:pt x="46" y="176"/>
                    <a:pt x="46" y="177"/>
                    <a:pt x="46" y="177"/>
                  </a:cubicBezTo>
                  <a:cubicBezTo>
                    <a:pt x="46" y="177"/>
                    <a:pt x="45" y="179"/>
                    <a:pt x="44" y="178"/>
                  </a:cubicBezTo>
                  <a:cubicBezTo>
                    <a:pt x="43" y="177"/>
                    <a:pt x="43" y="176"/>
                    <a:pt x="43" y="176"/>
                  </a:cubicBezTo>
                  <a:cubicBezTo>
                    <a:pt x="45" y="174"/>
                    <a:pt x="45" y="174"/>
                    <a:pt x="45" y="174"/>
                  </a:cubicBezTo>
                  <a:close/>
                  <a:moveTo>
                    <a:pt x="53" y="164"/>
                  </a:moveTo>
                  <a:cubicBezTo>
                    <a:pt x="53" y="164"/>
                    <a:pt x="53" y="164"/>
                    <a:pt x="53" y="164"/>
                  </a:cubicBezTo>
                  <a:cubicBezTo>
                    <a:pt x="54" y="165"/>
                    <a:pt x="56" y="167"/>
                    <a:pt x="56" y="167"/>
                  </a:cubicBezTo>
                  <a:cubicBezTo>
                    <a:pt x="53" y="170"/>
                    <a:pt x="53" y="170"/>
                    <a:pt x="53" y="170"/>
                  </a:cubicBezTo>
                  <a:cubicBezTo>
                    <a:pt x="53" y="170"/>
                    <a:pt x="50" y="171"/>
                    <a:pt x="50" y="172"/>
                  </a:cubicBezTo>
                  <a:cubicBezTo>
                    <a:pt x="49" y="172"/>
                    <a:pt x="51" y="175"/>
                    <a:pt x="49" y="174"/>
                  </a:cubicBezTo>
                  <a:cubicBezTo>
                    <a:pt x="47" y="173"/>
                    <a:pt x="46" y="171"/>
                    <a:pt x="47" y="171"/>
                  </a:cubicBezTo>
                  <a:cubicBezTo>
                    <a:pt x="48" y="170"/>
                    <a:pt x="48" y="170"/>
                    <a:pt x="49" y="169"/>
                  </a:cubicBezTo>
                  <a:cubicBezTo>
                    <a:pt x="50" y="168"/>
                    <a:pt x="52" y="165"/>
                    <a:pt x="52" y="165"/>
                  </a:cubicBezTo>
                  <a:cubicBezTo>
                    <a:pt x="53" y="164"/>
                    <a:pt x="53" y="164"/>
                    <a:pt x="53" y="164"/>
                  </a:cubicBezTo>
                  <a:close/>
                  <a:moveTo>
                    <a:pt x="58" y="150"/>
                  </a:moveTo>
                  <a:cubicBezTo>
                    <a:pt x="58" y="150"/>
                    <a:pt x="58" y="150"/>
                    <a:pt x="58" y="150"/>
                  </a:cubicBezTo>
                  <a:cubicBezTo>
                    <a:pt x="58" y="150"/>
                    <a:pt x="60" y="150"/>
                    <a:pt x="61" y="151"/>
                  </a:cubicBezTo>
                  <a:cubicBezTo>
                    <a:pt x="61" y="151"/>
                    <a:pt x="62" y="154"/>
                    <a:pt x="62" y="154"/>
                  </a:cubicBezTo>
                  <a:cubicBezTo>
                    <a:pt x="62" y="154"/>
                    <a:pt x="63" y="155"/>
                    <a:pt x="62" y="156"/>
                  </a:cubicBezTo>
                  <a:cubicBezTo>
                    <a:pt x="61" y="157"/>
                    <a:pt x="59" y="158"/>
                    <a:pt x="59" y="158"/>
                  </a:cubicBezTo>
                  <a:cubicBezTo>
                    <a:pt x="59" y="163"/>
                    <a:pt x="59" y="163"/>
                    <a:pt x="59" y="163"/>
                  </a:cubicBezTo>
                  <a:cubicBezTo>
                    <a:pt x="58" y="165"/>
                    <a:pt x="58" y="165"/>
                    <a:pt x="58" y="165"/>
                  </a:cubicBezTo>
                  <a:cubicBezTo>
                    <a:pt x="55" y="164"/>
                    <a:pt x="55" y="164"/>
                    <a:pt x="55" y="164"/>
                  </a:cubicBezTo>
                  <a:cubicBezTo>
                    <a:pt x="55" y="158"/>
                    <a:pt x="55" y="158"/>
                    <a:pt x="55" y="158"/>
                  </a:cubicBezTo>
                  <a:cubicBezTo>
                    <a:pt x="54" y="155"/>
                    <a:pt x="54" y="155"/>
                    <a:pt x="54" y="155"/>
                  </a:cubicBezTo>
                  <a:cubicBezTo>
                    <a:pt x="57" y="152"/>
                    <a:pt x="57" y="152"/>
                    <a:pt x="57" y="152"/>
                  </a:cubicBezTo>
                  <a:cubicBezTo>
                    <a:pt x="58" y="150"/>
                    <a:pt x="58" y="150"/>
                    <a:pt x="58" y="150"/>
                  </a:cubicBezTo>
                  <a:close/>
                  <a:moveTo>
                    <a:pt x="60" y="142"/>
                  </a:moveTo>
                  <a:cubicBezTo>
                    <a:pt x="60" y="142"/>
                    <a:pt x="60" y="142"/>
                    <a:pt x="60" y="142"/>
                  </a:cubicBezTo>
                  <a:cubicBezTo>
                    <a:pt x="60" y="142"/>
                    <a:pt x="62" y="141"/>
                    <a:pt x="63" y="142"/>
                  </a:cubicBezTo>
                  <a:cubicBezTo>
                    <a:pt x="64" y="143"/>
                    <a:pt x="64" y="141"/>
                    <a:pt x="65" y="143"/>
                  </a:cubicBezTo>
                  <a:cubicBezTo>
                    <a:pt x="66" y="145"/>
                    <a:pt x="67" y="145"/>
                    <a:pt x="66" y="146"/>
                  </a:cubicBezTo>
                  <a:cubicBezTo>
                    <a:pt x="66" y="147"/>
                    <a:pt x="66" y="148"/>
                    <a:pt x="65" y="149"/>
                  </a:cubicBezTo>
                  <a:cubicBezTo>
                    <a:pt x="64" y="150"/>
                    <a:pt x="65" y="151"/>
                    <a:pt x="63" y="150"/>
                  </a:cubicBezTo>
                  <a:cubicBezTo>
                    <a:pt x="61" y="149"/>
                    <a:pt x="61" y="149"/>
                    <a:pt x="60" y="148"/>
                  </a:cubicBezTo>
                  <a:cubicBezTo>
                    <a:pt x="59" y="147"/>
                    <a:pt x="59" y="147"/>
                    <a:pt x="59" y="147"/>
                  </a:cubicBezTo>
                  <a:cubicBezTo>
                    <a:pt x="60" y="142"/>
                    <a:pt x="60" y="142"/>
                    <a:pt x="60" y="142"/>
                  </a:cubicBezTo>
                  <a:close/>
                  <a:moveTo>
                    <a:pt x="69" y="132"/>
                  </a:moveTo>
                  <a:cubicBezTo>
                    <a:pt x="69" y="132"/>
                    <a:pt x="69" y="132"/>
                    <a:pt x="69" y="132"/>
                  </a:cubicBezTo>
                  <a:cubicBezTo>
                    <a:pt x="69" y="132"/>
                    <a:pt x="70" y="131"/>
                    <a:pt x="69" y="133"/>
                  </a:cubicBezTo>
                  <a:cubicBezTo>
                    <a:pt x="67" y="136"/>
                    <a:pt x="67" y="137"/>
                    <a:pt x="68" y="137"/>
                  </a:cubicBezTo>
                  <a:cubicBezTo>
                    <a:pt x="68" y="137"/>
                    <a:pt x="69" y="137"/>
                    <a:pt x="69" y="137"/>
                  </a:cubicBezTo>
                  <a:cubicBezTo>
                    <a:pt x="69" y="141"/>
                    <a:pt x="69" y="141"/>
                    <a:pt x="69" y="141"/>
                  </a:cubicBezTo>
                  <a:cubicBezTo>
                    <a:pt x="69" y="141"/>
                    <a:pt x="69" y="142"/>
                    <a:pt x="66" y="141"/>
                  </a:cubicBezTo>
                  <a:cubicBezTo>
                    <a:pt x="63" y="141"/>
                    <a:pt x="61" y="140"/>
                    <a:pt x="61" y="140"/>
                  </a:cubicBezTo>
                  <a:cubicBezTo>
                    <a:pt x="58" y="137"/>
                    <a:pt x="58" y="137"/>
                    <a:pt x="58" y="137"/>
                  </a:cubicBezTo>
                  <a:cubicBezTo>
                    <a:pt x="58" y="137"/>
                    <a:pt x="57" y="136"/>
                    <a:pt x="59" y="134"/>
                  </a:cubicBezTo>
                  <a:cubicBezTo>
                    <a:pt x="60" y="132"/>
                    <a:pt x="63" y="133"/>
                    <a:pt x="63" y="133"/>
                  </a:cubicBezTo>
                  <a:cubicBezTo>
                    <a:pt x="63" y="133"/>
                    <a:pt x="64" y="135"/>
                    <a:pt x="65" y="133"/>
                  </a:cubicBezTo>
                  <a:cubicBezTo>
                    <a:pt x="66" y="131"/>
                    <a:pt x="66" y="129"/>
                    <a:pt x="67" y="130"/>
                  </a:cubicBezTo>
                  <a:cubicBezTo>
                    <a:pt x="68" y="131"/>
                    <a:pt x="69" y="132"/>
                    <a:pt x="69" y="132"/>
                  </a:cubicBezTo>
                  <a:close/>
                  <a:moveTo>
                    <a:pt x="77" y="121"/>
                  </a:moveTo>
                  <a:cubicBezTo>
                    <a:pt x="77" y="121"/>
                    <a:pt x="77" y="121"/>
                    <a:pt x="77" y="121"/>
                  </a:cubicBezTo>
                  <a:cubicBezTo>
                    <a:pt x="76" y="120"/>
                    <a:pt x="76" y="118"/>
                    <a:pt x="76" y="118"/>
                  </a:cubicBezTo>
                  <a:cubicBezTo>
                    <a:pt x="77" y="116"/>
                    <a:pt x="77" y="116"/>
                    <a:pt x="77" y="116"/>
                  </a:cubicBezTo>
                  <a:cubicBezTo>
                    <a:pt x="77" y="116"/>
                    <a:pt x="75" y="114"/>
                    <a:pt x="75" y="113"/>
                  </a:cubicBezTo>
                  <a:cubicBezTo>
                    <a:pt x="75" y="112"/>
                    <a:pt x="75" y="110"/>
                    <a:pt x="77" y="109"/>
                  </a:cubicBezTo>
                  <a:cubicBezTo>
                    <a:pt x="78" y="108"/>
                    <a:pt x="79" y="106"/>
                    <a:pt x="80" y="106"/>
                  </a:cubicBezTo>
                  <a:cubicBezTo>
                    <a:pt x="80" y="107"/>
                    <a:pt x="80" y="107"/>
                    <a:pt x="81" y="109"/>
                  </a:cubicBezTo>
                  <a:cubicBezTo>
                    <a:pt x="82" y="110"/>
                    <a:pt x="82" y="112"/>
                    <a:pt x="83" y="111"/>
                  </a:cubicBezTo>
                  <a:cubicBezTo>
                    <a:pt x="84" y="110"/>
                    <a:pt x="84" y="109"/>
                    <a:pt x="85" y="108"/>
                  </a:cubicBezTo>
                  <a:cubicBezTo>
                    <a:pt x="86" y="107"/>
                    <a:pt x="87" y="104"/>
                    <a:pt x="87" y="104"/>
                  </a:cubicBezTo>
                  <a:cubicBezTo>
                    <a:pt x="87" y="104"/>
                    <a:pt x="89" y="105"/>
                    <a:pt x="90" y="104"/>
                  </a:cubicBezTo>
                  <a:cubicBezTo>
                    <a:pt x="92" y="103"/>
                    <a:pt x="90" y="103"/>
                    <a:pt x="93" y="102"/>
                  </a:cubicBezTo>
                  <a:cubicBezTo>
                    <a:pt x="96" y="102"/>
                    <a:pt x="97" y="102"/>
                    <a:pt x="98" y="100"/>
                  </a:cubicBezTo>
                  <a:cubicBezTo>
                    <a:pt x="99" y="99"/>
                    <a:pt x="99" y="100"/>
                    <a:pt x="100" y="99"/>
                  </a:cubicBezTo>
                  <a:cubicBezTo>
                    <a:pt x="101" y="98"/>
                    <a:pt x="102" y="97"/>
                    <a:pt x="103" y="97"/>
                  </a:cubicBezTo>
                  <a:cubicBezTo>
                    <a:pt x="104" y="98"/>
                    <a:pt x="105" y="99"/>
                    <a:pt x="105" y="100"/>
                  </a:cubicBezTo>
                  <a:cubicBezTo>
                    <a:pt x="105" y="101"/>
                    <a:pt x="106" y="103"/>
                    <a:pt x="105" y="104"/>
                  </a:cubicBezTo>
                  <a:cubicBezTo>
                    <a:pt x="104" y="105"/>
                    <a:pt x="104" y="106"/>
                    <a:pt x="103" y="106"/>
                  </a:cubicBezTo>
                  <a:cubicBezTo>
                    <a:pt x="102" y="107"/>
                    <a:pt x="99" y="109"/>
                    <a:pt x="99" y="109"/>
                  </a:cubicBezTo>
                  <a:cubicBezTo>
                    <a:pt x="99" y="109"/>
                    <a:pt x="99" y="111"/>
                    <a:pt x="100" y="111"/>
                  </a:cubicBezTo>
                  <a:cubicBezTo>
                    <a:pt x="101" y="111"/>
                    <a:pt x="103" y="108"/>
                    <a:pt x="103" y="110"/>
                  </a:cubicBezTo>
                  <a:cubicBezTo>
                    <a:pt x="102" y="112"/>
                    <a:pt x="105" y="113"/>
                    <a:pt x="102" y="114"/>
                  </a:cubicBezTo>
                  <a:cubicBezTo>
                    <a:pt x="100" y="114"/>
                    <a:pt x="98" y="113"/>
                    <a:pt x="98" y="113"/>
                  </a:cubicBezTo>
                  <a:cubicBezTo>
                    <a:pt x="96" y="116"/>
                    <a:pt x="96" y="116"/>
                    <a:pt x="96" y="116"/>
                  </a:cubicBezTo>
                  <a:cubicBezTo>
                    <a:pt x="96" y="116"/>
                    <a:pt x="94" y="115"/>
                    <a:pt x="94" y="116"/>
                  </a:cubicBezTo>
                  <a:cubicBezTo>
                    <a:pt x="94" y="117"/>
                    <a:pt x="95" y="119"/>
                    <a:pt x="95" y="119"/>
                  </a:cubicBezTo>
                  <a:cubicBezTo>
                    <a:pt x="93" y="121"/>
                    <a:pt x="93" y="121"/>
                    <a:pt x="93" y="121"/>
                  </a:cubicBezTo>
                  <a:cubicBezTo>
                    <a:pt x="93" y="121"/>
                    <a:pt x="90" y="120"/>
                    <a:pt x="90" y="121"/>
                  </a:cubicBezTo>
                  <a:cubicBezTo>
                    <a:pt x="91" y="122"/>
                    <a:pt x="92" y="124"/>
                    <a:pt x="92" y="124"/>
                  </a:cubicBezTo>
                  <a:cubicBezTo>
                    <a:pt x="92" y="124"/>
                    <a:pt x="92" y="126"/>
                    <a:pt x="90" y="126"/>
                  </a:cubicBezTo>
                  <a:cubicBezTo>
                    <a:pt x="88" y="126"/>
                    <a:pt x="86" y="126"/>
                    <a:pt x="85" y="126"/>
                  </a:cubicBezTo>
                  <a:cubicBezTo>
                    <a:pt x="84" y="125"/>
                    <a:pt x="84" y="125"/>
                    <a:pt x="84" y="125"/>
                  </a:cubicBezTo>
                  <a:cubicBezTo>
                    <a:pt x="83" y="128"/>
                    <a:pt x="83" y="128"/>
                    <a:pt x="83" y="128"/>
                  </a:cubicBezTo>
                  <a:cubicBezTo>
                    <a:pt x="83" y="128"/>
                    <a:pt x="84" y="129"/>
                    <a:pt x="83" y="130"/>
                  </a:cubicBezTo>
                  <a:cubicBezTo>
                    <a:pt x="82" y="131"/>
                    <a:pt x="79" y="131"/>
                    <a:pt x="79" y="131"/>
                  </a:cubicBezTo>
                  <a:cubicBezTo>
                    <a:pt x="79" y="131"/>
                    <a:pt x="78" y="131"/>
                    <a:pt x="78" y="131"/>
                  </a:cubicBezTo>
                  <a:cubicBezTo>
                    <a:pt x="78" y="132"/>
                    <a:pt x="77" y="134"/>
                    <a:pt x="76" y="134"/>
                  </a:cubicBezTo>
                  <a:cubicBezTo>
                    <a:pt x="75" y="133"/>
                    <a:pt x="73" y="132"/>
                    <a:pt x="72" y="131"/>
                  </a:cubicBezTo>
                  <a:cubicBezTo>
                    <a:pt x="72" y="130"/>
                    <a:pt x="71" y="126"/>
                    <a:pt x="73" y="127"/>
                  </a:cubicBezTo>
                  <a:cubicBezTo>
                    <a:pt x="75" y="127"/>
                    <a:pt x="77" y="128"/>
                    <a:pt x="77" y="126"/>
                  </a:cubicBezTo>
                  <a:cubicBezTo>
                    <a:pt x="77" y="124"/>
                    <a:pt x="76" y="123"/>
                    <a:pt x="76" y="123"/>
                  </a:cubicBezTo>
                  <a:cubicBezTo>
                    <a:pt x="77" y="121"/>
                    <a:pt x="77" y="121"/>
                    <a:pt x="77" y="121"/>
                  </a:cubicBezTo>
                  <a:close/>
                  <a:moveTo>
                    <a:pt x="267" y="15"/>
                  </a:moveTo>
                  <a:cubicBezTo>
                    <a:pt x="267" y="15"/>
                    <a:pt x="267" y="15"/>
                    <a:pt x="267" y="15"/>
                  </a:cubicBezTo>
                  <a:cubicBezTo>
                    <a:pt x="268" y="15"/>
                    <a:pt x="271" y="16"/>
                    <a:pt x="271" y="15"/>
                  </a:cubicBezTo>
                  <a:cubicBezTo>
                    <a:pt x="271" y="15"/>
                    <a:pt x="272" y="13"/>
                    <a:pt x="272" y="13"/>
                  </a:cubicBezTo>
                  <a:cubicBezTo>
                    <a:pt x="271" y="12"/>
                    <a:pt x="270" y="11"/>
                    <a:pt x="269" y="12"/>
                  </a:cubicBezTo>
                  <a:cubicBezTo>
                    <a:pt x="268" y="12"/>
                    <a:pt x="267" y="13"/>
                    <a:pt x="267" y="13"/>
                  </a:cubicBezTo>
                  <a:cubicBezTo>
                    <a:pt x="267" y="14"/>
                    <a:pt x="267" y="15"/>
                    <a:pt x="267" y="15"/>
                  </a:cubicBezTo>
                  <a:close/>
                  <a:moveTo>
                    <a:pt x="235" y="32"/>
                  </a:moveTo>
                  <a:cubicBezTo>
                    <a:pt x="235" y="32"/>
                    <a:pt x="235" y="32"/>
                    <a:pt x="235" y="32"/>
                  </a:cubicBezTo>
                  <a:cubicBezTo>
                    <a:pt x="236" y="32"/>
                    <a:pt x="237" y="30"/>
                    <a:pt x="237" y="31"/>
                  </a:cubicBezTo>
                  <a:cubicBezTo>
                    <a:pt x="237" y="33"/>
                    <a:pt x="238" y="33"/>
                    <a:pt x="237" y="34"/>
                  </a:cubicBezTo>
                  <a:cubicBezTo>
                    <a:pt x="236" y="34"/>
                    <a:pt x="234" y="36"/>
                    <a:pt x="233" y="35"/>
                  </a:cubicBezTo>
                  <a:cubicBezTo>
                    <a:pt x="233" y="35"/>
                    <a:pt x="234" y="31"/>
                    <a:pt x="234" y="31"/>
                  </a:cubicBezTo>
                  <a:cubicBezTo>
                    <a:pt x="235" y="32"/>
                    <a:pt x="235" y="32"/>
                    <a:pt x="235" y="32"/>
                  </a:cubicBezTo>
                  <a:close/>
                  <a:moveTo>
                    <a:pt x="254" y="34"/>
                  </a:moveTo>
                  <a:cubicBezTo>
                    <a:pt x="254" y="34"/>
                    <a:pt x="254" y="34"/>
                    <a:pt x="254" y="34"/>
                  </a:cubicBezTo>
                  <a:cubicBezTo>
                    <a:pt x="254" y="34"/>
                    <a:pt x="254" y="35"/>
                    <a:pt x="252" y="34"/>
                  </a:cubicBezTo>
                  <a:cubicBezTo>
                    <a:pt x="249" y="34"/>
                    <a:pt x="248" y="35"/>
                    <a:pt x="248" y="33"/>
                  </a:cubicBezTo>
                  <a:cubicBezTo>
                    <a:pt x="248" y="32"/>
                    <a:pt x="249" y="31"/>
                    <a:pt x="247" y="30"/>
                  </a:cubicBezTo>
                  <a:cubicBezTo>
                    <a:pt x="245" y="30"/>
                    <a:pt x="245" y="30"/>
                    <a:pt x="245" y="30"/>
                  </a:cubicBezTo>
                  <a:cubicBezTo>
                    <a:pt x="245" y="30"/>
                    <a:pt x="244" y="28"/>
                    <a:pt x="245" y="27"/>
                  </a:cubicBezTo>
                  <a:cubicBezTo>
                    <a:pt x="247" y="25"/>
                    <a:pt x="247" y="26"/>
                    <a:pt x="248" y="26"/>
                  </a:cubicBezTo>
                  <a:cubicBezTo>
                    <a:pt x="250" y="26"/>
                    <a:pt x="249" y="26"/>
                    <a:pt x="251" y="27"/>
                  </a:cubicBezTo>
                  <a:cubicBezTo>
                    <a:pt x="253" y="27"/>
                    <a:pt x="254" y="28"/>
                    <a:pt x="254" y="26"/>
                  </a:cubicBezTo>
                  <a:cubicBezTo>
                    <a:pt x="254" y="25"/>
                    <a:pt x="255" y="25"/>
                    <a:pt x="253" y="23"/>
                  </a:cubicBezTo>
                  <a:cubicBezTo>
                    <a:pt x="252" y="21"/>
                    <a:pt x="252" y="22"/>
                    <a:pt x="251" y="21"/>
                  </a:cubicBezTo>
                  <a:cubicBezTo>
                    <a:pt x="250" y="19"/>
                    <a:pt x="248" y="17"/>
                    <a:pt x="249" y="16"/>
                  </a:cubicBezTo>
                  <a:cubicBezTo>
                    <a:pt x="249" y="15"/>
                    <a:pt x="248" y="15"/>
                    <a:pt x="250" y="13"/>
                  </a:cubicBezTo>
                  <a:cubicBezTo>
                    <a:pt x="253" y="12"/>
                    <a:pt x="255" y="10"/>
                    <a:pt x="256" y="10"/>
                  </a:cubicBezTo>
                  <a:cubicBezTo>
                    <a:pt x="257" y="10"/>
                    <a:pt x="258" y="10"/>
                    <a:pt x="258" y="11"/>
                  </a:cubicBezTo>
                  <a:cubicBezTo>
                    <a:pt x="258" y="13"/>
                    <a:pt x="258" y="14"/>
                    <a:pt x="257" y="15"/>
                  </a:cubicBezTo>
                  <a:cubicBezTo>
                    <a:pt x="256" y="15"/>
                    <a:pt x="256" y="16"/>
                    <a:pt x="256" y="16"/>
                  </a:cubicBezTo>
                  <a:cubicBezTo>
                    <a:pt x="256" y="16"/>
                    <a:pt x="255" y="19"/>
                    <a:pt x="257" y="19"/>
                  </a:cubicBezTo>
                  <a:cubicBezTo>
                    <a:pt x="259" y="18"/>
                    <a:pt x="260" y="16"/>
                    <a:pt x="260" y="15"/>
                  </a:cubicBezTo>
                  <a:cubicBezTo>
                    <a:pt x="261" y="14"/>
                    <a:pt x="262" y="15"/>
                    <a:pt x="261" y="13"/>
                  </a:cubicBezTo>
                  <a:cubicBezTo>
                    <a:pt x="261" y="11"/>
                    <a:pt x="260" y="10"/>
                    <a:pt x="261" y="10"/>
                  </a:cubicBezTo>
                  <a:cubicBezTo>
                    <a:pt x="262" y="10"/>
                    <a:pt x="263" y="12"/>
                    <a:pt x="264" y="10"/>
                  </a:cubicBezTo>
                  <a:cubicBezTo>
                    <a:pt x="266" y="7"/>
                    <a:pt x="266" y="6"/>
                    <a:pt x="266" y="6"/>
                  </a:cubicBezTo>
                  <a:cubicBezTo>
                    <a:pt x="266" y="6"/>
                    <a:pt x="265" y="6"/>
                    <a:pt x="267" y="5"/>
                  </a:cubicBezTo>
                  <a:cubicBezTo>
                    <a:pt x="269" y="4"/>
                    <a:pt x="268" y="3"/>
                    <a:pt x="269" y="2"/>
                  </a:cubicBezTo>
                  <a:cubicBezTo>
                    <a:pt x="270" y="1"/>
                    <a:pt x="268" y="0"/>
                    <a:pt x="271" y="0"/>
                  </a:cubicBezTo>
                  <a:cubicBezTo>
                    <a:pt x="273" y="1"/>
                    <a:pt x="273" y="1"/>
                    <a:pt x="274" y="2"/>
                  </a:cubicBezTo>
                  <a:cubicBezTo>
                    <a:pt x="275" y="2"/>
                    <a:pt x="273" y="6"/>
                    <a:pt x="272" y="6"/>
                  </a:cubicBezTo>
                  <a:cubicBezTo>
                    <a:pt x="271" y="6"/>
                    <a:pt x="271" y="5"/>
                    <a:pt x="269" y="6"/>
                  </a:cubicBezTo>
                  <a:cubicBezTo>
                    <a:pt x="268" y="7"/>
                    <a:pt x="270" y="9"/>
                    <a:pt x="269" y="10"/>
                  </a:cubicBezTo>
                  <a:cubicBezTo>
                    <a:pt x="268" y="11"/>
                    <a:pt x="267" y="10"/>
                    <a:pt x="266" y="11"/>
                  </a:cubicBezTo>
                  <a:cubicBezTo>
                    <a:pt x="265" y="12"/>
                    <a:pt x="265" y="12"/>
                    <a:pt x="265" y="13"/>
                  </a:cubicBezTo>
                  <a:cubicBezTo>
                    <a:pt x="265" y="14"/>
                    <a:pt x="264" y="15"/>
                    <a:pt x="263" y="16"/>
                  </a:cubicBezTo>
                  <a:cubicBezTo>
                    <a:pt x="263" y="16"/>
                    <a:pt x="260" y="14"/>
                    <a:pt x="263" y="16"/>
                  </a:cubicBezTo>
                  <a:cubicBezTo>
                    <a:pt x="266" y="18"/>
                    <a:pt x="267" y="18"/>
                    <a:pt x="266" y="19"/>
                  </a:cubicBezTo>
                  <a:cubicBezTo>
                    <a:pt x="265" y="19"/>
                    <a:pt x="263" y="19"/>
                    <a:pt x="262" y="20"/>
                  </a:cubicBezTo>
                  <a:cubicBezTo>
                    <a:pt x="261" y="20"/>
                    <a:pt x="260" y="21"/>
                    <a:pt x="262" y="22"/>
                  </a:cubicBezTo>
                  <a:cubicBezTo>
                    <a:pt x="264" y="23"/>
                    <a:pt x="263" y="23"/>
                    <a:pt x="264" y="23"/>
                  </a:cubicBezTo>
                  <a:cubicBezTo>
                    <a:pt x="265" y="22"/>
                    <a:pt x="270" y="22"/>
                    <a:pt x="270" y="23"/>
                  </a:cubicBezTo>
                  <a:cubicBezTo>
                    <a:pt x="269" y="25"/>
                    <a:pt x="270" y="25"/>
                    <a:pt x="268" y="26"/>
                  </a:cubicBezTo>
                  <a:cubicBezTo>
                    <a:pt x="265" y="27"/>
                    <a:pt x="263" y="26"/>
                    <a:pt x="262" y="25"/>
                  </a:cubicBezTo>
                  <a:cubicBezTo>
                    <a:pt x="261" y="25"/>
                    <a:pt x="261" y="23"/>
                    <a:pt x="261" y="26"/>
                  </a:cubicBezTo>
                  <a:cubicBezTo>
                    <a:pt x="262" y="29"/>
                    <a:pt x="264" y="29"/>
                    <a:pt x="263" y="29"/>
                  </a:cubicBezTo>
                  <a:cubicBezTo>
                    <a:pt x="261" y="29"/>
                    <a:pt x="259" y="29"/>
                    <a:pt x="259" y="29"/>
                  </a:cubicBezTo>
                  <a:cubicBezTo>
                    <a:pt x="259" y="29"/>
                    <a:pt x="258" y="27"/>
                    <a:pt x="259" y="30"/>
                  </a:cubicBezTo>
                  <a:cubicBezTo>
                    <a:pt x="260" y="33"/>
                    <a:pt x="260" y="33"/>
                    <a:pt x="260" y="33"/>
                  </a:cubicBezTo>
                  <a:cubicBezTo>
                    <a:pt x="260" y="33"/>
                    <a:pt x="258" y="34"/>
                    <a:pt x="258" y="34"/>
                  </a:cubicBezTo>
                  <a:cubicBezTo>
                    <a:pt x="258" y="35"/>
                    <a:pt x="259" y="37"/>
                    <a:pt x="260" y="38"/>
                  </a:cubicBezTo>
                  <a:cubicBezTo>
                    <a:pt x="260" y="38"/>
                    <a:pt x="259" y="42"/>
                    <a:pt x="258" y="42"/>
                  </a:cubicBezTo>
                  <a:cubicBezTo>
                    <a:pt x="258" y="42"/>
                    <a:pt x="258" y="43"/>
                    <a:pt x="257" y="44"/>
                  </a:cubicBezTo>
                  <a:cubicBezTo>
                    <a:pt x="256" y="45"/>
                    <a:pt x="255" y="46"/>
                    <a:pt x="255" y="46"/>
                  </a:cubicBezTo>
                  <a:cubicBezTo>
                    <a:pt x="253" y="52"/>
                    <a:pt x="253" y="52"/>
                    <a:pt x="253" y="52"/>
                  </a:cubicBezTo>
                  <a:cubicBezTo>
                    <a:pt x="253" y="52"/>
                    <a:pt x="252" y="54"/>
                    <a:pt x="251" y="52"/>
                  </a:cubicBezTo>
                  <a:cubicBezTo>
                    <a:pt x="251" y="50"/>
                    <a:pt x="250" y="50"/>
                    <a:pt x="251" y="49"/>
                  </a:cubicBezTo>
                  <a:cubicBezTo>
                    <a:pt x="252" y="49"/>
                    <a:pt x="252" y="47"/>
                    <a:pt x="253" y="46"/>
                  </a:cubicBezTo>
                  <a:cubicBezTo>
                    <a:pt x="253" y="45"/>
                    <a:pt x="254" y="41"/>
                    <a:pt x="254" y="41"/>
                  </a:cubicBezTo>
                  <a:cubicBezTo>
                    <a:pt x="254" y="41"/>
                    <a:pt x="256" y="41"/>
                    <a:pt x="257" y="40"/>
                  </a:cubicBezTo>
                  <a:cubicBezTo>
                    <a:pt x="257" y="40"/>
                    <a:pt x="255" y="36"/>
                    <a:pt x="255" y="36"/>
                  </a:cubicBezTo>
                  <a:cubicBezTo>
                    <a:pt x="256" y="34"/>
                    <a:pt x="256" y="34"/>
                    <a:pt x="256" y="34"/>
                  </a:cubicBezTo>
                  <a:cubicBezTo>
                    <a:pt x="254" y="34"/>
                    <a:pt x="254" y="34"/>
                    <a:pt x="254" y="34"/>
                  </a:cubicBezTo>
                  <a:close/>
                  <a:moveTo>
                    <a:pt x="239" y="67"/>
                  </a:moveTo>
                  <a:cubicBezTo>
                    <a:pt x="239" y="67"/>
                    <a:pt x="239" y="67"/>
                    <a:pt x="239" y="67"/>
                  </a:cubicBezTo>
                  <a:cubicBezTo>
                    <a:pt x="239" y="67"/>
                    <a:pt x="242" y="63"/>
                    <a:pt x="243" y="64"/>
                  </a:cubicBezTo>
                  <a:cubicBezTo>
                    <a:pt x="243" y="64"/>
                    <a:pt x="243" y="65"/>
                    <a:pt x="243" y="66"/>
                  </a:cubicBezTo>
                  <a:cubicBezTo>
                    <a:pt x="243" y="66"/>
                    <a:pt x="244" y="68"/>
                    <a:pt x="243" y="68"/>
                  </a:cubicBezTo>
                  <a:cubicBezTo>
                    <a:pt x="242" y="68"/>
                    <a:pt x="241" y="68"/>
                    <a:pt x="240" y="68"/>
                  </a:cubicBezTo>
                  <a:cubicBezTo>
                    <a:pt x="240" y="68"/>
                    <a:pt x="239" y="67"/>
                    <a:pt x="239" y="67"/>
                  </a:cubicBezTo>
                  <a:close/>
                  <a:moveTo>
                    <a:pt x="196" y="98"/>
                  </a:moveTo>
                  <a:cubicBezTo>
                    <a:pt x="196" y="98"/>
                    <a:pt x="196" y="98"/>
                    <a:pt x="196" y="98"/>
                  </a:cubicBezTo>
                  <a:cubicBezTo>
                    <a:pt x="198" y="96"/>
                    <a:pt x="198" y="96"/>
                    <a:pt x="198" y="96"/>
                  </a:cubicBezTo>
                  <a:cubicBezTo>
                    <a:pt x="201" y="97"/>
                    <a:pt x="201" y="97"/>
                    <a:pt x="201" y="97"/>
                  </a:cubicBezTo>
                  <a:cubicBezTo>
                    <a:pt x="201" y="97"/>
                    <a:pt x="202" y="95"/>
                    <a:pt x="202" y="97"/>
                  </a:cubicBezTo>
                  <a:cubicBezTo>
                    <a:pt x="201" y="99"/>
                    <a:pt x="199" y="102"/>
                    <a:pt x="199" y="102"/>
                  </a:cubicBezTo>
                  <a:cubicBezTo>
                    <a:pt x="199" y="102"/>
                    <a:pt x="200" y="102"/>
                    <a:pt x="198" y="103"/>
                  </a:cubicBezTo>
                  <a:cubicBezTo>
                    <a:pt x="196" y="104"/>
                    <a:pt x="196" y="105"/>
                    <a:pt x="195" y="103"/>
                  </a:cubicBezTo>
                  <a:cubicBezTo>
                    <a:pt x="194" y="102"/>
                    <a:pt x="193" y="102"/>
                    <a:pt x="193" y="101"/>
                  </a:cubicBezTo>
                  <a:cubicBezTo>
                    <a:pt x="194" y="100"/>
                    <a:pt x="194" y="98"/>
                    <a:pt x="194" y="98"/>
                  </a:cubicBezTo>
                  <a:cubicBezTo>
                    <a:pt x="196" y="98"/>
                    <a:pt x="196" y="98"/>
                    <a:pt x="196" y="98"/>
                  </a:cubicBezTo>
                  <a:close/>
                  <a:moveTo>
                    <a:pt x="217" y="72"/>
                  </a:moveTo>
                  <a:cubicBezTo>
                    <a:pt x="217" y="72"/>
                    <a:pt x="217" y="72"/>
                    <a:pt x="217" y="72"/>
                  </a:cubicBezTo>
                  <a:cubicBezTo>
                    <a:pt x="217" y="72"/>
                    <a:pt x="218" y="70"/>
                    <a:pt x="219" y="70"/>
                  </a:cubicBezTo>
                  <a:cubicBezTo>
                    <a:pt x="220" y="71"/>
                    <a:pt x="221" y="71"/>
                    <a:pt x="221" y="72"/>
                  </a:cubicBezTo>
                  <a:cubicBezTo>
                    <a:pt x="220" y="73"/>
                    <a:pt x="219" y="74"/>
                    <a:pt x="218" y="74"/>
                  </a:cubicBezTo>
                  <a:cubicBezTo>
                    <a:pt x="217" y="74"/>
                    <a:pt x="217" y="72"/>
                    <a:pt x="217" y="72"/>
                  </a:cubicBezTo>
                  <a:close/>
                  <a:moveTo>
                    <a:pt x="213" y="77"/>
                  </a:moveTo>
                  <a:cubicBezTo>
                    <a:pt x="213" y="77"/>
                    <a:pt x="213" y="77"/>
                    <a:pt x="213" y="77"/>
                  </a:cubicBezTo>
                  <a:cubicBezTo>
                    <a:pt x="213" y="77"/>
                    <a:pt x="215" y="75"/>
                    <a:pt x="216" y="76"/>
                  </a:cubicBezTo>
                  <a:cubicBezTo>
                    <a:pt x="216" y="76"/>
                    <a:pt x="217" y="76"/>
                    <a:pt x="216" y="77"/>
                  </a:cubicBezTo>
                  <a:cubicBezTo>
                    <a:pt x="216" y="78"/>
                    <a:pt x="218" y="77"/>
                    <a:pt x="215" y="78"/>
                  </a:cubicBezTo>
                  <a:cubicBezTo>
                    <a:pt x="213" y="80"/>
                    <a:pt x="214" y="81"/>
                    <a:pt x="212" y="80"/>
                  </a:cubicBezTo>
                  <a:cubicBezTo>
                    <a:pt x="211" y="79"/>
                    <a:pt x="211" y="78"/>
                    <a:pt x="211" y="77"/>
                  </a:cubicBezTo>
                  <a:cubicBezTo>
                    <a:pt x="211" y="77"/>
                    <a:pt x="212" y="75"/>
                    <a:pt x="212" y="75"/>
                  </a:cubicBezTo>
                  <a:cubicBezTo>
                    <a:pt x="213" y="76"/>
                    <a:pt x="213" y="77"/>
                    <a:pt x="213" y="77"/>
                  </a:cubicBezTo>
                  <a:close/>
                  <a:moveTo>
                    <a:pt x="205" y="80"/>
                  </a:moveTo>
                  <a:cubicBezTo>
                    <a:pt x="205" y="80"/>
                    <a:pt x="205" y="80"/>
                    <a:pt x="205" y="80"/>
                  </a:cubicBezTo>
                  <a:cubicBezTo>
                    <a:pt x="205" y="80"/>
                    <a:pt x="207" y="81"/>
                    <a:pt x="207" y="81"/>
                  </a:cubicBezTo>
                  <a:cubicBezTo>
                    <a:pt x="208" y="82"/>
                    <a:pt x="208" y="81"/>
                    <a:pt x="209" y="80"/>
                  </a:cubicBezTo>
                  <a:cubicBezTo>
                    <a:pt x="211" y="80"/>
                    <a:pt x="209" y="80"/>
                    <a:pt x="210" y="79"/>
                  </a:cubicBezTo>
                  <a:cubicBezTo>
                    <a:pt x="211" y="77"/>
                    <a:pt x="210" y="78"/>
                    <a:pt x="210" y="77"/>
                  </a:cubicBezTo>
                  <a:cubicBezTo>
                    <a:pt x="209" y="77"/>
                    <a:pt x="209" y="77"/>
                    <a:pt x="208" y="77"/>
                  </a:cubicBezTo>
                  <a:cubicBezTo>
                    <a:pt x="206" y="77"/>
                    <a:pt x="205" y="80"/>
                    <a:pt x="205" y="80"/>
                  </a:cubicBezTo>
                  <a:close/>
                  <a:moveTo>
                    <a:pt x="209" y="86"/>
                  </a:moveTo>
                  <a:cubicBezTo>
                    <a:pt x="209" y="86"/>
                    <a:pt x="209" y="86"/>
                    <a:pt x="209" y="86"/>
                  </a:cubicBezTo>
                  <a:cubicBezTo>
                    <a:pt x="209" y="86"/>
                    <a:pt x="210" y="83"/>
                    <a:pt x="211" y="83"/>
                  </a:cubicBezTo>
                  <a:cubicBezTo>
                    <a:pt x="212" y="84"/>
                    <a:pt x="212" y="83"/>
                    <a:pt x="212" y="84"/>
                  </a:cubicBezTo>
                  <a:cubicBezTo>
                    <a:pt x="212" y="85"/>
                    <a:pt x="212" y="87"/>
                    <a:pt x="211" y="87"/>
                  </a:cubicBezTo>
                  <a:cubicBezTo>
                    <a:pt x="210" y="87"/>
                    <a:pt x="209" y="86"/>
                    <a:pt x="209" y="86"/>
                  </a:cubicBezTo>
                  <a:close/>
                  <a:moveTo>
                    <a:pt x="201" y="86"/>
                  </a:moveTo>
                  <a:cubicBezTo>
                    <a:pt x="201" y="86"/>
                    <a:pt x="201" y="86"/>
                    <a:pt x="201" y="86"/>
                  </a:cubicBezTo>
                  <a:cubicBezTo>
                    <a:pt x="202" y="84"/>
                    <a:pt x="202" y="84"/>
                    <a:pt x="202" y="84"/>
                  </a:cubicBezTo>
                  <a:cubicBezTo>
                    <a:pt x="204" y="85"/>
                    <a:pt x="204" y="85"/>
                    <a:pt x="204" y="85"/>
                  </a:cubicBezTo>
                  <a:cubicBezTo>
                    <a:pt x="204" y="85"/>
                    <a:pt x="205" y="86"/>
                    <a:pt x="204" y="86"/>
                  </a:cubicBezTo>
                  <a:cubicBezTo>
                    <a:pt x="204" y="87"/>
                    <a:pt x="203" y="87"/>
                    <a:pt x="203" y="88"/>
                  </a:cubicBezTo>
                  <a:cubicBezTo>
                    <a:pt x="202" y="88"/>
                    <a:pt x="201" y="87"/>
                    <a:pt x="201" y="87"/>
                  </a:cubicBezTo>
                  <a:cubicBezTo>
                    <a:pt x="201" y="86"/>
                    <a:pt x="201" y="86"/>
                    <a:pt x="201" y="86"/>
                  </a:cubicBezTo>
                  <a:close/>
                  <a:moveTo>
                    <a:pt x="201" y="73"/>
                  </a:moveTo>
                  <a:cubicBezTo>
                    <a:pt x="201" y="73"/>
                    <a:pt x="201" y="73"/>
                    <a:pt x="201" y="73"/>
                  </a:cubicBezTo>
                  <a:cubicBezTo>
                    <a:pt x="201" y="73"/>
                    <a:pt x="203" y="70"/>
                    <a:pt x="203" y="70"/>
                  </a:cubicBezTo>
                  <a:cubicBezTo>
                    <a:pt x="204" y="70"/>
                    <a:pt x="205" y="69"/>
                    <a:pt x="205" y="71"/>
                  </a:cubicBezTo>
                  <a:cubicBezTo>
                    <a:pt x="205" y="73"/>
                    <a:pt x="207" y="75"/>
                    <a:pt x="204" y="75"/>
                  </a:cubicBezTo>
                  <a:cubicBezTo>
                    <a:pt x="202" y="75"/>
                    <a:pt x="201" y="76"/>
                    <a:pt x="201" y="75"/>
                  </a:cubicBezTo>
                  <a:cubicBezTo>
                    <a:pt x="200" y="74"/>
                    <a:pt x="201" y="73"/>
                    <a:pt x="201" y="73"/>
                  </a:cubicBezTo>
                  <a:close/>
                  <a:moveTo>
                    <a:pt x="197" y="79"/>
                  </a:moveTo>
                  <a:cubicBezTo>
                    <a:pt x="197" y="79"/>
                    <a:pt x="197" y="79"/>
                    <a:pt x="197" y="79"/>
                  </a:cubicBezTo>
                  <a:cubicBezTo>
                    <a:pt x="197" y="79"/>
                    <a:pt x="199" y="77"/>
                    <a:pt x="200" y="77"/>
                  </a:cubicBezTo>
                  <a:cubicBezTo>
                    <a:pt x="201" y="78"/>
                    <a:pt x="202" y="78"/>
                    <a:pt x="202" y="79"/>
                  </a:cubicBezTo>
                  <a:cubicBezTo>
                    <a:pt x="202" y="80"/>
                    <a:pt x="202" y="80"/>
                    <a:pt x="201" y="81"/>
                  </a:cubicBezTo>
                  <a:cubicBezTo>
                    <a:pt x="201" y="82"/>
                    <a:pt x="200" y="82"/>
                    <a:pt x="199" y="82"/>
                  </a:cubicBezTo>
                  <a:cubicBezTo>
                    <a:pt x="199" y="82"/>
                    <a:pt x="197" y="79"/>
                    <a:pt x="197" y="79"/>
                  </a:cubicBezTo>
                  <a:close/>
                  <a:moveTo>
                    <a:pt x="200" y="91"/>
                  </a:moveTo>
                  <a:cubicBezTo>
                    <a:pt x="200" y="91"/>
                    <a:pt x="200" y="91"/>
                    <a:pt x="200" y="91"/>
                  </a:cubicBezTo>
                  <a:cubicBezTo>
                    <a:pt x="200" y="91"/>
                    <a:pt x="199" y="94"/>
                    <a:pt x="199" y="95"/>
                  </a:cubicBezTo>
                  <a:cubicBezTo>
                    <a:pt x="199" y="96"/>
                    <a:pt x="202" y="96"/>
                    <a:pt x="203" y="95"/>
                  </a:cubicBezTo>
                  <a:cubicBezTo>
                    <a:pt x="203" y="95"/>
                    <a:pt x="204" y="93"/>
                    <a:pt x="204" y="93"/>
                  </a:cubicBezTo>
                  <a:cubicBezTo>
                    <a:pt x="204" y="93"/>
                    <a:pt x="203" y="91"/>
                    <a:pt x="202" y="90"/>
                  </a:cubicBezTo>
                  <a:cubicBezTo>
                    <a:pt x="201" y="89"/>
                    <a:pt x="200" y="91"/>
                    <a:pt x="200" y="91"/>
                  </a:cubicBezTo>
                  <a:close/>
                  <a:moveTo>
                    <a:pt x="191" y="88"/>
                  </a:moveTo>
                  <a:cubicBezTo>
                    <a:pt x="191" y="88"/>
                    <a:pt x="191" y="88"/>
                    <a:pt x="191" y="88"/>
                  </a:cubicBezTo>
                  <a:cubicBezTo>
                    <a:pt x="191" y="91"/>
                    <a:pt x="191" y="91"/>
                    <a:pt x="191" y="91"/>
                  </a:cubicBezTo>
                  <a:cubicBezTo>
                    <a:pt x="191" y="91"/>
                    <a:pt x="193" y="93"/>
                    <a:pt x="194" y="93"/>
                  </a:cubicBezTo>
                  <a:cubicBezTo>
                    <a:pt x="195" y="94"/>
                    <a:pt x="195" y="93"/>
                    <a:pt x="197" y="94"/>
                  </a:cubicBezTo>
                  <a:cubicBezTo>
                    <a:pt x="198" y="94"/>
                    <a:pt x="198" y="93"/>
                    <a:pt x="198" y="93"/>
                  </a:cubicBezTo>
                  <a:cubicBezTo>
                    <a:pt x="199" y="93"/>
                    <a:pt x="199" y="93"/>
                    <a:pt x="199" y="92"/>
                  </a:cubicBezTo>
                  <a:cubicBezTo>
                    <a:pt x="199" y="92"/>
                    <a:pt x="197" y="91"/>
                    <a:pt x="196" y="90"/>
                  </a:cubicBezTo>
                  <a:cubicBezTo>
                    <a:pt x="196" y="89"/>
                    <a:pt x="196" y="89"/>
                    <a:pt x="196" y="88"/>
                  </a:cubicBezTo>
                  <a:cubicBezTo>
                    <a:pt x="196" y="88"/>
                    <a:pt x="197" y="87"/>
                    <a:pt x="198" y="87"/>
                  </a:cubicBezTo>
                  <a:cubicBezTo>
                    <a:pt x="198" y="86"/>
                    <a:pt x="198" y="84"/>
                    <a:pt x="198" y="84"/>
                  </a:cubicBezTo>
                  <a:cubicBezTo>
                    <a:pt x="198" y="84"/>
                    <a:pt x="196" y="84"/>
                    <a:pt x="196" y="83"/>
                  </a:cubicBezTo>
                  <a:cubicBezTo>
                    <a:pt x="196" y="83"/>
                    <a:pt x="195" y="82"/>
                    <a:pt x="194" y="81"/>
                  </a:cubicBezTo>
                  <a:cubicBezTo>
                    <a:pt x="194" y="80"/>
                    <a:pt x="192" y="80"/>
                    <a:pt x="191" y="80"/>
                  </a:cubicBezTo>
                  <a:cubicBezTo>
                    <a:pt x="191" y="80"/>
                    <a:pt x="190" y="83"/>
                    <a:pt x="189" y="84"/>
                  </a:cubicBezTo>
                  <a:cubicBezTo>
                    <a:pt x="189" y="84"/>
                    <a:pt x="188" y="86"/>
                    <a:pt x="188" y="86"/>
                  </a:cubicBezTo>
                  <a:cubicBezTo>
                    <a:pt x="188" y="87"/>
                    <a:pt x="188" y="88"/>
                    <a:pt x="189" y="89"/>
                  </a:cubicBezTo>
                  <a:cubicBezTo>
                    <a:pt x="190" y="89"/>
                    <a:pt x="191" y="88"/>
                    <a:pt x="191" y="88"/>
                  </a:cubicBezTo>
                  <a:close/>
                  <a:moveTo>
                    <a:pt x="188" y="96"/>
                  </a:moveTo>
                  <a:cubicBezTo>
                    <a:pt x="188" y="96"/>
                    <a:pt x="188" y="96"/>
                    <a:pt x="188" y="96"/>
                  </a:cubicBezTo>
                  <a:cubicBezTo>
                    <a:pt x="187" y="96"/>
                    <a:pt x="185" y="94"/>
                    <a:pt x="185" y="94"/>
                  </a:cubicBezTo>
                  <a:cubicBezTo>
                    <a:pt x="185" y="94"/>
                    <a:pt x="187" y="93"/>
                    <a:pt x="187" y="92"/>
                  </a:cubicBezTo>
                  <a:cubicBezTo>
                    <a:pt x="188" y="92"/>
                    <a:pt x="187" y="91"/>
                    <a:pt x="189" y="91"/>
                  </a:cubicBezTo>
                  <a:cubicBezTo>
                    <a:pt x="191" y="92"/>
                    <a:pt x="191" y="93"/>
                    <a:pt x="191" y="93"/>
                  </a:cubicBezTo>
                  <a:cubicBezTo>
                    <a:pt x="191" y="93"/>
                    <a:pt x="192" y="95"/>
                    <a:pt x="192" y="96"/>
                  </a:cubicBezTo>
                  <a:cubicBezTo>
                    <a:pt x="192" y="96"/>
                    <a:pt x="192" y="97"/>
                    <a:pt x="192" y="97"/>
                  </a:cubicBezTo>
                  <a:cubicBezTo>
                    <a:pt x="192" y="98"/>
                    <a:pt x="194" y="99"/>
                    <a:pt x="191" y="99"/>
                  </a:cubicBezTo>
                  <a:cubicBezTo>
                    <a:pt x="189" y="99"/>
                    <a:pt x="189" y="99"/>
                    <a:pt x="189" y="99"/>
                  </a:cubicBezTo>
                  <a:lnTo>
                    <a:pt x="188" y="96"/>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53" name="Freeform 139">
              <a:extLst>
                <a:ext uri="{FF2B5EF4-FFF2-40B4-BE49-F238E27FC236}">
                  <a16:creationId xmlns:a16="http://schemas.microsoft.com/office/drawing/2014/main" id="{267018A7-5069-4770-9689-F076767C3E35}"/>
                </a:ext>
              </a:extLst>
            </p:cNvPr>
            <p:cNvSpPr>
              <a:spLocks noEditPoints="1"/>
            </p:cNvSpPr>
            <p:nvPr/>
          </p:nvSpPr>
          <p:spPr bwMode="auto">
            <a:xfrm>
              <a:off x="3278971" y="3425810"/>
              <a:ext cx="1218169" cy="970596"/>
            </a:xfrm>
            <a:custGeom>
              <a:avLst/>
              <a:gdLst>
                <a:gd name="T0" fmla="*/ 432 w 534"/>
                <a:gd name="T1" fmla="*/ 208 h 439"/>
                <a:gd name="T2" fmla="*/ 350 w 534"/>
                <a:gd name="T3" fmla="*/ 268 h 439"/>
                <a:gd name="T4" fmla="*/ 305 w 534"/>
                <a:gd name="T5" fmla="*/ 368 h 439"/>
                <a:gd name="T6" fmla="*/ 243 w 534"/>
                <a:gd name="T7" fmla="*/ 412 h 439"/>
                <a:gd name="T8" fmla="*/ 174 w 534"/>
                <a:gd name="T9" fmla="*/ 422 h 439"/>
                <a:gd name="T10" fmla="*/ 78 w 534"/>
                <a:gd name="T11" fmla="*/ 433 h 439"/>
                <a:gd name="T12" fmla="*/ 40 w 534"/>
                <a:gd name="T13" fmla="*/ 384 h 439"/>
                <a:gd name="T14" fmla="*/ 1 w 534"/>
                <a:gd name="T15" fmla="*/ 348 h 439"/>
                <a:gd name="T16" fmla="*/ 2 w 534"/>
                <a:gd name="T17" fmla="*/ 334 h 439"/>
                <a:gd name="T18" fmla="*/ 15 w 534"/>
                <a:gd name="T19" fmla="*/ 321 h 439"/>
                <a:gd name="T20" fmla="*/ 26 w 534"/>
                <a:gd name="T21" fmla="*/ 316 h 439"/>
                <a:gd name="T22" fmla="*/ 31 w 534"/>
                <a:gd name="T23" fmla="*/ 307 h 439"/>
                <a:gd name="T24" fmla="*/ 23 w 534"/>
                <a:gd name="T25" fmla="*/ 297 h 439"/>
                <a:gd name="T26" fmla="*/ 21 w 534"/>
                <a:gd name="T27" fmla="*/ 287 h 439"/>
                <a:gd name="T28" fmla="*/ 28 w 534"/>
                <a:gd name="T29" fmla="*/ 275 h 439"/>
                <a:gd name="T30" fmla="*/ 38 w 534"/>
                <a:gd name="T31" fmla="*/ 268 h 439"/>
                <a:gd name="T32" fmla="*/ 40 w 534"/>
                <a:gd name="T33" fmla="*/ 257 h 439"/>
                <a:gd name="T34" fmla="*/ 34 w 534"/>
                <a:gd name="T35" fmla="*/ 251 h 439"/>
                <a:gd name="T36" fmla="*/ 32 w 534"/>
                <a:gd name="T37" fmla="*/ 240 h 439"/>
                <a:gd name="T38" fmla="*/ 29 w 534"/>
                <a:gd name="T39" fmla="*/ 230 h 439"/>
                <a:gd name="T40" fmla="*/ 33 w 534"/>
                <a:gd name="T41" fmla="*/ 225 h 439"/>
                <a:gd name="T42" fmla="*/ 44 w 534"/>
                <a:gd name="T43" fmla="*/ 227 h 439"/>
                <a:gd name="T44" fmla="*/ 51 w 534"/>
                <a:gd name="T45" fmla="*/ 223 h 439"/>
                <a:gd name="T46" fmla="*/ 58 w 534"/>
                <a:gd name="T47" fmla="*/ 213 h 439"/>
                <a:gd name="T48" fmla="*/ 55 w 534"/>
                <a:gd name="T49" fmla="*/ 200 h 439"/>
                <a:gd name="T50" fmla="*/ 65 w 534"/>
                <a:gd name="T51" fmla="*/ 195 h 439"/>
                <a:gd name="T52" fmla="*/ 68 w 534"/>
                <a:gd name="T53" fmla="*/ 182 h 439"/>
                <a:gd name="T54" fmla="*/ 70 w 534"/>
                <a:gd name="T55" fmla="*/ 169 h 439"/>
                <a:gd name="T56" fmla="*/ 70 w 534"/>
                <a:gd name="T57" fmla="*/ 157 h 439"/>
                <a:gd name="T58" fmla="*/ 82 w 534"/>
                <a:gd name="T59" fmla="*/ 149 h 439"/>
                <a:gd name="T60" fmla="*/ 97 w 534"/>
                <a:gd name="T61" fmla="*/ 142 h 439"/>
                <a:gd name="T62" fmla="*/ 105 w 534"/>
                <a:gd name="T63" fmla="*/ 130 h 439"/>
                <a:gd name="T64" fmla="*/ 94 w 534"/>
                <a:gd name="T65" fmla="*/ 122 h 439"/>
                <a:gd name="T66" fmla="*/ 96 w 534"/>
                <a:gd name="T67" fmla="*/ 112 h 439"/>
                <a:gd name="T68" fmla="*/ 87 w 534"/>
                <a:gd name="T69" fmla="*/ 106 h 439"/>
                <a:gd name="T70" fmla="*/ 75 w 534"/>
                <a:gd name="T71" fmla="*/ 103 h 439"/>
                <a:gd name="T72" fmla="*/ 63 w 534"/>
                <a:gd name="T73" fmla="*/ 108 h 439"/>
                <a:gd name="T74" fmla="*/ 54 w 534"/>
                <a:gd name="T75" fmla="*/ 108 h 439"/>
                <a:gd name="T76" fmla="*/ 44 w 534"/>
                <a:gd name="T77" fmla="*/ 102 h 439"/>
                <a:gd name="T78" fmla="*/ 34 w 534"/>
                <a:gd name="T79" fmla="*/ 102 h 439"/>
                <a:gd name="T80" fmla="*/ 33 w 534"/>
                <a:gd name="T81" fmla="*/ 93 h 439"/>
                <a:gd name="T82" fmla="*/ 29 w 534"/>
                <a:gd name="T83" fmla="*/ 84 h 439"/>
                <a:gd name="T84" fmla="*/ 13 w 534"/>
                <a:gd name="T85" fmla="*/ 86 h 439"/>
                <a:gd name="T86" fmla="*/ 6 w 534"/>
                <a:gd name="T87" fmla="*/ 77 h 439"/>
                <a:gd name="T88" fmla="*/ 6 w 534"/>
                <a:gd name="T89" fmla="*/ 41 h 439"/>
                <a:gd name="T90" fmla="*/ 35 w 534"/>
                <a:gd name="T91" fmla="*/ 17 h 439"/>
                <a:gd name="T92" fmla="*/ 130 w 534"/>
                <a:gd name="T93" fmla="*/ 26 h 439"/>
                <a:gd name="T94" fmla="*/ 280 w 534"/>
                <a:gd name="T95" fmla="*/ 72 h 439"/>
                <a:gd name="T96" fmla="*/ 366 w 534"/>
                <a:gd name="T97" fmla="*/ 119 h 439"/>
                <a:gd name="T98" fmla="*/ 424 w 534"/>
                <a:gd name="T99" fmla="*/ 134 h 439"/>
                <a:gd name="T100" fmla="*/ 424 w 534"/>
                <a:gd name="T101" fmla="*/ 138 h 439"/>
                <a:gd name="T102" fmla="*/ 426 w 534"/>
                <a:gd name="T103" fmla="*/ 141 h 439"/>
                <a:gd name="T104" fmla="*/ 456 w 534"/>
                <a:gd name="T105" fmla="*/ 145 h 439"/>
                <a:gd name="T106" fmla="*/ 521 w 534"/>
                <a:gd name="T107" fmla="*/ 289 h 439"/>
                <a:gd name="T108" fmla="*/ 460 w 534"/>
                <a:gd name="T109" fmla="*/ 299 h 439"/>
                <a:gd name="T110" fmla="*/ 478 w 534"/>
                <a:gd name="T111" fmla="*/ 282 h 439"/>
                <a:gd name="T112" fmla="*/ 411 w 534"/>
                <a:gd name="T113" fmla="*/ 326 h 4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34" h="439">
                  <a:moveTo>
                    <a:pt x="496" y="159"/>
                  </a:moveTo>
                  <a:cubicBezTo>
                    <a:pt x="493" y="161"/>
                    <a:pt x="492" y="156"/>
                    <a:pt x="490" y="159"/>
                  </a:cubicBezTo>
                  <a:cubicBezTo>
                    <a:pt x="487" y="163"/>
                    <a:pt x="495" y="172"/>
                    <a:pt x="492" y="177"/>
                  </a:cubicBezTo>
                  <a:cubicBezTo>
                    <a:pt x="488" y="182"/>
                    <a:pt x="480" y="189"/>
                    <a:pt x="469" y="191"/>
                  </a:cubicBezTo>
                  <a:cubicBezTo>
                    <a:pt x="464" y="192"/>
                    <a:pt x="460" y="197"/>
                    <a:pt x="456" y="196"/>
                  </a:cubicBezTo>
                  <a:cubicBezTo>
                    <a:pt x="453" y="196"/>
                    <a:pt x="446" y="203"/>
                    <a:pt x="445" y="205"/>
                  </a:cubicBezTo>
                  <a:cubicBezTo>
                    <a:pt x="443" y="208"/>
                    <a:pt x="437" y="205"/>
                    <a:pt x="432" y="208"/>
                  </a:cubicBezTo>
                  <a:cubicBezTo>
                    <a:pt x="425" y="211"/>
                    <a:pt x="429" y="207"/>
                    <a:pt x="404" y="214"/>
                  </a:cubicBezTo>
                  <a:cubicBezTo>
                    <a:pt x="399" y="215"/>
                    <a:pt x="395" y="217"/>
                    <a:pt x="391" y="218"/>
                  </a:cubicBezTo>
                  <a:cubicBezTo>
                    <a:pt x="387" y="220"/>
                    <a:pt x="383" y="219"/>
                    <a:pt x="383" y="227"/>
                  </a:cubicBezTo>
                  <a:cubicBezTo>
                    <a:pt x="384" y="231"/>
                    <a:pt x="389" y="228"/>
                    <a:pt x="388" y="232"/>
                  </a:cubicBezTo>
                  <a:cubicBezTo>
                    <a:pt x="388" y="235"/>
                    <a:pt x="381" y="234"/>
                    <a:pt x="374" y="238"/>
                  </a:cubicBezTo>
                  <a:cubicBezTo>
                    <a:pt x="371" y="240"/>
                    <a:pt x="369" y="247"/>
                    <a:pt x="367" y="249"/>
                  </a:cubicBezTo>
                  <a:cubicBezTo>
                    <a:pt x="357" y="255"/>
                    <a:pt x="350" y="268"/>
                    <a:pt x="350" y="268"/>
                  </a:cubicBezTo>
                  <a:cubicBezTo>
                    <a:pt x="345" y="273"/>
                    <a:pt x="339" y="277"/>
                    <a:pt x="336" y="283"/>
                  </a:cubicBezTo>
                  <a:cubicBezTo>
                    <a:pt x="329" y="296"/>
                    <a:pt x="327" y="289"/>
                    <a:pt x="331" y="305"/>
                  </a:cubicBezTo>
                  <a:cubicBezTo>
                    <a:pt x="332" y="307"/>
                    <a:pt x="332" y="314"/>
                    <a:pt x="335" y="319"/>
                  </a:cubicBezTo>
                  <a:cubicBezTo>
                    <a:pt x="340" y="326"/>
                    <a:pt x="351" y="333"/>
                    <a:pt x="348" y="335"/>
                  </a:cubicBezTo>
                  <a:cubicBezTo>
                    <a:pt x="346" y="336"/>
                    <a:pt x="334" y="344"/>
                    <a:pt x="330" y="344"/>
                  </a:cubicBezTo>
                  <a:cubicBezTo>
                    <a:pt x="324" y="345"/>
                    <a:pt x="321" y="349"/>
                    <a:pt x="313" y="358"/>
                  </a:cubicBezTo>
                  <a:cubicBezTo>
                    <a:pt x="309" y="361"/>
                    <a:pt x="308" y="364"/>
                    <a:pt x="305" y="368"/>
                  </a:cubicBezTo>
                  <a:cubicBezTo>
                    <a:pt x="300" y="374"/>
                    <a:pt x="302" y="373"/>
                    <a:pt x="298" y="380"/>
                  </a:cubicBezTo>
                  <a:cubicBezTo>
                    <a:pt x="297" y="382"/>
                    <a:pt x="298" y="389"/>
                    <a:pt x="298" y="392"/>
                  </a:cubicBezTo>
                  <a:cubicBezTo>
                    <a:pt x="288" y="393"/>
                    <a:pt x="288" y="393"/>
                    <a:pt x="288" y="393"/>
                  </a:cubicBezTo>
                  <a:cubicBezTo>
                    <a:pt x="271" y="388"/>
                    <a:pt x="271" y="388"/>
                    <a:pt x="271" y="388"/>
                  </a:cubicBezTo>
                  <a:cubicBezTo>
                    <a:pt x="261" y="397"/>
                    <a:pt x="261" y="397"/>
                    <a:pt x="261" y="397"/>
                  </a:cubicBezTo>
                  <a:cubicBezTo>
                    <a:pt x="257" y="400"/>
                    <a:pt x="251" y="398"/>
                    <a:pt x="247" y="401"/>
                  </a:cubicBezTo>
                  <a:cubicBezTo>
                    <a:pt x="247" y="401"/>
                    <a:pt x="244" y="410"/>
                    <a:pt x="243" y="412"/>
                  </a:cubicBezTo>
                  <a:cubicBezTo>
                    <a:pt x="243" y="415"/>
                    <a:pt x="236" y="423"/>
                    <a:pt x="236" y="423"/>
                  </a:cubicBezTo>
                  <a:cubicBezTo>
                    <a:pt x="235" y="424"/>
                    <a:pt x="230" y="429"/>
                    <a:pt x="228" y="430"/>
                  </a:cubicBezTo>
                  <a:cubicBezTo>
                    <a:pt x="225" y="431"/>
                    <a:pt x="223" y="423"/>
                    <a:pt x="221" y="423"/>
                  </a:cubicBezTo>
                  <a:cubicBezTo>
                    <a:pt x="217" y="423"/>
                    <a:pt x="217" y="422"/>
                    <a:pt x="213" y="421"/>
                  </a:cubicBezTo>
                  <a:cubicBezTo>
                    <a:pt x="208" y="421"/>
                    <a:pt x="207" y="428"/>
                    <a:pt x="202" y="428"/>
                  </a:cubicBezTo>
                  <a:cubicBezTo>
                    <a:pt x="194" y="427"/>
                    <a:pt x="180" y="419"/>
                    <a:pt x="180" y="419"/>
                  </a:cubicBezTo>
                  <a:cubicBezTo>
                    <a:pt x="177" y="418"/>
                    <a:pt x="177" y="422"/>
                    <a:pt x="174" y="422"/>
                  </a:cubicBezTo>
                  <a:cubicBezTo>
                    <a:pt x="168" y="421"/>
                    <a:pt x="160" y="417"/>
                    <a:pt x="152" y="415"/>
                  </a:cubicBezTo>
                  <a:cubicBezTo>
                    <a:pt x="146" y="414"/>
                    <a:pt x="134" y="412"/>
                    <a:pt x="134" y="412"/>
                  </a:cubicBezTo>
                  <a:cubicBezTo>
                    <a:pt x="131" y="414"/>
                    <a:pt x="128" y="414"/>
                    <a:pt x="125" y="415"/>
                  </a:cubicBezTo>
                  <a:cubicBezTo>
                    <a:pt x="121" y="417"/>
                    <a:pt x="117" y="420"/>
                    <a:pt x="114" y="421"/>
                  </a:cubicBezTo>
                  <a:cubicBezTo>
                    <a:pt x="111" y="422"/>
                    <a:pt x="105" y="417"/>
                    <a:pt x="96" y="422"/>
                  </a:cubicBezTo>
                  <a:cubicBezTo>
                    <a:pt x="93" y="423"/>
                    <a:pt x="89" y="422"/>
                    <a:pt x="87" y="424"/>
                  </a:cubicBezTo>
                  <a:cubicBezTo>
                    <a:pt x="84" y="427"/>
                    <a:pt x="83" y="431"/>
                    <a:pt x="78" y="433"/>
                  </a:cubicBezTo>
                  <a:cubicBezTo>
                    <a:pt x="75" y="434"/>
                    <a:pt x="71" y="438"/>
                    <a:pt x="69" y="439"/>
                  </a:cubicBezTo>
                  <a:cubicBezTo>
                    <a:pt x="64" y="436"/>
                    <a:pt x="57" y="436"/>
                    <a:pt x="55" y="428"/>
                  </a:cubicBezTo>
                  <a:cubicBezTo>
                    <a:pt x="54" y="425"/>
                    <a:pt x="51" y="428"/>
                    <a:pt x="49" y="425"/>
                  </a:cubicBezTo>
                  <a:cubicBezTo>
                    <a:pt x="45" y="421"/>
                    <a:pt x="42" y="412"/>
                    <a:pt x="42" y="408"/>
                  </a:cubicBezTo>
                  <a:cubicBezTo>
                    <a:pt x="42" y="408"/>
                    <a:pt x="45" y="404"/>
                    <a:pt x="42" y="400"/>
                  </a:cubicBezTo>
                  <a:cubicBezTo>
                    <a:pt x="40" y="396"/>
                    <a:pt x="37" y="395"/>
                    <a:pt x="38" y="391"/>
                  </a:cubicBezTo>
                  <a:cubicBezTo>
                    <a:pt x="41" y="391"/>
                    <a:pt x="40" y="384"/>
                    <a:pt x="40" y="384"/>
                  </a:cubicBezTo>
                  <a:cubicBezTo>
                    <a:pt x="40" y="382"/>
                    <a:pt x="33" y="370"/>
                    <a:pt x="31" y="368"/>
                  </a:cubicBezTo>
                  <a:cubicBezTo>
                    <a:pt x="26" y="365"/>
                    <a:pt x="20" y="361"/>
                    <a:pt x="14" y="360"/>
                  </a:cubicBezTo>
                  <a:cubicBezTo>
                    <a:pt x="0" y="358"/>
                    <a:pt x="0" y="358"/>
                    <a:pt x="0" y="358"/>
                  </a:cubicBezTo>
                  <a:cubicBezTo>
                    <a:pt x="0" y="354"/>
                    <a:pt x="0" y="354"/>
                    <a:pt x="0" y="354"/>
                  </a:cubicBezTo>
                  <a:cubicBezTo>
                    <a:pt x="0" y="352"/>
                    <a:pt x="0" y="352"/>
                    <a:pt x="0" y="352"/>
                  </a:cubicBezTo>
                  <a:cubicBezTo>
                    <a:pt x="0" y="351"/>
                    <a:pt x="0" y="351"/>
                    <a:pt x="0" y="351"/>
                  </a:cubicBezTo>
                  <a:cubicBezTo>
                    <a:pt x="1" y="348"/>
                    <a:pt x="1" y="348"/>
                    <a:pt x="1" y="348"/>
                  </a:cubicBezTo>
                  <a:cubicBezTo>
                    <a:pt x="2" y="346"/>
                    <a:pt x="2" y="346"/>
                    <a:pt x="2" y="346"/>
                  </a:cubicBezTo>
                  <a:cubicBezTo>
                    <a:pt x="1" y="344"/>
                    <a:pt x="1" y="344"/>
                    <a:pt x="1" y="344"/>
                  </a:cubicBezTo>
                  <a:cubicBezTo>
                    <a:pt x="1" y="342"/>
                    <a:pt x="1" y="342"/>
                    <a:pt x="1" y="342"/>
                  </a:cubicBezTo>
                  <a:cubicBezTo>
                    <a:pt x="1" y="339"/>
                    <a:pt x="1" y="339"/>
                    <a:pt x="1" y="339"/>
                  </a:cubicBezTo>
                  <a:cubicBezTo>
                    <a:pt x="1" y="339"/>
                    <a:pt x="0" y="337"/>
                    <a:pt x="0" y="337"/>
                  </a:cubicBezTo>
                  <a:cubicBezTo>
                    <a:pt x="0" y="337"/>
                    <a:pt x="0" y="335"/>
                    <a:pt x="0" y="335"/>
                  </a:cubicBezTo>
                  <a:cubicBezTo>
                    <a:pt x="0" y="335"/>
                    <a:pt x="2" y="334"/>
                    <a:pt x="2" y="334"/>
                  </a:cubicBezTo>
                  <a:cubicBezTo>
                    <a:pt x="2" y="333"/>
                    <a:pt x="4" y="332"/>
                    <a:pt x="4" y="332"/>
                  </a:cubicBezTo>
                  <a:cubicBezTo>
                    <a:pt x="4" y="332"/>
                    <a:pt x="5" y="329"/>
                    <a:pt x="5" y="328"/>
                  </a:cubicBezTo>
                  <a:cubicBezTo>
                    <a:pt x="5" y="328"/>
                    <a:pt x="6" y="327"/>
                    <a:pt x="6" y="327"/>
                  </a:cubicBezTo>
                  <a:cubicBezTo>
                    <a:pt x="9" y="326"/>
                    <a:pt x="9" y="326"/>
                    <a:pt x="9" y="326"/>
                  </a:cubicBezTo>
                  <a:cubicBezTo>
                    <a:pt x="11" y="324"/>
                    <a:pt x="11" y="324"/>
                    <a:pt x="11" y="324"/>
                  </a:cubicBezTo>
                  <a:cubicBezTo>
                    <a:pt x="13" y="323"/>
                    <a:pt x="13" y="323"/>
                    <a:pt x="13" y="323"/>
                  </a:cubicBezTo>
                  <a:cubicBezTo>
                    <a:pt x="15" y="321"/>
                    <a:pt x="15" y="321"/>
                    <a:pt x="15" y="321"/>
                  </a:cubicBezTo>
                  <a:cubicBezTo>
                    <a:pt x="16" y="317"/>
                    <a:pt x="16" y="317"/>
                    <a:pt x="16" y="317"/>
                  </a:cubicBezTo>
                  <a:cubicBezTo>
                    <a:pt x="17" y="316"/>
                    <a:pt x="17" y="316"/>
                    <a:pt x="17" y="316"/>
                  </a:cubicBezTo>
                  <a:cubicBezTo>
                    <a:pt x="17" y="316"/>
                    <a:pt x="20" y="316"/>
                    <a:pt x="20" y="316"/>
                  </a:cubicBezTo>
                  <a:cubicBezTo>
                    <a:pt x="20" y="316"/>
                    <a:pt x="22" y="316"/>
                    <a:pt x="22" y="316"/>
                  </a:cubicBezTo>
                  <a:cubicBezTo>
                    <a:pt x="22" y="315"/>
                    <a:pt x="22" y="315"/>
                    <a:pt x="22" y="315"/>
                  </a:cubicBezTo>
                  <a:cubicBezTo>
                    <a:pt x="24" y="314"/>
                    <a:pt x="24" y="314"/>
                    <a:pt x="24" y="314"/>
                  </a:cubicBezTo>
                  <a:cubicBezTo>
                    <a:pt x="26" y="316"/>
                    <a:pt x="26" y="316"/>
                    <a:pt x="26" y="316"/>
                  </a:cubicBezTo>
                  <a:cubicBezTo>
                    <a:pt x="26" y="316"/>
                    <a:pt x="27" y="316"/>
                    <a:pt x="28" y="316"/>
                  </a:cubicBezTo>
                  <a:cubicBezTo>
                    <a:pt x="28" y="316"/>
                    <a:pt x="29" y="316"/>
                    <a:pt x="29" y="316"/>
                  </a:cubicBezTo>
                  <a:cubicBezTo>
                    <a:pt x="29" y="313"/>
                    <a:pt x="29" y="313"/>
                    <a:pt x="29" y="313"/>
                  </a:cubicBezTo>
                  <a:cubicBezTo>
                    <a:pt x="33" y="309"/>
                    <a:pt x="33" y="309"/>
                    <a:pt x="33" y="309"/>
                  </a:cubicBezTo>
                  <a:cubicBezTo>
                    <a:pt x="33" y="309"/>
                    <a:pt x="33" y="308"/>
                    <a:pt x="33" y="308"/>
                  </a:cubicBezTo>
                  <a:cubicBezTo>
                    <a:pt x="33" y="308"/>
                    <a:pt x="33" y="307"/>
                    <a:pt x="33" y="307"/>
                  </a:cubicBezTo>
                  <a:cubicBezTo>
                    <a:pt x="32" y="306"/>
                    <a:pt x="31" y="307"/>
                    <a:pt x="31" y="307"/>
                  </a:cubicBezTo>
                  <a:cubicBezTo>
                    <a:pt x="31" y="307"/>
                    <a:pt x="29" y="307"/>
                    <a:pt x="29" y="307"/>
                  </a:cubicBezTo>
                  <a:cubicBezTo>
                    <a:pt x="29" y="307"/>
                    <a:pt x="27" y="307"/>
                    <a:pt x="26" y="307"/>
                  </a:cubicBezTo>
                  <a:cubicBezTo>
                    <a:pt x="26" y="307"/>
                    <a:pt x="26" y="306"/>
                    <a:pt x="26" y="306"/>
                  </a:cubicBezTo>
                  <a:cubicBezTo>
                    <a:pt x="25" y="304"/>
                    <a:pt x="25" y="304"/>
                    <a:pt x="25" y="304"/>
                  </a:cubicBezTo>
                  <a:cubicBezTo>
                    <a:pt x="25" y="304"/>
                    <a:pt x="24" y="302"/>
                    <a:pt x="24" y="301"/>
                  </a:cubicBezTo>
                  <a:cubicBezTo>
                    <a:pt x="24" y="300"/>
                    <a:pt x="24" y="299"/>
                    <a:pt x="24" y="298"/>
                  </a:cubicBezTo>
                  <a:cubicBezTo>
                    <a:pt x="24" y="298"/>
                    <a:pt x="23" y="297"/>
                    <a:pt x="23" y="297"/>
                  </a:cubicBezTo>
                  <a:cubicBezTo>
                    <a:pt x="23" y="297"/>
                    <a:pt x="22" y="296"/>
                    <a:pt x="22" y="295"/>
                  </a:cubicBezTo>
                  <a:cubicBezTo>
                    <a:pt x="22" y="295"/>
                    <a:pt x="21" y="292"/>
                    <a:pt x="21" y="292"/>
                  </a:cubicBezTo>
                  <a:cubicBezTo>
                    <a:pt x="20" y="291"/>
                    <a:pt x="20" y="291"/>
                    <a:pt x="20" y="291"/>
                  </a:cubicBezTo>
                  <a:cubicBezTo>
                    <a:pt x="21" y="290"/>
                    <a:pt x="21" y="290"/>
                    <a:pt x="21" y="290"/>
                  </a:cubicBezTo>
                  <a:cubicBezTo>
                    <a:pt x="20" y="288"/>
                    <a:pt x="20" y="288"/>
                    <a:pt x="20" y="288"/>
                  </a:cubicBezTo>
                  <a:cubicBezTo>
                    <a:pt x="22" y="288"/>
                    <a:pt x="22" y="288"/>
                    <a:pt x="22" y="288"/>
                  </a:cubicBezTo>
                  <a:cubicBezTo>
                    <a:pt x="21" y="287"/>
                    <a:pt x="21" y="287"/>
                    <a:pt x="21" y="287"/>
                  </a:cubicBezTo>
                  <a:cubicBezTo>
                    <a:pt x="22" y="285"/>
                    <a:pt x="22" y="285"/>
                    <a:pt x="22" y="285"/>
                  </a:cubicBezTo>
                  <a:cubicBezTo>
                    <a:pt x="22" y="285"/>
                    <a:pt x="24" y="284"/>
                    <a:pt x="24" y="284"/>
                  </a:cubicBezTo>
                  <a:cubicBezTo>
                    <a:pt x="24" y="284"/>
                    <a:pt x="26" y="282"/>
                    <a:pt x="26" y="282"/>
                  </a:cubicBezTo>
                  <a:cubicBezTo>
                    <a:pt x="26" y="282"/>
                    <a:pt x="25" y="281"/>
                    <a:pt x="25" y="281"/>
                  </a:cubicBezTo>
                  <a:cubicBezTo>
                    <a:pt x="25" y="281"/>
                    <a:pt x="25" y="279"/>
                    <a:pt x="25" y="279"/>
                  </a:cubicBezTo>
                  <a:cubicBezTo>
                    <a:pt x="27" y="275"/>
                    <a:pt x="27" y="275"/>
                    <a:pt x="27" y="275"/>
                  </a:cubicBezTo>
                  <a:cubicBezTo>
                    <a:pt x="28" y="275"/>
                    <a:pt x="28" y="275"/>
                    <a:pt x="28" y="275"/>
                  </a:cubicBezTo>
                  <a:cubicBezTo>
                    <a:pt x="31" y="274"/>
                    <a:pt x="31" y="274"/>
                    <a:pt x="31" y="274"/>
                  </a:cubicBezTo>
                  <a:cubicBezTo>
                    <a:pt x="32" y="273"/>
                    <a:pt x="32" y="273"/>
                    <a:pt x="32" y="273"/>
                  </a:cubicBezTo>
                  <a:cubicBezTo>
                    <a:pt x="33" y="273"/>
                    <a:pt x="33" y="273"/>
                    <a:pt x="33" y="273"/>
                  </a:cubicBezTo>
                  <a:cubicBezTo>
                    <a:pt x="35" y="272"/>
                    <a:pt x="35" y="272"/>
                    <a:pt x="35" y="272"/>
                  </a:cubicBezTo>
                  <a:cubicBezTo>
                    <a:pt x="37" y="271"/>
                    <a:pt x="37" y="271"/>
                    <a:pt x="37" y="271"/>
                  </a:cubicBezTo>
                  <a:cubicBezTo>
                    <a:pt x="38" y="270"/>
                    <a:pt x="38" y="270"/>
                    <a:pt x="38" y="270"/>
                  </a:cubicBezTo>
                  <a:cubicBezTo>
                    <a:pt x="38" y="268"/>
                    <a:pt x="38" y="268"/>
                    <a:pt x="38" y="268"/>
                  </a:cubicBezTo>
                  <a:cubicBezTo>
                    <a:pt x="39" y="267"/>
                    <a:pt x="39" y="267"/>
                    <a:pt x="39" y="267"/>
                  </a:cubicBezTo>
                  <a:cubicBezTo>
                    <a:pt x="41" y="265"/>
                    <a:pt x="41" y="265"/>
                    <a:pt x="41" y="265"/>
                  </a:cubicBezTo>
                  <a:cubicBezTo>
                    <a:pt x="43" y="263"/>
                    <a:pt x="43" y="263"/>
                    <a:pt x="43" y="263"/>
                  </a:cubicBezTo>
                  <a:cubicBezTo>
                    <a:pt x="43" y="261"/>
                    <a:pt x="43" y="261"/>
                    <a:pt x="43" y="261"/>
                  </a:cubicBezTo>
                  <a:cubicBezTo>
                    <a:pt x="42" y="260"/>
                    <a:pt x="42" y="260"/>
                    <a:pt x="42" y="260"/>
                  </a:cubicBezTo>
                  <a:cubicBezTo>
                    <a:pt x="42" y="260"/>
                    <a:pt x="41" y="258"/>
                    <a:pt x="41" y="257"/>
                  </a:cubicBezTo>
                  <a:cubicBezTo>
                    <a:pt x="41" y="257"/>
                    <a:pt x="40" y="257"/>
                    <a:pt x="40" y="257"/>
                  </a:cubicBezTo>
                  <a:cubicBezTo>
                    <a:pt x="38" y="258"/>
                    <a:pt x="38" y="258"/>
                    <a:pt x="38" y="258"/>
                  </a:cubicBezTo>
                  <a:cubicBezTo>
                    <a:pt x="38" y="258"/>
                    <a:pt x="37" y="257"/>
                    <a:pt x="36" y="257"/>
                  </a:cubicBezTo>
                  <a:cubicBezTo>
                    <a:pt x="36" y="257"/>
                    <a:pt x="36" y="256"/>
                    <a:pt x="36" y="256"/>
                  </a:cubicBezTo>
                  <a:cubicBezTo>
                    <a:pt x="37" y="255"/>
                    <a:pt x="37" y="255"/>
                    <a:pt x="37" y="255"/>
                  </a:cubicBezTo>
                  <a:cubicBezTo>
                    <a:pt x="37" y="253"/>
                    <a:pt x="37" y="253"/>
                    <a:pt x="37" y="253"/>
                  </a:cubicBezTo>
                  <a:cubicBezTo>
                    <a:pt x="35" y="253"/>
                    <a:pt x="35" y="253"/>
                    <a:pt x="35" y="253"/>
                  </a:cubicBezTo>
                  <a:cubicBezTo>
                    <a:pt x="34" y="251"/>
                    <a:pt x="34" y="251"/>
                    <a:pt x="34" y="251"/>
                  </a:cubicBezTo>
                  <a:cubicBezTo>
                    <a:pt x="33" y="249"/>
                    <a:pt x="33" y="249"/>
                    <a:pt x="33" y="249"/>
                  </a:cubicBezTo>
                  <a:cubicBezTo>
                    <a:pt x="33" y="247"/>
                    <a:pt x="33" y="247"/>
                    <a:pt x="33" y="247"/>
                  </a:cubicBezTo>
                  <a:cubicBezTo>
                    <a:pt x="34" y="246"/>
                    <a:pt x="34" y="246"/>
                    <a:pt x="34" y="246"/>
                  </a:cubicBezTo>
                  <a:cubicBezTo>
                    <a:pt x="34" y="245"/>
                    <a:pt x="34" y="245"/>
                    <a:pt x="34" y="245"/>
                  </a:cubicBezTo>
                  <a:cubicBezTo>
                    <a:pt x="33" y="244"/>
                    <a:pt x="33" y="244"/>
                    <a:pt x="33" y="244"/>
                  </a:cubicBezTo>
                  <a:cubicBezTo>
                    <a:pt x="33" y="242"/>
                    <a:pt x="33" y="242"/>
                    <a:pt x="33" y="242"/>
                  </a:cubicBezTo>
                  <a:cubicBezTo>
                    <a:pt x="32" y="240"/>
                    <a:pt x="32" y="240"/>
                    <a:pt x="32" y="240"/>
                  </a:cubicBezTo>
                  <a:cubicBezTo>
                    <a:pt x="33" y="239"/>
                    <a:pt x="33" y="239"/>
                    <a:pt x="33" y="239"/>
                  </a:cubicBezTo>
                  <a:cubicBezTo>
                    <a:pt x="34" y="238"/>
                    <a:pt x="34" y="238"/>
                    <a:pt x="34" y="238"/>
                  </a:cubicBezTo>
                  <a:cubicBezTo>
                    <a:pt x="34" y="236"/>
                    <a:pt x="34" y="236"/>
                    <a:pt x="34" y="236"/>
                  </a:cubicBezTo>
                  <a:cubicBezTo>
                    <a:pt x="34" y="236"/>
                    <a:pt x="32" y="235"/>
                    <a:pt x="32" y="235"/>
                  </a:cubicBezTo>
                  <a:cubicBezTo>
                    <a:pt x="32" y="235"/>
                    <a:pt x="31" y="233"/>
                    <a:pt x="31" y="233"/>
                  </a:cubicBezTo>
                  <a:cubicBezTo>
                    <a:pt x="31" y="232"/>
                    <a:pt x="31" y="232"/>
                    <a:pt x="31" y="232"/>
                  </a:cubicBezTo>
                  <a:cubicBezTo>
                    <a:pt x="31" y="232"/>
                    <a:pt x="29" y="230"/>
                    <a:pt x="29" y="230"/>
                  </a:cubicBezTo>
                  <a:cubicBezTo>
                    <a:pt x="29" y="230"/>
                    <a:pt x="29" y="228"/>
                    <a:pt x="29" y="228"/>
                  </a:cubicBezTo>
                  <a:cubicBezTo>
                    <a:pt x="29" y="228"/>
                    <a:pt x="28" y="226"/>
                    <a:pt x="28" y="226"/>
                  </a:cubicBezTo>
                  <a:cubicBezTo>
                    <a:pt x="27" y="225"/>
                    <a:pt x="27" y="224"/>
                    <a:pt x="27" y="224"/>
                  </a:cubicBezTo>
                  <a:cubicBezTo>
                    <a:pt x="29" y="224"/>
                    <a:pt x="29" y="224"/>
                    <a:pt x="29" y="224"/>
                  </a:cubicBezTo>
                  <a:cubicBezTo>
                    <a:pt x="31" y="224"/>
                    <a:pt x="31" y="224"/>
                    <a:pt x="31" y="224"/>
                  </a:cubicBezTo>
                  <a:cubicBezTo>
                    <a:pt x="32" y="226"/>
                    <a:pt x="32" y="226"/>
                    <a:pt x="32" y="226"/>
                  </a:cubicBezTo>
                  <a:cubicBezTo>
                    <a:pt x="33" y="225"/>
                    <a:pt x="33" y="225"/>
                    <a:pt x="33" y="225"/>
                  </a:cubicBezTo>
                  <a:cubicBezTo>
                    <a:pt x="33" y="226"/>
                    <a:pt x="33" y="226"/>
                    <a:pt x="33" y="226"/>
                  </a:cubicBezTo>
                  <a:cubicBezTo>
                    <a:pt x="35" y="226"/>
                    <a:pt x="35" y="226"/>
                    <a:pt x="35" y="226"/>
                  </a:cubicBezTo>
                  <a:cubicBezTo>
                    <a:pt x="38" y="226"/>
                    <a:pt x="38" y="226"/>
                    <a:pt x="38" y="226"/>
                  </a:cubicBezTo>
                  <a:cubicBezTo>
                    <a:pt x="40" y="226"/>
                    <a:pt x="40" y="226"/>
                    <a:pt x="40" y="226"/>
                  </a:cubicBezTo>
                  <a:cubicBezTo>
                    <a:pt x="41" y="226"/>
                    <a:pt x="41" y="226"/>
                    <a:pt x="41" y="226"/>
                  </a:cubicBezTo>
                  <a:cubicBezTo>
                    <a:pt x="41" y="226"/>
                    <a:pt x="42" y="227"/>
                    <a:pt x="42" y="227"/>
                  </a:cubicBezTo>
                  <a:cubicBezTo>
                    <a:pt x="43" y="228"/>
                    <a:pt x="44" y="227"/>
                    <a:pt x="44" y="227"/>
                  </a:cubicBezTo>
                  <a:cubicBezTo>
                    <a:pt x="44" y="228"/>
                    <a:pt x="46" y="228"/>
                    <a:pt x="46" y="228"/>
                  </a:cubicBezTo>
                  <a:cubicBezTo>
                    <a:pt x="46" y="228"/>
                    <a:pt x="47" y="227"/>
                    <a:pt x="48" y="227"/>
                  </a:cubicBezTo>
                  <a:cubicBezTo>
                    <a:pt x="48" y="227"/>
                    <a:pt x="49" y="227"/>
                    <a:pt x="49" y="227"/>
                  </a:cubicBezTo>
                  <a:cubicBezTo>
                    <a:pt x="50" y="226"/>
                    <a:pt x="50" y="226"/>
                    <a:pt x="50" y="226"/>
                  </a:cubicBezTo>
                  <a:cubicBezTo>
                    <a:pt x="50" y="224"/>
                    <a:pt x="50" y="224"/>
                    <a:pt x="50" y="224"/>
                  </a:cubicBezTo>
                  <a:cubicBezTo>
                    <a:pt x="51" y="224"/>
                    <a:pt x="51" y="224"/>
                    <a:pt x="51" y="224"/>
                  </a:cubicBezTo>
                  <a:cubicBezTo>
                    <a:pt x="51" y="223"/>
                    <a:pt x="51" y="223"/>
                    <a:pt x="51" y="223"/>
                  </a:cubicBezTo>
                  <a:cubicBezTo>
                    <a:pt x="52" y="221"/>
                    <a:pt x="52" y="221"/>
                    <a:pt x="52" y="221"/>
                  </a:cubicBezTo>
                  <a:cubicBezTo>
                    <a:pt x="52" y="220"/>
                    <a:pt x="52" y="220"/>
                    <a:pt x="52" y="220"/>
                  </a:cubicBezTo>
                  <a:cubicBezTo>
                    <a:pt x="54" y="220"/>
                    <a:pt x="54" y="220"/>
                    <a:pt x="54" y="220"/>
                  </a:cubicBezTo>
                  <a:cubicBezTo>
                    <a:pt x="55" y="219"/>
                    <a:pt x="55" y="219"/>
                    <a:pt x="55" y="219"/>
                  </a:cubicBezTo>
                  <a:cubicBezTo>
                    <a:pt x="56" y="217"/>
                    <a:pt x="56" y="217"/>
                    <a:pt x="56" y="217"/>
                  </a:cubicBezTo>
                  <a:cubicBezTo>
                    <a:pt x="57" y="215"/>
                    <a:pt x="57" y="215"/>
                    <a:pt x="57" y="215"/>
                  </a:cubicBezTo>
                  <a:cubicBezTo>
                    <a:pt x="57" y="215"/>
                    <a:pt x="58" y="213"/>
                    <a:pt x="58" y="213"/>
                  </a:cubicBezTo>
                  <a:cubicBezTo>
                    <a:pt x="58" y="213"/>
                    <a:pt x="59" y="211"/>
                    <a:pt x="59" y="211"/>
                  </a:cubicBezTo>
                  <a:cubicBezTo>
                    <a:pt x="58" y="208"/>
                    <a:pt x="58" y="208"/>
                    <a:pt x="58" y="208"/>
                  </a:cubicBezTo>
                  <a:cubicBezTo>
                    <a:pt x="57" y="206"/>
                    <a:pt x="57" y="206"/>
                    <a:pt x="57" y="206"/>
                  </a:cubicBezTo>
                  <a:cubicBezTo>
                    <a:pt x="56" y="204"/>
                    <a:pt x="56" y="204"/>
                    <a:pt x="56" y="204"/>
                  </a:cubicBezTo>
                  <a:cubicBezTo>
                    <a:pt x="56" y="204"/>
                    <a:pt x="56" y="203"/>
                    <a:pt x="55" y="203"/>
                  </a:cubicBezTo>
                  <a:cubicBezTo>
                    <a:pt x="55" y="203"/>
                    <a:pt x="55" y="202"/>
                    <a:pt x="55" y="202"/>
                  </a:cubicBezTo>
                  <a:cubicBezTo>
                    <a:pt x="55" y="200"/>
                    <a:pt x="55" y="200"/>
                    <a:pt x="55" y="200"/>
                  </a:cubicBezTo>
                  <a:cubicBezTo>
                    <a:pt x="56" y="199"/>
                    <a:pt x="56" y="199"/>
                    <a:pt x="56" y="199"/>
                  </a:cubicBezTo>
                  <a:cubicBezTo>
                    <a:pt x="57" y="199"/>
                    <a:pt x="57" y="199"/>
                    <a:pt x="57" y="199"/>
                  </a:cubicBezTo>
                  <a:cubicBezTo>
                    <a:pt x="59" y="197"/>
                    <a:pt x="59" y="197"/>
                    <a:pt x="59" y="197"/>
                  </a:cubicBezTo>
                  <a:cubicBezTo>
                    <a:pt x="60" y="197"/>
                    <a:pt x="60" y="197"/>
                    <a:pt x="60" y="197"/>
                  </a:cubicBezTo>
                  <a:cubicBezTo>
                    <a:pt x="62" y="197"/>
                    <a:pt x="62" y="197"/>
                    <a:pt x="62" y="197"/>
                  </a:cubicBezTo>
                  <a:cubicBezTo>
                    <a:pt x="64" y="195"/>
                    <a:pt x="64" y="195"/>
                    <a:pt x="64" y="195"/>
                  </a:cubicBezTo>
                  <a:cubicBezTo>
                    <a:pt x="65" y="195"/>
                    <a:pt x="65" y="195"/>
                    <a:pt x="65" y="195"/>
                  </a:cubicBezTo>
                  <a:cubicBezTo>
                    <a:pt x="66" y="194"/>
                    <a:pt x="66" y="194"/>
                    <a:pt x="66" y="194"/>
                  </a:cubicBezTo>
                  <a:cubicBezTo>
                    <a:pt x="67" y="192"/>
                    <a:pt x="67" y="192"/>
                    <a:pt x="67" y="192"/>
                  </a:cubicBezTo>
                  <a:cubicBezTo>
                    <a:pt x="66" y="190"/>
                    <a:pt x="66" y="190"/>
                    <a:pt x="66" y="190"/>
                  </a:cubicBezTo>
                  <a:cubicBezTo>
                    <a:pt x="65" y="189"/>
                    <a:pt x="65" y="189"/>
                    <a:pt x="65" y="189"/>
                  </a:cubicBezTo>
                  <a:cubicBezTo>
                    <a:pt x="66" y="186"/>
                    <a:pt x="66" y="186"/>
                    <a:pt x="66" y="186"/>
                  </a:cubicBezTo>
                  <a:cubicBezTo>
                    <a:pt x="68" y="185"/>
                    <a:pt x="68" y="185"/>
                    <a:pt x="68" y="185"/>
                  </a:cubicBezTo>
                  <a:cubicBezTo>
                    <a:pt x="68" y="182"/>
                    <a:pt x="68" y="182"/>
                    <a:pt x="68" y="182"/>
                  </a:cubicBezTo>
                  <a:cubicBezTo>
                    <a:pt x="67" y="181"/>
                    <a:pt x="67" y="181"/>
                    <a:pt x="67" y="181"/>
                  </a:cubicBezTo>
                  <a:cubicBezTo>
                    <a:pt x="68" y="179"/>
                    <a:pt x="68" y="179"/>
                    <a:pt x="68" y="179"/>
                  </a:cubicBezTo>
                  <a:cubicBezTo>
                    <a:pt x="69" y="178"/>
                    <a:pt x="69" y="178"/>
                    <a:pt x="69" y="178"/>
                  </a:cubicBezTo>
                  <a:cubicBezTo>
                    <a:pt x="69" y="178"/>
                    <a:pt x="70" y="176"/>
                    <a:pt x="70" y="175"/>
                  </a:cubicBezTo>
                  <a:cubicBezTo>
                    <a:pt x="71" y="175"/>
                    <a:pt x="71" y="172"/>
                    <a:pt x="71" y="172"/>
                  </a:cubicBezTo>
                  <a:cubicBezTo>
                    <a:pt x="70" y="170"/>
                    <a:pt x="70" y="170"/>
                    <a:pt x="70" y="170"/>
                  </a:cubicBezTo>
                  <a:cubicBezTo>
                    <a:pt x="70" y="169"/>
                    <a:pt x="70" y="169"/>
                    <a:pt x="70" y="169"/>
                  </a:cubicBezTo>
                  <a:cubicBezTo>
                    <a:pt x="70" y="169"/>
                    <a:pt x="72" y="168"/>
                    <a:pt x="72" y="168"/>
                  </a:cubicBezTo>
                  <a:cubicBezTo>
                    <a:pt x="73" y="168"/>
                    <a:pt x="73" y="165"/>
                    <a:pt x="73" y="165"/>
                  </a:cubicBezTo>
                  <a:cubicBezTo>
                    <a:pt x="71" y="164"/>
                    <a:pt x="71" y="164"/>
                    <a:pt x="71" y="164"/>
                  </a:cubicBezTo>
                  <a:cubicBezTo>
                    <a:pt x="71" y="164"/>
                    <a:pt x="71" y="162"/>
                    <a:pt x="71" y="161"/>
                  </a:cubicBezTo>
                  <a:cubicBezTo>
                    <a:pt x="71" y="161"/>
                    <a:pt x="71" y="159"/>
                    <a:pt x="71" y="159"/>
                  </a:cubicBezTo>
                  <a:cubicBezTo>
                    <a:pt x="70" y="159"/>
                    <a:pt x="70" y="159"/>
                    <a:pt x="70" y="159"/>
                  </a:cubicBezTo>
                  <a:cubicBezTo>
                    <a:pt x="70" y="157"/>
                    <a:pt x="70" y="157"/>
                    <a:pt x="70" y="157"/>
                  </a:cubicBezTo>
                  <a:cubicBezTo>
                    <a:pt x="71" y="156"/>
                    <a:pt x="71" y="156"/>
                    <a:pt x="71" y="156"/>
                  </a:cubicBezTo>
                  <a:cubicBezTo>
                    <a:pt x="73" y="157"/>
                    <a:pt x="73" y="157"/>
                    <a:pt x="73" y="157"/>
                  </a:cubicBezTo>
                  <a:cubicBezTo>
                    <a:pt x="73" y="157"/>
                    <a:pt x="74" y="156"/>
                    <a:pt x="75" y="156"/>
                  </a:cubicBezTo>
                  <a:cubicBezTo>
                    <a:pt x="75" y="155"/>
                    <a:pt x="77" y="155"/>
                    <a:pt x="77" y="155"/>
                  </a:cubicBezTo>
                  <a:cubicBezTo>
                    <a:pt x="78" y="152"/>
                    <a:pt x="78" y="152"/>
                    <a:pt x="78" y="152"/>
                  </a:cubicBezTo>
                  <a:cubicBezTo>
                    <a:pt x="82" y="150"/>
                    <a:pt x="82" y="150"/>
                    <a:pt x="82" y="150"/>
                  </a:cubicBezTo>
                  <a:cubicBezTo>
                    <a:pt x="82" y="149"/>
                    <a:pt x="82" y="149"/>
                    <a:pt x="82" y="149"/>
                  </a:cubicBezTo>
                  <a:cubicBezTo>
                    <a:pt x="85" y="148"/>
                    <a:pt x="85" y="148"/>
                    <a:pt x="85" y="148"/>
                  </a:cubicBezTo>
                  <a:cubicBezTo>
                    <a:pt x="87" y="149"/>
                    <a:pt x="87" y="149"/>
                    <a:pt x="87" y="149"/>
                  </a:cubicBezTo>
                  <a:cubicBezTo>
                    <a:pt x="89" y="147"/>
                    <a:pt x="89" y="147"/>
                    <a:pt x="89" y="147"/>
                  </a:cubicBezTo>
                  <a:cubicBezTo>
                    <a:pt x="90" y="147"/>
                    <a:pt x="90" y="147"/>
                    <a:pt x="90" y="147"/>
                  </a:cubicBezTo>
                  <a:cubicBezTo>
                    <a:pt x="92" y="146"/>
                    <a:pt x="92" y="146"/>
                    <a:pt x="92" y="146"/>
                  </a:cubicBezTo>
                  <a:cubicBezTo>
                    <a:pt x="94" y="145"/>
                    <a:pt x="94" y="145"/>
                    <a:pt x="94" y="145"/>
                  </a:cubicBezTo>
                  <a:cubicBezTo>
                    <a:pt x="97" y="142"/>
                    <a:pt x="97" y="142"/>
                    <a:pt x="97" y="142"/>
                  </a:cubicBezTo>
                  <a:cubicBezTo>
                    <a:pt x="98" y="142"/>
                    <a:pt x="98" y="142"/>
                    <a:pt x="98" y="142"/>
                  </a:cubicBezTo>
                  <a:cubicBezTo>
                    <a:pt x="98" y="142"/>
                    <a:pt x="100" y="141"/>
                    <a:pt x="100" y="141"/>
                  </a:cubicBezTo>
                  <a:cubicBezTo>
                    <a:pt x="100" y="141"/>
                    <a:pt x="101" y="139"/>
                    <a:pt x="101" y="139"/>
                  </a:cubicBezTo>
                  <a:cubicBezTo>
                    <a:pt x="103" y="138"/>
                    <a:pt x="103" y="138"/>
                    <a:pt x="103" y="138"/>
                  </a:cubicBezTo>
                  <a:cubicBezTo>
                    <a:pt x="105" y="135"/>
                    <a:pt x="105" y="135"/>
                    <a:pt x="105" y="135"/>
                  </a:cubicBezTo>
                  <a:cubicBezTo>
                    <a:pt x="107" y="133"/>
                    <a:pt x="107" y="133"/>
                    <a:pt x="107" y="133"/>
                  </a:cubicBezTo>
                  <a:cubicBezTo>
                    <a:pt x="105" y="130"/>
                    <a:pt x="105" y="130"/>
                    <a:pt x="105" y="130"/>
                  </a:cubicBezTo>
                  <a:cubicBezTo>
                    <a:pt x="105" y="130"/>
                    <a:pt x="103" y="128"/>
                    <a:pt x="102" y="128"/>
                  </a:cubicBezTo>
                  <a:cubicBezTo>
                    <a:pt x="102" y="127"/>
                    <a:pt x="100" y="126"/>
                    <a:pt x="100" y="126"/>
                  </a:cubicBezTo>
                  <a:cubicBezTo>
                    <a:pt x="100" y="126"/>
                    <a:pt x="97" y="125"/>
                    <a:pt x="97" y="125"/>
                  </a:cubicBezTo>
                  <a:cubicBezTo>
                    <a:pt x="97" y="125"/>
                    <a:pt x="95" y="126"/>
                    <a:pt x="95" y="126"/>
                  </a:cubicBezTo>
                  <a:cubicBezTo>
                    <a:pt x="94" y="125"/>
                    <a:pt x="94" y="125"/>
                    <a:pt x="94" y="125"/>
                  </a:cubicBezTo>
                  <a:cubicBezTo>
                    <a:pt x="94" y="125"/>
                    <a:pt x="93" y="123"/>
                    <a:pt x="94" y="123"/>
                  </a:cubicBezTo>
                  <a:cubicBezTo>
                    <a:pt x="94" y="123"/>
                    <a:pt x="94" y="122"/>
                    <a:pt x="94" y="122"/>
                  </a:cubicBezTo>
                  <a:cubicBezTo>
                    <a:pt x="94" y="121"/>
                    <a:pt x="94" y="121"/>
                    <a:pt x="94" y="121"/>
                  </a:cubicBezTo>
                  <a:cubicBezTo>
                    <a:pt x="94" y="120"/>
                    <a:pt x="94" y="120"/>
                    <a:pt x="94" y="120"/>
                  </a:cubicBezTo>
                  <a:cubicBezTo>
                    <a:pt x="95" y="119"/>
                    <a:pt x="95" y="119"/>
                    <a:pt x="95" y="119"/>
                  </a:cubicBezTo>
                  <a:cubicBezTo>
                    <a:pt x="95" y="119"/>
                    <a:pt x="96" y="118"/>
                    <a:pt x="96" y="117"/>
                  </a:cubicBezTo>
                  <a:cubicBezTo>
                    <a:pt x="96" y="117"/>
                    <a:pt x="97" y="115"/>
                    <a:pt x="97" y="115"/>
                  </a:cubicBezTo>
                  <a:cubicBezTo>
                    <a:pt x="97" y="115"/>
                    <a:pt x="96" y="114"/>
                    <a:pt x="96" y="113"/>
                  </a:cubicBezTo>
                  <a:cubicBezTo>
                    <a:pt x="95" y="113"/>
                    <a:pt x="95" y="113"/>
                    <a:pt x="96" y="112"/>
                  </a:cubicBezTo>
                  <a:cubicBezTo>
                    <a:pt x="96" y="112"/>
                    <a:pt x="96" y="111"/>
                    <a:pt x="96" y="111"/>
                  </a:cubicBezTo>
                  <a:cubicBezTo>
                    <a:pt x="96" y="111"/>
                    <a:pt x="96" y="109"/>
                    <a:pt x="95" y="109"/>
                  </a:cubicBezTo>
                  <a:cubicBezTo>
                    <a:pt x="95" y="109"/>
                    <a:pt x="93" y="110"/>
                    <a:pt x="93" y="110"/>
                  </a:cubicBezTo>
                  <a:cubicBezTo>
                    <a:pt x="93" y="110"/>
                    <a:pt x="90" y="109"/>
                    <a:pt x="90" y="109"/>
                  </a:cubicBezTo>
                  <a:cubicBezTo>
                    <a:pt x="90" y="109"/>
                    <a:pt x="89" y="108"/>
                    <a:pt x="89" y="108"/>
                  </a:cubicBezTo>
                  <a:cubicBezTo>
                    <a:pt x="89" y="108"/>
                    <a:pt x="89" y="106"/>
                    <a:pt x="88" y="106"/>
                  </a:cubicBezTo>
                  <a:cubicBezTo>
                    <a:pt x="87" y="105"/>
                    <a:pt x="87" y="106"/>
                    <a:pt x="87" y="106"/>
                  </a:cubicBezTo>
                  <a:cubicBezTo>
                    <a:pt x="86" y="108"/>
                    <a:pt x="86" y="108"/>
                    <a:pt x="86" y="108"/>
                  </a:cubicBezTo>
                  <a:cubicBezTo>
                    <a:pt x="86" y="108"/>
                    <a:pt x="84" y="108"/>
                    <a:pt x="83" y="107"/>
                  </a:cubicBezTo>
                  <a:cubicBezTo>
                    <a:pt x="83" y="107"/>
                    <a:pt x="82" y="107"/>
                    <a:pt x="82" y="107"/>
                  </a:cubicBezTo>
                  <a:cubicBezTo>
                    <a:pt x="81" y="107"/>
                    <a:pt x="81" y="106"/>
                    <a:pt x="81" y="105"/>
                  </a:cubicBezTo>
                  <a:cubicBezTo>
                    <a:pt x="80" y="104"/>
                    <a:pt x="80" y="105"/>
                    <a:pt x="79" y="105"/>
                  </a:cubicBezTo>
                  <a:cubicBezTo>
                    <a:pt x="79" y="105"/>
                    <a:pt x="77" y="105"/>
                    <a:pt x="77" y="105"/>
                  </a:cubicBezTo>
                  <a:cubicBezTo>
                    <a:pt x="77" y="105"/>
                    <a:pt x="75" y="103"/>
                    <a:pt x="75" y="103"/>
                  </a:cubicBezTo>
                  <a:cubicBezTo>
                    <a:pt x="75" y="102"/>
                    <a:pt x="74" y="102"/>
                    <a:pt x="74" y="102"/>
                  </a:cubicBezTo>
                  <a:cubicBezTo>
                    <a:pt x="74" y="102"/>
                    <a:pt x="72" y="103"/>
                    <a:pt x="72" y="103"/>
                  </a:cubicBezTo>
                  <a:cubicBezTo>
                    <a:pt x="72" y="104"/>
                    <a:pt x="72" y="104"/>
                    <a:pt x="72" y="104"/>
                  </a:cubicBezTo>
                  <a:cubicBezTo>
                    <a:pt x="71" y="107"/>
                    <a:pt x="71" y="107"/>
                    <a:pt x="71" y="107"/>
                  </a:cubicBezTo>
                  <a:cubicBezTo>
                    <a:pt x="68" y="109"/>
                    <a:pt x="68" y="109"/>
                    <a:pt x="68" y="109"/>
                  </a:cubicBezTo>
                  <a:cubicBezTo>
                    <a:pt x="68" y="109"/>
                    <a:pt x="65" y="109"/>
                    <a:pt x="64" y="108"/>
                  </a:cubicBezTo>
                  <a:cubicBezTo>
                    <a:pt x="64" y="108"/>
                    <a:pt x="64" y="108"/>
                    <a:pt x="63" y="108"/>
                  </a:cubicBezTo>
                  <a:cubicBezTo>
                    <a:pt x="62" y="108"/>
                    <a:pt x="62" y="108"/>
                    <a:pt x="62" y="108"/>
                  </a:cubicBezTo>
                  <a:cubicBezTo>
                    <a:pt x="62" y="108"/>
                    <a:pt x="60" y="109"/>
                    <a:pt x="60" y="109"/>
                  </a:cubicBezTo>
                  <a:cubicBezTo>
                    <a:pt x="60" y="109"/>
                    <a:pt x="59" y="107"/>
                    <a:pt x="59" y="107"/>
                  </a:cubicBezTo>
                  <a:cubicBezTo>
                    <a:pt x="59" y="107"/>
                    <a:pt x="57" y="106"/>
                    <a:pt x="57" y="105"/>
                  </a:cubicBezTo>
                  <a:cubicBezTo>
                    <a:pt x="57" y="105"/>
                    <a:pt x="57" y="106"/>
                    <a:pt x="57" y="106"/>
                  </a:cubicBezTo>
                  <a:cubicBezTo>
                    <a:pt x="57" y="106"/>
                    <a:pt x="56" y="107"/>
                    <a:pt x="55" y="107"/>
                  </a:cubicBezTo>
                  <a:cubicBezTo>
                    <a:pt x="55" y="107"/>
                    <a:pt x="54" y="108"/>
                    <a:pt x="54" y="108"/>
                  </a:cubicBezTo>
                  <a:cubicBezTo>
                    <a:pt x="53" y="108"/>
                    <a:pt x="54" y="106"/>
                    <a:pt x="54" y="106"/>
                  </a:cubicBezTo>
                  <a:cubicBezTo>
                    <a:pt x="55" y="104"/>
                    <a:pt x="55" y="104"/>
                    <a:pt x="55" y="104"/>
                  </a:cubicBezTo>
                  <a:cubicBezTo>
                    <a:pt x="55" y="104"/>
                    <a:pt x="52" y="103"/>
                    <a:pt x="52" y="102"/>
                  </a:cubicBezTo>
                  <a:cubicBezTo>
                    <a:pt x="51" y="102"/>
                    <a:pt x="50" y="101"/>
                    <a:pt x="50" y="101"/>
                  </a:cubicBezTo>
                  <a:cubicBezTo>
                    <a:pt x="50" y="101"/>
                    <a:pt x="48" y="101"/>
                    <a:pt x="48" y="101"/>
                  </a:cubicBezTo>
                  <a:cubicBezTo>
                    <a:pt x="46" y="101"/>
                    <a:pt x="46" y="101"/>
                    <a:pt x="46" y="101"/>
                  </a:cubicBezTo>
                  <a:cubicBezTo>
                    <a:pt x="46" y="101"/>
                    <a:pt x="45" y="101"/>
                    <a:pt x="44" y="102"/>
                  </a:cubicBezTo>
                  <a:cubicBezTo>
                    <a:pt x="44" y="102"/>
                    <a:pt x="43" y="103"/>
                    <a:pt x="42" y="102"/>
                  </a:cubicBezTo>
                  <a:cubicBezTo>
                    <a:pt x="42" y="102"/>
                    <a:pt x="43" y="100"/>
                    <a:pt x="43" y="100"/>
                  </a:cubicBezTo>
                  <a:cubicBezTo>
                    <a:pt x="43" y="100"/>
                    <a:pt x="43" y="98"/>
                    <a:pt x="43" y="98"/>
                  </a:cubicBezTo>
                  <a:cubicBezTo>
                    <a:pt x="42" y="97"/>
                    <a:pt x="42" y="99"/>
                    <a:pt x="42" y="99"/>
                  </a:cubicBezTo>
                  <a:cubicBezTo>
                    <a:pt x="42" y="99"/>
                    <a:pt x="40" y="100"/>
                    <a:pt x="39" y="101"/>
                  </a:cubicBezTo>
                  <a:cubicBezTo>
                    <a:pt x="39" y="101"/>
                    <a:pt x="38" y="101"/>
                    <a:pt x="38" y="101"/>
                  </a:cubicBezTo>
                  <a:cubicBezTo>
                    <a:pt x="37" y="101"/>
                    <a:pt x="36" y="102"/>
                    <a:pt x="34" y="102"/>
                  </a:cubicBezTo>
                  <a:cubicBezTo>
                    <a:pt x="33" y="102"/>
                    <a:pt x="32" y="103"/>
                    <a:pt x="32" y="102"/>
                  </a:cubicBezTo>
                  <a:cubicBezTo>
                    <a:pt x="31" y="102"/>
                    <a:pt x="31" y="101"/>
                    <a:pt x="31" y="101"/>
                  </a:cubicBezTo>
                  <a:cubicBezTo>
                    <a:pt x="31" y="99"/>
                    <a:pt x="31" y="99"/>
                    <a:pt x="31" y="99"/>
                  </a:cubicBezTo>
                  <a:cubicBezTo>
                    <a:pt x="31" y="99"/>
                    <a:pt x="30" y="98"/>
                    <a:pt x="30" y="97"/>
                  </a:cubicBezTo>
                  <a:cubicBezTo>
                    <a:pt x="29" y="96"/>
                    <a:pt x="30" y="96"/>
                    <a:pt x="30" y="95"/>
                  </a:cubicBezTo>
                  <a:cubicBezTo>
                    <a:pt x="30" y="95"/>
                    <a:pt x="32" y="94"/>
                    <a:pt x="32" y="94"/>
                  </a:cubicBezTo>
                  <a:cubicBezTo>
                    <a:pt x="32" y="93"/>
                    <a:pt x="33" y="93"/>
                    <a:pt x="33" y="93"/>
                  </a:cubicBezTo>
                  <a:cubicBezTo>
                    <a:pt x="36" y="92"/>
                    <a:pt x="36" y="92"/>
                    <a:pt x="36" y="92"/>
                  </a:cubicBezTo>
                  <a:cubicBezTo>
                    <a:pt x="36" y="92"/>
                    <a:pt x="36" y="89"/>
                    <a:pt x="36" y="88"/>
                  </a:cubicBezTo>
                  <a:cubicBezTo>
                    <a:pt x="36" y="88"/>
                    <a:pt x="36" y="88"/>
                    <a:pt x="35" y="88"/>
                  </a:cubicBezTo>
                  <a:cubicBezTo>
                    <a:pt x="34" y="88"/>
                    <a:pt x="34" y="87"/>
                    <a:pt x="34" y="87"/>
                  </a:cubicBezTo>
                  <a:cubicBezTo>
                    <a:pt x="34" y="87"/>
                    <a:pt x="34" y="85"/>
                    <a:pt x="34" y="85"/>
                  </a:cubicBezTo>
                  <a:cubicBezTo>
                    <a:pt x="33" y="83"/>
                    <a:pt x="33" y="83"/>
                    <a:pt x="33" y="83"/>
                  </a:cubicBezTo>
                  <a:cubicBezTo>
                    <a:pt x="29" y="84"/>
                    <a:pt x="29" y="84"/>
                    <a:pt x="29" y="84"/>
                  </a:cubicBezTo>
                  <a:cubicBezTo>
                    <a:pt x="29" y="84"/>
                    <a:pt x="27" y="85"/>
                    <a:pt x="26" y="85"/>
                  </a:cubicBezTo>
                  <a:cubicBezTo>
                    <a:pt x="26" y="85"/>
                    <a:pt x="24" y="85"/>
                    <a:pt x="24" y="85"/>
                  </a:cubicBezTo>
                  <a:cubicBezTo>
                    <a:pt x="23" y="85"/>
                    <a:pt x="22" y="84"/>
                    <a:pt x="22" y="84"/>
                  </a:cubicBezTo>
                  <a:cubicBezTo>
                    <a:pt x="22" y="84"/>
                    <a:pt x="18" y="85"/>
                    <a:pt x="18" y="85"/>
                  </a:cubicBezTo>
                  <a:cubicBezTo>
                    <a:pt x="18" y="85"/>
                    <a:pt x="17" y="85"/>
                    <a:pt x="17" y="85"/>
                  </a:cubicBezTo>
                  <a:cubicBezTo>
                    <a:pt x="15" y="85"/>
                    <a:pt x="15" y="85"/>
                    <a:pt x="15" y="85"/>
                  </a:cubicBezTo>
                  <a:cubicBezTo>
                    <a:pt x="13" y="86"/>
                    <a:pt x="13" y="86"/>
                    <a:pt x="13" y="86"/>
                  </a:cubicBezTo>
                  <a:cubicBezTo>
                    <a:pt x="12" y="87"/>
                    <a:pt x="12" y="87"/>
                    <a:pt x="12" y="87"/>
                  </a:cubicBezTo>
                  <a:cubicBezTo>
                    <a:pt x="12" y="87"/>
                    <a:pt x="11" y="88"/>
                    <a:pt x="11" y="88"/>
                  </a:cubicBezTo>
                  <a:cubicBezTo>
                    <a:pt x="10" y="88"/>
                    <a:pt x="9" y="88"/>
                    <a:pt x="8" y="88"/>
                  </a:cubicBezTo>
                  <a:cubicBezTo>
                    <a:pt x="8" y="88"/>
                    <a:pt x="7" y="89"/>
                    <a:pt x="7" y="89"/>
                  </a:cubicBezTo>
                  <a:cubicBezTo>
                    <a:pt x="7" y="89"/>
                    <a:pt x="5" y="90"/>
                    <a:pt x="4" y="91"/>
                  </a:cubicBezTo>
                  <a:cubicBezTo>
                    <a:pt x="3" y="86"/>
                    <a:pt x="3" y="86"/>
                    <a:pt x="3" y="86"/>
                  </a:cubicBezTo>
                  <a:cubicBezTo>
                    <a:pt x="6" y="77"/>
                    <a:pt x="6" y="77"/>
                    <a:pt x="6" y="77"/>
                  </a:cubicBezTo>
                  <a:cubicBezTo>
                    <a:pt x="11" y="73"/>
                    <a:pt x="11" y="73"/>
                    <a:pt x="11" y="73"/>
                  </a:cubicBezTo>
                  <a:cubicBezTo>
                    <a:pt x="13" y="65"/>
                    <a:pt x="13" y="65"/>
                    <a:pt x="13" y="65"/>
                  </a:cubicBezTo>
                  <a:cubicBezTo>
                    <a:pt x="10" y="62"/>
                    <a:pt x="10" y="62"/>
                    <a:pt x="10" y="62"/>
                  </a:cubicBezTo>
                  <a:cubicBezTo>
                    <a:pt x="10" y="59"/>
                    <a:pt x="19" y="53"/>
                    <a:pt x="18" y="50"/>
                  </a:cubicBezTo>
                  <a:cubicBezTo>
                    <a:pt x="17" y="47"/>
                    <a:pt x="6" y="56"/>
                    <a:pt x="5" y="53"/>
                  </a:cubicBezTo>
                  <a:cubicBezTo>
                    <a:pt x="4" y="47"/>
                    <a:pt x="7" y="48"/>
                    <a:pt x="12" y="43"/>
                  </a:cubicBezTo>
                  <a:cubicBezTo>
                    <a:pt x="6" y="41"/>
                    <a:pt x="6" y="41"/>
                    <a:pt x="6" y="41"/>
                  </a:cubicBezTo>
                  <a:cubicBezTo>
                    <a:pt x="6" y="35"/>
                    <a:pt x="6" y="35"/>
                    <a:pt x="6" y="35"/>
                  </a:cubicBezTo>
                  <a:cubicBezTo>
                    <a:pt x="2" y="33"/>
                    <a:pt x="2" y="33"/>
                    <a:pt x="2" y="33"/>
                  </a:cubicBezTo>
                  <a:cubicBezTo>
                    <a:pt x="2" y="33"/>
                    <a:pt x="3" y="30"/>
                    <a:pt x="3" y="27"/>
                  </a:cubicBezTo>
                  <a:cubicBezTo>
                    <a:pt x="3" y="24"/>
                    <a:pt x="6" y="23"/>
                    <a:pt x="6" y="23"/>
                  </a:cubicBezTo>
                  <a:cubicBezTo>
                    <a:pt x="9" y="22"/>
                    <a:pt x="11" y="20"/>
                    <a:pt x="14" y="18"/>
                  </a:cubicBezTo>
                  <a:cubicBezTo>
                    <a:pt x="17" y="14"/>
                    <a:pt x="20" y="16"/>
                    <a:pt x="22" y="15"/>
                  </a:cubicBezTo>
                  <a:cubicBezTo>
                    <a:pt x="25" y="13"/>
                    <a:pt x="25" y="15"/>
                    <a:pt x="35" y="17"/>
                  </a:cubicBezTo>
                  <a:cubicBezTo>
                    <a:pt x="37" y="16"/>
                    <a:pt x="41" y="16"/>
                    <a:pt x="42" y="14"/>
                  </a:cubicBezTo>
                  <a:cubicBezTo>
                    <a:pt x="44" y="12"/>
                    <a:pt x="47" y="13"/>
                    <a:pt x="47" y="9"/>
                  </a:cubicBezTo>
                  <a:cubicBezTo>
                    <a:pt x="48" y="3"/>
                    <a:pt x="59" y="7"/>
                    <a:pt x="59" y="5"/>
                  </a:cubicBezTo>
                  <a:cubicBezTo>
                    <a:pt x="61" y="5"/>
                    <a:pt x="63" y="0"/>
                    <a:pt x="68" y="0"/>
                  </a:cubicBezTo>
                  <a:cubicBezTo>
                    <a:pt x="72" y="1"/>
                    <a:pt x="73" y="2"/>
                    <a:pt x="76" y="3"/>
                  </a:cubicBezTo>
                  <a:cubicBezTo>
                    <a:pt x="87" y="10"/>
                    <a:pt x="82" y="14"/>
                    <a:pt x="95" y="18"/>
                  </a:cubicBezTo>
                  <a:cubicBezTo>
                    <a:pt x="106" y="21"/>
                    <a:pt x="119" y="24"/>
                    <a:pt x="130" y="26"/>
                  </a:cubicBezTo>
                  <a:cubicBezTo>
                    <a:pt x="140" y="27"/>
                    <a:pt x="150" y="31"/>
                    <a:pt x="160" y="35"/>
                  </a:cubicBezTo>
                  <a:cubicBezTo>
                    <a:pt x="160" y="35"/>
                    <a:pt x="197" y="52"/>
                    <a:pt x="198" y="53"/>
                  </a:cubicBezTo>
                  <a:cubicBezTo>
                    <a:pt x="199" y="53"/>
                    <a:pt x="220" y="49"/>
                    <a:pt x="221" y="49"/>
                  </a:cubicBezTo>
                  <a:cubicBezTo>
                    <a:pt x="222" y="49"/>
                    <a:pt x="229" y="50"/>
                    <a:pt x="234" y="53"/>
                  </a:cubicBezTo>
                  <a:cubicBezTo>
                    <a:pt x="237" y="56"/>
                    <a:pt x="247" y="63"/>
                    <a:pt x="247" y="63"/>
                  </a:cubicBezTo>
                  <a:cubicBezTo>
                    <a:pt x="249" y="64"/>
                    <a:pt x="261" y="62"/>
                    <a:pt x="261" y="62"/>
                  </a:cubicBezTo>
                  <a:cubicBezTo>
                    <a:pt x="269" y="62"/>
                    <a:pt x="276" y="71"/>
                    <a:pt x="280" y="72"/>
                  </a:cubicBezTo>
                  <a:cubicBezTo>
                    <a:pt x="285" y="73"/>
                    <a:pt x="297" y="67"/>
                    <a:pt x="302" y="72"/>
                  </a:cubicBezTo>
                  <a:cubicBezTo>
                    <a:pt x="302" y="72"/>
                    <a:pt x="312" y="73"/>
                    <a:pt x="313" y="78"/>
                  </a:cubicBezTo>
                  <a:cubicBezTo>
                    <a:pt x="315" y="83"/>
                    <a:pt x="319" y="91"/>
                    <a:pt x="319" y="91"/>
                  </a:cubicBezTo>
                  <a:cubicBezTo>
                    <a:pt x="332" y="96"/>
                    <a:pt x="332" y="96"/>
                    <a:pt x="332" y="96"/>
                  </a:cubicBezTo>
                  <a:cubicBezTo>
                    <a:pt x="332" y="96"/>
                    <a:pt x="339" y="102"/>
                    <a:pt x="340" y="104"/>
                  </a:cubicBezTo>
                  <a:cubicBezTo>
                    <a:pt x="341" y="105"/>
                    <a:pt x="356" y="110"/>
                    <a:pt x="356" y="110"/>
                  </a:cubicBezTo>
                  <a:cubicBezTo>
                    <a:pt x="366" y="119"/>
                    <a:pt x="366" y="119"/>
                    <a:pt x="366" y="119"/>
                  </a:cubicBezTo>
                  <a:cubicBezTo>
                    <a:pt x="381" y="119"/>
                    <a:pt x="381" y="119"/>
                    <a:pt x="381" y="119"/>
                  </a:cubicBezTo>
                  <a:cubicBezTo>
                    <a:pt x="391" y="121"/>
                    <a:pt x="391" y="121"/>
                    <a:pt x="391" y="121"/>
                  </a:cubicBezTo>
                  <a:cubicBezTo>
                    <a:pt x="396" y="115"/>
                    <a:pt x="396" y="115"/>
                    <a:pt x="396" y="115"/>
                  </a:cubicBezTo>
                  <a:cubicBezTo>
                    <a:pt x="396" y="115"/>
                    <a:pt x="421" y="127"/>
                    <a:pt x="422" y="127"/>
                  </a:cubicBezTo>
                  <a:cubicBezTo>
                    <a:pt x="423" y="127"/>
                    <a:pt x="423" y="130"/>
                    <a:pt x="424" y="133"/>
                  </a:cubicBezTo>
                  <a:cubicBezTo>
                    <a:pt x="424" y="134"/>
                    <a:pt x="424" y="134"/>
                    <a:pt x="424" y="134"/>
                  </a:cubicBezTo>
                  <a:cubicBezTo>
                    <a:pt x="423" y="134"/>
                    <a:pt x="424" y="134"/>
                    <a:pt x="424" y="134"/>
                  </a:cubicBezTo>
                  <a:cubicBezTo>
                    <a:pt x="424" y="134"/>
                    <a:pt x="424" y="134"/>
                    <a:pt x="424" y="134"/>
                  </a:cubicBezTo>
                  <a:cubicBezTo>
                    <a:pt x="424" y="136"/>
                    <a:pt x="424" y="136"/>
                    <a:pt x="424" y="136"/>
                  </a:cubicBezTo>
                  <a:cubicBezTo>
                    <a:pt x="424" y="137"/>
                    <a:pt x="424" y="137"/>
                    <a:pt x="424" y="137"/>
                  </a:cubicBezTo>
                  <a:cubicBezTo>
                    <a:pt x="423" y="137"/>
                    <a:pt x="423" y="137"/>
                    <a:pt x="423" y="137"/>
                  </a:cubicBezTo>
                  <a:cubicBezTo>
                    <a:pt x="423" y="137"/>
                    <a:pt x="423" y="137"/>
                    <a:pt x="423" y="137"/>
                  </a:cubicBezTo>
                  <a:cubicBezTo>
                    <a:pt x="424" y="138"/>
                    <a:pt x="424" y="138"/>
                    <a:pt x="424" y="138"/>
                  </a:cubicBezTo>
                  <a:cubicBezTo>
                    <a:pt x="424" y="138"/>
                    <a:pt x="424" y="138"/>
                    <a:pt x="424" y="138"/>
                  </a:cubicBezTo>
                  <a:cubicBezTo>
                    <a:pt x="424" y="138"/>
                    <a:pt x="424" y="138"/>
                    <a:pt x="424" y="139"/>
                  </a:cubicBezTo>
                  <a:cubicBezTo>
                    <a:pt x="424" y="139"/>
                    <a:pt x="424" y="139"/>
                    <a:pt x="424" y="139"/>
                  </a:cubicBezTo>
                  <a:cubicBezTo>
                    <a:pt x="424" y="139"/>
                    <a:pt x="424" y="139"/>
                    <a:pt x="424" y="140"/>
                  </a:cubicBezTo>
                  <a:cubicBezTo>
                    <a:pt x="424" y="140"/>
                    <a:pt x="424" y="140"/>
                    <a:pt x="424" y="140"/>
                  </a:cubicBezTo>
                  <a:cubicBezTo>
                    <a:pt x="425" y="140"/>
                    <a:pt x="425" y="140"/>
                    <a:pt x="425" y="140"/>
                  </a:cubicBezTo>
                  <a:cubicBezTo>
                    <a:pt x="425" y="140"/>
                    <a:pt x="425" y="140"/>
                    <a:pt x="425" y="140"/>
                  </a:cubicBezTo>
                  <a:cubicBezTo>
                    <a:pt x="425" y="140"/>
                    <a:pt x="426" y="141"/>
                    <a:pt x="426" y="141"/>
                  </a:cubicBezTo>
                  <a:cubicBezTo>
                    <a:pt x="426" y="141"/>
                    <a:pt x="426" y="141"/>
                    <a:pt x="427" y="141"/>
                  </a:cubicBezTo>
                  <a:cubicBezTo>
                    <a:pt x="427" y="141"/>
                    <a:pt x="427" y="141"/>
                    <a:pt x="428" y="141"/>
                  </a:cubicBezTo>
                  <a:cubicBezTo>
                    <a:pt x="428" y="141"/>
                    <a:pt x="428" y="141"/>
                    <a:pt x="428" y="141"/>
                  </a:cubicBezTo>
                  <a:cubicBezTo>
                    <a:pt x="428" y="141"/>
                    <a:pt x="429" y="141"/>
                    <a:pt x="429" y="140"/>
                  </a:cubicBezTo>
                  <a:cubicBezTo>
                    <a:pt x="442" y="143"/>
                    <a:pt x="442" y="143"/>
                    <a:pt x="442" y="143"/>
                  </a:cubicBezTo>
                  <a:cubicBezTo>
                    <a:pt x="445" y="144"/>
                    <a:pt x="445" y="146"/>
                    <a:pt x="448" y="148"/>
                  </a:cubicBezTo>
                  <a:cubicBezTo>
                    <a:pt x="456" y="145"/>
                    <a:pt x="456" y="145"/>
                    <a:pt x="456" y="145"/>
                  </a:cubicBezTo>
                  <a:cubicBezTo>
                    <a:pt x="466" y="152"/>
                    <a:pt x="466" y="152"/>
                    <a:pt x="466" y="152"/>
                  </a:cubicBezTo>
                  <a:cubicBezTo>
                    <a:pt x="475" y="149"/>
                    <a:pt x="475" y="149"/>
                    <a:pt x="475" y="149"/>
                  </a:cubicBezTo>
                  <a:cubicBezTo>
                    <a:pt x="484" y="149"/>
                    <a:pt x="484" y="149"/>
                    <a:pt x="484" y="149"/>
                  </a:cubicBezTo>
                  <a:cubicBezTo>
                    <a:pt x="484" y="147"/>
                    <a:pt x="505" y="149"/>
                    <a:pt x="496" y="159"/>
                  </a:cubicBezTo>
                  <a:close/>
                  <a:moveTo>
                    <a:pt x="506" y="281"/>
                  </a:moveTo>
                  <a:cubicBezTo>
                    <a:pt x="506" y="281"/>
                    <a:pt x="506" y="281"/>
                    <a:pt x="506" y="281"/>
                  </a:cubicBezTo>
                  <a:cubicBezTo>
                    <a:pt x="506" y="287"/>
                    <a:pt x="516" y="285"/>
                    <a:pt x="521" y="289"/>
                  </a:cubicBezTo>
                  <a:cubicBezTo>
                    <a:pt x="523" y="291"/>
                    <a:pt x="521" y="296"/>
                    <a:pt x="524" y="297"/>
                  </a:cubicBezTo>
                  <a:cubicBezTo>
                    <a:pt x="531" y="303"/>
                    <a:pt x="534" y="292"/>
                    <a:pt x="528" y="281"/>
                  </a:cubicBezTo>
                  <a:cubicBezTo>
                    <a:pt x="526" y="279"/>
                    <a:pt x="523" y="279"/>
                    <a:pt x="520" y="279"/>
                  </a:cubicBezTo>
                  <a:cubicBezTo>
                    <a:pt x="515" y="279"/>
                    <a:pt x="505" y="276"/>
                    <a:pt x="506" y="281"/>
                  </a:cubicBezTo>
                  <a:close/>
                  <a:moveTo>
                    <a:pt x="448" y="300"/>
                  </a:moveTo>
                  <a:cubicBezTo>
                    <a:pt x="448" y="300"/>
                    <a:pt x="448" y="300"/>
                    <a:pt x="448" y="300"/>
                  </a:cubicBezTo>
                  <a:cubicBezTo>
                    <a:pt x="452" y="301"/>
                    <a:pt x="456" y="297"/>
                    <a:pt x="460" y="299"/>
                  </a:cubicBezTo>
                  <a:cubicBezTo>
                    <a:pt x="462" y="301"/>
                    <a:pt x="461" y="305"/>
                    <a:pt x="462" y="308"/>
                  </a:cubicBezTo>
                  <a:cubicBezTo>
                    <a:pt x="456" y="314"/>
                    <a:pt x="472" y="313"/>
                    <a:pt x="473" y="313"/>
                  </a:cubicBezTo>
                  <a:cubicBezTo>
                    <a:pt x="473" y="315"/>
                    <a:pt x="475" y="320"/>
                    <a:pt x="478" y="318"/>
                  </a:cubicBezTo>
                  <a:cubicBezTo>
                    <a:pt x="494" y="299"/>
                    <a:pt x="494" y="299"/>
                    <a:pt x="494" y="299"/>
                  </a:cubicBezTo>
                  <a:cubicBezTo>
                    <a:pt x="494" y="297"/>
                    <a:pt x="493" y="295"/>
                    <a:pt x="491" y="295"/>
                  </a:cubicBezTo>
                  <a:cubicBezTo>
                    <a:pt x="487" y="293"/>
                    <a:pt x="482" y="297"/>
                    <a:pt x="479" y="295"/>
                  </a:cubicBezTo>
                  <a:cubicBezTo>
                    <a:pt x="476" y="293"/>
                    <a:pt x="482" y="285"/>
                    <a:pt x="478" y="282"/>
                  </a:cubicBezTo>
                  <a:cubicBezTo>
                    <a:pt x="470" y="276"/>
                    <a:pt x="467" y="283"/>
                    <a:pt x="461" y="288"/>
                  </a:cubicBezTo>
                  <a:cubicBezTo>
                    <a:pt x="457" y="291"/>
                    <a:pt x="451" y="292"/>
                    <a:pt x="447" y="296"/>
                  </a:cubicBezTo>
                  <a:cubicBezTo>
                    <a:pt x="446" y="297"/>
                    <a:pt x="447" y="300"/>
                    <a:pt x="448" y="300"/>
                  </a:cubicBezTo>
                  <a:close/>
                  <a:moveTo>
                    <a:pt x="391" y="329"/>
                  </a:moveTo>
                  <a:cubicBezTo>
                    <a:pt x="391" y="329"/>
                    <a:pt x="391" y="329"/>
                    <a:pt x="391" y="329"/>
                  </a:cubicBezTo>
                  <a:cubicBezTo>
                    <a:pt x="387" y="332"/>
                    <a:pt x="395" y="337"/>
                    <a:pt x="397" y="337"/>
                  </a:cubicBezTo>
                  <a:cubicBezTo>
                    <a:pt x="399" y="337"/>
                    <a:pt x="411" y="329"/>
                    <a:pt x="411" y="326"/>
                  </a:cubicBezTo>
                  <a:cubicBezTo>
                    <a:pt x="410" y="322"/>
                    <a:pt x="405" y="321"/>
                    <a:pt x="402" y="321"/>
                  </a:cubicBezTo>
                  <a:cubicBezTo>
                    <a:pt x="398" y="322"/>
                    <a:pt x="394" y="326"/>
                    <a:pt x="391" y="329"/>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54" name="Freeform 146">
              <a:extLst>
                <a:ext uri="{FF2B5EF4-FFF2-40B4-BE49-F238E27FC236}">
                  <a16:creationId xmlns:a16="http://schemas.microsoft.com/office/drawing/2014/main" id="{247200EF-449B-4B8C-A9BE-B76B379B1BC6}"/>
                </a:ext>
              </a:extLst>
            </p:cNvPr>
            <p:cNvSpPr>
              <a:spLocks noEditPoints="1"/>
            </p:cNvSpPr>
            <p:nvPr/>
          </p:nvSpPr>
          <p:spPr bwMode="auto">
            <a:xfrm>
              <a:off x="5979172" y="3676183"/>
              <a:ext cx="930118" cy="839550"/>
            </a:xfrm>
            <a:custGeom>
              <a:avLst/>
              <a:gdLst>
                <a:gd name="T0" fmla="*/ 263 w 408"/>
                <a:gd name="T1" fmla="*/ 27 h 380"/>
                <a:gd name="T2" fmla="*/ 184 w 408"/>
                <a:gd name="T3" fmla="*/ 62 h 380"/>
                <a:gd name="T4" fmla="*/ 187 w 408"/>
                <a:gd name="T5" fmla="*/ 95 h 380"/>
                <a:gd name="T6" fmla="*/ 179 w 408"/>
                <a:gd name="T7" fmla="*/ 109 h 380"/>
                <a:gd name="T8" fmla="*/ 168 w 408"/>
                <a:gd name="T9" fmla="*/ 118 h 380"/>
                <a:gd name="T10" fmla="*/ 128 w 408"/>
                <a:gd name="T11" fmla="*/ 89 h 380"/>
                <a:gd name="T12" fmla="*/ 141 w 408"/>
                <a:gd name="T13" fmla="*/ 145 h 380"/>
                <a:gd name="T14" fmla="*/ 138 w 408"/>
                <a:gd name="T15" fmla="*/ 166 h 380"/>
                <a:gd name="T16" fmla="*/ 152 w 408"/>
                <a:gd name="T17" fmla="*/ 191 h 380"/>
                <a:gd name="T18" fmla="*/ 154 w 408"/>
                <a:gd name="T19" fmla="*/ 172 h 380"/>
                <a:gd name="T20" fmla="*/ 214 w 408"/>
                <a:gd name="T21" fmla="*/ 210 h 380"/>
                <a:gd name="T22" fmla="*/ 187 w 408"/>
                <a:gd name="T23" fmla="*/ 202 h 380"/>
                <a:gd name="T24" fmla="*/ 199 w 408"/>
                <a:gd name="T25" fmla="*/ 234 h 380"/>
                <a:gd name="T26" fmla="*/ 164 w 408"/>
                <a:gd name="T27" fmla="*/ 233 h 380"/>
                <a:gd name="T28" fmla="*/ 133 w 408"/>
                <a:gd name="T29" fmla="*/ 212 h 380"/>
                <a:gd name="T30" fmla="*/ 67 w 408"/>
                <a:gd name="T31" fmla="*/ 211 h 380"/>
                <a:gd name="T32" fmla="*/ 71 w 408"/>
                <a:gd name="T33" fmla="*/ 194 h 380"/>
                <a:gd name="T34" fmla="*/ 29 w 408"/>
                <a:gd name="T35" fmla="*/ 157 h 380"/>
                <a:gd name="T36" fmla="*/ 89 w 408"/>
                <a:gd name="T37" fmla="*/ 68 h 380"/>
                <a:gd name="T38" fmla="*/ 195 w 408"/>
                <a:gd name="T39" fmla="*/ 33 h 380"/>
                <a:gd name="T40" fmla="*/ 184 w 408"/>
                <a:gd name="T41" fmla="*/ 157 h 380"/>
                <a:gd name="T42" fmla="*/ 353 w 408"/>
                <a:gd name="T43" fmla="*/ 252 h 380"/>
                <a:gd name="T44" fmla="*/ 393 w 408"/>
                <a:gd name="T45" fmla="*/ 297 h 380"/>
                <a:gd name="T46" fmla="*/ 373 w 408"/>
                <a:gd name="T47" fmla="*/ 331 h 380"/>
                <a:gd name="T48" fmla="*/ 370 w 408"/>
                <a:gd name="T49" fmla="*/ 333 h 380"/>
                <a:gd name="T50" fmla="*/ 174 w 408"/>
                <a:gd name="T51" fmla="*/ 162 h 380"/>
                <a:gd name="T52" fmla="*/ 262 w 408"/>
                <a:gd name="T53" fmla="*/ 176 h 380"/>
                <a:gd name="T54" fmla="*/ 205 w 408"/>
                <a:gd name="T55" fmla="*/ 72 h 380"/>
                <a:gd name="T56" fmla="*/ 233 w 408"/>
                <a:gd name="T57" fmla="*/ 105 h 380"/>
                <a:gd name="T58" fmla="*/ 281 w 408"/>
                <a:gd name="T59" fmla="*/ 146 h 380"/>
                <a:gd name="T60" fmla="*/ 277 w 408"/>
                <a:gd name="T61" fmla="*/ 131 h 380"/>
                <a:gd name="T62" fmla="*/ 288 w 408"/>
                <a:gd name="T63" fmla="*/ 180 h 380"/>
                <a:gd name="T64" fmla="*/ 288 w 408"/>
                <a:gd name="T65" fmla="*/ 190 h 380"/>
                <a:gd name="T66" fmla="*/ 315 w 408"/>
                <a:gd name="T67" fmla="*/ 213 h 380"/>
                <a:gd name="T68" fmla="*/ 279 w 408"/>
                <a:gd name="T69" fmla="*/ 292 h 380"/>
                <a:gd name="T70" fmla="*/ 239 w 408"/>
                <a:gd name="T71" fmla="*/ 288 h 380"/>
                <a:gd name="T72" fmla="*/ 255 w 408"/>
                <a:gd name="T73" fmla="*/ 287 h 380"/>
                <a:gd name="T74" fmla="*/ 274 w 408"/>
                <a:gd name="T75" fmla="*/ 259 h 380"/>
                <a:gd name="T76" fmla="*/ 267 w 408"/>
                <a:gd name="T77" fmla="*/ 256 h 380"/>
                <a:gd name="T78" fmla="*/ 244 w 408"/>
                <a:gd name="T79" fmla="*/ 271 h 380"/>
                <a:gd name="T80" fmla="*/ 219 w 408"/>
                <a:gd name="T81" fmla="*/ 239 h 380"/>
                <a:gd name="T82" fmla="*/ 245 w 408"/>
                <a:gd name="T83" fmla="*/ 240 h 380"/>
                <a:gd name="T84" fmla="*/ 270 w 408"/>
                <a:gd name="T85" fmla="*/ 236 h 380"/>
                <a:gd name="T86" fmla="*/ 245 w 408"/>
                <a:gd name="T87" fmla="*/ 222 h 380"/>
                <a:gd name="T88" fmla="*/ 221 w 408"/>
                <a:gd name="T89" fmla="*/ 357 h 380"/>
                <a:gd name="T90" fmla="*/ 282 w 408"/>
                <a:gd name="T91" fmla="*/ 356 h 380"/>
                <a:gd name="T92" fmla="*/ 335 w 408"/>
                <a:gd name="T93" fmla="*/ 353 h 380"/>
                <a:gd name="T94" fmla="*/ 260 w 408"/>
                <a:gd name="T95" fmla="*/ 372 h 380"/>
                <a:gd name="T96" fmla="*/ 172 w 408"/>
                <a:gd name="T97" fmla="*/ 319 h 380"/>
                <a:gd name="T98" fmla="*/ 87 w 408"/>
                <a:gd name="T99" fmla="*/ 238 h 380"/>
                <a:gd name="T100" fmla="*/ 107 w 408"/>
                <a:gd name="T101" fmla="*/ 292 h 380"/>
                <a:gd name="T102" fmla="*/ 138 w 408"/>
                <a:gd name="T103" fmla="*/ 298 h 380"/>
                <a:gd name="T104" fmla="*/ 163 w 408"/>
                <a:gd name="T105" fmla="*/ 298 h 380"/>
                <a:gd name="T106" fmla="*/ 174 w 408"/>
                <a:gd name="T107" fmla="*/ 293 h 380"/>
                <a:gd name="T108" fmla="*/ 169 w 408"/>
                <a:gd name="T109" fmla="*/ 263 h 380"/>
                <a:gd name="T110" fmla="*/ 178 w 408"/>
                <a:gd name="T111" fmla="*/ 247 h 380"/>
                <a:gd name="T112" fmla="*/ 115 w 408"/>
                <a:gd name="T113" fmla="*/ 223 h 380"/>
                <a:gd name="T114" fmla="*/ 66 w 408"/>
                <a:gd name="T115" fmla="*/ 265 h 380"/>
                <a:gd name="T116" fmla="*/ 65 w 408"/>
                <a:gd name="T117" fmla="*/ 242 h 380"/>
                <a:gd name="T118" fmla="*/ 11 w 408"/>
                <a:gd name="T119" fmla="*/ 161 h 380"/>
                <a:gd name="T120" fmla="*/ 11 w 408"/>
                <a:gd name="T121" fmla="*/ 157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08" h="380">
                  <a:moveTo>
                    <a:pt x="222" y="32"/>
                  </a:moveTo>
                  <a:cubicBezTo>
                    <a:pt x="227" y="30"/>
                    <a:pt x="227" y="30"/>
                    <a:pt x="227" y="30"/>
                  </a:cubicBezTo>
                  <a:cubicBezTo>
                    <a:pt x="227" y="30"/>
                    <a:pt x="233" y="28"/>
                    <a:pt x="234" y="28"/>
                  </a:cubicBezTo>
                  <a:cubicBezTo>
                    <a:pt x="235" y="28"/>
                    <a:pt x="240" y="27"/>
                    <a:pt x="241" y="26"/>
                  </a:cubicBezTo>
                  <a:cubicBezTo>
                    <a:pt x="242" y="26"/>
                    <a:pt x="245" y="24"/>
                    <a:pt x="246" y="23"/>
                  </a:cubicBezTo>
                  <a:cubicBezTo>
                    <a:pt x="247" y="23"/>
                    <a:pt x="249" y="23"/>
                    <a:pt x="251" y="21"/>
                  </a:cubicBezTo>
                  <a:cubicBezTo>
                    <a:pt x="252" y="20"/>
                    <a:pt x="253" y="17"/>
                    <a:pt x="253" y="16"/>
                  </a:cubicBezTo>
                  <a:cubicBezTo>
                    <a:pt x="253" y="15"/>
                    <a:pt x="252" y="15"/>
                    <a:pt x="251" y="12"/>
                  </a:cubicBezTo>
                  <a:cubicBezTo>
                    <a:pt x="249" y="9"/>
                    <a:pt x="247" y="7"/>
                    <a:pt x="247" y="6"/>
                  </a:cubicBezTo>
                  <a:cubicBezTo>
                    <a:pt x="246" y="4"/>
                    <a:pt x="246" y="2"/>
                    <a:pt x="247" y="2"/>
                  </a:cubicBezTo>
                  <a:cubicBezTo>
                    <a:pt x="248" y="1"/>
                    <a:pt x="251" y="0"/>
                    <a:pt x="253" y="0"/>
                  </a:cubicBezTo>
                  <a:cubicBezTo>
                    <a:pt x="255" y="1"/>
                    <a:pt x="260" y="2"/>
                    <a:pt x="261" y="2"/>
                  </a:cubicBezTo>
                  <a:cubicBezTo>
                    <a:pt x="262" y="2"/>
                    <a:pt x="267" y="5"/>
                    <a:pt x="267" y="5"/>
                  </a:cubicBezTo>
                  <a:cubicBezTo>
                    <a:pt x="267" y="5"/>
                    <a:pt x="269" y="10"/>
                    <a:pt x="269" y="11"/>
                  </a:cubicBezTo>
                  <a:cubicBezTo>
                    <a:pt x="269" y="12"/>
                    <a:pt x="274" y="18"/>
                    <a:pt x="272" y="18"/>
                  </a:cubicBezTo>
                  <a:cubicBezTo>
                    <a:pt x="271" y="18"/>
                    <a:pt x="267" y="19"/>
                    <a:pt x="267" y="19"/>
                  </a:cubicBezTo>
                  <a:cubicBezTo>
                    <a:pt x="265" y="22"/>
                    <a:pt x="265" y="22"/>
                    <a:pt x="265" y="22"/>
                  </a:cubicBezTo>
                  <a:cubicBezTo>
                    <a:pt x="265" y="22"/>
                    <a:pt x="263" y="26"/>
                    <a:pt x="263" y="27"/>
                  </a:cubicBezTo>
                  <a:cubicBezTo>
                    <a:pt x="263" y="28"/>
                    <a:pt x="262" y="33"/>
                    <a:pt x="262" y="33"/>
                  </a:cubicBezTo>
                  <a:cubicBezTo>
                    <a:pt x="267" y="44"/>
                    <a:pt x="267" y="44"/>
                    <a:pt x="267" y="44"/>
                  </a:cubicBezTo>
                  <a:cubicBezTo>
                    <a:pt x="262" y="51"/>
                    <a:pt x="262" y="51"/>
                    <a:pt x="262" y="51"/>
                  </a:cubicBezTo>
                  <a:cubicBezTo>
                    <a:pt x="258" y="55"/>
                    <a:pt x="258" y="55"/>
                    <a:pt x="258" y="55"/>
                  </a:cubicBezTo>
                  <a:cubicBezTo>
                    <a:pt x="258" y="55"/>
                    <a:pt x="252" y="55"/>
                    <a:pt x="252" y="54"/>
                  </a:cubicBezTo>
                  <a:cubicBezTo>
                    <a:pt x="252" y="53"/>
                    <a:pt x="248" y="51"/>
                    <a:pt x="248" y="51"/>
                  </a:cubicBezTo>
                  <a:cubicBezTo>
                    <a:pt x="248" y="51"/>
                    <a:pt x="242" y="52"/>
                    <a:pt x="241" y="53"/>
                  </a:cubicBezTo>
                  <a:cubicBezTo>
                    <a:pt x="240" y="53"/>
                    <a:pt x="226" y="54"/>
                    <a:pt x="226" y="54"/>
                  </a:cubicBezTo>
                  <a:cubicBezTo>
                    <a:pt x="226" y="54"/>
                    <a:pt x="223" y="53"/>
                    <a:pt x="222" y="53"/>
                  </a:cubicBezTo>
                  <a:cubicBezTo>
                    <a:pt x="221" y="53"/>
                    <a:pt x="216" y="53"/>
                    <a:pt x="216" y="53"/>
                  </a:cubicBezTo>
                  <a:cubicBezTo>
                    <a:pt x="215" y="49"/>
                    <a:pt x="215" y="49"/>
                    <a:pt x="215" y="49"/>
                  </a:cubicBezTo>
                  <a:cubicBezTo>
                    <a:pt x="211" y="50"/>
                    <a:pt x="211" y="50"/>
                    <a:pt x="211" y="50"/>
                  </a:cubicBezTo>
                  <a:cubicBezTo>
                    <a:pt x="210" y="54"/>
                    <a:pt x="210" y="54"/>
                    <a:pt x="210" y="54"/>
                  </a:cubicBezTo>
                  <a:cubicBezTo>
                    <a:pt x="205" y="57"/>
                    <a:pt x="205" y="57"/>
                    <a:pt x="205" y="57"/>
                  </a:cubicBezTo>
                  <a:cubicBezTo>
                    <a:pt x="200" y="60"/>
                    <a:pt x="200" y="60"/>
                    <a:pt x="200" y="60"/>
                  </a:cubicBezTo>
                  <a:cubicBezTo>
                    <a:pt x="190" y="60"/>
                    <a:pt x="190" y="60"/>
                    <a:pt x="190" y="60"/>
                  </a:cubicBezTo>
                  <a:cubicBezTo>
                    <a:pt x="184" y="60"/>
                    <a:pt x="184" y="60"/>
                    <a:pt x="184" y="60"/>
                  </a:cubicBezTo>
                  <a:cubicBezTo>
                    <a:pt x="184" y="62"/>
                    <a:pt x="184" y="62"/>
                    <a:pt x="184" y="62"/>
                  </a:cubicBezTo>
                  <a:cubicBezTo>
                    <a:pt x="181" y="68"/>
                    <a:pt x="181" y="68"/>
                    <a:pt x="181" y="68"/>
                  </a:cubicBezTo>
                  <a:cubicBezTo>
                    <a:pt x="177" y="71"/>
                    <a:pt x="177" y="71"/>
                    <a:pt x="177" y="71"/>
                  </a:cubicBezTo>
                  <a:cubicBezTo>
                    <a:pt x="177" y="71"/>
                    <a:pt x="171" y="73"/>
                    <a:pt x="170" y="74"/>
                  </a:cubicBezTo>
                  <a:cubicBezTo>
                    <a:pt x="170" y="74"/>
                    <a:pt x="166" y="73"/>
                    <a:pt x="166" y="73"/>
                  </a:cubicBezTo>
                  <a:cubicBezTo>
                    <a:pt x="161" y="76"/>
                    <a:pt x="161" y="76"/>
                    <a:pt x="161" y="76"/>
                  </a:cubicBezTo>
                  <a:cubicBezTo>
                    <a:pt x="160" y="79"/>
                    <a:pt x="160" y="79"/>
                    <a:pt x="160" y="79"/>
                  </a:cubicBezTo>
                  <a:cubicBezTo>
                    <a:pt x="162" y="81"/>
                    <a:pt x="162" y="81"/>
                    <a:pt x="162" y="81"/>
                  </a:cubicBezTo>
                  <a:cubicBezTo>
                    <a:pt x="166" y="83"/>
                    <a:pt x="166" y="83"/>
                    <a:pt x="166" y="83"/>
                  </a:cubicBezTo>
                  <a:cubicBezTo>
                    <a:pt x="166" y="83"/>
                    <a:pt x="169" y="84"/>
                    <a:pt x="169" y="85"/>
                  </a:cubicBezTo>
                  <a:cubicBezTo>
                    <a:pt x="169" y="85"/>
                    <a:pt x="168" y="87"/>
                    <a:pt x="168" y="87"/>
                  </a:cubicBezTo>
                  <a:cubicBezTo>
                    <a:pt x="168" y="92"/>
                    <a:pt x="168" y="92"/>
                    <a:pt x="168" y="92"/>
                  </a:cubicBezTo>
                  <a:cubicBezTo>
                    <a:pt x="168" y="92"/>
                    <a:pt x="171" y="93"/>
                    <a:pt x="172" y="93"/>
                  </a:cubicBezTo>
                  <a:cubicBezTo>
                    <a:pt x="172" y="93"/>
                    <a:pt x="175" y="91"/>
                    <a:pt x="175" y="91"/>
                  </a:cubicBezTo>
                  <a:cubicBezTo>
                    <a:pt x="175" y="90"/>
                    <a:pt x="176" y="89"/>
                    <a:pt x="176" y="89"/>
                  </a:cubicBezTo>
                  <a:cubicBezTo>
                    <a:pt x="178" y="91"/>
                    <a:pt x="178" y="91"/>
                    <a:pt x="178" y="91"/>
                  </a:cubicBezTo>
                  <a:cubicBezTo>
                    <a:pt x="178" y="91"/>
                    <a:pt x="179" y="93"/>
                    <a:pt x="180" y="93"/>
                  </a:cubicBezTo>
                  <a:cubicBezTo>
                    <a:pt x="180" y="93"/>
                    <a:pt x="183" y="93"/>
                    <a:pt x="183" y="93"/>
                  </a:cubicBezTo>
                  <a:cubicBezTo>
                    <a:pt x="187" y="95"/>
                    <a:pt x="187" y="95"/>
                    <a:pt x="187" y="95"/>
                  </a:cubicBezTo>
                  <a:cubicBezTo>
                    <a:pt x="192" y="99"/>
                    <a:pt x="192" y="99"/>
                    <a:pt x="192" y="99"/>
                  </a:cubicBezTo>
                  <a:cubicBezTo>
                    <a:pt x="192" y="99"/>
                    <a:pt x="196" y="101"/>
                    <a:pt x="195" y="102"/>
                  </a:cubicBezTo>
                  <a:cubicBezTo>
                    <a:pt x="193" y="103"/>
                    <a:pt x="191" y="104"/>
                    <a:pt x="190" y="104"/>
                  </a:cubicBezTo>
                  <a:cubicBezTo>
                    <a:pt x="190" y="104"/>
                    <a:pt x="188" y="103"/>
                    <a:pt x="188" y="102"/>
                  </a:cubicBezTo>
                  <a:cubicBezTo>
                    <a:pt x="188" y="100"/>
                    <a:pt x="187" y="99"/>
                    <a:pt x="186" y="99"/>
                  </a:cubicBezTo>
                  <a:cubicBezTo>
                    <a:pt x="185" y="99"/>
                    <a:pt x="183" y="97"/>
                    <a:pt x="183" y="97"/>
                  </a:cubicBezTo>
                  <a:cubicBezTo>
                    <a:pt x="182" y="97"/>
                    <a:pt x="180" y="97"/>
                    <a:pt x="179" y="98"/>
                  </a:cubicBezTo>
                  <a:cubicBezTo>
                    <a:pt x="178" y="98"/>
                    <a:pt x="176" y="98"/>
                    <a:pt x="176" y="97"/>
                  </a:cubicBezTo>
                  <a:cubicBezTo>
                    <a:pt x="175" y="97"/>
                    <a:pt x="174" y="94"/>
                    <a:pt x="174" y="94"/>
                  </a:cubicBezTo>
                  <a:cubicBezTo>
                    <a:pt x="169" y="93"/>
                    <a:pt x="169" y="93"/>
                    <a:pt x="169" y="93"/>
                  </a:cubicBezTo>
                  <a:cubicBezTo>
                    <a:pt x="169" y="93"/>
                    <a:pt x="168" y="94"/>
                    <a:pt x="168" y="95"/>
                  </a:cubicBezTo>
                  <a:cubicBezTo>
                    <a:pt x="168" y="95"/>
                    <a:pt x="166" y="97"/>
                    <a:pt x="166" y="97"/>
                  </a:cubicBezTo>
                  <a:cubicBezTo>
                    <a:pt x="165" y="98"/>
                    <a:pt x="165" y="98"/>
                    <a:pt x="165" y="98"/>
                  </a:cubicBezTo>
                  <a:cubicBezTo>
                    <a:pt x="165" y="100"/>
                    <a:pt x="165" y="100"/>
                    <a:pt x="165" y="100"/>
                  </a:cubicBezTo>
                  <a:cubicBezTo>
                    <a:pt x="167" y="102"/>
                    <a:pt x="167" y="102"/>
                    <a:pt x="167" y="102"/>
                  </a:cubicBezTo>
                  <a:cubicBezTo>
                    <a:pt x="171" y="105"/>
                    <a:pt x="171" y="105"/>
                    <a:pt x="171" y="105"/>
                  </a:cubicBezTo>
                  <a:cubicBezTo>
                    <a:pt x="171" y="105"/>
                    <a:pt x="176" y="106"/>
                    <a:pt x="176" y="106"/>
                  </a:cubicBezTo>
                  <a:cubicBezTo>
                    <a:pt x="177" y="106"/>
                    <a:pt x="179" y="109"/>
                    <a:pt x="179" y="109"/>
                  </a:cubicBezTo>
                  <a:cubicBezTo>
                    <a:pt x="179" y="112"/>
                    <a:pt x="179" y="112"/>
                    <a:pt x="179" y="112"/>
                  </a:cubicBezTo>
                  <a:cubicBezTo>
                    <a:pt x="178" y="115"/>
                    <a:pt x="178" y="115"/>
                    <a:pt x="178" y="115"/>
                  </a:cubicBezTo>
                  <a:cubicBezTo>
                    <a:pt x="178" y="115"/>
                    <a:pt x="178" y="117"/>
                    <a:pt x="176" y="116"/>
                  </a:cubicBezTo>
                  <a:cubicBezTo>
                    <a:pt x="174" y="115"/>
                    <a:pt x="173" y="114"/>
                    <a:pt x="173" y="114"/>
                  </a:cubicBezTo>
                  <a:cubicBezTo>
                    <a:pt x="170" y="113"/>
                    <a:pt x="170" y="113"/>
                    <a:pt x="170" y="113"/>
                  </a:cubicBezTo>
                  <a:cubicBezTo>
                    <a:pt x="169" y="109"/>
                    <a:pt x="169" y="109"/>
                    <a:pt x="169" y="109"/>
                  </a:cubicBezTo>
                  <a:cubicBezTo>
                    <a:pt x="169" y="109"/>
                    <a:pt x="167" y="107"/>
                    <a:pt x="167" y="107"/>
                  </a:cubicBezTo>
                  <a:cubicBezTo>
                    <a:pt x="166" y="107"/>
                    <a:pt x="161" y="104"/>
                    <a:pt x="161" y="104"/>
                  </a:cubicBezTo>
                  <a:cubicBezTo>
                    <a:pt x="155" y="104"/>
                    <a:pt x="155" y="104"/>
                    <a:pt x="155" y="104"/>
                  </a:cubicBezTo>
                  <a:cubicBezTo>
                    <a:pt x="151" y="104"/>
                    <a:pt x="151" y="104"/>
                    <a:pt x="151" y="104"/>
                  </a:cubicBezTo>
                  <a:cubicBezTo>
                    <a:pt x="150" y="107"/>
                    <a:pt x="150" y="107"/>
                    <a:pt x="150" y="107"/>
                  </a:cubicBezTo>
                  <a:cubicBezTo>
                    <a:pt x="150" y="107"/>
                    <a:pt x="150" y="109"/>
                    <a:pt x="151" y="109"/>
                  </a:cubicBezTo>
                  <a:cubicBezTo>
                    <a:pt x="151" y="110"/>
                    <a:pt x="154" y="112"/>
                    <a:pt x="154" y="112"/>
                  </a:cubicBezTo>
                  <a:cubicBezTo>
                    <a:pt x="154" y="112"/>
                    <a:pt x="156" y="112"/>
                    <a:pt x="156" y="113"/>
                  </a:cubicBezTo>
                  <a:cubicBezTo>
                    <a:pt x="157" y="114"/>
                    <a:pt x="159" y="116"/>
                    <a:pt x="159" y="116"/>
                  </a:cubicBezTo>
                  <a:cubicBezTo>
                    <a:pt x="159" y="116"/>
                    <a:pt x="160" y="116"/>
                    <a:pt x="161" y="116"/>
                  </a:cubicBezTo>
                  <a:cubicBezTo>
                    <a:pt x="163" y="116"/>
                    <a:pt x="165" y="117"/>
                    <a:pt x="165" y="117"/>
                  </a:cubicBezTo>
                  <a:cubicBezTo>
                    <a:pt x="168" y="118"/>
                    <a:pt x="168" y="118"/>
                    <a:pt x="168" y="118"/>
                  </a:cubicBezTo>
                  <a:cubicBezTo>
                    <a:pt x="169" y="119"/>
                    <a:pt x="169" y="119"/>
                    <a:pt x="169" y="119"/>
                  </a:cubicBezTo>
                  <a:cubicBezTo>
                    <a:pt x="169" y="119"/>
                    <a:pt x="166" y="120"/>
                    <a:pt x="165" y="120"/>
                  </a:cubicBezTo>
                  <a:cubicBezTo>
                    <a:pt x="164" y="121"/>
                    <a:pt x="161" y="121"/>
                    <a:pt x="161" y="121"/>
                  </a:cubicBezTo>
                  <a:cubicBezTo>
                    <a:pt x="161" y="121"/>
                    <a:pt x="159" y="119"/>
                    <a:pt x="158" y="119"/>
                  </a:cubicBezTo>
                  <a:cubicBezTo>
                    <a:pt x="158" y="119"/>
                    <a:pt x="155" y="120"/>
                    <a:pt x="155" y="120"/>
                  </a:cubicBezTo>
                  <a:cubicBezTo>
                    <a:pt x="155" y="120"/>
                    <a:pt x="153" y="122"/>
                    <a:pt x="152" y="120"/>
                  </a:cubicBezTo>
                  <a:cubicBezTo>
                    <a:pt x="151" y="118"/>
                    <a:pt x="150" y="116"/>
                    <a:pt x="150" y="116"/>
                  </a:cubicBezTo>
                  <a:cubicBezTo>
                    <a:pt x="150" y="114"/>
                    <a:pt x="150" y="114"/>
                    <a:pt x="150" y="114"/>
                  </a:cubicBezTo>
                  <a:cubicBezTo>
                    <a:pt x="150" y="111"/>
                    <a:pt x="150" y="111"/>
                    <a:pt x="150" y="111"/>
                  </a:cubicBezTo>
                  <a:cubicBezTo>
                    <a:pt x="149" y="108"/>
                    <a:pt x="149" y="108"/>
                    <a:pt x="149" y="108"/>
                  </a:cubicBezTo>
                  <a:cubicBezTo>
                    <a:pt x="145" y="106"/>
                    <a:pt x="145" y="106"/>
                    <a:pt x="145" y="106"/>
                  </a:cubicBezTo>
                  <a:cubicBezTo>
                    <a:pt x="140" y="106"/>
                    <a:pt x="140" y="106"/>
                    <a:pt x="140" y="106"/>
                  </a:cubicBezTo>
                  <a:cubicBezTo>
                    <a:pt x="135" y="103"/>
                    <a:pt x="135" y="103"/>
                    <a:pt x="135" y="103"/>
                  </a:cubicBezTo>
                  <a:cubicBezTo>
                    <a:pt x="129" y="101"/>
                    <a:pt x="129" y="101"/>
                    <a:pt x="129" y="101"/>
                  </a:cubicBezTo>
                  <a:cubicBezTo>
                    <a:pt x="127" y="97"/>
                    <a:pt x="127" y="97"/>
                    <a:pt x="127" y="97"/>
                  </a:cubicBezTo>
                  <a:cubicBezTo>
                    <a:pt x="131" y="94"/>
                    <a:pt x="131" y="94"/>
                    <a:pt x="131" y="94"/>
                  </a:cubicBezTo>
                  <a:cubicBezTo>
                    <a:pt x="130" y="91"/>
                    <a:pt x="130" y="91"/>
                    <a:pt x="130" y="91"/>
                  </a:cubicBezTo>
                  <a:cubicBezTo>
                    <a:pt x="128" y="89"/>
                    <a:pt x="128" y="89"/>
                    <a:pt x="128" y="89"/>
                  </a:cubicBezTo>
                  <a:cubicBezTo>
                    <a:pt x="123" y="92"/>
                    <a:pt x="123" y="92"/>
                    <a:pt x="123" y="92"/>
                  </a:cubicBezTo>
                  <a:cubicBezTo>
                    <a:pt x="123" y="95"/>
                    <a:pt x="123" y="95"/>
                    <a:pt x="123" y="95"/>
                  </a:cubicBezTo>
                  <a:cubicBezTo>
                    <a:pt x="118" y="97"/>
                    <a:pt x="118" y="97"/>
                    <a:pt x="118" y="97"/>
                  </a:cubicBezTo>
                  <a:cubicBezTo>
                    <a:pt x="116" y="101"/>
                    <a:pt x="116" y="101"/>
                    <a:pt x="116" y="101"/>
                  </a:cubicBezTo>
                  <a:cubicBezTo>
                    <a:pt x="119" y="104"/>
                    <a:pt x="119" y="104"/>
                    <a:pt x="119" y="104"/>
                  </a:cubicBezTo>
                  <a:cubicBezTo>
                    <a:pt x="119" y="109"/>
                    <a:pt x="119" y="109"/>
                    <a:pt x="119" y="109"/>
                  </a:cubicBezTo>
                  <a:cubicBezTo>
                    <a:pt x="119" y="109"/>
                    <a:pt x="118" y="114"/>
                    <a:pt x="119" y="115"/>
                  </a:cubicBezTo>
                  <a:cubicBezTo>
                    <a:pt x="119" y="115"/>
                    <a:pt x="118" y="118"/>
                    <a:pt x="118" y="120"/>
                  </a:cubicBezTo>
                  <a:cubicBezTo>
                    <a:pt x="119" y="121"/>
                    <a:pt x="119" y="122"/>
                    <a:pt x="121" y="123"/>
                  </a:cubicBezTo>
                  <a:cubicBezTo>
                    <a:pt x="122" y="124"/>
                    <a:pt x="122" y="124"/>
                    <a:pt x="124" y="125"/>
                  </a:cubicBezTo>
                  <a:cubicBezTo>
                    <a:pt x="126" y="126"/>
                    <a:pt x="127" y="127"/>
                    <a:pt x="127" y="127"/>
                  </a:cubicBezTo>
                  <a:cubicBezTo>
                    <a:pt x="129" y="131"/>
                    <a:pt x="129" y="131"/>
                    <a:pt x="129" y="131"/>
                  </a:cubicBezTo>
                  <a:cubicBezTo>
                    <a:pt x="129" y="131"/>
                    <a:pt x="130" y="132"/>
                    <a:pt x="131" y="132"/>
                  </a:cubicBezTo>
                  <a:cubicBezTo>
                    <a:pt x="132" y="133"/>
                    <a:pt x="135" y="134"/>
                    <a:pt x="135" y="135"/>
                  </a:cubicBezTo>
                  <a:cubicBezTo>
                    <a:pt x="135" y="137"/>
                    <a:pt x="136" y="139"/>
                    <a:pt x="136" y="139"/>
                  </a:cubicBezTo>
                  <a:cubicBezTo>
                    <a:pt x="136" y="139"/>
                    <a:pt x="137" y="141"/>
                    <a:pt x="137" y="141"/>
                  </a:cubicBezTo>
                  <a:cubicBezTo>
                    <a:pt x="138" y="142"/>
                    <a:pt x="139" y="141"/>
                    <a:pt x="139" y="142"/>
                  </a:cubicBezTo>
                  <a:cubicBezTo>
                    <a:pt x="140" y="143"/>
                    <a:pt x="139" y="144"/>
                    <a:pt x="141" y="145"/>
                  </a:cubicBezTo>
                  <a:cubicBezTo>
                    <a:pt x="142" y="147"/>
                    <a:pt x="144" y="148"/>
                    <a:pt x="144" y="148"/>
                  </a:cubicBezTo>
                  <a:cubicBezTo>
                    <a:pt x="145" y="148"/>
                    <a:pt x="147" y="149"/>
                    <a:pt x="147" y="149"/>
                  </a:cubicBezTo>
                  <a:cubicBezTo>
                    <a:pt x="153" y="153"/>
                    <a:pt x="153" y="153"/>
                    <a:pt x="153" y="153"/>
                  </a:cubicBezTo>
                  <a:cubicBezTo>
                    <a:pt x="157" y="158"/>
                    <a:pt x="157" y="158"/>
                    <a:pt x="157" y="158"/>
                  </a:cubicBezTo>
                  <a:cubicBezTo>
                    <a:pt x="160" y="161"/>
                    <a:pt x="160" y="161"/>
                    <a:pt x="160" y="161"/>
                  </a:cubicBezTo>
                  <a:cubicBezTo>
                    <a:pt x="159" y="165"/>
                    <a:pt x="159" y="165"/>
                    <a:pt x="159" y="165"/>
                  </a:cubicBezTo>
                  <a:cubicBezTo>
                    <a:pt x="158" y="167"/>
                    <a:pt x="158" y="167"/>
                    <a:pt x="158" y="167"/>
                  </a:cubicBezTo>
                  <a:cubicBezTo>
                    <a:pt x="158" y="167"/>
                    <a:pt x="156" y="168"/>
                    <a:pt x="155" y="168"/>
                  </a:cubicBezTo>
                  <a:cubicBezTo>
                    <a:pt x="155" y="168"/>
                    <a:pt x="153" y="169"/>
                    <a:pt x="153" y="169"/>
                  </a:cubicBezTo>
                  <a:cubicBezTo>
                    <a:pt x="153" y="169"/>
                    <a:pt x="152" y="168"/>
                    <a:pt x="152" y="168"/>
                  </a:cubicBezTo>
                  <a:cubicBezTo>
                    <a:pt x="153" y="167"/>
                    <a:pt x="156" y="166"/>
                    <a:pt x="156" y="166"/>
                  </a:cubicBezTo>
                  <a:cubicBezTo>
                    <a:pt x="156" y="166"/>
                    <a:pt x="156" y="163"/>
                    <a:pt x="155" y="163"/>
                  </a:cubicBezTo>
                  <a:cubicBezTo>
                    <a:pt x="154" y="162"/>
                    <a:pt x="151" y="160"/>
                    <a:pt x="151" y="160"/>
                  </a:cubicBezTo>
                  <a:cubicBezTo>
                    <a:pt x="149" y="158"/>
                    <a:pt x="149" y="158"/>
                    <a:pt x="149" y="158"/>
                  </a:cubicBezTo>
                  <a:cubicBezTo>
                    <a:pt x="146" y="158"/>
                    <a:pt x="146" y="158"/>
                    <a:pt x="146" y="158"/>
                  </a:cubicBezTo>
                  <a:cubicBezTo>
                    <a:pt x="146" y="158"/>
                    <a:pt x="144" y="158"/>
                    <a:pt x="144" y="159"/>
                  </a:cubicBezTo>
                  <a:cubicBezTo>
                    <a:pt x="143" y="160"/>
                    <a:pt x="140" y="162"/>
                    <a:pt x="140" y="162"/>
                  </a:cubicBezTo>
                  <a:cubicBezTo>
                    <a:pt x="138" y="166"/>
                    <a:pt x="138" y="166"/>
                    <a:pt x="138" y="166"/>
                  </a:cubicBezTo>
                  <a:cubicBezTo>
                    <a:pt x="143" y="167"/>
                    <a:pt x="143" y="167"/>
                    <a:pt x="143" y="167"/>
                  </a:cubicBezTo>
                  <a:cubicBezTo>
                    <a:pt x="143" y="167"/>
                    <a:pt x="145" y="169"/>
                    <a:pt x="145" y="169"/>
                  </a:cubicBezTo>
                  <a:cubicBezTo>
                    <a:pt x="145" y="170"/>
                    <a:pt x="147" y="172"/>
                    <a:pt x="147" y="172"/>
                  </a:cubicBezTo>
                  <a:cubicBezTo>
                    <a:pt x="149" y="173"/>
                    <a:pt x="149" y="173"/>
                    <a:pt x="149" y="173"/>
                  </a:cubicBezTo>
                  <a:cubicBezTo>
                    <a:pt x="149" y="175"/>
                    <a:pt x="149" y="175"/>
                    <a:pt x="149" y="175"/>
                  </a:cubicBezTo>
                  <a:cubicBezTo>
                    <a:pt x="148" y="178"/>
                    <a:pt x="148" y="178"/>
                    <a:pt x="148" y="178"/>
                  </a:cubicBezTo>
                  <a:cubicBezTo>
                    <a:pt x="145" y="182"/>
                    <a:pt x="145" y="182"/>
                    <a:pt x="145" y="182"/>
                  </a:cubicBezTo>
                  <a:cubicBezTo>
                    <a:pt x="145" y="182"/>
                    <a:pt x="143" y="183"/>
                    <a:pt x="143" y="183"/>
                  </a:cubicBezTo>
                  <a:cubicBezTo>
                    <a:pt x="142" y="183"/>
                    <a:pt x="140" y="185"/>
                    <a:pt x="140" y="185"/>
                  </a:cubicBezTo>
                  <a:cubicBezTo>
                    <a:pt x="140" y="185"/>
                    <a:pt x="139" y="185"/>
                    <a:pt x="139" y="185"/>
                  </a:cubicBezTo>
                  <a:cubicBezTo>
                    <a:pt x="138" y="185"/>
                    <a:pt x="136" y="184"/>
                    <a:pt x="135" y="184"/>
                  </a:cubicBezTo>
                  <a:cubicBezTo>
                    <a:pt x="135" y="184"/>
                    <a:pt x="133" y="185"/>
                    <a:pt x="133" y="185"/>
                  </a:cubicBezTo>
                  <a:cubicBezTo>
                    <a:pt x="133" y="185"/>
                    <a:pt x="130" y="187"/>
                    <a:pt x="134" y="188"/>
                  </a:cubicBezTo>
                  <a:cubicBezTo>
                    <a:pt x="138" y="188"/>
                    <a:pt x="139" y="188"/>
                    <a:pt x="140" y="188"/>
                  </a:cubicBezTo>
                  <a:cubicBezTo>
                    <a:pt x="140" y="188"/>
                    <a:pt x="144" y="188"/>
                    <a:pt x="144" y="188"/>
                  </a:cubicBezTo>
                  <a:cubicBezTo>
                    <a:pt x="144" y="188"/>
                    <a:pt x="145" y="188"/>
                    <a:pt x="146" y="189"/>
                  </a:cubicBezTo>
                  <a:cubicBezTo>
                    <a:pt x="148" y="189"/>
                    <a:pt x="149" y="189"/>
                    <a:pt x="150" y="190"/>
                  </a:cubicBezTo>
                  <a:cubicBezTo>
                    <a:pt x="151" y="190"/>
                    <a:pt x="152" y="191"/>
                    <a:pt x="152" y="191"/>
                  </a:cubicBezTo>
                  <a:cubicBezTo>
                    <a:pt x="152" y="192"/>
                    <a:pt x="152" y="192"/>
                    <a:pt x="153" y="192"/>
                  </a:cubicBezTo>
                  <a:cubicBezTo>
                    <a:pt x="154" y="192"/>
                    <a:pt x="155" y="193"/>
                    <a:pt x="155" y="193"/>
                  </a:cubicBezTo>
                  <a:cubicBezTo>
                    <a:pt x="156" y="193"/>
                    <a:pt x="156" y="193"/>
                    <a:pt x="156" y="193"/>
                  </a:cubicBezTo>
                  <a:cubicBezTo>
                    <a:pt x="156" y="193"/>
                    <a:pt x="157" y="193"/>
                    <a:pt x="158" y="193"/>
                  </a:cubicBezTo>
                  <a:cubicBezTo>
                    <a:pt x="159" y="193"/>
                    <a:pt x="159" y="192"/>
                    <a:pt x="160" y="192"/>
                  </a:cubicBezTo>
                  <a:cubicBezTo>
                    <a:pt x="161" y="192"/>
                    <a:pt x="164" y="192"/>
                    <a:pt x="164" y="192"/>
                  </a:cubicBezTo>
                  <a:cubicBezTo>
                    <a:pt x="166" y="196"/>
                    <a:pt x="166" y="196"/>
                    <a:pt x="166" y="196"/>
                  </a:cubicBezTo>
                  <a:cubicBezTo>
                    <a:pt x="166" y="196"/>
                    <a:pt x="166" y="197"/>
                    <a:pt x="167" y="197"/>
                  </a:cubicBezTo>
                  <a:cubicBezTo>
                    <a:pt x="167" y="198"/>
                    <a:pt x="169" y="199"/>
                    <a:pt x="170" y="199"/>
                  </a:cubicBezTo>
                  <a:cubicBezTo>
                    <a:pt x="171" y="199"/>
                    <a:pt x="179" y="197"/>
                    <a:pt x="179" y="197"/>
                  </a:cubicBezTo>
                  <a:cubicBezTo>
                    <a:pt x="175" y="194"/>
                    <a:pt x="175" y="194"/>
                    <a:pt x="175" y="194"/>
                  </a:cubicBezTo>
                  <a:cubicBezTo>
                    <a:pt x="175" y="194"/>
                    <a:pt x="173" y="192"/>
                    <a:pt x="172" y="191"/>
                  </a:cubicBezTo>
                  <a:cubicBezTo>
                    <a:pt x="172" y="190"/>
                    <a:pt x="167" y="187"/>
                    <a:pt x="167" y="187"/>
                  </a:cubicBezTo>
                  <a:cubicBezTo>
                    <a:pt x="162" y="186"/>
                    <a:pt x="162" y="186"/>
                    <a:pt x="162" y="186"/>
                  </a:cubicBezTo>
                  <a:cubicBezTo>
                    <a:pt x="156" y="183"/>
                    <a:pt x="156" y="183"/>
                    <a:pt x="156" y="183"/>
                  </a:cubicBezTo>
                  <a:cubicBezTo>
                    <a:pt x="150" y="181"/>
                    <a:pt x="150" y="181"/>
                    <a:pt x="150" y="181"/>
                  </a:cubicBezTo>
                  <a:cubicBezTo>
                    <a:pt x="150" y="181"/>
                    <a:pt x="152" y="177"/>
                    <a:pt x="153" y="176"/>
                  </a:cubicBezTo>
                  <a:cubicBezTo>
                    <a:pt x="153" y="175"/>
                    <a:pt x="153" y="172"/>
                    <a:pt x="154" y="172"/>
                  </a:cubicBezTo>
                  <a:cubicBezTo>
                    <a:pt x="155" y="173"/>
                    <a:pt x="157" y="173"/>
                    <a:pt x="158" y="173"/>
                  </a:cubicBezTo>
                  <a:cubicBezTo>
                    <a:pt x="159" y="173"/>
                    <a:pt x="161" y="172"/>
                    <a:pt x="162" y="172"/>
                  </a:cubicBezTo>
                  <a:cubicBezTo>
                    <a:pt x="163" y="172"/>
                    <a:pt x="165" y="173"/>
                    <a:pt x="165" y="173"/>
                  </a:cubicBezTo>
                  <a:cubicBezTo>
                    <a:pt x="165" y="173"/>
                    <a:pt x="166" y="175"/>
                    <a:pt x="166" y="176"/>
                  </a:cubicBezTo>
                  <a:cubicBezTo>
                    <a:pt x="167" y="176"/>
                    <a:pt x="167" y="178"/>
                    <a:pt x="168" y="179"/>
                  </a:cubicBezTo>
                  <a:cubicBezTo>
                    <a:pt x="169" y="179"/>
                    <a:pt x="174" y="181"/>
                    <a:pt x="174" y="181"/>
                  </a:cubicBezTo>
                  <a:cubicBezTo>
                    <a:pt x="174" y="181"/>
                    <a:pt x="180" y="183"/>
                    <a:pt x="180" y="183"/>
                  </a:cubicBezTo>
                  <a:cubicBezTo>
                    <a:pt x="181" y="183"/>
                    <a:pt x="183" y="183"/>
                    <a:pt x="183" y="183"/>
                  </a:cubicBezTo>
                  <a:cubicBezTo>
                    <a:pt x="186" y="186"/>
                    <a:pt x="186" y="186"/>
                    <a:pt x="186" y="186"/>
                  </a:cubicBezTo>
                  <a:cubicBezTo>
                    <a:pt x="192" y="185"/>
                    <a:pt x="192" y="185"/>
                    <a:pt x="192" y="185"/>
                  </a:cubicBezTo>
                  <a:cubicBezTo>
                    <a:pt x="198" y="184"/>
                    <a:pt x="198" y="184"/>
                    <a:pt x="198" y="184"/>
                  </a:cubicBezTo>
                  <a:cubicBezTo>
                    <a:pt x="199" y="186"/>
                    <a:pt x="199" y="186"/>
                    <a:pt x="199" y="186"/>
                  </a:cubicBezTo>
                  <a:cubicBezTo>
                    <a:pt x="199" y="186"/>
                    <a:pt x="202" y="188"/>
                    <a:pt x="202" y="188"/>
                  </a:cubicBezTo>
                  <a:cubicBezTo>
                    <a:pt x="202" y="189"/>
                    <a:pt x="204" y="193"/>
                    <a:pt x="204" y="193"/>
                  </a:cubicBezTo>
                  <a:cubicBezTo>
                    <a:pt x="204" y="193"/>
                    <a:pt x="204" y="196"/>
                    <a:pt x="204" y="196"/>
                  </a:cubicBezTo>
                  <a:cubicBezTo>
                    <a:pt x="204" y="197"/>
                    <a:pt x="206" y="201"/>
                    <a:pt x="206" y="201"/>
                  </a:cubicBezTo>
                  <a:cubicBezTo>
                    <a:pt x="207" y="202"/>
                    <a:pt x="211" y="206"/>
                    <a:pt x="211" y="207"/>
                  </a:cubicBezTo>
                  <a:cubicBezTo>
                    <a:pt x="211" y="207"/>
                    <a:pt x="213" y="210"/>
                    <a:pt x="214" y="210"/>
                  </a:cubicBezTo>
                  <a:cubicBezTo>
                    <a:pt x="214" y="210"/>
                    <a:pt x="215" y="209"/>
                    <a:pt x="215" y="209"/>
                  </a:cubicBezTo>
                  <a:cubicBezTo>
                    <a:pt x="216" y="209"/>
                    <a:pt x="219" y="207"/>
                    <a:pt x="219" y="207"/>
                  </a:cubicBezTo>
                  <a:cubicBezTo>
                    <a:pt x="219" y="207"/>
                    <a:pt x="222" y="207"/>
                    <a:pt x="222" y="208"/>
                  </a:cubicBezTo>
                  <a:cubicBezTo>
                    <a:pt x="222" y="209"/>
                    <a:pt x="226" y="212"/>
                    <a:pt x="226" y="212"/>
                  </a:cubicBezTo>
                  <a:cubicBezTo>
                    <a:pt x="226" y="212"/>
                    <a:pt x="227" y="216"/>
                    <a:pt x="227" y="216"/>
                  </a:cubicBezTo>
                  <a:cubicBezTo>
                    <a:pt x="226" y="217"/>
                    <a:pt x="223" y="218"/>
                    <a:pt x="223" y="219"/>
                  </a:cubicBezTo>
                  <a:cubicBezTo>
                    <a:pt x="222" y="219"/>
                    <a:pt x="219" y="219"/>
                    <a:pt x="219" y="219"/>
                  </a:cubicBezTo>
                  <a:cubicBezTo>
                    <a:pt x="218" y="220"/>
                    <a:pt x="214" y="221"/>
                    <a:pt x="214" y="221"/>
                  </a:cubicBezTo>
                  <a:cubicBezTo>
                    <a:pt x="214" y="217"/>
                    <a:pt x="214" y="217"/>
                    <a:pt x="214" y="217"/>
                  </a:cubicBezTo>
                  <a:cubicBezTo>
                    <a:pt x="214" y="217"/>
                    <a:pt x="214" y="216"/>
                    <a:pt x="213" y="216"/>
                  </a:cubicBezTo>
                  <a:cubicBezTo>
                    <a:pt x="213" y="216"/>
                    <a:pt x="207" y="214"/>
                    <a:pt x="207" y="214"/>
                  </a:cubicBezTo>
                  <a:cubicBezTo>
                    <a:pt x="206" y="209"/>
                    <a:pt x="206" y="209"/>
                    <a:pt x="206" y="209"/>
                  </a:cubicBezTo>
                  <a:cubicBezTo>
                    <a:pt x="203" y="206"/>
                    <a:pt x="203" y="206"/>
                    <a:pt x="203" y="206"/>
                  </a:cubicBezTo>
                  <a:cubicBezTo>
                    <a:pt x="200" y="204"/>
                    <a:pt x="200" y="204"/>
                    <a:pt x="200" y="204"/>
                  </a:cubicBezTo>
                  <a:cubicBezTo>
                    <a:pt x="198" y="201"/>
                    <a:pt x="198" y="201"/>
                    <a:pt x="198" y="201"/>
                  </a:cubicBezTo>
                  <a:cubicBezTo>
                    <a:pt x="194" y="201"/>
                    <a:pt x="194" y="201"/>
                    <a:pt x="194" y="201"/>
                  </a:cubicBezTo>
                  <a:cubicBezTo>
                    <a:pt x="194" y="201"/>
                    <a:pt x="192" y="202"/>
                    <a:pt x="192" y="202"/>
                  </a:cubicBezTo>
                  <a:cubicBezTo>
                    <a:pt x="191" y="203"/>
                    <a:pt x="187" y="202"/>
                    <a:pt x="187" y="202"/>
                  </a:cubicBezTo>
                  <a:cubicBezTo>
                    <a:pt x="184" y="203"/>
                    <a:pt x="184" y="203"/>
                    <a:pt x="184" y="203"/>
                  </a:cubicBezTo>
                  <a:cubicBezTo>
                    <a:pt x="184" y="205"/>
                    <a:pt x="184" y="205"/>
                    <a:pt x="184" y="205"/>
                  </a:cubicBezTo>
                  <a:cubicBezTo>
                    <a:pt x="189" y="205"/>
                    <a:pt x="189" y="205"/>
                    <a:pt x="189" y="205"/>
                  </a:cubicBezTo>
                  <a:cubicBezTo>
                    <a:pt x="193" y="206"/>
                    <a:pt x="193" y="206"/>
                    <a:pt x="193" y="206"/>
                  </a:cubicBezTo>
                  <a:cubicBezTo>
                    <a:pt x="199" y="207"/>
                    <a:pt x="199" y="207"/>
                    <a:pt x="199" y="207"/>
                  </a:cubicBezTo>
                  <a:cubicBezTo>
                    <a:pt x="199" y="211"/>
                    <a:pt x="199" y="211"/>
                    <a:pt x="199" y="211"/>
                  </a:cubicBezTo>
                  <a:cubicBezTo>
                    <a:pt x="199" y="211"/>
                    <a:pt x="200" y="213"/>
                    <a:pt x="200" y="214"/>
                  </a:cubicBezTo>
                  <a:cubicBezTo>
                    <a:pt x="200" y="215"/>
                    <a:pt x="202" y="219"/>
                    <a:pt x="202" y="219"/>
                  </a:cubicBezTo>
                  <a:cubicBezTo>
                    <a:pt x="204" y="225"/>
                    <a:pt x="204" y="225"/>
                    <a:pt x="204" y="225"/>
                  </a:cubicBezTo>
                  <a:cubicBezTo>
                    <a:pt x="206" y="229"/>
                    <a:pt x="206" y="229"/>
                    <a:pt x="206" y="229"/>
                  </a:cubicBezTo>
                  <a:cubicBezTo>
                    <a:pt x="208" y="230"/>
                    <a:pt x="208" y="230"/>
                    <a:pt x="208" y="230"/>
                  </a:cubicBezTo>
                  <a:cubicBezTo>
                    <a:pt x="208" y="234"/>
                    <a:pt x="208" y="234"/>
                    <a:pt x="208" y="234"/>
                  </a:cubicBezTo>
                  <a:cubicBezTo>
                    <a:pt x="210" y="235"/>
                    <a:pt x="210" y="235"/>
                    <a:pt x="210" y="235"/>
                  </a:cubicBezTo>
                  <a:cubicBezTo>
                    <a:pt x="210" y="235"/>
                    <a:pt x="209" y="236"/>
                    <a:pt x="209" y="237"/>
                  </a:cubicBezTo>
                  <a:cubicBezTo>
                    <a:pt x="209" y="237"/>
                    <a:pt x="207" y="240"/>
                    <a:pt x="207" y="240"/>
                  </a:cubicBezTo>
                  <a:cubicBezTo>
                    <a:pt x="207" y="240"/>
                    <a:pt x="205" y="240"/>
                    <a:pt x="204" y="240"/>
                  </a:cubicBezTo>
                  <a:cubicBezTo>
                    <a:pt x="204" y="239"/>
                    <a:pt x="203" y="237"/>
                    <a:pt x="202" y="237"/>
                  </a:cubicBezTo>
                  <a:cubicBezTo>
                    <a:pt x="200" y="236"/>
                    <a:pt x="200" y="234"/>
                    <a:pt x="199" y="234"/>
                  </a:cubicBezTo>
                  <a:cubicBezTo>
                    <a:pt x="198" y="234"/>
                    <a:pt x="195" y="234"/>
                    <a:pt x="195" y="234"/>
                  </a:cubicBezTo>
                  <a:cubicBezTo>
                    <a:pt x="195" y="234"/>
                    <a:pt x="193" y="231"/>
                    <a:pt x="192" y="230"/>
                  </a:cubicBezTo>
                  <a:cubicBezTo>
                    <a:pt x="192" y="230"/>
                    <a:pt x="191" y="229"/>
                    <a:pt x="190" y="228"/>
                  </a:cubicBezTo>
                  <a:cubicBezTo>
                    <a:pt x="189" y="227"/>
                    <a:pt x="187" y="224"/>
                    <a:pt x="187" y="225"/>
                  </a:cubicBezTo>
                  <a:cubicBezTo>
                    <a:pt x="187" y="227"/>
                    <a:pt x="188" y="229"/>
                    <a:pt x="187" y="229"/>
                  </a:cubicBezTo>
                  <a:cubicBezTo>
                    <a:pt x="185" y="229"/>
                    <a:pt x="184" y="229"/>
                    <a:pt x="184" y="229"/>
                  </a:cubicBezTo>
                  <a:cubicBezTo>
                    <a:pt x="184" y="229"/>
                    <a:pt x="182" y="231"/>
                    <a:pt x="181" y="232"/>
                  </a:cubicBezTo>
                  <a:cubicBezTo>
                    <a:pt x="181" y="232"/>
                    <a:pt x="182" y="232"/>
                    <a:pt x="180" y="233"/>
                  </a:cubicBezTo>
                  <a:cubicBezTo>
                    <a:pt x="179" y="233"/>
                    <a:pt x="177" y="233"/>
                    <a:pt x="177" y="233"/>
                  </a:cubicBezTo>
                  <a:cubicBezTo>
                    <a:pt x="177" y="232"/>
                    <a:pt x="177" y="232"/>
                    <a:pt x="177" y="231"/>
                  </a:cubicBezTo>
                  <a:cubicBezTo>
                    <a:pt x="178" y="230"/>
                    <a:pt x="184" y="227"/>
                    <a:pt x="184" y="227"/>
                  </a:cubicBezTo>
                  <a:cubicBezTo>
                    <a:pt x="184" y="226"/>
                    <a:pt x="182" y="223"/>
                    <a:pt x="182" y="223"/>
                  </a:cubicBezTo>
                  <a:cubicBezTo>
                    <a:pt x="181" y="224"/>
                    <a:pt x="181" y="224"/>
                    <a:pt x="181" y="224"/>
                  </a:cubicBezTo>
                  <a:cubicBezTo>
                    <a:pt x="178" y="226"/>
                    <a:pt x="178" y="226"/>
                    <a:pt x="178" y="226"/>
                  </a:cubicBezTo>
                  <a:cubicBezTo>
                    <a:pt x="174" y="229"/>
                    <a:pt x="174" y="229"/>
                    <a:pt x="174" y="229"/>
                  </a:cubicBezTo>
                  <a:cubicBezTo>
                    <a:pt x="171" y="230"/>
                    <a:pt x="171" y="230"/>
                    <a:pt x="171" y="230"/>
                  </a:cubicBezTo>
                  <a:cubicBezTo>
                    <a:pt x="168" y="232"/>
                    <a:pt x="168" y="232"/>
                    <a:pt x="168" y="232"/>
                  </a:cubicBezTo>
                  <a:cubicBezTo>
                    <a:pt x="164" y="233"/>
                    <a:pt x="164" y="233"/>
                    <a:pt x="164" y="233"/>
                  </a:cubicBezTo>
                  <a:cubicBezTo>
                    <a:pt x="160" y="233"/>
                    <a:pt x="160" y="233"/>
                    <a:pt x="160" y="233"/>
                  </a:cubicBezTo>
                  <a:cubicBezTo>
                    <a:pt x="158" y="232"/>
                    <a:pt x="158" y="232"/>
                    <a:pt x="158" y="232"/>
                  </a:cubicBezTo>
                  <a:cubicBezTo>
                    <a:pt x="156" y="229"/>
                    <a:pt x="156" y="229"/>
                    <a:pt x="156" y="229"/>
                  </a:cubicBezTo>
                  <a:cubicBezTo>
                    <a:pt x="155" y="229"/>
                    <a:pt x="155" y="229"/>
                    <a:pt x="155" y="229"/>
                  </a:cubicBezTo>
                  <a:cubicBezTo>
                    <a:pt x="155" y="229"/>
                    <a:pt x="154" y="227"/>
                    <a:pt x="155" y="226"/>
                  </a:cubicBezTo>
                  <a:cubicBezTo>
                    <a:pt x="155" y="226"/>
                    <a:pt x="156" y="225"/>
                    <a:pt x="158" y="225"/>
                  </a:cubicBezTo>
                  <a:cubicBezTo>
                    <a:pt x="160" y="225"/>
                    <a:pt x="161" y="225"/>
                    <a:pt x="162" y="225"/>
                  </a:cubicBezTo>
                  <a:cubicBezTo>
                    <a:pt x="163" y="225"/>
                    <a:pt x="164" y="224"/>
                    <a:pt x="164" y="224"/>
                  </a:cubicBezTo>
                  <a:cubicBezTo>
                    <a:pt x="164" y="224"/>
                    <a:pt x="165" y="224"/>
                    <a:pt x="165" y="223"/>
                  </a:cubicBezTo>
                  <a:cubicBezTo>
                    <a:pt x="165" y="222"/>
                    <a:pt x="162" y="218"/>
                    <a:pt x="162" y="218"/>
                  </a:cubicBezTo>
                  <a:cubicBezTo>
                    <a:pt x="162" y="218"/>
                    <a:pt x="158" y="218"/>
                    <a:pt x="157" y="219"/>
                  </a:cubicBezTo>
                  <a:cubicBezTo>
                    <a:pt x="155" y="219"/>
                    <a:pt x="155" y="221"/>
                    <a:pt x="153" y="220"/>
                  </a:cubicBezTo>
                  <a:cubicBezTo>
                    <a:pt x="151" y="219"/>
                    <a:pt x="146" y="217"/>
                    <a:pt x="146" y="217"/>
                  </a:cubicBezTo>
                  <a:cubicBezTo>
                    <a:pt x="142" y="213"/>
                    <a:pt x="142" y="213"/>
                    <a:pt x="142" y="213"/>
                  </a:cubicBezTo>
                  <a:cubicBezTo>
                    <a:pt x="140" y="215"/>
                    <a:pt x="140" y="215"/>
                    <a:pt x="140" y="215"/>
                  </a:cubicBezTo>
                  <a:cubicBezTo>
                    <a:pt x="137" y="217"/>
                    <a:pt x="137" y="217"/>
                    <a:pt x="137" y="217"/>
                  </a:cubicBezTo>
                  <a:cubicBezTo>
                    <a:pt x="137" y="217"/>
                    <a:pt x="137" y="219"/>
                    <a:pt x="135" y="217"/>
                  </a:cubicBezTo>
                  <a:cubicBezTo>
                    <a:pt x="133" y="214"/>
                    <a:pt x="133" y="212"/>
                    <a:pt x="133" y="212"/>
                  </a:cubicBezTo>
                  <a:cubicBezTo>
                    <a:pt x="130" y="212"/>
                    <a:pt x="130" y="212"/>
                    <a:pt x="130" y="212"/>
                  </a:cubicBezTo>
                  <a:cubicBezTo>
                    <a:pt x="129" y="215"/>
                    <a:pt x="129" y="215"/>
                    <a:pt x="129" y="215"/>
                  </a:cubicBezTo>
                  <a:cubicBezTo>
                    <a:pt x="129" y="215"/>
                    <a:pt x="127" y="218"/>
                    <a:pt x="127" y="218"/>
                  </a:cubicBezTo>
                  <a:cubicBezTo>
                    <a:pt x="126" y="218"/>
                    <a:pt x="123" y="218"/>
                    <a:pt x="122" y="219"/>
                  </a:cubicBezTo>
                  <a:cubicBezTo>
                    <a:pt x="122" y="219"/>
                    <a:pt x="117" y="219"/>
                    <a:pt x="117" y="219"/>
                  </a:cubicBezTo>
                  <a:cubicBezTo>
                    <a:pt x="110" y="217"/>
                    <a:pt x="110" y="217"/>
                    <a:pt x="110" y="217"/>
                  </a:cubicBezTo>
                  <a:cubicBezTo>
                    <a:pt x="110" y="217"/>
                    <a:pt x="108" y="218"/>
                    <a:pt x="108" y="218"/>
                  </a:cubicBezTo>
                  <a:cubicBezTo>
                    <a:pt x="107" y="219"/>
                    <a:pt x="97" y="221"/>
                    <a:pt x="97" y="221"/>
                  </a:cubicBezTo>
                  <a:cubicBezTo>
                    <a:pt x="92" y="224"/>
                    <a:pt x="92" y="224"/>
                    <a:pt x="92" y="224"/>
                  </a:cubicBezTo>
                  <a:cubicBezTo>
                    <a:pt x="89" y="224"/>
                    <a:pt x="89" y="224"/>
                    <a:pt x="89" y="224"/>
                  </a:cubicBezTo>
                  <a:cubicBezTo>
                    <a:pt x="86" y="220"/>
                    <a:pt x="86" y="220"/>
                    <a:pt x="86" y="220"/>
                  </a:cubicBezTo>
                  <a:cubicBezTo>
                    <a:pt x="84" y="217"/>
                    <a:pt x="84" y="217"/>
                    <a:pt x="84" y="217"/>
                  </a:cubicBezTo>
                  <a:cubicBezTo>
                    <a:pt x="84" y="221"/>
                    <a:pt x="84" y="221"/>
                    <a:pt x="84" y="221"/>
                  </a:cubicBezTo>
                  <a:cubicBezTo>
                    <a:pt x="83" y="223"/>
                    <a:pt x="83" y="223"/>
                    <a:pt x="83" y="223"/>
                  </a:cubicBezTo>
                  <a:cubicBezTo>
                    <a:pt x="83" y="223"/>
                    <a:pt x="79" y="227"/>
                    <a:pt x="78" y="228"/>
                  </a:cubicBezTo>
                  <a:cubicBezTo>
                    <a:pt x="78" y="228"/>
                    <a:pt x="73" y="223"/>
                    <a:pt x="73" y="223"/>
                  </a:cubicBezTo>
                  <a:cubicBezTo>
                    <a:pt x="72" y="216"/>
                    <a:pt x="72" y="216"/>
                    <a:pt x="72" y="216"/>
                  </a:cubicBezTo>
                  <a:cubicBezTo>
                    <a:pt x="67" y="211"/>
                    <a:pt x="67" y="211"/>
                    <a:pt x="67" y="211"/>
                  </a:cubicBezTo>
                  <a:cubicBezTo>
                    <a:pt x="64" y="212"/>
                    <a:pt x="64" y="212"/>
                    <a:pt x="64" y="212"/>
                  </a:cubicBezTo>
                  <a:cubicBezTo>
                    <a:pt x="63" y="207"/>
                    <a:pt x="63" y="207"/>
                    <a:pt x="63" y="207"/>
                  </a:cubicBezTo>
                  <a:cubicBezTo>
                    <a:pt x="61" y="204"/>
                    <a:pt x="61" y="204"/>
                    <a:pt x="61" y="204"/>
                  </a:cubicBezTo>
                  <a:cubicBezTo>
                    <a:pt x="57" y="204"/>
                    <a:pt x="57" y="204"/>
                    <a:pt x="57" y="204"/>
                  </a:cubicBezTo>
                  <a:cubicBezTo>
                    <a:pt x="56" y="206"/>
                    <a:pt x="56" y="206"/>
                    <a:pt x="56" y="206"/>
                  </a:cubicBezTo>
                  <a:cubicBezTo>
                    <a:pt x="55" y="209"/>
                    <a:pt x="55" y="209"/>
                    <a:pt x="55" y="209"/>
                  </a:cubicBezTo>
                  <a:cubicBezTo>
                    <a:pt x="55" y="209"/>
                    <a:pt x="56" y="212"/>
                    <a:pt x="56" y="212"/>
                  </a:cubicBezTo>
                  <a:cubicBezTo>
                    <a:pt x="56" y="213"/>
                    <a:pt x="55" y="214"/>
                    <a:pt x="54" y="214"/>
                  </a:cubicBezTo>
                  <a:cubicBezTo>
                    <a:pt x="54" y="214"/>
                    <a:pt x="49" y="216"/>
                    <a:pt x="49" y="216"/>
                  </a:cubicBezTo>
                  <a:cubicBezTo>
                    <a:pt x="49" y="216"/>
                    <a:pt x="48" y="213"/>
                    <a:pt x="48" y="212"/>
                  </a:cubicBezTo>
                  <a:cubicBezTo>
                    <a:pt x="48" y="210"/>
                    <a:pt x="48" y="207"/>
                    <a:pt x="48" y="207"/>
                  </a:cubicBezTo>
                  <a:cubicBezTo>
                    <a:pt x="48" y="207"/>
                    <a:pt x="52" y="205"/>
                    <a:pt x="52" y="205"/>
                  </a:cubicBezTo>
                  <a:cubicBezTo>
                    <a:pt x="52" y="204"/>
                    <a:pt x="55" y="199"/>
                    <a:pt x="55" y="199"/>
                  </a:cubicBezTo>
                  <a:cubicBezTo>
                    <a:pt x="55" y="196"/>
                    <a:pt x="55" y="196"/>
                    <a:pt x="55" y="196"/>
                  </a:cubicBezTo>
                  <a:cubicBezTo>
                    <a:pt x="55" y="196"/>
                    <a:pt x="59" y="195"/>
                    <a:pt x="60" y="195"/>
                  </a:cubicBezTo>
                  <a:cubicBezTo>
                    <a:pt x="61" y="195"/>
                    <a:pt x="63" y="195"/>
                    <a:pt x="64" y="196"/>
                  </a:cubicBezTo>
                  <a:cubicBezTo>
                    <a:pt x="66" y="197"/>
                    <a:pt x="65" y="197"/>
                    <a:pt x="67" y="197"/>
                  </a:cubicBezTo>
                  <a:cubicBezTo>
                    <a:pt x="69" y="196"/>
                    <a:pt x="71" y="195"/>
                    <a:pt x="71" y="194"/>
                  </a:cubicBezTo>
                  <a:cubicBezTo>
                    <a:pt x="71" y="193"/>
                    <a:pt x="72" y="189"/>
                    <a:pt x="69" y="189"/>
                  </a:cubicBezTo>
                  <a:cubicBezTo>
                    <a:pt x="67" y="189"/>
                    <a:pt x="64" y="191"/>
                    <a:pt x="63" y="191"/>
                  </a:cubicBezTo>
                  <a:cubicBezTo>
                    <a:pt x="62" y="192"/>
                    <a:pt x="61" y="191"/>
                    <a:pt x="59" y="190"/>
                  </a:cubicBezTo>
                  <a:cubicBezTo>
                    <a:pt x="58" y="190"/>
                    <a:pt x="56" y="189"/>
                    <a:pt x="56" y="189"/>
                  </a:cubicBezTo>
                  <a:cubicBezTo>
                    <a:pt x="53" y="192"/>
                    <a:pt x="53" y="192"/>
                    <a:pt x="53" y="192"/>
                  </a:cubicBezTo>
                  <a:cubicBezTo>
                    <a:pt x="53" y="192"/>
                    <a:pt x="55" y="196"/>
                    <a:pt x="51" y="193"/>
                  </a:cubicBezTo>
                  <a:cubicBezTo>
                    <a:pt x="47" y="191"/>
                    <a:pt x="47" y="190"/>
                    <a:pt x="47" y="190"/>
                  </a:cubicBezTo>
                  <a:cubicBezTo>
                    <a:pt x="43" y="186"/>
                    <a:pt x="43" y="186"/>
                    <a:pt x="43" y="186"/>
                  </a:cubicBezTo>
                  <a:cubicBezTo>
                    <a:pt x="41" y="179"/>
                    <a:pt x="41" y="179"/>
                    <a:pt x="41" y="179"/>
                  </a:cubicBezTo>
                  <a:cubicBezTo>
                    <a:pt x="38" y="175"/>
                    <a:pt x="38" y="175"/>
                    <a:pt x="38" y="175"/>
                  </a:cubicBezTo>
                  <a:cubicBezTo>
                    <a:pt x="38" y="175"/>
                    <a:pt x="37" y="177"/>
                    <a:pt x="36" y="179"/>
                  </a:cubicBezTo>
                  <a:cubicBezTo>
                    <a:pt x="35" y="180"/>
                    <a:pt x="33" y="180"/>
                    <a:pt x="32" y="179"/>
                  </a:cubicBezTo>
                  <a:cubicBezTo>
                    <a:pt x="32" y="177"/>
                    <a:pt x="29" y="173"/>
                    <a:pt x="29" y="173"/>
                  </a:cubicBezTo>
                  <a:cubicBezTo>
                    <a:pt x="30" y="169"/>
                    <a:pt x="30" y="169"/>
                    <a:pt x="30" y="169"/>
                  </a:cubicBezTo>
                  <a:cubicBezTo>
                    <a:pt x="26" y="168"/>
                    <a:pt x="26" y="168"/>
                    <a:pt x="26" y="168"/>
                  </a:cubicBezTo>
                  <a:cubicBezTo>
                    <a:pt x="26" y="168"/>
                    <a:pt x="24" y="167"/>
                    <a:pt x="24" y="166"/>
                  </a:cubicBezTo>
                  <a:cubicBezTo>
                    <a:pt x="25" y="164"/>
                    <a:pt x="27" y="161"/>
                    <a:pt x="27" y="161"/>
                  </a:cubicBezTo>
                  <a:cubicBezTo>
                    <a:pt x="29" y="157"/>
                    <a:pt x="29" y="157"/>
                    <a:pt x="29" y="157"/>
                  </a:cubicBezTo>
                  <a:cubicBezTo>
                    <a:pt x="29" y="157"/>
                    <a:pt x="29" y="154"/>
                    <a:pt x="28" y="153"/>
                  </a:cubicBezTo>
                  <a:cubicBezTo>
                    <a:pt x="28" y="152"/>
                    <a:pt x="27" y="139"/>
                    <a:pt x="27" y="139"/>
                  </a:cubicBezTo>
                  <a:cubicBezTo>
                    <a:pt x="35" y="134"/>
                    <a:pt x="35" y="134"/>
                    <a:pt x="35" y="134"/>
                  </a:cubicBezTo>
                  <a:cubicBezTo>
                    <a:pt x="40" y="126"/>
                    <a:pt x="40" y="126"/>
                    <a:pt x="40" y="126"/>
                  </a:cubicBezTo>
                  <a:cubicBezTo>
                    <a:pt x="42" y="117"/>
                    <a:pt x="42" y="117"/>
                    <a:pt x="42" y="117"/>
                  </a:cubicBezTo>
                  <a:cubicBezTo>
                    <a:pt x="45" y="109"/>
                    <a:pt x="45" y="109"/>
                    <a:pt x="45" y="109"/>
                  </a:cubicBezTo>
                  <a:cubicBezTo>
                    <a:pt x="45" y="109"/>
                    <a:pt x="49" y="105"/>
                    <a:pt x="49" y="106"/>
                  </a:cubicBezTo>
                  <a:cubicBezTo>
                    <a:pt x="50" y="107"/>
                    <a:pt x="49" y="98"/>
                    <a:pt x="49" y="98"/>
                  </a:cubicBezTo>
                  <a:cubicBezTo>
                    <a:pt x="46" y="95"/>
                    <a:pt x="46" y="95"/>
                    <a:pt x="46" y="95"/>
                  </a:cubicBezTo>
                  <a:cubicBezTo>
                    <a:pt x="46" y="90"/>
                    <a:pt x="46" y="90"/>
                    <a:pt x="46" y="90"/>
                  </a:cubicBezTo>
                  <a:cubicBezTo>
                    <a:pt x="46" y="90"/>
                    <a:pt x="51" y="89"/>
                    <a:pt x="52" y="89"/>
                  </a:cubicBezTo>
                  <a:cubicBezTo>
                    <a:pt x="53" y="89"/>
                    <a:pt x="55" y="88"/>
                    <a:pt x="58" y="87"/>
                  </a:cubicBezTo>
                  <a:cubicBezTo>
                    <a:pt x="60" y="87"/>
                    <a:pt x="62" y="85"/>
                    <a:pt x="64" y="85"/>
                  </a:cubicBezTo>
                  <a:cubicBezTo>
                    <a:pt x="65" y="85"/>
                    <a:pt x="70" y="85"/>
                    <a:pt x="70" y="85"/>
                  </a:cubicBezTo>
                  <a:cubicBezTo>
                    <a:pt x="70" y="85"/>
                    <a:pt x="75" y="82"/>
                    <a:pt x="76" y="81"/>
                  </a:cubicBezTo>
                  <a:cubicBezTo>
                    <a:pt x="77" y="80"/>
                    <a:pt x="80" y="76"/>
                    <a:pt x="80" y="76"/>
                  </a:cubicBezTo>
                  <a:cubicBezTo>
                    <a:pt x="80" y="76"/>
                    <a:pt x="81" y="71"/>
                    <a:pt x="83" y="70"/>
                  </a:cubicBezTo>
                  <a:cubicBezTo>
                    <a:pt x="84" y="70"/>
                    <a:pt x="87" y="68"/>
                    <a:pt x="89" y="68"/>
                  </a:cubicBezTo>
                  <a:cubicBezTo>
                    <a:pt x="91" y="67"/>
                    <a:pt x="96" y="66"/>
                    <a:pt x="97" y="66"/>
                  </a:cubicBezTo>
                  <a:cubicBezTo>
                    <a:pt x="98" y="66"/>
                    <a:pt x="110" y="64"/>
                    <a:pt x="110" y="64"/>
                  </a:cubicBezTo>
                  <a:cubicBezTo>
                    <a:pt x="115" y="60"/>
                    <a:pt x="115" y="60"/>
                    <a:pt x="115" y="60"/>
                  </a:cubicBezTo>
                  <a:cubicBezTo>
                    <a:pt x="114" y="51"/>
                    <a:pt x="114" y="51"/>
                    <a:pt x="114" y="51"/>
                  </a:cubicBezTo>
                  <a:cubicBezTo>
                    <a:pt x="129" y="49"/>
                    <a:pt x="129" y="49"/>
                    <a:pt x="129" y="49"/>
                  </a:cubicBezTo>
                  <a:cubicBezTo>
                    <a:pt x="135" y="45"/>
                    <a:pt x="135" y="45"/>
                    <a:pt x="135" y="45"/>
                  </a:cubicBezTo>
                  <a:cubicBezTo>
                    <a:pt x="135" y="45"/>
                    <a:pt x="138" y="42"/>
                    <a:pt x="139" y="42"/>
                  </a:cubicBezTo>
                  <a:cubicBezTo>
                    <a:pt x="140" y="43"/>
                    <a:pt x="142" y="42"/>
                    <a:pt x="142" y="42"/>
                  </a:cubicBezTo>
                  <a:cubicBezTo>
                    <a:pt x="149" y="40"/>
                    <a:pt x="149" y="40"/>
                    <a:pt x="149" y="40"/>
                  </a:cubicBezTo>
                  <a:cubicBezTo>
                    <a:pt x="149" y="40"/>
                    <a:pt x="158" y="37"/>
                    <a:pt x="159" y="36"/>
                  </a:cubicBezTo>
                  <a:cubicBezTo>
                    <a:pt x="159" y="36"/>
                    <a:pt x="164" y="34"/>
                    <a:pt x="164" y="34"/>
                  </a:cubicBezTo>
                  <a:cubicBezTo>
                    <a:pt x="166" y="30"/>
                    <a:pt x="166" y="30"/>
                    <a:pt x="166" y="30"/>
                  </a:cubicBezTo>
                  <a:cubicBezTo>
                    <a:pt x="166" y="30"/>
                    <a:pt x="168" y="28"/>
                    <a:pt x="171" y="28"/>
                  </a:cubicBezTo>
                  <a:cubicBezTo>
                    <a:pt x="173" y="28"/>
                    <a:pt x="175" y="28"/>
                    <a:pt x="176" y="28"/>
                  </a:cubicBezTo>
                  <a:cubicBezTo>
                    <a:pt x="176" y="27"/>
                    <a:pt x="177" y="25"/>
                    <a:pt x="178" y="25"/>
                  </a:cubicBezTo>
                  <a:cubicBezTo>
                    <a:pt x="179" y="25"/>
                    <a:pt x="185" y="24"/>
                    <a:pt x="185" y="24"/>
                  </a:cubicBezTo>
                  <a:cubicBezTo>
                    <a:pt x="188" y="29"/>
                    <a:pt x="188" y="29"/>
                    <a:pt x="188" y="29"/>
                  </a:cubicBezTo>
                  <a:cubicBezTo>
                    <a:pt x="188" y="29"/>
                    <a:pt x="194" y="33"/>
                    <a:pt x="195" y="33"/>
                  </a:cubicBezTo>
                  <a:cubicBezTo>
                    <a:pt x="196" y="33"/>
                    <a:pt x="201" y="29"/>
                    <a:pt x="201" y="29"/>
                  </a:cubicBezTo>
                  <a:cubicBezTo>
                    <a:pt x="211" y="32"/>
                    <a:pt x="211" y="32"/>
                    <a:pt x="211" y="32"/>
                  </a:cubicBezTo>
                  <a:cubicBezTo>
                    <a:pt x="219" y="34"/>
                    <a:pt x="219" y="34"/>
                    <a:pt x="219" y="34"/>
                  </a:cubicBezTo>
                  <a:cubicBezTo>
                    <a:pt x="222" y="32"/>
                    <a:pt x="222" y="32"/>
                    <a:pt x="222" y="32"/>
                  </a:cubicBezTo>
                  <a:close/>
                  <a:moveTo>
                    <a:pt x="188" y="149"/>
                  </a:moveTo>
                  <a:cubicBezTo>
                    <a:pt x="188" y="149"/>
                    <a:pt x="188" y="149"/>
                    <a:pt x="188" y="149"/>
                  </a:cubicBezTo>
                  <a:cubicBezTo>
                    <a:pt x="189" y="150"/>
                    <a:pt x="189" y="150"/>
                    <a:pt x="189" y="150"/>
                  </a:cubicBezTo>
                  <a:cubicBezTo>
                    <a:pt x="189" y="150"/>
                    <a:pt x="191" y="150"/>
                    <a:pt x="192" y="149"/>
                  </a:cubicBezTo>
                  <a:cubicBezTo>
                    <a:pt x="193" y="149"/>
                    <a:pt x="191" y="148"/>
                    <a:pt x="191" y="148"/>
                  </a:cubicBezTo>
                  <a:cubicBezTo>
                    <a:pt x="189" y="148"/>
                    <a:pt x="189" y="148"/>
                    <a:pt x="189" y="148"/>
                  </a:cubicBezTo>
                  <a:cubicBezTo>
                    <a:pt x="189" y="148"/>
                    <a:pt x="188" y="149"/>
                    <a:pt x="188" y="149"/>
                  </a:cubicBezTo>
                  <a:close/>
                  <a:moveTo>
                    <a:pt x="184" y="157"/>
                  </a:moveTo>
                  <a:cubicBezTo>
                    <a:pt x="184" y="157"/>
                    <a:pt x="184" y="157"/>
                    <a:pt x="184" y="157"/>
                  </a:cubicBezTo>
                  <a:cubicBezTo>
                    <a:pt x="185" y="158"/>
                    <a:pt x="185" y="158"/>
                    <a:pt x="185" y="158"/>
                  </a:cubicBezTo>
                  <a:cubicBezTo>
                    <a:pt x="185" y="158"/>
                    <a:pt x="186" y="155"/>
                    <a:pt x="187" y="154"/>
                  </a:cubicBezTo>
                  <a:cubicBezTo>
                    <a:pt x="188" y="152"/>
                    <a:pt x="186" y="153"/>
                    <a:pt x="186" y="153"/>
                  </a:cubicBezTo>
                  <a:cubicBezTo>
                    <a:pt x="185" y="154"/>
                    <a:pt x="185" y="154"/>
                    <a:pt x="185" y="154"/>
                  </a:cubicBezTo>
                  <a:cubicBezTo>
                    <a:pt x="185" y="154"/>
                    <a:pt x="184" y="157"/>
                    <a:pt x="184" y="157"/>
                  </a:cubicBezTo>
                  <a:close/>
                  <a:moveTo>
                    <a:pt x="318" y="231"/>
                  </a:moveTo>
                  <a:cubicBezTo>
                    <a:pt x="318" y="231"/>
                    <a:pt x="318" y="231"/>
                    <a:pt x="318" y="231"/>
                  </a:cubicBezTo>
                  <a:cubicBezTo>
                    <a:pt x="318" y="231"/>
                    <a:pt x="321" y="233"/>
                    <a:pt x="321" y="233"/>
                  </a:cubicBezTo>
                  <a:cubicBezTo>
                    <a:pt x="319" y="237"/>
                    <a:pt x="319" y="237"/>
                    <a:pt x="319" y="237"/>
                  </a:cubicBezTo>
                  <a:cubicBezTo>
                    <a:pt x="316" y="235"/>
                    <a:pt x="316" y="235"/>
                    <a:pt x="316" y="235"/>
                  </a:cubicBezTo>
                  <a:cubicBezTo>
                    <a:pt x="318" y="231"/>
                    <a:pt x="318" y="231"/>
                    <a:pt x="318" y="231"/>
                  </a:cubicBezTo>
                  <a:close/>
                  <a:moveTo>
                    <a:pt x="342" y="250"/>
                  </a:moveTo>
                  <a:cubicBezTo>
                    <a:pt x="342" y="250"/>
                    <a:pt x="342" y="250"/>
                    <a:pt x="342" y="250"/>
                  </a:cubicBezTo>
                  <a:cubicBezTo>
                    <a:pt x="342" y="250"/>
                    <a:pt x="347" y="251"/>
                    <a:pt x="347" y="250"/>
                  </a:cubicBezTo>
                  <a:cubicBezTo>
                    <a:pt x="347" y="249"/>
                    <a:pt x="348" y="247"/>
                    <a:pt x="348" y="247"/>
                  </a:cubicBezTo>
                  <a:cubicBezTo>
                    <a:pt x="347" y="246"/>
                    <a:pt x="344" y="245"/>
                    <a:pt x="344" y="245"/>
                  </a:cubicBezTo>
                  <a:cubicBezTo>
                    <a:pt x="343" y="245"/>
                    <a:pt x="342" y="245"/>
                    <a:pt x="341" y="244"/>
                  </a:cubicBezTo>
                  <a:cubicBezTo>
                    <a:pt x="335" y="237"/>
                    <a:pt x="339" y="246"/>
                    <a:pt x="342" y="247"/>
                  </a:cubicBezTo>
                  <a:cubicBezTo>
                    <a:pt x="342" y="248"/>
                    <a:pt x="342" y="248"/>
                    <a:pt x="342" y="248"/>
                  </a:cubicBezTo>
                  <a:cubicBezTo>
                    <a:pt x="342" y="250"/>
                    <a:pt x="342" y="250"/>
                    <a:pt x="342" y="250"/>
                  </a:cubicBezTo>
                  <a:close/>
                  <a:moveTo>
                    <a:pt x="349" y="257"/>
                  </a:moveTo>
                  <a:cubicBezTo>
                    <a:pt x="349" y="257"/>
                    <a:pt x="349" y="257"/>
                    <a:pt x="349" y="257"/>
                  </a:cubicBezTo>
                  <a:cubicBezTo>
                    <a:pt x="353" y="252"/>
                    <a:pt x="353" y="252"/>
                    <a:pt x="353" y="252"/>
                  </a:cubicBezTo>
                  <a:cubicBezTo>
                    <a:pt x="353" y="252"/>
                    <a:pt x="355" y="250"/>
                    <a:pt x="356" y="250"/>
                  </a:cubicBezTo>
                  <a:cubicBezTo>
                    <a:pt x="357" y="250"/>
                    <a:pt x="361" y="249"/>
                    <a:pt x="361" y="249"/>
                  </a:cubicBezTo>
                  <a:cubicBezTo>
                    <a:pt x="361" y="249"/>
                    <a:pt x="364" y="250"/>
                    <a:pt x="362" y="251"/>
                  </a:cubicBezTo>
                  <a:cubicBezTo>
                    <a:pt x="361" y="252"/>
                    <a:pt x="358" y="254"/>
                    <a:pt x="357" y="254"/>
                  </a:cubicBezTo>
                  <a:cubicBezTo>
                    <a:pt x="356" y="255"/>
                    <a:pt x="354" y="258"/>
                    <a:pt x="354" y="258"/>
                  </a:cubicBezTo>
                  <a:cubicBezTo>
                    <a:pt x="350" y="259"/>
                    <a:pt x="350" y="259"/>
                    <a:pt x="350" y="259"/>
                  </a:cubicBezTo>
                  <a:cubicBezTo>
                    <a:pt x="346" y="261"/>
                    <a:pt x="346" y="261"/>
                    <a:pt x="346" y="261"/>
                  </a:cubicBezTo>
                  <a:cubicBezTo>
                    <a:pt x="347" y="265"/>
                    <a:pt x="347" y="265"/>
                    <a:pt x="347" y="265"/>
                  </a:cubicBezTo>
                  <a:cubicBezTo>
                    <a:pt x="347" y="265"/>
                    <a:pt x="346" y="266"/>
                    <a:pt x="345" y="266"/>
                  </a:cubicBezTo>
                  <a:cubicBezTo>
                    <a:pt x="345" y="265"/>
                    <a:pt x="342" y="263"/>
                    <a:pt x="342" y="263"/>
                  </a:cubicBezTo>
                  <a:cubicBezTo>
                    <a:pt x="343" y="258"/>
                    <a:pt x="343" y="258"/>
                    <a:pt x="343" y="258"/>
                  </a:cubicBezTo>
                  <a:cubicBezTo>
                    <a:pt x="347" y="258"/>
                    <a:pt x="347" y="258"/>
                    <a:pt x="347" y="258"/>
                  </a:cubicBezTo>
                  <a:cubicBezTo>
                    <a:pt x="349" y="257"/>
                    <a:pt x="349" y="257"/>
                    <a:pt x="349" y="257"/>
                  </a:cubicBezTo>
                  <a:close/>
                  <a:moveTo>
                    <a:pt x="388" y="286"/>
                  </a:moveTo>
                  <a:cubicBezTo>
                    <a:pt x="388" y="286"/>
                    <a:pt x="388" y="286"/>
                    <a:pt x="388" y="286"/>
                  </a:cubicBezTo>
                  <a:cubicBezTo>
                    <a:pt x="388" y="286"/>
                    <a:pt x="392" y="290"/>
                    <a:pt x="392" y="290"/>
                  </a:cubicBezTo>
                  <a:cubicBezTo>
                    <a:pt x="391" y="295"/>
                    <a:pt x="391" y="295"/>
                    <a:pt x="391" y="295"/>
                  </a:cubicBezTo>
                  <a:cubicBezTo>
                    <a:pt x="391" y="295"/>
                    <a:pt x="391" y="297"/>
                    <a:pt x="393" y="297"/>
                  </a:cubicBezTo>
                  <a:cubicBezTo>
                    <a:pt x="395" y="298"/>
                    <a:pt x="398" y="298"/>
                    <a:pt x="398" y="296"/>
                  </a:cubicBezTo>
                  <a:cubicBezTo>
                    <a:pt x="398" y="294"/>
                    <a:pt x="399" y="292"/>
                    <a:pt x="400" y="291"/>
                  </a:cubicBezTo>
                  <a:cubicBezTo>
                    <a:pt x="401" y="289"/>
                    <a:pt x="403" y="286"/>
                    <a:pt x="403" y="286"/>
                  </a:cubicBezTo>
                  <a:cubicBezTo>
                    <a:pt x="403" y="286"/>
                    <a:pt x="404" y="286"/>
                    <a:pt x="405" y="285"/>
                  </a:cubicBezTo>
                  <a:cubicBezTo>
                    <a:pt x="406" y="285"/>
                    <a:pt x="404" y="282"/>
                    <a:pt x="404" y="282"/>
                  </a:cubicBezTo>
                  <a:cubicBezTo>
                    <a:pt x="404" y="282"/>
                    <a:pt x="403" y="282"/>
                    <a:pt x="405" y="278"/>
                  </a:cubicBezTo>
                  <a:cubicBezTo>
                    <a:pt x="407" y="275"/>
                    <a:pt x="407" y="275"/>
                    <a:pt x="407" y="275"/>
                  </a:cubicBezTo>
                  <a:cubicBezTo>
                    <a:pt x="407" y="274"/>
                    <a:pt x="408" y="271"/>
                    <a:pt x="408" y="270"/>
                  </a:cubicBezTo>
                  <a:cubicBezTo>
                    <a:pt x="407" y="268"/>
                    <a:pt x="406" y="263"/>
                    <a:pt x="406" y="263"/>
                  </a:cubicBezTo>
                  <a:cubicBezTo>
                    <a:pt x="404" y="265"/>
                    <a:pt x="404" y="265"/>
                    <a:pt x="404" y="265"/>
                  </a:cubicBezTo>
                  <a:cubicBezTo>
                    <a:pt x="404" y="265"/>
                    <a:pt x="402" y="267"/>
                    <a:pt x="400" y="267"/>
                  </a:cubicBezTo>
                  <a:cubicBezTo>
                    <a:pt x="398" y="268"/>
                    <a:pt x="396" y="269"/>
                    <a:pt x="396" y="270"/>
                  </a:cubicBezTo>
                  <a:cubicBezTo>
                    <a:pt x="396" y="270"/>
                    <a:pt x="396" y="273"/>
                    <a:pt x="395" y="274"/>
                  </a:cubicBezTo>
                  <a:cubicBezTo>
                    <a:pt x="394" y="275"/>
                    <a:pt x="391" y="278"/>
                    <a:pt x="391" y="278"/>
                  </a:cubicBezTo>
                  <a:cubicBezTo>
                    <a:pt x="389" y="283"/>
                    <a:pt x="389" y="283"/>
                    <a:pt x="389" y="283"/>
                  </a:cubicBezTo>
                  <a:cubicBezTo>
                    <a:pt x="389" y="283"/>
                    <a:pt x="388" y="286"/>
                    <a:pt x="388" y="286"/>
                  </a:cubicBezTo>
                  <a:close/>
                  <a:moveTo>
                    <a:pt x="373" y="331"/>
                  </a:moveTo>
                  <a:cubicBezTo>
                    <a:pt x="373" y="331"/>
                    <a:pt x="373" y="331"/>
                    <a:pt x="373" y="331"/>
                  </a:cubicBezTo>
                  <a:cubicBezTo>
                    <a:pt x="371" y="330"/>
                    <a:pt x="369" y="328"/>
                    <a:pt x="369" y="326"/>
                  </a:cubicBezTo>
                  <a:cubicBezTo>
                    <a:pt x="369" y="325"/>
                    <a:pt x="370" y="323"/>
                    <a:pt x="370" y="323"/>
                  </a:cubicBezTo>
                  <a:cubicBezTo>
                    <a:pt x="370" y="323"/>
                    <a:pt x="368" y="322"/>
                    <a:pt x="368" y="321"/>
                  </a:cubicBezTo>
                  <a:cubicBezTo>
                    <a:pt x="368" y="321"/>
                    <a:pt x="370" y="317"/>
                    <a:pt x="370" y="315"/>
                  </a:cubicBezTo>
                  <a:cubicBezTo>
                    <a:pt x="369" y="314"/>
                    <a:pt x="370" y="308"/>
                    <a:pt x="370" y="308"/>
                  </a:cubicBezTo>
                  <a:cubicBezTo>
                    <a:pt x="370" y="308"/>
                    <a:pt x="373" y="307"/>
                    <a:pt x="373" y="308"/>
                  </a:cubicBezTo>
                  <a:cubicBezTo>
                    <a:pt x="373" y="309"/>
                    <a:pt x="372" y="312"/>
                    <a:pt x="372" y="313"/>
                  </a:cubicBezTo>
                  <a:cubicBezTo>
                    <a:pt x="372" y="314"/>
                    <a:pt x="371" y="318"/>
                    <a:pt x="371" y="319"/>
                  </a:cubicBezTo>
                  <a:cubicBezTo>
                    <a:pt x="371" y="319"/>
                    <a:pt x="372" y="318"/>
                    <a:pt x="374" y="320"/>
                  </a:cubicBezTo>
                  <a:cubicBezTo>
                    <a:pt x="376" y="322"/>
                    <a:pt x="376" y="325"/>
                    <a:pt x="376" y="325"/>
                  </a:cubicBezTo>
                  <a:cubicBezTo>
                    <a:pt x="374" y="327"/>
                    <a:pt x="374" y="327"/>
                    <a:pt x="374" y="327"/>
                  </a:cubicBezTo>
                  <a:cubicBezTo>
                    <a:pt x="373" y="331"/>
                    <a:pt x="373" y="331"/>
                    <a:pt x="373" y="331"/>
                  </a:cubicBezTo>
                  <a:close/>
                  <a:moveTo>
                    <a:pt x="361" y="333"/>
                  </a:moveTo>
                  <a:cubicBezTo>
                    <a:pt x="361" y="333"/>
                    <a:pt x="361" y="333"/>
                    <a:pt x="361" y="333"/>
                  </a:cubicBezTo>
                  <a:cubicBezTo>
                    <a:pt x="361" y="333"/>
                    <a:pt x="360" y="337"/>
                    <a:pt x="360" y="338"/>
                  </a:cubicBezTo>
                  <a:cubicBezTo>
                    <a:pt x="360" y="338"/>
                    <a:pt x="361" y="338"/>
                    <a:pt x="362" y="338"/>
                  </a:cubicBezTo>
                  <a:cubicBezTo>
                    <a:pt x="363" y="337"/>
                    <a:pt x="364" y="337"/>
                    <a:pt x="365" y="336"/>
                  </a:cubicBezTo>
                  <a:cubicBezTo>
                    <a:pt x="366" y="335"/>
                    <a:pt x="369" y="333"/>
                    <a:pt x="370" y="333"/>
                  </a:cubicBezTo>
                  <a:cubicBezTo>
                    <a:pt x="371" y="332"/>
                    <a:pt x="366" y="330"/>
                    <a:pt x="366" y="330"/>
                  </a:cubicBezTo>
                  <a:cubicBezTo>
                    <a:pt x="361" y="333"/>
                    <a:pt x="361" y="333"/>
                    <a:pt x="361" y="333"/>
                  </a:cubicBezTo>
                  <a:close/>
                  <a:moveTo>
                    <a:pt x="225" y="132"/>
                  </a:moveTo>
                  <a:cubicBezTo>
                    <a:pt x="225" y="132"/>
                    <a:pt x="225" y="132"/>
                    <a:pt x="225" y="132"/>
                  </a:cubicBezTo>
                  <a:cubicBezTo>
                    <a:pt x="227" y="133"/>
                    <a:pt x="227" y="133"/>
                    <a:pt x="227" y="133"/>
                  </a:cubicBezTo>
                  <a:cubicBezTo>
                    <a:pt x="227" y="133"/>
                    <a:pt x="228" y="132"/>
                    <a:pt x="229" y="131"/>
                  </a:cubicBezTo>
                  <a:cubicBezTo>
                    <a:pt x="230" y="130"/>
                    <a:pt x="228" y="129"/>
                    <a:pt x="228" y="129"/>
                  </a:cubicBezTo>
                  <a:cubicBezTo>
                    <a:pt x="227" y="130"/>
                    <a:pt x="227" y="130"/>
                    <a:pt x="227" y="130"/>
                  </a:cubicBezTo>
                  <a:cubicBezTo>
                    <a:pt x="227" y="130"/>
                    <a:pt x="225" y="132"/>
                    <a:pt x="225" y="132"/>
                  </a:cubicBezTo>
                  <a:close/>
                  <a:moveTo>
                    <a:pt x="164" y="164"/>
                  </a:moveTo>
                  <a:cubicBezTo>
                    <a:pt x="164" y="164"/>
                    <a:pt x="164" y="164"/>
                    <a:pt x="164" y="164"/>
                  </a:cubicBezTo>
                  <a:cubicBezTo>
                    <a:pt x="165" y="165"/>
                    <a:pt x="165" y="165"/>
                    <a:pt x="165" y="165"/>
                  </a:cubicBezTo>
                  <a:cubicBezTo>
                    <a:pt x="165" y="165"/>
                    <a:pt x="166" y="163"/>
                    <a:pt x="168" y="162"/>
                  </a:cubicBezTo>
                  <a:cubicBezTo>
                    <a:pt x="169" y="161"/>
                    <a:pt x="167" y="161"/>
                    <a:pt x="167" y="161"/>
                  </a:cubicBezTo>
                  <a:cubicBezTo>
                    <a:pt x="165" y="162"/>
                    <a:pt x="165" y="162"/>
                    <a:pt x="165" y="162"/>
                  </a:cubicBezTo>
                  <a:cubicBezTo>
                    <a:pt x="165" y="162"/>
                    <a:pt x="164" y="163"/>
                    <a:pt x="164" y="164"/>
                  </a:cubicBezTo>
                  <a:close/>
                  <a:moveTo>
                    <a:pt x="174" y="162"/>
                  </a:moveTo>
                  <a:cubicBezTo>
                    <a:pt x="174" y="162"/>
                    <a:pt x="174" y="162"/>
                    <a:pt x="174" y="162"/>
                  </a:cubicBezTo>
                  <a:cubicBezTo>
                    <a:pt x="174" y="164"/>
                    <a:pt x="174" y="164"/>
                    <a:pt x="174" y="164"/>
                  </a:cubicBezTo>
                  <a:cubicBezTo>
                    <a:pt x="174" y="164"/>
                    <a:pt x="177" y="165"/>
                    <a:pt x="179" y="166"/>
                  </a:cubicBezTo>
                  <a:cubicBezTo>
                    <a:pt x="182" y="167"/>
                    <a:pt x="180" y="164"/>
                    <a:pt x="180" y="164"/>
                  </a:cubicBezTo>
                  <a:cubicBezTo>
                    <a:pt x="178" y="162"/>
                    <a:pt x="178" y="162"/>
                    <a:pt x="178" y="162"/>
                  </a:cubicBezTo>
                  <a:cubicBezTo>
                    <a:pt x="178" y="162"/>
                    <a:pt x="175" y="161"/>
                    <a:pt x="174" y="162"/>
                  </a:cubicBezTo>
                  <a:close/>
                  <a:moveTo>
                    <a:pt x="211" y="164"/>
                  </a:moveTo>
                  <a:cubicBezTo>
                    <a:pt x="211" y="164"/>
                    <a:pt x="211" y="164"/>
                    <a:pt x="211" y="164"/>
                  </a:cubicBezTo>
                  <a:cubicBezTo>
                    <a:pt x="210" y="166"/>
                    <a:pt x="210" y="166"/>
                    <a:pt x="210" y="166"/>
                  </a:cubicBezTo>
                  <a:cubicBezTo>
                    <a:pt x="210" y="166"/>
                    <a:pt x="212" y="168"/>
                    <a:pt x="213" y="170"/>
                  </a:cubicBezTo>
                  <a:cubicBezTo>
                    <a:pt x="214" y="170"/>
                    <a:pt x="218" y="174"/>
                    <a:pt x="220" y="174"/>
                  </a:cubicBezTo>
                  <a:cubicBezTo>
                    <a:pt x="228" y="177"/>
                    <a:pt x="215" y="167"/>
                    <a:pt x="214" y="166"/>
                  </a:cubicBezTo>
                  <a:cubicBezTo>
                    <a:pt x="214" y="166"/>
                    <a:pt x="211" y="163"/>
                    <a:pt x="211" y="164"/>
                  </a:cubicBezTo>
                  <a:close/>
                  <a:moveTo>
                    <a:pt x="258" y="178"/>
                  </a:moveTo>
                  <a:cubicBezTo>
                    <a:pt x="258" y="178"/>
                    <a:pt x="258" y="178"/>
                    <a:pt x="258" y="178"/>
                  </a:cubicBezTo>
                  <a:cubicBezTo>
                    <a:pt x="260" y="180"/>
                    <a:pt x="260" y="180"/>
                    <a:pt x="260" y="180"/>
                  </a:cubicBezTo>
                  <a:cubicBezTo>
                    <a:pt x="260" y="180"/>
                    <a:pt x="263" y="179"/>
                    <a:pt x="265" y="178"/>
                  </a:cubicBezTo>
                  <a:cubicBezTo>
                    <a:pt x="267" y="178"/>
                    <a:pt x="265" y="176"/>
                    <a:pt x="265" y="176"/>
                  </a:cubicBezTo>
                  <a:cubicBezTo>
                    <a:pt x="262" y="176"/>
                    <a:pt x="262" y="176"/>
                    <a:pt x="262" y="176"/>
                  </a:cubicBezTo>
                  <a:cubicBezTo>
                    <a:pt x="262" y="176"/>
                    <a:pt x="258" y="177"/>
                    <a:pt x="258" y="178"/>
                  </a:cubicBezTo>
                  <a:close/>
                  <a:moveTo>
                    <a:pt x="238" y="73"/>
                  </a:moveTo>
                  <a:cubicBezTo>
                    <a:pt x="238" y="73"/>
                    <a:pt x="238" y="73"/>
                    <a:pt x="238" y="73"/>
                  </a:cubicBezTo>
                  <a:cubicBezTo>
                    <a:pt x="238" y="73"/>
                    <a:pt x="234" y="75"/>
                    <a:pt x="234" y="75"/>
                  </a:cubicBezTo>
                  <a:cubicBezTo>
                    <a:pt x="233" y="75"/>
                    <a:pt x="234" y="77"/>
                    <a:pt x="235" y="77"/>
                  </a:cubicBezTo>
                  <a:cubicBezTo>
                    <a:pt x="236" y="78"/>
                    <a:pt x="239" y="79"/>
                    <a:pt x="239" y="79"/>
                  </a:cubicBezTo>
                  <a:cubicBezTo>
                    <a:pt x="240" y="79"/>
                    <a:pt x="243" y="77"/>
                    <a:pt x="245" y="75"/>
                  </a:cubicBezTo>
                  <a:cubicBezTo>
                    <a:pt x="247" y="74"/>
                    <a:pt x="243" y="73"/>
                    <a:pt x="243" y="73"/>
                  </a:cubicBezTo>
                  <a:cubicBezTo>
                    <a:pt x="238" y="73"/>
                    <a:pt x="238" y="73"/>
                    <a:pt x="238" y="73"/>
                  </a:cubicBezTo>
                  <a:close/>
                  <a:moveTo>
                    <a:pt x="202" y="66"/>
                  </a:moveTo>
                  <a:cubicBezTo>
                    <a:pt x="202" y="66"/>
                    <a:pt x="202" y="66"/>
                    <a:pt x="202" y="66"/>
                  </a:cubicBezTo>
                  <a:cubicBezTo>
                    <a:pt x="202" y="66"/>
                    <a:pt x="198" y="66"/>
                    <a:pt x="197" y="66"/>
                  </a:cubicBezTo>
                  <a:cubicBezTo>
                    <a:pt x="197" y="66"/>
                    <a:pt x="196" y="67"/>
                    <a:pt x="195" y="68"/>
                  </a:cubicBezTo>
                  <a:cubicBezTo>
                    <a:pt x="194" y="69"/>
                    <a:pt x="194" y="71"/>
                    <a:pt x="193" y="73"/>
                  </a:cubicBezTo>
                  <a:cubicBezTo>
                    <a:pt x="193" y="75"/>
                    <a:pt x="194" y="75"/>
                    <a:pt x="194" y="75"/>
                  </a:cubicBezTo>
                  <a:cubicBezTo>
                    <a:pt x="195" y="76"/>
                    <a:pt x="195" y="76"/>
                    <a:pt x="197" y="78"/>
                  </a:cubicBezTo>
                  <a:cubicBezTo>
                    <a:pt x="199" y="79"/>
                    <a:pt x="201" y="77"/>
                    <a:pt x="203" y="76"/>
                  </a:cubicBezTo>
                  <a:cubicBezTo>
                    <a:pt x="206" y="75"/>
                    <a:pt x="204" y="74"/>
                    <a:pt x="205" y="72"/>
                  </a:cubicBezTo>
                  <a:cubicBezTo>
                    <a:pt x="205" y="71"/>
                    <a:pt x="204" y="68"/>
                    <a:pt x="204" y="68"/>
                  </a:cubicBezTo>
                  <a:cubicBezTo>
                    <a:pt x="204" y="67"/>
                    <a:pt x="202" y="66"/>
                    <a:pt x="202" y="66"/>
                  </a:cubicBezTo>
                  <a:close/>
                  <a:moveTo>
                    <a:pt x="236" y="103"/>
                  </a:moveTo>
                  <a:cubicBezTo>
                    <a:pt x="236" y="103"/>
                    <a:pt x="236" y="103"/>
                    <a:pt x="236" y="103"/>
                  </a:cubicBezTo>
                  <a:cubicBezTo>
                    <a:pt x="236" y="103"/>
                    <a:pt x="235" y="105"/>
                    <a:pt x="235" y="105"/>
                  </a:cubicBezTo>
                  <a:cubicBezTo>
                    <a:pt x="235" y="105"/>
                    <a:pt x="235" y="107"/>
                    <a:pt x="235" y="107"/>
                  </a:cubicBezTo>
                  <a:cubicBezTo>
                    <a:pt x="235" y="107"/>
                    <a:pt x="234" y="108"/>
                    <a:pt x="233" y="109"/>
                  </a:cubicBezTo>
                  <a:cubicBezTo>
                    <a:pt x="231" y="111"/>
                    <a:pt x="233" y="111"/>
                    <a:pt x="234" y="112"/>
                  </a:cubicBezTo>
                  <a:cubicBezTo>
                    <a:pt x="235" y="114"/>
                    <a:pt x="234" y="113"/>
                    <a:pt x="235" y="113"/>
                  </a:cubicBezTo>
                  <a:cubicBezTo>
                    <a:pt x="235" y="114"/>
                    <a:pt x="236" y="113"/>
                    <a:pt x="238" y="112"/>
                  </a:cubicBezTo>
                  <a:cubicBezTo>
                    <a:pt x="240" y="111"/>
                    <a:pt x="239" y="111"/>
                    <a:pt x="239" y="111"/>
                  </a:cubicBezTo>
                  <a:cubicBezTo>
                    <a:pt x="239" y="111"/>
                    <a:pt x="237" y="108"/>
                    <a:pt x="237" y="108"/>
                  </a:cubicBezTo>
                  <a:cubicBezTo>
                    <a:pt x="237" y="108"/>
                    <a:pt x="237" y="107"/>
                    <a:pt x="237" y="107"/>
                  </a:cubicBezTo>
                  <a:cubicBezTo>
                    <a:pt x="237" y="106"/>
                    <a:pt x="238" y="106"/>
                    <a:pt x="239" y="105"/>
                  </a:cubicBezTo>
                  <a:cubicBezTo>
                    <a:pt x="240" y="103"/>
                    <a:pt x="240" y="102"/>
                    <a:pt x="240" y="102"/>
                  </a:cubicBezTo>
                  <a:cubicBezTo>
                    <a:pt x="240" y="101"/>
                    <a:pt x="238" y="101"/>
                    <a:pt x="238" y="101"/>
                  </a:cubicBezTo>
                  <a:cubicBezTo>
                    <a:pt x="238" y="101"/>
                    <a:pt x="236" y="102"/>
                    <a:pt x="236" y="103"/>
                  </a:cubicBezTo>
                  <a:close/>
                  <a:moveTo>
                    <a:pt x="233" y="105"/>
                  </a:moveTo>
                  <a:cubicBezTo>
                    <a:pt x="233" y="105"/>
                    <a:pt x="233" y="105"/>
                    <a:pt x="233" y="105"/>
                  </a:cubicBezTo>
                  <a:cubicBezTo>
                    <a:pt x="232" y="103"/>
                    <a:pt x="232" y="103"/>
                    <a:pt x="232" y="103"/>
                  </a:cubicBezTo>
                  <a:cubicBezTo>
                    <a:pt x="232" y="103"/>
                    <a:pt x="231" y="102"/>
                    <a:pt x="228" y="102"/>
                  </a:cubicBezTo>
                  <a:cubicBezTo>
                    <a:pt x="226" y="102"/>
                    <a:pt x="226" y="103"/>
                    <a:pt x="224" y="103"/>
                  </a:cubicBezTo>
                  <a:cubicBezTo>
                    <a:pt x="222" y="103"/>
                    <a:pt x="222" y="105"/>
                    <a:pt x="222" y="106"/>
                  </a:cubicBezTo>
                  <a:cubicBezTo>
                    <a:pt x="221" y="108"/>
                    <a:pt x="222" y="107"/>
                    <a:pt x="223" y="108"/>
                  </a:cubicBezTo>
                  <a:cubicBezTo>
                    <a:pt x="224" y="109"/>
                    <a:pt x="223" y="109"/>
                    <a:pt x="224" y="112"/>
                  </a:cubicBezTo>
                  <a:cubicBezTo>
                    <a:pt x="224" y="114"/>
                    <a:pt x="225" y="113"/>
                    <a:pt x="225" y="113"/>
                  </a:cubicBezTo>
                  <a:cubicBezTo>
                    <a:pt x="226" y="114"/>
                    <a:pt x="227" y="113"/>
                    <a:pt x="229" y="112"/>
                  </a:cubicBezTo>
                  <a:cubicBezTo>
                    <a:pt x="231" y="110"/>
                    <a:pt x="229" y="110"/>
                    <a:pt x="229" y="110"/>
                  </a:cubicBezTo>
                  <a:cubicBezTo>
                    <a:pt x="229" y="110"/>
                    <a:pt x="231" y="109"/>
                    <a:pt x="233" y="107"/>
                  </a:cubicBezTo>
                  <a:cubicBezTo>
                    <a:pt x="234" y="105"/>
                    <a:pt x="233" y="105"/>
                    <a:pt x="233" y="105"/>
                  </a:cubicBezTo>
                  <a:close/>
                  <a:moveTo>
                    <a:pt x="284" y="139"/>
                  </a:moveTo>
                  <a:cubicBezTo>
                    <a:pt x="284" y="139"/>
                    <a:pt x="284" y="139"/>
                    <a:pt x="284" y="139"/>
                  </a:cubicBezTo>
                  <a:cubicBezTo>
                    <a:pt x="283" y="139"/>
                    <a:pt x="282" y="141"/>
                    <a:pt x="282" y="141"/>
                  </a:cubicBezTo>
                  <a:cubicBezTo>
                    <a:pt x="282" y="141"/>
                    <a:pt x="281" y="142"/>
                    <a:pt x="281" y="143"/>
                  </a:cubicBezTo>
                  <a:cubicBezTo>
                    <a:pt x="280" y="143"/>
                    <a:pt x="279" y="145"/>
                    <a:pt x="279" y="145"/>
                  </a:cubicBezTo>
                  <a:cubicBezTo>
                    <a:pt x="279" y="145"/>
                    <a:pt x="280" y="146"/>
                    <a:pt x="281" y="146"/>
                  </a:cubicBezTo>
                  <a:cubicBezTo>
                    <a:pt x="282" y="147"/>
                    <a:pt x="282" y="147"/>
                    <a:pt x="283" y="147"/>
                  </a:cubicBezTo>
                  <a:cubicBezTo>
                    <a:pt x="284" y="147"/>
                    <a:pt x="284" y="147"/>
                    <a:pt x="287" y="147"/>
                  </a:cubicBezTo>
                  <a:cubicBezTo>
                    <a:pt x="291" y="147"/>
                    <a:pt x="294" y="147"/>
                    <a:pt x="295" y="147"/>
                  </a:cubicBezTo>
                  <a:cubicBezTo>
                    <a:pt x="295" y="147"/>
                    <a:pt x="297" y="146"/>
                    <a:pt x="297" y="146"/>
                  </a:cubicBezTo>
                  <a:cubicBezTo>
                    <a:pt x="297" y="145"/>
                    <a:pt x="297" y="145"/>
                    <a:pt x="296" y="144"/>
                  </a:cubicBezTo>
                  <a:cubicBezTo>
                    <a:pt x="295" y="142"/>
                    <a:pt x="293" y="141"/>
                    <a:pt x="293" y="141"/>
                  </a:cubicBezTo>
                  <a:cubicBezTo>
                    <a:pt x="292" y="141"/>
                    <a:pt x="293" y="139"/>
                    <a:pt x="294" y="140"/>
                  </a:cubicBezTo>
                  <a:cubicBezTo>
                    <a:pt x="294" y="140"/>
                    <a:pt x="297" y="143"/>
                    <a:pt x="297" y="143"/>
                  </a:cubicBezTo>
                  <a:cubicBezTo>
                    <a:pt x="298" y="143"/>
                    <a:pt x="300" y="143"/>
                    <a:pt x="300" y="141"/>
                  </a:cubicBezTo>
                  <a:cubicBezTo>
                    <a:pt x="299" y="140"/>
                    <a:pt x="301" y="138"/>
                    <a:pt x="298" y="137"/>
                  </a:cubicBezTo>
                  <a:cubicBezTo>
                    <a:pt x="296" y="136"/>
                    <a:pt x="295" y="135"/>
                    <a:pt x="294" y="135"/>
                  </a:cubicBezTo>
                  <a:cubicBezTo>
                    <a:pt x="292" y="135"/>
                    <a:pt x="295" y="136"/>
                    <a:pt x="291" y="133"/>
                  </a:cubicBezTo>
                  <a:cubicBezTo>
                    <a:pt x="287" y="130"/>
                    <a:pt x="287" y="131"/>
                    <a:pt x="287" y="131"/>
                  </a:cubicBezTo>
                  <a:cubicBezTo>
                    <a:pt x="287" y="131"/>
                    <a:pt x="289" y="128"/>
                    <a:pt x="288" y="127"/>
                  </a:cubicBezTo>
                  <a:cubicBezTo>
                    <a:pt x="288" y="127"/>
                    <a:pt x="284" y="126"/>
                    <a:pt x="284" y="126"/>
                  </a:cubicBezTo>
                  <a:cubicBezTo>
                    <a:pt x="284" y="126"/>
                    <a:pt x="279" y="127"/>
                    <a:pt x="279" y="127"/>
                  </a:cubicBezTo>
                  <a:cubicBezTo>
                    <a:pt x="278" y="128"/>
                    <a:pt x="277" y="129"/>
                    <a:pt x="277" y="129"/>
                  </a:cubicBezTo>
                  <a:cubicBezTo>
                    <a:pt x="277" y="131"/>
                    <a:pt x="277" y="131"/>
                    <a:pt x="277" y="131"/>
                  </a:cubicBezTo>
                  <a:cubicBezTo>
                    <a:pt x="275" y="132"/>
                    <a:pt x="275" y="132"/>
                    <a:pt x="275" y="132"/>
                  </a:cubicBezTo>
                  <a:cubicBezTo>
                    <a:pt x="275" y="132"/>
                    <a:pt x="274" y="134"/>
                    <a:pt x="274" y="134"/>
                  </a:cubicBezTo>
                  <a:cubicBezTo>
                    <a:pt x="273" y="134"/>
                    <a:pt x="271" y="135"/>
                    <a:pt x="271" y="135"/>
                  </a:cubicBezTo>
                  <a:cubicBezTo>
                    <a:pt x="270" y="135"/>
                    <a:pt x="268" y="135"/>
                    <a:pt x="268" y="136"/>
                  </a:cubicBezTo>
                  <a:cubicBezTo>
                    <a:pt x="267" y="137"/>
                    <a:pt x="264" y="138"/>
                    <a:pt x="264" y="138"/>
                  </a:cubicBezTo>
                  <a:cubicBezTo>
                    <a:pt x="264" y="138"/>
                    <a:pt x="263" y="139"/>
                    <a:pt x="265" y="141"/>
                  </a:cubicBezTo>
                  <a:cubicBezTo>
                    <a:pt x="267" y="142"/>
                    <a:pt x="269" y="142"/>
                    <a:pt x="269" y="143"/>
                  </a:cubicBezTo>
                  <a:cubicBezTo>
                    <a:pt x="270" y="143"/>
                    <a:pt x="270" y="143"/>
                    <a:pt x="271" y="143"/>
                  </a:cubicBezTo>
                  <a:cubicBezTo>
                    <a:pt x="272" y="144"/>
                    <a:pt x="272" y="144"/>
                    <a:pt x="274" y="144"/>
                  </a:cubicBezTo>
                  <a:cubicBezTo>
                    <a:pt x="275" y="143"/>
                    <a:pt x="277" y="143"/>
                    <a:pt x="277" y="142"/>
                  </a:cubicBezTo>
                  <a:cubicBezTo>
                    <a:pt x="278" y="141"/>
                    <a:pt x="278" y="140"/>
                    <a:pt x="279" y="139"/>
                  </a:cubicBezTo>
                  <a:cubicBezTo>
                    <a:pt x="279" y="138"/>
                    <a:pt x="279" y="137"/>
                    <a:pt x="281" y="137"/>
                  </a:cubicBezTo>
                  <a:cubicBezTo>
                    <a:pt x="282" y="137"/>
                    <a:pt x="284" y="136"/>
                    <a:pt x="284" y="136"/>
                  </a:cubicBezTo>
                  <a:cubicBezTo>
                    <a:pt x="284" y="136"/>
                    <a:pt x="284" y="139"/>
                    <a:pt x="284" y="139"/>
                  </a:cubicBezTo>
                  <a:close/>
                  <a:moveTo>
                    <a:pt x="289" y="182"/>
                  </a:moveTo>
                  <a:cubicBezTo>
                    <a:pt x="289" y="182"/>
                    <a:pt x="289" y="182"/>
                    <a:pt x="289" y="182"/>
                  </a:cubicBezTo>
                  <a:cubicBezTo>
                    <a:pt x="288" y="181"/>
                    <a:pt x="288" y="181"/>
                    <a:pt x="288" y="181"/>
                  </a:cubicBezTo>
                  <a:cubicBezTo>
                    <a:pt x="288" y="180"/>
                    <a:pt x="288" y="180"/>
                    <a:pt x="288" y="180"/>
                  </a:cubicBezTo>
                  <a:cubicBezTo>
                    <a:pt x="285" y="177"/>
                    <a:pt x="285" y="177"/>
                    <a:pt x="285" y="177"/>
                  </a:cubicBezTo>
                  <a:cubicBezTo>
                    <a:pt x="285" y="177"/>
                    <a:pt x="289" y="176"/>
                    <a:pt x="291" y="175"/>
                  </a:cubicBezTo>
                  <a:cubicBezTo>
                    <a:pt x="294" y="174"/>
                    <a:pt x="291" y="173"/>
                    <a:pt x="291" y="172"/>
                  </a:cubicBezTo>
                  <a:cubicBezTo>
                    <a:pt x="291" y="172"/>
                    <a:pt x="290" y="172"/>
                    <a:pt x="288" y="172"/>
                  </a:cubicBezTo>
                  <a:cubicBezTo>
                    <a:pt x="287" y="172"/>
                    <a:pt x="286" y="172"/>
                    <a:pt x="284" y="173"/>
                  </a:cubicBezTo>
                  <a:cubicBezTo>
                    <a:pt x="283" y="173"/>
                    <a:pt x="282" y="171"/>
                    <a:pt x="282" y="171"/>
                  </a:cubicBezTo>
                  <a:cubicBezTo>
                    <a:pt x="281" y="171"/>
                    <a:pt x="277" y="171"/>
                    <a:pt x="276" y="171"/>
                  </a:cubicBezTo>
                  <a:cubicBezTo>
                    <a:pt x="276" y="171"/>
                    <a:pt x="275" y="173"/>
                    <a:pt x="274" y="174"/>
                  </a:cubicBezTo>
                  <a:cubicBezTo>
                    <a:pt x="273" y="175"/>
                    <a:pt x="272" y="176"/>
                    <a:pt x="271" y="176"/>
                  </a:cubicBezTo>
                  <a:cubicBezTo>
                    <a:pt x="270" y="177"/>
                    <a:pt x="274" y="179"/>
                    <a:pt x="275" y="179"/>
                  </a:cubicBezTo>
                  <a:cubicBezTo>
                    <a:pt x="275" y="180"/>
                    <a:pt x="278" y="180"/>
                    <a:pt x="278" y="181"/>
                  </a:cubicBezTo>
                  <a:cubicBezTo>
                    <a:pt x="279" y="181"/>
                    <a:pt x="282" y="183"/>
                    <a:pt x="283" y="183"/>
                  </a:cubicBezTo>
                  <a:cubicBezTo>
                    <a:pt x="284" y="184"/>
                    <a:pt x="282" y="185"/>
                    <a:pt x="281" y="187"/>
                  </a:cubicBezTo>
                  <a:cubicBezTo>
                    <a:pt x="280" y="189"/>
                    <a:pt x="279" y="189"/>
                    <a:pt x="278" y="190"/>
                  </a:cubicBezTo>
                  <a:cubicBezTo>
                    <a:pt x="277" y="191"/>
                    <a:pt x="279" y="192"/>
                    <a:pt x="280" y="193"/>
                  </a:cubicBezTo>
                  <a:cubicBezTo>
                    <a:pt x="281" y="194"/>
                    <a:pt x="283" y="195"/>
                    <a:pt x="283" y="195"/>
                  </a:cubicBezTo>
                  <a:cubicBezTo>
                    <a:pt x="284" y="195"/>
                    <a:pt x="287" y="193"/>
                    <a:pt x="287" y="193"/>
                  </a:cubicBezTo>
                  <a:cubicBezTo>
                    <a:pt x="287" y="193"/>
                    <a:pt x="288" y="190"/>
                    <a:pt x="288" y="190"/>
                  </a:cubicBezTo>
                  <a:cubicBezTo>
                    <a:pt x="288" y="189"/>
                    <a:pt x="289" y="187"/>
                    <a:pt x="289" y="187"/>
                  </a:cubicBezTo>
                  <a:cubicBezTo>
                    <a:pt x="290" y="186"/>
                    <a:pt x="290" y="186"/>
                    <a:pt x="290" y="186"/>
                  </a:cubicBezTo>
                  <a:cubicBezTo>
                    <a:pt x="289" y="182"/>
                    <a:pt x="289" y="182"/>
                    <a:pt x="289" y="182"/>
                  </a:cubicBezTo>
                  <a:close/>
                  <a:moveTo>
                    <a:pt x="316" y="209"/>
                  </a:moveTo>
                  <a:cubicBezTo>
                    <a:pt x="316" y="209"/>
                    <a:pt x="316" y="209"/>
                    <a:pt x="316" y="209"/>
                  </a:cubicBezTo>
                  <a:cubicBezTo>
                    <a:pt x="317" y="208"/>
                    <a:pt x="319" y="206"/>
                    <a:pt x="319" y="205"/>
                  </a:cubicBezTo>
                  <a:cubicBezTo>
                    <a:pt x="319" y="205"/>
                    <a:pt x="321" y="205"/>
                    <a:pt x="322" y="205"/>
                  </a:cubicBezTo>
                  <a:cubicBezTo>
                    <a:pt x="322" y="205"/>
                    <a:pt x="326" y="206"/>
                    <a:pt x="326" y="206"/>
                  </a:cubicBezTo>
                  <a:cubicBezTo>
                    <a:pt x="326" y="206"/>
                    <a:pt x="329" y="206"/>
                    <a:pt x="329" y="206"/>
                  </a:cubicBezTo>
                  <a:cubicBezTo>
                    <a:pt x="329" y="206"/>
                    <a:pt x="332" y="204"/>
                    <a:pt x="332" y="204"/>
                  </a:cubicBezTo>
                  <a:cubicBezTo>
                    <a:pt x="333" y="204"/>
                    <a:pt x="336" y="207"/>
                    <a:pt x="336" y="207"/>
                  </a:cubicBezTo>
                  <a:cubicBezTo>
                    <a:pt x="336" y="207"/>
                    <a:pt x="334" y="210"/>
                    <a:pt x="333" y="210"/>
                  </a:cubicBezTo>
                  <a:cubicBezTo>
                    <a:pt x="332" y="211"/>
                    <a:pt x="331" y="211"/>
                    <a:pt x="330" y="212"/>
                  </a:cubicBezTo>
                  <a:cubicBezTo>
                    <a:pt x="329" y="214"/>
                    <a:pt x="329" y="214"/>
                    <a:pt x="329" y="215"/>
                  </a:cubicBezTo>
                  <a:cubicBezTo>
                    <a:pt x="328" y="215"/>
                    <a:pt x="327" y="217"/>
                    <a:pt x="325" y="215"/>
                  </a:cubicBezTo>
                  <a:cubicBezTo>
                    <a:pt x="323" y="214"/>
                    <a:pt x="321" y="212"/>
                    <a:pt x="321" y="212"/>
                  </a:cubicBezTo>
                  <a:cubicBezTo>
                    <a:pt x="321" y="212"/>
                    <a:pt x="319" y="213"/>
                    <a:pt x="318" y="213"/>
                  </a:cubicBezTo>
                  <a:cubicBezTo>
                    <a:pt x="317" y="214"/>
                    <a:pt x="315" y="213"/>
                    <a:pt x="315" y="213"/>
                  </a:cubicBezTo>
                  <a:cubicBezTo>
                    <a:pt x="316" y="212"/>
                    <a:pt x="315" y="210"/>
                    <a:pt x="316" y="209"/>
                  </a:cubicBezTo>
                  <a:close/>
                  <a:moveTo>
                    <a:pt x="295" y="229"/>
                  </a:moveTo>
                  <a:cubicBezTo>
                    <a:pt x="295" y="229"/>
                    <a:pt x="295" y="229"/>
                    <a:pt x="295" y="229"/>
                  </a:cubicBezTo>
                  <a:cubicBezTo>
                    <a:pt x="295" y="229"/>
                    <a:pt x="291" y="227"/>
                    <a:pt x="292" y="226"/>
                  </a:cubicBezTo>
                  <a:cubicBezTo>
                    <a:pt x="293" y="224"/>
                    <a:pt x="297" y="220"/>
                    <a:pt x="298" y="219"/>
                  </a:cubicBezTo>
                  <a:cubicBezTo>
                    <a:pt x="298" y="219"/>
                    <a:pt x="301" y="220"/>
                    <a:pt x="301" y="220"/>
                  </a:cubicBezTo>
                  <a:cubicBezTo>
                    <a:pt x="302" y="220"/>
                    <a:pt x="303" y="217"/>
                    <a:pt x="304" y="217"/>
                  </a:cubicBezTo>
                  <a:cubicBezTo>
                    <a:pt x="304" y="217"/>
                    <a:pt x="308" y="217"/>
                    <a:pt x="308" y="217"/>
                  </a:cubicBezTo>
                  <a:cubicBezTo>
                    <a:pt x="308" y="217"/>
                    <a:pt x="306" y="221"/>
                    <a:pt x="304" y="222"/>
                  </a:cubicBezTo>
                  <a:cubicBezTo>
                    <a:pt x="302" y="223"/>
                    <a:pt x="301" y="223"/>
                    <a:pt x="301" y="224"/>
                  </a:cubicBezTo>
                  <a:cubicBezTo>
                    <a:pt x="300" y="225"/>
                    <a:pt x="299" y="226"/>
                    <a:pt x="299" y="227"/>
                  </a:cubicBezTo>
                  <a:cubicBezTo>
                    <a:pt x="298" y="227"/>
                    <a:pt x="295" y="229"/>
                    <a:pt x="295" y="229"/>
                  </a:cubicBezTo>
                  <a:close/>
                  <a:moveTo>
                    <a:pt x="282" y="268"/>
                  </a:moveTo>
                  <a:cubicBezTo>
                    <a:pt x="282" y="268"/>
                    <a:pt x="282" y="268"/>
                    <a:pt x="282" y="268"/>
                  </a:cubicBezTo>
                  <a:cubicBezTo>
                    <a:pt x="283" y="269"/>
                    <a:pt x="281" y="273"/>
                    <a:pt x="278" y="271"/>
                  </a:cubicBezTo>
                  <a:cubicBezTo>
                    <a:pt x="278" y="271"/>
                    <a:pt x="277" y="269"/>
                    <a:pt x="279" y="268"/>
                  </a:cubicBezTo>
                  <a:cubicBezTo>
                    <a:pt x="280" y="268"/>
                    <a:pt x="282" y="268"/>
                    <a:pt x="282" y="268"/>
                  </a:cubicBezTo>
                  <a:close/>
                  <a:moveTo>
                    <a:pt x="279" y="292"/>
                  </a:moveTo>
                  <a:cubicBezTo>
                    <a:pt x="279" y="292"/>
                    <a:pt x="279" y="292"/>
                    <a:pt x="279" y="292"/>
                  </a:cubicBezTo>
                  <a:cubicBezTo>
                    <a:pt x="279" y="292"/>
                    <a:pt x="281" y="290"/>
                    <a:pt x="281" y="290"/>
                  </a:cubicBezTo>
                  <a:cubicBezTo>
                    <a:pt x="282" y="290"/>
                    <a:pt x="283" y="291"/>
                    <a:pt x="283" y="291"/>
                  </a:cubicBezTo>
                  <a:cubicBezTo>
                    <a:pt x="283" y="291"/>
                    <a:pt x="286" y="293"/>
                    <a:pt x="286" y="293"/>
                  </a:cubicBezTo>
                  <a:cubicBezTo>
                    <a:pt x="286" y="294"/>
                    <a:pt x="287" y="296"/>
                    <a:pt x="286" y="296"/>
                  </a:cubicBezTo>
                  <a:cubicBezTo>
                    <a:pt x="285" y="297"/>
                    <a:pt x="284" y="298"/>
                    <a:pt x="283" y="297"/>
                  </a:cubicBezTo>
                  <a:cubicBezTo>
                    <a:pt x="282" y="297"/>
                    <a:pt x="281" y="297"/>
                    <a:pt x="281" y="296"/>
                  </a:cubicBezTo>
                  <a:cubicBezTo>
                    <a:pt x="281" y="295"/>
                    <a:pt x="281" y="295"/>
                    <a:pt x="281" y="294"/>
                  </a:cubicBezTo>
                  <a:cubicBezTo>
                    <a:pt x="281" y="294"/>
                    <a:pt x="279" y="294"/>
                    <a:pt x="279" y="294"/>
                  </a:cubicBezTo>
                  <a:cubicBezTo>
                    <a:pt x="279" y="292"/>
                    <a:pt x="279" y="292"/>
                    <a:pt x="279" y="292"/>
                  </a:cubicBezTo>
                  <a:close/>
                  <a:moveTo>
                    <a:pt x="238" y="279"/>
                  </a:moveTo>
                  <a:cubicBezTo>
                    <a:pt x="238" y="279"/>
                    <a:pt x="238" y="279"/>
                    <a:pt x="238" y="279"/>
                  </a:cubicBezTo>
                  <a:cubicBezTo>
                    <a:pt x="239" y="279"/>
                    <a:pt x="241" y="278"/>
                    <a:pt x="241" y="279"/>
                  </a:cubicBezTo>
                  <a:cubicBezTo>
                    <a:pt x="242" y="280"/>
                    <a:pt x="243" y="280"/>
                    <a:pt x="243" y="281"/>
                  </a:cubicBezTo>
                  <a:cubicBezTo>
                    <a:pt x="243" y="281"/>
                    <a:pt x="244" y="282"/>
                    <a:pt x="242" y="283"/>
                  </a:cubicBezTo>
                  <a:cubicBezTo>
                    <a:pt x="240" y="283"/>
                    <a:pt x="239" y="283"/>
                    <a:pt x="239" y="283"/>
                  </a:cubicBezTo>
                  <a:cubicBezTo>
                    <a:pt x="240" y="286"/>
                    <a:pt x="240" y="286"/>
                    <a:pt x="240" y="286"/>
                  </a:cubicBezTo>
                  <a:cubicBezTo>
                    <a:pt x="240" y="286"/>
                    <a:pt x="242" y="286"/>
                    <a:pt x="239" y="288"/>
                  </a:cubicBezTo>
                  <a:cubicBezTo>
                    <a:pt x="237" y="290"/>
                    <a:pt x="235" y="290"/>
                    <a:pt x="235" y="290"/>
                  </a:cubicBezTo>
                  <a:cubicBezTo>
                    <a:pt x="235" y="289"/>
                    <a:pt x="235" y="289"/>
                    <a:pt x="235" y="289"/>
                  </a:cubicBezTo>
                  <a:cubicBezTo>
                    <a:pt x="232" y="290"/>
                    <a:pt x="232" y="290"/>
                    <a:pt x="232" y="290"/>
                  </a:cubicBezTo>
                  <a:cubicBezTo>
                    <a:pt x="232" y="290"/>
                    <a:pt x="231" y="291"/>
                    <a:pt x="231" y="290"/>
                  </a:cubicBezTo>
                  <a:cubicBezTo>
                    <a:pt x="230" y="288"/>
                    <a:pt x="229" y="286"/>
                    <a:pt x="231" y="286"/>
                  </a:cubicBezTo>
                  <a:cubicBezTo>
                    <a:pt x="233" y="285"/>
                    <a:pt x="233" y="284"/>
                    <a:pt x="234" y="285"/>
                  </a:cubicBezTo>
                  <a:cubicBezTo>
                    <a:pt x="235" y="286"/>
                    <a:pt x="235" y="287"/>
                    <a:pt x="235" y="287"/>
                  </a:cubicBezTo>
                  <a:cubicBezTo>
                    <a:pt x="236" y="284"/>
                    <a:pt x="236" y="284"/>
                    <a:pt x="236" y="284"/>
                  </a:cubicBezTo>
                  <a:cubicBezTo>
                    <a:pt x="236" y="284"/>
                    <a:pt x="235" y="284"/>
                    <a:pt x="235" y="283"/>
                  </a:cubicBezTo>
                  <a:cubicBezTo>
                    <a:pt x="236" y="282"/>
                    <a:pt x="236" y="282"/>
                    <a:pt x="237" y="281"/>
                  </a:cubicBezTo>
                  <a:cubicBezTo>
                    <a:pt x="238" y="281"/>
                    <a:pt x="239" y="282"/>
                    <a:pt x="239" y="282"/>
                  </a:cubicBezTo>
                  <a:cubicBezTo>
                    <a:pt x="238" y="279"/>
                    <a:pt x="238" y="279"/>
                    <a:pt x="238" y="279"/>
                  </a:cubicBezTo>
                  <a:close/>
                  <a:moveTo>
                    <a:pt x="258" y="286"/>
                  </a:moveTo>
                  <a:cubicBezTo>
                    <a:pt x="258" y="286"/>
                    <a:pt x="258" y="286"/>
                    <a:pt x="258" y="286"/>
                  </a:cubicBezTo>
                  <a:cubicBezTo>
                    <a:pt x="258" y="286"/>
                    <a:pt x="259" y="286"/>
                    <a:pt x="259" y="287"/>
                  </a:cubicBezTo>
                  <a:cubicBezTo>
                    <a:pt x="260" y="288"/>
                    <a:pt x="260" y="288"/>
                    <a:pt x="259" y="288"/>
                  </a:cubicBezTo>
                  <a:cubicBezTo>
                    <a:pt x="259" y="288"/>
                    <a:pt x="256" y="288"/>
                    <a:pt x="256" y="288"/>
                  </a:cubicBezTo>
                  <a:cubicBezTo>
                    <a:pt x="256" y="288"/>
                    <a:pt x="255" y="289"/>
                    <a:pt x="255" y="287"/>
                  </a:cubicBezTo>
                  <a:cubicBezTo>
                    <a:pt x="255" y="286"/>
                    <a:pt x="255" y="285"/>
                    <a:pt x="255" y="285"/>
                  </a:cubicBezTo>
                  <a:cubicBezTo>
                    <a:pt x="258" y="286"/>
                    <a:pt x="258" y="286"/>
                    <a:pt x="258" y="286"/>
                  </a:cubicBezTo>
                  <a:close/>
                  <a:moveTo>
                    <a:pt x="265" y="282"/>
                  </a:moveTo>
                  <a:cubicBezTo>
                    <a:pt x="265" y="282"/>
                    <a:pt x="265" y="282"/>
                    <a:pt x="265" y="282"/>
                  </a:cubicBezTo>
                  <a:cubicBezTo>
                    <a:pt x="269" y="279"/>
                    <a:pt x="269" y="279"/>
                    <a:pt x="269" y="279"/>
                  </a:cubicBezTo>
                  <a:cubicBezTo>
                    <a:pt x="269" y="279"/>
                    <a:pt x="270" y="282"/>
                    <a:pt x="268" y="283"/>
                  </a:cubicBezTo>
                  <a:cubicBezTo>
                    <a:pt x="267" y="284"/>
                    <a:pt x="266" y="284"/>
                    <a:pt x="266" y="284"/>
                  </a:cubicBezTo>
                  <a:cubicBezTo>
                    <a:pt x="264" y="283"/>
                    <a:pt x="264" y="283"/>
                    <a:pt x="264" y="283"/>
                  </a:cubicBezTo>
                  <a:cubicBezTo>
                    <a:pt x="265" y="282"/>
                    <a:pt x="265" y="282"/>
                    <a:pt x="265" y="282"/>
                  </a:cubicBezTo>
                  <a:close/>
                  <a:moveTo>
                    <a:pt x="273" y="275"/>
                  </a:moveTo>
                  <a:cubicBezTo>
                    <a:pt x="273" y="275"/>
                    <a:pt x="273" y="275"/>
                    <a:pt x="273" y="275"/>
                  </a:cubicBezTo>
                  <a:cubicBezTo>
                    <a:pt x="273" y="275"/>
                    <a:pt x="272" y="278"/>
                    <a:pt x="273" y="280"/>
                  </a:cubicBezTo>
                  <a:cubicBezTo>
                    <a:pt x="273" y="281"/>
                    <a:pt x="273" y="281"/>
                    <a:pt x="274" y="281"/>
                  </a:cubicBezTo>
                  <a:cubicBezTo>
                    <a:pt x="275" y="282"/>
                    <a:pt x="276" y="282"/>
                    <a:pt x="277" y="281"/>
                  </a:cubicBezTo>
                  <a:cubicBezTo>
                    <a:pt x="278" y="281"/>
                    <a:pt x="278" y="278"/>
                    <a:pt x="278" y="278"/>
                  </a:cubicBezTo>
                  <a:cubicBezTo>
                    <a:pt x="278" y="278"/>
                    <a:pt x="278" y="277"/>
                    <a:pt x="277" y="275"/>
                  </a:cubicBezTo>
                  <a:cubicBezTo>
                    <a:pt x="276" y="272"/>
                    <a:pt x="274" y="275"/>
                    <a:pt x="273" y="275"/>
                  </a:cubicBezTo>
                  <a:close/>
                  <a:moveTo>
                    <a:pt x="274" y="259"/>
                  </a:moveTo>
                  <a:cubicBezTo>
                    <a:pt x="274" y="259"/>
                    <a:pt x="274" y="259"/>
                    <a:pt x="274" y="259"/>
                  </a:cubicBezTo>
                  <a:cubicBezTo>
                    <a:pt x="274" y="258"/>
                    <a:pt x="274" y="255"/>
                    <a:pt x="275" y="254"/>
                  </a:cubicBezTo>
                  <a:cubicBezTo>
                    <a:pt x="276" y="254"/>
                    <a:pt x="276" y="253"/>
                    <a:pt x="277" y="252"/>
                  </a:cubicBezTo>
                  <a:cubicBezTo>
                    <a:pt x="277" y="251"/>
                    <a:pt x="281" y="251"/>
                    <a:pt x="281" y="251"/>
                  </a:cubicBezTo>
                  <a:cubicBezTo>
                    <a:pt x="282" y="253"/>
                    <a:pt x="282" y="253"/>
                    <a:pt x="282" y="253"/>
                  </a:cubicBezTo>
                  <a:cubicBezTo>
                    <a:pt x="282" y="253"/>
                    <a:pt x="282" y="255"/>
                    <a:pt x="282" y="256"/>
                  </a:cubicBezTo>
                  <a:cubicBezTo>
                    <a:pt x="282" y="257"/>
                    <a:pt x="282" y="257"/>
                    <a:pt x="283" y="259"/>
                  </a:cubicBezTo>
                  <a:cubicBezTo>
                    <a:pt x="283" y="260"/>
                    <a:pt x="282" y="262"/>
                    <a:pt x="282" y="263"/>
                  </a:cubicBezTo>
                  <a:cubicBezTo>
                    <a:pt x="281" y="264"/>
                    <a:pt x="281" y="265"/>
                    <a:pt x="280" y="265"/>
                  </a:cubicBezTo>
                  <a:cubicBezTo>
                    <a:pt x="279" y="266"/>
                    <a:pt x="279" y="267"/>
                    <a:pt x="278" y="266"/>
                  </a:cubicBezTo>
                  <a:cubicBezTo>
                    <a:pt x="277" y="265"/>
                    <a:pt x="274" y="264"/>
                    <a:pt x="274" y="263"/>
                  </a:cubicBezTo>
                  <a:cubicBezTo>
                    <a:pt x="274" y="263"/>
                    <a:pt x="274" y="261"/>
                    <a:pt x="274" y="261"/>
                  </a:cubicBezTo>
                  <a:cubicBezTo>
                    <a:pt x="274" y="259"/>
                    <a:pt x="274" y="259"/>
                    <a:pt x="274" y="259"/>
                  </a:cubicBezTo>
                  <a:close/>
                  <a:moveTo>
                    <a:pt x="262" y="264"/>
                  </a:moveTo>
                  <a:cubicBezTo>
                    <a:pt x="262" y="264"/>
                    <a:pt x="262" y="264"/>
                    <a:pt x="262" y="264"/>
                  </a:cubicBezTo>
                  <a:cubicBezTo>
                    <a:pt x="262" y="263"/>
                    <a:pt x="263" y="259"/>
                    <a:pt x="263" y="259"/>
                  </a:cubicBezTo>
                  <a:cubicBezTo>
                    <a:pt x="263" y="259"/>
                    <a:pt x="263" y="257"/>
                    <a:pt x="265" y="256"/>
                  </a:cubicBezTo>
                  <a:cubicBezTo>
                    <a:pt x="266" y="256"/>
                    <a:pt x="266" y="255"/>
                    <a:pt x="267" y="256"/>
                  </a:cubicBezTo>
                  <a:cubicBezTo>
                    <a:pt x="268" y="257"/>
                    <a:pt x="269" y="258"/>
                    <a:pt x="269" y="258"/>
                  </a:cubicBezTo>
                  <a:cubicBezTo>
                    <a:pt x="269" y="258"/>
                    <a:pt x="268" y="258"/>
                    <a:pt x="268" y="259"/>
                  </a:cubicBezTo>
                  <a:cubicBezTo>
                    <a:pt x="268" y="259"/>
                    <a:pt x="269" y="261"/>
                    <a:pt x="269" y="261"/>
                  </a:cubicBezTo>
                  <a:cubicBezTo>
                    <a:pt x="268" y="262"/>
                    <a:pt x="267" y="263"/>
                    <a:pt x="266" y="264"/>
                  </a:cubicBezTo>
                  <a:cubicBezTo>
                    <a:pt x="266" y="265"/>
                    <a:pt x="264" y="266"/>
                    <a:pt x="264" y="266"/>
                  </a:cubicBezTo>
                  <a:cubicBezTo>
                    <a:pt x="261" y="268"/>
                    <a:pt x="261" y="268"/>
                    <a:pt x="261" y="268"/>
                  </a:cubicBezTo>
                  <a:cubicBezTo>
                    <a:pt x="261" y="269"/>
                    <a:pt x="261" y="269"/>
                    <a:pt x="261" y="269"/>
                  </a:cubicBezTo>
                  <a:cubicBezTo>
                    <a:pt x="260" y="269"/>
                    <a:pt x="260" y="269"/>
                    <a:pt x="260" y="269"/>
                  </a:cubicBezTo>
                  <a:cubicBezTo>
                    <a:pt x="258" y="266"/>
                    <a:pt x="258" y="266"/>
                    <a:pt x="258" y="266"/>
                  </a:cubicBezTo>
                  <a:cubicBezTo>
                    <a:pt x="261" y="264"/>
                    <a:pt x="261" y="264"/>
                    <a:pt x="261" y="264"/>
                  </a:cubicBezTo>
                  <a:cubicBezTo>
                    <a:pt x="262" y="264"/>
                    <a:pt x="262" y="264"/>
                    <a:pt x="262" y="264"/>
                  </a:cubicBezTo>
                  <a:close/>
                  <a:moveTo>
                    <a:pt x="242" y="268"/>
                  </a:moveTo>
                  <a:cubicBezTo>
                    <a:pt x="242" y="268"/>
                    <a:pt x="242" y="268"/>
                    <a:pt x="242" y="268"/>
                  </a:cubicBezTo>
                  <a:cubicBezTo>
                    <a:pt x="245" y="267"/>
                    <a:pt x="245" y="267"/>
                    <a:pt x="245" y="267"/>
                  </a:cubicBezTo>
                  <a:cubicBezTo>
                    <a:pt x="248" y="269"/>
                    <a:pt x="248" y="269"/>
                    <a:pt x="248" y="269"/>
                  </a:cubicBezTo>
                  <a:cubicBezTo>
                    <a:pt x="248" y="272"/>
                    <a:pt x="248" y="272"/>
                    <a:pt x="248" y="272"/>
                  </a:cubicBezTo>
                  <a:cubicBezTo>
                    <a:pt x="248" y="272"/>
                    <a:pt x="246" y="276"/>
                    <a:pt x="245" y="275"/>
                  </a:cubicBezTo>
                  <a:cubicBezTo>
                    <a:pt x="244" y="273"/>
                    <a:pt x="244" y="271"/>
                    <a:pt x="244" y="271"/>
                  </a:cubicBezTo>
                  <a:cubicBezTo>
                    <a:pt x="242" y="268"/>
                    <a:pt x="242" y="268"/>
                    <a:pt x="242" y="268"/>
                  </a:cubicBezTo>
                  <a:close/>
                  <a:moveTo>
                    <a:pt x="229" y="260"/>
                  </a:moveTo>
                  <a:cubicBezTo>
                    <a:pt x="229" y="260"/>
                    <a:pt x="229" y="260"/>
                    <a:pt x="229" y="260"/>
                  </a:cubicBezTo>
                  <a:cubicBezTo>
                    <a:pt x="229" y="260"/>
                    <a:pt x="234" y="259"/>
                    <a:pt x="234" y="260"/>
                  </a:cubicBezTo>
                  <a:cubicBezTo>
                    <a:pt x="234" y="260"/>
                    <a:pt x="234" y="262"/>
                    <a:pt x="235" y="262"/>
                  </a:cubicBezTo>
                  <a:cubicBezTo>
                    <a:pt x="235" y="263"/>
                    <a:pt x="232" y="266"/>
                    <a:pt x="231" y="266"/>
                  </a:cubicBezTo>
                  <a:cubicBezTo>
                    <a:pt x="231" y="266"/>
                    <a:pt x="230" y="265"/>
                    <a:pt x="230" y="265"/>
                  </a:cubicBezTo>
                  <a:cubicBezTo>
                    <a:pt x="229" y="260"/>
                    <a:pt x="229" y="260"/>
                    <a:pt x="229" y="260"/>
                  </a:cubicBezTo>
                  <a:close/>
                  <a:moveTo>
                    <a:pt x="225" y="247"/>
                  </a:moveTo>
                  <a:cubicBezTo>
                    <a:pt x="225" y="247"/>
                    <a:pt x="225" y="247"/>
                    <a:pt x="225" y="247"/>
                  </a:cubicBezTo>
                  <a:cubicBezTo>
                    <a:pt x="225" y="247"/>
                    <a:pt x="226" y="246"/>
                    <a:pt x="227" y="246"/>
                  </a:cubicBezTo>
                  <a:cubicBezTo>
                    <a:pt x="228" y="247"/>
                    <a:pt x="228" y="250"/>
                    <a:pt x="228" y="250"/>
                  </a:cubicBezTo>
                  <a:cubicBezTo>
                    <a:pt x="227" y="253"/>
                    <a:pt x="227" y="253"/>
                    <a:pt x="227" y="253"/>
                  </a:cubicBezTo>
                  <a:cubicBezTo>
                    <a:pt x="227" y="253"/>
                    <a:pt x="225" y="256"/>
                    <a:pt x="225" y="256"/>
                  </a:cubicBezTo>
                  <a:cubicBezTo>
                    <a:pt x="225" y="255"/>
                    <a:pt x="224" y="250"/>
                    <a:pt x="224" y="250"/>
                  </a:cubicBezTo>
                  <a:cubicBezTo>
                    <a:pt x="225" y="247"/>
                    <a:pt x="225" y="247"/>
                    <a:pt x="225" y="247"/>
                  </a:cubicBezTo>
                  <a:close/>
                  <a:moveTo>
                    <a:pt x="219" y="239"/>
                  </a:moveTo>
                  <a:cubicBezTo>
                    <a:pt x="219" y="239"/>
                    <a:pt x="219" y="239"/>
                    <a:pt x="219" y="239"/>
                  </a:cubicBezTo>
                  <a:cubicBezTo>
                    <a:pt x="219" y="239"/>
                    <a:pt x="218" y="242"/>
                    <a:pt x="218" y="243"/>
                  </a:cubicBezTo>
                  <a:cubicBezTo>
                    <a:pt x="218" y="243"/>
                    <a:pt x="219" y="245"/>
                    <a:pt x="219" y="245"/>
                  </a:cubicBezTo>
                  <a:cubicBezTo>
                    <a:pt x="219" y="246"/>
                    <a:pt x="219" y="245"/>
                    <a:pt x="220" y="244"/>
                  </a:cubicBezTo>
                  <a:cubicBezTo>
                    <a:pt x="221" y="243"/>
                    <a:pt x="221" y="242"/>
                    <a:pt x="221" y="242"/>
                  </a:cubicBezTo>
                  <a:cubicBezTo>
                    <a:pt x="221" y="242"/>
                    <a:pt x="223" y="241"/>
                    <a:pt x="223" y="240"/>
                  </a:cubicBezTo>
                  <a:cubicBezTo>
                    <a:pt x="224" y="240"/>
                    <a:pt x="224" y="237"/>
                    <a:pt x="224" y="237"/>
                  </a:cubicBezTo>
                  <a:cubicBezTo>
                    <a:pt x="224" y="237"/>
                    <a:pt x="221" y="235"/>
                    <a:pt x="221" y="236"/>
                  </a:cubicBezTo>
                  <a:cubicBezTo>
                    <a:pt x="220" y="236"/>
                    <a:pt x="219" y="239"/>
                    <a:pt x="219" y="239"/>
                  </a:cubicBezTo>
                  <a:close/>
                  <a:moveTo>
                    <a:pt x="233" y="237"/>
                  </a:moveTo>
                  <a:cubicBezTo>
                    <a:pt x="233" y="237"/>
                    <a:pt x="233" y="237"/>
                    <a:pt x="233" y="237"/>
                  </a:cubicBezTo>
                  <a:cubicBezTo>
                    <a:pt x="234" y="237"/>
                    <a:pt x="234" y="237"/>
                    <a:pt x="234" y="237"/>
                  </a:cubicBezTo>
                  <a:cubicBezTo>
                    <a:pt x="234" y="238"/>
                    <a:pt x="234" y="238"/>
                    <a:pt x="234" y="238"/>
                  </a:cubicBezTo>
                  <a:cubicBezTo>
                    <a:pt x="234" y="238"/>
                    <a:pt x="237" y="237"/>
                    <a:pt x="238" y="237"/>
                  </a:cubicBezTo>
                  <a:cubicBezTo>
                    <a:pt x="239" y="236"/>
                    <a:pt x="238" y="235"/>
                    <a:pt x="238" y="234"/>
                  </a:cubicBezTo>
                  <a:cubicBezTo>
                    <a:pt x="237" y="233"/>
                    <a:pt x="233" y="237"/>
                    <a:pt x="233" y="237"/>
                  </a:cubicBezTo>
                  <a:close/>
                  <a:moveTo>
                    <a:pt x="247" y="241"/>
                  </a:moveTo>
                  <a:cubicBezTo>
                    <a:pt x="247" y="241"/>
                    <a:pt x="247" y="241"/>
                    <a:pt x="247" y="241"/>
                  </a:cubicBezTo>
                  <a:cubicBezTo>
                    <a:pt x="245" y="240"/>
                    <a:pt x="245" y="240"/>
                    <a:pt x="245" y="240"/>
                  </a:cubicBezTo>
                  <a:cubicBezTo>
                    <a:pt x="245" y="242"/>
                    <a:pt x="245" y="242"/>
                    <a:pt x="245" y="242"/>
                  </a:cubicBezTo>
                  <a:cubicBezTo>
                    <a:pt x="245" y="242"/>
                    <a:pt x="246" y="244"/>
                    <a:pt x="247" y="245"/>
                  </a:cubicBezTo>
                  <a:cubicBezTo>
                    <a:pt x="247" y="245"/>
                    <a:pt x="245" y="247"/>
                    <a:pt x="245" y="247"/>
                  </a:cubicBezTo>
                  <a:cubicBezTo>
                    <a:pt x="247" y="250"/>
                    <a:pt x="247" y="250"/>
                    <a:pt x="247" y="250"/>
                  </a:cubicBezTo>
                  <a:cubicBezTo>
                    <a:pt x="250" y="245"/>
                    <a:pt x="250" y="245"/>
                    <a:pt x="250" y="245"/>
                  </a:cubicBezTo>
                  <a:cubicBezTo>
                    <a:pt x="250" y="245"/>
                    <a:pt x="249" y="243"/>
                    <a:pt x="249" y="243"/>
                  </a:cubicBezTo>
                  <a:cubicBezTo>
                    <a:pt x="249" y="242"/>
                    <a:pt x="247" y="241"/>
                    <a:pt x="247" y="241"/>
                  </a:cubicBezTo>
                  <a:close/>
                  <a:moveTo>
                    <a:pt x="261" y="241"/>
                  </a:moveTo>
                  <a:cubicBezTo>
                    <a:pt x="261" y="241"/>
                    <a:pt x="261" y="241"/>
                    <a:pt x="261" y="241"/>
                  </a:cubicBezTo>
                  <a:cubicBezTo>
                    <a:pt x="262" y="243"/>
                    <a:pt x="262" y="243"/>
                    <a:pt x="262" y="243"/>
                  </a:cubicBezTo>
                  <a:cubicBezTo>
                    <a:pt x="262" y="243"/>
                    <a:pt x="261" y="245"/>
                    <a:pt x="260" y="245"/>
                  </a:cubicBezTo>
                  <a:cubicBezTo>
                    <a:pt x="260" y="245"/>
                    <a:pt x="259" y="244"/>
                    <a:pt x="259" y="244"/>
                  </a:cubicBezTo>
                  <a:cubicBezTo>
                    <a:pt x="261" y="241"/>
                    <a:pt x="261" y="241"/>
                    <a:pt x="261" y="241"/>
                  </a:cubicBezTo>
                  <a:close/>
                  <a:moveTo>
                    <a:pt x="264" y="238"/>
                  </a:moveTo>
                  <a:cubicBezTo>
                    <a:pt x="264" y="238"/>
                    <a:pt x="264" y="238"/>
                    <a:pt x="264" y="238"/>
                  </a:cubicBezTo>
                  <a:cubicBezTo>
                    <a:pt x="265" y="240"/>
                    <a:pt x="265" y="240"/>
                    <a:pt x="265" y="240"/>
                  </a:cubicBezTo>
                  <a:cubicBezTo>
                    <a:pt x="265" y="240"/>
                    <a:pt x="268" y="239"/>
                    <a:pt x="270" y="238"/>
                  </a:cubicBezTo>
                  <a:cubicBezTo>
                    <a:pt x="273" y="237"/>
                    <a:pt x="270" y="236"/>
                    <a:pt x="270" y="236"/>
                  </a:cubicBezTo>
                  <a:cubicBezTo>
                    <a:pt x="267" y="236"/>
                    <a:pt x="267" y="236"/>
                    <a:pt x="267" y="236"/>
                  </a:cubicBezTo>
                  <a:cubicBezTo>
                    <a:pt x="267" y="236"/>
                    <a:pt x="264" y="237"/>
                    <a:pt x="264" y="238"/>
                  </a:cubicBezTo>
                  <a:close/>
                  <a:moveTo>
                    <a:pt x="247" y="230"/>
                  </a:moveTo>
                  <a:cubicBezTo>
                    <a:pt x="247" y="230"/>
                    <a:pt x="247" y="230"/>
                    <a:pt x="247" y="230"/>
                  </a:cubicBezTo>
                  <a:cubicBezTo>
                    <a:pt x="250" y="233"/>
                    <a:pt x="250" y="233"/>
                    <a:pt x="250" y="233"/>
                  </a:cubicBezTo>
                  <a:cubicBezTo>
                    <a:pt x="250" y="233"/>
                    <a:pt x="254" y="235"/>
                    <a:pt x="255" y="235"/>
                  </a:cubicBezTo>
                  <a:cubicBezTo>
                    <a:pt x="255" y="236"/>
                    <a:pt x="257" y="235"/>
                    <a:pt x="259" y="235"/>
                  </a:cubicBezTo>
                  <a:cubicBezTo>
                    <a:pt x="260" y="234"/>
                    <a:pt x="260" y="234"/>
                    <a:pt x="260" y="233"/>
                  </a:cubicBezTo>
                  <a:cubicBezTo>
                    <a:pt x="260" y="233"/>
                    <a:pt x="259" y="232"/>
                    <a:pt x="259" y="232"/>
                  </a:cubicBezTo>
                  <a:cubicBezTo>
                    <a:pt x="259" y="232"/>
                    <a:pt x="258" y="230"/>
                    <a:pt x="255" y="230"/>
                  </a:cubicBezTo>
                  <a:cubicBezTo>
                    <a:pt x="253" y="231"/>
                    <a:pt x="253" y="230"/>
                    <a:pt x="253" y="230"/>
                  </a:cubicBezTo>
                  <a:cubicBezTo>
                    <a:pt x="253" y="230"/>
                    <a:pt x="252" y="230"/>
                    <a:pt x="249" y="229"/>
                  </a:cubicBezTo>
                  <a:cubicBezTo>
                    <a:pt x="247" y="229"/>
                    <a:pt x="248" y="230"/>
                    <a:pt x="247" y="230"/>
                  </a:cubicBezTo>
                  <a:close/>
                  <a:moveTo>
                    <a:pt x="245" y="229"/>
                  </a:moveTo>
                  <a:cubicBezTo>
                    <a:pt x="245" y="229"/>
                    <a:pt x="245" y="229"/>
                    <a:pt x="245" y="229"/>
                  </a:cubicBezTo>
                  <a:cubicBezTo>
                    <a:pt x="246" y="228"/>
                    <a:pt x="246" y="228"/>
                    <a:pt x="246" y="228"/>
                  </a:cubicBezTo>
                  <a:cubicBezTo>
                    <a:pt x="246" y="228"/>
                    <a:pt x="246" y="226"/>
                    <a:pt x="246" y="223"/>
                  </a:cubicBezTo>
                  <a:cubicBezTo>
                    <a:pt x="246" y="221"/>
                    <a:pt x="245" y="222"/>
                    <a:pt x="245" y="222"/>
                  </a:cubicBezTo>
                  <a:cubicBezTo>
                    <a:pt x="245" y="221"/>
                    <a:pt x="245" y="220"/>
                    <a:pt x="244" y="218"/>
                  </a:cubicBezTo>
                  <a:cubicBezTo>
                    <a:pt x="243" y="217"/>
                    <a:pt x="243" y="218"/>
                    <a:pt x="242" y="218"/>
                  </a:cubicBezTo>
                  <a:cubicBezTo>
                    <a:pt x="242" y="218"/>
                    <a:pt x="241" y="219"/>
                    <a:pt x="239" y="219"/>
                  </a:cubicBezTo>
                  <a:cubicBezTo>
                    <a:pt x="237" y="219"/>
                    <a:pt x="238" y="217"/>
                    <a:pt x="237" y="216"/>
                  </a:cubicBezTo>
                  <a:cubicBezTo>
                    <a:pt x="236" y="215"/>
                    <a:pt x="234" y="215"/>
                    <a:pt x="234" y="215"/>
                  </a:cubicBezTo>
                  <a:cubicBezTo>
                    <a:pt x="233" y="215"/>
                    <a:pt x="231" y="218"/>
                    <a:pt x="231" y="219"/>
                  </a:cubicBezTo>
                  <a:cubicBezTo>
                    <a:pt x="231" y="220"/>
                    <a:pt x="232" y="220"/>
                    <a:pt x="235" y="223"/>
                  </a:cubicBezTo>
                  <a:cubicBezTo>
                    <a:pt x="238" y="225"/>
                    <a:pt x="239" y="225"/>
                    <a:pt x="240" y="225"/>
                  </a:cubicBezTo>
                  <a:cubicBezTo>
                    <a:pt x="241" y="226"/>
                    <a:pt x="244" y="228"/>
                    <a:pt x="245" y="229"/>
                  </a:cubicBezTo>
                  <a:close/>
                  <a:moveTo>
                    <a:pt x="216" y="360"/>
                  </a:moveTo>
                  <a:cubicBezTo>
                    <a:pt x="216" y="360"/>
                    <a:pt x="216" y="360"/>
                    <a:pt x="216" y="360"/>
                  </a:cubicBezTo>
                  <a:cubicBezTo>
                    <a:pt x="217" y="357"/>
                    <a:pt x="217" y="357"/>
                    <a:pt x="217" y="357"/>
                  </a:cubicBezTo>
                  <a:cubicBezTo>
                    <a:pt x="215" y="354"/>
                    <a:pt x="215" y="354"/>
                    <a:pt x="215" y="354"/>
                  </a:cubicBezTo>
                  <a:cubicBezTo>
                    <a:pt x="215" y="350"/>
                    <a:pt x="215" y="350"/>
                    <a:pt x="215" y="350"/>
                  </a:cubicBezTo>
                  <a:cubicBezTo>
                    <a:pt x="216" y="349"/>
                    <a:pt x="216" y="349"/>
                    <a:pt x="216" y="349"/>
                  </a:cubicBezTo>
                  <a:cubicBezTo>
                    <a:pt x="216" y="349"/>
                    <a:pt x="218" y="351"/>
                    <a:pt x="218" y="352"/>
                  </a:cubicBezTo>
                  <a:cubicBezTo>
                    <a:pt x="218" y="353"/>
                    <a:pt x="218" y="355"/>
                    <a:pt x="218" y="355"/>
                  </a:cubicBezTo>
                  <a:cubicBezTo>
                    <a:pt x="218" y="355"/>
                    <a:pt x="221" y="357"/>
                    <a:pt x="221" y="357"/>
                  </a:cubicBezTo>
                  <a:cubicBezTo>
                    <a:pt x="222" y="357"/>
                    <a:pt x="228" y="356"/>
                    <a:pt x="228" y="356"/>
                  </a:cubicBezTo>
                  <a:cubicBezTo>
                    <a:pt x="228" y="356"/>
                    <a:pt x="230" y="353"/>
                    <a:pt x="230" y="353"/>
                  </a:cubicBezTo>
                  <a:cubicBezTo>
                    <a:pt x="231" y="352"/>
                    <a:pt x="234" y="350"/>
                    <a:pt x="234" y="350"/>
                  </a:cubicBezTo>
                  <a:cubicBezTo>
                    <a:pt x="234" y="350"/>
                    <a:pt x="234" y="349"/>
                    <a:pt x="236" y="351"/>
                  </a:cubicBezTo>
                  <a:cubicBezTo>
                    <a:pt x="238" y="352"/>
                    <a:pt x="236" y="355"/>
                    <a:pt x="236" y="355"/>
                  </a:cubicBezTo>
                  <a:cubicBezTo>
                    <a:pt x="235" y="355"/>
                    <a:pt x="235" y="356"/>
                    <a:pt x="235" y="356"/>
                  </a:cubicBezTo>
                  <a:cubicBezTo>
                    <a:pt x="237" y="358"/>
                    <a:pt x="237" y="358"/>
                    <a:pt x="237" y="358"/>
                  </a:cubicBezTo>
                  <a:cubicBezTo>
                    <a:pt x="237" y="358"/>
                    <a:pt x="237" y="356"/>
                    <a:pt x="238" y="356"/>
                  </a:cubicBezTo>
                  <a:cubicBezTo>
                    <a:pt x="239" y="356"/>
                    <a:pt x="239" y="355"/>
                    <a:pt x="240" y="355"/>
                  </a:cubicBezTo>
                  <a:cubicBezTo>
                    <a:pt x="240" y="356"/>
                    <a:pt x="242" y="358"/>
                    <a:pt x="242" y="358"/>
                  </a:cubicBezTo>
                  <a:cubicBezTo>
                    <a:pt x="242" y="358"/>
                    <a:pt x="242" y="361"/>
                    <a:pt x="243" y="361"/>
                  </a:cubicBezTo>
                  <a:cubicBezTo>
                    <a:pt x="244" y="360"/>
                    <a:pt x="246" y="361"/>
                    <a:pt x="247" y="360"/>
                  </a:cubicBezTo>
                  <a:cubicBezTo>
                    <a:pt x="248" y="360"/>
                    <a:pt x="258" y="357"/>
                    <a:pt x="258" y="357"/>
                  </a:cubicBezTo>
                  <a:cubicBezTo>
                    <a:pt x="261" y="355"/>
                    <a:pt x="261" y="355"/>
                    <a:pt x="261" y="355"/>
                  </a:cubicBezTo>
                  <a:cubicBezTo>
                    <a:pt x="261" y="355"/>
                    <a:pt x="263" y="354"/>
                    <a:pt x="265" y="354"/>
                  </a:cubicBezTo>
                  <a:cubicBezTo>
                    <a:pt x="266" y="354"/>
                    <a:pt x="272" y="352"/>
                    <a:pt x="272" y="352"/>
                  </a:cubicBezTo>
                  <a:cubicBezTo>
                    <a:pt x="272" y="352"/>
                    <a:pt x="275" y="350"/>
                    <a:pt x="277" y="351"/>
                  </a:cubicBezTo>
                  <a:cubicBezTo>
                    <a:pt x="278" y="353"/>
                    <a:pt x="282" y="356"/>
                    <a:pt x="282" y="356"/>
                  </a:cubicBezTo>
                  <a:cubicBezTo>
                    <a:pt x="288" y="355"/>
                    <a:pt x="288" y="355"/>
                    <a:pt x="288" y="355"/>
                  </a:cubicBezTo>
                  <a:cubicBezTo>
                    <a:pt x="288" y="355"/>
                    <a:pt x="290" y="354"/>
                    <a:pt x="290" y="354"/>
                  </a:cubicBezTo>
                  <a:cubicBezTo>
                    <a:pt x="291" y="355"/>
                    <a:pt x="297" y="354"/>
                    <a:pt x="297" y="354"/>
                  </a:cubicBezTo>
                  <a:cubicBezTo>
                    <a:pt x="297" y="354"/>
                    <a:pt x="300" y="351"/>
                    <a:pt x="301" y="351"/>
                  </a:cubicBezTo>
                  <a:cubicBezTo>
                    <a:pt x="301" y="351"/>
                    <a:pt x="308" y="349"/>
                    <a:pt x="308" y="349"/>
                  </a:cubicBezTo>
                  <a:cubicBezTo>
                    <a:pt x="308" y="349"/>
                    <a:pt x="309" y="349"/>
                    <a:pt x="309" y="351"/>
                  </a:cubicBezTo>
                  <a:cubicBezTo>
                    <a:pt x="309" y="353"/>
                    <a:pt x="309" y="356"/>
                    <a:pt x="309" y="357"/>
                  </a:cubicBezTo>
                  <a:cubicBezTo>
                    <a:pt x="310" y="358"/>
                    <a:pt x="309" y="360"/>
                    <a:pt x="311" y="360"/>
                  </a:cubicBezTo>
                  <a:cubicBezTo>
                    <a:pt x="313" y="359"/>
                    <a:pt x="315" y="358"/>
                    <a:pt x="315" y="358"/>
                  </a:cubicBezTo>
                  <a:cubicBezTo>
                    <a:pt x="315" y="358"/>
                    <a:pt x="313" y="358"/>
                    <a:pt x="317" y="356"/>
                  </a:cubicBezTo>
                  <a:cubicBezTo>
                    <a:pt x="320" y="354"/>
                    <a:pt x="321" y="353"/>
                    <a:pt x="322" y="353"/>
                  </a:cubicBezTo>
                  <a:cubicBezTo>
                    <a:pt x="323" y="353"/>
                    <a:pt x="323" y="352"/>
                    <a:pt x="324" y="352"/>
                  </a:cubicBezTo>
                  <a:cubicBezTo>
                    <a:pt x="326" y="352"/>
                    <a:pt x="326" y="352"/>
                    <a:pt x="327" y="352"/>
                  </a:cubicBezTo>
                  <a:cubicBezTo>
                    <a:pt x="328" y="351"/>
                    <a:pt x="330" y="348"/>
                    <a:pt x="330" y="348"/>
                  </a:cubicBezTo>
                  <a:cubicBezTo>
                    <a:pt x="330" y="348"/>
                    <a:pt x="331" y="346"/>
                    <a:pt x="332" y="346"/>
                  </a:cubicBezTo>
                  <a:cubicBezTo>
                    <a:pt x="332" y="346"/>
                    <a:pt x="334" y="345"/>
                    <a:pt x="334" y="345"/>
                  </a:cubicBezTo>
                  <a:cubicBezTo>
                    <a:pt x="333" y="348"/>
                    <a:pt x="333" y="348"/>
                    <a:pt x="333" y="348"/>
                  </a:cubicBezTo>
                  <a:cubicBezTo>
                    <a:pt x="333" y="348"/>
                    <a:pt x="335" y="352"/>
                    <a:pt x="335" y="353"/>
                  </a:cubicBezTo>
                  <a:cubicBezTo>
                    <a:pt x="335" y="353"/>
                    <a:pt x="335" y="354"/>
                    <a:pt x="334" y="355"/>
                  </a:cubicBezTo>
                  <a:cubicBezTo>
                    <a:pt x="334" y="357"/>
                    <a:pt x="334" y="358"/>
                    <a:pt x="334" y="358"/>
                  </a:cubicBezTo>
                  <a:cubicBezTo>
                    <a:pt x="333" y="359"/>
                    <a:pt x="333" y="360"/>
                    <a:pt x="333" y="361"/>
                  </a:cubicBezTo>
                  <a:cubicBezTo>
                    <a:pt x="332" y="361"/>
                    <a:pt x="329" y="363"/>
                    <a:pt x="329" y="363"/>
                  </a:cubicBezTo>
                  <a:cubicBezTo>
                    <a:pt x="324" y="362"/>
                    <a:pt x="324" y="362"/>
                    <a:pt x="324" y="362"/>
                  </a:cubicBezTo>
                  <a:cubicBezTo>
                    <a:pt x="324" y="362"/>
                    <a:pt x="322" y="363"/>
                    <a:pt x="321" y="364"/>
                  </a:cubicBezTo>
                  <a:cubicBezTo>
                    <a:pt x="319" y="364"/>
                    <a:pt x="316" y="367"/>
                    <a:pt x="315" y="367"/>
                  </a:cubicBezTo>
                  <a:cubicBezTo>
                    <a:pt x="314" y="367"/>
                    <a:pt x="311" y="367"/>
                    <a:pt x="308" y="367"/>
                  </a:cubicBezTo>
                  <a:cubicBezTo>
                    <a:pt x="305" y="368"/>
                    <a:pt x="297" y="370"/>
                    <a:pt x="297" y="370"/>
                  </a:cubicBezTo>
                  <a:cubicBezTo>
                    <a:pt x="297" y="370"/>
                    <a:pt x="296" y="371"/>
                    <a:pt x="295" y="372"/>
                  </a:cubicBezTo>
                  <a:cubicBezTo>
                    <a:pt x="293" y="372"/>
                    <a:pt x="289" y="374"/>
                    <a:pt x="288" y="374"/>
                  </a:cubicBezTo>
                  <a:cubicBezTo>
                    <a:pt x="287" y="375"/>
                    <a:pt x="284" y="377"/>
                    <a:pt x="283" y="377"/>
                  </a:cubicBezTo>
                  <a:cubicBezTo>
                    <a:pt x="282" y="377"/>
                    <a:pt x="281" y="378"/>
                    <a:pt x="277" y="378"/>
                  </a:cubicBezTo>
                  <a:cubicBezTo>
                    <a:pt x="272" y="379"/>
                    <a:pt x="271" y="380"/>
                    <a:pt x="271" y="380"/>
                  </a:cubicBezTo>
                  <a:cubicBezTo>
                    <a:pt x="268" y="380"/>
                    <a:pt x="268" y="380"/>
                    <a:pt x="268" y="380"/>
                  </a:cubicBezTo>
                  <a:cubicBezTo>
                    <a:pt x="268" y="373"/>
                    <a:pt x="268" y="373"/>
                    <a:pt x="268" y="373"/>
                  </a:cubicBezTo>
                  <a:cubicBezTo>
                    <a:pt x="268" y="373"/>
                    <a:pt x="268" y="370"/>
                    <a:pt x="265" y="371"/>
                  </a:cubicBezTo>
                  <a:cubicBezTo>
                    <a:pt x="262" y="372"/>
                    <a:pt x="266" y="371"/>
                    <a:pt x="260" y="372"/>
                  </a:cubicBezTo>
                  <a:cubicBezTo>
                    <a:pt x="255" y="373"/>
                    <a:pt x="252" y="370"/>
                    <a:pt x="252" y="370"/>
                  </a:cubicBezTo>
                  <a:cubicBezTo>
                    <a:pt x="252" y="370"/>
                    <a:pt x="247" y="370"/>
                    <a:pt x="245" y="371"/>
                  </a:cubicBezTo>
                  <a:cubicBezTo>
                    <a:pt x="243" y="371"/>
                    <a:pt x="240" y="371"/>
                    <a:pt x="239" y="371"/>
                  </a:cubicBezTo>
                  <a:cubicBezTo>
                    <a:pt x="238" y="372"/>
                    <a:pt x="238" y="371"/>
                    <a:pt x="235" y="372"/>
                  </a:cubicBezTo>
                  <a:cubicBezTo>
                    <a:pt x="232" y="372"/>
                    <a:pt x="229" y="373"/>
                    <a:pt x="229" y="373"/>
                  </a:cubicBezTo>
                  <a:cubicBezTo>
                    <a:pt x="226" y="371"/>
                    <a:pt x="226" y="371"/>
                    <a:pt x="226" y="371"/>
                  </a:cubicBezTo>
                  <a:cubicBezTo>
                    <a:pt x="226" y="371"/>
                    <a:pt x="223" y="371"/>
                    <a:pt x="222" y="372"/>
                  </a:cubicBezTo>
                  <a:cubicBezTo>
                    <a:pt x="220" y="373"/>
                    <a:pt x="221" y="374"/>
                    <a:pt x="219" y="374"/>
                  </a:cubicBezTo>
                  <a:cubicBezTo>
                    <a:pt x="217" y="374"/>
                    <a:pt x="218" y="375"/>
                    <a:pt x="216" y="374"/>
                  </a:cubicBezTo>
                  <a:cubicBezTo>
                    <a:pt x="213" y="373"/>
                    <a:pt x="211" y="372"/>
                    <a:pt x="211" y="372"/>
                  </a:cubicBezTo>
                  <a:cubicBezTo>
                    <a:pt x="210" y="366"/>
                    <a:pt x="210" y="366"/>
                    <a:pt x="210" y="366"/>
                  </a:cubicBezTo>
                  <a:cubicBezTo>
                    <a:pt x="210" y="366"/>
                    <a:pt x="210" y="366"/>
                    <a:pt x="210" y="363"/>
                  </a:cubicBezTo>
                  <a:cubicBezTo>
                    <a:pt x="209" y="361"/>
                    <a:pt x="208" y="357"/>
                    <a:pt x="208" y="357"/>
                  </a:cubicBezTo>
                  <a:cubicBezTo>
                    <a:pt x="210" y="354"/>
                    <a:pt x="210" y="354"/>
                    <a:pt x="210" y="354"/>
                  </a:cubicBezTo>
                  <a:cubicBezTo>
                    <a:pt x="210" y="354"/>
                    <a:pt x="211" y="356"/>
                    <a:pt x="211" y="357"/>
                  </a:cubicBezTo>
                  <a:cubicBezTo>
                    <a:pt x="211" y="357"/>
                    <a:pt x="211" y="360"/>
                    <a:pt x="212" y="360"/>
                  </a:cubicBezTo>
                  <a:cubicBezTo>
                    <a:pt x="214" y="360"/>
                    <a:pt x="216" y="360"/>
                    <a:pt x="216" y="360"/>
                  </a:cubicBezTo>
                  <a:close/>
                  <a:moveTo>
                    <a:pt x="172" y="319"/>
                  </a:moveTo>
                  <a:cubicBezTo>
                    <a:pt x="172" y="319"/>
                    <a:pt x="172" y="319"/>
                    <a:pt x="172" y="319"/>
                  </a:cubicBezTo>
                  <a:cubicBezTo>
                    <a:pt x="175" y="318"/>
                    <a:pt x="175" y="318"/>
                    <a:pt x="175" y="318"/>
                  </a:cubicBezTo>
                  <a:cubicBezTo>
                    <a:pt x="176" y="321"/>
                    <a:pt x="176" y="321"/>
                    <a:pt x="176" y="321"/>
                  </a:cubicBezTo>
                  <a:cubicBezTo>
                    <a:pt x="179" y="322"/>
                    <a:pt x="179" y="322"/>
                    <a:pt x="179" y="322"/>
                  </a:cubicBezTo>
                  <a:cubicBezTo>
                    <a:pt x="179" y="322"/>
                    <a:pt x="183" y="324"/>
                    <a:pt x="183" y="325"/>
                  </a:cubicBezTo>
                  <a:cubicBezTo>
                    <a:pt x="183" y="325"/>
                    <a:pt x="181" y="328"/>
                    <a:pt x="181" y="328"/>
                  </a:cubicBezTo>
                  <a:cubicBezTo>
                    <a:pt x="181" y="328"/>
                    <a:pt x="181" y="330"/>
                    <a:pt x="181" y="331"/>
                  </a:cubicBezTo>
                  <a:cubicBezTo>
                    <a:pt x="181" y="331"/>
                    <a:pt x="179" y="331"/>
                    <a:pt x="178" y="331"/>
                  </a:cubicBezTo>
                  <a:cubicBezTo>
                    <a:pt x="177" y="330"/>
                    <a:pt x="174" y="329"/>
                    <a:pt x="174" y="329"/>
                  </a:cubicBezTo>
                  <a:cubicBezTo>
                    <a:pt x="174" y="325"/>
                    <a:pt x="174" y="325"/>
                    <a:pt x="174" y="325"/>
                  </a:cubicBezTo>
                  <a:cubicBezTo>
                    <a:pt x="171" y="322"/>
                    <a:pt x="171" y="322"/>
                    <a:pt x="171" y="322"/>
                  </a:cubicBezTo>
                  <a:cubicBezTo>
                    <a:pt x="172" y="319"/>
                    <a:pt x="172" y="319"/>
                    <a:pt x="172" y="319"/>
                  </a:cubicBezTo>
                  <a:close/>
                  <a:moveTo>
                    <a:pt x="92" y="232"/>
                  </a:moveTo>
                  <a:cubicBezTo>
                    <a:pt x="92" y="232"/>
                    <a:pt x="92" y="232"/>
                    <a:pt x="92" y="232"/>
                  </a:cubicBezTo>
                  <a:cubicBezTo>
                    <a:pt x="92" y="232"/>
                    <a:pt x="90" y="232"/>
                    <a:pt x="90" y="232"/>
                  </a:cubicBezTo>
                  <a:cubicBezTo>
                    <a:pt x="89" y="232"/>
                    <a:pt x="88" y="232"/>
                    <a:pt x="87" y="232"/>
                  </a:cubicBezTo>
                  <a:cubicBezTo>
                    <a:pt x="86" y="232"/>
                    <a:pt x="87" y="234"/>
                    <a:pt x="87" y="235"/>
                  </a:cubicBezTo>
                  <a:cubicBezTo>
                    <a:pt x="87" y="235"/>
                    <a:pt x="87" y="237"/>
                    <a:pt x="87" y="238"/>
                  </a:cubicBezTo>
                  <a:cubicBezTo>
                    <a:pt x="86" y="239"/>
                    <a:pt x="85" y="240"/>
                    <a:pt x="85" y="241"/>
                  </a:cubicBezTo>
                  <a:cubicBezTo>
                    <a:pt x="85" y="241"/>
                    <a:pt x="85" y="243"/>
                    <a:pt x="85" y="244"/>
                  </a:cubicBezTo>
                  <a:cubicBezTo>
                    <a:pt x="84" y="244"/>
                    <a:pt x="82" y="246"/>
                    <a:pt x="81" y="246"/>
                  </a:cubicBezTo>
                  <a:cubicBezTo>
                    <a:pt x="80" y="247"/>
                    <a:pt x="78" y="248"/>
                    <a:pt x="78" y="248"/>
                  </a:cubicBezTo>
                  <a:cubicBezTo>
                    <a:pt x="80" y="253"/>
                    <a:pt x="80" y="253"/>
                    <a:pt x="80" y="253"/>
                  </a:cubicBezTo>
                  <a:cubicBezTo>
                    <a:pt x="80" y="253"/>
                    <a:pt x="82" y="252"/>
                    <a:pt x="83" y="253"/>
                  </a:cubicBezTo>
                  <a:cubicBezTo>
                    <a:pt x="84" y="254"/>
                    <a:pt x="87" y="256"/>
                    <a:pt x="88" y="256"/>
                  </a:cubicBezTo>
                  <a:cubicBezTo>
                    <a:pt x="88" y="256"/>
                    <a:pt x="90" y="262"/>
                    <a:pt x="90" y="262"/>
                  </a:cubicBezTo>
                  <a:cubicBezTo>
                    <a:pt x="91" y="263"/>
                    <a:pt x="92" y="262"/>
                    <a:pt x="92" y="262"/>
                  </a:cubicBezTo>
                  <a:cubicBezTo>
                    <a:pt x="92" y="262"/>
                    <a:pt x="94" y="263"/>
                    <a:pt x="95" y="264"/>
                  </a:cubicBezTo>
                  <a:cubicBezTo>
                    <a:pt x="96" y="264"/>
                    <a:pt x="98" y="265"/>
                    <a:pt x="99" y="266"/>
                  </a:cubicBezTo>
                  <a:cubicBezTo>
                    <a:pt x="100" y="266"/>
                    <a:pt x="102" y="269"/>
                    <a:pt x="103" y="269"/>
                  </a:cubicBezTo>
                  <a:cubicBezTo>
                    <a:pt x="104" y="270"/>
                    <a:pt x="106" y="272"/>
                    <a:pt x="106" y="272"/>
                  </a:cubicBezTo>
                  <a:cubicBezTo>
                    <a:pt x="106" y="272"/>
                    <a:pt x="108" y="275"/>
                    <a:pt x="109" y="277"/>
                  </a:cubicBezTo>
                  <a:cubicBezTo>
                    <a:pt x="109" y="278"/>
                    <a:pt x="109" y="278"/>
                    <a:pt x="108" y="279"/>
                  </a:cubicBezTo>
                  <a:cubicBezTo>
                    <a:pt x="107" y="280"/>
                    <a:pt x="107" y="281"/>
                    <a:pt x="106" y="283"/>
                  </a:cubicBezTo>
                  <a:cubicBezTo>
                    <a:pt x="105" y="285"/>
                    <a:pt x="107" y="287"/>
                    <a:pt x="107" y="287"/>
                  </a:cubicBezTo>
                  <a:cubicBezTo>
                    <a:pt x="107" y="292"/>
                    <a:pt x="107" y="292"/>
                    <a:pt x="107" y="292"/>
                  </a:cubicBezTo>
                  <a:cubicBezTo>
                    <a:pt x="108" y="294"/>
                    <a:pt x="108" y="294"/>
                    <a:pt x="108" y="294"/>
                  </a:cubicBezTo>
                  <a:cubicBezTo>
                    <a:pt x="108" y="294"/>
                    <a:pt x="109" y="295"/>
                    <a:pt x="110" y="295"/>
                  </a:cubicBezTo>
                  <a:cubicBezTo>
                    <a:pt x="111" y="296"/>
                    <a:pt x="111" y="296"/>
                    <a:pt x="111" y="296"/>
                  </a:cubicBezTo>
                  <a:cubicBezTo>
                    <a:pt x="111" y="296"/>
                    <a:pt x="113" y="298"/>
                    <a:pt x="114" y="299"/>
                  </a:cubicBezTo>
                  <a:cubicBezTo>
                    <a:pt x="114" y="300"/>
                    <a:pt x="113" y="301"/>
                    <a:pt x="113" y="302"/>
                  </a:cubicBezTo>
                  <a:cubicBezTo>
                    <a:pt x="113" y="303"/>
                    <a:pt x="114" y="307"/>
                    <a:pt x="114" y="307"/>
                  </a:cubicBezTo>
                  <a:cubicBezTo>
                    <a:pt x="114" y="307"/>
                    <a:pt x="116" y="306"/>
                    <a:pt x="118" y="305"/>
                  </a:cubicBezTo>
                  <a:cubicBezTo>
                    <a:pt x="119" y="305"/>
                    <a:pt x="120" y="306"/>
                    <a:pt x="121" y="306"/>
                  </a:cubicBezTo>
                  <a:cubicBezTo>
                    <a:pt x="122" y="307"/>
                    <a:pt x="122" y="308"/>
                    <a:pt x="122" y="308"/>
                  </a:cubicBezTo>
                  <a:cubicBezTo>
                    <a:pt x="122" y="308"/>
                    <a:pt x="125" y="306"/>
                    <a:pt x="125" y="305"/>
                  </a:cubicBezTo>
                  <a:cubicBezTo>
                    <a:pt x="125" y="305"/>
                    <a:pt x="125" y="303"/>
                    <a:pt x="125" y="303"/>
                  </a:cubicBezTo>
                  <a:cubicBezTo>
                    <a:pt x="125" y="303"/>
                    <a:pt x="125" y="299"/>
                    <a:pt x="125" y="298"/>
                  </a:cubicBezTo>
                  <a:cubicBezTo>
                    <a:pt x="125" y="297"/>
                    <a:pt x="124" y="294"/>
                    <a:pt x="124" y="293"/>
                  </a:cubicBezTo>
                  <a:cubicBezTo>
                    <a:pt x="124" y="293"/>
                    <a:pt x="125" y="291"/>
                    <a:pt x="125" y="291"/>
                  </a:cubicBezTo>
                  <a:cubicBezTo>
                    <a:pt x="125" y="291"/>
                    <a:pt x="128" y="290"/>
                    <a:pt x="129" y="290"/>
                  </a:cubicBezTo>
                  <a:cubicBezTo>
                    <a:pt x="130" y="290"/>
                    <a:pt x="131" y="291"/>
                    <a:pt x="132" y="292"/>
                  </a:cubicBezTo>
                  <a:cubicBezTo>
                    <a:pt x="132" y="293"/>
                    <a:pt x="132" y="297"/>
                    <a:pt x="132" y="297"/>
                  </a:cubicBezTo>
                  <a:cubicBezTo>
                    <a:pt x="138" y="298"/>
                    <a:pt x="138" y="298"/>
                    <a:pt x="138" y="298"/>
                  </a:cubicBezTo>
                  <a:cubicBezTo>
                    <a:pt x="138" y="298"/>
                    <a:pt x="140" y="299"/>
                    <a:pt x="140" y="299"/>
                  </a:cubicBezTo>
                  <a:cubicBezTo>
                    <a:pt x="140" y="300"/>
                    <a:pt x="141" y="302"/>
                    <a:pt x="142" y="303"/>
                  </a:cubicBezTo>
                  <a:cubicBezTo>
                    <a:pt x="143" y="304"/>
                    <a:pt x="144" y="305"/>
                    <a:pt x="144" y="305"/>
                  </a:cubicBezTo>
                  <a:cubicBezTo>
                    <a:pt x="144" y="305"/>
                    <a:pt x="146" y="310"/>
                    <a:pt x="147" y="311"/>
                  </a:cubicBezTo>
                  <a:cubicBezTo>
                    <a:pt x="147" y="312"/>
                    <a:pt x="147" y="314"/>
                    <a:pt x="147" y="316"/>
                  </a:cubicBezTo>
                  <a:cubicBezTo>
                    <a:pt x="147" y="318"/>
                    <a:pt x="147" y="318"/>
                    <a:pt x="147" y="318"/>
                  </a:cubicBezTo>
                  <a:cubicBezTo>
                    <a:pt x="147" y="318"/>
                    <a:pt x="150" y="319"/>
                    <a:pt x="151" y="320"/>
                  </a:cubicBezTo>
                  <a:cubicBezTo>
                    <a:pt x="153" y="321"/>
                    <a:pt x="152" y="320"/>
                    <a:pt x="153" y="319"/>
                  </a:cubicBezTo>
                  <a:cubicBezTo>
                    <a:pt x="154" y="318"/>
                    <a:pt x="153" y="317"/>
                    <a:pt x="153" y="316"/>
                  </a:cubicBezTo>
                  <a:cubicBezTo>
                    <a:pt x="153" y="315"/>
                    <a:pt x="153" y="313"/>
                    <a:pt x="152" y="311"/>
                  </a:cubicBezTo>
                  <a:cubicBezTo>
                    <a:pt x="152" y="310"/>
                    <a:pt x="152" y="309"/>
                    <a:pt x="152" y="309"/>
                  </a:cubicBezTo>
                  <a:cubicBezTo>
                    <a:pt x="152" y="309"/>
                    <a:pt x="153" y="307"/>
                    <a:pt x="153" y="306"/>
                  </a:cubicBezTo>
                  <a:cubicBezTo>
                    <a:pt x="153" y="306"/>
                    <a:pt x="153" y="304"/>
                    <a:pt x="153" y="303"/>
                  </a:cubicBezTo>
                  <a:cubicBezTo>
                    <a:pt x="153" y="302"/>
                    <a:pt x="155" y="301"/>
                    <a:pt x="155" y="301"/>
                  </a:cubicBezTo>
                  <a:cubicBezTo>
                    <a:pt x="155" y="301"/>
                    <a:pt x="155" y="300"/>
                    <a:pt x="156" y="298"/>
                  </a:cubicBezTo>
                  <a:cubicBezTo>
                    <a:pt x="157" y="297"/>
                    <a:pt x="156" y="298"/>
                    <a:pt x="157" y="298"/>
                  </a:cubicBezTo>
                  <a:cubicBezTo>
                    <a:pt x="158" y="297"/>
                    <a:pt x="159" y="297"/>
                    <a:pt x="161" y="297"/>
                  </a:cubicBezTo>
                  <a:cubicBezTo>
                    <a:pt x="162" y="297"/>
                    <a:pt x="163" y="298"/>
                    <a:pt x="163" y="298"/>
                  </a:cubicBezTo>
                  <a:cubicBezTo>
                    <a:pt x="165" y="301"/>
                    <a:pt x="165" y="301"/>
                    <a:pt x="165" y="301"/>
                  </a:cubicBezTo>
                  <a:cubicBezTo>
                    <a:pt x="165" y="301"/>
                    <a:pt x="165" y="301"/>
                    <a:pt x="165" y="302"/>
                  </a:cubicBezTo>
                  <a:cubicBezTo>
                    <a:pt x="165" y="303"/>
                    <a:pt x="167" y="305"/>
                    <a:pt x="167" y="305"/>
                  </a:cubicBezTo>
                  <a:cubicBezTo>
                    <a:pt x="171" y="308"/>
                    <a:pt x="171" y="308"/>
                    <a:pt x="171" y="308"/>
                  </a:cubicBezTo>
                  <a:cubicBezTo>
                    <a:pt x="171" y="308"/>
                    <a:pt x="171" y="309"/>
                    <a:pt x="171" y="309"/>
                  </a:cubicBezTo>
                  <a:cubicBezTo>
                    <a:pt x="171" y="310"/>
                    <a:pt x="172" y="312"/>
                    <a:pt x="173" y="313"/>
                  </a:cubicBezTo>
                  <a:cubicBezTo>
                    <a:pt x="174" y="315"/>
                    <a:pt x="173" y="312"/>
                    <a:pt x="174" y="312"/>
                  </a:cubicBezTo>
                  <a:cubicBezTo>
                    <a:pt x="174" y="311"/>
                    <a:pt x="175" y="310"/>
                    <a:pt x="175" y="310"/>
                  </a:cubicBezTo>
                  <a:cubicBezTo>
                    <a:pt x="177" y="313"/>
                    <a:pt x="177" y="313"/>
                    <a:pt x="177" y="313"/>
                  </a:cubicBezTo>
                  <a:cubicBezTo>
                    <a:pt x="177" y="313"/>
                    <a:pt x="181" y="314"/>
                    <a:pt x="182" y="314"/>
                  </a:cubicBezTo>
                  <a:cubicBezTo>
                    <a:pt x="183" y="313"/>
                    <a:pt x="184" y="312"/>
                    <a:pt x="184" y="312"/>
                  </a:cubicBezTo>
                  <a:cubicBezTo>
                    <a:pt x="182" y="310"/>
                    <a:pt x="182" y="310"/>
                    <a:pt x="182" y="310"/>
                  </a:cubicBezTo>
                  <a:cubicBezTo>
                    <a:pt x="180" y="307"/>
                    <a:pt x="180" y="307"/>
                    <a:pt x="180" y="307"/>
                  </a:cubicBezTo>
                  <a:cubicBezTo>
                    <a:pt x="180" y="307"/>
                    <a:pt x="177" y="304"/>
                    <a:pt x="176" y="304"/>
                  </a:cubicBezTo>
                  <a:cubicBezTo>
                    <a:pt x="175" y="303"/>
                    <a:pt x="174" y="302"/>
                    <a:pt x="174" y="301"/>
                  </a:cubicBezTo>
                  <a:cubicBezTo>
                    <a:pt x="173" y="300"/>
                    <a:pt x="173" y="298"/>
                    <a:pt x="173" y="298"/>
                  </a:cubicBezTo>
                  <a:cubicBezTo>
                    <a:pt x="174" y="297"/>
                    <a:pt x="174" y="295"/>
                    <a:pt x="175" y="293"/>
                  </a:cubicBezTo>
                  <a:cubicBezTo>
                    <a:pt x="176" y="291"/>
                    <a:pt x="174" y="293"/>
                    <a:pt x="174" y="293"/>
                  </a:cubicBezTo>
                  <a:cubicBezTo>
                    <a:pt x="174" y="293"/>
                    <a:pt x="172" y="290"/>
                    <a:pt x="173" y="289"/>
                  </a:cubicBezTo>
                  <a:cubicBezTo>
                    <a:pt x="173" y="289"/>
                    <a:pt x="169" y="283"/>
                    <a:pt x="169" y="283"/>
                  </a:cubicBezTo>
                  <a:cubicBezTo>
                    <a:pt x="169" y="283"/>
                    <a:pt x="168" y="281"/>
                    <a:pt x="168" y="281"/>
                  </a:cubicBezTo>
                  <a:cubicBezTo>
                    <a:pt x="168" y="281"/>
                    <a:pt x="165" y="279"/>
                    <a:pt x="164" y="279"/>
                  </a:cubicBezTo>
                  <a:cubicBezTo>
                    <a:pt x="163" y="278"/>
                    <a:pt x="162" y="277"/>
                    <a:pt x="162" y="277"/>
                  </a:cubicBezTo>
                  <a:cubicBezTo>
                    <a:pt x="162" y="276"/>
                    <a:pt x="162" y="274"/>
                    <a:pt x="162" y="273"/>
                  </a:cubicBezTo>
                  <a:cubicBezTo>
                    <a:pt x="161" y="272"/>
                    <a:pt x="160" y="270"/>
                    <a:pt x="159" y="269"/>
                  </a:cubicBezTo>
                  <a:cubicBezTo>
                    <a:pt x="158" y="268"/>
                    <a:pt x="157" y="266"/>
                    <a:pt x="156" y="264"/>
                  </a:cubicBezTo>
                  <a:cubicBezTo>
                    <a:pt x="155" y="263"/>
                    <a:pt x="154" y="261"/>
                    <a:pt x="154" y="261"/>
                  </a:cubicBezTo>
                  <a:cubicBezTo>
                    <a:pt x="153" y="257"/>
                    <a:pt x="153" y="257"/>
                    <a:pt x="153" y="257"/>
                  </a:cubicBezTo>
                  <a:cubicBezTo>
                    <a:pt x="153" y="255"/>
                    <a:pt x="153" y="255"/>
                    <a:pt x="153" y="255"/>
                  </a:cubicBezTo>
                  <a:cubicBezTo>
                    <a:pt x="156" y="257"/>
                    <a:pt x="156" y="257"/>
                    <a:pt x="156" y="257"/>
                  </a:cubicBezTo>
                  <a:cubicBezTo>
                    <a:pt x="156" y="257"/>
                    <a:pt x="158" y="256"/>
                    <a:pt x="159" y="256"/>
                  </a:cubicBezTo>
                  <a:cubicBezTo>
                    <a:pt x="160" y="256"/>
                    <a:pt x="163" y="257"/>
                    <a:pt x="163" y="257"/>
                  </a:cubicBezTo>
                  <a:cubicBezTo>
                    <a:pt x="163" y="257"/>
                    <a:pt x="165" y="258"/>
                    <a:pt x="166" y="258"/>
                  </a:cubicBezTo>
                  <a:cubicBezTo>
                    <a:pt x="166" y="258"/>
                    <a:pt x="167" y="259"/>
                    <a:pt x="168" y="258"/>
                  </a:cubicBezTo>
                  <a:cubicBezTo>
                    <a:pt x="169" y="258"/>
                    <a:pt x="170" y="260"/>
                    <a:pt x="170" y="261"/>
                  </a:cubicBezTo>
                  <a:cubicBezTo>
                    <a:pt x="170" y="262"/>
                    <a:pt x="169" y="263"/>
                    <a:pt x="169" y="263"/>
                  </a:cubicBezTo>
                  <a:cubicBezTo>
                    <a:pt x="169" y="264"/>
                    <a:pt x="169" y="265"/>
                    <a:pt x="169" y="265"/>
                  </a:cubicBezTo>
                  <a:cubicBezTo>
                    <a:pt x="169" y="265"/>
                    <a:pt x="171" y="266"/>
                    <a:pt x="172" y="266"/>
                  </a:cubicBezTo>
                  <a:cubicBezTo>
                    <a:pt x="172" y="267"/>
                    <a:pt x="171" y="268"/>
                    <a:pt x="171" y="268"/>
                  </a:cubicBezTo>
                  <a:cubicBezTo>
                    <a:pt x="171" y="268"/>
                    <a:pt x="171" y="270"/>
                    <a:pt x="171" y="271"/>
                  </a:cubicBezTo>
                  <a:cubicBezTo>
                    <a:pt x="172" y="271"/>
                    <a:pt x="173" y="269"/>
                    <a:pt x="173" y="269"/>
                  </a:cubicBezTo>
                  <a:cubicBezTo>
                    <a:pt x="173" y="269"/>
                    <a:pt x="174" y="267"/>
                    <a:pt x="174" y="266"/>
                  </a:cubicBezTo>
                  <a:cubicBezTo>
                    <a:pt x="174" y="265"/>
                    <a:pt x="176" y="264"/>
                    <a:pt x="176" y="264"/>
                  </a:cubicBezTo>
                  <a:cubicBezTo>
                    <a:pt x="178" y="260"/>
                    <a:pt x="178" y="260"/>
                    <a:pt x="178" y="260"/>
                  </a:cubicBezTo>
                  <a:cubicBezTo>
                    <a:pt x="180" y="258"/>
                    <a:pt x="180" y="258"/>
                    <a:pt x="180" y="258"/>
                  </a:cubicBezTo>
                  <a:cubicBezTo>
                    <a:pt x="180" y="258"/>
                    <a:pt x="184" y="257"/>
                    <a:pt x="185" y="256"/>
                  </a:cubicBezTo>
                  <a:cubicBezTo>
                    <a:pt x="186" y="255"/>
                    <a:pt x="186" y="256"/>
                    <a:pt x="186" y="255"/>
                  </a:cubicBezTo>
                  <a:cubicBezTo>
                    <a:pt x="187" y="255"/>
                    <a:pt x="187" y="253"/>
                    <a:pt x="187" y="253"/>
                  </a:cubicBezTo>
                  <a:cubicBezTo>
                    <a:pt x="185" y="251"/>
                    <a:pt x="185" y="251"/>
                    <a:pt x="185" y="251"/>
                  </a:cubicBezTo>
                  <a:cubicBezTo>
                    <a:pt x="181" y="252"/>
                    <a:pt x="181" y="252"/>
                    <a:pt x="181" y="252"/>
                  </a:cubicBezTo>
                  <a:cubicBezTo>
                    <a:pt x="180" y="250"/>
                    <a:pt x="180" y="250"/>
                    <a:pt x="180" y="250"/>
                  </a:cubicBezTo>
                  <a:cubicBezTo>
                    <a:pt x="180" y="250"/>
                    <a:pt x="180" y="250"/>
                    <a:pt x="181" y="250"/>
                  </a:cubicBezTo>
                  <a:cubicBezTo>
                    <a:pt x="181" y="250"/>
                    <a:pt x="181" y="246"/>
                    <a:pt x="181" y="246"/>
                  </a:cubicBezTo>
                  <a:cubicBezTo>
                    <a:pt x="181" y="246"/>
                    <a:pt x="179" y="247"/>
                    <a:pt x="178" y="247"/>
                  </a:cubicBezTo>
                  <a:cubicBezTo>
                    <a:pt x="177" y="247"/>
                    <a:pt x="178" y="250"/>
                    <a:pt x="178" y="250"/>
                  </a:cubicBezTo>
                  <a:cubicBezTo>
                    <a:pt x="178" y="250"/>
                    <a:pt x="173" y="249"/>
                    <a:pt x="172" y="249"/>
                  </a:cubicBezTo>
                  <a:cubicBezTo>
                    <a:pt x="171" y="248"/>
                    <a:pt x="171" y="247"/>
                    <a:pt x="171" y="247"/>
                  </a:cubicBezTo>
                  <a:cubicBezTo>
                    <a:pt x="170" y="246"/>
                    <a:pt x="172" y="243"/>
                    <a:pt x="172" y="243"/>
                  </a:cubicBezTo>
                  <a:cubicBezTo>
                    <a:pt x="173" y="239"/>
                    <a:pt x="173" y="239"/>
                    <a:pt x="173" y="239"/>
                  </a:cubicBezTo>
                  <a:cubicBezTo>
                    <a:pt x="173" y="239"/>
                    <a:pt x="168" y="238"/>
                    <a:pt x="168" y="237"/>
                  </a:cubicBezTo>
                  <a:cubicBezTo>
                    <a:pt x="168" y="236"/>
                    <a:pt x="163" y="239"/>
                    <a:pt x="161" y="237"/>
                  </a:cubicBezTo>
                  <a:cubicBezTo>
                    <a:pt x="160" y="235"/>
                    <a:pt x="160" y="235"/>
                    <a:pt x="160" y="235"/>
                  </a:cubicBezTo>
                  <a:cubicBezTo>
                    <a:pt x="158" y="233"/>
                    <a:pt x="158" y="233"/>
                    <a:pt x="158" y="233"/>
                  </a:cubicBezTo>
                  <a:cubicBezTo>
                    <a:pt x="156" y="233"/>
                    <a:pt x="156" y="233"/>
                    <a:pt x="156" y="233"/>
                  </a:cubicBezTo>
                  <a:cubicBezTo>
                    <a:pt x="156" y="233"/>
                    <a:pt x="153" y="234"/>
                    <a:pt x="152" y="234"/>
                  </a:cubicBezTo>
                  <a:cubicBezTo>
                    <a:pt x="151" y="234"/>
                    <a:pt x="151" y="232"/>
                    <a:pt x="151" y="232"/>
                  </a:cubicBezTo>
                  <a:cubicBezTo>
                    <a:pt x="146" y="230"/>
                    <a:pt x="146" y="230"/>
                    <a:pt x="146" y="230"/>
                  </a:cubicBezTo>
                  <a:cubicBezTo>
                    <a:pt x="141" y="229"/>
                    <a:pt x="141" y="229"/>
                    <a:pt x="141" y="229"/>
                  </a:cubicBezTo>
                  <a:cubicBezTo>
                    <a:pt x="141" y="229"/>
                    <a:pt x="135" y="228"/>
                    <a:pt x="133" y="227"/>
                  </a:cubicBezTo>
                  <a:cubicBezTo>
                    <a:pt x="132" y="227"/>
                    <a:pt x="127" y="226"/>
                    <a:pt x="125" y="226"/>
                  </a:cubicBezTo>
                  <a:cubicBezTo>
                    <a:pt x="123" y="226"/>
                    <a:pt x="121" y="226"/>
                    <a:pt x="119" y="225"/>
                  </a:cubicBezTo>
                  <a:cubicBezTo>
                    <a:pt x="118" y="224"/>
                    <a:pt x="115" y="223"/>
                    <a:pt x="115" y="223"/>
                  </a:cubicBezTo>
                  <a:cubicBezTo>
                    <a:pt x="115" y="223"/>
                    <a:pt x="109" y="221"/>
                    <a:pt x="109" y="221"/>
                  </a:cubicBezTo>
                  <a:cubicBezTo>
                    <a:pt x="108" y="221"/>
                    <a:pt x="107" y="221"/>
                    <a:pt x="107" y="221"/>
                  </a:cubicBezTo>
                  <a:cubicBezTo>
                    <a:pt x="106" y="221"/>
                    <a:pt x="104" y="224"/>
                    <a:pt x="102" y="225"/>
                  </a:cubicBezTo>
                  <a:cubicBezTo>
                    <a:pt x="101" y="225"/>
                    <a:pt x="101" y="228"/>
                    <a:pt x="100" y="229"/>
                  </a:cubicBezTo>
                  <a:cubicBezTo>
                    <a:pt x="100" y="231"/>
                    <a:pt x="99" y="232"/>
                    <a:pt x="98" y="232"/>
                  </a:cubicBezTo>
                  <a:cubicBezTo>
                    <a:pt x="98" y="233"/>
                    <a:pt x="92" y="231"/>
                    <a:pt x="92" y="232"/>
                  </a:cubicBezTo>
                  <a:close/>
                  <a:moveTo>
                    <a:pt x="60" y="252"/>
                  </a:moveTo>
                  <a:cubicBezTo>
                    <a:pt x="60" y="252"/>
                    <a:pt x="60" y="252"/>
                    <a:pt x="60" y="252"/>
                  </a:cubicBezTo>
                  <a:cubicBezTo>
                    <a:pt x="60" y="252"/>
                    <a:pt x="62" y="251"/>
                    <a:pt x="62" y="252"/>
                  </a:cubicBezTo>
                  <a:cubicBezTo>
                    <a:pt x="62" y="252"/>
                    <a:pt x="63" y="253"/>
                    <a:pt x="63" y="254"/>
                  </a:cubicBezTo>
                  <a:cubicBezTo>
                    <a:pt x="64" y="254"/>
                    <a:pt x="66" y="256"/>
                    <a:pt x="67" y="256"/>
                  </a:cubicBezTo>
                  <a:cubicBezTo>
                    <a:pt x="68" y="256"/>
                    <a:pt x="71" y="256"/>
                    <a:pt x="71" y="256"/>
                  </a:cubicBezTo>
                  <a:cubicBezTo>
                    <a:pt x="74" y="259"/>
                    <a:pt x="74" y="259"/>
                    <a:pt x="74" y="259"/>
                  </a:cubicBezTo>
                  <a:cubicBezTo>
                    <a:pt x="74" y="259"/>
                    <a:pt x="77" y="260"/>
                    <a:pt x="77" y="261"/>
                  </a:cubicBezTo>
                  <a:cubicBezTo>
                    <a:pt x="77" y="261"/>
                    <a:pt x="72" y="264"/>
                    <a:pt x="72" y="264"/>
                  </a:cubicBezTo>
                  <a:cubicBezTo>
                    <a:pt x="71" y="265"/>
                    <a:pt x="71" y="265"/>
                    <a:pt x="71" y="265"/>
                  </a:cubicBezTo>
                  <a:cubicBezTo>
                    <a:pt x="71" y="265"/>
                    <a:pt x="71" y="267"/>
                    <a:pt x="69" y="266"/>
                  </a:cubicBezTo>
                  <a:cubicBezTo>
                    <a:pt x="68" y="266"/>
                    <a:pt x="67" y="266"/>
                    <a:pt x="66" y="265"/>
                  </a:cubicBezTo>
                  <a:cubicBezTo>
                    <a:pt x="66" y="264"/>
                    <a:pt x="66" y="264"/>
                    <a:pt x="65" y="263"/>
                  </a:cubicBezTo>
                  <a:cubicBezTo>
                    <a:pt x="63" y="262"/>
                    <a:pt x="59" y="259"/>
                    <a:pt x="59" y="259"/>
                  </a:cubicBezTo>
                  <a:cubicBezTo>
                    <a:pt x="59" y="256"/>
                    <a:pt x="59" y="256"/>
                    <a:pt x="59" y="256"/>
                  </a:cubicBezTo>
                  <a:cubicBezTo>
                    <a:pt x="59" y="254"/>
                    <a:pt x="59" y="254"/>
                    <a:pt x="59" y="254"/>
                  </a:cubicBezTo>
                  <a:cubicBezTo>
                    <a:pt x="60" y="252"/>
                    <a:pt x="60" y="252"/>
                    <a:pt x="60" y="252"/>
                  </a:cubicBezTo>
                  <a:close/>
                  <a:moveTo>
                    <a:pt x="48" y="234"/>
                  </a:moveTo>
                  <a:cubicBezTo>
                    <a:pt x="48" y="234"/>
                    <a:pt x="48" y="234"/>
                    <a:pt x="48" y="234"/>
                  </a:cubicBezTo>
                  <a:cubicBezTo>
                    <a:pt x="45" y="230"/>
                    <a:pt x="45" y="230"/>
                    <a:pt x="45" y="230"/>
                  </a:cubicBezTo>
                  <a:cubicBezTo>
                    <a:pt x="43" y="234"/>
                    <a:pt x="43" y="234"/>
                    <a:pt x="43" y="234"/>
                  </a:cubicBezTo>
                  <a:cubicBezTo>
                    <a:pt x="42" y="238"/>
                    <a:pt x="42" y="238"/>
                    <a:pt x="42" y="238"/>
                  </a:cubicBezTo>
                  <a:cubicBezTo>
                    <a:pt x="45" y="240"/>
                    <a:pt x="45" y="240"/>
                    <a:pt x="45" y="240"/>
                  </a:cubicBezTo>
                  <a:cubicBezTo>
                    <a:pt x="46" y="240"/>
                    <a:pt x="46" y="240"/>
                    <a:pt x="46" y="240"/>
                  </a:cubicBezTo>
                  <a:cubicBezTo>
                    <a:pt x="48" y="237"/>
                    <a:pt x="48" y="237"/>
                    <a:pt x="48" y="237"/>
                  </a:cubicBezTo>
                  <a:cubicBezTo>
                    <a:pt x="50" y="240"/>
                    <a:pt x="50" y="240"/>
                    <a:pt x="50" y="240"/>
                  </a:cubicBezTo>
                  <a:cubicBezTo>
                    <a:pt x="52" y="244"/>
                    <a:pt x="52" y="244"/>
                    <a:pt x="52" y="244"/>
                  </a:cubicBezTo>
                  <a:cubicBezTo>
                    <a:pt x="52" y="244"/>
                    <a:pt x="54" y="242"/>
                    <a:pt x="55" y="241"/>
                  </a:cubicBezTo>
                  <a:cubicBezTo>
                    <a:pt x="56" y="241"/>
                    <a:pt x="60" y="244"/>
                    <a:pt x="60" y="244"/>
                  </a:cubicBezTo>
                  <a:cubicBezTo>
                    <a:pt x="60" y="244"/>
                    <a:pt x="64" y="242"/>
                    <a:pt x="65" y="242"/>
                  </a:cubicBezTo>
                  <a:cubicBezTo>
                    <a:pt x="66" y="242"/>
                    <a:pt x="63" y="239"/>
                    <a:pt x="63" y="239"/>
                  </a:cubicBezTo>
                  <a:cubicBezTo>
                    <a:pt x="60" y="236"/>
                    <a:pt x="60" y="236"/>
                    <a:pt x="60" y="236"/>
                  </a:cubicBezTo>
                  <a:cubicBezTo>
                    <a:pt x="58" y="234"/>
                    <a:pt x="58" y="234"/>
                    <a:pt x="58" y="234"/>
                  </a:cubicBezTo>
                  <a:cubicBezTo>
                    <a:pt x="54" y="232"/>
                    <a:pt x="54" y="232"/>
                    <a:pt x="54" y="232"/>
                  </a:cubicBezTo>
                  <a:cubicBezTo>
                    <a:pt x="54" y="231"/>
                    <a:pt x="54" y="231"/>
                    <a:pt x="54" y="231"/>
                  </a:cubicBezTo>
                  <a:cubicBezTo>
                    <a:pt x="55" y="229"/>
                    <a:pt x="55" y="229"/>
                    <a:pt x="55" y="229"/>
                  </a:cubicBezTo>
                  <a:cubicBezTo>
                    <a:pt x="55" y="229"/>
                    <a:pt x="55" y="231"/>
                    <a:pt x="57" y="230"/>
                  </a:cubicBezTo>
                  <a:cubicBezTo>
                    <a:pt x="59" y="230"/>
                    <a:pt x="59" y="230"/>
                    <a:pt x="59" y="229"/>
                  </a:cubicBezTo>
                  <a:cubicBezTo>
                    <a:pt x="60" y="229"/>
                    <a:pt x="59" y="228"/>
                    <a:pt x="59" y="228"/>
                  </a:cubicBezTo>
                  <a:cubicBezTo>
                    <a:pt x="56" y="226"/>
                    <a:pt x="56" y="226"/>
                    <a:pt x="56" y="226"/>
                  </a:cubicBezTo>
                  <a:cubicBezTo>
                    <a:pt x="57" y="223"/>
                    <a:pt x="57" y="223"/>
                    <a:pt x="57" y="223"/>
                  </a:cubicBezTo>
                  <a:cubicBezTo>
                    <a:pt x="54" y="221"/>
                    <a:pt x="54" y="221"/>
                    <a:pt x="54" y="221"/>
                  </a:cubicBezTo>
                  <a:cubicBezTo>
                    <a:pt x="53" y="224"/>
                    <a:pt x="53" y="224"/>
                    <a:pt x="53" y="224"/>
                  </a:cubicBezTo>
                  <a:cubicBezTo>
                    <a:pt x="50" y="223"/>
                    <a:pt x="50" y="223"/>
                    <a:pt x="50" y="223"/>
                  </a:cubicBezTo>
                  <a:cubicBezTo>
                    <a:pt x="50" y="223"/>
                    <a:pt x="49" y="225"/>
                    <a:pt x="49" y="225"/>
                  </a:cubicBezTo>
                  <a:cubicBezTo>
                    <a:pt x="49" y="226"/>
                    <a:pt x="50" y="229"/>
                    <a:pt x="50" y="229"/>
                  </a:cubicBezTo>
                  <a:cubicBezTo>
                    <a:pt x="48" y="234"/>
                    <a:pt x="48" y="234"/>
                    <a:pt x="48" y="234"/>
                  </a:cubicBezTo>
                  <a:close/>
                  <a:moveTo>
                    <a:pt x="11" y="161"/>
                  </a:moveTo>
                  <a:cubicBezTo>
                    <a:pt x="11" y="161"/>
                    <a:pt x="11" y="161"/>
                    <a:pt x="11" y="161"/>
                  </a:cubicBezTo>
                  <a:cubicBezTo>
                    <a:pt x="9" y="161"/>
                    <a:pt x="9" y="161"/>
                    <a:pt x="9" y="161"/>
                  </a:cubicBezTo>
                  <a:cubicBezTo>
                    <a:pt x="9" y="161"/>
                    <a:pt x="9" y="162"/>
                    <a:pt x="10" y="163"/>
                  </a:cubicBezTo>
                  <a:cubicBezTo>
                    <a:pt x="11" y="164"/>
                    <a:pt x="13" y="170"/>
                    <a:pt x="13" y="170"/>
                  </a:cubicBezTo>
                  <a:cubicBezTo>
                    <a:pt x="15" y="171"/>
                    <a:pt x="15" y="171"/>
                    <a:pt x="15" y="171"/>
                  </a:cubicBezTo>
                  <a:cubicBezTo>
                    <a:pt x="19" y="173"/>
                    <a:pt x="19" y="173"/>
                    <a:pt x="19" y="173"/>
                  </a:cubicBezTo>
                  <a:cubicBezTo>
                    <a:pt x="22" y="176"/>
                    <a:pt x="22" y="176"/>
                    <a:pt x="22" y="176"/>
                  </a:cubicBezTo>
                  <a:cubicBezTo>
                    <a:pt x="22" y="176"/>
                    <a:pt x="24" y="179"/>
                    <a:pt x="21" y="178"/>
                  </a:cubicBezTo>
                  <a:cubicBezTo>
                    <a:pt x="18" y="177"/>
                    <a:pt x="15" y="175"/>
                    <a:pt x="14" y="174"/>
                  </a:cubicBezTo>
                  <a:cubicBezTo>
                    <a:pt x="12" y="174"/>
                    <a:pt x="10" y="173"/>
                    <a:pt x="10" y="173"/>
                  </a:cubicBezTo>
                  <a:cubicBezTo>
                    <a:pt x="10" y="173"/>
                    <a:pt x="9" y="168"/>
                    <a:pt x="9" y="167"/>
                  </a:cubicBezTo>
                  <a:cubicBezTo>
                    <a:pt x="8" y="167"/>
                    <a:pt x="6" y="166"/>
                    <a:pt x="6" y="166"/>
                  </a:cubicBezTo>
                  <a:cubicBezTo>
                    <a:pt x="0" y="163"/>
                    <a:pt x="0" y="163"/>
                    <a:pt x="0" y="163"/>
                  </a:cubicBezTo>
                  <a:cubicBezTo>
                    <a:pt x="0" y="163"/>
                    <a:pt x="0" y="159"/>
                    <a:pt x="1" y="158"/>
                  </a:cubicBezTo>
                  <a:cubicBezTo>
                    <a:pt x="1" y="158"/>
                    <a:pt x="1" y="156"/>
                    <a:pt x="3" y="156"/>
                  </a:cubicBezTo>
                  <a:cubicBezTo>
                    <a:pt x="4" y="155"/>
                    <a:pt x="7" y="155"/>
                    <a:pt x="7" y="155"/>
                  </a:cubicBezTo>
                  <a:cubicBezTo>
                    <a:pt x="7" y="155"/>
                    <a:pt x="7" y="152"/>
                    <a:pt x="8" y="153"/>
                  </a:cubicBezTo>
                  <a:cubicBezTo>
                    <a:pt x="9" y="154"/>
                    <a:pt x="11" y="157"/>
                    <a:pt x="11" y="157"/>
                  </a:cubicBezTo>
                  <a:lnTo>
                    <a:pt x="11" y="161"/>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55" name="Freeform 210">
              <a:extLst>
                <a:ext uri="{FF2B5EF4-FFF2-40B4-BE49-F238E27FC236}">
                  <a16:creationId xmlns:a16="http://schemas.microsoft.com/office/drawing/2014/main" id="{4E3554FE-8D40-4E24-B78D-81113B1BDFD6}"/>
                </a:ext>
              </a:extLst>
            </p:cNvPr>
            <p:cNvSpPr>
              <a:spLocks noEditPoints="1"/>
            </p:cNvSpPr>
            <p:nvPr/>
          </p:nvSpPr>
          <p:spPr bwMode="auto">
            <a:xfrm>
              <a:off x="6551975" y="3312876"/>
              <a:ext cx="1810762" cy="943961"/>
            </a:xfrm>
            <a:custGeom>
              <a:avLst/>
              <a:gdLst>
                <a:gd name="T0" fmla="*/ 742 w 794"/>
                <a:gd name="T1" fmla="*/ 116 h 427"/>
                <a:gd name="T2" fmla="*/ 780 w 794"/>
                <a:gd name="T3" fmla="*/ 173 h 427"/>
                <a:gd name="T4" fmla="*/ 770 w 794"/>
                <a:gd name="T5" fmla="*/ 188 h 427"/>
                <a:gd name="T6" fmla="*/ 699 w 794"/>
                <a:gd name="T7" fmla="*/ 222 h 427"/>
                <a:gd name="T8" fmla="*/ 627 w 794"/>
                <a:gd name="T9" fmla="*/ 256 h 427"/>
                <a:gd name="T10" fmla="*/ 498 w 794"/>
                <a:gd name="T11" fmla="*/ 320 h 427"/>
                <a:gd name="T12" fmla="*/ 472 w 794"/>
                <a:gd name="T13" fmla="*/ 373 h 427"/>
                <a:gd name="T14" fmla="*/ 438 w 794"/>
                <a:gd name="T15" fmla="*/ 333 h 427"/>
                <a:gd name="T16" fmla="*/ 374 w 794"/>
                <a:gd name="T17" fmla="*/ 377 h 427"/>
                <a:gd name="T18" fmla="*/ 261 w 794"/>
                <a:gd name="T19" fmla="*/ 378 h 427"/>
                <a:gd name="T20" fmla="*/ 178 w 794"/>
                <a:gd name="T21" fmla="*/ 417 h 427"/>
                <a:gd name="T22" fmla="*/ 129 w 794"/>
                <a:gd name="T23" fmla="*/ 413 h 427"/>
                <a:gd name="T24" fmla="*/ 100 w 794"/>
                <a:gd name="T25" fmla="*/ 401 h 427"/>
                <a:gd name="T26" fmla="*/ 84 w 794"/>
                <a:gd name="T27" fmla="*/ 373 h 427"/>
                <a:gd name="T28" fmla="*/ 94 w 794"/>
                <a:gd name="T29" fmla="*/ 369 h 427"/>
                <a:gd name="T30" fmla="*/ 66 w 794"/>
                <a:gd name="T31" fmla="*/ 348 h 427"/>
                <a:gd name="T32" fmla="*/ 45 w 794"/>
                <a:gd name="T33" fmla="*/ 343 h 427"/>
                <a:gd name="T34" fmla="*/ 49 w 794"/>
                <a:gd name="T35" fmla="*/ 326 h 427"/>
                <a:gd name="T36" fmla="*/ 70 w 794"/>
                <a:gd name="T37" fmla="*/ 333 h 427"/>
                <a:gd name="T38" fmla="*/ 65 w 794"/>
                <a:gd name="T39" fmla="*/ 316 h 427"/>
                <a:gd name="T40" fmla="*/ 55 w 794"/>
                <a:gd name="T41" fmla="*/ 299 h 427"/>
                <a:gd name="T42" fmla="*/ 43 w 794"/>
                <a:gd name="T43" fmla="*/ 278 h 427"/>
                <a:gd name="T44" fmla="*/ 22 w 794"/>
                <a:gd name="T45" fmla="*/ 277 h 427"/>
                <a:gd name="T46" fmla="*/ 22 w 794"/>
                <a:gd name="T47" fmla="*/ 246 h 427"/>
                <a:gd name="T48" fmla="*/ 47 w 794"/>
                <a:gd name="T49" fmla="*/ 225 h 427"/>
                <a:gd name="T50" fmla="*/ 79 w 794"/>
                <a:gd name="T51" fmla="*/ 220 h 427"/>
                <a:gd name="T52" fmla="*/ 83 w 794"/>
                <a:gd name="T53" fmla="*/ 218 h 427"/>
                <a:gd name="T54" fmla="*/ 123 w 794"/>
                <a:gd name="T55" fmla="*/ 207 h 427"/>
                <a:gd name="T56" fmla="*/ 120 w 794"/>
                <a:gd name="T57" fmla="*/ 197 h 427"/>
                <a:gd name="T58" fmla="*/ 154 w 794"/>
                <a:gd name="T59" fmla="*/ 177 h 427"/>
                <a:gd name="T60" fmla="*/ 88 w 794"/>
                <a:gd name="T61" fmla="*/ 179 h 427"/>
                <a:gd name="T62" fmla="*/ 48 w 794"/>
                <a:gd name="T63" fmla="*/ 214 h 427"/>
                <a:gd name="T64" fmla="*/ 18 w 794"/>
                <a:gd name="T65" fmla="*/ 248 h 427"/>
                <a:gd name="T66" fmla="*/ 15 w 794"/>
                <a:gd name="T67" fmla="*/ 240 h 427"/>
                <a:gd name="T68" fmla="*/ 33 w 794"/>
                <a:gd name="T69" fmla="*/ 217 h 427"/>
                <a:gd name="T70" fmla="*/ 0 w 794"/>
                <a:gd name="T71" fmla="*/ 217 h 427"/>
                <a:gd name="T72" fmla="*/ 11 w 794"/>
                <a:gd name="T73" fmla="*/ 197 h 427"/>
                <a:gd name="T74" fmla="*/ 18 w 794"/>
                <a:gd name="T75" fmla="*/ 175 h 427"/>
                <a:gd name="T76" fmla="*/ 1 w 794"/>
                <a:gd name="T77" fmla="*/ 162 h 427"/>
                <a:gd name="T78" fmla="*/ 5 w 794"/>
                <a:gd name="T79" fmla="*/ 158 h 427"/>
                <a:gd name="T80" fmla="*/ 32 w 794"/>
                <a:gd name="T81" fmla="*/ 135 h 427"/>
                <a:gd name="T82" fmla="*/ 65 w 794"/>
                <a:gd name="T83" fmla="*/ 131 h 427"/>
                <a:gd name="T84" fmla="*/ 106 w 794"/>
                <a:gd name="T85" fmla="*/ 157 h 427"/>
                <a:gd name="T86" fmla="*/ 159 w 794"/>
                <a:gd name="T87" fmla="*/ 154 h 427"/>
                <a:gd name="T88" fmla="*/ 203 w 794"/>
                <a:gd name="T89" fmla="*/ 143 h 427"/>
                <a:gd name="T90" fmla="*/ 235 w 794"/>
                <a:gd name="T91" fmla="*/ 107 h 427"/>
                <a:gd name="T92" fmla="*/ 325 w 794"/>
                <a:gd name="T93" fmla="*/ 69 h 427"/>
                <a:gd name="T94" fmla="*/ 358 w 794"/>
                <a:gd name="T95" fmla="*/ 81 h 427"/>
                <a:gd name="T96" fmla="*/ 390 w 794"/>
                <a:gd name="T97" fmla="*/ 93 h 427"/>
                <a:gd name="T98" fmla="*/ 427 w 794"/>
                <a:gd name="T99" fmla="*/ 89 h 427"/>
                <a:gd name="T100" fmla="*/ 454 w 794"/>
                <a:gd name="T101" fmla="*/ 87 h 427"/>
                <a:gd name="T102" fmla="*/ 490 w 794"/>
                <a:gd name="T103" fmla="*/ 75 h 427"/>
                <a:gd name="T104" fmla="*/ 516 w 794"/>
                <a:gd name="T105" fmla="*/ 67 h 427"/>
                <a:gd name="T106" fmla="*/ 554 w 794"/>
                <a:gd name="T107" fmla="*/ 51 h 427"/>
                <a:gd name="T108" fmla="*/ 575 w 794"/>
                <a:gd name="T109" fmla="*/ 27 h 427"/>
                <a:gd name="T110" fmla="*/ 606 w 794"/>
                <a:gd name="T111" fmla="*/ 14 h 427"/>
                <a:gd name="T112" fmla="*/ 642 w 794"/>
                <a:gd name="T113" fmla="*/ 9 h 427"/>
                <a:gd name="T114" fmla="*/ 671 w 794"/>
                <a:gd name="T115" fmla="*/ 16 h 427"/>
                <a:gd name="T116" fmla="*/ 674 w 794"/>
                <a:gd name="T117" fmla="*/ 40 h 427"/>
                <a:gd name="T118" fmla="*/ 685 w 794"/>
                <a:gd name="T119" fmla="*/ 59 h 427"/>
                <a:gd name="T120" fmla="*/ 708 w 794"/>
                <a:gd name="T121" fmla="*/ 58 h 427"/>
                <a:gd name="T122" fmla="*/ 727 w 794"/>
                <a:gd name="T123" fmla="*/ 80 h 4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94" h="427">
                  <a:moveTo>
                    <a:pt x="727" y="80"/>
                  </a:moveTo>
                  <a:cubicBezTo>
                    <a:pt x="717" y="84"/>
                    <a:pt x="717" y="84"/>
                    <a:pt x="717" y="84"/>
                  </a:cubicBezTo>
                  <a:cubicBezTo>
                    <a:pt x="717" y="86"/>
                    <a:pt x="717" y="86"/>
                    <a:pt x="717" y="86"/>
                  </a:cubicBezTo>
                  <a:cubicBezTo>
                    <a:pt x="723" y="93"/>
                    <a:pt x="723" y="93"/>
                    <a:pt x="723" y="93"/>
                  </a:cubicBezTo>
                  <a:cubicBezTo>
                    <a:pt x="729" y="95"/>
                    <a:pt x="729" y="95"/>
                    <a:pt x="729" y="95"/>
                  </a:cubicBezTo>
                  <a:cubicBezTo>
                    <a:pt x="733" y="105"/>
                    <a:pt x="733" y="105"/>
                    <a:pt x="733" y="105"/>
                  </a:cubicBezTo>
                  <a:cubicBezTo>
                    <a:pt x="742" y="116"/>
                    <a:pt x="742" y="116"/>
                    <a:pt x="742" y="116"/>
                  </a:cubicBezTo>
                  <a:cubicBezTo>
                    <a:pt x="748" y="129"/>
                    <a:pt x="748" y="129"/>
                    <a:pt x="748" y="129"/>
                  </a:cubicBezTo>
                  <a:cubicBezTo>
                    <a:pt x="756" y="130"/>
                    <a:pt x="756" y="130"/>
                    <a:pt x="756" y="130"/>
                  </a:cubicBezTo>
                  <a:cubicBezTo>
                    <a:pt x="758" y="135"/>
                    <a:pt x="756" y="128"/>
                    <a:pt x="756" y="136"/>
                  </a:cubicBezTo>
                  <a:cubicBezTo>
                    <a:pt x="754" y="148"/>
                    <a:pt x="753" y="140"/>
                    <a:pt x="756" y="154"/>
                  </a:cubicBezTo>
                  <a:cubicBezTo>
                    <a:pt x="756" y="158"/>
                    <a:pt x="771" y="156"/>
                    <a:pt x="772" y="156"/>
                  </a:cubicBezTo>
                  <a:cubicBezTo>
                    <a:pt x="771" y="157"/>
                    <a:pt x="777" y="160"/>
                    <a:pt x="775" y="165"/>
                  </a:cubicBezTo>
                  <a:cubicBezTo>
                    <a:pt x="773" y="169"/>
                    <a:pt x="783" y="167"/>
                    <a:pt x="780" y="173"/>
                  </a:cubicBezTo>
                  <a:cubicBezTo>
                    <a:pt x="779" y="175"/>
                    <a:pt x="787" y="173"/>
                    <a:pt x="791" y="175"/>
                  </a:cubicBezTo>
                  <a:cubicBezTo>
                    <a:pt x="794" y="176"/>
                    <a:pt x="794" y="181"/>
                    <a:pt x="793" y="182"/>
                  </a:cubicBezTo>
                  <a:cubicBezTo>
                    <a:pt x="791" y="185"/>
                    <a:pt x="790" y="183"/>
                    <a:pt x="786" y="187"/>
                  </a:cubicBezTo>
                  <a:cubicBezTo>
                    <a:pt x="780" y="191"/>
                    <a:pt x="783" y="194"/>
                    <a:pt x="783" y="195"/>
                  </a:cubicBezTo>
                  <a:cubicBezTo>
                    <a:pt x="782" y="198"/>
                    <a:pt x="780" y="199"/>
                    <a:pt x="779" y="200"/>
                  </a:cubicBezTo>
                  <a:cubicBezTo>
                    <a:pt x="772" y="196"/>
                    <a:pt x="772" y="196"/>
                    <a:pt x="772" y="196"/>
                  </a:cubicBezTo>
                  <a:cubicBezTo>
                    <a:pt x="770" y="188"/>
                    <a:pt x="770" y="188"/>
                    <a:pt x="770" y="188"/>
                  </a:cubicBezTo>
                  <a:cubicBezTo>
                    <a:pt x="761" y="188"/>
                    <a:pt x="761" y="188"/>
                    <a:pt x="761" y="188"/>
                  </a:cubicBezTo>
                  <a:cubicBezTo>
                    <a:pt x="757" y="196"/>
                    <a:pt x="757" y="196"/>
                    <a:pt x="757" y="196"/>
                  </a:cubicBezTo>
                  <a:cubicBezTo>
                    <a:pt x="737" y="198"/>
                    <a:pt x="737" y="198"/>
                    <a:pt x="737" y="198"/>
                  </a:cubicBezTo>
                  <a:cubicBezTo>
                    <a:pt x="730" y="203"/>
                    <a:pt x="726" y="194"/>
                    <a:pt x="722" y="202"/>
                  </a:cubicBezTo>
                  <a:cubicBezTo>
                    <a:pt x="713" y="203"/>
                    <a:pt x="721" y="205"/>
                    <a:pt x="712" y="204"/>
                  </a:cubicBezTo>
                  <a:cubicBezTo>
                    <a:pt x="710" y="204"/>
                    <a:pt x="711" y="216"/>
                    <a:pt x="706" y="219"/>
                  </a:cubicBezTo>
                  <a:cubicBezTo>
                    <a:pt x="703" y="220"/>
                    <a:pt x="703" y="222"/>
                    <a:pt x="699" y="222"/>
                  </a:cubicBezTo>
                  <a:cubicBezTo>
                    <a:pt x="693" y="221"/>
                    <a:pt x="697" y="217"/>
                    <a:pt x="696" y="217"/>
                  </a:cubicBezTo>
                  <a:cubicBezTo>
                    <a:pt x="690" y="216"/>
                    <a:pt x="690" y="216"/>
                    <a:pt x="690" y="216"/>
                  </a:cubicBezTo>
                  <a:cubicBezTo>
                    <a:pt x="685" y="228"/>
                    <a:pt x="685" y="228"/>
                    <a:pt x="685" y="228"/>
                  </a:cubicBezTo>
                  <a:cubicBezTo>
                    <a:pt x="670" y="234"/>
                    <a:pt x="670" y="234"/>
                    <a:pt x="670" y="234"/>
                  </a:cubicBezTo>
                  <a:cubicBezTo>
                    <a:pt x="659" y="240"/>
                    <a:pt x="659" y="240"/>
                    <a:pt x="659" y="240"/>
                  </a:cubicBezTo>
                  <a:cubicBezTo>
                    <a:pt x="638" y="246"/>
                    <a:pt x="638" y="246"/>
                    <a:pt x="638" y="246"/>
                  </a:cubicBezTo>
                  <a:cubicBezTo>
                    <a:pt x="627" y="256"/>
                    <a:pt x="627" y="256"/>
                    <a:pt x="627" y="256"/>
                  </a:cubicBezTo>
                  <a:cubicBezTo>
                    <a:pt x="610" y="261"/>
                    <a:pt x="625" y="261"/>
                    <a:pt x="609" y="276"/>
                  </a:cubicBezTo>
                  <a:cubicBezTo>
                    <a:pt x="598" y="287"/>
                    <a:pt x="580" y="290"/>
                    <a:pt x="564" y="295"/>
                  </a:cubicBezTo>
                  <a:cubicBezTo>
                    <a:pt x="551" y="288"/>
                    <a:pt x="551" y="288"/>
                    <a:pt x="551" y="288"/>
                  </a:cubicBezTo>
                  <a:cubicBezTo>
                    <a:pt x="551" y="288"/>
                    <a:pt x="545" y="290"/>
                    <a:pt x="542" y="290"/>
                  </a:cubicBezTo>
                  <a:cubicBezTo>
                    <a:pt x="539" y="291"/>
                    <a:pt x="529" y="302"/>
                    <a:pt x="529" y="302"/>
                  </a:cubicBezTo>
                  <a:cubicBezTo>
                    <a:pt x="516" y="314"/>
                    <a:pt x="516" y="314"/>
                    <a:pt x="516" y="314"/>
                  </a:cubicBezTo>
                  <a:cubicBezTo>
                    <a:pt x="511" y="317"/>
                    <a:pt x="505" y="320"/>
                    <a:pt x="498" y="320"/>
                  </a:cubicBezTo>
                  <a:cubicBezTo>
                    <a:pt x="489" y="314"/>
                    <a:pt x="489" y="314"/>
                    <a:pt x="489" y="314"/>
                  </a:cubicBezTo>
                  <a:cubicBezTo>
                    <a:pt x="480" y="314"/>
                    <a:pt x="476" y="319"/>
                    <a:pt x="481" y="326"/>
                  </a:cubicBezTo>
                  <a:cubicBezTo>
                    <a:pt x="483" y="329"/>
                    <a:pt x="481" y="331"/>
                    <a:pt x="482" y="334"/>
                  </a:cubicBezTo>
                  <a:cubicBezTo>
                    <a:pt x="482" y="339"/>
                    <a:pt x="491" y="341"/>
                    <a:pt x="490" y="345"/>
                  </a:cubicBezTo>
                  <a:cubicBezTo>
                    <a:pt x="489" y="347"/>
                    <a:pt x="484" y="347"/>
                    <a:pt x="480" y="350"/>
                  </a:cubicBezTo>
                  <a:cubicBezTo>
                    <a:pt x="477" y="352"/>
                    <a:pt x="483" y="363"/>
                    <a:pt x="481" y="363"/>
                  </a:cubicBezTo>
                  <a:cubicBezTo>
                    <a:pt x="481" y="363"/>
                    <a:pt x="476" y="375"/>
                    <a:pt x="472" y="373"/>
                  </a:cubicBezTo>
                  <a:cubicBezTo>
                    <a:pt x="470" y="371"/>
                    <a:pt x="467" y="368"/>
                    <a:pt x="465" y="364"/>
                  </a:cubicBezTo>
                  <a:cubicBezTo>
                    <a:pt x="463" y="361"/>
                    <a:pt x="456" y="358"/>
                    <a:pt x="455" y="354"/>
                  </a:cubicBezTo>
                  <a:cubicBezTo>
                    <a:pt x="452" y="350"/>
                    <a:pt x="465" y="334"/>
                    <a:pt x="464" y="333"/>
                  </a:cubicBezTo>
                  <a:cubicBezTo>
                    <a:pt x="465" y="330"/>
                    <a:pt x="465" y="330"/>
                    <a:pt x="463" y="324"/>
                  </a:cubicBezTo>
                  <a:cubicBezTo>
                    <a:pt x="463" y="321"/>
                    <a:pt x="454" y="320"/>
                    <a:pt x="452" y="317"/>
                  </a:cubicBezTo>
                  <a:cubicBezTo>
                    <a:pt x="446" y="328"/>
                    <a:pt x="446" y="328"/>
                    <a:pt x="446" y="328"/>
                  </a:cubicBezTo>
                  <a:cubicBezTo>
                    <a:pt x="438" y="333"/>
                    <a:pt x="438" y="333"/>
                    <a:pt x="438" y="333"/>
                  </a:cubicBezTo>
                  <a:cubicBezTo>
                    <a:pt x="430" y="334"/>
                    <a:pt x="443" y="343"/>
                    <a:pt x="437" y="342"/>
                  </a:cubicBezTo>
                  <a:cubicBezTo>
                    <a:pt x="436" y="341"/>
                    <a:pt x="429" y="347"/>
                    <a:pt x="423" y="344"/>
                  </a:cubicBezTo>
                  <a:cubicBezTo>
                    <a:pt x="416" y="340"/>
                    <a:pt x="407" y="339"/>
                    <a:pt x="404" y="339"/>
                  </a:cubicBezTo>
                  <a:cubicBezTo>
                    <a:pt x="395" y="343"/>
                    <a:pt x="395" y="343"/>
                    <a:pt x="395" y="343"/>
                  </a:cubicBezTo>
                  <a:cubicBezTo>
                    <a:pt x="392" y="348"/>
                    <a:pt x="391" y="354"/>
                    <a:pt x="389" y="357"/>
                  </a:cubicBezTo>
                  <a:cubicBezTo>
                    <a:pt x="381" y="368"/>
                    <a:pt x="381" y="368"/>
                    <a:pt x="381" y="368"/>
                  </a:cubicBezTo>
                  <a:cubicBezTo>
                    <a:pt x="370" y="372"/>
                    <a:pt x="379" y="375"/>
                    <a:pt x="374" y="377"/>
                  </a:cubicBezTo>
                  <a:cubicBezTo>
                    <a:pt x="372" y="378"/>
                    <a:pt x="369" y="385"/>
                    <a:pt x="362" y="387"/>
                  </a:cubicBezTo>
                  <a:cubicBezTo>
                    <a:pt x="358" y="388"/>
                    <a:pt x="352" y="393"/>
                    <a:pt x="347" y="393"/>
                  </a:cubicBezTo>
                  <a:cubicBezTo>
                    <a:pt x="345" y="393"/>
                    <a:pt x="334" y="401"/>
                    <a:pt x="333" y="403"/>
                  </a:cubicBezTo>
                  <a:cubicBezTo>
                    <a:pt x="325" y="401"/>
                    <a:pt x="303" y="395"/>
                    <a:pt x="301" y="387"/>
                  </a:cubicBezTo>
                  <a:cubicBezTo>
                    <a:pt x="299" y="380"/>
                    <a:pt x="292" y="390"/>
                    <a:pt x="286" y="383"/>
                  </a:cubicBezTo>
                  <a:cubicBezTo>
                    <a:pt x="271" y="378"/>
                    <a:pt x="271" y="378"/>
                    <a:pt x="271" y="378"/>
                  </a:cubicBezTo>
                  <a:cubicBezTo>
                    <a:pt x="261" y="378"/>
                    <a:pt x="261" y="378"/>
                    <a:pt x="261" y="378"/>
                  </a:cubicBezTo>
                  <a:cubicBezTo>
                    <a:pt x="257" y="378"/>
                    <a:pt x="239" y="380"/>
                    <a:pt x="235" y="382"/>
                  </a:cubicBezTo>
                  <a:cubicBezTo>
                    <a:pt x="238" y="393"/>
                    <a:pt x="237" y="385"/>
                    <a:pt x="237" y="398"/>
                  </a:cubicBezTo>
                  <a:cubicBezTo>
                    <a:pt x="231" y="399"/>
                    <a:pt x="238" y="412"/>
                    <a:pt x="233" y="416"/>
                  </a:cubicBezTo>
                  <a:cubicBezTo>
                    <a:pt x="216" y="420"/>
                    <a:pt x="216" y="420"/>
                    <a:pt x="216" y="420"/>
                  </a:cubicBezTo>
                  <a:cubicBezTo>
                    <a:pt x="206" y="426"/>
                    <a:pt x="206" y="426"/>
                    <a:pt x="206" y="426"/>
                  </a:cubicBezTo>
                  <a:cubicBezTo>
                    <a:pt x="188" y="426"/>
                    <a:pt x="188" y="426"/>
                    <a:pt x="188" y="426"/>
                  </a:cubicBezTo>
                  <a:cubicBezTo>
                    <a:pt x="188" y="427"/>
                    <a:pt x="179" y="421"/>
                    <a:pt x="178" y="417"/>
                  </a:cubicBezTo>
                  <a:cubicBezTo>
                    <a:pt x="173" y="404"/>
                    <a:pt x="176" y="406"/>
                    <a:pt x="172" y="404"/>
                  </a:cubicBezTo>
                  <a:cubicBezTo>
                    <a:pt x="165" y="402"/>
                    <a:pt x="165" y="405"/>
                    <a:pt x="163" y="404"/>
                  </a:cubicBezTo>
                  <a:cubicBezTo>
                    <a:pt x="163" y="403"/>
                    <a:pt x="159" y="404"/>
                    <a:pt x="153" y="409"/>
                  </a:cubicBezTo>
                  <a:cubicBezTo>
                    <a:pt x="151" y="412"/>
                    <a:pt x="147" y="420"/>
                    <a:pt x="145" y="421"/>
                  </a:cubicBezTo>
                  <a:cubicBezTo>
                    <a:pt x="143" y="423"/>
                    <a:pt x="143" y="416"/>
                    <a:pt x="141" y="417"/>
                  </a:cubicBezTo>
                  <a:cubicBezTo>
                    <a:pt x="137" y="419"/>
                    <a:pt x="138" y="413"/>
                    <a:pt x="130" y="418"/>
                  </a:cubicBezTo>
                  <a:cubicBezTo>
                    <a:pt x="127" y="420"/>
                    <a:pt x="117" y="417"/>
                    <a:pt x="129" y="413"/>
                  </a:cubicBezTo>
                  <a:cubicBezTo>
                    <a:pt x="131" y="413"/>
                    <a:pt x="147" y="401"/>
                    <a:pt x="147" y="400"/>
                  </a:cubicBezTo>
                  <a:cubicBezTo>
                    <a:pt x="148" y="398"/>
                    <a:pt x="137" y="393"/>
                    <a:pt x="136" y="393"/>
                  </a:cubicBezTo>
                  <a:cubicBezTo>
                    <a:pt x="135" y="393"/>
                    <a:pt x="130" y="401"/>
                    <a:pt x="125" y="403"/>
                  </a:cubicBezTo>
                  <a:cubicBezTo>
                    <a:pt x="117" y="405"/>
                    <a:pt x="117" y="406"/>
                    <a:pt x="113" y="407"/>
                  </a:cubicBezTo>
                  <a:cubicBezTo>
                    <a:pt x="110" y="408"/>
                    <a:pt x="109" y="404"/>
                    <a:pt x="107" y="405"/>
                  </a:cubicBezTo>
                  <a:cubicBezTo>
                    <a:pt x="104" y="406"/>
                    <a:pt x="104" y="408"/>
                    <a:pt x="102" y="408"/>
                  </a:cubicBezTo>
                  <a:cubicBezTo>
                    <a:pt x="97" y="408"/>
                    <a:pt x="100" y="401"/>
                    <a:pt x="100" y="401"/>
                  </a:cubicBezTo>
                  <a:cubicBezTo>
                    <a:pt x="104" y="399"/>
                    <a:pt x="103" y="401"/>
                    <a:pt x="109" y="399"/>
                  </a:cubicBezTo>
                  <a:cubicBezTo>
                    <a:pt x="111" y="398"/>
                    <a:pt x="117" y="396"/>
                    <a:pt x="117" y="393"/>
                  </a:cubicBezTo>
                  <a:cubicBezTo>
                    <a:pt x="114" y="382"/>
                    <a:pt x="109" y="392"/>
                    <a:pt x="107" y="388"/>
                  </a:cubicBezTo>
                  <a:cubicBezTo>
                    <a:pt x="105" y="384"/>
                    <a:pt x="102" y="386"/>
                    <a:pt x="101" y="384"/>
                  </a:cubicBezTo>
                  <a:cubicBezTo>
                    <a:pt x="99" y="379"/>
                    <a:pt x="99" y="398"/>
                    <a:pt x="95" y="384"/>
                  </a:cubicBezTo>
                  <a:cubicBezTo>
                    <a:pt x="93" y="377"/>
                    <a:pt x="98" y="377"/>
                    <a:pt x="87" y="374"/>
                  </a:cubicBezTo>
                  <a:cubicBezTo>
                    <a:pt x="87" y="374"/>
                    <a:pt x="85" y="373"/>
                    <a:pt x="84" y="373"/>
                  </a:cubicBezTo>
                  <a:cubicBezTo>
                    <a:pt x="84" y="372"/>
                    <a:pt x="85" y="371"/>
                    <a:pt x="85" y="371"/>
                  </a:cubicBezTo>
                  <a:cubicBezTo>
                    <a:pt x="85" y="371"/>
                    <a:pt x="82" y="368"/>
                    <a:pt x="81" y="368"/>
                  </a:cubicBezTo>
                  <a:cubicBezTo>
                    <a:pt x="81" y="368"/>
                    <a:pt x="78" y="370"/>
                    <a:pt x="78" y="370"/>
                  </a:cubicBezTo>
                  <a:cubicBezTo>
                    <a:pt x="78" y="370"/>
                    <a:pt x="77" y="370"/>
                    <a:pt x="76" y="370"/>
                  </a:cubicBezTo>
                  <a:cubicBezTo>
                    <a:pt x="76" y="369"/>
                    <a:pt x="79" y="369"/>
                    <a:pt x="83" y="367"/>
                  </a:cubicBezTo>
                  <a:cubicBezTo>
                    <a:pt x="85" y="367"/>
                    <a:pt x="86" y="370"/>
                    <a:pt x="88" y="370"/>
                  </a:cubicBezTo>
                  <a:cubicBezTo>
                    <a:pt x="90" y="371"/>
                    <a:pt x="94" y="370"/>
                    <a:pt x="94" y="369"/>
                  </a:cubicBezTo>
                  <a:cubicBezTo>
                    <a:pt x="95" y="368"/>
                    <a:pt x="90" y="365"/>
                    <a:pt x="91" y="360"/>
                  </a:cubicBezTo>
                  <a:cubicBezTo>
                    <a:pt x="91" y="358"/>
                    <a:pt x="93" y="358"/>
                    <a:pt x="91" y="357"/>
                  </a:cubicBezTo>
                  <a:cubicBezTo>
                    <a:pt x="89" y="356"/>
                    <a:pt x="89" y="355"/>
                    <a:pt x="89" y="355"/>
                  </a:cubicBezTo>
                  <a:cubicBezTo>
                    <a:pt x="76" y="354"/>
                    <a:pt x="76" y="354"/>
                    <a:pt x="76" y="354"/>
                  </a:cubicBezTo>
                  <a:cubicBezTo>
                    <a:pt x="76" y="354"/>
                    <a:pt x="76" y="354"/>
                    <a:pt x="74" y="353"/>
                  </a:cubicBezTo>
                  <a:cubicBezTo>
                    <a:pt x="72" y="352"/>
                    <a:pt x="70" y="351"/>
                    <a:pt x="70" y="351"/>
                  </a:cubicBezTo>
                  <a:cubicBezTo>
                    <a:pt x="66" y="348"/>
                    <a:pt x="66" y="348"/>
                    <a:pt x="66" y="348"/>
                  </a:cubicBezTo>
                  <a:cubicBezTo>
                    <a:pt x="66" y="348"/>
                    <a:pt x="62" y="349"/>
                    <a:pt x="61" y="349"/>
                  </a:cubicBezTo>
                  <a:cubicBezTo>
                    <a:pt x="61" y="349"/>
                    <a:pt x="62" y="353"/>
                    <a:pt x="62" y="353"/>
                  </a:cubicBezTo>
                  <a:cubicBezTo>
                    <a:pt x="61" y="354"/>
                    <a:pt x="61" y="358"/>
                    <a:pt x="57" y="355"/>
                  </a:cubicBezTo>
                  <a:cubicBezTo>
                    <a:pt x="56" y="354"/>
                    <a:pt x="53" y="351"/>
                    <a:pt x="52" y="351"/>
                  </a:cubicBezTo>
                  <a:cubicBezTo>
                    <a:pt x="51" y="352"/>
                    <a:pt x="47" y="351"/>
                    <a:pt x="47" y="350"/>
                  </a:cubicBezTo>
                  <a:cubicBezTo>
                    <a:pt x="46" y="349"/>
                    <a:pt x="43" y="348"/>
                    <a:pt x="43" y="348"/>
                  </a:cubicBezTo>
                  <a:cubicBezTo>
                    <a:pt x="43" y="348"/>
                    <a:pt x="46" y="344"/>
                    <a:pt x="45" y="343"/>
                  </a:cubicBezTo>
                  <a:cubicBezTo>
                    <a:pt x="44" y="343"/>
                    <a:pt x="50" y="345"/>
                    <a:pt x="50" y="345"/>
                  </a:cubicBezTo>
                  <a:cubicBezTo>
                    <a:pt x="50" y="345"/>
                    <a:pt x="50" y="340"/>
                    <a:pt x="51" y="340"/>
                  </a:cubicBezTo>
                  <a:cubicBezTo>
                    <a:pt x="52" y="339"/>
                    <a:pt x="49" y="339"/>
                    <a:pt x="48" y="338"/>
                  </a:cubicBezTo>
                  <a:cubicBezTo>
                    <a:pt x="47" y="337"/>
                    <a:pt x="46" y="334"/>
                    <a:pt x="46" y="334"/>
                  </a:cubicBezTo>
                  <a:cubicBezTo>
                    <a:pt x="46" y="334"/>
                    <a:pt x="44" y="333"/>
                    <a:pt x="44" y="332"/>
                  </a:cubicBezTo>
                  <a:cubicBezTo>
                    <a:pt x="43" y="328"/>
                    <a:pt x="46" y="325"/>
                    <a:pt x="47" y="325"/>
                  </a:cubicBezTo>
                  <a:cubicBezTo>
                    <a:pt x="48" y="326"/>
                    <a:pt x="48" y="326"/>
                    <a:pt x="49" y="326"/>
                  </a:cubicBezTo>
                  <a:cubicBezTo>
                    <a:pt x="51" y="327"/>
                    <a:pt x="51" y="327"/>
                    <a:pt x="51" y="327"/>
                  </a:cubicBezTo>
                  <a:cubicBezTo>
                    <a:pt x="51" y="327"/>
                    <a:pt x="53" y="330"/>
                    <a:pt x="53" y="330"/>
                  </a:cubicBezTo>
                  <a:cubicBezTo>
                    <a:pt x="54" y="330"/>
                    <a:pt x="57" y="333"/>
                    <a:pt x="57" y="333"/>
                  </a:cubicBezTo>
                  <a:cubicBezTo>
                    <a:pt x="57" y="333"/>
                    <a:pt x="59" y="337"/>
                    <a:pt x="60" y="338"/>
                  </a:cubicBezTo>
                  <a:cubicBezTo>
                    <a:pt x="61" y="338"/>
                    <a:pt x="61" y="336"/>
                    <a:pt x="63" y="336"/>
                  </a:cubicBezTo>
                  <a:cubicBezTo>
                    <a:pt x="65" y="337"/>
                    <a:pt x="67" y="339"/>
                    <a:pt x="68" y="338"/>
                  </a:cubicBezTo>
                  <a:cubicBezTo>
                    <a:pt x="69" y="338"/>
                    <a:pt x="70" y="333"/>
                    <a:pt x="70" y="333"/>
                  </a:cubicBezTo>
                  <a:cubicBezTo>
                    <a:pt x="70" y="333"/>
                    <a:pt x="64" y="329"/>
                    <a:pt x="63" y="329"/>
                  </a:cubicBezTo>
                  <a:cubicBezTo>
                    <a:pt x="63" y="328"/>
                    <a:pt x="61" y="327"/>
                    <a:pt x="61" y="326"/>
                  </a:cubicBezTo>
                  <a:cubicBezTo>
                    <a:pt x="60" y="326"/>
                    <a:pt x="58" y="325"/>
                    <a:pt x="58" y="325"/>
                  </a:cubicBezTo>
                  <a:cubicBezTo>
                    <a:pt x="58" y="325"/>
                    <a:pt x="57" y="322"/>
                    <a:pt x="57" y="322"/>
                  </a:cubicBezTo>
                  <a:cubicBezTo>
                    <a:pt x="56" y="321"/>
                    <a:pt x="57" y="319"/>
                    <a:pt x="57" y="319"/>
                  </a:cubicBezTo>
                  <a:cubicBezTo>
                    <a:pt x="58" y="318"/>
                    <a:pt x="60" y="317"/>
                    <a:pt x="61" y="317"/>
                  </a:cubicBezTo>
                  <a:cubicBezTo>
                    <a:pt x="62" y="317"/>
                    <a:pt x="65" y="316"/>
                    <a:pt x="65" y="316"/>
                  </a:cubicBezTo>
                  <a:cubicBezTo>
                    <a:pt x="66" y="311"/>
                    <a:pt x="66" y="311"/>
                    <a:pt x="66" y="311"/>
                  </a:cubicBezTo>
                  <a:cubicBezTo>
                    <a:pt x="66" y="311"/>
                    <a:pt x="68" y="307"/>
                    <a:pt x="68" y="307"/>
                  </a:cubicBezTo>
                  <a:cubicBezTo>
                    <a:pt x="67" y="307"/>
                    <a:pt x="60" y="310"/>
                    <a:pt x="60" y="309"/>
                  </a:cubicBezTo>
                  <a:cubicBezTo>
                    <a:pt x="59" y="309"/>
                    <a:pt x="57" y="309"/>
                    <a:pt x="57" y="308"/>
                  </a:cubicBezTo>
                  <a:cubicBezTo>
                    <a:pt x="56" y="307"/>
                    <a:pt x="56" y="305"/>
                    <a:pt x="56" y="304"/>
                  </a:cubicBezTo>
                  <a:cubicBezTo>
                    <a:pt x="56" y="303"/>
                    <a:pt x="57" y="301"/>
                    <a:pt x="57" y="301"/>
                  </a:cubicBezTo>
                  <a:cubicBezTo>
                    <a:pt x="57" y="301"/>
                    <a:pt x="56" y="299"/>
                    <a:pt x="55" y="299"/>
                  </a:cubicBezTo>
                  <a:cubicBezTo>
                    <a:pt x="55" y="298"/>
                    <a:pt x="54" y="296"/>
                    <a:pt x="54" y="296"/>
                  </a:cubicBezTo>
                  <a:cubicBezTo>
                    <a:pt x="54" y="296"/>
                    <a:pt x="47" y="292"/>
                    <a:pt x="47" y="292"/>
                  </a:cubicBezTo>
                  <a:cubicBezTo>
                    <a:pt x="47" y="291"/>
                    <a:pt x="47" y="288"/>
                    <a:pt x="48" y="288"/>
                  </a:cubicBezTo>
                  <a:cubicBezTo>
                    <a:pt x="48" y="287"/>
                    <a:pt x="47" y="285"/>
                    <a:pt x="49" y="283"/>
                  </a:cubicBezTo>
                  <a:cubicBezTo>
                    <a:pt x="52" y="281"/>
                    <a:pt x="54" y="275"/>
                    <a:pt x="54" y="275"/>
                  </a:cubicBezTo>
                  <a:cubicBezTo>
                    <a:pt x="54" y="275"/>
                    <a:pt x="47" y="274"/>
                    <a:pt x="47" y="274"/>
                  </a:cubicBezTo>
                  <a:cubicBezTo>
                    <a:pt x="46" y="274"/>
                    <a:pt x="43" y="278"/>
                    <a:pt x="43" y="278"/>
                  </a:cubicBezTo>
                  <a:cubicBezTo>
                    <a:pt x="43" y="278"/>
                    <a:pt x="39" y="279"/>
                    <a:pt x="39" y="280"/>
                  </a:cubicBezTo>
                  <a:cubicBezTo>
                    <a:pt x="38" y="280"/>
                    <a:pt x="33" y="281"/>
                    <a:pt x="33" y="282"/>
                  </a:cubicBezTo>
                  <a:cubicBezTo>
                    <a:pt x="32" y="282"/>
                    <a:pt x="30" y="284"/>
                    <a:pt x="29" y="284"/>
                  </a:cubicBezTo>
                  <a:cubicBezTo>
                    <a:pt x="28" y="285"/>
                    <a:pt x="24" y="287"/>
                    <a:pt x="24" y="287"/>
                  </a:cubicBezTo>
                  <a:cubicBezTo>
                    <a:pt x="24" y="287"/>
                    <a:pt x="20" y="287"/>
                    <a:pt x="20" y="287"/>
                  </a:cubicBezTo>
                  <a:cubicBezTo>
                    <a:pt x="20" y="286"/>
                    <a:pt x="20" y="279"/>
                    <a:pt x="20" y="279"/>
                  </a:cubicBezTo>
                  <a:cubicBezTo>
                    <a:pt x="20" y="279"/>
                    <a:pt x="22" y="278"/>
                    <a:pt x="22" y="277"/>
                  </a:cubicBezTo>
                  <a:cubicBezTo>
                    <a:pt x="22" y="277"/>
                    <a:pt x="21" y="273"/>
                    <a:pt x="20" y="272"/>
                  </a:cubicBezTo>
                  <a:cubicBezTo>
                    <a:pt x="20" y="272"/>
                    <a:pt x="20" y="267"/>
                    <a:pt x="20" y="266"/>
                  </a:cubicBezTo>
                  <a:cubicBezTo>
                    <a:pt x="20" y="264"/>
                    <a:pt x="19" y="261"/>
                    <a:pt x="19" y="261"/>
                  </a:cubicBezTo>
                  <a:cubicBezTo>
                    <a:pt x="18" y="256"/>
                    <a:pt x="18" y="256"/>
                    <a:pt x="18" y="256"/>
                  </a:cubicBezTo>
                  <a:cubicBezTo>
                    <a:pt x="19" y="252"/>
                    <a:pt x="19" y="252"/>
                    <a:pt x="19" y="252"/>
                  </a:cubicBezTo>
                  <a:cubicBezTo>
                    <a:pt x="20" y="250"/>
                    <a:pt x="20" y="250"/>
                    <a:pt x="20" y="250"/>
                  </a:cubicBezTo>
                  <a:cubicBezTo>
                    <a:pt x="20" y="250"/>
                    <a:pt x="22" y="246"/>
                    <a:pt x="22" y="246"/>
                  </a:cubicBezTo>
                  <a:cubicBezTo>
                    <a:pt x="22" y="245"/>
                    <a:pt x="24" y="241"/>
                    <a:pt x="24" y="241"/>
                  </a:cubicBezTo>
                  <a:cubicBezTo>
                    <a:pt x="25" y="240"/>
                    <a:pt x="31" y="234"/>
                    <a:pt x="31" y="234"/>
                  </a:cubicBezTo>
                  <a:cubicBezTo>
                    <a:pt x="34" y="230"/>
                    <a:pt x="34" y="230"/>
                    <a:pt x="34" y="230"/>
                  </a:cubicBezTo>
                  <a:cubicBezTo>
                    <a:pt x="34" y="230"/>
                    <a:pt x="38" y="230"/>
                    <a:pt x="39" y="230"/>
                  </a:cubicBezTo>
                  <a:cubicBezTo>
                    <a:pt x="39" y="230"/>
                    <a:pt x="43" y="227"/>
                    <a:pt x="43" y="227"/>
                  </a:cubicBezTo>
                  <a:cubicBezTo>
                    <a:pt x="44" y="225"/>
                    <a:pt x="44" y="225"/>
                    <a:pt x="44" y="225"/>
                  </a:cubicBezTo>
                  <a:cubicBezTo>
                    <a:pt x="47" y="225"/>
                    <a:pt x="47" y="225"/>
                    <a:pt x="47" y="225"/>
                  </a:cubicBezTo>
                  <a:cubicBezTo>
                    <a:pt x="47" y="225"/>
                    <a:pt x="49" y="223"/>
                    <a:pt x="50" y="223"/>
                  </a:cubicBezTo>
                  <a:cubicBezTo>
                    <a:pt x="50" y="223"/>
                    <a:pt x="52" y="223"/>
                    <a:pt x="54" y="223"/>
                  </a:cubicBezTo>
                  <a:cubicBezTo>
                    <a:pt x="56" y="223"/>
                    <a:pt x="57" y="222"/>
                    <a:pt x="58" y="222"/>
                  </a:cubicBezTo>
                  <a:cubicBezTo>
                    <a:pt x="58" y="223"/>
                    <a:pt x="62" y="227"/>
                    <a:pt x="62" y="227"/>
                  </a:cubicBezTo>
                  <a:cubicBezTo>
                    <a:pt x="74" y="225"/>
                    <a:pt x="74" y="225"/>
                    <a:pt x="74" y="225"/>
                  </a:cubicBezTo>
                  <a:cubicBezTo>
                    <a:pt x="79" y="223"/>
                    <a:pt x="79" y="223"/>
                    <a:pt x="79" y="223"/>
                  </a:cubicBezTo>
                  <a:cubicBezTo>
                    <a:pt x="79" y="223"/>
                    <a:pt x="79" y="220"/>
                    <a:pt x="79" y="220"/>
                  </a:cubicBezTo>
                  <a:cubicBezTo>
                    <a:pt x="78" y="219"/>
                    <a:pt x="73" y="218"/>
                    <a:pt x="73" y="218"/>
                  </a:cubicBezTo>
                  <a:cubicBezTo>
                    <a:pt x="73" y="218"/>
                    <a:pt x="72" y="218"/>
                    <a:pt x="73" y="218"/>
                  </a:cubicBezTo>
                  <a:cubicBezTo>
                    <a:pt x="73" y="217"/>
                    <a:pt x="75" y="213"/>
                    <a:pt x="75" y="213"/>
                  </a:cubicBezTo>
                  <a:cubicBezTo>
                    <a:pt x="76" y="213"/>
                    <a:pt x="77" y="213"/>
                    <a:pt x="79" y="213"/>
                  </a:cubicBezTo>
                  <a:cubicBezTo>
                    <a:pt x="81" y="213"/>
                    <a:pt x="85" y="213"/>
                    <a:pt x="85" y="213"/>
                  </a:cubicBezTo>
                  <a:cubicBezTo>
                    <a:pt x="85" y="213"/>
                    <a:pt x="87" y="215"/>
                    <a:pt x="85" y="216"/>
                  </a:cubicBezTo>
                  <a:cubicBezTo>
                    <a:pt x="84" y="217"/>
                    <a:pt x="83" y="217"/>
                    <a:pt x="83" y="218"/>
                  </a:cubicBezTo>
                  <a:cubicBezTo>
                    <a:pt x="83" y="218"/>
                    <a:pt x="83" y="220"/>
                    <a:pt x="84" y="220"/>
                  </a:cubicBezTo>
                  <a:cubicBezTo>
                    <a:pt x="84" y="220"/>
                    <a:pt x="89" y="219"/>
                    <a:pt x="89" y="219"/>
                  </a:cubicBezTo>
                  <a:cubicBezTo>
                    <a:pt x="89" y="219"/>
                    <a:pt x="90" y="217"/>
                    <a:pt x="92" y="217"/>
                  </a:cubicBezTo>
                  <a:cubicBezTo>
                    <a:pt x="93" y="216"/>
                    <a:pt x="96" y="215"/>
                    <a:pt x="96" y="215"/>
                  </a:cubicBezTo>
                  <a:cubicBezTo>
                    <a:pt x="106" y="214"/>
                    <a:pt x="106" y="214"/>
                    <a:pt x="106" y="214"/>
                  </a:cubicBezTo>
                  <a:cubicBezTo>
                    <a:pt x="113" y="212"/>
                    <a:pt x="113" y="212"/>
                    <a:pt x="113" y="212"/>
                  </a:cubicBezTo>
                  <a:cubicBezTo>
                    <a:pt x="113" y="212"/>
                    <a:pt x="121" y="207"/>
                    <a:pt x="123" y="207"/>
                  </a:cubicBezTo>
                  <a:cubicBezTo>
                    <a:pt x="126" y="208"/>
                    <a:pt x="128" y="208"/>
                    <a:pt x="129" y="207"/>
                  </a:cubicBezTo>
                  <a:cubicBezTo>
                    <a:pt x="130" y="206"/>
                    <a:pt x="132" y="203"/>
                    <a:pt x="132" y="203"/>
                  </a:cubicBezTo>
                  <a:cubicBezTo>
                    <a:pt x="130" y="202"/>
                    <a:pt x="130" y="202"/>
                    <a:pt x="130" y="202"/>
                  </a:cubicBezTo>
                  <a:cubicBezTo>
                    <a:pt x="125" y="202"/>
                    <a:pt x="125" y="202"/>
                    <a:pt x="125" y="202"/>
                  </a:cubicBezTo>
                  <a:cubicBezTo>
                    <a:pt x="125" y="202"/>
                    <a:pt x="120" y="203"/>
                    <a:pt x="120" y="203"/>
                  </a:cubicBezTo>
                  <a:cubicBezTo>
                    <a:pt x="119" y="202"/>
                    <a:pt x="116" y="202"/>
                    <a:pt x="117" y="201"/>
                  </a:cubicBezTo>
                  <a:cubicBezTo>
                    <a:pt x="118" y="199"/>
                    <a:pt x="118" y="199"/>
                    <a:pt x="120" y="197"/>
                  </a:cubicBezTo>
                  <a:cubicBezTo>
                    <a:pt x="121" y="196"/>
                    <a:pt x="122" y="195"/>
                    <a:pt x="123" y="194"/>
                  </a:cubicBezTo>
                  <a:cubicBezTo>
                    <a:pt x="125" y="194"/>
                    <a:pt x="125" y="193"/>
                    <a:pt x="127" y="192"/>
                  </a:cubicBezTo>
                  <a:cubicBezTo>
                    <a:pt x="129" y="191"/>
                    <a:pt x="129" y="191"/>
                    <a:pt x="133" y="189"/>
                  </a:cubicBezTo>
                  <a:cubicBezTo>
                    <a:pt x="137" y="188"/>
                    <a:pt x="145" y="182"/>
                    <a:pt x="146" y="182"/>
                  </a:cubicBezTo>
                  <a:cubicBezTo>
                    <a:pt x="147" y="182"/>
                    <a:pt x="148" y="183"/>
                    <a:pt x="152" y="181"/>
                  </a:cubicBezTo>
                  <a:cubicBezTo>
                    <a:pt x="157" y="180"/>
                    <a:pt x="160" y="177"/>
                    <a:pt x="159" y="177"/>
                  </a:cubicBezTo>
                  <a:cubicBezTo>
                    <a:pt x="158" y="177"/>
                    <a:pt x="156" y="176"/>
                    <a:pt x="154" y="177"/>
                  </a:cubicBezTo>
                  <a:cubicBezTo>
                    <a:pt x="151" y="178"/>
                    <a:pt x="153" y="176"/>
                    <a:pt x="149" y="178"/>
                  </a:cubicBezTo>
                  <a:cubicBezTo>
                    <a:pt x="144" y="181"/>
                    <a:pt x="137" y="183"/>
                    <a:pt x="135" y="183"/>
                  </a:cubicBezTo>
                  <a:cubicBezTo>
                    <a:pt x="133" y="182"/>
                    <a:pt x="131" y="181"/>
                    <a:pt x="129" y="179"/>
                  </a:cubicBezTo>
                  <a:cubicBezTo>
                    <a:pt x="126" y="177"/>
                    <a:pt x="120" y="177"/>
                    <a:pt x="120" y="176"/>
                  </a:cubicBezTo>
                  <a:cubicBezTo>
                    <a:pt x="119" y="176"/>
                    <a:pt x="111" y="179"/>
                    <a:pt x="111" y="179"/>
                  </a:cubicBezTo>
                  <a:cubicBezTo>
                    <a:pt x="111" y="179"/>
                    <a:pt x="100" y="180"/>
                    <a:pt x="97" y="180"/>
                  </a:cubicBezTo>
                  <a:cubicBezTo>
                    <a:pt x="95" y="180"/>
                    <a:pt x="89" y="179"/>
                    <a:pt x="88" y="179"/>
                  </a:cubicBezTo>
                  <a:cubicBezTo>
                    <a:pt x="88" y="179"/>
                    <a:pt x="82" y="181"/>
                    <a:pt x="82" y="181"/>
                  </a:cubicBezTo>
                  <a:cubicBezTo>
                    <a:pt x="81" y="181"/>
                    <a:pt x="77" y="187"/>
                    <a:pt x="75" y="188"/>
                  </a:cubicBezTo>
                  <a:cubicBezTo>
                    <a:pt x="73" y="189"/>
                    <a:pt x="68" y="188"/>
                    <a:pt x="68" y="188"/>
                  </a:cubicBezTo>
                  <a:cubicBezTo>
                    <a:pt x="68" y="188"/>
                    <a:pt x="66" y="190"/>
                    <a:pt x="64" y="191"/>
                  </a:cubicBezTo>
                  <a:cubicBezTo>
                    <a:pt x="62" y="192"/>
                    <a:pt x="59" y="194"/>
                    <a:pt x="57" y="195"/>
                  </a:cubicBezTo>
                  <a:cubicBezTo>
                    <a:pt x="55" y="196"/>
                    <a:pt x="54" y="204"/>
                    <a:pt x="54" y="205"/>
                  </a:cubicBezTo>
                  <a:cubicBezTo>
                    <a:pt x="53" y="207"/>
                    <a:pt x="48" y="214"/>
                    <a:pt x="48" y="214"/>
                  </a:cubicBezTo>
                  <a:cubicBezTo>
                    <a:pt x="43" y="219"/>
                    <a:pt x="43" y="219"/>
                    <a:pt x="43" y="219"/>
                  </a:cubicBezTo>
                  <a:cubicBezTo>
                    <a:pt x="43" y="219"/>
                    <a:pt x="39" y="223"/>
                    <a:pt x="38" y="223"/>
                  </a:cubicBezTo>
                  <a:cubicBezTo>
                    <a:pt x="37" y="224"/>
                    <a:pt x="31" y="230"/>
                    <a:pt x="31" y="230"/>
                  </a:cubicBezTo>
                  <a:cubicBezTo>
                    <a:pt x="31" y="230"/>
                    <a:pt x="29" y="229"/>
                    <a:pt x="29" y="229"/>
                  </a:cubicBezTo>
                  <a:cubicBezTo>
                    <a:pt x="29" y="229"/>
                    <a:pt x="25" y="235"/>
                    <a:pt x="25" y="235"/>
                  </a:cubicBezTo>
                  <a:cubicBezTo>
                    <a:pt x="25" y="235"/>
                    <a:pt x="23" y="240"/>
                    <a:pt x="22" y="241"/>
                  </a:cubicBezTo>
                  <a:cubicBezTo>
                    <a:pt x="22" y="242"/>
                    <a:pt x="18" y="248"/>
                    <a:pt x="18" y="248"/>
                  </a:cubicBezTo>
                  <a:cubicBezTo>
                    <a:pt x="17" y="250"/>
                    <a:pt x="17" y="250"/>
                    <a:pt x="17" y="250"/>
                  </a:cubicBezTo>
                  <a:cubicBezTo>
                    <a:pt x="16" y="254"/>
                    <a:pt x="16" y="254"/>
                    <a:pt x="16" y="254"/>
                  </a:cubicBezTo>
                  <a:cubicBezTo>
                    <a:pt x="16" y="254"/>
                    <a:pt x="14" y="256"/>
                    <a:pt x="14" y="255"/>
                  </a:cubicBezTo>
                  <a:cubicBezTo>
                    <a:pt x="14" y="254"/>
                    <a:pt x="14" y="250"/>
                    <a:pt x="15" y="249"/>
                  </a:cubicBezTo>
                  <a:cubicBezTo>
                    <a:pt x="16" y="248"/>
                    <a:pt x="16" y="246"/>
                    <a:pt x="16" y="246"/>
                  </a:cubicBezTo>
                  <a:cubicBezTo>
                    <a:pt x="15" y="241"/>
                    <a:pt x="15" y="241"/>
                    <a:pt x="15" y="241"/>
                  </a:cubicBezTo>
                  <a:cubicBezTo>
                    <a:pt x="15" y="241"/>
                    <a:pt x="14" y="243"/>
                    <a:pt x="15" y="240"/>
                  </a:cubicBezTo>
                  <a:cubicBezTo>
                    <a:pt x="16" y="237"/>
                    <a:pt x="15" y="237"/>
                    <a:pt x="16" y="236"/>
                  </a:cubicBezTo>
                  <a:cubicBezTo>
                    <a:pt x="18" y="235"/>
                    <a:pt x="17" y="235"/>
                    <a:pt x="20" y="233"/>
                  </a:cubicBezTo>
                  <a:cubicBezTo>
                    <a:pt x="22" y="231"/>
                    <a:pt x="21" y="230"/>
                    <a:pt x="22" y="230"/>
                  </a:cubicBezTo>
                  <a:cubicBezTo>
                    <a:pt x="24" y="229"/>
                    <a:pt x="24" y="229"/>
                    <a:pt x="26" y="228"/>
                  </a:cubicBezTo>
                  <a:cubicBezTo>
                    <a:pt x="29" y="226"/>
                    <a:pt x="30" y="225"/>
                    <a:pt x="31" y="224"/>
                  </a:cubicBezTo>
                  <a:cubicBezTo>
                    <a:pt x="31" y="223"/>
                    <a:pt x="36" y="221"/>
                    <a:pt x="35" y="220"/>
                  </a:cubicBezTo>
                  <a:cubicBezTo>
                    <a:pt x="35" y="219"/>
                    <a:pt x="36" y="217"/>
                    <a:pt x="33" y="217"/>
                  </a:cubicBezTo>
                  <a:cubicBezTo>
                    <a:pt x="31" y="217"/>
                    <a:pt x="27" y="219"/>
                    <a:pt x="25" y="220"/>
                  </a:cubicBezTo>
                  <a:cubicBezTo>
                    <a:pt x="22" y="221"/>
                    <a:pt x="19" y="223"/>
                    <a:pt x="19" y="223"/>
                  </a:cubicBezTo>
                  <a:cubicBezTo>
                    <a:pt x="19" y="223"/>
                    <a:pt x="12" y="225"/>
                    <a:pt x="11" y="225"/>
                  </a:cubicBezTo>
                  <a:cubicBezTo>
                    <a:pt x="10" y="224"/>
                    <a:pt x="8" y="225"/>
                    <a:pt x="7" y="225"/>
                  </a:cubicBezTo>
                  <a:cubicBezTo>
                    <a:pt x="5" y="226"/>
                    <a:pt x="1" y="224"/>
                    <a:pt x="1" y="224"/>
                  </a:cubicBezTo>
                  <a:cubicBezTo>
                    <a:pt x="0" y="217"/>
                    <a:pt x="0" y="217"/>
                    <a:pt x="0" y="217"/>
                  </a:cubicBezTo>
                  <a:cubicBezTo>
                    <a:pt x="0" y="217"/>
                    <a:pt x="0" y="217"/>
                    <a:pt x="0" y="217"/>
                  </a:cubicBezTo>
                  <a:cubicBezTo>
                    <a:pt x="1" y="217"/>
                    <a:pt x="1" y="218"/>
                    <a:pt x="1" y="218"/>
                  </a:cubicBezTo>
                  <a:cubicBezTo>
                    <a:pt x="1" y="218"/>
                    <a:pt x="1" y="218"/>
                    <a:pt x="1" y="218"/>
                  </a:cubicBezTo>
                  <a:cubicBezTo>
                    <a:pt x="2" y="219"/>
                    <a:pt x="7" y="219"/>
                    <a:pt x="7" y="219"/>
                  </a:cubicBezTo>
                  <a:cubicBezTo>
                    <a:pt x="11" y="215"/>
                    <a:pt x="11" y="215"/>
                    <a:pt x="11" y="215"/>
                  </a:cubicBezTo>
                  <a:cubicBezTo>
                    <a:pt x="16" y="208"/>
                    <a:pt x="16" y="208"/>
                    <a:pt x="16" y="208"/>
                  </a:cubicBezTo>
                  <a:cubicBezTo>
                    <a:pt x="11" y="197"/>
                    <a:pt x="11" y="197"/>
                    <a:pt x="11" y="197"/>
                  </a:cubicBezTo>
                  <a:cubicBezTo>
                    <a:pt x="11" y="197"/>
                    <a:pt x="11" y="197"/>
                    <a:pt x="11" y="197"/>
                  </a:cubicBezTo>
                  <a:cubicBezTo>
                    <a:pt x="11" y="197"/>
                    <a:pt x="11" y="197"/>
                    <a:pt x="11" y="197"/>
                  </a:cubicBezTo>
                  <a:cubicBezTo>
                    <a:pt x="11" y="197"/>
                    <a:pt x="11" y="197"/>
                    <a:pt x="11" y="197"/>
                  </a:cubicBezTo>
                  <a:cubicBezTo>
                    <a:pt x="11" y="196"/>
                    <a:pt x="12" y="192"/>
                    <a:pt x="12" y="191"/>
                  </a:cubicBezTo>
                  <a:cubicBezTo>
                    <a:pt x="12" y="190"/>
                    <a:pt x="14" y="186"/>
                    <a:pt x="14" y="186"/>
                  </a:cubicBezTo>
                  <a:cubicBezTo>
                    <a:pt x="16" y="183"/>
                    <a:pt x="16" y="183"/>
                    <a:pt x="16" y="183"/>
                  </a:cubicBezTo>
                  <a:cubicBezTo>
                    <a:pt x="16" y="183"/>
                    <a:pt x="20" y="182"/>
                    <a:pt x="21" y="182"/>
                  </a:cubicBezTo>
                  <a:cubicBezTo>
                    <a:pt x="23" y="182"/>
                    <a:pt x="18" y="176"/>
                    <a:pt x="18" y="175"/>
                  </a:cubicBezTo>
                  <a:cubicBezTo>
                    <a:pt x="18" y="174"/>
                    <a:pt x="16" y="169"/>
                    <a:pt x="16" y="169"/>
                  </a:cubicBezTo>
                  <a:cubicBezTo>
                    <a:pt x="16" y="169"/>
                    <a:pt x="11" y="166"/>
                    <a:pt x="10" y="166"/>
                  </a:cubicBezTo>
                  <a:cubicBezTo>
                    <a:pt x="9" y="166"/>
                    <a:pt x="4" y="165"/>
                    <a:pt x="2" y="164"/>
                  </a:cubicBezTo>
                  <a:cubicBezTo>
                    <a:pt x="2" y="164"/>
                    <a:pt x="2" y="164"/>
                    <a:pt x="2" y="164"/>
                  </a:cubicBezTo>
                  <a:cubicBezTo>
                    <a:pt x="2" y="164"/>
                    <a:pt x="2" y="164"/>
                    <a:pt x="2" y="164"/>
                  </a:cubicBezTo>
                  <a:cubicBezTo>
                    <a:pt x="2" y="164"/>
                    <a:pt x="1" y="163"/>
                    <a:pt x="1" y="162"/>
                  </a:cubicBezTo>
                  <a:cubicBezTo>
                    <a:pt x="1" y="162"/>
                    <a:pt x="1" y="162"/>
                    <a:pt x="1" y="162"/>
                  </a:cubicBezTo>
                  <a:cubicBezTo>
                    <a:pt x="1" y="162"/>
                    <a:pt x="1" y="162"/>
                    <a:pt x="1" y="162"/>
                  </a:cubicBezTo>
                  <a:cubicBezTo>
                    <a:pt x="1" y="161"/>
                    <a:pt x="1" y="161"/>
                    <a:pt x="1" y="161"/>
                  </a:cubicBezTo>
                  <a:cubicBezTo>
                    <a:pt x="1" y="161"/>
                    <a:pt x="1" y="161"/>
                    <a:pt x="1" y="161"/>
                  </a:cubicBezTo>
                  <a:cubicBezTo>
                    <a:pt x="1" y="161"/>
                    <a:pt x="1" y="161"/>
                    <a:pt x="1" y="161"/>
                  </a:cubicBezTo>
                  <a:cubicBezTo>
                    <a:pt x="1" y="161"/>
                    <a:pt x="1" y="161"/>
                    <a:pt x="1" y="161"/>
                  </a:cubicBezTo>
                  <a:cubicBezTo>
                    <a:pt x="1" y="161"/>
                    <a:pt x="1" y="161"/>
                    <a:pt x="1" y="161"/>
                  </a:cubicBezTo>
                  <a:cubicBezTo>
                    <a:pt x="2" y="159"/>
                    <a:pt x="5" y="158"/>
                    <a:pt x="5" y="158"/>
                  </a:cubicBezTo>
                  <a:cubicBezTo>
                    <a:pt x="9" y="155"/>
                    <a:pt x="9" y="155"/>
                    <a:pt x="9" y="155"/>
                  </a:cubicBezTo>
                  <a:cubicBezTo>
                    <a:pt x="8" y="151"/>
                    <a:pt x="8" y="151"/>
                    <a:pt x="8" y="151"/>
                  </a:cubicBezTo>
                  <a:cubicBezTo>
                    <a:pt x="8" y="151"/>
                    <a:pt x="12" y="148"/>
                    <a:pt x="13" y="147"/>
                  </a:cubicBezTo>
                  <a:cubicBezTo>
                    <a:pt x="15" y="146"/>
                    <a:pt x="22" y="144"/>
                    <a:pt x="22" y="144"/>
                  </a:cubicBezTo>
                  <a:cubicBezTo>
                    <a:pt x="25" y="139"/>
                    <a:pt x="25" y="139"/>
                    <a:pt x="25" y="139"/>
                  </a:cubicBezTo>
                  <a:cubicBezTo>
                    <a:pt x="30" y="138"/>
                    <a:pt x="30" y="138"/>
                    <a:pt x="30" y="138"/>
                  </a:cubicBezTo>
                  <a:cubicBezTo>
                    <a:pt x="32" y="135"/>
                    <a:pt x="32" y="135"/>
                    <a:pt x="32" y="135"/>
                  </a:cubicBezTo>
                  <a:cubicBezTo>
                    <a:pt x="37" y="136"/>
                    <a:pt x="37" y="136"/>
                    <a:pt x="37" y="136"/>
                  </a:cubicBezTo>
                  <a:cubicBezTo>
                    <a:pt x="45" y="141"/>
                    <a:pt x="45" y="141"/>
                    <a:pt x="45" y="141"/>
                  </a:cubicBezTo>
                  <a:cubicBezTo>
                    <a:pt x="45" y="141"/>
                    <a:pt x="51" y="138"/>
                    <a:pt x="52" y="137"/>
                  </a:cubicBezTo>
                  <a:cubicBezTo>
                    <a:pt x="54" y="136"/>
                    <a:pt x="56" y="136"/>
                    <a:pt x="56" y="136"/>
                  </a:cubicBezTo>
                  <a:cubicBezTo>
                    <a:pt x="59" y="134"/>
                    <a:pt x="59" y="134"/>
                    <a:pt x="59" y="134"/>
                  </a:cubicBezTo>
                  <a:cubicBezTo>
                    <a:pt x="59" y="134"/>
                    <a:pt x="64" y="132"/>
                    <a:pt x="65" y="131"/>
                  </a:cubicBezTo>
                  <a:cubicBezTo>
                    <a:pt x="65" y="131"/>
                    <a:pt x="65" y="131"/>
                    <a:pt x="65" y="131"/>
                  </a:cubicBezTo>
                  <a:cubicBezTo>
                    <a:pt x="65" y="131"/>
                    <a:pt x="65" y="131"/>
                    <a:pt x="65" y="131"/>
                  </a:cubicBezTo>
                  <a:cubicBezTo>
                    <a:pt x="67" y="150"/>
                    <a:pt x="62" y="140"/>
                    <a:pt x="72" y="147"/>
                  </a:cubicBezTo>
                  <a:cubicBezTo>
                    <a:pt x="73" y="148"/>
                    <a:pt x="72" y="149"/>
                    <a:pt x="73" y="150"/>
                  </a:cubicBezTo>
                  <a:cubicBezTo>
                    <a:pt x="73" y="152"/>
                    <a:pt x="80" y="155"/>
                    <a:pt x="80" y="155"/>
                  </a:cubicBezTo>
                  <a:cubicBezTo>
                    <a:pt x="80" y="155"/>
                    <a:pt x="86" y="155"/>
                    <a:pt x="86" y="156"/>
                  </a:cubicBezTo>
                  <a:cubicBezTo>
                    <a:pt x="87" y="157"/>
                    <a:pt x="93" y="160"/>
                    <a:pt x="93" y="160"/>
                  </a:cubicBezTo>
                  <a:cubicBezTo>
                    <a:pt x="106" y="157"/>
                    <a:pt x="106" y="157"/>
                    <a:pt x="106" y="157"/>
                  </a:cubicBezTo>
                  <a:cubicBezTo>
                    <a:pt x="112" y="163"/>
                    <a:pt x="112" y="163"/>
                    <a:pt x="112" y="163"/>
                  </a:cubicBezTo>
                  <a:cubicBezTo>
                    <a:pt x="119" y="161"/>
                    <a:pt x="119" y="161"/>
                    <a:pt x="119" y="161"/>
                  </a:cubicBezTo>
                  <a:cubicBezTo>
                    <a:pt x="119" y="161"/>
                    <a:pt x="122" y="162"/>
                    <a:pt x="124" y="163"/>
                  </a:cubicBezTo>
                  <a:cubicBezTo>
                    <a:pt x="126" y="164"/>
                    <a:pt x="132" y="163"/>
                    <a:pt x="134" y="162"/>
                  </a:cubicBezTo>
                  <a:cubicBezTo>
                    <a:pt x="136" y="162"/>
                    <a:pt x="141" y="159"/>
                    <a:pt x="143" y="160"/>
                  </a:cubicBezTo>
                  <a:cubicBezTo>
                    <a:pt x="145" y="160"/>
                    <a:pt x="154" y="158"/>
                    <a:pt x="154" y="158"/>
                  </a:cubicBezTo>
                  <a:cubicBezTo>
                    <a:pt x="159" y="154"/>
                    <a:pt x="159" y="154"/>
                    <a:pt x="159" y="154"/>
                  </a:cubicBezTo>
                  <a:cubicBezTo>
                    <a:pt x="169" y="149"/>
                    <a:pt x="169" y="149"/>
                    <a:pt x="169" y="149"/>
                  </a:cubicBezTo>
                  <a:cubicBezTo>
                    <a:pt x="180" y="161"/>
                    <a:pt x="180" y="161"/>
                    <a:pt x="180" y="161"/>
                  </a:cubicBezTo>
                  <a:cubicBezTo>
                    <a:pt x="180" y="161"/>
                    <a:pt x="191" y="159"/>
                    <a:pt x="192" y="159"/>
                  </a:cubicBezTo>
                  <a:cubicBezTo>
                    <a:pt x="194" y="159"/>
                    <a:pt x="202" y="156"/>
                    <a:pt x="202" y="156"/>
                  </a:cubicBezTo>
                  <a:cubicBezTo>
                    <a:pt x="202" y="156"/>
                    <a:pt x="204" y="153"/>
                    <a:pt x="203" y="150"/>
                  </a:cubicBezTo>
                  <a:cubicBezTo>
                    <a:pt x="203" y="148"/>
                    <a:pt x="202" y="146"/>
                    <a:pt x="202" y="146"/>
                  </a:cubicBezTo>
                  <a:cubicBezTo>
                    <a:pt x="202" y="146"/>
                    <a:pt x="200" y="144"/>
                    <a:pt x="203" y="143"/>
                  </a:cubicBezTo>
                  <a:cubicBezTo>
                    <a:pt x="206" y="142"/>
                    <a:pt x="207" y="140"/>
                    <a:pt x="209" y="139"/>
                  </a:cubicBezTo>
                  <a:cubicBezTo>
                    <a:pt x="212" y="137"/>
                    <a:pt x="214" y="134"/>
                    <a:pt x="215" y="133"/>
                  </a:cubicBezTo>
                  <a:cubicBezTo>
                    <a:pt x="216" y="133"/>
                    <a:pt x="218" y="129"/>
                    <a:pt x="219" y="129"/>
                  </a:cubicBezTo>
                  <a:cubicBezTo>
                    <a:pt x="219" y="128"/>
                    <a:pt x="221" y="125"/>
                    <a:pt x="221" y="124"/>
                  </a:cubicBezTo>
                  <a:cubicBezTo>
                    <a:pt x="222" y="124"/>
                    <a:pt x="227" y="119"/>
                    <a:pt x="227" y="119"/>
                  </a:cubicBezTo>
                  <a:cubicBezTo>
                    <a:pt x="229" y="116"/>
                    <a:pt x="229" y="116"/>
                    <a:pt x="229" y="116"/>
                  </a:cubicBezTo>
                  <a:cubicBezTo>
                    <a:pt x="229" y="116"/>
                    <a:pt x="233" y="108"/>
                    <a:pt x="235" y="107"/>
                  </a:cubicBezTo>
                  <a:cubicBezTo>
                    <a:pt x="237" y="107"/>
                    <a:pt x="248" y="98"/>
                    <a:pt x="250" y="99"/>
                  </a:cubicBezTo>
                  <a:cubicBezTo>
                    <a:pt x="252" y="99"/>
                    <a:pt x="259" y="93"/>
                    <a:pt x="261" y="91"/>
                  </a:cubicBezTo>
                  <a:cubicBezTo>
                    <a:pt x="263" y="90"/>
                    <a:pt x="263" y="88"/>
                    <a:pt x="268" y="87"/>
                  </a:cubicBezTo>
                  <a:cubicBezTo>
                    <a:pt x="272" y="87"/>
                    <a:pt x="300" y="83"/>
                    <a:pt x="300" y="83"/>
                  </a:cubicBezTo>
                  <a:cubicBezTo>
                    <a:pt x="316" y="78"/>
                    <a:pt x="316" y="78"/>
                    <a:pt x="316" y="78"/>
                  </a:cubicBezTo>
                  <a:cubicBezTo>
                    <a:pt x="324" y="72"/>
                    <a:pt x="324" y="72"/>
                    <a:pt x="324" y="72"/>
                  </a:cubicBezTo>
                  <a:cubicBezTo>
                    <a:pt x="325" y="69"/>
                    <a:pt x="325" y="69"/>
                    <a:pt x="325" y="69"/>
                  </a:cubicBezTo>
                  <a:cubicBezTo>
                    <a:pt x="334" y="69"/>
                    <a:pt x="334" y="69"/>
                    <a:pt x="334" y="69"/>
                  </a:cubicBezTo>
                  <a:cubicBezTo>
                    <a:pt x="334" y="69"/>
                    <a:pt x="333" y="73"/>
                    <a:pt x="333" y="73"/>
                  </a:cubicBezTo>
                  <a:cubicBezTo>
                    <a:pt x="333" y="74"/>
                    <a:pt x="332" y="75"/>
                    <a:pt x="335" y="76"/>
                  </a:cubicBezTo>
                  <a:cubicBezTo>
                    <a:pt x="338" y="78"/>
                    <a:pt x="341" y="80"/>
                    <a:pt x="342" y="80"/>
                  </a:cubicBezTo>
                  <a:cubicBezTo>
                    <a:pt x="343" y="80"/>
                    <a:pt x="345" y="81"/>
                    <a:pt x="346" y="81"/>
                  </a:cubicBezTo>
                  <a:cubicBezTo>
                    <a:pt x="347" y="82"/>
                    <a:pt x="352" y="83"/>
                    <a:pt x="352" y="83"/>
                  </a:cubicBezTo>
                  <a:cubicBezTo>
                    <a:pt x="352" y="83"/>
                    <a:pt x="358" y="81"/>
                    <a:pt x="358" y="81"/>
                  </a:cubicBezTo>
                  <a:cubicBezTo>
                    <a:pt x="358" y="80"/>
                    <a:pt x="361" y="79"/>
                    <a:pt x="363" y="78"/>
                  </a:cubicBezTo>
                  <a:cubicBezTo>
                    <a:pt x="365" y="77"/>
                    <a:pt x="373" y="75"/>
                    <a:pt x="373" y="75"/>
                  </a:cubicBezTo>
                  <a:cubicBezTo>
                    <a:pt x="373" y="75"/>
                    <a:pt x="375" y="78"/>
                    <a:pt x="376" y="78"/>
                  </a:cubicBezTo>
                  <a:cubicBezTo>
                    <a:pt x="376" y="79"/>
                    <a:pt x="380" y="81"/>
                    <a:pt x="379" y="83"/>
                  </a:cubicBezTo>
                  <a:cubicBezTo>
                    <a:pt x="379" y="84"/>
                    <a:pt x="379" y="87"/>
                    <a:pt x="379" y="87"/>
                  </a:cubicBezTo>
                  <a:cubicBezTo>
                    <a:pt x="385" y="90"/>
                    <a:pt x="385" y="90"/>
                    <a:pt x="385" y="90"/>
                  </a:cubicBezTo>
                  <a:cubicBezTo>
                    <a:pt x="385" y="90"/>
                    <a:pt x="389" y="92"/>
                    <a:pt x="390" y="93"/>
                  </a:cubicBezTo>
                  <a:cubicBezTo>
                    <a:pt x="391" y="93"/>
                    <a:pt x="397" y="94"/>
                    <a:pt x="397" y="94"/>
                  </a:cubicBezTo>
                  <a:cubicBezTo>
                    <a:pt x="398" y="87"/>
                    <a:pt x="398" y="87"/>
                    <a:pt x="398" y="87"/>
                  </a:cubicBezTo>
                  <a:cubicBezTo>
                    <a:pt x="398" y="87"/>
                    <a:pt x="400" y="85"/>
                    <a:pt x="403" y="85"/>
                  </a:cubicBezTo>
                  <a:cubicBezTo>
                    <a:pt x="406" y="85"/>
                    <a:pt x="411" y="85"/>
                    <a:pt x="411" y="85"/>
                  </a:cubicBezTo>
                  <a:cubicBezTo>
                    <a:pt x="411" y="85"/>
                    <a:pt x="415" y="86"/>
                    <a:pt x="415" y="87"/>
                  </a:cubicBezTo>
                  <a:cubicBezTo>
                    <a:pt x="415" y="88"/>
                    <a:pt x="420" y="91"/>
                    <a:pt x="420" y="91"/>
                  </a:cubicBezTo>
                  <a:cubicBezTo>
                    <a:pt x="427" y="89"/>
                    <a:pt x="427" y="89"/>
                    <a:pt x="427" y="89"/>
                  </a:cubicBezTo>
                  <a:cubicBezTo>
                    <a:pt x="430" y="90"/>
                    <a:pt x="430" y="90"/>
                    <a:pt x="430" y="90"/>
                  </a:cubicBezTo>
                  <a:cubicBezTo>
                    <a:pt x="439" y="91"/>
                    <a:pt x="439" y="91"/>
                    <a:pt x="439" y="91"/>
                  </a:cubicBezTo>
                  <a:cubicBezTo>
                    <a:pt x="439" y="91"/>
                    <a:pt x="441" y="91"/>
                    <a:pt x="441" y="90"/>
                  </a:cubicBezTo>
                  <a:cubicBezTo>
                    <a:pt x="442" y="89"/>
                    <a:pt x="442" y="86"/>
                    <a:pt x="442" y="86"/>
                  </a:cubicBezTo>
                  <a:cubicBezTo>
                    <a:pt x="442" y="86"/>
                    <a:pt x="441" y="86"/>
                    <a:pt x="444" y="85"/>
                  </a:cubicBezTo>
                  <a:cubicBezTo>
                    <a:pt x="447" y="85"/>
                    <a:pt x="446" y="84"/>
                    <a:pt x="447" y="85"/>
                  </a:cubicBezTo>
                  <a:cubicBezTo>
                    <a:pt x="448" y="86"/>
                    <a:pt x="452" y="86"/>
                    <a:pt x="454" y="87"/>
                  </a:cubicBezTo>
                  <a:cubicBezTo>
                    <a:pt x="455" y="87"/>
                    <a:pt x="459" y="88"/>
                    <a:pt x="460" y="88"/>
                  </a:cubicBezTo>
                  <a:cubicBezTo>
                    <a:pt x="461" y="88"/>
                    <a:pt x="471" y="87"/>
                    <a:pt x="471" y="87"/>
                  </a:cubicBezTo>
                  <a:cubicBezTo>
                    <a:pt x="471" y="87"/>
                    <a:pt x="469" y="88"/>
                    <a:pt x="473" y="86"/>
                  </a:cubicBezTo>
                  <a:cubicBezTo>
                    <a:pt x="477" y="84"/>
                    <a:pt x="482" y="81"/>
                    <a:pt x="482" y="81"/>
                  </a:cubicBezTo>
                  <a:cubicBezTo>
                    <a:pt x="482" y="81"/>
                    <a:pt x="482" y="81"/>
                    <a:pt x="485" y="80"/>
                  </a:cubicBezTo>
                  <a:cubicBezTo>
                    <a:pt x="488" y="79"/>
                    <a:pt x="488" y="75"/>
                    <a:pt x="488" y="75"/>
                  </a:cubicBezTo>
                  <a:cubicBezTo>
                    <a:pt x="488" y="75"/>
                    <a:pt x="488" y="75"/>
                    <a:pt x="490" y="75"/>
                  </a:cubicBezTo>
                  <a:cubicBezTo>
                    <a:pt x="491" y="74"/>
                    <a:pt x="497" y="73"/>
                    <a:pt x="497" y="73"/>
                  </a:cubicBezTo>
                  <a:cubicBezTo>
                    <a:pt x="497" y="73"/>
                    <a:pt x="498" y="71"/>
                    <a:pt x="499" y="70"/>
                  </a:cubicBezTo>
                  <a:cubicBezTo>
                    <a:pt x="500" y="70"/>
                    <a:pt x="502" y="68"/>
                    <a:pt x="502" y="68"/>
                  </a:cubicBezTo>
                  <a:cubicBezTo>
                    <a:pt x="503" y="68"/>
                    <a:pt x="503" y="68"/>
                    <a:pt x="503" y="68"/>
                  </a:cubicBezTo>
                  <a:cubicBezTo>
                    <a:pt x="507" y="67"/>
                    <a:pt x="507" y="67"/>
                    <a:pt x="507" y="67"/>
                  </a:cubicBezTo>
                  <a:cubicBezTo>
                    <a:pt x="508" y="65"/>
                    <a:pt x="508" y="65"/>
                    <a:pt x="508" y="65"/>
                  </a:cubicBezTo>
                  <a:cubicBezTo>
                    <a:pt x="516" y="67"/>
                    <a:pt x="516" y="67"/>
                    <a:pt x="516" y="67"/>
                  </a:cubicBezTo>
                  <a:cubicBezTo>
                    <a:pt x="516" y="67"/>
                    <a:pt x="523" y="68"/>
                    <a:pt x="524" y="67"/>
                  </a:cubicBezTo>
                  <a:cubicBezTo>
                    <a:pt x="526" y="67"/>
                    <a:pt x="529" y="62"/>
                    <a:pt x="531" y="63"/>
                  </a:cubicBezTo>
                  <a:cubicBezTo>
                    <a:pt x="532" y="63"/>
                    <a:pt x="534" y="65"/>
                    <a:pt x="535" y="64"/>
                  </a:cubicBezTo>
                  <a:cubicBezTo>
                    <a:pt x="536" y="64"/>
                    <a:pt x="537" y="66"/>
                    <a:pt x="540" y="64"/>
                  </a:cubicBezTo>
                  <a:cubicBezTo>
                    <a:pt x="544" y="61"/>
                    <a:pt x="547" y="57"/>
                    <a:pt x="547" y="57"/>
                  </a:cubicBezTo>
                  <a:cubicBezTo>
                    <a:pt x="547" y="57"/>
                    <a:pt x="546" y="55"/>
                    <a:pt x="549" y="54"/>
                  </a:cubicBezTo>
                  <a:cubicBezTo>
                    <a:pt x="552" y="52"/>
                    <a:pt x="552" y="51"/>
                    <a:pt x="554" y="51"/>
                  </a:cubicBezTo>
                  <a:cubicBezTo>
                    <a:pt x="556" y="50"/>
                    <a:pt x="556" y="51"/>
                    <a:pt x="557" y="49"/>
                  </a:cubicBezTo>
                  <a:cubicBezTo>
                    <a:pt x="557" y="47"/>
                    <a:pt x="557" y="45"/>
                    <a:pt x="558" y="44"/>
                  </a:cubicBezTo>
                  <a:cubicBezTo>
                    <a:pt x="559" y="44"/>
                    <a:pt x="560" y="42"/>
                    <a:pt x="562" y="42"/>
                  </a:cubicBezTo>
                  <a:cubicBezTo>
                    <a:pt x="563" y="41"/>
                    <a:pt x="565" y="40"/>
                    <a:pt x="565" y="38"/>
                  </a:cubicBezTo>
                  <a:cubicBezTo>
                    <a:pt x="566" y="36"/>
                    <a:pt x="564" y="37"/>
                    <a:pt x="566" y="36"/>
                  </a:cubicBezTo>
                  <a:cubicBezTo>
                    <a:pt x="568" y="34"/>
                    <a:pt x="569" y="33"/>
                    <a:pt x="571" y="31"/>
                  </a:cubicBezTo>
                  <a:cubicBezTo>
                    <a:pt x="573" y="30"/>
                    <a:pt x="574" y="29"/>
                    <a:pt x="575" y="27"/>
                  </a:cubicBezTo>
                  <a:cubicBezTo>
                    <a:pt x="575" y="25"/>
                    <a:pt x="575" y="24"/>
                    <a:pt x="576" y="21"/>
                  </a:cubicBezTo>
                  <a:cubicBezTo>
                    <a:pt x="578" y="18"/>
                    <a:pt x="576" y="16"/>
                    <a:pt x="579" y="16"/>
                  </a:cubicBezTo>
                  <a:cubicBezTo>
                    <a:pt x="580" y="16"/>
                    <a:pt x="580" y="16"/>
                    <a:pt x="581" y="16"/>
                  </a:cubicBezTo>
                  <a:cubicBezTo>
                    <a:pt x="581" y="18"/>
                    <a:pt x="583" y="19"/>
                    <a:pt x="585" y="20"/>
                  </a:cubicBezTo>
                  <a:cubicBezTo>
                    <a:pt x="588" y="21"/>
                    <a:pt x="596" y="17"/>
                    <a:pt x="596" y="17"/>
                  </a:cubicBezTo>
                  <a:cubicBezTo>
                    <a:pt x="601" y="15"/>
                    <a:pt x="601" y="15"/>
                    <a:pt x="601" y="15"/>
                  </a:cubicBezTo>
                  <a:cubicBezTo>
                    <a:pt x="606" y="14"/>
                    <a:pt x="606" y="14"/>
                    <a:pt x="606" y="14"/>
                  </a:cubicBezTo>
                  <a:cubicBezTo>
                    <a:pt x="606" y="14"/>
                    <a:pt x="618" y="13"/>
                    <a:pt x="620" y="12"/>
                  </a:cubicBezTo>
                  <a:cubicBezTo>
                    <a:pt x="623" y="10"/>
                    <a:pt x="623" y="8"/>
                    <a:pt x="623" y="8"/>
                  </a:cubicBezTo>
                  <a:cubicBezTo>
                    <a:pt x="622" y="5"/>
                    <a:pt x="622" y="5"/>
                    <a:pt x="622" y="5"/>
                  </a:cubicBezTo>
                  <a:cubicBezTo>
                    <a:pt x="622" y="5"/>
                    <a:pt x="628" y="2"/>
                    <a:pt x="631" y="1"/>
                  </a:cubicBezTo>
                  <a:cubicBezTo>
                    <a:pt x="633" y="0"/>
                    <a:pt x="635" y="2"/>
                    <a:pt x="635" y="2"/>
                  </a:cubicBezTo>
                  <a:cubicBezTo>
                    <a:pt x="638" y="5"/>
                    <a:pt x="638" y="5"/>
                    <a:pt x="638" y="5"/>
                  </a:cubicBezTo>
                  <a:cubicBezTo>
                    <a:pt x="642" y="9"/>
                    <a:pt x="642" y="9"/>
                    <a:pt x="642" y="9"/>
                  </a:cubicBezTo>
                  <a:cubicBezTo>
                    <a:pt x="647" y="10"/>
                    <a:pt x="647" y="10"/>
                    <a:pt x="647" y="10"/>
                  </a:cubicBezTo>
                  <a:cubicBezTo>
                    <a:pt x="647" y="10"/>
                    <a:pt x="650" y="13"/>
                    <a:pt x="651" y="14"/>
                  </a:cubicBezTo>
                  <a:cubicBezTo>
                    <a:pt x="651" y="16"/>
                    <a:pt x="651" y="16"/>
                    <a:pt x="651" y="16"/>
                  </a:cubicBezTo>
                  <a:cubicBezTo>
                    <a:pt x="657" y="16"/>
                    <a:pt x="657" y="16"/>
                    <a:pt x="657" y="16"/>
                  </a:cubicBezTo>
                  <a:cubicBezTo>
                    <a:pt x="662" y="14"/>
                    <a:pt x="662" y="14"/>
                    <a:pt x="662" y="14"/>
                  </a:cubicBezTo>
                  <a:cubicBezTo>
                    <a:pt x="667" y="17"/>
                    <a:pt x="667" y="17"/>
                    <a:pt x="667" y="17"/>
                  </a:cubicBezTo>
                  <a:cubicBezTo>
                    <a:pt x="671" y="16"/>
                    <a:pt x="671" y="16"/>
                    <a:pt x="671" y="16"/>
                  </a:cubicBezTo>
                  <a:cubicBezTo>
                    <a:pt x="672" y="16"/>
                    <a:pt x="672" y="17"/>
                    <a:pt x="673" y="17"/>
                  </a:cubicBezTo>
                  <a:cubicBezTo>
                    <a:pt x="673" y="18"/>
                    <a:pt x="673" y="19"/>
                    <a:pt x="673" y="20"/>
                  </a:cubicBezTo>
                  <a:cubicBezTo>
                    <a:pt x="674" y="22"/>
                    <a:pt x="675" y="22"/>
                    <a:pt x="675" y="22"/>
                  </a:cubicBezTo>
                  <a:cubicBezTo>
                    <a:pt x="677" y="25"/>
                    <a:pt x="677" y="25"/>
                    <a:pt x="677" y="25"/>
                  </a:cubicBezTo>
                  <a:cubicBezTo>
                    <a:pt x="678" y="28"/>
                    <a:pt x="678" y="28"/>
                    <a:pt x="678" y="28"/>
                  </a:cubicBezTo>
                  <a:cubicBezTo>
                    <a:pt x="677" y="33"/>
                    <a:pt x="677" y="33"/>
                    <a:pt x="677" y="33"/>
                  </a:cubicBezTo>
                  <a:cubicBezTo>
                    <a:pt x="677" y="33"/>
                    <a:pt x="675" y="38"/>
                    <a:pt x="674" y="40"/>
                  </a:cubicBezTo>
                  <a:cubicBezTo>
                    <a:pt x="673" y="42"/>
                    <a:pt x="676" y="44"/>
                    <a:pt x="676" y="44"/>
                  </a:cubicBezTo>
                  <a:cubicBezTo>
                    <a:pt x="677" y="46"/>
                    <a:pt x="677" y="46"/>
                    <a:pt x="677" y="46"/>
                  </a:cubicBezTo>
                  <a:cubicBezTo>
                    <a:pt x="677" y="46"/>
                    <a:pt x="678" y="49"/>
                    <a:pt x="679" y="50"/>
                  </a:cubicBezTo>
                  <a:cubicBezTo>
                    <a:pt x="679" y="51"/>
                    <a:pt x="679" y="51"/>
                    <a:pt x="679" y="51"/>
                  </a:cubicBezTo>
                  <a:cubicBezTo>
                    <a:pt x="679" y="51"/>
                    <a:pt x="682" y="53"/>
                    <a:pt x="683" y="54"/>
                  </a:cubicBezTo>
                  <a:cubicBezTo>
                    <a:pt x="684" y="54"/>
                    <a:pt x="684" y="55"/>
                    <a:pt x="685" y="56"/>
                  </a:cubicBezTo>
                  <a:cubicBezTo>
                    <a:pt x="686" y="57"/>
                    <a:pt x="685" y="59"/>
                    <a:pt x="685" y="59"/>
                  </a:cubicBezTo>
                  <a:cubicBezTo>
                    <a:pt x="682" y="62"/>
                    <a:pt x="682" y="62"/>
                    <a:pt x="682" y="62"/>
                  </a:cubicBezTo>
                  <a:cubicBezTo>
                    <a:pt x="682" y="62"/>
                    <a:pt x="687" y="62"/>
                    <a:pt x="689" y="62"/>
                  </a:cubicBezTo>
                  <a:cubicBezTo>
                    <a:pt x="691" y="62"/>
                    <a:pt x="691" y="62"/>
                    <a:pt x="692" y="62"/>
                  </a:cubicBezTo>
                  <a:cubicBezTo>
                    <a:pt x="693" y="62"/>
                    <a:pt x="697" y="63"/>
                    <a:pt x="697" y="63"/>
                  </a:cubicBezTo>
                  <a:cubicBezTo>
                    <a:pt x="697" y="63"/>
                    <a:pt x="699" y="62"/>
                    <a:pt x="700" y="62"/>
                  </a:cubicBezTo>
                  <a:cubicBezTo>
                    <a:pt x="702" y="61"/>
                    <a:pt x="704" y="61"/>
                    <a:pt x="704" y="61"/>
                  </a:cubicBezTo>
                  <a:cubicBezTo>
                    <a:pt x="708" y="58"/>
                    <a:pt x="708" y="58"/>
                    <a:pt x="708" y="58"/>
                  </a:cubicBezTo>
                  <a:cubicBezTo>
                    <a:pt x="708" y="58"/>
                    <a:pt x="713" y="59"/>
                    <a:pt x="715" y="59"/>
                  </a:cubicBezTo>
                  <a:cubicBezTo>
                    <a:pt x="716" y="59"/>
                    <a:pt x="719" y="59"/>
                    <a:pt x="720" y="58"/>
                  </a:cubicBezTo>
                  <a:cubicBezTo>
                    <a:pt x="721" y="58"/>
                    <a:pt x="725" y="60"/>
                    <a:pt x="725" y="60"/>
                  </a:cubicBezTo>
                  <a:cubicBezTo>
                    <a:pt x="725" y="60"/>
                    <a:pt x="727" y="62"/>
                    <a:pt x="728" y="63"/>
                  </a:cubicBezTo>
                  <a:cubicBezTo>
                    <a:pt x="727" y="66"/>
                    <a:pt x="726" y="68"/>
                    <a:pt x="726" y="69"/>
                  </a:cubicBezTo>
                  <a:cubicBezTo>
                    <a:pt x="727" y="70"/>
                    <a:pt x="730" y="72"/>
                    <a:pt x="731" y="74"/>
                  </a:cubicBezTo>
                  <a:cubicBezTo>
                    <a:pt x="731" y="75"/>
                    <a:pt x="727" y="80"/>
                    <a:pt x="727" y="80"/>
                  </a:cubicBezTo>
                  <a:close/>
                  <a:moveTo>
                    <a:pt x="0" y="164"/>
                  </a:moveTo>
                  <a:cubicBezTo>
                    <a:pt x="0" y="164"/>
                    <a:pt x="0" y="164"/>
                    <a:pt x="0" y="164"/>
                  </a:cubicBezTo>
                  <a:cubicBezTo>
                    <a:pt x="0" y="164"/>
                    <a:pt x="0" y="164"/>
                    <a:pt x="0" y="164"/>
                  </a:cubicBezTo>
                  <a:cubicBezTo>
                    <a:pt x="0" y="164"/>
                    <a:pt x="0" y="164"/>
                    <a:pt x="0" y="164"/>
                  </a:cubicBezTo>
                  <a:cubicBezTo>
                    <a:pt x="0" y="164"/>
                    <a:pt x="0" y="164"/>
                    <a:pt x="0" y="164"/>
                  </a:cubicBezTo>
                  <a:cubicBezTo>
                    <a:pt x="0" y="164"/>
                    <a:pt x="0" y="164"/>
                    <a:pt x="0" y="164"/>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56" name="Freeform 223">
              <a:extLst>
                <a:ext uri="{FF2B5EF4-FFF2-40B4-BE49-F238E27FC236}">
                  <a16:creationId xmlns:a16="http://schemas.microsoft.com/office/drawing/2014/main" id="{3A602898-2C20-4DFD-A8F7-6FD10B5920E7}"/>
                </a:ext>
              </a:extLst>
            </p:cNvPr>
            <p:cNvSpPr>
              <a:spLocks noEditPoints="1"/>
            </p:cNvSpPr>
            <p:nvPr/>
          </p:nvSpPr>
          <p:spPr bwMode="auto">
            <a:xfrm>
              <a:off x="5477832" y="363798"/>
              <a:ext cx="722326" cy="1278502"/>
            </a:xfrm>
            <a:custGeom>
              <a:avLst/>
              <a:gdLst>
                <a:gd name="T0" fmla="*/ 7 w 317"/>
                <a:gd name="T1" fmla="*/ 80 h 578"/>
                <a:gd name="T2" fmla="*/ 20 w 317"/>
                <a:gd name="T3" fmla="*/ 69 h 578"/>
                <a:gd name="T4" fmla="*/ 69 w 317"/>
                <a:gd name="T5" fmla="*/ 84 h 578"/>
                <a:gd name="T6" fmla="*/ 91 w 317"/>
                <a:gd name="T7" fmla="*/ 90 h 578"/>
                <a:gd name="T8" fmla="*/ 100 w 317"/>
                <a:gd name="T9" fmla="*/ 68 h 578"/>
                <a:gd name="T10" fmla="*/ 102 w 317"/>
                <a:gd name="T11" fmla="*/ 13 h 578"/>
                <a:gd name="T12" fmla="*/ 154 w 317"/>
                <a:gd name="T13" fmla="*/ 12 h 578"/>
                <a:gd name="T14" fmla="*/ 158 w 317"/>
                <a:gd name="T15" fmla="*/ 43 h 578"/>
                <a:gd name="T16" fmla="*/ 157 w 317"/>
                <a:gd name="T17" fmla="*/ 78 h 578"/>
                <a:gd name="T18" fmla="*/ 203 w 317"/>
                <a:gd name="T19" fmla="*/ 116 h 578"/>
                <a:gd name="T20" fmla="*/ 216 w 317"/>
                <a:gd name="T21" fmla="*/ 184 h 578"/>
                <a:gd name="T22" fmla="*/ 233 w 317"/>
                <a:gd name="T23" fmla="*/ 227 h 578"/>
                <a:gd name="T24" fmla="*/ 248 w 317"/>
                <a:gd name="T25" fmla="*/ 263 h 578"/>
                <a:gd name="T26" fmla="*/ 270 w 317"/>
                <a:gd name="T27" fmla="*/ 292 h 578"/>
                <a:gd name="T28" fmla="*/ 295 w 317"/>
                <a:gd name="T29" fmla="*/ 333 h 578"/>
                <a:gd name="T30" fmla="*/ 303 w 317"/>
                <a:gd name="T31" fmla="*/ 407 h 578"/>
                <a:gd name="T32" fmla="*/ 266 w 317"/>
                <a:gd name="T33" fmla="*/ 493 h 578"/>
                <a:gd name="T34" fmla="*/ 242 w 317"/>
                <a:gd name="T35" fmla="*/ 508 h 578"/>
                <a:gd name="T36" fmla="*/ 224 w 317"/>
                <a:gd name="T37" fmla="*/ 519 h 578"/>
                <a:gd name="T38" fmla="*/ 210 w 317"/>
                <a:gd name="T39" fmla="*/ 527 h 578"/>
                <a:gd name="T40" fmla="*/ 191 w 317"/>
                <a:gd name="T41" fmla="*/ 544 h 578"/>
                <a:gd name="T42" fmla="*/ 173 w 317"/>
                <a:gd name="T43" fmla="*/ 551 h 578"/>
                <a:gd name="T44" fmla="*/ 155 w 317"/>
                <a:gd name="T45" fmla="*/ 561 h 578"/>
                <a:gd name="T46" fmla="*/ 147 w 317"/>
                <a:gd name="T47" fmla="*/ 567 h 578"/>
                <a:gd name="T48" fmla="*/ 143 w 317"/>
                <a:gd name="T49" fmla="*/ 560 h 578"/>
                <a:gd name="T50" fmla="*/ 132 w 317"/>
                <a:gd name="T51" fmla="*/ 561 h 578"/>
                <a:gd name="T52" fmla="*/ 126 w 317"/>
                <a:gd name="T53" fmla="*/ 559 h 578"/>
                <a:gd name="T54" fmla="*/ 120 w 317"/>
                <a:gd name="T55" fmla="*/ 552 h 578"/>
                <a:gd name="T56" fmla="*/ 118 w 317"/>
                <a:gd name="T57" fmla="*/ 542 h 578"/>
                <a:gd name="T58" fmla="*/ 110 w 317"/>
                <a:gd name="T59" fmla="*/ 541 h 578"/>
                <a:gd name="T60" fmla="*/ 98 w 317"/>
                <a:gd name="T61" fmla="*/ 540 h 578"/>
                <a:gd name="T62" fmla="*/ 94 w 317"/>
                <a:gd name="T63" fmla="*/ 529 h 578"/>
                <a:gd name="T64" fmla="*/ 87 w 317"/>
                <a:gd name="T65" fmla="*/ 521 h 578"/>
                <a:gd name="T66" fmla="*/ 89 w 317"/>
                <a:gd name="T67" fmla="*/ 502 h 578"/>
                <a:gd name="T68" fmla="*/ 89 w 317"/>
                <a:gd name="T69" fmla="*/ 485 h 578"/>
                <a:gd name="T70" fmla="*/ 81 w 317"/>
                <a:gd name="T71" fmla="*/ 459 h 578"/>
                <a:gd name="T72" fmla="*/ 72 w 317"/>
                <a:gd name="T73" fmla="*/ 430 h 578"/>
                <a:gd name="T74" fmla="*/ 75 w 317"/>
                <a:gd name="T75" fmla="*/ 399 h 578"/>
                <a:gd name="T76" fmla="*/ 73 w 317"/>
                <a:gd name="T77" fmla="*/ 393 h 578"/>
                <a:gd name="T78" fmla="*/ 89 w 317"/>
                <a:gd name="T79" fmla="*/ 386 h 578"/>
                <a:gd name="T80" fmla="*/ 95 w 317"/>
                <a:gd name="T81" fmla="*/ 365 h 578"/>
                <a:gd name="T82" fmla="*/ 106 w 317"/>
                <a:gd name="T83" fmla="*/ 351 h 578"/>
                <a:gd name="T84" fmla="*/ 126 w 317"/>
                <a:gd name="T85" fmla="*/ 306 h 578"/>
                <a:gd name="T86" fmla="*/ 143 w 317"/>
                <a:gd name="T87" fmla="*/ 280 h 578"/>
                <a:gd name="T88" fmla="*/ 123 w 317"/>
                <a:gd name="T89" fmla="*/ 248 h 578"/>
                <a:gd name="T90" fmla="*/ 91 w 317"/>
                <a:gd name="T91" fmla="*/ 217 h 578"/>
                <a:gd name="T92" fmla="*/ 80 w 317"/>
                <a:gd name="T93" fmla="*/ 167 h 578"/>
                <a:gd name="T94" fmla="*/ 73 w 317"/>
                <a:gd name="T95" fmla="*/ 132 h 578"/>
                <a:gd name="T96" fmla="*/ 35 w 317"/>
                <a:gd name="T97" fmla="*/ 109 h 578"/>
                <a:gd name="T98" fmla="*/ 142 w 317"/>
                <a:gd name="T99" fmla="*/ 570 h 578"/>
                <a:gd name="T100" fmla="*/ 129 w 317"/>
                <a:gd name="T101" fmla="*/ 570 h 578"/>
                <a:gd name="T102" fmla="*/ 104 w 317"/>
                <a:gd name="T103" fmla="*/ 557 h 578"/>
                <a:gd name="T104" fmla="*/ 114 w 317"/>
                <a:gd name="T105" fmla="*/ 553 h 578"/>
                <a:gd name="T106" fmla="*/ 97 w 317"/>
                <a:gd name="T107" fmla="*/ 556 h 578"/>
                <a:gd name="T108" fmla="*/ 92 w 317"/>
                <a:gd name="T109" fmla="*/ 544 h 578"/>
                <a:gd name="T110" fmla="*/ 83 w 317"/>
                <a:gd name="T111" fmla="*/ 558 h 578"/>
                <a:gd name="T112" fmla="*/ 80 w 317"/>
                <a:gd name="T113" fmla="*/ 563 h 578"/>
                <a:gd name="T114" fmla="*/ 79 w 317"/>
                <a:gd name="T115" fmla="*/ 570 h 578"/>
                <a:gd name="T116" fmla="*/ 48 w 317"/>
                <a:gd name="T117" fmla="*/ 577 h 578"/>
                <a:gd name="T118" fmla="*/ 53 w 317"/>
                <a:gd name="T119" fmla="*/ 558 h 578"/>
                <a:gd name="T120" fmla="*/ 65 w 317"/>
                <a:gd name="T121" fmla="*/ 573 h 578"/>
                <a:gd name="T122" fmla="*/ 68 w 317"/>
                <a:gd name="T123" fmla="*/ 561 h 578"/>
                <a:gd name="T124" fmla="*/ 57 w 317"/>
                <a:gd name="T125" fmla="*/ 553 h 5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17" h="578">
                  <a:moveTo>
                    <a:pt x="20" y="100"/>
                  </a:moveTo>
                  <a:cubicBezTo>
                    <a:pt x="17" y="95"/>
                    <a:pt x="17" y="95"/>
                    <a:pt x="17" y="95"/>
                  </a:cubicBezTo>
                  <a:cubicBezTo>
                    <a:pt x="13" y="93"/>
                    <a:pt x="13" y="93"/>
                    <a:pt x="13" y="93"/>
                  </a:cubicBezTo>
                  <a:cubicBezTo>
                    <a:pt x="8" y="91"/>
                    <a:pt x="8" y="91"/>
                    <a:pt x="8" y="91"/>
                  </a:cubicBezTo>
                  <a:cubicBezTo>
                    <a:pt x="8" y="87"/>
                    <a:pt x="8" y="87"/>
                    <a:pt x="8" y="87"/>
                  </a:cubicBezTo>
                  <a:cubicBezTo>
                    <a:pt x="1" y="83"/>
                    <a:pt x="1" y="83"/>
                    <a:pt x="1" y="83"/>
                  </a:cubicBezTo>
                  <a:cubicBezTo>
                    <a:pt x="1" y="83"/>
                    <a:pt x="0" y="81"/>
                    <a:pt x="1" y="81"/>
                  </a:cubicBezTo>
                  <a:cubicBezTo>
                    <a:pt x="2" y="80"/>
                    <a:pt x="6" y="80"/>
                    <a:pt x="7" y="80"/>
                  </a:cubicBezTo>
                  <a:cubicBezTo>
                    <a:pt x="7" y="79"/>
                    <a:pt x="7" y="79"/>
                    <a:pt x="7" y="79"/>
                  </a:cubicBezTo>
                  <a:cubicBezTo>
                    <a:pt x="8" y="79"/>
                    <a:pt x="8" y="79"/>
                    <a:pt x="8" y="79"/>
                  </a:cubicBezTo>
                  <a:cubicBezTo>
                    <a:pt x="9" y="79"/>
                    <a:pt x="9" y="78"/>
                    <a:pt x="9" y="78"/>
                  </a:cubicBezTo>
                  <a:cubicBezTo>
                    <a:pt x="9" y="78"/>
                    <a:pt x="6" y="72"/>
                    <a:pt x="8" y="69"/>
                  </a:cubicBezTo>
                  <a:cubicBezTo>
                    <a:pt x="8" y="68"/>
                    <a:pt x="8" y="68"/>
                    <a:pt x="8" y="68"/>
                  </a:cubicBezTo>
                  <a:cubicBezTo>
                    <a:pt x="8" y="68"/>
                    <a:pt x="8" y="68"/>
                    <a:pt x="8" y="68"/>
                  </a:cubicBezTo>
                  <a:cubicBezTo>
                    <a:pt x="10" y="66"/>
                    <a:pt x="14" y="66"/>
                    <a:pt x="16" y="68"/>
                  </a:cubicBezTo>
                  <a:cubicBezTo>
                    <a:pt x="20" y="69"/>
                    <a:pt x="20" y="69"/>
                    <a:pt x="20" y="69"/>
                  </a:cubicBezTo>
                  <a:cubicBezTo>
                    <a:pt x="27" y="77"/>
                    <a:pt x="27" y="77"/>
                    <a:pt x="27" y="77"/>
                  </a:cubicBezTo>
                  <a:cubicBezTo>
                    <a:pt x="33" y="84"/>
                    <a:pt x="33" y="84"/>
                    <a:pt x="33" y="84"/>
                  </a:cubicBezTo>
                  <a:cubicBezTo>
                    <a:pt x="33" y="84"/>
                    <a:pt x="42" y="91"/>
                    <a:pt x="44" y="92"/>
                  </a:cubicBezTo>
                  <a:cubicBezTo>
                    <a:pt x="46" y="93"/>
                    <a:pt x="57" y="95"/>
                    <a:pt x="58" y="96"/>
                  </a:cubicBezTo>
                  <a:cubicBezTo>
                    <a:pt x="61" y="92"/>
                    <a:pt x="61" y="92"/>
                    <a:pt x="61" y="92"/>
                  </a:cubicBezTo>
                  <a:cubicBezTo>
                    <a:pt x="65" y="89"/>
                    <a:pt x="65" y="89"/>
                    <a:pt x="65" y="89"/>
                  </a:cubicBezTo>
                  <a:cubicBezTo>
                    <a:pt x="64" y="87"/>
                    <a:pt x="64" y="87"/>
                    <a:pt x="64" y="87"/>
                  </a:cubicBezTo>
                  <a:cubicBezTo>
                    <a:pt x="69" y="84"/>
                    <a:pt x="69" y="84"/>
                    <a:pt x="69" y="84"/>
                  </a:cubicBezTo>
                  <a:cubicBezTo>
                    <a:pt x="73" y="87"/>
                    <a:pt x="73" y="87"/>
                    <a:pt x="73" y="87"/>
                  </a:cubicBezTo>
                  <a:cubicBezTo>
                    <a:pt x="83" y="89"/>
                    <a:pt x="83" y="89"/>
                    <a:pt x="83" y="89"/>
                  </a:cubicBezTo>
                  <a:cubicBezTo>
                    <a:pt x="87" y="92"/>
                    <a:pt x="87" y="92"/>
                    <a:pt x="87" y="92"/>
                  </a:cubicBezTo>
                  <a:cubicBezTo>
                    <a:pt x="87" y="92"/>
                    <a:pt x="88" y="92"/>
                    <a:pt x="89" y="91"/>
                  </a:cubicBezTo>
                  <a:cubicBezTo>
                    <a:pt x="89" y="91"/>
                    <a:pt x="89" y="91"/>
                    <a:pt x="89" y="91"/>
                  </a:cubicBezTo>
                  <a:cubicBezTo>
                    <a:pt x="90" y="91"/>
                    <a:pt x="90" y="91"/>
                    <a:pt x="91" y="90"/>
                  </a:cubicBezTo>
                  <a:cubicBezTo>
                    <a:pt x="91" y="90"/>
                    <a:pt x="91" y="90"/>
                    <a:pt x="91" y="90"/>
                  </a:cubicBezTo>
                  <a:cubicBezTo>
                    <a:pt x="91" y="90"/>
                    <a:pt x="91" y="90"/>
                    <a:pt x="91" y="90"/>
                  </a:cubicBezTo>
                  <a:cubicBezTo>
                    <a:pt x="91" y="90"/>
                    <a:pt x="91" y="90"/>
                    <a:pt x="91" y="90"/>
                  </a:cubicBezTo>
                  <a:cubicBezTo>
                    <a:pt x="91" y="90"/>
                    <a:pt x="91" y="90"/>
                    <a:pt x="91" y="90"/>
                  </a:cubicBezTo>
                  <a:cubicBezTo>
                    <a:pt x="91" y="90"/>
                    <a:pt x="91" y="90"/>
                    <a:pt x="91" y="90"/>
                  </a:cubicBezTo>
                  <a:cubicBezTo>
                    <a:pt x="91" y="89"/>
                    <a:pt x="91" y="89"/>
                    <a:pt x="91" y="89"/>
                  </a:cubicBezTo>
                  <a:cubicBezTo>
                    <a:pt x="91" y="88"/>
                    <a:pt x="91" y="82"/>
                    <a:pt x="91" y="82"/>
                  </a:cubicBezTo>
                  <a:cubicBezTo>
                    <a:pt x="91" y="82"/>
                    <a:pt x="88" y="80"/>
                    <a:pt x="91" y="78"/>
                  </a:cubicBezTo>
                  <a:cubicBezTo>
                    <a:pt x="94" y="75"/>
                    <a:pt x="98" y="72"/>
                    <a:pt x="98" y="72"/>
                  </a:cubicBezTo>
                  <a:cubicBezTo>
                    <a:pt x="98" y="72"/>
                    <a:pt x="100" y="71"/>
                    <a:pt x="100" y="68"/>
                  </a:cubicBezTo>
                  <a:cubicBezTo>
                    <a:pt x="100" y="65"/>
                    <a:pt x="98" y="57"/>
                    <a:pt x="98" y="57"/>
                  </a:cubicBezTo>
                  <a:cubicBezTo>
                    <a:pt x="98" y="57"/>
                    <a:pt x="96" y="52"/>
                    <a:pt x="96" y="50"/>
                  </a:cubicBezTo>
                  <a:cubicBezTo>
                    <a:pt x="98" y="38"/>
                    <a:pt x="93" y="29"/>
                    <a:pt x="96" y="28"/>
                  </a:cubicBezTo>
                  <a:cubicBezTo>
                    <a:pt x="96" y="28"/>
                    <a:pt x="96" y="28"/>
                    <a:pt x="96" y="28"/>
                  </a:cubicBezTo>
                  <a:cubicBezTo>
                    <a:pt x="98" y="27"/>
                    <a:pt x="98" y="27"/>
                    <a:pt x="98" y="27"/>
                  </a:cubicBezTo>
                  <a:cubicBezTo>
                    <a:pt x="101" y="25"/>
                    <a:pt x="101" y="25"/>
                    <a:pt x="101" y="25"/>
                  </a:cubicBezTo>
                  <a:cubicBezTo>
                    <a:pt x="101" y="25"/>
                    <a:pt x="101" y="24"/>
                    <a:pt x="101" y="24"/>
                  </a:cubicBezTo>
                  <a:cubicBezTo>
                    <a:pt x="101" y="19"/>
                    <a:pt x="95" y="14"/>
                    <a:pt x="102" y="13"/>
                  </a:cubicBezTo>
                  <a:cubicBezTo>
                    <a:pt x="105" y="11"/>
                    <a:pt x="105" y="11"/>
                    <a:pt x="105" y="11"/>
                  </a:cubicBezTo>
                  <a:cubicBezTo>
                    <a:pt x="114" y="11"/>
                    <a:pt x="114" y="11"/>
                    <a:pt x="114" y="11"/>
                  </a:cubicBezTo>
                  <a:cubicBezTo>
                    <a:pt x="116" y="5"/>
                    <a:pt x="116" y="5"/>
                    <a:pt x="116" y="5"/>
                  </a:cubicBezTo>
                  <a:cubicBezTo>
                    <a:pt x="120" y="1"/>
                    <a:pt x="120" y="1"/>
                    <a:pt x="120" y="1"/>
                  </a:cubicBezTo>
                  <a:cubicBezTo>
                    <a:pt x="123" y="1"/>
                    <a:pt x="127" y="0"/>
                    <a:pt x="129" y="1"/>
                  </a:cubicBezTo>
                  <a:cubicBezTo>
                    <a:pt x="131" y="4"/>
                    <a:pt x="131" y="6"/>
                    <a:pt x="135" y="7"/>
                  </a:cubicBezTo>
                  <a:cubicBezTo>
                    <a:pt x="147" y="11"/>
                    <a:pt x="147" y="11"/>
                    <a:pt x="147" y="11"/>
                  </a:cubicBezTo>
                  <a:cubicBezTo>
                    <a:pt x="154" y="12"/>
                    <a:pt x="154" y="12"/>
                    <a:pt x="154" y="12"/>
                  </a:cubicBezTo>
                  <a:cubicBezTo>
                    <a:pt x="156" y="14"/>
                    <a:pt x="156" y="14"/>
                    <a:pt x="156" y="14"/>
                  </a:cubicBezTo>
                  <a:cubicBezTo>
                    <a:pt x="156" y="14"/>
                    <a:pt x="156" y="14"/>
                    <a:pt x="156" y="14"/>
                  </a:cubicBezTo>
                  <a:cubicBezTo>
                    <a:pt x="156" y="16"/>
                    <a:pt x="156" y="18"/>
                    <a:pt x="157" y="19"/>
                  </a:cubicBezTo>
                  <a:cubicBezTo>
                    <a:pt x="157" y="21"/>
                    <a:pt x="158" y="24"/>
                    <a:pt x="158" y="24"/>
                  </a:cubicBezTo>
                  <a:cubicBezTo>
                    <a:pt x="158" y="24"/>
                    <a:pt x="157" y="27"/>
                    <a:pt x="157" y="29"/>
                  </a:cubicBezTo>
                  <a:cubicBezTo>
                    <a:pt x="156" y="30"/>
                    <a:pt x="156" y="33"/>
                    <a:pt x="156" y="34"/>
                  </a:cubicBezTo>
                  <a:cubicBezTo>
                    <a:pt x="156" y="35"/>
                    <a:pt x="156" y="36"/>
                    <a:pt x="156" y="37"/>
                  </a:cubicBezTo>
                  <a:cubicBezTo>
                    <a:pt x="156" y="39"/>
                    <a:pt x="157" y="42"/>
                    <a:pt x="158" y="43"/>
                  </a:cubicBezTo>
                  <a:cubicBezTo>
                    <a:pt x="158" y="44"/>
                    <a:pt x="163" y="47"/>
                    <a:pt x="163" y="47"/>
                  </a:cubicBezTo>
                  <a:cubicBezTo>
                    <a:pt x="163" y="47"/>
                    <a:pt x="163" y="48"/>
                    <a:pt x="158" y="52"/>
                  </a:cubicBezTo>
                  <a:cubicBezTo>
                    <a:pt x="154" y="57"/>
                    <a:pt x="154" y="57"/>
                    <a:pt x="154" y="57"/>
                  </a:cubicBezTo>
                  <a:cubicBezTo>
                    <a:pt x="161" y="59"/>
                    <a:pt x="161" y="59"/>
                    <a:pt x="161" y="59"/>
                  </a:cubicBezTo>
                  <a:cubicBezTo>
                    <a:pt x="161" y="64"/>
                    <a:pt x="161" y="64"/>
                    <a:pt x="161" y="64"/>
                  </a:cubicBezTo>
                  <a:cubicBezTo>
                    <a:pt x="161" y="68"/>
                    <a:pt x="161" y="68"/>
                    <a:pt x="161" y="68"/>
                  </a:cubicBezTo>
                  <a:cubicBezTo>
                    <a:pt x="160" y="74"/>
                    <a:pt x="160" y="74"/>
                    <a:pt x="160" y="74"/>
                  </a:cubicBezTo>
                  <a:cubicBezTo>
                    <a:pt x="157" y="78"/>
                    <a:pt x="157" y="78"/>
                    <a:pt x="157" y="78"/>
                  </a:cubicBezTo>
                  <a:cubicBezTo>
                    <a:pt x="161" y="84"/>
                    <a:pt x="161" y="84"/>
                    <a:pt x="161" y="84"/>
                  </a:cubicBezTo>
                  <a:cubicBezTo>
                    <a:pt x="166" y="92"/>
                    <a:pt x="166" y="92"/>
                    <a:pt x="166" y="92"/>
                  </a:cubicBezTo>
                  <a:cubicBezTo>
                    <a:pt x="173" y="96"/>
                    <a:pt x="173" y="96"/>
                    <a:pt x="173" y="96"/>
                  </a:cubicBezTo>
                  <a:cubicBezTo>
                    <a:pt x="173" y="96"/>
                    <a:pt x="174" y="95"/>
                    <a:pt x="181" y="96"/>
                  </a:cubicBezTo>
                  <a:cubicBezTo>
                    <a:pt x="188" y="98"/>
                    <a:pt x="190" y="104"/>
                    <a:pt x="190" y="104"/>
                  </a:cubicBezTo>
                  <a:cubicBezTo>
                    <a:pt x="194" y="109"/>
                    <a:pt x="194" y="109"/>
                    <a:pt x="194" y="109"/>
                  </a:cubicBezTo>
                  <a:cubicBezTo>
                    <a:pt x="200" y="113"/>
                    <a:pt x="200" y="113"/>
                    <a:pt x="200" y="113"/>
                  </a:cubicBezTo>
                  <a:cubicBezTo>
                    <a:pt x="203" y="116"/>
                    <a:pt x="203" y="116"/>
                    <a:pt x="203" y="116"/>
                  </a:cubicBezTo>
                  <a:cubicBezTo>
                    <a:pt x="202" y="125"/>
                    <a:pt x="202" y="125"/>
                    <a:pt x="202" y="125"/>
                  </a:cubicBezTo>
                  <a:cubicBezTo>
                    <a:pt x="202" y="125"/>
                    <a:pt x="199" y="130"/>
                    <a:pt x="200" y="134"/>
                  </a:cubicBezTo>
                  <a:cubicBezTo>
                    <a:pt x="200" y="139"/>
                    <a:pt x="197" y="146"/>
                    <a:pt x="197" y="148"/>
                  </a:cubicBezTo>
                  <a:cubicBezTo>
                    <a:pt x="197" y="149"/>
                    <a:pt x="195" y="157"/>
                    <a:pt x="195" y="157"/>
                  </a:cubicBezTo>
                  <a:cubicBezTo>
                    <a:pt x="198" y="164"/>
                    <a:pt x="198" y="164"/>
                    <a:pt x="198" y="164"/>
                  </a:cubicBezTo>
                  <a:cubicBezTo>
                    <a:pt x="202" y="168"/>
                    <a:pt x="202" y="168"/>
                    <a:pt x="202" y="168"/>
                  </a:cubicBezTo>
                  <a:cubicBezTo>
                    <a:pt x="208" y="175"/>
                    <a:pt x="208" y="175"/>
                    <a:pt x="208" y="175"/>
                  </a:cubicBezTo>
                  <a:cubicBezTo>
                    <a:pt x="216" y="184"/>
                    <a:pt x="216" y="184"/>
                    <a:pt x="216" y="184"/>
                  </a:cubicBezTo>
                  <a:cubicBezTo>
                    <a:pt x="219" y="191"/>
                    <a:pt x="219" y="191"/>
                    <a:pt x="219" y="191"/>
                  </a:cubicBezTo>
                  <a:cubicBezTo>
                    <a:pt x="219" y="191"/>
                    <a:pt x="227" y="196"/>
                    <a:pt x="227" y="197"/>
                  </a:cubicBezTo>
                  <a:cubicBezTo>
                    <a:pt x="227" y="198"/>
                    <a:pt x="230" y="203"/>
                    <a:pt x="230" y="203"/>
                  </a:cubicBezTo>
                  <a:cubicBezTo>
                    <a:pt x="234" y="210"/>
                    <a:pt x="234" y="210"/>
                    <a:pt x="234" y="210"/>
                  </a:cubicBezTo>
                  <a:cubicBezTo>
                    <a:pt x="233" y="215"/>
                    <a:pt x="233" y="215"/>
                    <a:pt x="233" y="215"/>
                  </a:cubicBezTo>
                  <a:cubicBezTo>
                    <a:pt x="230" y="220"/>
                    <a:pt x="230" y="220"/>
                    <a:pt x="230" y="220"/>
                  </a:cubicBezTo>
                  <a:cubicBezTo>
                    <a:pt x="230" y="223"/>
                    <a:pt x="230" y="223"/>
                    <a:pt x="230" y="223"/>
                  </a:cubicBezTo>
                  <a:cubicBezTo>
                    <a:pt x="233" y="227"/>
                    <a:pt x="233" y="227"/>
                    <a:pt x="233" y="227"/>
                  </a:cubicBezTo>
                  <a:cubicBezTo>
                    <a:pt x="232" y="231"/>
                    <a:pt x="232" y="231"/>
                    <a:pt x="232" y="231"/>
                  </a:cubicBezTo>
                  <a:cubicBezTo>
                    <a:pt x="235" y="237"/>
                    <a:pt x="235" y="237"/>
                    <a:pt x="235" y="237"/>
                  </a:cubicBezTo>
                  <a:cubicBezTo>
                    <a:pt x="233" y="241"/>
                    <a:pt x="233" y="241"/>
                    <a:pt x="233" y="241"/>
                  </a:cubicBezTo>
                  <a:cubicBezTo>
                    <a:pt x="238" y="243"/>
                    <a:pt x="238" y="243"/>
                    <a:pt x="238" y="243"/>
                  </a:cubicBezTo>
                  <a:cubicBezTo>
                    <a:pt x="238" y="243"/>
                    <a:pt x="239" y="244"/>
                    <a:pt x="238" y="246"/>
                  </a:cubicBezTo>
                  <a:cubicBezTo>
                    <a:pt x="237" y="247"/>
                    <a:pt x="236" y="254"/>
                    <a:pt x="236" y="254"/>
                  </a:cubicBezTo>
                  <a:cubicBezTo>
                    <a:pt x="241" y="262"/>
                    <a:pt x="241" y="262"/>
                    <a:pt x="241" y="262"/>
                  </a:cubicBezTo>
                  <a:cubicBezTo>
                    <a:pt x="248" y="263"/>
                    <a:pt x="248" y="263"/>
                    <a:pt x="248" y="263"/>
                  </a:cubicBezTo>
                  <a:cubicBezTo>
                    <a:pt x="248" y="263"/>
                    <a:pt x="252" y="263"/>
                    <a:pt x="252" y="264"/>
                  </a:cubicBezTo>
                  <a:cubicBezTo>
                    <a:pt x="253" y="265"/>
                    <a:pt x="254" y="268"/>
                    <a:pt x="254" y="268"/>
                  </a:cubicBezTo>
                  <a:cubicBezTo>
                    <a:pt x="251" y="274"/>
                    <a:pt x="251" y="274"/>
                    <a:pt x="251" y="274"/>
                  </a:cubicBezTo>
                  <a:cubicBezTo>
                    <a:pt x="251" y="274"/>
                    <a:pt x="252" y="277"/>
                    <a:pt x="255" y="279"/>
                  </a:cubicBezTo>
                  <a:cubicBezTo>
                    <a:pt x="257" y="280"/>
                    <a:pt x="259" y="280"/>
                    <a:pt x="259" y="282"/>
                  </a:cubicBezTo>
                  <a:cubicBezTo>
                    <a:pt x="260" y="284"/>
                    <a:pt x="260" y="287"/>
                    <a:pt x="261" y="286"/>
                  </a:cubicBezTo>
                  <a:cubicBezTo>
                    <a:pt x="263" y="286"/>
                    <a:pt x="267" y="287"/>
                    <a:pt x="267" y="287"/>
                  </a:cubicBezTo>
                  <a:cubicBezTo>
                    <a:pt x="270" y="292"/>
                    <a:pt x="270" y="292"/>
                    <a:pt x="270" y="292"/>
                  </a:cubicBezTo>
                  <a:cubicBezTo>
                    <a:pt x="272" y="296"/>
                    <a:pt x="272" y="296"/>
                    <a:pt x="272" y="296"/>
                  </a:cubicBezTo>
                  <a:cubicBezTo>
                    <a:pt x="272" y="296"/>
                    <a:pt x="272" y="299"/>
                    <a:pt x="272" y="300"/>
                  </a:cubicBezTo>
                  <a:cubicBezTo>
                    <a:pt x="272" y="302"/>
                    <a:pt x="271" y="308"/>
                    <a:pt x="271" y="308"/>
                  </a:cubicBezTo>
                  <a:cubicBezTo>
                    <a:pt x="266" y="316"/>
                    <a:pt x="266" y="316"/>
                    <a:pt x="266" y="316"/>
                  </a:cubicBezTo>
                  <a:cubicBezTo>
                    <a:pt x="266" y="316"/>
                    <a:pt x="270" y="321"/>
                    <a:pt x="273" y="323"/>
                  </a:cubicBezTo>
                  <a:cubicBezTo>
                    <a:pt x="276" y="325"/>
                    <a:pt x="280" y="328"/>
                    <a:pt x="281" y="328"/>
                  </a:cubicBezTo>
                  <a:cubicBezTo>
                    <a:pt x="282" y="328"/>
                    <a:pt x="287" y="329"/>
                    <a:pt x="289" y="330"/>
                  </a:cubicBezTo>
                  <a:cubicBezTo>
                    <a:pt x="290" y="330"/>
                    <a:pt x="294" y="332"/>
                    <a:pt x="295" y="333"/>
                  </a:cubicBezTo>
                  <a:cubicBezTo>
                    <a:pt x="296" y="334"/>
                    <a:pt x="303" y="338"/>
                    <a:pt x="303" y="338"/>
                  </a:cubicBezTo>
                  <a:cubicBezTo>
                    <a:pt x="309" y="341"/>
                    <a:pt x="309" y="341"/>
                    <a:pt x="309" y="341"/>
                  </a:cubicBezTo>
                  <a:cubicBezTo>
                    <a:pt x="315" y="346"/>
                    <a:pt x="315" y="346"/>
                    <a:pt x="315" y="346"/>
                  </a:cubicBezTo>
                  <a:cubicBezTo>
                    <a:pt x="317" y="358"/>
                    <a:pt x="317" y="358"/>
                    <a:pt x="317" y="358"/>
                  </a:cubicBezTo>
                  <a:cubicBezTo>
                    <a:pt x="317" y="358"/>
                    <a:pt x="315" y="376"/>
                    <a:pt x="314" y="378"/>
                  </a:cubicBezTo>
                  <a:cubicBezTo>
                    <a:pt x="314" y="380"/>
                    <a:pt x="311" y="389"/>
                    <a:pt x="310" y="390"/>
                  </a:cubicBezTo>
                  <a:cubicBezTo>
                    <a:pt x="308" y="391"/>
                    <a:pt x="306" y="392"/>
                    <a:pt x="306" y="394"/>
                  </a:cubicBezTo>
                  <a:cubicBezTo>
                    <a:pt x="306" y="396"/>
                    <a:pt x="303" y="407"/>
                    <a:pt x="303" y="407"/>
                  </a:cubicBezTo>
                  <a:cubicBezTo>
                    <a:pt x="303" y="407"/>
                    <a:pt x="300" y="414"/>
                    <a:pt x="300" y="416"/>
                  </a:cubicBezTo>
                  <a:cubicBezTo>
                    <a:pt x="300" y="418"/>
                    <a:pt x="297" y="424"/>
                    <a:pt x="297" y="426"/>
                  </a:cubicBezTo>
                  <a:cubicBezTo>
                    <a:pt x="296" y="427"/>
                    <a:pt x="294" y="435"/>
                    <a:pt x="294" y="435"/>
                  </a:cubicBezTo>
                  <a:cubicBezTo>
                    <a:pt x="281" y="461"/>
                    <a:pt x="281" y="461"/>
                    <a:pt x="281" y="461"/>
                  </a:cubicBezTo>
                  <a:cubicBezTo>
                    <a:pt x="278" y="471"/>
                    <a:pt x="278" y="471"/>
                    <a:pt x="278" y="471"/>
                  </a:cubicBezTo>
                  <a:cubicBezTo>
                    <a:pt x="278" y="471"/>
                    <a:pt x="275" y="472"/>
                    <a:pt x="274" y="474"/>
                  </a:cubicBezTo>
                  <a:cubicBezTo>
                    <a:pt x="273" y="477"/>
                    <a:pt x="272" y="479"/>
                    <a:pt x="271" y="482"/>
                  </a:cubicBezTo>
                  <a:cubicBezTo>
                    <a:pt x="271" y="484"/>
                    <a:pt x="266" y="493"/>
                    <a:pt x="266" y="493"/>
                  </a:cubicBezTo>
                  <a:cubicBezTo>
                    <a:pt x="264" y="498"/>
                    <a:pt x="264" y="498"/>
                    <a:pt x="264" y="498"/>
                  </a:cubicBezTo>
                  <a:cubicBezTo>
                    <a:pt x="260" y="503"/>
                    <a:pt x="260" y="503"/>
                    <a:pt x="260" y="503"/>
                  </a:cubicBezTo>
                  <a:cubicBezTo>
                    <a:pt x="260" y="503"/>
                    <a:pt x="257" y="505"/>
                    <a:pt x="257" y="505"/>
                  </a:cubicBezTo>
                  <a:cubicBezTo>
                    <a:pt x="257" y="505"/>
                    <a:pt x="255" y="505"/>
                    <a:pt x="255" y="505"/>
                  </a:cubicBezTo>
                  <a:cubicBezTo>
                    <a:pt x="250" y="505"/>
                    <a:pt x="250" y="505"/>
                    <a:pt x="250" y="505"/>
                  </a:cubicBezTo>
                  <a:cubicBezTo>
                    <a:pt x="247" y="503"/>
                    <a:pt x="247" y="503"/>
                    <a:pt x="247" y="503"/>
                  </a:cubicBezTo>
                  <a:cubicBezTo>
                    <a:pt x="247" y="503"/>
                    <a:pt x="244" y="505"/>
                    <a:pt x="244" y="505"/>
                  </a:cubicBezTo>
                  <a:cubicBezTo>
                    <a:pt x="244" y="506"/>
                    <a:pt x="242" y="507"/>
                    <a:pt x="242" y="508"/>
                  </a:cubicBezTo>
                  <a:cubicBezTo>
                    <a:pt x="242" y="508"/>
                    <a:pt x="241" y="510"/>
                    <a:pt x="240" y="510"/>
                  </a:cubicBezTo>
                  <a:cubicBezTo>
                    <a:pt x="239" y="511"/>
                    <a:pt x="238" y="512"/>
                    <a:pt x="237" y="512"/>
                  </a:cubicBezTo>
                  <a:cubicBezTo>
                    <a:pt x="237" y="513"/>
                    <a:pt x="235" y="513"/>
                    <a:pt x="235" y="513"/>
                  </a:cubicBezTo>
                  <a:cubicBezTo>
                    <a:pt x="235" y="513"/>
                    <a:pt x="235" y="514"/>
                    <a:pt x="234" y="515"/>
                  </a:cubicBezTo>
                  <a:cubicBezTo>
                    <a:pt x="234" y="515"/>
                    <a:pt x="231" y="515"/>
                    <a:pt x="230" y="514"/>
                  </a:cubicBezTo>
                  <a:cubicBezTo>
                    <a:pt x="229" y="513"/>
                    <a:pt x="227" y="512"/>
                    <a:pt x="228" y="512"/>
                  </a:cubicBezTo>
                  <a:cubicBezTo>
                    <a:pt x="228" y="513"/>
                    <a:pt x="227" y="515"/>
                    <a:pt x="227" y="515"/>
                  </a:cubicBezTo>
                  <a:cubicBezTo>
                    <a:pt x="227" y="516"/>
                    <a:pt x="225" y="519"/>
                    <a:pt x="224" y="519"/>
                  </a:cubicBezTo>
                  <a:cubicBezTo>
                    <a:pt x="223" y="519"/>
                    <a:pt x="221" y="518"/>
                    <a:pt x="220" y="517"/>
                  </a:cubicBezTo>
                  <a:cubicBezTo>
                    <a:pt x="219" y="517"/>
                    <a:pt x="218" y="517"/>
                    <a:pt x="218" y="517"/>
                  </a:cubicBezTo>
                  <a:cubicBezTo>
                    <a:pt x="218" y="518"/>
                    <a:pt x="218" y="521"/>
                    <a:pt x="218" y="522"/>
                  </a:cubicBezTo>
                  <a:cubicBezTo>
                    <a:pt x="218" y="522"/>
                    <a:pt x="218" y="523"/>
                    <a:pt x="218" y="524"/>
                  </a:cubicBezTo>
                  <a:cubicBezTo>
                    <a:pt x="217" y="524"/>
                    <a:pt x="215" y="525"/>
                    <a:pt x="215" y="525"/>
                  </a:cubicBezTo>
                  <a:cubicBezTo>
                    <a:pt x="215" y="525"/>
                    <a:pt x="216" y="527"/>
                    <a:pt x="215" y="527"/>
                  </a:cubicBezTo>
                  <a:cubicBezTo>
                    <a:pt x="214" y="528"/>
                    <a:pt x="213" y="529"/>
                    <a:pt x="212" y="529"/>
                  </a:cubicBezTo>
                  <a:cubicBezTo>
                    <a:pt x="212" y="528"/>
                    <a:pt x="210" y="527"/>
                    <a:pt x="210" y="527"/>
                  </a:cubicBezTo>
                  <a:cubicBezTo>
                    <a:pt x="209" y="528"/>
                    <a:pt x="208" y="530"/>
                    <a:pt x="208" y="530"/>
                  </a:cubicBezTo>
                  <a:cubicBezTo>
                    <a:pt x="208" y="531"/>
                    <a:pt x="207" y="532"/>
                    <a:pt x="207" y="532"/>
                  </a:cubicBezTo>
                  <a:cubicBezTo>
                    <a:pt x="207" y="532"/>
                    <a:pt x="200" y="540"/>
                    <a:pt x="200" y="540"/>
                  </a:cubicBezTo>
                  <a:cubicBezTo>
                    <a:pt x="199" y="540"/>
                    <a:pt x="197" y="537"/>
                    <a:pt x="197" y="537"/>
                  </a:cubicBezTo>
                  <a:cubicBezTo>
                    <a:pt x="197" y="538"/>
                    <a:pt x="197" y="540"/>
                    <a:pt x="197" y="540"/>
                  </a:cubicBezTo>
                  <a:cubicBezTo>
                    <a:pt x="196" y="541"/>
                    <a:pt x="194" y="542"/>
                    <a:pt x="194" y="542"/>
                  </a:cubicBezTo>
                  <a:cubicBezTo>
                    <a:pt x="194" y="543"/>
                    <a:pt x="193" y="542"/>
                    <a:pt x="192" y="542"/>
                  </a:cubicBezTo>
                  <a:cubicBezTo>
                    <a:pt x="192" y="543"/>
                    <a:pt x="191" y="543"/>
                    <a:pt x="191" y="544"/>
                  </a:cubicBezTo>
                  <a:cubicBezTo>
                    <a:pt x="191" y="545"/>
                    <a:pt x="190" y="546"/>
                    <a:pt x="190" y="546"/>
                  </a:cubicBezTo>
                  <a:cubicBezTo>
                    <a:pt x="190" y="546"/>
                    <a:pt x="188" y="547"/>
                    <a:pt x="188" y="548"/>
                  </a:cubicBezTo>
                  <a:cubicBezTo>
                    <a:pt x="187" y="549"/>
                    <a:pt x="185" y="550"/>
                    <a:pt x="185" y="550"/>
                  </a:cubicBezTo>
                  <a:cubicBezTo>
                    <a:pt x="185" y="550"/>
                    <a:pt x="184" y="551"/>
                    <a:pt x="183" y="550"/>
                  </a:cubicBezTo>
                  <a:cubicBezTo>
                    <a:pt x="182" y="550"/>
                    <a:pt x="180" y="547"/>
                    <a:pt x="180" y="547"/>
                  </a:cubicBezTo>
                  <a:cubicBezTo>
                    <a:pt x="180" y="547"/>
                    <a:pt x="178" y="547"/>
                    <a:pt x="178" y="548"/>
                  </a:cubicBezTo>
                  <a:cubicBezTo>
                    <a:pt x="177" y="549"/>
                    <a:pt x="177" y="550"/>
                    <a:pt x="176" y="550"/>
                  </a:cubicBezTo>
                  <a:cubicBezTo>
                    <a:pt x="175" y="551"/>
                    <a:pt x="174" y="551"/>
                    <a:pt x="173" y="551"/>
                  </a:cubicBezTo>
                  <a:cubicBezTo>
                    <a:pt x="172" y="552"/>
                    <a:pt x="170" y="552"/>
                    <a:pt x="170" y="553"/>
                  </a:cubicBezTo>
                  <a:cubicBezTo>
                    <a:pt x="169" y="553"/>
                    <a:pt x="168" y="555"/>
                    <a:pt x="168" y="556"/>
                  </a:cubicBezTo>
                  <a:cubicBezTo>
                    <a:pt x="168" y="557"/>
                    <a:pt x="170" y="557"/>
                    <a:pt x="168" y="557"/>
                  </a:cubicBezTo>
                  <a:cubicBezTo>
                    <a:pt x="166" y="558"/>
                    <a:pt x="163" y="558"/>
                    <a:pt x="163" y="558"/>
                  </a:cubicBezTo>
                  <a:cubicBezTo>
                    <a:pt x="163" y="558"/>
                    <a:pt x="161" y="559"/>
                    <a:pt x="161" y="560"/>
                  </a:cubicBezTo>
                  <a:cubicBezTo>
                    <a:pt x="160" y="561"/>
                    <a:pt x="161" y="561"/>
                    <a:pt x="159" y="562"/>
                  </a:cubicBezTo>
                  <a:cubicBezTo>
                    <a:pt x="158" y="562"/>
                    <a:pt x="157" y="563"/>
                    <a:pt x="157" y="563"/>
                  </a:cubicBezTo>
                  <a:cubicBezTo>
                    <a:pt x="155" y="561"/>
                    <a:pt x="155" y="561"/>
                    <a:pt x="155" y="561"/>
                  </a:cubicBezTo>
                  <a:cubicBezTo>
                    <a:pt x="156" y="559"/>
                    <a:pt x="156" y="559"/>
                    <a:pt x="156" y="559"/>
                  </a:cubicBezTo>
                  <a:cubicBezTo>
                    <a:pt x="156" y="559"/>
                    <a:pt x="155" y="557"/>
                    <a:pt x="155" y="558"/>
                  </a:cubicBezTo>
                  <a:cubicBezTo>
                    <a:pt x="154" y="560"/>
                    <a:pt x="155" y="561"/>
                    <a:pt x="155" y="561"/>
                  </a:cubicBezTo>
                  <a:cubicBezTo>
                    <a:pt x="155" y="561"/>
                    <a:pt x="154" y="561"/>
                    <a:pt x="154" y="562"/>
                  </a:cubicBezTo>
                  <a:cubicBezTo>
                    <a:pt x="153" y="563"/>
                    <a:pt x="154" y="563"/>
                    <a:pt x="153" y="564"/>
                  </a:cubicBezTo>
                  <a:cubicBezTo>
                    <a:pt x="153" y="565"/>
                    <a:pt x="152" y="566"/>
                    <a:pt x="151" y="566"/>
                  </a:cubicBezTo>
                  <a:cubicBezTo>
                    <a:pt x="151" y="567"/>
                    <a:pt x="150" y="567"/>
                    <a:pt x="149" y="567"/>
                  </a:cubicBezTo>
                  <a:cubicBezTo>
                    <a:pt x="149" y="567"/>
                    <a:pt x="147" y="567"/>
                    <a:pt x="147" y="567"/>
                  </a:cubicBezTo>
                  <a:cubicBezTo>
                    <a:pt x="146" y="567"/>
                    <a:pt x="145" y="566"/>
                    <a:pt x="146" y="566"/>
                  </a:cubicBezTo>
                  <a:cubicBezTo>
                    <a:pt x="146" y="566"/>
                    <a:pt x="148" y="565"/>
                    <a:pt x="148" y="565"/>
                  </a:cubicBezTo>
                  <a:cubicBezTo>
                    <a:pt x="148" y="565"/>
                    <a:pt x="149" y="564"/>
                    <a:pt x="148" y="564"/>
                  </a:cubicBezTo>
                  <a:cubicBezTo>
                    <a:pt x="147" y="563"/>
                    <a:pt x="146" y="562"/>
                    <a:pt x="146" y="562"/>
                  </a:cubicBezTo>
                  <a:cubicBezTo>
                    <a:pt x="146" y="562"/>
                    <a:pt x="147" y="563"/>
                    <a:pt x="144" y="563"/>
                  </a:cubicBezTo>
                  <a:cubicBezTo>
                    <a:pt x="142" y="564"/>
                    <a:pt x="141" y="564"/>
                    <a:pt x="141" y="563"/>
                  </a:cubicBezTo>
                  <a:cubicBezTo>
                    <a:pt x="141" y="563"/>
                    <a:pt x="139" y="563"/>
                    <a:pt x="140" y="562"/>
                  </a:cubicBezTo>
                  <a:cubicBezTo>
                    <a:pt x="142" y="561"/>
                    <a:pt x="142" y="560"/>
                    <a:pt x="143" y="560"/>
                  </a:cubicBezTo>
                  <a:cubicBezTo>
                    <a:pt x="144" y="560"/>
                    <a:pt x="144" y="558"/>
                    <a:pt x="144" y="557"/>
                  </a:cubicBezTo>
                  <a:cubicBezTo>
                    <a:pt x="144" y="557"/>
                    <a:pt x="146" y="559"/>
                    <a:pt x="143" y="557"/>
                  </a:cubicBezTo>
                  <a:cubicBezTo>
                    <a:pt x="141" y="554"/>
                    <a:pt x="141" y="554"/>
                    <a:pt x="141" y="554"/>
                  </a:cubicBezTo>
                  <a:cubicBezTo>
                    <a:pt x="141" y="554"/>
                    <a:pt x="140" y="555"/>
                    <a:pt x="140" y="556"/>
                  </a:cubicBezTo>
                  <a:cubicBezTo>
                    <a:pt x="141" y="557"/>
                    <a:pt x="143" y="558"/>
                    <a:pt x="140" y="559"/>
                  </a:cubicBezTo>
                  <a:cubicBezTo>
                    <a:pt x="137" y="559"/>
                    <a:pt x="137" y="559"/>
                    <a:pt x="137" y="559"/>
                  </a:cubicBezTo>
                  <a:cubicBezTo>
                    <a:pt x="136" y="560"/>
                    <a:pt x="133" y="560"/>
                    <a:pt x="133" y="560"/>
                  </a:cubicBezTo>
                  <a:cubicBezTo>
                    <a:pt x="133" y="560"/>
                    <a:pt x="131" y="560"/>
                    <a:pt x="132" y="561"/>
                  </a:cubicBezTo>
                  <a:cubicBezTo>
                    <a:pt x="132" y="562"/>
                    <a:pt x="134" y="563"/>
                    <a:pt x="134" y="563"/>
                  </a:cubicBezTo>
                  <a:cubicBezTo>
                    <a:pt x="134" y="563"/>
                    <a:pt x="134" y="564"/>
                    <a:pt x="132" y="564"/>
                  </a:cubicBezTo>
                  <a:cubicBezTo>
                    <a:pt x="131" y="565"/>
                    <a:pt x="129" y="565"/>
                    <a:pt x="129" y="565"/>
                  </a:cubicBezTo>
                  <a:cubicBezTo>
                    <a:pt x="128" y="566"/>
                    <a:pt x="128" y="566"/>
                    <a:pt x="128" y="566"/>
                  </a:cubicBezTo>
                  <a:cubicBezTo>
                    <a:pt x="128" y="566"/>
                    <a:pt x="127" y="566"/>
                    <a:pt x="127" y="565"/>
                  </a:cubicBezTo>
                  <a:cubicBezTo>
                    <a:pt x="127" y="565"/>
                    <a:pt x="128" y="564"/>
                    <a:pt x="128" y="563"/>
                  </a:cubicBezTo>
                  <a:cubicBezTo>
                    <a:pt x="128" y="562"/>
                    <a:pt x="129" y="563"/>
                    <a:pt x="128" y="562"/>
                  </a:cubicBezTo>
                  <a:cubicBezTo>
                    <a:pt x="127" y="560"/>
                    <a:pt x="126" y="560"/>
                    <a:pt x="126" y="559"/>
                  </a:cubicBezTo>
                  <a:cubicBezTo>
                    <a:pt x="127" y="558"/>
                    <a:pt x="129" y="557"/>
                    <a:pt x="129" y="557"/>
                  </a:cubicBezTo>
                  <a:cubicBezTo>
                    <a:pt x="129" y="556"/>
                    <a:pt x="129" y="555"/>
                    <a:pt x="129" y="555"/>
                  </a:cubicBezTo>
                  <a:cubicBezTo>
                    <a:pt x="129" y="555"/>
                    <a:pt x="128" y="555"/>
                    <a:pt x="129" y="554"/>
                  </a:cubicBezTo>
                  <a:cubicBezTo>
                    <a:pt x="130" y="552"/>
                    <a:pt x="131" y="551"/>
                    <a:pt x="131" y="551"/>
                  </a:cubicBezTo>
                  <a:cubicBezTo>
                    <a:pt x="131" y="550"/>
                    <a:pt x="130" y="549"/>
                    <a:pt x="129" y="549"/>
                  </a:cubicBezTo>
                  <a:cubicBezTo>
                    <a:pt x="129" y="549"/>
                    <a:pt x="128" y="551"/>
                    <a:pt x="128" y="552"/>
                  </a:cubicBezTo>
                  <a:cubicBezTo>
                    <a:pt x="128" y="552"/>
                    <a:pt x="129" y="554"/>
                    <a:pt x="126" y="553"/>
                  </a:cubicBezTo>
                  <a:cubicBezTo>
                    <a:pt x="123" y="553"/>
                    <a:pt x="121" y="553"/>
                    <a:pt x="120" y="552"/>
                  </a:cubicBezTo>
                  <a:cubicBezTo>
                    <a:pt x="120" y="551"/>
                    <a:pt x="118" y="550"/>
                    <a:pt x="121" y="550"/>
                  </a:cubicBezTo>
                  <a:cubicBezTo>
                    <a:pt x="124" y="549"/>
                    <a:pt x="124" y="549"/>
                    <a:pt x="124" y="549"/>
                  </a:cubicBezTo>
                  <a:cubicBezTo>
                    <a:pt x="125" y="548"/>
                    <a:pt x="125" y="547"/>
                    <a:pt x="125" y="546"/>
                  </a:cubicBezTo>
                  <a:cubicBezTo>
                    <a:pt x="124" y="546"/>
                    <a:pt x="123" y="544"/>
                    <a:pt x="123" y="545"/>
                  </a:cubicBezTo>
                  <a:cubicBezTo>
                    <a:pt x="122" y="547"/>
                    <a:pt x="122" y="548"/>
                    <a:pt x="122" y="548"/>
                  </a:cubicBezTo>
                  <a:cubicBezTo>
                    <a:pt x="122" y="548"/>
                    <a:pt x="118" y="548"/>
                    <a:pt x="118" y="548"/>
                  </a:cubicBezTo>
                  <a:cubicBezTo>
                    <a:pt x="118" y="548"/>
                    <a:pt x="117" y="547"/>
                    <a:pt x="117" y="546"/>
                  </a:cubicBezTo>
                  <a:cubicBezTo>
                    <a:pt x="117" y="546"/>
                    <a:pt x="118" y="542"/>
                    <a:pt x="118" y="542"/>
                  </a:cubicBezTo>
                  <a:cubicBezTo>
                    <a:pt x="118" y="542"/>
                    <a:pt x="120" y="541"/>
                    <a:pt x="119" y="541"/>
                  </a:cubicBezTo>
                  <a:cubicBezTo>
                    <a:pt x="119" y="541"/>
                    <a:pt x="117" y="540"/>
                    <a:pt x="117" y="541"/>
                  </a:cubicBezTo>
                  <a:cubicBezTo>
                    <a:pt x="116" y="541"/>
                    <a:pt x="117" y="542"/>
                    <a:pt x="117" y="543"/>
                  </a:cubicBezTo>
                  <a:cubicBezTo>
                    <a:pt x="117" y="544"/>
                    <a:pt x="117" y="545"/>
                    <a:pt x="116" y="545"/>
                  </a:cubicBezTo>
                  <a:cubicBezTo>
                    <a:pt x="115" y="546"/>
                    <a:pt x="111" y="546"/>
                    <a:pt x="111" y="546"/>
                  </a:cubicBezTo>
                  <a:cubicBezTo>
                    <a:pt x="111" y="545"/>
                    <a:pt x="110" y="545"/>
                    <a:pt x="111" y="544"/>
                  </a:cubicBezTo>
                  <a:cubicBezTo>
                    <a:pt x="111" y="543"/>
                    <a:pt x="111" y="542"/>
                    <a:pt x="111" y="542"/>
                  </a:cubicBezTo>
                  <a:cubicBezTo>
                    <a:pt x="111" y="542"/>
                    <a:pt x="110" y="540"/>
                    <a:pt x="110" y="541"/>
                  </a:cubicBezTo>
                  <a:cubicBezTo>
                    <a:pt x="109" y="541"/>
                    <a:pt x="108" y="541"/>
                    <a:pt x="108" y="541"/>
                  </a:cubicBezTo>
                  <a:cubicBezTo>
                    <a:pt x="108" y="539"/>
                    <a:pt x="108" y="539"/>
                    <a:pt x="108" y="539"/>
                  </a:cubicBezTo>
                  <a:cubicBezTo>
                    <a:pt x="106" y="539"/>
                    <a:pt x="106" y="539"/>
                    <a:pt x="106" y="539"/>
                  </a:cubicBezTo>
                  <a:cubicBezTo>
                    <a:pt x="105" y="539"/>
                    <a:pt x="105" y="539"/>
                    <a:pt x="105" y="539"/>
                  </a:cubicBezTo>
                  <a:cubicBezTo>
                    <a:pt x="105" y="539"/>
                    <a:pt x="104" y="538"/>
                    <a:pt x="104" y="538"/>
                  </a:cubicBezTo>
                  <a:cubicBezTo>
                    <a:pt x="103" y="538"/>
                    <a:pt x="103" y="538"/>
                    <a:pt x="103" y="539"/>
                  </a:cubicBezTo>
                  <a:cubicBezTo>
                    <a:pt x="102" y="539"/>
                    <a:pt x="99" y="540"/>
                    <a:pt x="99" y="540"/>
                  </a:cubicBezTo>
                  <a:cubicBezTo>
                    <a:pt x="99" y="540"/>
                    <a:pt x="99" y="538"/>
                    <a:pt x="98" y="540"/>
                  </a:cubicBezTo>
                  <a:cubicBezTo>
                    <a:pt x="98" y="541"/>
                    <a:pt x="93" y="541"/>
                    <a:pt x="93" y="541"/>
                  </a:cubicBezTo>
                  <a:cubicBezTo>
                    <a:pt x="93" y="541"/>
                    <a:pt x="92" y="539"/>
                    <a:pt x="92" y="538"/>
                  </a:cubicBezTo>
                  <a:cubicBezTo>
                    <a:pt x="92" y="538"/>
                    <a:pt x="93" y="535"/>
                    <a:pt x="93" y="535"/>
                  </a:cubicBezTo>
                  <a:cubicBezTo>
                    <a:pt x="94" y="534"/>
                    <a:pt x="94" y="534"/>
                    <a:pt x="94" y="534"/>
                  </a:cubicBezTo>
                  <a:cubicBezTo>
                    <a:pt x="93" y="533"/>
                    <a:pt x="93" y="533"/>
                    <a:pt x="93" y="533"/>
                  </a:cubicBezTo>
                  <a:cubicBezTo>
                    <a:pt x="93" y="533"/>
                    <a:pt x="90" y="533"/>
                    <a:pt x="91" y="533"/>
                  </a:cubicBezTo>
                  <a:cubicBezTo>
                    <a:pt x="91" y="532"/>
                    <a:pt x="93" y="530"/>
                    <a:pt x="93" y="530"/>
                  </a:cubicBezTo>
                  <a:cubicBezTo>
                    <a:pt x="93" y="530"/>
                    <a:pt x="94" y="529"/>
                    <a:pt x="94" y="529"/>
                  </a:cubicBezTo>
                  <a:cubicBezTo>
                    <a:pt x="95" y="528"/>
                    <a:pt x="97" y="528"/>
                    <a:pt x="96" y="527"/>
                  </a:cubicBezTo>
                  <a:cubicBezTo>
                    <a:pt x="95" y="527"/>
                    <a:pt x="94" y="526"/>
                    <a:pt x="94" y="526"/>
                  </a:cubicBezTo>
                  <a:cubicBezTo>
                    <a:pt x="94" y="526"/>
                    <a:pt x="93" y="526"/>
                    <a:pt x="93" y="525"/>
                  </a:cubicBezTo>
                  <a:cubicBezTo>
                    <a:pt x="93" y="525"/>
                    <a:pt x="94" y="523"/>
                    <a:pt x="94" y="522"/>
                  </a:cubicBezTo>
                  <a:cubicBezTo>
                    <a:pt x="94" y="521"/>
                    <a:pt x="93" y="520"/>
                    <a:pt x="93" y="520"/>
                  </a:cubicBezTo>
                  <a:cubicBezTo>
                    <a:pt x="92" y="520"/>
                    <a:pt x="93" y="521"/>
                    <a:pt x="91" y="521"/>
                  </a:cubicBezTo>
                  <a:cubicBezTo>
                    <a:pt x="90" y="522"/>
                    <a:pt x="87" y="524"/>
                    <a:pt x="87" y="524"/>
                  </a:cubicBezTo>
                  <a:cubicBezTo>
                    <a:pt x="87" y="523"/>
                    <a:pt x="87" y="522"/>
                    <a:pt x="87" y="521"/>
                  </a:cubicBezTo>
                  <a:cubicBezTo>
                    <a:pt x="88" y="520"/>
                    <a:pt x="91" y="520"/>
                    <a:pt x="92" y="519"/>
                  </a:cubicBezTo>
                  <a:cubicBezTo>
                    <a:pt x="92" y="518"/>
                    <a:pt x="90" y="515"/>
                    <a:pt x="90" y="515"/>
                  </a:cubicBezTo>
                  <a:cubicBezTo>
                    <a:pt x="90" y="515"/>
                    <a:pt x="92" y="516"/>
                    <a:pt x="91" y="514"/>
                  </a:cubicBezTo>
                  <a:cubicBezTo>
                    <a:pt x="89" y="513"/>
                    <a:pt x="89" y="513"/>
                    <a:pt x="89" y="513"/>
                  </a:cubicBezTo>
                  <a:cubicBezTo>
                    <a:pt x="89" y="512"/>
                    <a:pt x="89" y="511"/>
                    <a:pt x="90" y="510"/>
                  </a:cubicBezTo>
                  <a:cubicBezTo>
                    <a:pt x="91" y="508"/>
                    <a:pt x="92" y="508"/>
                    <a:pt x="92" y="507"/>
                  </a:cubicBezTo>
                  <a:cubicBezTo>
                    <a:pt x="92" y="507"/>
                    <a:pt x="89" y="506"/>
                    <a:pt x="89" y="505"/>
                  </a:cubicBezTo>
                  <a:cubicBezTo>
                    <a:pt x="89" y="504"/>
                    <a:pt x="87" y="504"/>
                    <a:pt x="89" y="502"/>
                  </a:cubicBezTo>
                  <a:cubicBezTo>
                    <a:pt x="90" y="501"/>
                    <a:pt x="91" y="501"/>
                    <a:pt x="91" y="501"/>
                  </a:cubicBezTo>
                  <a:cubicBezTo>
                    <a:pt x="91" y="501"/>
                    <a:pt x="91" y="498"/>
                    <a:pt x="91" y="497"/>
                  </a:cubicBezTo>
                  <a:cubicBezTo>
                    <a:pt x="91" y="496"/>
                    <a:pt x="92" y="496"/>
                    <a:pt x="92" y="495"/>
                  </a:cubicBezTo>
                  <a:cubicBezTo>
                    <a:pt x="91" y="494"/>
                    <a:pt x="90" y="494"/>
                    <a:pt x="89" y="492"/>
                  </a:cubicBezTo>
                  <a:cubicBezTo>
                    <a:pt x="89" y="491"/>
                    <a:pt x="89" y="491"/>
                    <a:pt x="89" y="490"/>
                  </a:cubicBezTo>
                  <a:cubicBezTo>
                    <a:pt x="90" y="490"/>
                    <a:pt x="91" y="489"/>
                    <a:pt x="90" y="489"/>
                  </a:cubicBezTo>
                  <a:cubicBezTo>
                    <a:pt x="90" y="488"/>
                    <a:pt x="90" y="487"/>
                    <a:pt x="90" y="487"/>
                  </a:cubicBezTo>
                  <a:cubicBezTo>
                    <a:pt x="90" y="487"/>
                    <a:pt x="90" y="487"/>
                    <a:pt x="89" y="485"/>
                  </a:cubicBezTo>
                  <a:cubicBezTo>
                    <a:pt x="88" y="484"/>
                    <a:pt x="88" y="482"/>
                    <a:pt x="88" y="481"/>
                  </a:cubicBezTo>
                  <a:cubicBezTo>
                    <a:pt x="88" y="480"/>
                    <a:pt x="89" y="476"/>
                    <a:pt x="89" y="476"/>
                  </a:cubicBezTo>
                  <a:cubicBezTo>
                    <a:pt x="89" y="476"/>
                    <a:pt x="89" y="473"/>
                    <a:pt x="87" y="472"/>
                  </a:cubicBezTo>
                  <a:cubicBezTo>
                    <a:pt x="86" y="470"/>
                    <a:pt x="84" y="469"/>
                    <a:pt x="84" y="469"/>
                  </a:cubicBezTo>
                  <a:cubicBezTo>
                    <a:pt x="84" y="469"/>
                    <a:pt x="84" y="467"/>
                    <a:pt x="84" y="466"/>
                  </a:cubicBezTo>
                  <a:cubicBezTo>
                    <a:pt x="84" y="466"/>
                    <a:pt x="82" y="465"/>
                    <a:pt x="82" y="464"/>
                  </a:cubicBezTo>
                  <a:cubicBezTo>
                    <a:pt x="82" y="463"/>
                    <a:pt x="81" y="461"/>
                    <a:pt x="81" y="461"/>
                  </a:cubicBezTo>
                  <a:cubicBezTo>
                    <a:pt x="81" y="461"/>
                    <a:pt x="80" y="461"/>
                    <a:pt x="81" y="459"/>
                  </a:cubicBezTo>
                  <a:cubicBezTo>
                    <a:pt x="81" y="456"/>
                    <a:pt x="81" y="455"/>
                    <a:pt x="81" y="454"/>
                  </a:cubicBezTo>
                  <a:cubicBezTo>
                    <a:pt x="80" y="453"/>
                    <a:pt x="79" y="451"/>
                    <a:pt x="79" y="450"/>
                  </a:cubicBezTo>
                  <a:cubicBezTo>
                    <a:pt x="79" y="449"/>
                    <a:pt x="79" y="447"/>
                    <a:pt x="79" y="447"/>
                  </a:cubicBezTo>
                  <a:cubicBezTo>
                    <a:pt x="79" y="447"/>
                    <a:pt x="79" y="446"/>
                    <a:pt x="78" y="445"/>
                  </a:cubicBezTo>
                  <a:cubicBezTo>
                    <a:pt x="77" y="444"/>
                    <a:pt x="74" y="439"/>
                    <a:pt x="74" y="439"/>
                  </a:cubicBezTo>
                  <a:cubicBezTo>
                    <a:pt x="74" y="439"/>
                    <a:pt x="73" y="439"/>
                    <a:pt x="73" y="437"/>
                  </a:cubicBezTo>
                  <a:cubicBezTo>
                    <a:pt x="72" y="435"/>
                    <a:pt x="72" y="433"/>
                    <a:pt x="72" y="433"/>
                  </a:cubicBezTo>
                  <a:cubicBezTo>
                    <a:pt x="72" y="433"/>
                    <a:pt x="72" y="430"/>
                    <a:pt x="72" y="430"/>
                  </a:cubicBezTo>
                  <a:cubicBezTo>
                    <a:pt x="69" y="427"/>
                    <a:pt x="69" y="427"/>
                    <a:pt x="69" y="427"/>
                  </a:cubicBezTo>
                  <a:cubicBezTo>
                    <a:pt x="70" y="423"/>
                    <a:pt x="70" y="423"/>
                    <a:pt x="70" y="423"/>
                  </a:cubicBezTo>
                  <a:cubicBezTo>
                    <a:pt x="70" y="419"/>
                    <a:pt x="70" y="419"/>
                    <a:pt x="70" y="419"/>
                  </a:cubicBezTo>
                  <a:cubicBezTo>
                    <a:pt x="70" y="419"/>
                    <a:pt x="70" y="414"/>
                    <a:pt x="71" y="414"/>
                  </a:cubicBezTo>
                  <a:cubicBezTo>
                    <a:pt x="72" y="414"/>
                    <a:pt x="74" y="411"/>
                    <a:pt x="74" y="411"/>
                  </a:cubicBezTo>
                  <a:cubicBezTo>
                    <a:pt x="74" y="411"/>
                    <a:pt x="76" y="408"/>
                    <a:pt x="75" y="407"/>
                  </a:cubicBezTo>
                  <a:cubicBezTo>
                    <a:pt x="75" y="406"/>
                    <a:pt x="74" y="402"/>
                    <a:pt x="74" y="402"/>
                  </a:cubicBezTo>
                  <a:cubicBezTo>
                    <a:pt x="74" y="402"/>
                    <a:pt x="76" y="399"/>
                    <a:pt x="75" y="399"/>
                  </a:cubicBezTo>
                  <a:cubicBezTo>
                    <a:pt x="75" y="398"/>
                    <a:pt x="73" y="394"/>
                    <a:pt x="73" y="394"/>
                  </a:cubicBezTo>
                  <a:cubicBezTo>
                    <a:pt x="70" y="397"/>
                    <a:pt x="70" y="397"/>
                    <a:pt x="70" y="397"/>
                  </a:cubicBezTo>
                  <a:cubicBezTo>
                    <a:pt x="68" y="396"/>
                    <a:pt x="68" y="396"/>
                    <a:pt x="68" y="396"/>
                  </a:cubicBezTo>
                  <a:cubicBezTo>
                    <a:pt x="69" y="392"/>
                    <a:pt x="69" y="392"/>
                    <a:pt x="69" y="392"/>
                  </a:cubicBezTo>
                  <a:cubicBezTo>
                    <a:pt x="69" y="392"/>
                    <a:pt x="67" y="390"/>
                    <a:pt x="67" y="389"/>
                  </a:cubicBezTo>
                  <a:cubicBezTo>
                    <a:pt x="67" y="388"/>
                    <a:pt x="69" y="386"/>
                    <a:pt x="69" y="386"/>
                  </a:cubicBezTo>
                  <a:cubicBezTo>
                    <a:pt x="69" y="386"/>
                    <a:pt x="71" y="390"/>
                    <a:pt x="71" y="391"/>
                  </a:cubicBezTo>
                  <a:cubicBezTo>
                    <a:pt x="71" y="392"/>
                    <a:pt x="73" y="393"/>
                    <a:pt x="73" y="393"/>
                  </a:cubicBezTo>
                  <a:cubicBezTo>
                    <a:pt x="74" y="392"/>
                    <a:pt x="74" y="390"/>
                    <a:pt x="75" y="390"/>
                  </a:cubicBezTo>
                  <a:cubicBezTo>
                    <a:pt x="76" y="390"/>
                    <a:pt x="77" y="391"/>
                    <a:pt x="77" y="392"/>
                  </a:cubicBezTo>
                  <a:cubicBezTo>
                    <a:pt x="77" y="392"/>
                    <a:pt x="81" y="391"/>
                    <a:pt x="81" y="391"/>
                  </a:cubicBezTo>
                  <a:cubicBezTo>
                    <a:pt x="81" y="391"/>
                    <a:pt x="80" y="390"/>
                    <a:pt x="83" y="390"/>
                  </a:cubicBezTo>
                  <a:cubicBezTo>
                    <a:pt x="86" y="391"/>
                    <a:pt x="86" y="390"/>
                    <a:pt x="86" y="388"/>
                  </a:cubicBezTo>
                  <a:cubicBezTo>
                    <a:pt x="86" y="387"/>
                    <a:pt x="83" y="383"/>
                    <a:pt x="85" y="383"/>
                  </a:cubicBezTo>
                  <a:cubicBezTo>
                    <a:pt x="88" y="383"/>
                    <a:pt x="89" y="384"/>
                    <a:pt x="89" y="384"/>
                  </a:cubicBezTo>
                  <a:cubicBezTo>
                    <a:pt x="89" y="384"/>
                    <a:pt x="89" y="385"/>
                    <a:pt x="89" y="386"/>
                  </a:cubicBezTo>
                  <a:cubicBezTo>
                    <a:pt x="89" y="388"/>
                    <a:pt x="92" y="390"/>
                    <a:pt x="92" y="388"/>
                  </a:cubicBezTo>
                  <a:cubicBezTo>
                    <a:pt x="93" y="386"/>
                    <a:pt x="93" y="387"/>
                    <a:pt x="93" y="385"/>
                  </a:cubicBezTo>
                  <a:cubicBezTo>
                    <a:pt x="93" y="383"/>
                    <a:pt x="91" y="383"/>
                    <a:pt x="90" y="381"/>
                  </a:cubicBezTo>
                  <a:cubicBezTo>
                    <a:pt x="90" y="380"/>
                    <a:pt x="89" y="382"/>
                    <a:pt x="89" y="379"/>
                  </a:cubicBezTo>
                  <a:cubicBezTo>
                    <a:pt x="90" y="376"/>
                    <a:pt x="90" y="375"/>
                    <a:pt x="91" y="375"/>
                  </a:cubicBezTo>
                  <a:cubicBezTo>
                    <a:pt x="93" y="374"/>
                    <a:pt x="91" y="375"/>
                    <a:pt x="93" y="374"/>
                  </a:cubicBezTo>
                  <a:cubicBezTo>
                    <a:pt x="95" y="374"/>
                    <a:pt x="96" y="372"/>
                    <a:pt x="95" y="369"/>
                  </a:cubicBezTo>
                  <a:cubicBezTo>
                    <a:pt x="95" y="367"/>
                    <a:pt x="94" y="366"/>
                    <a:pt x="95" y="365"/>
                  </a:cubicBezTo>
                  <a:cubicBezTo>
                    <a:pt x="97" y="364"/>
                    <a:pt x="96" y="363"/>
                    <a:pt x="98" y="364"/>
                  </a:cubicBezTo>
                  <a:cubicBezTo>
                    <a:pt x="100" y="365"/>
                    <a:pt x="99" y="365"/>
                    <a:pt x="101" y="365"/>
                  </a:cubicBezTo>
                  <a:cubicBezTo>
                    <a:pt x="102" y="364"/>
                    <a:pt x="102" y="359"/>
                    <a:pt x="102" y="359"/>
                  </a:cubicBezTo>
                  <a:cubicBezTo>
                    <a:pt x="101" y="360"/>
                    <a:pt x="99" y="358"/>
                    <a:pt x="99" y="358"/>
                  </a:cubicBezTo>
                  <a:cubicBezTo>
                    <a:pt x="98" y="358"/>
                    <a:pt x="98" y="356"/>
                    <a:pt x="99" y="355"/>
                  </a:cubicBezTo>
                  <a:cubicBezTo>
                    <a:pt x="99" y="355"/>
                    <a:pt x="99" y="353"/>
                    <a:pt x="100" y="353"/>
                  </a:cubicBezTo>
                  <a:cubicBezTo>
                    <a:pt x="102" y="353"/>
                    <a:pt x="102" y="354"/>
                    <a:pt x="104" y="353"/>
                  </a:cubicBezTo>
                  <a:cubicBezTo>
                    <a:pt x="105" y="352"/>
                    <a:pt x="105" y="352"/>
                    <a:pt x="106" y="351"/>
                  </a:cubicBezTo>
                  <a:cubicBezTo>
                    <a:pt x="107" y="350"/>
                    <a:pt x="108" y="350"/>
                    <a:pt x="109" y="348"/>
                  </a:cubicBezTo>
                  <a:cubicBezTo>
                    <a:pt x="109" y="347"/>
                    <a:pt x="110" y="341"/>
                    <a:pt x="110" y="341"/>
                  </a:cubicBezTo>
                  <a:cubicBezTo>
                    <a:pt x="109" y="340"/>
                    <a:pt x="111" y="341"/>
                    <a:pt x="113" y="340"/>
                  </a:cubicBezTo>
                  <a:cubicBezTo>
                    <a:pt x="114" y="339"/>
                    <a:pt x="115" y="333"/>
                    <a:pt x="116" y="332"/>
                  </a:cubicBezTo>
                  <a:cubicBezTo>
                    <a:pt x="117" y="330"/>
                    <a:pt x="120" y="326"/>
                    <a:pt x="120" y="325"/>
                  </a:cubicBezTo>
                  <a:cubicBezTo>
                    <a:pt x="120" y="324"/>
                    <a:pt x="123" y="317"/>
                    <a:pt x="123" y="317"/>
                  </a:cubicBezTo>
                  <a:cubicBezTo>
                    <a:pt x="127" y="310"/>
                    <a:pt x="127" y="310"/>
                    <a:pt x="127" y="310"/>
                  </a:cubicBezTo>
                  <a:cubicBezTo>
                    <a:pt x="127" y="310"/>
                    <a:pt x="127" y="308"/>
                    <a:pt x="126" y="306"/>
                  </a:cubicBezTo>
                  <a:cubicBezTo>
                    <a:pt x="126" y="305"/>
                    <a:pt x="125" y="301"/>
                    <a:pt x="126" y="300"/>
                  </a:cubicBezTo>
                  <a:cubicBezTo>
                    <a:pt x="127" y="300"/>
                    <a:pt x="128" y="297"/>
                    <a:pt x="128" y="297"/>
                  </a:cubicBezTo>
                  <a:cubicBezTo>
                    <a:pt x="128" y="293"/>
                    <a:pt x="128" y="293"/>
                    <a:pt x="128" y="293"/>
                  </a:cubicBezTo>
                  <a:cubicBezTo>
                    <a:pt x="128" y="293"/>
                    <a:pt x="133" y="290"/>
                    <a:pt x="133" y="290"/>
                  </a:cubicBezTo>
                  <a:cubicBezTo>
                    <a:pt x="139" y="289"/>
                    <a:pt x="135" y="286"/>
                    <a:pt x="142" y="289"/>
                  </a:cubicBezTo>
                  <a:cubicBezTo>
                    <a:pt x="142" y="289"/>
                    <a:pt x="146" y="288"/>
                    <a:pt x="145" y="287"/>
                  </a:cubicBezTo>
                  <a:cubicBezTo>
                    <a:pt x="145" y="287"/>
                    <a:pt x="141" y="283"/>
                    <a:pt x="141" y="283"/>
                  </a:cubicBezTo>
                  <a:cubicBezTo>
                    <a:pt x="143" y="280"/>
                    <a:pt x="143" y="280"/>
                    <a:pt x="143" y="280"/>
                  </a:cubicBezTo>
                  <a:cubicBezTo>
                    <a:pt x="143" y="280"/>
                    <a:pt x="146" y="278"/>
                    <a:pt x="143" y="277"/>
                  </a:cubicBezTo>
                  <a:cubicBezTo>
                    <a:pt x="141" y="276"/>
                    <a:pt x="139" y="275"/>
                    <a:pt x="139" y="274"/>
                  </a:cubicBezTo>
                  <a:cubicBezTo>
                    <a:pt x="139" y="274"/>
                    <a:pt x="138" y="270"/>
                    <a:pt x="138" y="269"/>
                  </a:cubicBezTo>
                  <a:cubicBezTo>
                    <a:pt x="138" y="268"/>
                    <a:pt x="137" y="265"/>
                    <a:pt x="137" y="265"/>
                  </a:cubicBezTo>
                  <a:cubicBezTo>
                    <a:pt x="137" y="265"/>
                    <a:pt x="137" y="261"/>
                    <a:pt x="137" y="260"/>
                  </a:cubicBezTo>
                  <a:cubicBezTo>
                    <a:pt x="137" y="259"/>
                    <a:pt x="136" y="256"/>
                    <a:pt x="135" y="255"/>
                  </a:cubicBezTo>
                  <a:cubicBezTo>
                    <a:pt x="134" y="254"/>
                    <a:pt x="130" y="251"/>
                    <a:pt x="130" y="251"/>
                  </a:cubicBezTo>
                  <a:cubicBezTo>
                    <a:pt x="123" y="248"/>
                    <a:pt x="123" y="248"/>
                    <a:pt x="123" y="248"/>
                  </a:cubicBezTo>
                  <a:cubicBezTo>
                    <a:pt x="121" y="250"/>
                    <a:pt x="121" y="250"/>
                    <a:pt x="121" y="250"/>
                  </a:cubicBezTo>
                  <a:cubicBezTo>
                    <a:pt x="116" y="245"/>
                    <a:pt x="116" y="245"/>
                    <a:pt x="116" y="245"/>
                  </a:cubicBezTo>
                  <a:cubicBezTo>
                    <a:pt x="112" y="244"/>
                    <a:pt x="112" y="244"/>
                    <a:pt x="112" y="244"/>
                  </a:cubicBezTo>
                  <a:cubicBezTo>
                    <a:pt x="108" y="244"/>
                    <a:pt x="108" y="244"/>
                    <a:pt x="108" y="244"/>
                  </a:cubicBezTo>
                  <a:cubicBezTo>
                    <a:pt x="101" y="229"/>
                    <a:pt x="101" y="229"/>
                    <a:pt x="101" y="229"/>
                  </a:cubicBezTo>
                  <a:cubicBezTo>
                    <a:pt x="95" y="226"/>
                    <a:pt x="95" y="226"/>
                    <a:pt x="95" y="226"/>
                  </a:cubicBezTo>
                  <a:cubicBezTo>
                    <a:pt x="91" y="222"/>
                    <a:pt x="91" y="222"/>
                    <a:pt x="91" y="222"/>
                  </a:cubicBezTo>
                  <a:cubicBezTo>
                    <a:pt x="91" y="217"/>
                    <a:pt x="91" y="217"/>
                    <a:pt x="91" y="217"/>
                  </a:cubicBezTo>
                  <a:cubicBezTo>
                    <a:pt x="88" y="213"/>
                    <a:pt x="88" y="213"/>
                    <a:pt x="88" y="213"/>
                  </a:cubicBezTo>
                  <a:cubicBezTo>
                    <a:pt x="88" y="213"/>
                    <a:pt x="89" y="210"/>
                    <a:pt x="89" y="209"/>
                  </a:cubicBezTo>
                  <a:cubicBezTo>
                    <a:pt x="90" y="208"/>
                    <a:pt x="92" y="203"/>
                    <a:pt x="92" y="203"/>
                  </a:cubicBezTo>
                  <a:cubicBezTo>
                    <a:pt x="92" y="203"/>
                    <a:pt x="91" y="199"/>
                    <a:pt x="91" y="198"/>
                  </a:cubicBezTo>
                  <a:cubicBezTo>
                    <a:pt x="91" y="197"/>
                    <a:pt x="92" y="192"/>
                    <a:pt x="92" y="192"/>
                  </a:cubicBezTo>
                  <a:cubicBezTo>
                    <a:pt x="91" y="187"/>
                    <a:pt x="91" y="187"/>
                    <a:pt x="91" y="187"/>
                  </a:cubicBezTo>
                  <a:cubicBezTo>
                    <a:pt x="79" y="173"/>
                    <a:pt x="79" y="173"/>
                    <a:pt x="79" y="173"/>
                  </a:cubicBezTo>
                  <a:cubicBezTo>
                    <a:pt x="80" y="167"/>
                    <a:pt x="80" y="167"/>
                    <a:pt x="80" y="167"/>
                  </a:cubicBezTo>
                  <a:cubicBezTo>
                    <a:pt x="79" y="164"/>
                    <a:pt x="79" y="164"/>
                    <a:pt x="79" y="164"/>
                  </a:cubicBezTo>
                  <a:cubicBezTo>
                    <a:pt x="78" y="161"/>
                    <a:pt x="78" y="161"/>
                    <a:pt x="79" y="159"/>
                  </a:cubicBezTo>
                  <a:cubicBezTo>
                    <a:pt x="79" y="158"/>
                    <a:pt x="79" y="158"/>
                    <a:pt x="79" y="158"/>
                  </a:cubicBezTo>
                  <a:cubicBezTo>
                    <a:pt x="75" y="159"/>
                    <a:pt x="75" y="159"/>
                    <a:pt x="75" y="159"/>
                  </a:cubicBezTo>
                  <a:cubicBezTo>
                    <a:pt x="72" y="155"/>
                    <a:pt x="72" y="155"/>
                    <a:pt x="72" y="155"/>
                  </a:cubicBezTo>
                  <a:cubicBezTo>
                    <a:pt x="73" y="150"/>
                    <a:pt x="73" y="150"/>
                    <a:pt x="73" y="150"/>
                  </a:cubicBezTo>
                  <a:cubicBezTo>
                    <a:pt x="71" y="138"/>
                    <a:pt x="71" y="138"/>
                    <a:pt x="71" y="138"/>
                  </a:cubicBezTo>
                  <a:cubicBezTo>
                    <a:pt x="73" y="132"/>
                    <a:pt x="73" y="132"/>
                    <a:pt x="73" y="132"/>
                  </a:cubicBezTo>
                  <a:cubicBezTo>
                    <a:pt x="67" y="129"/>
                    <a:pt x="67" y="129"/>
                    <a:pt x="67" y="129"/>
                  </a:cubicBezTo>
                  <a:cubicBezTo>
                    <a:pt x="63" y="123"/>
                    <a:pt x="63" y="123"/>
                    <a:pt x="63" y="123"/>
                  </a:cubicBezTo>
                  <a:cubicBezTo>
                    <a:pt x="63" y="123"/>
                    <a:pt x="62" y="125"/>
                    <a:pt x="61" y="124"/>
                  </a:cubicBezTo>
                  <a:cubicBezTo>
                    <a:pt x="60" y="123"/>
                    <a:pt x="55" y="115"/>
                    <a:pt x="55" y="115"/>
                  </a:cubicBezTo>
                  <a:cubicBezTo>
                    <a:pt x="46" y="112"/>
                    <a:pt x="46" y="112"/>
                    <a:pt x="46" y="112"/>
                  </a:cubicBezTo>
                  <a:cubicBezTo>
                    <a:pt x="42" y="110"/>
                    <a:pt x="42" y="110"/>
                    <a:pt x="42" y="110"/>
                  </a:cubicBezTo>
                  <a:cubicBezTo>
                    <a:pt x="37" y="109"/>
                    <a:pt x="37" y="109"/>
                    <a:pt x="37" y="109"/>
                  </a:cubicBezTo>
                  <a:cubicBezTo>
                    <a:pt x="37" y="109"/>
                    <a:pt x="36" y="111"/>
                    <a:pt x="35" y="109"/>
                  </a:cubicBezTo>
                  <a:cubicBezTo>
                    <a:pt x="34" y="107"/>
                    <a:pt x="32" y="105"/>
                    <a:pt x="32" y="105"/>
                  </a:cubicBezTo>
                  <a:cubicBezTo>
                    <a:pt x="28" y="106"/>
                    <a:pt x="28" y="106"/>
                    <a:pt x="28" y="106"/>
                  </a:cubicBezTo>
                  <a:cubicBezTo>
                    <a:pt x="25" y="102"/>
                    <a:pt x="25" y="102"/>
                    <a:pt x="25" y="102"/>
                  </a:cubicBezTo>
                  <a:cubicBezTo>
                    <a:pt x="25" y="102"/>
                    <a:pt x="24" y="102"/>
                    <a:pt x="23" y="102"/>
                  </a:cubicBezTo>
                  <a:cubicBezTo>
                    <a:pt x="22" y="101"/>
                    <a:pt x="20" y="100"/>
                    <a:pt x="20" y="100"/>
                  </a:cubicBezTo>
                  <a:close/>
                  <a:moveTo>
                    <a:pt x="142" y="568"/>
                  </a:moveTo>
                  <a:cubicBezTo>
                    <a:pt x="142" y="568"/>
                    <a:pt x="142" y="568"/>
                    <a:pt x="142" y="568"/>
                  </a:cubicBezTo>
                  <a:cubicBezTo>
                    <a:pt x="142" y="568"/>
                    <a:pt x="142" y="569"/>
                    <a:pt x="142" y="570"/>
                  </a:cubicBezTo>
                  <a:cubicBezTo>
                    <a:pt x="142" y="570"/>
                    <a:pt x="143" y="571"/>
                    <a:pt x="144" y="571"/>
                  </a:cubicBezTo>
                  <a:cubicBezTo>
                    <a:pt x="144" y="571"/>
                    <a:pt x="146" y="570"/>
                    <a:pt x="147" y="569"/>
                  </a:cubicBezTo>
                  <a:cubicBezTo>
                    <a:pt x="149" y="568"/>
                    <a:pt x="147" y="569"/>
                    <a:pt x="147" y="569"/>
                  </a:cubicBezTo>
                  <a:cubicBezTo>
                    <a:pt x="145" y="567"/>
                    <a:pt x="145" y="567"/>
                    <a:pt x="145" y="567"/>
                  </a:cubicBezTo>
                  <a:cubicBezTo>
                    <a:pt x="145" y="567"/>
                    <a:pt x="143" y="568"/>
                    <a:pt x="142" y="568"/>
                  </a:cubicBezTo>
                  <a:close/>
                  <a:moveTo>
                    <a:pt x="129" y="568"/>
                  </a:moveTo>
                  <a:cubicBezTo>
                    <a:pt x="129" y="568"/>
                    <a:pt x="129" y="568"/>
                    <a:pt x="129" y="568"/>
                  </a:cubicBezTo>
                  <a:cubicBezTo>
                    <a:pt x="129" y="568"/>
                    <a:pt x="129" y="570"/>
                    <a:pt x="129" y="570"/>
                  </a:cubicBezTo>
                  <a:cubicBezTo>
                    <a:pt x="129" y="571"/>
                    <a:pt x="130" y="571"/>
                    <a:pt x="131" y="570"/>
                  </a:cubicBezTo>
                  <a:cubicBezTo>
                    <a:pt x="131" y="570"/>
                    <a:pt x="132" y="570"/>
                    <a:pt x="133" y="569"/>
                  </a:cubicBezTo>
                  <a:cubicBezTo>
                    <a:pt x="134" y="568"/>
                    <a:pt x="133" y="567"/>
                    <a:pt x="132" y="567"/>
                  </a:cubicBezTo>
                  <a:cubicBezTo>
                    <a:pt x="132" y="566"/>
                    <a:pt x="131" y="567"/>
                    <a:pt x="131" y="567"/>
                  </a:cubicBezTo>
                  <a:cubicBezTo>
                    <a:pt x="130" y="567"/>
                    <a:pt x="129" y="568"/>
                    <a:pt x="129" y="568"/>
                  </a:cubicBezTo>
                  <a:close/>
                  <a:moveTo>
                    <a:pt x="105" y="556"/>
                  </a:moveTo>
                  <a:cubicBezTo>
                    <a:pt x="105" y="556"/>
                    <a:pt x="105" y="556"/>
                    <a:pt x="105" y="556"/>
                  </a:cubicBezTo>
                  <a:cubicBezTo>
                    <a:pt x="104" y="557"/>
                    <a:pt x="104" y="557"/>
                    <a:pt x="104" y="557"/>
                  </a:cubicBezTo>
                  <a:cubicBezTo>
                    <a:pt x="104" y="557"/>
                    <a:pt x="103" y="558"/>
                    <a:pt x="104" y="559"/>
                  </a:cubicBezTo>
                  <a:cubicBezTo>
                    <a:pt x="104" y="561"/>
                    <a:pt x="105" y="561"/>
                    <a:pt x="105" y="561"/>
                  </a:cubicBezTo>
                  <a:cubicBezTo>
                    <a:pt x="105" y="561"/>
                    <a:pt x="106" y="560"/>
                    <a:pt x="108" y="560"/>
                  </a:cubicBezTo>
                  <a:cubicBezTo>
                    <a:pt x="109" y="560"/>
                    <a:pt x="111" y="558"/>
                    <a:pt x="111" y="557"/>
                  </a:cubicBezTo>
                  <a:cubicBezTo>
                    <a:pt x="112" y="557"/>
                    <a:pt x="112" y="555"/>
                    <a:pt x="113" y="555"/>
                  </a:cubicBezTo>
                  <a:cubicBezTo>
                    <a:pt x="114" y="555"/>
                    <a:pt x="117" y="556"/>
                    <a:pt x="118" y="556"/>
                  </a:cubicBezTo>
                  <a:cubicBezTo>
                    <a:pt x="119" y="556"/>
                    <a:pt x="117" y="553"/>
                    <a:pt x="117" y="553"/>
                  </a:cubicBezTo>
                  <a:cubicBezTo>
                    <a:pt x="117" y="552"/>
                    <a:pt x="114" y="553"/>
                    <a:pt x="114" y="553"/>
                  </a:cubicBezTo>
                  <a:cubicBezTo>
                    <a:pt x="114" y="553"/>
                    <a:pt x="112" y="553"/>
                    <a:pt x="111" y="552"/>
                  </a:cubicBezTo>
                  <a:cubicBezTo>
                    <a:pt x="110" y="552"/>
                    <a:pt x="110" y="552"/>
                    <a:pt x="110" y="552"/>
                  </a:cubicBezTo>
                  <a:cubicBezTo>
                    <a:pt x="109" y="553"/>
                    <a:pt x="109" y="554"/>
                    <a:pt x="108" y="555"/>
                  </a:cubicBezTo>
                  <a:cubicBezTo>
                    <a:pt x="107" y="556"/>
                    <a:pt x="107" y="555"/>
                    <a:pt x="107" y="554"/>
                  </a:cubicBezTo>
                  <a:cubicBezTo>
                    <a:pt x="107" y="554"/>
                    <a:pt x="105" y="553"/>
                    <a:pt x="104" y="554"/>
                  </a:cubicBezTo>
                  <a:cubicBezTo>
                    <a:pt x="104" y="554"/>
                    <a:pt x="105" y="555"/>
                    <a:pt x="105" y="556"/>
                  </a:cubicBezTo>
                  <a:close/>
                  <a:moveTo>
                    <a:pt x="97" y="556"/>
                  </a:moveTo>
                  <a:cubicBezTo>
                    <a:pt x="97" y="556"/>
                    <a:pt x="97" y="556"/>
                    <a:pt x="97" y="556"/>
                  </a:cubicBezTo>
                  <a:cubicBezTo>
                    <a:pt x="97" y="556"/>
                    <a:pt x="99" y="557"/>
                    <a:pt x="101" y="557"/>
                  </a:cubicBezTo>
                  <a:cubicBezTo>
                    <a:pt x="102" y="557"/>
                    <a:pt x="101" y="556"/>
                    <a:pt x="102" y="555"/>
                  </a:cubicBezTo>
                  <a:cubicBezTo>
                    <a:pt x="102" y="554"/>
                    <a:pt x="101" y="555"/>
                    <a:pt x="100" y="554"/>
                  </a:cubicBezTo>
                  <a:cubicBezTo>
                    <a:pt x="99" y="554"/>
                    <a:pt x="99" y="554"/>
                    <a:pt x="98" y="554"/>
                  </a:cubicBezTo>
                  <a:cubicBezTo>
                    <a:pt x="96" y="554"/>
                    <a:pt x="97" y="556"/>
                    <a:pt x="97" y="556"/>
                  </a:cubicBezTo>
                  <a:close/>
                  <a:moveTo>
                    <a:pt x="88" y="545"/>
                  </a:moveTo>
                  <a:cubicBezTo>
                    <a:pt x="88" y="545"/>
                    <a:pt x="88" y="545"/>
                    <a:pt x="88" y="545"/>
                  </a:cubicBezTo>
                  <a:cubicBezTo>
                    <a:pt x="87" y="550"/>
                    <a:pt x="92" y="547"/>
                    <a:pt x="92" y="544"/>
                  </a:cubicBezTo>
                  <a:cubicBezTo>
                    <a:pt x="91" y="542"/>
                    <a:pt x="92" y="542"/>
                    <a:pt x="90" y="540"/>
                  </a:cubicBezTo>
                  <a:cubicBezTo>
                    <a:pt x="89" y="537"/>
                    <a:pt x="89" y="540"/>
                    <a:pt x="88" y="541"/>
                  </a:cubicBezTo>
                  <a:cubicBezTo>
                    <a:pt x="87" y="543"/>
                    <a:pt x="89" y="543"/>
                    <a:pt x="89" y="544"/>
                  </a:cubicBezTo>
                  <a:cubicBezTo>
                    <a:pt x="89" y="545"/>
                    <a:pt x="88" y="544"/>
                    <a:pt x="88" y="545"/>
                  </a:cubicBezTo>
                  <a:close/>
                  <a:moveTo>
                    <a:pt x="80" y="557"/>
                  </a:moveTo>
                  <a:cubicBezTo>
                    <a:pt x="80" y="557"/>
                    <a:pt x="80" y="557"/>
                    <a:pt x="80" y="557"/>
                  </a:cubicBezTo>
                  <a:cubicBezTo>
                    <a:pt x="80" y="557"/>
                    <a:pt x="79" y="558"/>
                    <a:pt x="80" y="560"/>
                  </a:cubicBezTo>
                  <a:cubicBezTo>
                    <a:pt x="80" y="561"/>
                    <a:pt x="80" y="560"/>
                    <a:pt x="83" y="558"/>
                  </a:cubicBezTo>
                  <a:cubicBezTo>
                    <a:pt x="85" y="556"/>
                    <a:pt x="82" y="557"/>
                    <a:pt x="82" y="557"/>
                  </a:cubicBezTo>
                  <a:cubicBezTo>
                    <a:pt x="82" y="556"/>
                    <a:pt x="81" y="557"/>
                    <a:pt x="80" y="557"/>
                  </a:cubicBezTo>
                  <a:close/>
                  <a:moveTo>
                    <a:pt x="80" y="563"/>
                  </a:moveTo>
                  <a:cubicBezTo>
                    <a:pt x="80" y="563"/>
                    <a:pt x="80" y="563"/>
                    <a:pt x="80" y="563"/>
                  </a:cubicBezTo>
                  <a:cubicBezTo>
                    <a:pt x="80" y="563"/>
                    <a:pt x="80" y="565"/>
                    <a:pt x="81" y="565"/>
                  </a:cubicBezTo>
                  <a:cubicBezTo>
                    <a:pt x="82" y="565"/>
                    <a:pt x="82" y="564"/>
                    <a:pt x="83" y="563"/>
                  </a:cubicBezTo>
                  <a:cubicBezTo>
                    <a:pt x="83" y="562"/>
                    <a:pt x="82" y="562"/>
                    <a:pt x="82" y="561"/>
                  </a:cubicBezTo>
                  <a:cubicBezTo>
                    <a:pt x="81" y="561"/>
                    <a:pt x="80" y="562"/>
                    <a:pt x="80" y="563"/>
                  </a:cubicBezTo>
                  <a:close/>
                  <a:moveTo>
                    <a:pt x="77" y="568"/>
                  </a:moveTo>
                  <a:cubicBezTo>
                    <a:pt x="77" y="568"/>
                    <a:pt x="77" y="568"/>
                    <a:pt x="77" y="568"/>
                  </a:cubicBezTo>
                  <a:cubicBezTo>
                    <a:pt x="75" y="568"/>
                    <a:pt x="75" y="568"/>
                    <a:pt x="75" y="568"/>
                  </a:cubicBezTo>
                  <a:cubicBezTo>
                    <a:pt x="75" y="568"/>
                    <a:pt x="75" y="568"/>
                    <a:pt x="72" y="570"/>
                  </a:cubicBezTo>
                  <a:cubicBezTo>
                    <a:pt x="69" y="571"/>
                    <a:pt x="71" y="572"/>
                    <a:pt x="71" y="573"/>
                  </a:cubicBezTo>
                  <a:cubicBezTo>
                    <a:pt x="71" y="575"/>
                    <a:pt x="74" y="573"/>
                    <a:pt x="76" y="572"/>
                  </a:cubicBezTo>
                  <a:cubicBezTo>
                    <a:pt x="77" y="572"/>
                    <a:pt x="76" y="571"/>
                    <a:pt x="77" y="571"/>
                  </a:cubicBezTo>
                  <a:cubicBezTo>
                    <a:pt x="77" y="571"/>
                    <a:pt x="77" y="571"/>
                    <a:pt x="79" y="570"/>
                  </a:cubicBezTo>
                  <a:cubicBezTo>
                    <a:pt x="81" y="569"/>
                    <a:pt x="80" y="569"/>
                    <a:pt x="80" y="568"/>
                  </a:cubicBezTo>
                  <a:cubicBezTo>
                    <a:pt x="80" y="568"/>
                    <a:pt x="78" y="567"/>
                    <a:pt x="77" y="568"/>
                  </a:cubicBezTo>
                  <a:close/>
                  <a:moveTo>
                    <a:pt x="51" y="573"/>
                  </a:moveTo>
                  <a:cubicBezTo>
                    <a:pt x="51" y="573"/>
                    <a:pt x="51" y="573"/>
                    <a:pt x="51" y="573"/>
                  </a:cubicBezTo>
                  <a:cubicBezTo>
                    <a:pt x="52" y="573"/>
                    <a:pt x="53" y="572"/>
                    <a:pt x="54" y="573"/>
                  </a:cubicBezTo>
                  <a:cubicBezTo>
                    <a:pt x="55" y="574"/>
                    <a:pt x="54" y="576"/>
                    <a:pt x="54" y="576"/>
                  </a:cubicBezTo>
                  <a:cubicBezTo>
                    <a:pt x="53" y="577"/>
                    <a:pt x="52" y="578"/>
                    <a:pt x="51" y="578"/>
                  </a:cubicBezTo>
                  <a:cubicBezTo>
                    <a:pt x="50" y="578"/>
                    <a:pt x="49" y="578"/>
                    <a:pt x="48" y="577"/>
                  </a:cubicBezTo>
                  <a:cubicBezTo>
                    <a:pt x="48" y="576"/>
                    <a:pt x="48" y="573"/>
                    <a:pt x="48" y="573"/>
                  </a:cubicBezTo>
                  <a:cubicBezTo>
                    <a:pt x="49" y="573"/>
                    <a:pt x="51" y="573"/>
                    <a:pt x="51" y="573"/>
                  </a:cubicBezTo>
                  <a:close/>
                  <a:moveTo>
                    <a:pt x="59" y="558"/>
                  </a:moveTo>
                  <a:cubicBezTo>
                    <a:pt x="59" y="558"/>
                    <a:pt x="59" y="558"/>
                    <a:pt x="59" y="558"/>
                  </a:cubicBezTo>
                  <a:cubicBezTo>
                    <a:pt x="59" y="558"/>
                    <a:pt x="59" y="558"/>
                    <a:pt x="59" y="558"/>
                  </a:cubicBezTo>
                  <a:cubicBezTo>
                    <a:pt x="59" y="558"/>
                    <a:pt x="59" y="560"/>
                    <a:pt x="58" y="560"/>
                  </a:cubicBezTo>
                  <a:cubicBezTo>
                    <a:pt x="56" y="561"/>
                    <a:pt x="57" y="558"/>
                    <a:pt x="57" y="557"/>
                  </a:cubicBezTo>
                  <a:cubicBezTo>
                    <a:pt x="57" y="556"/>
                    <a:pt x="53" y="558"/>
                    <a:pt x="53" y="558"/>
                  </a:cubicBezTo>
                  <a:cubicBezTo>
                    <a:pt x="53" y="558"/>
                    <a:pt x="53" y="561"/>
                    <a:pt x="52" y="562"/>
                  </a:cubicBezTo>
                  <a:cubicBezTo>
                    <a:pt x="51" y="562"/>
                    <a:pt x="51" y="562"/>
                    <a:pt x="50" y="563"/>
                  </a:cubicBezTo>
                  <a:cubicBezTo>
                    <a:pt x="49" y="564"/>
                    <a:pt x="49" y="566"/>
                    <a:pt x="49" y="566"/>
                  </a:cubicBezTo>
                  <a:cubicBezTo>
                    <a:pt x="50" y="567"/>
                    <a:pt x="52" y="567"/>
                    <a:pt x="52" y="567"/>
                  </a:cubicBezTo>
                  <a:cubicBezTo>
                    <a:pt x="53" y="567"/>
                    <a:pt x="53" y="567"/>
                    <a:pt x="56" y="569"/>
                  </a:cubicBezTo>
                  <a:cubicBezTo>
                    <a:pt x="60" y="570"/>
                    <a:pt x="57" y="569"/>
                    <a:pt x="60" y="569"/>
                  </a:cubicBezTo>
                  <a:cubicBezTo>
                    <a:pt x="62" y="569"/>
                    <a:pt x="61" y="570"/>
                    <a:pt x="62" y="570"/>
                  </a:cubicBezTo>
                  <a:cubicBezTo>
                    <a:pt x="63" y="570"/>
                    <a:pt x="64" y="572"/>
                    <a:pt x="65" y="573"/>
                  </a:cubicBezTo>
                  <a:cubicBezTo>
                    <a:pt x="67" y="574"/>
                    <a:pt x="68" y="572"/>
                    <a:pt x="69" y="572"/>
                  </a:cubicBezTo>
                  <a:cubicBezTo>
                    <a:pt x="69" y="571"/>
                    <a:pt x="71" y="568"/>
                    <a:pt x="71" y="568"/>
                  </a:cubicBezTo>
                  <a:cubicBezTo>
                    <a:pt x="71" y="568"/>
                    <a:pt x="65" y="566"/>
                    <a:pt x="65" y="566"/>
                  </a:cubicBezTo>
                  <a:cubicBezTo>
                    <a:pt x="64" y="566"/>
                    <a:pt x="63" y="563"/>
                    <a:pt x="65" y="563"/>
                  </a:cubicBezTo>
                  <a:cubicBezTo>
                    <a:pt x="66" y="563"/>
                    <a:pt x="66" y="564"/>
                    <a:pt x="67" y="565"/>
                  </a:cubicBezTo>
                  <a:cubicBezTo>
                    <a:pt x="67" y="566"/>
                    <a:pt x="68" y="566"/>
                    <a:pt x="69" y="566"/>
                  </a:cubicBezTo>
                  <a:cubicBezTo>
                    <a:pt x="70" y="566"/>
                    <a:pt x="71" y="565"/>
                    <a:pt x="71" y="564"/>
                  </a:cubicBezTo>
                  <a:cubicBezTo>
                    <a:pt x="71" y="563"/>
                    <a:pt x="70" y="564"/>
                    <a:pt x="68" y="561"/>
                  </a:cubicBezTo>
                  <a:cubicBezTo>
                    <a:pt x="65" y="558"/>
                    <a:pt x="68" y="559"/>
                    <a:pt x="69" y="559"/>
                  </a:cubicBezTo>
                  <a:cubicBezTo>
                    <a:pt x="69" y="558"/>
                    <a:pt x="71" y="556"/>
                    <a:pt x="71" y="556"/>
                  </a:cubicBezTo>
                  <a:cubicBezTo>
                    <a:pt x="72" y="555"/>
                    <a:pt x="69" y="555"/>
                    <a:pt x="68" y="554"/>
                  </a:cubicBezTo>
                  <a:cubicBezTo>
                    <a:pt x="67" y="554"/>
                    <a:pt x="67" y="554"/>
                    <a:pt x="67" y="554"/>
                  </a:cubicBezTo>
                  <a:cubicBezTo>
                    <a:pt x="67" y="555"/>
                    <a:pt x="64" y="554"/>
                    <a:pt x="63" y="553"/>
                  </a:cubicBezTo>
                  <a:cubicBezTo>
                    <a:pt x="63" y="553"/>
                    <a:pt x="63" y="551"/>
                    <a:pt x="62" y="550"/>
                  </a:cubicBezTo>
                  <a:cubicBezTo>
                    <a:pt x="62" y="550"/>
                    <a:pt x="60" y="550"/>
                    <a:pt x="58" y="550"/>
                  </a:cubicBezTo>
                  <a:cubicBezTo>
                    <a:pt x="56" y="550"/>
                    <a:pt x="57" y="553"/>
                    <a:pt x="57" y="553"/>
                  </a:cubicBezTo>
                  <a:cubicBezTo>
                    <a:pt x="57" y="553"/>
                    <a:pt x="58" y="555"/>
                    <a:pt x="59" y="556"/>
                  </a:cubicBezTo>
                  <a:cubicBezTo>
                    <a:pt x="59" y="556"/>
                    <a:pt x="59" y="558"/>
                    <a:pt x="59" y="558"/>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57" name="Freeform 235">
              <a:extLst>
                <a:ext uri="{FF2B5EF4-FFF2-40B4-BE49-F238E27FC236}">
                  <a16:creationId xmlns:a16="http://schemas.microsoft.com/office/drawing/2014/main" id="{DE110A84-AFA2-4229-B518-72D9B2BDACED}"/>
                </a:ext>
              </a:extLst>
            </p:cNvPr>
            <p:cNvSpPr>
              <a:spLocks noEditPoints="1"/>
            </p:cNvSpPr>
            <p:nvPr/>
          </p:nvSpPr>
          <p:spPr bwMode="auto">
            <a:xfrm>
              <a:off x="8031808" y="1593291"/>
              <a:ext cx="1169794" cy="1439380"/>
            </a:xfrm>
            <a:custGeom>
              <a:avLst/>
              <a:gdLst>
                <a:gd name="T0" fmla="*/ 181 w 513"/>
                <a:gd name="T1" fmla="*/ 422 h 651"/>
                <a:gd name="T2" fmla="*/ 256 w 513"/>
                <a:gd name="T3" fmla="*/ 393 h 651"/>
                <a:gd name="T4" fmla="*/ 306 w 513"/>
                <a:gd name="T5" fmla="*/ 401 h 651"/>
                <a:gd name="T6" fmla="*/ 324 w 513"/>
                <a:gd name="T7" fmla="*/ 460 h 651"/>
                <a:gd name="T8" fmla="*/ 371 w 513"/>
                <a:gd name="T9" fmla="*/ 452 h 651"/>
                <a:gd name="T10" fmla="*/ 360 w 513"/>
                <a:gd name="T11" fmla="*/ 484 h 651"/>
                <a:gd name="T12" fmla="*/ 347 w 513"/>
                <a:gd name="T13" fmla="*/ 509 h 651"/>
                <a:gd name="T14" fmla="*/ 350 w 513"/>
                <a:gd name="T15" fmla="*/ 469 h 651"/>
                <a:gd name="T16" fmla="*/ 277 w 513"/>
                <a:gd name="T17" fmla="*/ 474 h 651"/>
                <a:gd name="T18" fmla="*/ 278 w 513"/>
                <a:gd name="T19" fmla="*/ 512 h 651"/>
                <a:gd name="T20" fmla="*/ 245 w 513"/>
                <a:gd name="T21" fmla="*/ 518 h 651"/>
                <a:gd name="T22" fmla="*/ 231 w 513"/>
                <a:gd name="T23" fmla="*/ 531 h 651"/>
                <a:gd name="T24" fmla="*/ 260 w 513"/>
                <a:gd name="T25" fmla="*/ 538 h 651"/>
                <a:gd name="T26" fmla="*/ 291 w 513"/>
                <a:gd name="T27" fmla="*/ 568 h 651"/>
                <a:gd name="T28" fmla="*/ 316 w 513"/>
                <a:gd name="T29" fmla="*/ 588 h 651"/>
                <a:gd name="T30" fmla="*/ 362 w 513"/>
                <a:gd name="T31" fmla="*/ 598 h 651"/>
                <a:gd name="T32" fmla="*/ 365 w 513"/>
                <a:gd name="T33" fmla="*/ 636 h 651"/>
                <a:gd name="T34" fmla="*/ 388 w 513"/>
                <a:gd name="T35" fmla="*/ 615 h 651"/>
                <a:gd name="T36" fmla="*/ 442 w 513"/>
                <a:gd name="T37" fmla="*/ 609 h 651"/>
                <a:gd name="T38" fmla="*/ 492 w 513"/>
                <a:gd name="T39" fmla="*/ 651 h 651"/>
                <a:gd name="T40" fmla="*/ 513 w 513"/>
                <a:gd name="T41" fmla="*/ 644 h 651"/>
                <a:gd name="T42" fmla="*/ 449 w 513"/>
                <a:gd name="T43" fmla="*/ 465 h 651"/>
                <a:gd name="T44" fmla="*/ 513 w 513"/>
                <a:gd name="T45" fmla="*/ 163 h 651"/>
                <a:gd name="T46" fmla="*/ 494 w 513"/>
                <a:gd name="T47" fmla="*/ 176 h 651"/>
                <a:gd name="T48" fmla="*/ 426 w 513"/>
                <a:gd name="T49" fmla="*/ 157 h 651"/>
                <a:gd name="T50" fmla="*/ 375 w 513"/>
                <a:gd name="T51" fmla="*/ 166 h 651"/>
                <a:gd name="T52" fmla="*/ 334 w 513"/>
                <a:gd name="T53" fmla="*/ 197 h 651"/>
                <a:gd name="T54" fmla="*/ 289 w 513"/>
                <a:gd name="T55" fmla="*/ 184 h 651"/>
                <a:gd name="T56" fmla="*/ 295 w 513"/>
                <a:gd name="T57" fmla="*/ 204 h 651"/>
                <a:gd name="T58" fmla="*/ 276 w 513"/>
                <a:gd name="T59" fmla="*/ 197 h 651"/>
                <a:gd name="T60" fmla="*/ 246 w 513"/>
                <a:gd name="T61" fmla="*/ 178 h 651"/>
                <a:gd name="T62" fmla="*/ 190 w 513"/>
                <a:gd name="T63" fmla="*/ 175 h 651"/>
                <a:gd name="T64" fmla="*/ 160 w 513"/>
                <a:gd name="T65" fmla="*/ 172 h 651"/>
                <a:gd name="T66" fmla="*/ 139 w 513"/>
                <a:gd name="T67" fmla="*/ 169 h 651"/>
                <a:gd name="T68" fmla="*/ 109 w 513"/>
                <a:gd name="T69" fmla="*/ 195 h 651"/>
                <a:gd name="T70" fmla="*/ 76 w 513"/>
                <a:gd name="T71" fmla="*/ 231 h 651"/>
                <a:gd name="T72" fmla="*/ 54 w 513"/>
                <a:gd name="T73" fmla="*/ 248 h 651"/>
                <a:gd name="T74" fmla="*/ 61 w 513"/>
                <a:gd name="T75" fmla="*/ 279 h 651"/>
                <a:gd name="T76" fmla="*/ 13 w 513"/>
                <a:gd name="T77" fmla="*/ 278 h 651"/>
                <a:gd name="T78" fmla="*/ 19 w 513"/>
                <a:gd name="T79" fmla="*/ 323 h 651"/>
                <a:gd name="T80" fmla="*/ 35 w 513"/>
                <a:gd name="T81" fmla="*/ 367 h 651"/>
                <a:gd name="T82" fmla="*/ 56 w 513"/>
                <a:gd name="T83" fmla="*/ 388 h 651"/>
                <a:gd name="T84" fmla="*/ 93 w 513"/>
                <a:gd name="T85" fmla="*/ 389 h 651"/>
                <a:gd name="T86" fmla="*/ 139 w 513"/>
                <a:gd name="T87" fmla="*/ 432 h 651"/>
                <a:gd name="T88" fmla="*/ 123 w 513"/>
                <a:gd name="T89" fmla="*/ 427 h 651"/>
                <a:gd name="T90" fmla="*/ 151 w 513"/>
                <a:gd name="T91" fmla="*/ 441 h 651"/>
                <a:gd name="T92" fmla="*/ 513 w 513"/>
                <a:gd name="T93" fmla="*/ 0 h 651"/>
                <a:gd name="T94" fmla="*/ 470 w 513"/>
                <a:gd name="T95" fmla="*/ 10 h 651"/>
                <a:gd name="T96" fmla="*/ 489 w 513"/>
                <a:gd name="T97" fmla="*/ 28 h 651"/>
                <a:gd name="T98" fmla="*/ 496 w 513"/>
                <a:gd name="T99" fmla="*/ 37 h 651"/>
                <a:gd name="T100" fmla="*/ 513 w 513"/>
                <a:gd name="T101" fmla="*/ 0 h 651"/>
                <a:gd name="T102" fmla="*/ 513 w 513"/>
                <a:gd name="T103" fmla="*/ 49 h 651"/>
                <a:gd name="T104" fmla="*/ 479 w 513"/>
                <a:gd name="T105" fmla="*/ 65 h 651"/>
                <a:gd name="T106" fmla="*/ 491 w 513"/>
                <a:gd name="T107" fmla="*/ 93 h 651"/>
                <a:gd name="T108" fmla="*/ 489 w 513"/>
                <a:gd name="T109" fmla="*/ 110 h 651"/>
                <a:gd name="T110" fmla="*/ 513 w 513"/>
                <a:gd name="T111" fmla="*/ 116 h 6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13" h="651">
                  <a:moveTo>
                    <a:pt x="151" y="441"/>
                  </a:moveTo>
                  <a:cubicBezTo>
                    <a:pt x="181" y="422"/>
                    <a:pt x="181" y="422"/>
                    <a:pt x="181" y="422"/>
                  </a:cubicBezTo>
                  <a:cubicBezTo>
                    <a:pt x="217" y="395"/>
                    <a:pt x="217" y="395"/>
                    <a:pt x="217" y="395"/>
                  </a:cubicBezTo>
                  <a:cubicBezTo>
                    <a:pt x="256" y="393"/>
                    <a:pt x="256" y="393"/>
                    <a:pt x="256" y="393"/>
                  </a:cubicBezTo>
                  <a:cubicBezTo>
                    <a:pt x="266" y="395"/>
                    <a:pt x="269" y="402"/>
                    <a:pt x="287" y="388"/>
                  </a:cubicBezTo>
                  <a:cubicBezTo>
                    <a:pt x="306" y="401"/>
                    <a:pt x="306" y="401"/>
                    <a:pt x="306" y="401"/>
                  </a:cubicBezTo>
                  <a:cubicBezTo>
                    <a:pt x="318" y="425"/>
                    <a:pt x="318" y="425"/>
                    <a:pt x="318" y="425"/>
                  </a:cubicBezTo>
                  <a:cubicBezTo>
                    <a:pt x="324" y="460"/>
                    <a:pt x="324" y="460"/>
                    <a:pt x="324" y="460"/>
                  </a:cubicBezTo>
                  <a:cubicBezTo>
                    <a:pt x="352" y="460"/>
                    <a:pt x="352" y="460"/>
                    <a:pt x="352" y="460"/>
                  </a:cubicBezTo>
                  <a:cubicBezTo>
                    <a:pt x="371" y="452"/>
                    <a:pt x="371" y="452"/>
                    <a:pt x="371" y="452"/>
                  </a:cubicBezTo>
                  <a:cubicBezTo>
                    <a:pt x="384" y="463"/>
                    <a:pt x="381" y="459"/>
                    <a:pt x="384" y="468"/>
                  </a:cubicBezTo>
                  <a:cubicBezTo>
                    <a:pt x="372" y="478"/>
                    <a:pt x="374" y="476"/>
                    <a:pt x="360" y="484"/>
                  </a:cubicBezTo>
                  <a:cubicBezTo>
                    <a:pt x="354" y="508"/>
                    <a:pt x="354" y="508"/>
                    <a:pt x="354" y="508"/>
                  </a:cubicBezTo>
                  <a:cubicBezTo>
                    <a:pt x="347" y="509"/>
                    <a:pt x="347" y="509"/>
                    <a:pt x="347" y="509"/>
                  </a:cubicBezTo>
                  <a:cubicBezTo>
                    <a:pt x="347" y="485"/>
                    <a:pt x="345" y="494"/>
                    <a:pt x="356" y="472"/>
                  </a:cubicBezTo>
                  <a:cubicBezTo>
                    <a:pt x="350" y="469"/>
                    <a:pt x="350" y="469"/>
                    <a:pt x="350" y="469"/>
                  </a:cubicBezTo>
                  <a:cubicBezTo>
                    <a:pt x="320" y="469"/>
                    <a:pt x="320" y="469"/>
                    <a:pt x="320" y="469"/>
                  </a:cubicBezTo>
                  <a:cubicBezTo>
                    <a:pt x="293" y="469"/>
                    <a:pt x="306" y="467"/>
                    <a:pt x="277" y="474"/>
                  </a:cubicBezTo>
                  <a:cubicBezTo>
                    <a:pt x="276" y="477"/>
                    <a:pt x="265" y="473"/>
                    <a:pt x="263" y="476"/>
                  </a:cubicBezTo>
                  <a:cubicBezTo>
                    <a:pt x="250" y="497"/>
                    <a:pt x="245" y="502"/>
                    <a:pt x="278" y="512"/>
                  </a:cubicBezTo>
                  <a:cubicBezTo>
                    <a:pt x="274" y="523"/>
                    <a:pt x="274" y="523"/>
                    <a:pt x="274" y="523"/>
                  </a:cubicBezTo>
                  <a:cubicBezTo>
                    <a:pt x="260" y="515"/>
                    <a:pt x="267" y="517"/>
                    <a:pt x="245" y="518"/>
                  </a:cubicBezTo>
                  <a:cubicBezTo>
                    <a:pt x="231" y="519"/>
                    <a:pt x="231" y="519"/>
                    <a:pt x="231" y="519"/>
                  </a:cubicBezTo>
                  <a:cubicBezTo>
                    <a:pt x="231" y="531"/>
                    <a:pt x="231" y="531"/>
                    <a:pt x="231" y="531"/>
                  </a:cubicBezTo>
                  <a:cubicBezTo>
                    <a:pt x="246" y="530"/>
                    <a:pt x="246" y="530"/>
                    <a:pt x="246" y="530"/>
                  </a:cubicBezTo>
                  <a:cubicBezTo>
                    <a:pt x="260" y="538"/>
                    <a:pt x="260" y="538"/>
                    <a:pt x="260" y="538"/>
                  </a:cubicBezTo>
                  <a:cubicBezTo>
                    <a:pt x="269" y="548"/>
                    <a:pt x="269" y="548"/>
                    <a:pt x="269" y="548"/>
                  </a:cubicBezTo>
                  <a:cubicBezTo>
                    <a:pt x="291" y="568"/>
                    <a:pt x="291" y="568"/>
                    <a:pt x="291" y="568"/>
                  </a:cubicBezTo>
                  <a:cubicBezTo>
                    <a:pt x="294" y="586"/>
                    <a:pt x="294" y="586"/>
                    <a:pt x="294" y="586"/>
                  </a:cubicBezTo>
                  <a:cubicBezTo>
                    <a:pt x="306" y="584"/>
                    <a:pt x="305" y="583"/>
                    <a:pt x="316" y="588"/>
                  </a:cubicBezTo>
                  <a:cubicBezTo>
                    <a:pt x="334" y="596"/>
                    <a:pt x="337" y="593"/>
                    <a:pt x="358" y="589"/>
                  </a:cubicBezTo>
                  <a:cubicBezTo>
                    <a:pt x="362" y="598"/>
                    <a:pt x="362" y="598"/>
                    <a:pt x="362" y="598"/>
                  </a:cubicBezTo>
                  <a:cubicBezTo>
                    <a:pt x="362" y="618"/>
                    <a:pt x="362" y="618"/>
                    <a:pt x="362" y="618"/>
                  </a:cubicBezTo>
                  <a:cubicBezTo>
                    <a:pt x="365" y="636"/>
                    <a:pt x="365" y="636"/>
                    <a:pt x="365" y="636"/>
                  </a:cubicBezTo>
                  <a:cubicBezTo>
                    <a:pt x="381" y="626"/>
                    <a:pt x="381" y="626"/>
                    <a:pt x="381" y="626"/>
                  </a:cubicBezTo>
                  <a:cubicBezTo>
                    <a:pt x="388" y="615"/>
                    <a:pt x="388" y="615"/>
                    <a:pt x="388" y="615"/>
                  </a:cubicBezTo>
                  <a:cubicBezTo>
                    <a:pt x="413" y="607"/>
                    <a:pt x="413" y="607"/>
                    <a:pt x="413" y="607"/>
                  </a:cubicBezTo>
                  <a:cubicBezTo>
                    <a:pt x="442" y="609"/>
                    <a:pt x="442" y="609"/>
                    <a:pt x="442" y="609"/>
                  </a:cubicBezTo>
                  <a:cubicBezTo>
                    <a:pt x="442" y="610"/>
                    <a:pt x="477" y="632"/>
                    <a:pt x="482" y="637"/>
                  </a:cubicBezTo>
                  <a:cubicBezTo>
                    <a:pt x="486" y="642"/>
                    <a:pt x="492" y="651"/>
                    <a:pt x="492" y="651"/>
                  </a:cubicBezTo>
                  <a:cubicBezTo>
                    <a:pt x="511" y="646"/>
                    <a:pt x="511" y="646"/>
                    <a:pt x="511" y="646"/>
                  </a:cubicBezTo>
                  <a:cubicBezTo>
                    <a:pt x="513" y="644"/>
                    <a:pt x="513" y="644"/>
                    <a:pt x="513" y="644"/>
                  </a:cubicBezTo>
                  <a:cubicBezTo>
                    <a:pt x="513" y="618"/>
                    <a:pt x="513" y="618"/>
                    <a:pt x="513" y="618"/>
                  </a:cubicBezTo>
                  <a:cubicBezTo>
                    <a:pt x="449" y="465"/>
                    <a:pt x="449" y="465"/>
                    <a:pt x="449" y="465"/>
                  </a:cubicBezTo>
                  <a:cubicBezTo>
                    <a:pt x="513" y="436"/>
                    <a:pt x="513" y="436"/>
                    <a:pt x="513" y="436"/>
                  </a:cubicBezTo>
                  <a:cubicBezTo>
                    <a:pt x="513" y="163"/>
                    <a:pt x="513" y="163"/>
                    <a:pt x="513" y="163"/>
                  </a:cubicBezTo>
                  <a:cubicBezTo>
                    <a:pt x="510" y="163"/>
                    <a:pt x="506" y="164"/>
                    <a:pt x="501" y="164"/>
                  </a:cubicBezTo>
                  <a:cubicBezTo>
                    <a:pt x="494" y="176"/>
                    <a:pt x="494" y="176"/>
                    <a:pt x="494" y="176"/>
                  </a:cubicBezTo>
                  <a:cubicBezTo>
                    <a:pt x="443" y="167"/>
                    <a:pt x="443" y="167"/>
                    <a:pt x="443" y="167"/>
                  </a:cubicBezTo>
                  <a:cubicBezTo>
                    <a:pt x="426" y="157"/>
                    <a:pt x="426" y="157"/>
                    <a:pt x="426" y="157"/>
                  </a:cubicBezTo>
                  <a:cubicBezTo>
                    <a:pt x="413" y="166"/>
                    <a:pt x="416" y="162"/>
                    <a:pt x="405" y="174"/>
                  </a:cubicBezTo>
                  <a:cubicBezTo>
                    <a:pt x="375" y="166"/>
                    <a:pt x="375" y="166"/>
                    <a:pt x="375" y="166"/>
                  </a:cubicBezTo>
                  <a:cubicBezTo>
                    <a:pt x="356" y="175"/>
                    <a:pt x="356" y="175"/>
                    <a:pt x="356" y="175"/>
                  </a:cubicBezTo>
                  <a:cubicBezTo>
                    <a:pt x="334" y="197"/>
                    <a:pt x="334" y="197"/>
                    <a:pt x="334" y="197"/>
                  </a:cubicBezTo>
                  <a:cubicBezTo>
                    <a:pt x="297" y="195"/>
                    <a:pt x="297" y="195"/>
                    <a:pt x="297" y="195"/>
                  </a:cubicBezTo>
                  <a:cubicBezTo>
                    <a:pt x="289" y="184"/>
                    <a:pt x="289" y="184"/>
                    <a:pt x="289" y="184"/>
                  </a:cubicBezTo>
                  <a:cubicBezTo>
                    <a:pt x="287" y="194"/>
                    <a:pt x="287" y="194"/>
                    <a:pt x="287" y="194"/>
                  </a:cubicBezTo>
                  <a:cubicBezTo>
                    <a:pt x="295" y="204"/>
                    <a:pt x="295" y="204"/>
                    <a:pt x="295" y="204"/>
                  </a:cubicBezTo>
                  <a:cubicBezTo>
                    <a:pt x="281" y="211"/>
                    <a:pt x="281" y="211"/>
                    <a:pt x="281" y="211"/>
                  </a:cubicBezTo>
                  <a:cubicBezTo>
                    <a:pt x="276" y="197"/>
                    <a:pt x="276" y="197"/>
                    <a:pt x="276" y="197"/>
                  </a:cubicBezTo>
                  <a:cubicBezTo>
                    <a:pt x="264" y="182"/>
                    <a:pt x="264" y="182"/>
                    <a:pt x="264" y="182"/>
                  </a:cubicBezTo>
                  <a:cubicBezTo>
                    <a:pt x="246" y="178"/>
                    <a:pt x="246" y="178"/>
                    <a:pt x="246" y="178"/>
                  </a:cubicBezTo>
                  <a:cubicBezTo>
                    <a:pt x="236" y="171"/>
                    <a:pt x="236" y="171"/>
                    <a:pt x="236" y="171"/>
                  </a:cubicBezTo>
                  <a:cubicBezTo>
                    <a:pt x="234" y="170"/>
                    <a:pt x="197" y="174"/>
                    <a:pt x="190" y="175"/>
                  </a:cubicBezTo>
                  <a:cubicBezTo>
                    <a:pt x="181" y="169"/>
                    <a:pt x="180" y="169"/>
                    <a:pt x="170" y="164"/>
                  </a:cubicBezTo>
                  <a:cubicBezTo>
                    <a:pt x="160" y="172"/>
                    <a:pt x="160" y="172"/>
                    <a:pt x="160" y="172"/>
                  </a:cubicBezTo>
                  <a:cubicBezTo>
                    <a:pt x="160" y="172"/>
                    <a:pt x="155" y="181"/>
                    <a:pt x="147" y="181"/>
                  </a:cubicBezTo>
                  <a:cubicBezTo>
                    <a:pt x="138" y="181"/>
                    <a:pt x="139" y="169"/>
                    <a:pt x="139" y="169"/>
                  </a:cubicBezTo>
                  <a:cubicBezTo>
                    <a:pt x="126" y="171"/>
                    <a:pt x="126" y="171"/>
                    <a:pt x="126" y="171"/>
                  </a:cubicBezTo>
                  <a:cubicBezTo>
                    <a:pt x="109" y="195"/>
                    <a:pt x="109" y="195"/>
                    <a:pt x="109" y="195"/>
                  </a:cubicBezTo>
                  <a:cubicBezTo>
                    <a:pt x="88" y="213"/>
                    <a:pt x="88" y="213"/>
                    <a:pt x="88" y="213"/>
                  </a:cubicBezTo>
                  <a:cubicBezTo>
                    <a:pt x="76" y="231"/>
                    <a:pt x="76" y="231"/>
                    <a:pt x="76" y="231"/>
                  </a:cubicBezTo>
                  <a:cubicBezTo>
                    <a:pt x="53" y="240"/>
                    <a:pt x="53" y="240"/>
                    <a:pt x="53" y="240"/>
                  </a:cubicBezTo>
                  <a:cubicBezTo>
                    <a:pt x="54" y="248"/>
                    <a:pt x="54" y="248"/>
                    <a:pt x="54" y="248"/>
                  </a:cubicBezTo>
                  <a:cubicBezTo>
                    <a:pt x="77" y="268"/>
                    <a:pt x="77" y="268"/>
                    <a:pt x="77" y="268"/>
                  </a:cubicBezTo>
                  <a:cubicBezTo>
                    <a:pt x="61" y="279"/>
                    <a:pt x="61" y="279"/>
                    <a:pt x="61" y="279"/>
                  </a:cubicBezTo>
                  <a:cubicBezTo>
                    <a:pt x="37" y="254"/>
                    <a:pt x="46" y="273"/>
                    <a:pt x="16" y="250"/>
                  </a:cubicBezTo>
                  <a:cubicBezTo>
                    <a:pt x="11" y="268"/>
                    <a:pt x="10" y="263"/>
                    <a:pt x="13" y="278"/>
                  </a:cubicBezTo>
                  <a:cubicBezTo>
                    <a:pt x="0" y="287"/>
                    <a:pt x="0" y="287"/>
                    <a:pt x="0" y="287"/>
                  </a:cubicBezTo>
                  <a:cubicBezTo>
                    <a:pt x="7" y="314"/>
                    <a:pt x="2" y="305"/>
                    <a:pt x="19" y="323"/>
                  </a:cubicBezTo>
                  <a:cubicBezTo>
                    <a:pt x="9" y="344"/>
                    <a:pt x="11" y="335"/>
                    <a:pt x="12" y="360"/>
                  </a:cubicBezTo>
                  <a:cubicBezTo>
                    <a:pt x="35" y="367"/>
                    <a:pt x="35" y="367"/>
                    <a:pt x="35" y="367"/>
                  </a:cubicBezTo>
                  <a:cubicBezTo>
                    <a:pt x="41" y="381"/>
                    <a:pt x="41" y="381"/>
                    <a:pt x="41" y="381"/>
                  </a:cubicBezTo>
                  <a:cubicBezTo>
                    <a:pt x="56" y="388"/>
                    <a:pt x="56" y="388"/>
                    <a:pt x="56" y="388"/>
                  </a:cubicBezTo>
                  <a:cubicBezTo>
                    <a:pt x="71" y="378"/>
                    <a:pt x="71" y="378"/>
                    <a:pt x="71" y="378"/>
                  </a:cubicBezTo>
                  <a:cubicBezTo>
                    <a:pt x="93" y="389"/>
                    <a:pt x="93" y="389"/>
                    <a:pt x="93" y="389"/>
                  </a:cubicBezTo>
                  <a:cubicBezTo>
                    <a:pt x="122" y="411"/>
                    <a:pt x="122" y="411"/>
                    <a:pt x="122" y="411"/>
                  </a:cubicBezTo>
                  <a:cubicBezTo>
                    <a:pt x="139" y="432"/>
                    <a:pt x="139" y="432"/>
                    <a:pt x="139" y="432"/>
                  </a:cubicBezTo>
                  <a:cubicBezTo>
                    <a:pt x="129" y="424"/>
                    <a:pt x="129" y="424"/>
                    <a:pt x="129" y="424"/>
                  </a:cubicBezTo>
                  <a:cubicBezTo>
                    <a:pt x="123" y="427"/>
                    <a:pt x="123" y="427"/>
                    <a:pt x="123" y="427"/>
                  </a:cubicBezTo>
                  <a:cubicBezTo>
                    <a:pt x="127" y="434"/>
                    <a:pt x="127" y="434"/>
                    <a:pt x="127" y="434"/>
                  </a:cubicBezTo>
                  <a:cubicBezTo>
                    <a:pt x="151" y="441"/>
                    <a:pt x="151" y="441"/>
                    <a:pt x="151" y="441"/>
                  </a:cubicBezTo>
                  <a:close/>
                  <a:moveTo>
                    <a:pt x="513" y="0"/>
                  </a:moveTo>
                  <a:cubicBezTo>
                    <a:pt x="513" y="0"/>
                    <a:pt x="513" y="0"/>
                    <a:pt x="513" y="0"/>
                  </a:cubicBezTo>
                  <a:cubicBezTo>
                    <a:pt x="499" y="5"/>
                    <a:pt x="499" y="5"/>
                    <a:pt x="499" y="5"/>
                  </a:cubicBezTo>
                  <a:cubicBezTo>
                    <a:pt x="497" y="5"/>
                    <a:pt x="469" y="1"/>
                    <a:pt x="470" y="10"/>
                  </a:cubicBezTo>
                  <a:cubicBezTo>
                    <a:pt x="471" y="15"/>
                    <a:pt x="476" y="16"/>
                    <a:pt x="476" y="16"/>
                  </a:cubicBezTo>
                  <a:cubicBezTo>
                    <a:pt x="489" y="28"/>
                    <a:pt x="489" y="28"/>
                    <a:pt x="489" y="28"/>
                  </a:cubicBezTo>
                  <a:cubicBezTo>
                    <a:pt x="488" y="35"/>
                    <a:pt x="488" y="35"/>
                    <a:pt x="488" y="35"/>
                  </a:cubicBezTo>
                  <a:cubicBezTo>
                    <a:pt x="496" y="37"/>
                    <a:pt x="496" y="37"/>
                    <a:pt x="496" y="37"/>
                  </a:cubicBezTo>
                  <a:cubicBezTo>
                    <a:pt x="513" y="37"/>
                    <a:pt x="513" y="37"/>
                    <a:pt x="513" y="37"/>
                  </a:cubicBezTo>
                  <a:cubicBezTo>
                    <a:pt x="513" y="0"/>
                    <a:pt x="513" y="0"/>
                    <a:pt x="513" y="0"/>
                  </a:cubicBezTo>
                  <a:close/>
                  <a:moveTo>
                    <a:pt x="513" y="49"/>
                  </a:moveTo>
                  <a:cubicBezTo>
                    <a:pt x="513" y="49"/>
                    <a:pt x="513" y="49"/>
                    <a:pt x="513" y="49"/>
                  </a:cubicBezTo>
                  <a:cubicBezTo>
                    <a:pt x="503" y="50"/>
                    <a:pt x="492" y="52"/>
                    <a:pt x="490" y="53"/>
                  </a:cubicBezTo>
                  <a:cubicBezTo>
                    <a:pt x="479" y="65"/>
                    <a:pt x="479" y="65"/>
                    <a:pt x="479" y="65"/>
                  </a:cubicBezTo>
                  <a:cubicBezTo>
                    <a:pt x="492" y="82"/>
                    <a:pt x="492" y="82"/>
                    <a:pt x="492" y="82"/>
                  </a:cubicBezTo>
                  <a:cubicBezTo>
                    <a:pt x="491" y="93"/>
                    <a:pt x="491" y="93"/>
                    <a:pt x="491" y="93"/>
                  </a:cubicBezTo>
                  <a:cubicBezTo>
                    <a:pt x="480" y="101"/>
                    <a:pt x="480" y="101"/>
                    <a:pt x="480" y="101"/>
                  </a:cubicBezTo>
                  <a:cubicBezTo>
                    <a:pt x="489" y="110"/>
                    <a:pt x="489" y="110"/>
                    <a:pt x="489" y="110"/>
                  </a:cubicBezTo>
                  <a:cubicBezTo>
                    <a:pt x="505" y="110"/>
                    <a:pt x="505" y="110"/>
                    <a:pt x="505" y="110"/>
                  </a:cubicBezTo>
                  <a:cubicBezTo>
                    <a:pt x="513" y="116"/>
                    <a:pt x="513" y="116"/>
                    <a:pt x="513" y="116"/>
                  </a:cubicBezTo>
                  <a:lnTo>
                    <a:pt x="513" y="49"/>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grpSp>
      <p:sp>
        <p:nvSpPr>
          <p:cNvPr id="58" name="Speech Bubble: Rectangle with Corners Rounded 57">
            <a:extLst>
              <a:ext uri="{FF2B5EF4-FFF2-40B4-BE49-F238E27FC236}">
                <a16:creationId xmlns:a16="http://schemas.microsoft.com/office/drawing/2014/main" id="{59A9DC7A-47E5-409F-84FA-E3735E4F7D90}"/>
              </a:ext>
            </a:extLst>
          </p:cNvPr>
          <p:cNvSpPr/>
          <p:nvPr/>
        </p:nvSpPr>
        <p:spPr>
          <a:xfrm>
            <a:off x="4775392" y="2270417"/>
            <a:ext cx="1571550" cy="1052939"/>
          </a:xfrm>
          <a:prstGeom prst="wedgeRoundRectCallout">
            <a:avLst>
              <a:gd name="adj1" fmla="val 49634"/>
              <a:gd name="adj2" fmla="val 78777"/>
              <a:gd name="adj3" fmla="val 16667"/>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59" name="Speech Bubble: Rectangle with Corners Rounded 58">
            <a:extLst>
              <a:ext uri="{FF2B5EF4-FFF2-40B4-BE49-F238E27FC236}">
                <a16:creationId xmlns:a16="http://schemas.microsoft.com/office/drawing/2014/main" id="{35ECDB0E-5E67-4E27-B92F-FE4CFF8E7012}"/>
              </a:ext>
            </a:extLst>
          </p:cNvPr>
          <p:cNvSpPr/>
          <p:nvPr/>
        </p:nvSpPr>
        <p:spPr>
          <a:xfrm>
            <a:off x="7230130" y="2690560"/>
            <a:ext cx="615293" cy="412247"/>
          </a:xfrm>
          <a:prstGeom prst="wedgeRoundRectCallout">
            <a:avLst>
              <a:gd name="adj1" fmla="val 49634"/>
              <a:gd name="adj2" fmla="val 78777"/>
              <a:gd name="adj3" fmla="val 16667"/>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60" name="TextBox 59">
            <a:extLst>
              <a:ext uri="{FF2B5EF4-FFF2-40B4-BE49-F238E27FC236}">
                <a16:creationId xmlns:a16="http://schemas.microsoft.com/office/drawing/2014/main" id="{2D30F9E5-0503-419C-9AFC-165B6F04F9E8}"/>
              </a:ext>
            </a:extLst>
          </p:cNvPr>
          <p:cNvSpPr txBox="1"/>
          <p:nvPr/>
        </p:nvSpPr>
        <p:spPr>
          <a:xfrm>
            <a:off x="4746952" y="2580467"/>
            <a:ext cx="1628429" cy="553998"/>
          </a:xfrm>
          <a:prstGeom prst="rect">
            <a:avLst/>
          </a:prstGeom>
          <a:noFill/>
        </p:spPr>
        <p:txBody>
          <a:bodyPr wrap="square" rtlCol="0" anchor="ctr">
            <a:spAutoFit/>
          </a:bodyPr>
          <a:lstStyle/>
          <a:p>
            <a:pPr algn="ctr"/>
            <a:r>
              <a:rPr lang="en-US" sz="3000" b="1" dirty="0">
                <a:solidFill>
                  <a:schemeClr val="bg2"/>
                </a:solidFill>
              </a:rPr>
              <a:t>151,2K</a:t>
            </a:r>
            <a:endParaRPr lang="en-ID" sz="3000" b="1" dirty="0">
              <a:solidFill>
                <a:schemeClr val="bg2"/>
              </a:solidFill>
            </a:endParaRPr>
          </a:p>
        </p:txBody>
      </p:sp>
      <p:sp>
        <p:nvSpPr>
          <p:cNvPr id="61" name="TextBox 60">
            <a:extLst>
              <a:ext uri="{FF2B5EF4-FFF2-40B4-BE49-F238E27FC236}">
                <a16:creationId xmlns:a16="http://schemas.microsoft.com/office/drawing/2014/main" id="{03339462-053C-4D1E-8767-88A14B79185B}"/>
              </a:ext>
            </a:extLst>
          </p:cNvPr>
          <p:cNvSpPr txBox="1"/>
          <p:nvPr/>
        </p:nvSpPr>
        <p:spPr>
          <a:xfrm>
            <a:off x="5029972" y="2437885"/>
            <a:ext cx="1062390" cy="219291"/>
          </a:xfrm>
          <a:prstGeom prst="rect">
            <a:avLst/>
          </a:prstGeom>
          <a:noFill/>
        </p:spPr>
        <p:txBody>
          <a:bodyPr wrap="square" rtlCol="0" anchor="ctr">
            <a:spAutoFit/>
          </a:bodyPr>
          <a:lstStyle/>
          <a:p>
            <a:pPr algn="ctr"/>
            <a:r>
              <a:rPr lang="en-US" sz="825" dirty="0">
                <a:solidFill>
                  <a:schemeClr val="bg2"/>
                </a:solidFill>
                <a:latin typeface="+mj-lt"/>
              </a:rPr>
              <a:t>Visitor Number</a:t>
            </a:r>
            <a:endParaRPr lang="en-ID" sz="825" dirty="0">
              <a:solidFill>
                <a:schemeClr val="bg2"/>
              </a:solidFill>
              <a:latin typeface="+mj-lt"/>
            </a:endParaRPr>
          </a:p>
        </p:txBody>
      </p:sp>
      <p:sp>
        <p:nvSpPr>
          <p:cNvPr id="62" name="TextBox 61">
            <a:extLst>
              <a:ext uri="{FF2B5EF4-FFF2-40B4-BE49-F238E27FC236}">
                <a16:creationId xmlns:a16="http://schemas.microsoft.com/office/drawing/2014/main" id="{065A4F3A-EEF6-483C-884A-81ABFE174D68}"/>
              </a:ext>
            </a:extLst>
          </p:cNvPr>
          <p:cNvSpPr txBox="1"/>
          <p:nvPr/>
        </p:nvSpPr>
        <p:spPr>
          <a:xfrm>
            <a:off x="7238170" y="2746253"/>
            <a:ext cx="599213" cy="276999"/>
          </a:xfrm>
          <a:prstGeom prst="rect">
            <a:avLst/>
          </a:prstGeom>
          <a:noFill/>
        </p:spPr>
        <p:txBody>
          <a:bodyPr wrap="square" rtlCol="0" anchor="ctr">
            <a:spAutoFit/>
          </a:bodyPr>
          <a:lstStyle/>
          <a:p>
            <a:pPr algn="ctr"/>
            <a:r>
              <a:rPr lang="en-US" sz="1200" b="1" dirty="0">
                <a:solidFill>
                  <a:schemeClr val="bg2"/>
                </a:solidFill>
                <a:latin typeface="+mj-lt"/>
              </a:rPr>
              <a:t>12,8K</a:t>
            </a:r>
            <a:endParaRPr lang="en-ID" sz="1200" b="1" dirty="0">
              <a:solidFill>
                <a:schemeClr val="bg2"/>
              </a:solidFill>
              <a:latin typeface="+mj-lt"/>
            </a:endParaRPr>
          </a:p>
        </p:txBody>
      </p:sp>
      <p:sp>
        <p:nvSpPr>
          <p:cNvPr id="63" name="TextBox 62">
            <a:extLst>
              <a:ext uri="{FF2B5EF4-FFF2-40B4-BE49-F238E27FC236}">
                <a16:creationId xmlns:a16="http://schemas.microsoft.com/office/drawing/2014/main" id="{DD5E8B04-50B2-490B-84BB-BFD84610B5ED}"/>
              </a:ext>
            </a:extLst>
          </p:cNvPr>
          <p:cNvSpPr txBox="1"/>
          <p:nvPr/>
        </p:nvSpPr>
        <p:spPr>
          <a:xfrm>
            <a:off x="674139" y="3412841"/>
            <a:ext cx="1809877" cy="276999"/>
          </a:xfrm>
          <a:prstGeom prst="rect">
            <a:avLst/>
          </a:prstGeom>
          <a:noFill/>
        </p:spPr>
        <p:txBody>
          <a:bodyPr wrap="square" rtlCol="0" anchor="ctr">
            <a:spAutoFit/>
          </a:bodyPr>
          <a:lstStyle/>
          <a:p>
            <a:r>
              <a:rPr lang="en-US" sz="1200" b="1" dirty="0">
                <a:solidFill>
                  <a:schemeClr val="accent1"/>
                </a:solidFill>
                <a:latin typeface="+mj-lt"/>
              </a:rPr>
              <a:t>Male</a:t>
            </a:r>
            <a:endParaRPr lang="id-ID" sz="1200" b="1" dirty="0">
              <a:solidFill>
                <a:schemeClr val="accent1"/>
              </a:solidFill>
              <a:latin typeface="+mj-lt"/>
            </a:endParaRPr>
          </a:p>
        </p:txBody>
      </p:sp>
      <p:grpSp>
        <p:nvGrpSpPr>
          <p:cNvPr id="64" name="Group 63">
            <a:extLst>
              <a:ext uri="{FF2B5EF4-FFF2-40B4-BE49-F238E27FC236}">
                <a16:creationId xmlns:a16="http://schemas.microsoft.com/office/drawing/2014/main" id="{8D1E4F30-E093-4F56-8502-6F441FCEB1DD}"/>
              </a:ext>
            </a:extLst>
          </p:cNvPr>
          <p:cNvGrpSpPr/>
          <p:nvPr/>
        </p:nvGrpSpPr>
        <p:grpSpPr>
          <a:xfrm>
            <a:off x="722539" y="3729960"/>
            <a:ext cx="2265405" cy="388184"/>
            <a:chOff x="6804971" y="3526066"/>
            <a:chExt cx="3020540" cy="517579"/>
          </a:xfrm>
        </p:grpSpPr>
        <p:sp>
          <p:nvSpPr>
            <p:cNvPr id="65" name="Oval 5">
              <a:extLst>
                <a:ext uri="{FF2B5EF4-FFF2-40B4-BE49-F238E27FC236}">
                  <a16:creationId xmlns:a16="http://schemas.microsoft.com/office/drawing/2014/main" id="{B417C7B6-3DEB-402F-BE11-FECA9ABC6B6C}"/>
                </a:ext>
              </a:extLst>
            </p:cNvPr>
            <p:cNvSpPr>
              <a:spLocks noChangeArrowheads="1"/>
            </p:cNvSpPr>
            <p:nvPr/>
          </p:nvSpPr>
          <p:spPr bwMode="auto">
            <a:xfrm>
              <a:off x="6867346" y="3526066"/>
              <a:ext cx="94226" cy="94226"/>
            </a:xfrm>
            <a:prstGeom prst="ellipse">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66" name="Freeform 6">
              <a:extLst>
                <a:ext uri="{FF2B5EF4-FFF2-40B4-BE49-F238E27FC236}">
                  <a16:creationId xmlns:a16="http://schemas.microsoft.com/office/drawing/2014/main" id="{82B3C494-4FAF-424F-928D-AA1E87013FBE}"/>
                </a:ext>
              </a:extLst>
            </p:cNvPr>
            <p:cNvSpPr>
              <a:spLocks/>
            </p:cNvSpPr>
            <p:nvPr/>
          </p:nvSpPr>
          <p:spPr bwMode="auto">
            <a:xfrm>
              <a:off x="6804971" y="3626928"/>
              <a:ext cx="216322" cy="416717"/>
            </a:xfrm>
            <a:custGeom>
              <a:avLst/>
              <a:gdLst>
                <a:gd name="T0" fmla="*/ 69 w 69"/>
                <a:gd name="T1" fmla="*/ 19 h 132"/>
                <a:gd name="T2" fmla="*/ 50 w 69"/>
                <a:gd name="T3" fmla="*/ 0 h 132"/>
                <a:gd name="T4" fmla="*/ 30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7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3 w 69"/>
                <a:gd name="T37" fmla="*/ 124 h 132"/>
                <a:gd name="T38" fmla="*/ 33 w 69"/>
                <a:gd name="T39" fmla="*/ 64 h 132"/>
                <a:gd name="T40" fmla="*/ 37 w 69"/>
                <a:gd name="T41" fmla="*/ 64 h 132"/>
                <a:gd name="T42" fmla="*/ 37 w 69"/>
                <a:gd name="T43" fmla="*/ 124 h 132"/>
                <a:gd name="T44" fmla="*/ 45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7 w 69"/>
                <a:gd name="T57" fmla="*/ 22 h 132"/>
                <a:gd name="T58" fmla="*/ 57 w 69"/>
                <a:gd name="T59" fmla="*/ 35 h 132"/>
                <a:gd name="T60" fmla="*/ 57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50" y="0"/>
                  </a:cubicBezTo>
                  <a:cubicBezTo>
                    <a:pt x="30" y="0"/>
                    <a:pt x="30" y="0"/>
                    <a:pt x="30"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3" y="64"/>
                    <a:pt x="7" y="64"/>
                  </a:cubicBezTo>
                  <a:cubicBezTo>
                    <a:pt x="11"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30"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50"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7" y="22"/>
                    <a:pt x="57" y="22"/>
                    <a:pt x="57" y="22"/>
                  </a:cubicBezTo>
                  <a:cubicBezTo>
                    <a:pt x="57" y="35"/>
                    <a:pt x="57" y="35"/>
                    <a:pt x="57" y="35"/>
                  </a:cubicBezTo>
                  <a:cubicBezTo>
                    <a:pt x="57" y="58"/>
                    <a:pt x="57" y="58"/>
                    <a:pt x="57" y="58"/>
                  </a:cubicBezTo>
                  <a:cubicBezTo>
                    <a:pt x="57" y="62"/>
                    <a:pt x="59" y="64"/>
                    <a:pt x="63"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67" name="Oval 7">
              <a:extLst>
                <a:ext uri="{FF2B5EF4-FFF2-40B4-BE49-F238E27FC236}">
                  <a16:creationId xmlns:a16="http://schemas.microsoft.com/office/drawing/2014/main" id="{777BD4B7-6361-4503-8FDD-870B38B3E0B7}"/>
                </a:ext>
              </a:extLst>
            </p:cNvPr>
            <p:cNvSpPr>
              <a:spLocks noChangeArrowheads="1"/>
            </p:cNvSpPr>
            <p:nvPr/>
          </p:nvSpPr>
          <p:spPr bwMode="auto">
            <a:xfrm>
              <a:off x="7181875" y="3526066"/>
              <a:ext cx="91572" cy="94226"/>
            </a:xfrm>
            <a:prstGeom prst="ellipse">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68" name="Freeform 8">
              <a:extLst>
                <a:ext uri="{FF2B5EF4-FFF2-40B4-BE49-F238E27FC236}">
                  <a16:creationId xmlns:a16="http://schemas.microsoft.com/office/drawing/2014/main" id="{DED6E266-AF20-49E7-9648-7E89B21A51AE}"/>
                </a:ext>
              </a:extLst>
            </p:cNvPr>
            <p:cNvSpPr>
              <a:spLocks/>
            </p:cNvSpPr>
            <p:nvPr/>
          </p:nvSpPr>
          <p:spPr bwMode="auto">
            <a:xfrm>
              <a:off x="7115519" y="3626928"/>
              <a:ext cx="217649" cy="416717"/>
            </a:xfrm>
            <a:custGeom>
              <a:avLst/>
              <a:gdLst>
                <a:gd name="T0" fmla="*/ 69 w 69"/>
                <a:gd name="T1" fmla="*/ 19 h 132"/>
                <a:gd name="T2" fmla="*/ 50 w 69"/>
                <a:gd name="T3" fmla="*/ 0 h 132"/>
                <a:gd name="T4" fmla="*/ 30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7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3 w 69"/>
                <a:gd name="T37" fmla="*/ 124 h 132"/>
                <a:gd name="T38" fmla="*/ 33 w 69"/>
                <a:gd name="T39" fmla="*/ 64 h 132"/>
                <a:gd name="T40" fmla="*/ 37 w 69"/>
                <a:gd name="T41" fmla="*/ 64 h 132"/>
                <a:gd name="T42" fmla="*/ 37 w 69"/>
                <a:gd name="T43" fmla="*/ 124 h 132"/>
                <a:gd name="T44" fmla="*/ 45 w 69"/>
                <a:gd name="T45" fmla="*/ 132 h 132"/>
                <a:gd name="T46" fmla="*/ 54 w 69"/>
                <a:gd name="T47" fmla="*/ 124 h 132"/>
                <a:gd name="T48" fmla="*/ 54 w 69"/>
                <a:gd name="T49" fmla="*/ 64 h 132"/>
                <a:gd name="T50" fmla="*/ 54 w 69"/>
                <a:gd name="T51" fmla="*/ 61 h 132"/>
                <a:gd name="T52" fmla="*/ 54 w 69"/>
                <a:gd name="T53" fmla="*/ 37 h 132"/>
                <a:gd name="T54" fmla="*/ 54 w 69"/>
                <a:gd name="T55" fmla="*/ 22 h 132"/>
                <a:gd name="T56" fmla="*/ 57 w 69"/>
                <a:gd name="T57" fmla="*/ 22 h 132"/>
                <a:gd name="T58" fmla="*/ 57 w 69"/>
                <a:gd name="T59" fmla="*/ 35 h 132"/>
                <a:gd name="T60" fmla="*/ 57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50" y="0"/>
                  </a:cubicBezTo>
                  <a:cubicBezTo>
                    <a:pt x="30" y="0"/>
                    <a:pt x="30" y="0"/>
                    <a:pt x="30"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4" y="64"/>
                    <a:pt x="7" y="64"/>
                  </a:cubicBezTo>
                  <a:cubicBezTo>
                    <a:pt x="11"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30"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50" y="132"/>
                    <a:pt x="54" y="129"/>
                    <a:pt x="54" y="124"/>
                  </a:cubicBezTo>
                  <a:cubicBezTo>
                    <a:pt x="54" y="64"/>
                    <a:pt x="54" y="64"/>
                    <a:pt x="54" y="64"/>
                  </a:cubicBezTo>
                  <a:cubicBezTo>
                    <a:pt x="54" y="61"/>
                    <a:pt x="54" y="61"/>
                    <a:pt x="54" y="61"/>
                  </a:cubicBezTo>
                  <a:cubicBezTo>
                    <a:pt x="54" y="37"/>
                    <a:pt x="54" y="37"/>
                    <a:pt x="54" y="37"/>
                  </a:cubicBezTo>
                  <a:cubicBezTo>
                    <a:pt x="54" y="22"/>
                    <a:pt x="54" y="22"/>
                    <a:pt x="54" y="22"/>
                  </a:cubicBezTo>
                  <a:cubicBezTo>
                    <a:pt x="57" y="22"/>
                    <a:pt x="57" y="22"/>
                    <a:pt x="57" y="22"/>
                  </a:cubicBezTo>
                  <a:cubicBezTo>
                    <a:pt x="57" y="35"/>
                    <a:pt x="57" y="35"/>
                    <a:pt x="57" y="35"/>
                  </a:cubicBezTo>
                  <a:cubicBezTo>
                    <a:pt x="57" y="58"/>
                    <a:pt x="57" y="58"/>
                    <a:pt x="57" y="58"/>
                  </a:cubicBezTo>
                  <a:cubicBezTo>
                    <a:pt x="57" y="62"/>
                    <a:pt x="59" y="64"/>
                    <a:pt x="63"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69" name="Oval 9">
              <a:extLst>
                <a:ext uri="{FF2B5EF4-FFF2-40B4-BE49-F238E27FC236}">
                  <a16:creationId xmlns:a16="http://schemas.microsoft.com/office/drawing/2014/main" id="{CE00BCDE-E8CB-4502-98DF-4D7AB9E6BA16}"/>
                </a:ext>
              </a:extLst>
            </p:cNvPr>
            <p:cNvSpPr>
              <a:spLocks noChangeArrowheads="1"/>
            </p:cNvSpPr>
            <p:nvPr/>
          </p:nvSpPr>
          <p:spPr bwMode="auto">
            <a:xfrm>
              <a:off x="7492422" y="3526066"/>
              <a:ext cx="91572" cy="94226"/>
            </a:xfrm>
            <a:prstGeom prst="ellipse">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70" name="Freeform 10">
              <a:extLst>
                <a:ext uri="{FF2B5EF4-FFF2-40B4-BE49-F238E27FC236}">
                  <a16:creationId xmlns:a16="http://schemas.microsoft.com/office/drawing/2014/main" id="{BA103175-BAD5-40A2-8463-22C5269DB0ED}"/>
                </a:ext>
              </a:extLst>
            </p:cNvPr>
            <p:cNvSpPr>
              <a:spLocks/>
            </p:cNvSpPr>
            <p:nvPr/>
          </p:nvSpPr>
          <p:spPr bwMode="auto">
            <a:xfrm>
              <a:off x="7427394" y="3626928"/>
              <a:ext cx="220303" cy="416717"/>
            </a:xfrm>
            <a:custGeom>
              <a:avLst/>
              <a:gdLst>
                <a:gd name="T0" fmla="*/ 70 w 70"/>
                <a:gd name="T1" fmla="*/ 19 h 132"/>
                <a:gd name="T2" fmla="*/ 50 w 70"/>
                <a:gd name="T3" fmla="*/ 0 h 132"/>
                <a:gd name="T4" fmla="*/ 30 w 70"/>
                <a:gd name="T5" fmla="*/ 0 h 132"/>
                <a:gd name="T6" fmla="*/ 28 w 70"/>
                <a:gd name="T7" fmla="*/ 0 h 132"/>
                <a:gd name="T8" fmla="*/ 20 w 70"/>
                <a:gd name="T9" fmla="*/ 0 h 132"/>
                <a:gd name="T10" fmla="*/ 0 w 70"/>
                <a:gd name="T11" fmla="*/ 19 h 132"/>
                <a:gd name="T12" fmla="*/ 0 w 70"/>
                <a:gd name="T13" fmla="*/ 19 h 132"/>
                <a:gd name="T14" fmla="*/ 0 w 70"/>
                <a:gd name="T15" fmla="*/ 58 h 132"/>
                <a:gd name="T16" fmla="*/ 7 w 70"/>
                <a:gd name="T17" fmla="*/ 64 h 132"/>
                <a:gd name="T18" fmla="*/ 13 w 70"/>
                <a:gd name="T19" fmla="*/ 58 h 132"/>
                <a:gd name="T20" fmla="*/ 13 w 70"/>
                <a:gd name="T21" fmla="*/ 35 h 132"/>
                <a:gd name="T22" fmla="*/ 13 w 70"/>
                <a:gd name="T23" fmla="*/ 22 h 132"/>
                <a:gd name="T24" fmla="*/ 16 w 70"/>
                <a:gd name="T25" fmla="*/ 22 h 132"/>
                <a:gd name="T26" fmla="*/ 16 w 70"/>
                <a:gd name="T27" fmla="*/ 37 h 132"/>
                <a:gd name="T28" fmla="*/ 16 w 70"/>
                <a:gd name="T29" fmla="*/ 61 h 132"/>
                <a:gd name="T30" fmla="*/ 16 w 70"/>
                <a:gd name="T31" fmla="*/ 64 h 132"/>
                <a:gd name="T32" fmla="*/ 16 w 70"/>
                <a:gd name="T33" fmla="*/ 124 h 132"/>
                <a:gd name="T34" fmla="*/ 25 w 70"/>
                <a:gd name="T35" fmla="*/ 132 h 132"/>
                <a:gd name="T36" fmla="*/ 33 w 70"/>
                <a:gd name="T37" fmla="*/ 124 h 132"/>
                <a:gd name="T38" fmla="*/ 33 w 70"/>
                <a:gd name="T39" fmla="*/ 64 h 132"/>
                <a:gd name="T40" fmla="*/ 37 w 70"/>
                <a:gd name="T41" fmla="*/ 64 h 132"/>
                <a:gd name="T42" fmla="*/ 37 w 70"/>
                <a:gd name="T43" fmla="*/ 124 h 132"/>
                <a:gd name="T44" fmla="*/ 45 w 70"/>
                <a:gd name="T45" fmla="*/ 132 h 132"/>
                <a:gd name="T46" fmla="*/ 54 w 70"/>
                <a:gd name="T47" fmla="*/ 124 h 132"/>
                <a:gd name="T48" fmla="*/ 54 w 70"/>
                <a:gd name="T49" fmla="*/ 64 h 132"/>
                <a:gd name="T50" fmla="*/ 54 w 70"/>
                <a:gd name="T51" fmla="*/ 61 h 132"/>
                <a:gd name="T52" fmla="*/ 54 w 70"/>
                <a:gd name="T53" fmla="*/ 37 h 132"/>
                <a:gd name="T54" fmla="*/ 54 w 70"/>
                <a:gd name="T55" fmla="*/ 22 h 132"/>
                <a:gd name="T56" fmla="*/ 57 w 70"/>
                <a:gd name="T57" fmla="*/ 22 h 132"/>
                <a:gd name="T58" fmla="*/ 57 w 70"/>
                <a:gd name="T59" fmla="*/ 35 h 132"/>
                <a:gd name="T60" fmla="*/ 57 w 70"/>
                <a:gd name="T61" fmla="*/ 58 h 132"/>
                <a:gd name="T62" fmla="*/ 63 w 70"/>
                <a:gd name="T63" fmla="*/ 64 h 132"/>
                <a:gd name="T64" fmla="*/ 70 w 70"/>
                <a:gd name="T65" fmla="*/ 58 h 132"/>
                <a:gd name="T66" fmla="*/ 70 w 70"/>
                <a:gd name="T67" fmla="*/ 19 h 132"/>
                <a:gd name="T68" fmla="*/ 70 w 70"/>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0" h="132">
                  <a:moveTo>
                    <a:pt x="70" y="19"/>
                  </a:moveTo>
                  <a:cubicBezTo>
                    <a:pt x="70" y="9"/>
                    <a:pt x="60" y="0"/>
                    <a:pt x="50" y="0"/>
                  </a:cubicBezTo>
                  <a:cubicBezTo>
                    <a:pt x="30" y="0"/>
                    <a:pt x="30" y="0"/>
                    <a:pt x="30"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4" y="64"/>
                    <a:pt x="7" y="64"/>
                  </a:cubicBezTo>
                  <a:cubicBezTo>
                    <a:pt x="11"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30"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50" y="132"/>
                    <a:pt x="54" y="129"/>
                    <a:pt x="54" y="124"/>
                  </a:cubicBezTo>
                  <a:cubicBezTo>
                    <a:pt x="54" y="64"/>
                    <a:pt x="54" y="64"/>
                    <a:pt x="54" y="64"/>
                  </a:cubicBezTo>
                  <a:cubicBezTo>
                    <a:pt x="54" y="61"/>
                    <a:pt x="54" y="61"/>
                    <a:pt x="54" y="61"/>
                  </a:cubicBezTo>
                  <a:cubicBezTo>
                    <a:pt x="54" y="37"/>
                    <a:pt x="54" y="37"/>
                    <a:pt x="54" y="37"/>
                  </a:cubicBezTo>
                  <a:cubicBezTo>
                    <a:pt x="54" y="22"/>
                    <a:pt x="54" y="22"/>
                    <a:pt x="54" y="22"/>
                  </a:cubicBezTo>
                  <a:cubicBezTo>
                    <a:pt x="57" y="22"/>
                    <a:pt x="57" y="22"/>
                    <a:pt x="57" y="22"/>
                  </a:cubicBezTo>
                  <a:cubicBezTo>
                    <a:pt x="57" y="35"/>
                    <a:pt x="57" y="35"/>
                    <a:pt x="57" y="35"/>
                  </a:cubicBezTo>
                  <a:cubicBezTo>
                    <a:pt x="57" y="58"/>
                    <a:pt x="57" y="58"/>
                    <a:pt x="57" y="58"/>
                  </a:cubicBezTo>
                  <a:cubicBezTo>
                    <a:pt x="57" y="62"/>
                    <a:pt x="59" y="64"/>
                    <a:pt x="63" y="64"/>
                  </a:cubicBezTo>
                  <a:cubicBezTo>
                    <a:pt x="66" y="64"/>
                    <a:pt x="70" y="62"/>
                    <a:pt x="70" y="58"/>
                  </a:cubicBezTo>
                  <a:cubicBezTo>
                    <a:pt x="70" y="19"/>
                    <a:pt x="70" y="19"/>
                    <a:pt x="70" y="19"/>
                  </a:cubicBezTo>
                  <a:cubicBezTo>
                    <a:pt x="70" y="19"/>
                    <a:pt x="70" y="19"/>
                    <a:pt x="70" y="19"/>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71" name="Oval 11">
              <a:extLst>
                <a:ext uri="{FF2B5EF4-FFF2-40B4-BE49-F238E27FC236}">
                  <a16:creationId xmlns:a16="http://schemas.microsoft.com/office/drawing/2014/main" id="{980A144F-8988-4935-AEDE-E0E4026DBDFD}"/>
                </a:ext>
              </a:extLst>
            </p:cNvPr>
            <p:cNvSpPr>
              <a:spLocks noChangeArrowheads="1"/>
            </p:cNvSpPr>
            <p:nvPr/>
          </p:nvSpPr>
          <p:spPr bwMode="auto">
            <a:xfrm>
              <a:off x="7804297" y="3526066"/>
              <a:ext cx="91572" cy="94226"/>
            </a:xfrm>
            <a:prstGeom prst="ellipse">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72" name="Freeform 12">
              <a:extLst>
                <a:ext uri="{FF2B5EF4-FFF2-40B4-BE49-F238E27FC236}">
                  <a16:creationId xmlns:a16="http://schemas.microsoft.com/office/drawing/2014/main" id="{05FE429D-1114-4E64-ABD0-FCBAFBCCB327}"/>
                </a:ext>
              </a:extLst>
            </p:cNvPr>
            <p:cNvSpPr>
              <a:spLocks/>
            </p:cNvSpPr>
            <p:nvPr/>
          </p:nvSpPr>
          <p:spPr bwMode="auto">
            <a:xfrm>
              <a:off x="7741922" y="3626928"/>
              <a:ext cx="216322" cy="416717"/>
            </a:xfrm>
            <a:custGeom>
              <a:avLst/>
              <a:gdLst>
                <a:gd name="T0" fmla="*/ 69 w 69"/>
                <a:gd name="T1" fmla="*/ 19 h 132"/>
                <a:gd name="T2" fmla="*/ 49 w 69"/>
                <a:gd name="T3" fmla="*/ 0 h 132"/>
                <a:gd name="T4" fmla="*/ 29 w 69"/>
                <a:gd name="T5" fmla="*/ 0 h 132"/>
                <a:gd name="T6" fmla="*/ 27 w 69"/>
                <a:gd name="T7" fmla="*/ 0 h 132"/>
                <a:gd name="T8" fmla="*/ 19 w 69"/>
                <a:gd name="T9" fmla="*/ 0 h 132"/>
                <a:gd name="T10" fmla="*/ 0 w 69"/>
                <a:gd name="T11" fmla="*/ 19 h 132"/>
                <a:gd name="T12" fmla="*/ 0 w 69"/>
                <a:gd name="T13" fmla="*/ 19 h 132"/>
                <a:gd name="T14" fmla="*/ 0 w 69"/>
                <a:gd name="T15" fmla="*/ 58 h 132"/>
                <a:gd name="T16" fmla="*/ 6 w 69"/>
                <a:gd name="T17" fmla="*/ 64 h 132"/>
                <a:gd name="T18" fmla="*/ 12 w 69"/>
                <a:gd name="T19" fmla="*/ 58 h 132"/>
                <a:gd name="T20" fmla="*/ 12 w 69"/>
                <a:gd name="T21" fmla="*/ 35 h 132"/>
                <a:gd name="T22" fmla="*/ 12 w 69"/>
                <a:gd name="T23" fmla="*/ 22 h 132"/>
                <a:gd name="T24" fmla="*/ 15 w 69"/>
                <a:gd name="T25" fmla="*/ 22 h 132"/>
                <a:gd name="T26" fmla="*/ 15 w 69"/>
                <a:gd name="T27" fmla="*/ 37 h 132"/>
                <a:gd name="T28" fmla="*/ 15 w 69"/>
                <a:gd name="T29" fmla="*/ 61 h 132"/>
                <a:gd name="T30" fmla="*/ 15 w 69"/>
                <a:gd name="T31" fmla="*/ 64 h 132"/>
                <a:gd name="T32" fmla="*/ 15 w 69"/>
                <a:gd name="T33" fmla="*/ 124 h 132"/>
                <a:gd name="T34" fmla="*/ 24 w 69"/>
                <a:gd name="T35" fmla="*/ 132 h 132"/>
                <a:gd name="T36" fmla="*/ 32 w 69"/>
                <a:gd name="T37" fmla="*/ 124 h 132"/>
                <a:gd name="T38" fmla="*/ 32 w 69"/>
                <a:gd name="T39" fmla="*/ 64 h 132"/>
                <a:gd name="T40" fmla="*/ 36 w 69"/>
                <a:gd name="T41" fmla="*/ 64 h 132"/>
                <a:gd name="T42" fmla="*/ 36 w 69"/>
                <a:gd name="T43" fmla="*/ 124 h 132"/>
                <a:gd name="T44" fmla="*/ 44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6 w 69"/>
                <a:gd name="T57" fmla="*/ 22 h 132"/>
                <a:gd name="T58" fmla="*/ 56 w 69"/>
                <a:gd name="T59" fmla="*/ 35 h 132"/>
                <a:gd name="T60" fmla="*/ 56 w 69"/>
                <a:gd name="T61" fmla="*/ 58 h 132"/>
                <a:gd name="T62" fmla="*/ 62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59" y="0"/>
                    <a:pt x="49" y="0"/>
                  </a:cubicBezTo>
                  <a:cubicBezTo>
                    <a:pt x="29" y="0"/>
                    <a:pt x="29" y="0"/>
                    <a:pt x="29" y="0"/>
                  </a:cubicBezTo>
                  <a:cubicBezTo>
                    <a:pt x="27" y="0"/>
                    <a:pt x="27" y="0"/>
                    <a:pt x="27" y="0"/>
                  </a:cubicBezTo>
                  <a:cubicBezTo>
                    <a:pt x="19" y="0"/>
                    <a:pt x="19" y="0"/>
                    <a:pt x="19" y="0"/>
                  </a:cubicBezTo>
                  <a:cubicBezTo>
                    <a:pt x="9" y="0"/>
                    <a:pt x="0" y="9"/>
                    <a:pt x="0" y="19"/>
                  </a:cubicBezTo>
                  <a:cubicBezTo>
                    <a:pt x="0" y="19"/>
                    <a:pt x="0" y="19"/>
                    <a:pt x="0" y="19"/>
                  </a:cubicBezTo>
                  <a:cubicBezTo>
                    <a:pt x="0" y="58"/>
                    <a:pt x="0" y="58"/>
                    <a:pt x="0" y="58"/>
                  </a:cubicBezTo>
                  <a:cubicBezTo>
                    <a:pt x="0" y="62"/>
                    <a:pt x="3" y="64"/>
                    <a:pt x="6" y="64"/>
                  </a:cubicBezTo>
                  <a:cubicBezTo>
                    <a:pt x="10" y="64"/>
                    <a:pt x="12" y="62"/>
                    <a:pt x="12" y="58"/>
                  </a:cubicBezTo>
                  <a:cubicBezTo>
                    <a:pt x="12" y="35"/>
                    <a:pt x="12" y="35"/>
                    <a:pt x="12" y="35"/>
                  </a:cubicBezTo>
                  <a:cubicBezTo>
                    <a:pt x="12" y="22"/>
                    <a:pt x="12" y="22"/>
                    <a:pt x="12" y="22"/>
                  </a:cubicBezTo>
                  <a:cubicBezTo>
                    <a:pt x="15" y="22"/>
                    <a:pt x="15" y="22"/>
                    <a:pt x="15" y="22"/>
                  </a:cubicBezTo>
                  <a:cubicBezTo>
                    <a:pt x="15" y="37"/>
                    <a:pt x="15" y="37"/>
                    <a:pt x="15" y="37"/>
                  </a:cubicBezTo>
                  <a:cubicBezTo>
                    <a:pt x="15" y="61"/>
                    <a:pt x="15" y="61"/>
                    <a:pt x="15" y="61"/>
                  </a:cubicBezTo>
                  <a:cubicBezTo>
                    <a:pt x="15" y="64"/>
                    <a:pt x="15" y="64"/>
                    <a:pt x="15" y="64"/>
                  </a:cubicBezTo>
                  <a:cubicBezTo>
                    <a:pt x="15" y="124"/>
                    <a:pt x="15" y="124"/>
                    <a:pt x="15" y="124"/>
                  </a:cubicBezTo>
                  <a:cubicBezTo>
                    <a:pt x="15" y="129"/>
                    <a:pt x="19" y="132"/>
                    <a:pt x="24" y="132"/>
                  </a:cubicBezTo>
                  <a:cubicBezTo>
                    <a:pt x="29" y="132"/>
                    <a:pt x="32" y="129"/>
                    <a:pt x="32" y="124"/>
                  </a:cubicBezTo>
                  <a:cubicBezTo>
                    <a:pt x="32" y="64"/>
                    <a:pt x="32" y="64"/>
                    <a:pt x="32" y="64"/>
                  </a:cubicBezTo>
                  <a:cubicBezTo>
                    <a:pt x="36" y="64"/>
                    <a:pt x="36" y="64"/>
                    <a:pt x="36" y="64"/>
                  </a:cubicBezTo>
                  <a:cubicBezTo>
                    <a:pt x="36" y="124"/>
                    <a:pt x="36" y="124"/>
                    <a:pt x="36" y="124"/>
                  </a:cubicBezTo>
                  <a:cubicBezTo>
                    <a:pt x="36" y="129"/>
                    <a:pt x="39" y="132"/>
                    <a:pt x="44"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6" y="22"/>
                    <a:pt x="56" y="22"/>
                    <a:pt x="56" y="22"/>
                  </a:cubicBezTo>
                  <a:cubicBezTo>
                    <a:pt x="56" y="35"/>
                    <a:pt x="56" y="35"/>
                    <a:pt x="56" y="35"/>
                  </a:cubicBezTo>
                  <a:cubicBezTo>
                    <a:pt x="56" y="58"/>
                    <a:pt x="56" y="58"/>
                    <a:pt x="56" y="58"/>
                  </a:cubicBezTo>
                  <a:cubicBezTo>
                    <a:pt x="56" y="62"/>
                    <a:pt x="58" y="64"/>
                    <a:pt x="62"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73" name="Oval 13">
              <a:extLst>
                <a:ext uri="{FF2B5EF4-FFF2-40B4-BE49-F238E27FC236}">
                  <a16:creationId xmlns:a16="http://schemas.microsoft.com/office/drawing/2014/main" id="{25517D8A-FD4F-4E9D-9D3C-01AD27672BF8}"/>
                </a:ext>
              </a:extLst>
            </p:cNvPr>
            <p:cNvSpPr>
              <a:spLocks noChangeArrowheads="1"/>
            </p:cNvSpPr>
            <p:nvPr/>
          </p:nvSpPr>
          <p:spPr bwMode="auto">
            <a:xfrm>
              <a:off x="8116172" y="3526066"/>
              <a:ext cx="90245" cy="94226"/>
            </a:xfrm>
            <a:prstGeom prst="ellipse">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74" name="Freeform 14">
              <a:extLst>
                <a:ext uri="{FF2B5EF4-FFF2-40B4-BE49-F238E27FC236}">
                  <a16:creationId xmlns:a16="http://schemas.microsoft.com/office/drawing/2014/main" id="{48AE7256-D071-4ADA-BD93-D035E00B6BA9}"/>
                </a:ext>
              </a:extLst>
            </p:cNvPr>
            <p:cNvSpPr>
              <a:spLocks/>
            </p:cNvSpPr>
            <p:nvPr/>
          </p:nvSpPr>
          <p:spPr bwMode="auto">
            <a:xfrm>
              <a:off x="8052470" y="3626928"/>
              <a:ext cx="217649" cy="416717"/>
            </a:xfrm>
            <a:custGeom>
              <a:avLst/>
              <a:gdLst>
                <a:gd name="T0" fmla="*/ 69 w 69"/>
                <a:gd name="T1" fmla="*/ 19 h 132"/>
                <a:gd name="T2" fmla="*/ 49 w 69"/>
                <a:gd name="T3" fmla="*/ 0 h 132"/>
                <a:gd name="T4" fmla="*/ 29 w 69"/>
                <a:gd name="T5" fmla="*/ 0 h 132"/>
                <a:gd name="T6" fmla="*/ 27 w 69"/>
                <a:gd name="T7" fmla="*/ 0 h 132"/>
                <a:gd name="T8" fmla="*/ 20 w 69"/>
                <a:gd name="T9" fmla="*/ 0 h 132"/>
                <a:gd name="T10" fmla="*/ 0 w 69"/>
                <a:gd name="T11" fmla="*/ 19 h 132"/>
                <a:gd name="T12" fmla="*/ 0 w 69"/>
                <a:gd name="T13" fmla="*/ 19 h 132"/>
                <a:gd name="T14" fmla="*/ 0 w 69"/>
                <a:gd name="T15" fmla="*/ 58 h 132"/>
                <a:gd name="T16" fmla="*/ 6 w 69"/>
                <a:gd name="T17" fmla="*/ 64 h 132"/>
                <a:gd name="T18" fmla="*/ 12 w 69"/>
                <a:gd name="T19" fmla="*/ 58 h 132"/>
                <a:gd name="T20" fmla="*/ 12 w 69"/>
                <a:gd name="T21" fmla="*/ 35 h 132"/>
                <a:gd name="T22" fmla="*/ 12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4 w 69"/>
                <a:gd name="T35" fmla="*/ 132 h 132"/>
                <a:gd name="T36" fmla="*/ 32 w 69"/>
                <a:gd name="T37" fmla="*/ 124 h 132"/>
                <a:gd name="T38" fmla="*/ 32 w 69"/>
                <a:gd name="T39" fmla="*/ 64 h 132"/>
                <a:gd name="T40" fmla="*/ 36 w 69"/>
                <a:gd name="T41" fmla="*/ 64 h 132"/>
                <a:gd name="T42" fmla="*/ 36 w 69"/>
                <a:gd name="T43" fmla="*/ 124 h 132"/>
                <a:gd name="T44" fmla="*/ 44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6 w 69"/>
                <a:gd name="T57" fmla="*/ 22 h 132"/>
                <a:gd name="T58" fmla="*/ 56 w 69"/>
                <a:gd name="T59" fmla="*/ 35 h 132"/>
                <a:gd name="T60" fmla="*/ 56 w 69"/>
                <a:gd name="T61" fmla="*/ 58 h 132"/>
                <a:gd name="T62" fmla="*/ 62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59" y="0"/>
                    <a:pt x="49" y="0"/>
                  </a:cubicBezTo>
                  <a:cubicBezTo>
                    <a:pt x="29" y="0"/>
                    <a:pt x="29" y="0"/>
                    <a:pt x="29" y="0"/>
                  </a:cubicBezTo>
                  <a:cubicBezTo>
                    <a:pt x="27" y="0"/>
                    <a:pt x="27" y="0"/>
                    <a:pt x="27" y="0"/>
                  </a:cubicBezTo>
                  <a:cubicBezTo>
                    <a:pt x="20" y="0"/>
                    <a:pt x="20" y="0"/>
                    <a:pt x="20" y="0"/>
                  </a:cubicBezTo>
                  <a:cubicBezTo>
                    <a:pt x="9" y="0"/>
                    <a:pt x="0" y="9"/>
                    <a:pt x="0" y="19"/>
                  </a:cubicBezTo>
                  <a:cubicBezTo>
                    <a:pt x="0" y="19"/>
                    <a:pt x="0" y="19"/>
                    <a:pt x="0" y="19"/>
                  </a:cubicBezTo>
                  <a:cubicBezTo>
                    <a:pt x="0" y="58"/>
                    <a:pt x="0" y="58"/>
                    <a:pt x="0" y="58"/>
                  </a:cubicBezTo>
                  <a:cubicBezTo>
                    <a:pt x="0" y="62"/>
                    <a:pt x="3" y="64"/>
                    <a:pt x="6" y="64"/>
                  </a:cubicBezTo>
                  <a:cubicBezTo>
                    <a:pt x="10" y="64"/>
                    <a:pt x="12" y="62"/>
                    <a:pt x="12" y="58"/>
                  </a:cubicBezTo>
                  <a:cubicBezTo>
                    <a:pt x="12" y="35"/>
                    <a:pt x="12" y="35"/>
                    <a:pt x="12" y="35"/>
                  </a:cubicBezTo>
                  <a:cubicBezTo>
                    <a:pt x="12" y="22"/>
                    <a:pt x="12" y="22"/>
                    <a:pt x="12"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4" y="132"/>
                  </a:cubicBezTo>
                  <a:cubicBezTo>
                    <a:pt x="29" y="132"/>
                    <a:pt x="32" y="129"/>
                    <a:pt x="32" y="124"/>
                  </a:cubicBezTo>
                  <a:cubicBezTo>
                    <a:pt x="32" y="64"/>
                    <a:pt x="32" y="64"/>
                    <a:pt x="32" y="64"/>
                  </a:cubicBezTo>
                  <a:cubicBezTo>
                    <a:pt x="36" y="64"/>
                    <a:pt x="36" y="64"/>
                    <a:pt x="36" y="64"/>
                  </a:cubicBezTo>
                  <a:cubicBezTo>
                    <a:pt x="36" y="124"/>
                    <a:pt x="36" y="124"/>
                    <a:pt x="36" y="124"/>
                  </a:cubicBezTo>
                  <a:cubicBezTo>
                    <a:pt x="36" y="129"/>
                    <a:pt x="39" y="132"/>
                    <a:pt x="44"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6" y="22"/>
                    <a:pt x="56" y="22"/>
                    <a:pt x="56" y="22"/>
                  </a:cubicBezTo>
                  <a:cubicBezTo>
                    <a:pt x="56" y="35"/>
                    <a:pt x="56" y="35"/>
                    <a:pt x="56" y="35"/>
                  </a:cubicBezTo>
                  <a:cubicBezTo>
                    <a:pt x="56" y="58"/>
                    <a:pt x="56" y="58"/>
                    <a:pt x="56" y="58"/>
                  </a:cubicBezTo>
                  <a:cubicBezTo>
                    <a:pt x="56" y="62"/>
                    <a:pt x="58" y="64"/>
                    <a:pt x="62"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75" name="Oval 15">
              <a:extLst>
                <a:ext uri="{FF2B5EF4-FFF2-40B4-BE49-F238E27FC236}">
                  <a16:creationId xmlns:a16="http://schemas.microsoft.com/office/drawing/2014/main" id="{038DA204-DD97-44F0-8E33-97263148A5C0}"/>
                </a:ext>
              </a:extLst>
            </p:cNvPr>
            <p:cNvSpPr>
              <a:spLocks noChangeArrowheads="1"/>
            </p:cNvSpPr>
            <p:nvPr/>
          </p:nvSpPr>
          <p:spPr bwMode="auto">
            <a:xfrm>
              <a:off x="8426719" y="3526066"/>
              <a:ext cx="91572" cy="94226"/>
            </a:xfrm>
            <a:prstGeom prst="ellipse">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76" name="Freeform 16">
              <a:extLst>
                <a:ext uri="{FF2B5EF4-FFF2-40B4-BE49-F238E27FC236}">
                  <a16:creationId xmlns:a16="http://schemas.microsoft.com/office/drawing/2014/main" id="{F3761C74-6BAF-45D4-ACA0-B4C173799826}"/>
                </a:ext>
              </a:extLst>
            </p:cNvPr>
            <p:cNvSpPr>
              <a:spLocks/>
            </p:cNvSpPr>
            <p:nvPr/>
          </p:nvSpPr>
          <p:spPr bwMode="auto">
            <a:xfrm>
              <a:off x="8364345" y="3626928"/>
              <a:ext cx="216322" cy="416717"/>
            </a:xfrm>
            <a:custGeom>
              <a:avLst/>
              <a:gdLst>
                <a:gd name="T0" fmla="*/ 69 w 69"/>
                <a:gd name="T1" fmla="*/ 19 h 132"/>
                <a:gd name="T2" fmla="*/ 49 w 69"/>
                <a:gd name="T3" fmla="*/ 0 h 132"/>
                <a:gd name="T4" fmla="*/ 29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6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4 w 69"/>
                <a:gd name="T35" fmla="*/ 132 h 132"/>
                <a:gd name="T36" fmla="*/ 32 w 69"/>
                <a:gd name="T37" fmla="*/ 124 h 132"/>
                <a:gd name="T38" fmla="*/ 32 w 69"/>
                <a:gd name="T39" fmla="*/ 64 h 132"/>
                <a:gd name="T40" fmla="*/ 36 w 69"/>
                <a:gd name="T41" fmla="*/ 64 h 132"/>
                <a:gd name="T42" fmla="*/ 36 w 69"/>
                <a:gd name="T43" fmla="*/ 124 h 132"/>
                <a:gd name="T44" fmla="*/ 44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6 w 69"/>
                <a:gd name="T57" fmla="*/ 22 h 132"/>
                <a:gd name="T58" fmla="*/ 56 w 69"/>
                <a:gd name="T59" fmla="*/ 35 h 132"/>
                <a:gd name="T60" fmla="*/ 56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59" y="0"/>
                    <a:pt x="49" y="0"/>
                  </a:cubicBezTo>
                  <a:cubicBezTo>
                    <a:pt x="29" y="0"/>
                    <a:pt x="29" y="0"/>
                    <a:pt x="29" y="0"/>
                  </a:cubicBezTo>
                  <a:cubicBezTo>
                    <a:pt x="28" y="0"/>
                    <a:pt x="28" y="0"/>
                    <a:pt x="28" y="0"/>
                  </a:cubicBezTo>
                  <a:cubicBezTo>
                    <a:pt x="20" y="0"/>
                    <a:pt x="20" y="0"/>
                    <a:pt x="20" y="0"/>
                  </a:cubicBezTo>
                  <a:cubicBezTo>
                    <a:pt x="9" y="0"/>
                    <a:pt x="0" y="9"/>
                    <a:pt x="0" y="19"/>
                  </a:cubicBezTo>
                  <a:cubicBezTo>
                    <a:pt x="0" y="19"/>
                    <a:pt x="0" y="19"/>
                    <a:pt x="0" y="19"/>
                  </a:cubicBezTo>
                  <a:cubicBezTo>
                    <a:pt x="0" y="58"/>
                    <a:pt x="0" y="58"/>
                    <a:pt x="0" y="58"/>
                  </a:cubicBezTo>
                  <a:cubicBezTo>
                    <a:pt x="0" y="62"/>
                    <a:pt x="3" y="64"/>
                    <a:pt x="6" y="64"/>
                  </a:cubicBezTo>
                  <a:cubicBezTo>
                    <a:pt x="10"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4" y="132"/>
                  </a:cubicBezTo>
                  <a:cubicBezTo>
                    <a:pt x="29" y="132"/>
                    <a:pt x="32" y="129"/>
                    <a:pt x="32" y="124"/>
                  </a:cubicBezTo>
                  <a:cubicBezTo>
                    <a:pt x="32" y="64"/>
                    <a:pt x="32" y="64"/>
                    <a:pt x="32" y="64"/>
                  </a:cubicBezTo>
                  <a:cubicBezTo>
                    <a:pt x="36" y="64"/>
                    <a:pt x="36" y="64"/>
                    <a:pt x="36" y="64"/>
                  </a:cubicBezTo>
                  <a:cubicBezTo>
                    <a:pt x="36" y="124"/>
                    <a:pt x="36" y="124"/>
                    <a:pt x="36" y="124"/>
                  </a:cubicBezTo>
                  <a:cubicBezTo>
                    <a:pt x="36" y="129"/>
                    <a:pt x="40" y="132"/>
                    <a:pt x="44"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6" y="22"/>
                    <a:pt x="56" y="22"/>
                    <a:pt x="56" y="22"/>
                  </a:cubicBezTo>
                  <a:cubicBezTo>
                    <a:pt x="56" y="35"/>
                    <a:pt x="56" y="35"/>
                    <a:pt x="56" y="35"/>
                  </a:cubicBezTo>
                  <a:cubicBezTo>
                    <a:pt x="56" y="58"/>
                    <a:pt x="56" y="58"/>
                    <a:pt x="56" y="58"/>
                  </a:cubicBezTo>
                  <a:cubicBezTo>
                    <a:pt x="56" y="62"/>
                    <a:pt x="59" y="64"/>
                    <a:pt x="63"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77" name="Oval 17">
              <a:extLst>
                <a:ext uri="{FF2B5EF4-FFF2-40B4-BE49-F238E27FC236}">
                  <a16:creationId xmlns:a16="http://schemas.microsoft.com/office/drawing/2014/main" id="{B212276F-1CA1-4588-8E39-103540272152}"/>
                </a:ext>
              </a:extLst>
            </p:cNvPr>
            <p:cNvSpPr>
              <a:spLocks noChangeArrowheads="1"/>
            </p:cNvSpPr>
            <p:nvPr/>
          </p:nvSpPr>
          <p:spPr bwMode="auto">
            <a:xfrm>
              <a:off x="8738594" y="3526066"/>
              <a:ext cx="90245" cy="94226"/>
            </a:xfrm>
            <a:prstGeom prst="ellipse">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78" name="Freeform 18">
              <a:extLst>
                <a:ext uri="{FF2B5EF4-FFF2-40B4-BE49-F238E27FC236}">
                  <a16:creationId xmlns:a16="http://schemas.microsoft.com/office/drawing/2014/main" id="{D27E75D1-9714-4E0B-9116-CE6F7E621FA3}"/>
                </a:ext>
              </a:extLst>
            </p:cNvPr>
            <p:cNvSpPr>
              <a:spLocks/>
            </p:cNvSpPr>
            <p:nvPr/>
          </p:nvSpPr>
          <p:spPr bwMode="auto">
            <a:xfrm>
              <a:off x="8674892" y="3626928"/>
              <a:ext cx="217649" cy="416717"/>
            </a:xfrm>
            <a:custGeom>
              <a:avLst/>
              <a:gdLst>
                <a:gd name="T0" fmla="*/ 69 w 69"/>
                <a:gd name="T1" fmla="*/ 19 h 132"/>
                <a:gd name="T2" fmla="*/ 49 w 69"/>
                <a:gd name="T3" fmla="*/ 0 h 132"/>
                <a:gd name="T4" fmla="*/ 29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6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2 w 69"/>
                <a:gd name="T37" fmla="*/ 124 h 132"/>
                <a:gd name="T38" fmla="*/ 32 w 69"/>
                <a:gd name="T39" fmla="*/ 64 h 132"/>
                <a:gd name="T40" fmla="*/ 36 w 69"/>
                <a:gd name="T41" fmla="*/ 64 h 132"/>
                <a:gd name="T42" fmla="*/ 36 w 69"/>
                <a:gd name="T43" fmla="*/ 124 h 132"/>
                <a:gd name="T44" fmla="*/ 44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6 w 69"/>
                <a:gd name="T57" fmla="*/ 22 h 132"/>
                <a:gd name="T58" fmla="*/ 56 w 69"/>
                <a:gd name="T59" fmla="*/ 35 h 132"/>
                <a:gd name="T60" fmla="*/ 56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49" y="0"/>
                  </a:cubicBezTo>
                  <a:cubicBezTo>
                    <a:pt x="29" y="0"/>
                    <a:pt x="29" y="0"/>
                    <a:pt x="29" y="0"/>
                  </a:cubicBezTo>
                  <a:cubicBezTo>
                    <a:pt x="28" y="0"/>
                    <a:pt x="28" y="0"/>
                    <a:pt x="28" y="0"/>
                  </a:cubicBezTo>
                  <a:cubicBezTo>
                    <a:pt x="20" y="0"/>
                    <a:pt x="20" y="0"/>
                    <a:pt x="20" y="0"/>
                  </a:cubicBezTo>
                  <a:cubicBezTo>
                    <a:pt x="9" y="0"/>
                    <a:pt x="0" y="9"/>
                    <a:pt x="0" y="19"/>
                  </a:cubicBezTo>
                  <a:cubicBezTo>
                    <a:pt x="0" y="19"/>
                    <a:pt x="0" y="19"/>
                    <a:pt x="0" y="19"/>
                  </a:cubicBezTo>
                  <a:cubicBezTo>
                    <a:pt x="0" y="58"/>
                    <a:pt x="0" y="58"/>
                    <a:pt x="0" y="58"/>
                  </a:cubicBezTo>
                  <a:cubicBezTo>
                    <a:pt x="0" y="62"/>
                    <a:pt x="3" y="64"/>
                    <a:pt x="6" y="64"/>
                  </a:cubicBezTo>
                  <a:cubicBezTo>
                    <a:pt x="10"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29" y="132"/>
                    <a:pt x="32" y="129"/>
                    <a:pt x="32" y="124"/>
                  </a:cubicBezTo>
                  <a:cubicBezTo>
                    <a:pt x="32" y="64"/>
                    <a:pt x="32" y="64"/>
                    <a:pt x="32" y="64"/>
                  </a:cubicBezTo>
                  <a:cubicBezTo>
                    <a:pt x="36" y="64"/>
                    <a:pt x="36" y="64"/>
                    <a:pt x="36" y="64"/>
                  </a:cubicBezTo>
                  <a:cubicBezTo>
                    <a:pt x="36" y="124"/>
                    <a:pt x="36" y="124"/>
                    <a:pt x="36" y="124"/>
                  </a:cubicBezTo>
                  <a:cubicBezTo>
                    <a:pt x="36" y="129"/>
                    <a:pt x="40" y="132"/>
                    <a:pt x="44"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6" y="22"/>
                    <a:pt x="56" y="22"/>
                    <a:pt x="56" y="22"/>
                  </a:cubicBezTo>
                  <a:cubicBezTo>
                    <a:pt x="56" y="35"/>
                    <a:pt x="56" y="35"/>
                    <a:pt x="56" y="35"/>
                  </a:cubicBezTo>
                  <a:cubicBezTo>
                    <a:pt x="56" y="58"/>
                    <a:pt x="56" y="58"/>
                    <a:pt x="56" y="58"/>
                  </a:cubicBezTo>
                  <a:cubicBezTo>
                    <a:pt x="56" y="62"/>
                    <a:pt x="59" y="64"/>
                    <a:pt x="63"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79" name="Oval 19">
              <a:extLst>
                <a:ext uri="{FF2B5EF4-FFF2-40B4-BE49-F238E27FC236}">
                  <a16:creationId xmlns:a16="http://schemas.microsoft.com/office/drawing/2014/main" id="{95FDE4CC-9F9D-458F-8372-2F100D730FEE}"/>
                </a:ext>
              </a:extLst>
            </p:cNvPr>
            <p:cNvSpPr>
              <a:spLocks noChangeArrowheads="1"/>
            </p:cNvSpPr>
            <p:nvPr/>
          </p:nvSpPr>
          <p:spPr bwMode="auto">
            <a:xfrm>
              <a:off x="9049142" y="3526066"/>
              <a:ext cx="91572" cy="94226"/>
            </a:xfrm>
            <a:prstGeom prst="ellipse">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80" name="Freeform 20">
              <a:extLst>
                <a:ext uri="{FF2B5EF4-FFF2-40B4-BE49-F238E27FC236}">
                  <a16:creationId xmlns:a16="http://schemas.microsoft.com/office/drawing/2014/main" id="{D7D7C756-C5A2-4AD1-8440-3662E474F91F}"/>
                </a:ext>
              </a:extLst>
            </p:cNvPr>
            <p:cNvSpPr>
              <a:spLocks/>
            </p:cNvSpPr>
            <p:nvPr/>
          </p:nvSpPr>
          <p:spPr bwMode="auto">
            <a:xfrm>
              <a:off x="8986766" y="3626928"/>
              <a:ext cx="216322" cy="416717"/>
            </a:xfrm>
            <a:custGeom>
              <a:avLst/>
              <a:gdLst>
                <a:gd name="T0" fmla="*/ 69 w 69"/>
                <a:gd name="T1" fmla="*/ 19 h 132"/>
                <a:gd name="T2" fmla="*/ 49 w 69"/>
                <a:gd name="T3" fmla="*/ 0 h 132"/>
                <a:gd name="T4" fmla="*/ 29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6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3 w 69"/>
                <a:gd name="T37" fmla="*/ 124 h 132"/>
                <a:gd name="T38" fmla="*/ 33 w 69"/>
                <a:gd name="T39" fmla="*/ 64 h 132"/>
                <a:gd name="T40" fmla="*/ 37 w 69"/>
                <a:gd name="T41" fmla="*/ 64 h 132"/>
                <a:gd name="T42" fmla="*/ 37 w 69"/>
                <a:gd name="T43" fmla="*/ 124 h 132"/>
                <a:gd name="T44" fmla="*/ 45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6 w 69"/>
                <a:gd name="T57" fmla="*/ 22 h 132"/>
                <a:gd name="T58" fmla="*/ 56 w 69"/>
                <a:gd name="T59" fmla="*/ 35 h 132"/>
                <a:gd name="T60" fmla="*/ 56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49" y="0"/>
                  </a:cubicBezTo>
                  <a:cubicBezTo>
                    <a:pt x="29" y="0"/>
                    <a:pt x="29" y="0"/>
                    <a:pt x="29"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3" y="64"/>
                    <a:pt x="6" y="64"/>
                  </a:cubicBezTo>
                  <a:cubicBezTo>
                    <a:pt x="10"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29"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6" y="22"/>
                    <a:pt x="56" y="22"/>
                    <a:pt x="56" y="22"/>
                  </a:cubicBezTo>
                  <a:cubicBezTo>
                    <a:pt x="56" y="35"/>
                    <a:pt x="56" y="35"/>
                    <a:pt x="56" y="35"/>
                  </a:cubicBezTo>
                  <a:cubicBezTo>
                    <a:pt x="56" y="58"/>
                    <a:pt x="56" y="58"/>
                    <a:pt x="56" y="58"/>
                  </a:cubicBezTo>
                  <a:cubicBezTo>
                    <a:pt x="56" y="62"/>
                    <a:pt x="59" y="64"/>
                    <a:pt x="63"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81" name="Oval 21">
              <a:extLst>
                <a:ext uri="{FF2B5EF4-FFF2-40B4-BE49-F238E27FC236}">
                  <a16:creationId xmlns:a16="http://schemas.microsoft.com/office/drawing/2014/main" id="{F7A3C2EA-20F3-4183-AEBB-F8555382E4AA}"/>
                </a:ext>
              </a:extLst>
            </p:cNvPr>
            <p:cNvSpPr>
              <a:spLocks noChangeArrowheads="1"/>
            </p:cNvSpPr>
            <p:nvPr/>
          </p:nvSpPr>
          <p:spPr bwMode="auto">
            <a:xfrm>
              <a:off x="9361016" y="3526066"/>
              <a:ext cx="94226" cy="94226"/>
            </a:xfrm>
            <a:prstGeom prst="ellipse">
              <a:avLst/>
            </a:prstGeom>
            <a:solidFill>
              <a:schemeClr val="bg2">
                <a:lumMod val="85000"/>
                <a:alpha val="30000"/>
              </a:schemeClr>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82" name="Freeform 22">
              <a:extLst>
                <a:ext uri="{FF2B5EF4-FFF2-40B4-BE49-F238E27FC236}">
                  <a16:creationId xmlns:a16="http://schemas.microsoft.com/office/drawing/2014/main" id="{B07D6DE2-4FB8-457C-A44B-6E2D3D36CBEA}"/>
                </a:ext>
              </a:extLst>
            </p:cNvPr>
            <p:cNvSpPr>
              <a:spLocks/>
            </p:cNvSpPr>
            <p:nvPr/>
          </p:nvSpPr>
          <p:spPr bwMode="auto">
            <a:xfrm>
              <a:off x="9297314" y="3626928"/>
              <a:ext cx="217649" cy="416717"/>
            </a:xfrm>
            <a:custGeom>
              <a:avLst/>
              <a:gdLst>
                <a:gd name="T0" fmla="*/ 69 w 69"/>
                <a:gd name="T1" fmla="*/ 19 h 132"/>
                <a:gd name="T2" fmla="*/ 49 w 69"/>
                <a:gd name="T3" fmla="*/ 0 h 132"/>
                <a:gd name="T4" fmla="*/ 30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6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3 w 69"/>
                <a:gd name="T37" fmla="*/ 124 h 132"/>
                <a:gd name="T38" fmla="*/ 33 w 69"/>
                <a:gd name="T39" fmla="*/ 64 h 132"/>
                <a:gd name="T40" fmla="*/ 37 w 69"/>
                <a:gd name="T41" fmla="*/ 64 h 132"/>
                <a:gd name="T42" fmla="*/ 37 w 69"/>
                <a:gd name="T43" fmla="*/ 124 h 132"/>
                <a:gd name="T44" fmla="*/ 45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7 w 69"/>
                <a:gd name="T57" fmla="*/ 22 h 132"/>
                <a:gd name="T58" fmla="*/ 57 w 69"/>
                <a:gd name="T59" fmla="*/ 35 h 132"/>
                <a:gd name="T60" fmla="*/ 57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49" y="0"/>
                  </a:cubicBezTo>
                  <a:cubicBezTo>
                    <a:pt x="30" y="0"/>
                    <a:pt x="30" y="0"/>
                    <a:pt x="30"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3" y="64"/>
                    <a:pt x="6" y="64"/>
                  </a:cubicBezTo>
                  <a:cubicBezTo>
                    <a:pt x="10"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30"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7" y="22"/>
                    <a:pt x="57" y="22"/>
                    <a:pt x="57" y="22"/>
                  </a:cubicBezTo>
                  <a:cubicBezTo>
                    <a:pt x="57" y="35"/>
                    <a:pt x="57" y="35"/>
                    <a:pt x="57" y="35"/>
                  </a:cubicBezTo>
                  <a:cubicBezTo>
                    <a:pt x="57" y="58"/>
                    <a:pt x="57" y="58"/>
                    <a:pt x="57" y="58"/>
                  </a:cubicBezTo>
                  <a:cubicBezTo>
                    <a:pt x="57" y="62"/>
                    <a:pt x="59" y="64"/>
                    <a:pt x="63" y="64"/>
                  </a:cubicBezTo>
                  <a:cubicBezTo>
                    <a:pt x="66" y="64"/>
                    <a:pt x="69" y="62"/>
                    <a:pt x="69" y="58"/>
                  </a:cubicBezTo>
                  <a:cubicBezTo>
                    <a:pt x="69" y="19"/>
                    <a:pt x="69" y="19"/>
                    <a:pt x="69" y="19"/>
                  </a:cubicBezTo>
                  <a:cubicBezTo>
                    <a:pt x="69" y="19"/>
                    <a:pt x="69" y="19"/>
                    <a:pt x="69" y="19"/>
                  </a:cubicBezTo>
                  <a:close/>
                </a:path>
              </a:pathLst>
            </a:custGeom>
            <a:solidFill>
              <a:schemeClr val="bg2">
                <a:lumMod val="85000"/>
                <a:alpha val="30000"/>
              </a:schemeClr>
            </a:solidFill>
            <a:ln>
              <a:noFill/>
            </a:ln>
          </p:spPr>
          <p:txBody>
            <a:bodyPr vert="horz" wrap="square" lIns="68580" tIns="34290" rIns="68580" bIns="34290" numCol="1" anchor="t" anchorCtr="0" compatLnSpc="1">
              <a:prstTxWarp prst="textNoShape">
                <a:avLst/>
              </a:prstTxWarp>
            </a:bodyPr>
            <a:lstStyle/>
            <a:p>
              <a:endParaRPr lang="id-ID" sz="1350" dirty="0"/>
            </a:p>
          </p:txBody>
        </p:sp>
        <p:sp>
          <p:nvSpPr>
            <p:cNvPr id="83" name="Oval 23">
              <a:extLst>
                <a:ext uri="{FF2B5EF4-FFF2-40B4-BE49-F238E27FC236}">
                  <a16:creationId xmlns:a16="http://schemas.microsoft.com/office/drawing/2014/main" id="{46E091EC-20E7-4523-AD32-66734CFD539F}"/>
                </a:ext>
              </a:extLst>
            </p:cNvPr>
            <p:cNvSpPr>
              <a:spLocks noChangeArrowheads="1"/>
            </p:cNvSpPr>
            <p:nvPr/>
          </p:nvSpPr>
          <p:spPr bwMode="auto">
            <a:xfrm>
              <a:off x="9671564" y="3526066"/>
              <a:ext cx="94226" cy="94226"/>
            </a:xfrm>
            <a:prstGeom prst="ellipse">
              <a:avLst/>
            </a:prstGeom>
            <a:solidFill>
              <a:schemeClr val="bg2">
                <a:lumMod val="85000"/>
                <a:alpha val="30000"/>
              </a:schemeClr>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84" name="Freeform 24">
              <a:extLst>
                <a:ext uri="{FF2B5EF4-FFF2-40B4-BE49-F238E27FC236}">
                  <a16:creationId xmlns:a16="http://schemas.microsoft.com/office/drawing/2014/main" id="{E35C4E14-19AD-4244-9C8D-9587651AFA99}"/>
                </a:ext>
              </a:extLst>
            </p:cNvPr>
            <p:cNvSpPr>
              <a:spLocks/>
            </p:cNvSpPr>
            <p:nvPr/>
          </p:nvSpPr>
          <p:spPr bwMode="auto">
            <a:xfrm>
              <a:off x="9609189" y="3626928"/>
              <a:ext cx="216322" cy="416717"/>
            </a:xfrm>
            <a:custGeom>
              <a:avLst/>
              <a:gdLst>
                <a:gd name="T0" fmla="*/ 69 w 69"/>
                <a:gd name="T1" fmla="*/ 19 h 132"/>
                <a:gd name="T2" fmla="*/ 50 w 69"/>
                <a:gd name="T3" fmla="*/ 0 h 132"/>
                <a:gd name="T4" fmla="*/ 30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7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3 w 69"/>
                <a:gd name="T37" fmla="*/ 124 h 132"/>
                <a:gd name="T38" fmla="*/ 33 w 69"/>
                <a:gd name="T39" fmla="*/ 64 h 132"/>
                <a:gd name="T40" fmla="*/ 37 w 69"/>
                <a:gd name="T41" fmla="*/ 64 h 132"/>
                <a:gd name="T42" fmla="*/ 37 w 69"/>
                <a:gd name="T43" fmla="*/ 124 h 132"/>
                <a:gd name="T44" fmla="*/ 45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7 w 69"/>
                <a:gd name="T57" fmla="*/ 22 h 132"/>
                <a:gd name="T58" fmla="*/ 57 w 69"/>
                <a:gd name="T59" fmla="*/ 35 h 132"/>
                <a:gd name="T60" fmla="*/ 57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50" y="0"/>
                  </a:cubicBezTo>
                  <a:cubicBezTo>
                    <a:pt x="30" y="0"/>
                    <a:pt x="30" y="0"/>
                    <a:pt x="30"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3" y="64"/>
                    <a:pt x="7" y="64"/>
                  </a:cubicBezTo>
                  <a:cubicBezTo>
                    <a:pt x="11"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30"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50"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7" y="22"/>
                    <a:pt x="57" y="22"/>
                    <a:pt x="57" y="22"/>
                  </a:cubicBezTo>
                  <a:cubicBezTo>
                    <a:pt x="57" y="35"/>
                    <a:pt x="57" y="35"/>
                    <a:pt x="57" y="35"/>
                  </a:cubicBezTo>
                  <a:cubicBezTo>
                    <a:pt x="57" y="58"/>
                    <a:pt x="57" y="58"/>
                    <a:pt x="57" y="58"/>
                  </a:cubicBezTo>
                  <a:cubicBezTo>
                    <a:pt x="57" y="62"/>
                    <a:pt x="59" y="64"/>
                    <a:pt x="63" y="64"/>
                  </a:cubicBezTo>
                  <a:cubicBezTo>
                    <a:pt x="66" y="64"/>
                    <a:pt x="69" y="62"/>
                    <a:pt x="69" y="58"/>
                  </a:cubicBezTo>
                  <a:cubicBezTo>
                    <a:pt x="69" y="19"/>
                    <a:pt x="69" y="19"/>
                    <a:pt x="69" y="19"/>
                  </a:cubicBezTo>
                  <a:cubicBezTo>
                    <a:pt x="69" y="19"/>
                    <a:pt x="69" y="19"/>
                    <a:pt x="69" y="19"/>
                  </a:cubicBezTo>
                  <a:close/>
                </a:path>
              </a:pathLst>
            </a:custGeom>
            <a:solidFill>
              <a:schemeClr val="bg2">
                <a:lumMod val="85000"/>
                <a:alpha val="30000"/>
              </a:schemeClr>
            </a:solidFill>
            <a:ln>
              <a:noFill/>
            </a:ln>
          </p:spPr>
          <p:txBody>
            <a:bodyPr vert="horz" wrap="square" lIns="68580" tIns="34290" rIns="68580" bIns="34290" numCol="1" anchor="t" anchorCtr="0" compatLnSpc="1">
              <a:prstTxWarp prst="textNoShape">
                <a:avLst/>
              </a:prstTxWarp>
            </a:bodyPr>
            <a:lstStyle/>
            <a:p>
              <a:endParaRPr lang="id-ID" sz="1350"/>
            </a:p>
          </p:txBody>
        </p:sp>
      </p:grpSp>
      <p:sp>
        <p:nvSpPr>
          <p:cNvPr id="85" name="TextBox 84">
            <a:extLst>
              <a:ext uri="{FF2B5EF4-FFF2-40B4-BE49-F238E27FC236}">
                <a16:creationId xmlns:a16="http://schemas.microsoft.com/office/drawing/2014/main" id="{3C27B5C2-2BAF-4E47-A740-2B81F5DC0861}"/>
              </a:ext>
            </a:extLst>
          </p:cNvPr>
          <p:cNvSpPr txBox="1"/>
          <p:nvPr/>
        </p:nvSpPr>
        <p:spPr>
          <a:xfrm>
            <a:off x="3133182" y="3712197"/>
            <a:ext cx="1110248" cy="415498"/>
          </a:xfrm>
          <a:prstGeom prst="rect">
            <a:avLst/>
          </a:prstGeom>
          <a:noFill/>
        </p:spPr>
        <p:txBody>
          <a:bodyPr wrap="square" rtlCol="0" anchor="ctr">
            <a:spAutoFit/>
          </a:bodyPr>
          <a:lstStyle/>
          <a:p>
            <a:r>
              <a:rPr lang="en-US" sz="2100" b="1" dirty="0">
                <a:solidFill>
                  <a:schemeClr val="accent1"/>
                </a:solidFill>
                <a:latin typeface="+mj-lt"/>
              </a:rPr>
              <a:t>151,2K</a:t>
            </a:r>
            <a:endParaRPr lang="id-ID" sz="2100" b="1" dirty="0">
              <a:solidFill>
                <a:schemeClr val="accent1"/>
              </a:solidFill>
              <a:latin typeface="+mj-lt"/>
            </a:endParaRPr>
          </a:p>
        </p:txBody>
      </p:sp>
      <p:grpSp>
        <p:nvGrpSpPr>
          <p:cNvPr id="86" name="Group 85">
            <a:extLst>
              <a:ext uri="{FF2B5EF4-FFF2-40B4-BE49-F238E27FC236}">
                <a16:creationId xmlns:a16="http://schemas.microsoft.com/office/drawing/2014/main" id="{51922523-D58A-4045-B5F2-13783F13D550}"/>
              </a:ext>
            </a:extLst>
          </p:cNvPr>
          <p:cNvGrpSpPr/>
          <p:nvPr/>
        </p:nvGrpSpPr>
        <p:grpSpPr>
          <a:xfrm>
            <a:off x="722539" y="4573127"/>
            <a:ext cx="2283320" cy="386193"/>
            <a:chOff x="6804971" y="4690212"/>
            <a:chExt cx="3044427" cy="514924"/>
          </a:xfrm>
        </p:grpSpPr>
        <p:sp>
          <p:nvSpPr>
            <p:cNvPr id="87" name="Oval 41">
              <a:extLst>
                <a:ext uri="{FF2B5EF4-FFF2-40B4-BE49-F238E27FC236}">
                  <a16:creationId xmlns:a16="http://schemas.microsoft.com/office/drawing/2014/main" id="{77DEDD2D-89E8-4634-972B-C02B34E33FED}"/>
                </a:ext>
              </a:extLst>
            </p:cNvPr>
            <p:cNvSpPr>
              <a:spLocks noChangeArrowheads="1"/>
            </p:cNvSpPr>
            <p:nvPr/>
          </p:nvSpPr>
          <p:spPr bwMode="auto">
            <a:xfrm>
              <a:off x="9682180" y="4690212"/>
              <a:ext cx="94226" cy="91572"/>
            </a:xfrm>
            <a:prstGeom prst="ellipse">
              <a:avLst/>
            </a:prstGeom>
            <a:solidFill>
              <a:schemeClr val="bg2">
                <a:lumMod val="85000"/>
                <a:alpha val="30000"/>
              </a:schemeClr>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88" name="Freeform 42">
              <a:extLst>
                <a:ext uri="{FF2B5EF4-FFF2-40B4-BE49-F238E27FC236}">
                  <a16:creationId xmlns:a16="http://schemas.microsoft.com/office/drawing/2014/main" id="{66644863-0EF9-40FE-93D2-7F5696A05965}"/>
                </a:ext>
              </a:extLst>
            </p:cNvPr>
            <p:cNvSpPr>
              <a:spLocks/>
            </p:cNvSpPr>
            <p:nvPr/>
          </p:nvSpPr>
          <p:spPr bwMode="auto">
            <a:xfrm>
              <a:off x="9610515"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5 w 76"/>
                <a:gd name="T27" fmla="*/ 20 h 132"/>
                <a:gd name="T28" fmla="*/ 6 w 76"/>
                <a:gd name="T29" fmla="*/ 79 h 132"/>
                <a:gd name="T30" fmla="*/ 21 w 76"/>
                <a:gd name="T31" fmla="*/ 79 h 132"/>
                <a:gd name="T32" fmla="*/ 21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4 w 76"/>
                <a:gd name="T47" fmla="*/ 125 h 132"/>
                <a:gd name="T48" fmla="*/ 54 w 76"/>
                <a:gd name="T49" fmla="*/ 79 h 132"/>
                <a:gd name="T50" fmla="*/ 69 w 76"/>
                <a:gd name="T51" fmla="*/ 79 h 132"/>
                <a:gd name="T52" fmla="*/ 50 w 76"/>
                <a:gd name="T53" fmla="*/ 20 h 132"/>
                <a:gd name="T54" fmla="*/ 53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1" y="0"/>
                    <a:pt x="42" y="0"/>
                    <a:pt x="39" y="0"/>
                  </a:cubicBezTo>
                  <a:cubicBezTo>
                    <a:pt x="38" y="0"/>
                    <a:pt x="37" y="0"/>
                    <a:pt x="37" y="0"/>
                  </a:cubicBezTo>
                  <a:cubicBezTo>
                    <a:pt x="33" y="0"/>
                    <a:pt x="34" y="0"/>
                    <a:pt x="31" y="0"/>
                  </a:cubicBezTo>
                  <a:cubicBezTo>
                    <a:pt x="27" y="0"/>
                    <a:pt x="17" y="3"/>
                    <a:pt x="13" y="14"/>
                  </a:cubicBezTo>
                  <a:cubicBezTo>
                    <a:pt x="12" y="15"/>
                    <a:pt x="12" y="15"/>
                    <a:pt x="12" y="15"/>
                  </a:cubicBezTo>
                  <a:cubicBezTo>
                    <a:pt x="1" y="51"/>
                    <a:pt x="1" y="51"/>
                    <a:pt x="1" y="51"/>
                  </a:cubicBezTo>
                  <a:cubicBezTo>
                    <a:pt x="0" y="54"/>
                    <a:pt x="1" y="57"/>
                    <a:pt x="4" y="58"/>
                  </a:cubicBezTo>
                  <a:cubicBezTo>
                    <a:pt x="7" y="59"/>
                    <a:pt x="10" y="57"/>
                    <a:pt x="12" y="55"/>
                  </a:cubicBezTo>
                  <a:cubicBezTo>
                    <a:pt x="22" y="20"/>
                    <a:pt x="22" y="20"/>
                    <a:pt x="22" y="20"/>
                  </a:cubicBezTo>
                  <a:cubicBezTo>
                    <a:pt x="25" y="20"/>
                    <a:pt x="25" y="20"/>
                    <a:pt x="25" y="20"/>
                  </a:cubicBezTo>
                  <a:cubicBezTo>
                    <a:pt x="6" y="79"/>
                    <a:pt x="6" y="79"/>
                    <a:pt x="6" y="79"/>
                  </a:cubicBezTo>
                  <a:cubicBezTo>
                    <a:pt x="21" y="79"/>
                    <a:pt x="21" y="79"/>
                    <a:pt x="21" y="79"/>
                  </a:cubicBezTo>
                  <a:cubicBezTo>
                    <a:pt x="21" y="125"/>
                    <a:pt x="21" y="125"/>
                    <a:pt x="21" y="125"/>
                  </a:cubicBezTo>
                  <a:cubicBezTo>
                    <a:pt x="21"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4" y="129"/>
                    <a:pt x="54" y="125"/>
                  </a:cubicBezTo>
                  <a:cubicBezTo>
                    <a:pt x="54" y="79"/>
                    <a:pt x="54" y="79"/>
                    <a:pt x="54" y="79"/>
                  </a:cubicBezTo>
                  <a:cubicBezTo>
                    <a:pt x="69" y="79"/>
                    <a:pt x="69" y="79"/>
                    <a:pt x="69" y="79"/>
                  </a:cubicBezTo>
                  <a:cubicBezTo>
                    <a:pt x="50" y="20"/>
                    <a:pt x="50" y="20"/>
                    <a:pt x="50" y="20"/>
                  </a:cubicBezTo>
                  <a:cubicBezTo>
                    <a:pt x="53" y="20"/>
                    <a:pt x="53" y="20"/>
                    <a:pt x="53" y="20"/>
                  </a:cubicBezTo>
                  <a:cubicBezTo>
                    <a:pt x="64" y="55"/>
                    <a:pt x="64" y="55"/>
                    <a:pt x="64" y="55"/>
                  </a:cubicBezTo>
                  <a:cubicBezTo>
                    <a:pt x="65" y="57"/>
                    <a:pt x="69" y="59"/>
                    <a:pt x="72" y="58"/>
                  </a:cubicBezTo>
                  <a:cubicBezTo>
                    <a:pt x="74" y="57"/>
                    <a:pt x="76" y="54"/>
                    <a:pt x="75" y="51"/>
                  </a:cubicBezTo>
                  <a:close/>
                </a:path>
              </a:pathLst>
            </a:custGeom>
            <a:solidFill>
              <a:schemeClr val="bg2">
                <a:lumMod val="85000"/>
                <a:alpha val="30000"/>
              </a:schemeClr>
            </a:solidFill>
            <a:ln>
              <a:noFill/>
            </a:ln>
          </p:spPr>
          <p:txBody>
            <a:bodyPr vert="horz" wrap="square" lIns="68580" tIns="34290" rIns="68580" bIns="34290" numCol="1" anchor="t" anchorCtr="0" compatLnSpc="1">
              <a:prstTxWarp prst="textNoShape">
                <a:avLst/>
              </a:prstTxWarp>
            </a:bodyPr>
            <a:lstStyle/>
            <a:p>
              <a:endParaRPr lang="id-ID" sz="1350"/>
            </a:p>
          </p:txBody>
        </p:sp>
        <p:grpSp>
          <p:nvGrpSpPr>
            <p:cNvPr id="89" name="Group 88">
              <a:extLst>
                <a:ext uri="{FF2B5EF4-FFF2-40B4-BE49-F238E27FC236}">
                  <a16:creationId xmlns:a16="http://schemas.microsoft.com/office/drawing/2014/main" id="{196CC423-2031-4155-87EA-6A2846922CF5}"/>
                </a:ext>
              </a:extLst>
            </p:cNvPr>
            <p:cNvGrpSpPr/>
            <p:nvPr/>
          </p:nvGrpSpPr>
          <p:grpSpPr>
            <a:xfrm>
              <a:off x="6804971" y="4690212"/>
              <a:ext cx="2729899" cy="514924"/>
              <a:chOff x="6804971" y="4690212"/>
              <a:chExt cx="2729899" cy="514924"/>
            </a:xfrm>
          </p:grpSpPr>
          <p:sp>
            <p:nvSpPr>
              <p:cNvPr id="90" name="Oval 25">
                <a:extLst>
                  <a:ext uri="{FF2B5EF4-FFF2-40B4-BE49-F238E27FC236}">
                    <a16:creationId xmlns:a16="http://schemas.microsoft.com/office/drawing/2014/main" id="{2B1D8DA3-4723-4B7A-8E94-A56667BC4D02}"/>
                  </a:ext>
                </a:extLst>
              </p:cNvPr>
              <p:cNvSpPr>
                <a:spLocks noChangeArrowheads="1"/>
              </p:cNvSpPr>
              <p:nvPr/>
            </p:nvSpPr>
            <p:spPr bwMode="auto">
              <a:xfrm>
                <a:off x="6877963" y="4690212"/>
                <a:ext cx="94226" cy="91572"/>
              </a:xfrm>
              <a:prstGeom prst="ellipse">
                <a:avLst/>
              </a:pr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91" name="Oval 27">
                <a:extLst>
                  <a:ext uri="{FF2B5EF4-FFF2-40B4-BE49-F238E27FC236}">
                    <a16:creationId xmlns:a16="http://schemas.microsoft.com/office/drawing/2014/main" id="{CE462F0E-A7BF-41E4-AE08-E8BD32EBDDB6}"/>
                  </a:ext>
                </a:extLst>
              </p:cNvPr>
              <p:cNvSpPr>
                <a:spLocks noChangeArrowheads="1"/>
              </p:cNvSpPr>
              <p:nvPr/>
            </p:nvSpPr>
            <p:spPr bwMode="auto">
              <a:xfrm>
                <a:off x="7189838" y="4690212"/>
                <a:ext cx="94226" cy="91572"/>
              </a:xfrm>
              <a:prstGeom prst="ellipse">
                <a:avLst/>
              </a:pr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92" name="Oval 29">
                <a:extLst>
                  <a:ext uri="{FF2B5EF4-FFF2-40B4-BE49-F238E27FC236}">
                    <a16:creationId xmlns:a16="http://schemas.microsoft.com/office/drawing/2014/main" id="{BE1D5CA0-2DF2-4293-A56D-ADB110FA962A}"/>
                  </a:ext>
                </a:extLst>
              </p:cNvPr>
              <p:cNvSpPr>
                <a:spLocks noChangeArrowheads="1"/>
              </p:cNvSpPr>
              <p:nvPr/>
            </p:nvSpPr>
            <p:spPr bwMode="auto">
              <a:xfrm>
                <a:off x="7503039" y="4690212"/>
                <a:ext cx="95553" cy="91572"/>
              </a:xfrm>
              <a:prstGeom prst="ellipse">
                <a:avLst/>
              </a:pr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93" name="Oval 31">
                <a:extLst>
                  <a:ext uri="{FF2B5EF4-FFF2-40B4-BE49-F238E27FC236}">
                    <a16:creationId xmlns:a16="http://schemas.microsoft.com/office/drawing/2014/main" id="{313B4A58-3039-4BA4-B4CB-28EEE35C468C}"/>
                  </a:ext>
                </a:extLst>
              </p:cNvPr>
              <p:cNvSpPr>
                <a:spLocks noChangeArrowheads="1"/>
              </p:cNvSpPr>
              <p:nvPr/>
            </p:nvSpPr>
            <p:spPr bwMode="auto">
              <a:xfrm>
                <a:off x="7814914" y="4690212"/>
                <a:ext cx="94226" cy="91572"/>
              </a:xfrm>
              <a:prstGeom prst="ellipse">
                <a:avLst/>
              </a:pr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94" name="Oval 33">
                <a:extLst>
                  <a:ext uri="{FF2B5EF4-FFF2-40B4-BE49-F238E27FC236}">
                    <a16:creationId xmlns:a16="http://schemas.microsoft.com/office/drawing/2014/main" id="{C98D9096-0A57-45DB-9AD6-26E0CD6A6B71}"/>
                  </a:ext>
                </a:extLst>
              </p:cNvPr>
              <p:cNvSpPr>
                <a:spLocks noChangeArrowheads="1"/>
              </p:cNvSpPr>
              <p:nvPr/>
            </p:nvSpPr>
            <p:spPr bwMode="auto">
              <a:xfrm>
                <a:off x="8122808" y="4690212"/>
                <a:ext cx="94226" cy="91572"/>
              </a:xfrm>
              <a:prstGeom prst="ellipse">
                <a:avLst/>
              </a:pr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95" name="Oval 94">
                <a:extLst>
                  <a:ext uri="{FF2B5EF4-FFF2-40B4-BE49-F238E27FC236}">
                    <a16:creationId xmlns:a16="http://schemas.microsoft.com/office/drawing/2014/main" id="{9886922D-4056-405B-BA30-9C0E9527B469}"/>
                  </a:ext>
                </a:extLst>
              </p:cNvPr>
              <p:cNvSpPr>
                <a:spLocks noChangeArrowheads="1"/>
              </p:cNvSpPr>
              <p:nvPr/>
            </p:nvSpPr>
            <p:spPr bwMode="auto">
              <a:xfrm>
                <a:off x="8434682" y="4690212"/>
                <a:ext cx="94226" cy="91572"/>
              </a:xfrm>
              <a:prstGeom prst="ellipse">
                <a:avLst/>
              </a:pr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96" name="Oval 37">
                <a:extLst>
                  <a:ext uri="{FF2B5EF4-FFF2-40B4-BE49-F238E27FC236}">
                    <a16:creationId xmlns:a16="http://schemas.microsoft.com/office/drawing/2014/main" id="{3334B9DA-C7DC-42AF-8938-BB69EDA0C16D}"/>
                  </a:ext>
                </a:extLst>
              </p:cNvPr>
              <p:cNvSpPr>
                <a:spLocks noChangeArrowheads="1"/>
              </p:cNvSpPr>
              <p:nvPr/>
            </p:nvSpPr>
            <p:spPr bwMode="auto">
              <a:xfrm>
                <a:off x="8749211" y="4690212"/>
                <a:ext cx="94226" cy="91572"/>
              </a:xfrm>
              <a:prstGeom prst="ellipse">
                <a:avLst/>
              </a:pr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97" name="Oval 39">
                <a:extLst>
                  <a:ext uri="{FF2B5EF4-FFF2-40B4-BE49-F238E27FC236}">
                    <a16:creationId xmlns:a16="http://schemas.microsoft.com/office/drawing/2014/main" id="{DEDE623B-D912-4413-A2E1-6B7553ECFB0A}"/>
                  </a:ext>
                </a:extLst>
              </p:cNvPr>
              <p:cNvSpPr>
                <a:spLocks noChangeArrowheads="1"/>
              </p:cNvSpPr>
              <p:nvPr/>
            </p:nvSpPr>
            <p:spPr bwMode="auto">
              <a:xfrm>
                <a:off x="9059758" y="4690212"/>
                <a:ext cx="94226" cy="91572"/>
              </a:xfrm>
              <a:prstGeom prst="ellipse">
                <a:avLst/>
              </a:pr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98" name="Oval 43">
                <a:extLst>
                  <a:ext uri="{FF2B5EF4-FFF2-40B4-BE49-F238E27FC236}">
                    <a16:creationId xmlns:a16="http://schemas.microsoft.com/office/drawing/2014/main" id="{A4A3BB16-742E-46A9-8FDA-335843AA2A9F}"/>
                  </a:ext>
                </a:extLst>
              </p:cNvPr>
              <p:cNvSpPr>
                <a:spLocks noChangeArrowheads="1"/>
              </p:cNvSpPr>
              <p:nvPr/>
            </p:nvSpPr>
            <p:spPr bwMode="auto">
              <a:xfrm>
                <a:off x="9367652" y="4690212"/>
                <a:ext cx="95553" cy="91572"/>
              </a:xfrm>
              <a:prstGeom prst="ellipse">
                <a:avLst/>
              </a:pr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99" name="Freeform 26">
                <a:extLst>
                  <a:ext uri="{FF2B5EF4-FFF2-40B4-BE49-F238E27FC236}">
                    <a16:creationId xmlns:a16="http://schemas.microsoft.com/office/drawing/2014/main" id="{3AE2F3CD-3A76-4A41-8242-53E5EF17F266}"/>
                  </a:ext>
                </a:extLst>
              </p:cNvPr>
              <p:cNvSpPr>
                <a:spLocks/>
              </p:cNvSpPr>
              <p:nvPr/>
            </p:nvSpPr>
            <p:spPr bwMode="auto">
              <a:xfrm>
                <a:off x="6804971" y="4788419"/>
                <a:ext cx="240210"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5 w 76"/>
                  <a:gd name="T27" fmla="*/ 20 h 132"/>
                  <a:gd name="T28" fmla="*/ 6 w 76"/>
                  <a:gd name="T29" fmla="*/ 79 h 132"/>
                  <a:gd name="T30" fmla="*/ 21 w 76"/>
                  <a:gd name="T31" fmla="*/ 79 h 132"/>
                  <a:gd name="T32" fmla="*/ 21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4 w 76"/>
                  <a:gd name="T47" fmla="*/ 125 h 132"/>
                  <a:gd name="T48" fmla="*/ 54 w 76"/>
                  <a:gd name="T49" fmla="*/ 79 h 132"/>
                  <a:gd name="T50" fmla="*/ 69 w 76"/>
                  <a:gd name="T51" fmla="*/ 79 h 132"/>
                  <a:gd name="T52" fmla="*/ 50 w 76"/>
                  <a:gd name="T53" fmla="*/ 20 h 132"/>
                  <a:gd name="T54" fmla="*/ 53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1" y="0"/>
                      <a:pt x="42" y="0"/>
                      <a:pt x="39" y="0"/>
                    </a:cubicBezTo>
                    <a:cubicBezTo>
                      <a:pt x="38" y="0"/>
                      <a:pt x="37" y="0"/>
                      <a:pt x="37" y="0"/>
                    </a:cubicBezTo>
                    <a:cubicBezTo>
                      <a:pt x="33" y="0"/>
                      <a:pt x="34" y="0"/>
                      <a:pt x="31" y="0"/>
                    </a:cubicBezTo>
                    <a:cubicBezTo>
                      <a:pt x="27" y="0"/>
                      <a:pt x="17" y="3"/>
                      <a:pt x="13" y="14"/>
                    </a:cubicBezTo>
                    <a:cubicBezTo>
                      <a:pt x="12" y="15"/>
                      <a:pt x="12" y="15"/>
                      <a:pt x="12" y="15"/>
                    </a:cubicBezTo>
                    <a:cubicBezTo>
                      <a:pt x="1" y="51"/>
                      <a:pt x="1" y="51"/>
                      <a:pt x="1" y="51"/>
                    </a:cubicBezTo>
                    <a:cubicBezTo>
                      <a:pt x="0" y="54"/>
                      <a:pt x="1" y="57"/>
                      <a:pt x="4" y="58"/>
                    </a:cubicBezTo>
                    <a:cubicBezTo>
                      <a:pt x="7" y="59"/>
                      <a:pt x="10" y="57"/>
                      <a:pt x="12" y="55"/>
                    </a:cubicBezTo>
                    <a:cubicBezTo>
                      <a:pt x="22" y="20"/>
                      <a:pt x="22" y="20"/>
                      <a:pt x="22" y="20"/>
                    </a:cubicBezTo>
                    <a:cubicBezTo>
                      <a:pt x="25" y="20"/>
                      <a:pt x="25" y="20"/>
                      <a:pt x="25" y="20"/>
                    </a:cubicBezTo>
                    <a:cubicBezTo>
                      <a:pt x="6" y="79"/>
                      <a:pt x="6" y="79"/>
                      <a:pt x="6" y="79"/>
                    </a:cubicBezTo>
                    <a:cubicBezTo>
                      <a:pt x="21" y="79"/>
                      <a:pt x="21" y="79"/>
                      <a:pt x="21" y="79"/>
                    </a:cubicBezTo>
                    <a:cubicBezTo>
                      <a:pt x="21" y="125"/>
                      <a:pt x="21" y="125"/>
                      <a:pt x="21" y="125"/>
                    </a:cubicBezTo>
                    <a:cubicBezTo>
                      <a:pt x="21"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4" y="129"/>
                      <a:pt x="54" y="125"/>
                    </a:cubicBezTo>
                    <a:cubicBezTo>
                      <a:pt x="54" y="79"/>
                      <a:pt x="54" y="79"/>
                      <a:pt x="54" y="79"/>
                    </a:cubicBezTo>
                    <a:cubicBezTo>
                      <a:pt x="69" y="79"/>
                      <a:pt x="69" y="79"/>
                      <a:pt x="69" y="79"/>
                    </a:cubicBezTo>
                    <a:cubicBezTo>
                      <a:pt x="50" y="20"/>
                      <a:pt x="50" y="20"/>
                      <a:pt x="50" y="20"/>
                    </a:cubicBezTo>
                    <a:cubicBezTo>
                      <a:pt x="53" y="20"/>
                      <a:pt x="53" y="20"/>
                      <a:pt x="53" y="20"/>
                    </a:cubicBezTo>
                    <a:cubicBezTo>
                      <a:pt x="64" y="55"/>
                      <a:pt x="64" y="55"/>
                      <a:pt x="64" y="55"/>
                    </a:cubicBezTo>
                    <a:cubicBezTo>
                      <a:pt x="65" y="57"/>
                      <a:pt x="69" y="59"/>
                      <a:pt x="72" y="58"/>
                    </a:cubicBezTo>
                    <a:cubicBezTo>
                      <a:pt x="74" y="57"/>
                      <a:pt x="76" y="54"/>
                      <a:pt x="75" y="51"/>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100" name="Freeform 28">
                <a:extLst>
                  <a:ext uri="{FF2B5EF4-FFF2-40B4-BE49-F238E27FC236}">
                    <a16:creationId xmlns:a16="http://schemas.microsoft.com/office/drawing/2014/main" id="{178572B5-4D5D-4F0B-858E-3FD1BCD3DE79}"/>
                  </a:ext>
                </a:extLst>
              </p:cNvPr>
              <p:cNvSpPr>
                <a:spLocks/>
              </p:cNvSpPr>
              <p:nvPr/>
            </p:nvSpPr>
            <p:spPr bwMode="auto">
              <a:xfrm>
                <a:off x="7116846" y="4788419"/>
                <a:ext cx="238883" cy="416717"/>
              </a:xfrm>
              <a:custGeom>
                <a:avLst/>
                <a:gdLst>
                  <a:gd name="T0" fmla="*/ 75 w 76"/>
                  <a:gd name="T1" fmla="*/ 51 h 132"/>
                  <a:gd name="T2" fmla="*/ 64 w 76"/>
                  <a:gd name="T3" fmla="*/ 15 h 132"/>
                  <a:gd name="T4" fmla="*/ 64 w 76"/>
                  <a:gd name="T5" fmla="*/ 14 h 132"/>
                  <a:gd name="T6" fmla="*/ 45 w 76"/>
                  <a:gd name="T7" fmla="*/ 0 h 132"/>
                  <a:gd name="T8" fmla="*/ 40 w 76"/>
                  <a:gd name="T9" fmla="*/ 0 h 132"/>
                  <a:gd name="T10" fmla="*/ 37 w 76"/>
                  <a:gd name="T11" fmla="*/ 0 h 132"/>
                  <a:gd name="T12" fmla="*/ 32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3 w 76"/>
                  <a:gd name="T25" fmla="*/ 20 h 132"/>
                  <a:gd name="T26" fmla="*/ 26 w 76"/>
                  <a:gd name="T27" fmla="*/ 20 h 132"/>
                  <a:gd name="T28" fmla="*/ 7 w 76"/>
                  <a:gd name="T29" fmla="*/ 79 h 132"/>
                  <a:gd name="T30" fmla="*/ 22 w 76"/>
                  <a:gd name="T31" fmla="*/ 79 h 132"/>
                  <a:gd name="T32" fmla="*/ 22 w 76"/>
                  <a:gd name="T33" fmla="*/ 125 h 132"/>
                  <a:gd name="T34" fmla="*/ 29 w 76"/>
                  <a:gd name="T35" fmla="*/ 132 h 132"/>
                  <a:gd name="T36" fmla="*/ 36 w 76"/>
                  <a:gd name="T37" fmla="*/ 125 h 132"/>
                  <a:gd name="T38" fmla="*/ 36 w 76"/>
                  <a:gd name="T39" fmla="*/ 79 h 132"/>
                  <a:gd name="T40" fmla="*/ 41 w 76"/>
                  <a:gd name="T41" fmla="*/ 79 h 132"/>
                  <a:gd name="T42" fmla="*/ 41 w 76"/>
                  <a:gd name="T43" fmla="*/ 125 h 132"/>
                  <a:gd name="T44" fmla="*/ 48 w 76"/>
                  <a:gd name="T45" fmla="*/ 132 h 132"/>
                  <a:gd name="T46" fmla="*/ 55 w 76"/>
                  <a:gd name="T47" fmla="*/ 125 h 132"/>
                  <a:gd name="T48" fmla="*/ 55 w 76"/>
                  <a:gd name="T49" fmla="*/ 79 h 132"/>
                  <a:gd name="T50" fmla="*/ 70 w 76"/>
                  <a:gd name="T51" fmla="*/ 79 h 132"/>
                  <a:gd name="T52" fmla="*/ 51 w 76"/>
                  <a:gd name="T53" fmla="*/ 20 h 132"/>
                  <a:gd name="T54" fmla="*/ 54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4" y="14"/>
                      <a:pt x="64" y="14"/>
                      <a:pt x="64" y="14"/>
                    </a:cubicBezTo>
                    <a:cubicBezTo>
                      <a:pt x="60" y="3"/>
                      <a:pt x="49" y="0"/>
                      <a:pt x="45" y="0"/>
                    </a:cubicBezTo>
                    <a:cubicBezTo>
                      <a:pt x="42" y="0"/>
                      <a:pt x="43" y="0"/>
                      <a:pt x="40" y="0"/>
                    </a:cubicBezTo>
                    <a:cubicBezTo>
                      <a:pt x="39" y="0"/>
                      <a:pt x="38" y="0"/>
                      <a:pt x="37" y="0"/>
                    </a:cubicBezTo>
                    <a:cubicBezTo>
                      <a:pt x="34" y="0"/>
                      <a:pt x="35" y="0"/>
                      <a:pt x="32" y="0"/>
                    </a:cubicBezTo>
                    <a:cubicBezTo>
                      <a:pt x="28" y="0"/>
                      <a:pt x="17" y="3"/>
                      <a:pt x="13" y="14"/>
                    </a:cubicBezTo>
                    <a:cubicBezTo>
                      <a:pt x="12" y="15"/>
                      <a:pt x="12" y="15"/>
                      <a:pt x="12" y="15"/>
                    </a:cubicBezTo>
                    <a:cubicBezTo>
                      <a:pt x="1" y="51"/>
                      <a:pt x="1" y="51"/>
                      <a:pt x="1" y="51"/>
                    </a:cubicBezTo>
                    <a:cubicBezTo>
                      <a:pt x="0" y="54"/>
                      <a:pt x="2" y="57"/>
                      <a:pt x="4" y="58"/>
                    </a:cubicBezTo>
                    <a:cubicBezTo>
                      <a:pt x="8" y="59"/>
                      <a:pt x="11" y="57"/>
                      <a:pt x="12" y="55"/>
                    </a:cubicBezTo>
                    <a:cubicBezTo>
                      <a:pt x="23" y="20"/>
                      <a:pt x="23" y="20"/>
                      <a:pt x="23" y="20"/>
                    </a:cubicBezTo>
                    <a:cubicBezTo>
                      <a:pt x="26" y="20"/>
                      <a:pt x="26" y="20"/>
                      <a:pt x="26" y="20"/>
                    </a:cubicBezTo>
                    <a:cubicBezTo>
                      <a:pt x="7" y="79"/>
                      <a:pt x="7" y="79"/>
                      <a:pt x="7" y="79"/>
                    </a:cubicBezTo>
                    <a:cubicBezTo>
                      <a:pt x="22" y="79"/>
                      <a:pt x="22" y="79"/>
                      <a:pt x="22" y="79"/>
                    </a:cubicBezTo>
                    <a:cubicBezTo>
                      <a:pt x="22" y="125"/>
                      <a:pt x="22" y="125"/>
                      <a:pt x="22" y="125"/>
                    </a:cubicBezTo>
                    <a:cubicBezTo>
                      <a:pt x="22" y="129"/>
                      <a:pt x="25" y="132"/>
                      <a:pt x="29" y="132"/>
                    </a:cubicBezTo>
                    <a:cubicBezTo>
                      <a:pt x="33" y="132"/>
                      <a:pt x="36" y="129"/>
                      <a:pt x="36" y="125"/>
                    </a:cubicBezTo>
                    <a:cubicBezTo>
                      <a:pt x="36" y="79"/>
                      <a:pt x="36" y="79"/>
                      <a:pt x="36" y="79"/>
                    </a:cubicBezTo>
                    <a:cubicBezTo>
                      <a:pt x="41" y="79"/>
                      <a:pt x="41" y="79"/>
                      <a:pt x="41" y="79"/>
                    </a:cubicBezTo>
                    <a:cubicBezTo>
                      <a:pt x="41" y="125"/>
                      <a:pt x="41" y="125"/>
                      <a:pt x="41" y="125"/>
                    </a:cubicBezTo>
                    <a:cubicBezTo>
                      <a:pt x="41" y="129"/>
                      <a:pt x="44" y="132"/>
                      <a:pt x="48" y="132"/>
                    </a:cubicBezTo>
                    <a:cubicBezTo>
                      <a:pt x="52" y="132"/>
                      <a:pt x="55" y="129"/>
                      <a:pt x="55" y="125"/>
                    </a:cubicBezTo>
                    <a:cubicBezTo>
                      <a:pt x="55" y="79"/>
                      <a:pt x="55" y="79"/>
                      <a:pt x="55" y="79"/>
                    </a:cubicBezTo>
                    <a:cubicBezTo>
                      <a:pt x="70" y="79"/>
                      <a:pt x="70" y="79"/>
                      <a:pt x="70" y="79"/>
                    </a:cubicBezTo>
                    <a:cubicBezTo>
                      <a:pt x="51" y="20"/>
                      <a:pt x="51" y="20"/>
                      <a:pt x="51" y="20"/>
                    </a:cubicBezTo>
                    <a:cubicBezTo>
                      <a:pt x="54" y="20"/>
                      <a:pt x="54" y="20"/>
                      <a:pt x="54" y="20"/>
                    </a:cubicBezTo>
                    <a:cubicBezTo>
                      <a:pt x="64" y="55"/>
                      <a:pt x="64" y="55"/>
                      <a:pt x="64" y="55"/>
                    </a:cubicBezTo>
                    <a:cubicBezTo>
                      <a:pt x="66" y="57"/>
                      <a:pt x="69" y="59"/>
                      <a:pt x="72" y="58"/>
                    </a:cubicBezTo>
                    <a:cubicBezTo>
                      <a:pt x="75" y="57"/>
                      <a:pt x="76" y="54"/>
                      <a:pt x="75" y="51"/>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101" name="Freeform 30">
                <a:extLst>
                  <a:ext uri="{FF2B5EF4-FFF2-40B4-BE49-F238E27FC236}">
                    <a16:creationId xmlns:a16="http://schemas.microsoft.com/office/drawing/2014/main" id="{83497F8F-869E-466A-933C-E75360ADC5F6}"/>
                  </a:ext>
                </a:extLst>
              </p:cNvPr>
              <p:cNvSpPr>
                <a:spLocks/>
              </p:cNvSpPr>
              <p:nvPr/>
            </p:nvSpPr>
            <p:spPr bwMode="auto">
              <a:xfrm>
                <a:off x="7431374"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6 w 76"/>
                  <a:gd name="T27" fmla="*/ 20 h 132"/>
                  <a:gd name="T28" fmla="*/ 6 w 76"/>
                  <a:gd name="T29" fmla="*/ 79 h 132"/>
                  <a:gd name="T30" fmla="*/ 22 w 76"/>
                  <a:gd name="T31" fmla="*/ 79 h 132"/>
                  <a:gd name="T32" fmla="*/ 22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4 w 76"/>
                  <a:gd name="T47" fmla="*/ 125 h 132"/>
                  <a:gd name="T48" fmla="*/ 54 w 76"/>
                  <a:gd name="T49" fmla="*/ 79 h 132"/>
                  <a:gd name="T50" fmla="*/ 69 w 76"/>
                  <a:gd name="T51" fmla="*/ 79 h 132"/>
                  <a:gd name="T52" fmla="*/ 50 w 76"/>
                  <a:gd name="T53" fmla="*/ 20 h 132"/>
                  <a:gd name="T54" fmla="*/ 53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2" y="0"/>
                      <a:pt x="42" y="0"/>
                      <a:pt x="39" y="0"/>
                    </a:cubicBezTo>
                    <a:cubicBezTo>
                      <a:pt x="38" y="0"/>
                      <a:pt x="38" y="0"/>
                      <a:pt x="37" y="0"/>
                    </a:cubicBezTo>
                    <a:cubicBezTo>
                      <a:pt x="34" y="0"/>
                      <a:pt x="34" y="0"/>
                      <a:pt x="31" y="0"/>
                    </a:cubicBezTo>
                    <a:cubicBezTo>
                      <a:pt x="27" y="0"/>
                      <a:pt x="17" y="3"/>
                      <a:pt x="13" y="14"/>
                    </a:cubicBezTo>
                    <a:cubicBezTo>
                      <a:pt x="12" y="15"/>
                      <a:pt x="12" y="15"/>
                      <a:pt x="12" y="15"/>
                    </a:cubicBezTo>
                    <a:cubicBezTo>
                      <a:pt x="1" y="51"/>
                      <a:pt x="1" y="51"/>
                      <a:pt x="1" y="51"/>
                    </a:cubicBezTo>
                    <a:cubicBezTo>
                      <a:pt x="0" y="54"/>
                      <a:pt x="2" y="57"/>
                      <a:pt x="4" y="58"/>
                    </a:cubicBezTo>
                    <a:cubicBezTo>
                      <a:pt x="7" y="59"/>
                      <a:pt x="10" y="57"/>
                      <a:pt x="12" y="55"/>
                    </a:cubicBezTo>
                    <a:cubicBezTo>
                      <a:pt x="22" y="20"/>
                      <a:pt x="22" y="20"/>
                      <a:pt x="22" y="20"/>
                    </a:cubicBezTo>
                    <a:cubicBezTo>
                      <a:pt x="26" y="20"/>
                      <a:pt x="26" y="20"/>
                      <a:pt x="26" y="20"/>
                    </a:cubicBezTo>
                    <a:cubicBezTo>
                      <a:pt x="6" y="79"/>
                      <a:pt x="6" y="79"/>
                      <a:pt x="6" y="79"/>
                    </a:cubicBezTo>
                    <a:cubicBezTo>
                      <a:pt x="22" y="79"/>
                      <a:pt x="22" y="79"/>
                      <a:pt x="22" y="79"/>
                    </a:cubicBezTo>
                    <a:cubicBezTo>
                      <a:pt x="22" y="125"/>
                      <a:pt x="22" y="125"/>
                      <a:pt x="22" y="125"/>
                    </a:cubicBezTo>
                    <a:cubicBezTo>
                      <a:pt x="22"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4" y="129"/>
                      <a:pt x="54" y="125"/>
                    </a:cubicBezTo>
                    <a:cubicBezTo>
                      <a:pt x="54" y="79"/>
                      <a:pt x="54" y="79"/>
                      <a:pt x="54" y="79"/>
                    </a:cubicBezTo>
                    <a:cubicBezTo>
                      <a:pt x="69" y="79"/>
                      <a:pt x="69" y="79"/>
                      <a:pt x="69" y="79"/>
                    </a:cubicBezTo>
                    <a:cubicBezTo>
                      <a:pt x="50" y="20"/>
                      <a:pt x="50" y="20"/>
                      <a:pt x="50" y="20"/>
                    </a:cubicBezTo>
                    <a:cubicBezTo>
                      <a:pt x="53" y="20"/>
                      <a:pt x="53" y="20"/>
                      <a:pt x="53" y="20"/>
                    </a:cubicBezTo>
                    <a:cubicBezTo>
                      <a:pt x="64" y="55"/>
                      <a:pt x="64" y="55"/>
                      <a:pt x="64" y="55"/>
                    </a:cubicBezTo>
                    <a:cubicBezTo>
                      <a:pt x="65" y="57"/>
                      <a:pt x="69" y="59"/>
                      <a:pt x="72" y="58"/>
                    </a:cubicBezTo>
                    <a:cubicBezTo>
                      <a:pt x="74" y="57"/>
                      <a:pt x="76" y="54"/>
                      <a:pt x="75" y="51"/>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102" name="Freeform 32">
                <a:extLst>
                  <a:ext uri="{FF2B5EF4-FFF2-40B4-BE49-F238E27FC236}">
                    <a16:creationId xmlns:a16="http://schemas.microsoft.com/office/drawing/2014/main" id="{4B2DC0D2-1CE3-4EA0-B9B1-B4A79812317C}"/>
                  </a:ext>
                </a:extLst>
              </p:cNvPr>
              <p:cNvSpPr>
                <a:spLocks/>
              </p:cNvSpPr>
              <p:nvPr/>
            </p:nvSpPr>
            <p:spPr bwMode="auto">
              <a:xfrm>
                <a:off x="7743249"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3 w 76"/>
                  <a:gd name="T25" fmla="*/ 20 h 132"/>
                  <a:gd name="T26" fmla="*/ 26 w 76"/>
                  <a:gd name="T27" fmla="*/ 20 h 132"/>
                  <a:gd name="T28" fmla="*/ 7 w 76"/>
                  <a:gd name="T29" fmla="*/ 79 h 132"/>
                  <a:gd name="T30" fmla="*/ 22 w 76"/>
                  <a:gd name="T31" fmla="*/ 79 h 132"/>
                  <a:gd name="T32" fmla="*/ 22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5 w 76"/>
                  <a:gd name="T47" fmla="*/ 125 h 132"/>
                  <a:gd name="T48" fmla="*/ 55 w 76"/>
                  <a:gd name="T49" fmla="*/ 79 h 132"/>
                  <a:gd name="T50" fmla="*/ 70 w 76"/>
                  <a:gd name="T51" fmla="*/ 79 h 132"/>
                  <a:gd name="T52" fmla="*/ 51 w 76"/>
                  <a:gd name="T53" fmla="*/ 20 h 132"/>
                  <a:gd name="T54" fmla="*/ 54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2" y="0"/>
                      <a:pt x="43" y="0"/>
                      <a:pt x="39" y="0"/>
                    </a:cubicBezTo>
                    <a:cubicBezTo>
                      <a:pt x="39" y="0"/>
                      <a:pt x="38" y="0"/>
                      <a:pt x="37" y="0"/>
                    </a:cubicBezTo>
                    <a:cubicBezTo>
                      <a:pt x="34" y="0"/>
                      <a:pt x="35" y="0"/>
                      <a:pt x="31" y="0"/>
                    </a:cubicBezTo>
                    <a:cubicBezTo>
                      <a:pt x="27" y="0"/>
                      <a:pt x="17" y="3"/>
                      <a:pt x="13" y="14"/>
                    </a:cubicBezTo>
                    <a:cubicBezTo>
                      <a:pt x="12" y="15"/>
                      <a:pt x="12" y="15"/>
                      <a:pt x="12" y="15"/>
                    </a:cubicBezTo>
                    <a:cubicBezTo>
                      <a:pt x="1" y="51"/>
                      <a:pt x="1" y="51"/>
                      <a:pt x="1" y="51"/>
                    </a:cubicBezTo>
                    <a:cubicBezTo>
                      <a:pt x="0" y="54"/>
                      <a:pt x="2" y="57"/>
                      <a:pt x="4" y="58"/>
                    </a:cubicBezTo>
                    <a:cubicBezTo>
                      <a:pt x="8" y="59"/>
                      <a:pt x="11" y="57"/>
                      <a:pt x="12" y="55"/>
                    </a:cubicBezTo>
                    <a:cubicBezTo>
                      <a:pt x="23" y="20"/>
                      <a:pt x="23" y="20"/>
                      <a:pt x="23" y="20"/>
                    </a:cubicBezTo>
                    <a:cubicBezTo>
                      <a:pt x="26" y="20"/>
                      <a:pt x="26" y="20"/>
                      <a:pt x="26" y="20"/>
                    </a:cubicBezTo>
                    <a:cubicBezTo>
                      <a:pt x="7" y="79"/>
                      <a:pt x="7" y="79"/>
                      <a:pt x="7" y="79"/>
                    </a:cubicBezTo>
                    <a:cubicBezTo>
                      <a:pt x="22" y="79"/>
                      <a:pt x="22" y="79"/>
                      <a:pt x="22" y="79"/>
                    </a:cubicBezTo>
                    <a:cubicBezTo>
                      <a:pt x="22" y="125"/>
                      <a:pt x="22" y="125"/>
                      <a:pt x="22" y="125"/>
                    </a:cubicBezTo>
                    <a:cubicBezTo>
                      <a:pt x="22"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5" y="129"/>
                      <a:pt x="55" y="125"/>
                    </a:cubicBezTo>
                    <a:cubicBezTo>
                      <a:pt x="55" y="79"/>
                      <a:pt x="55" y="79"/>
                      <a:pt x="55" y="79"/>
                    </a:cubicBezTo>
                    <a:cubicBezTo>
                      <a:pt x="70" y="79"/>
                      <a:pt x="70" y="79"/>
                      <a:pt x="70" y="79"/>
                    </a:cubicBezTo>
                    <a:cubicBezTo>
                      <a:pt x="51" y="20"/>
                      <a:pt x="51" y="20"/>
                      <a:pt x="51" y="20"/>
                    </a:cubicBezTo>
                    <a:cubicBezTo>
                      <a:pt x="54" y="20"/>
                      <a:pt x="54" y="20"/>
                      <a:pt x="54" y="20"/>
                    </a:cubicBezTo>
                    <a:cubicBezTo>
                      <a:pt x="64" y="55"/>
                      <a:pt x="64" y="55"/>
                      <a:pt x="64" y="55"/>
                    </a:cubicBezTo>
                    <a:cubicBezTo>
                      <a:pt x="66" y="57"/>
                      <a:pt x="69" y="59"/>
                      <a:pt x="72" y="58"/>
                    </a:cubicBezTo>
                    <a:cubicBezTo>
                      <a:pt x="75" y="57"/>
                      <a:pt x="76" y="54"/>
                      <a:pt x="75" y="51"/>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103" name="Freeform 34">
                <a:extLst>
                  <a:ext uri="{FF2B5EF4-FFF2-40B4-BE49-F238E27FC236}">
                    <a16:creationId xmlns:a16="http://schemas.microsoft.com/office/drawing/2014/main" id="{7AB78530-B6DD-4296-862A-0D89A2F0D631}"/>
                  </a:ext>
                </a:extLst>
              </p:cNvPr>
              <p:cNvSpPr>
                <a:spLocks/>
              </p:cNvSpPr>
              <p:nvPr/>
            </p:nvSpPr>
            <p:spPr bwMode="auto">
              <a:xfrm>
                <a:off x="8051143"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6 w 76"/>
                  <a:gd name="T27" fmla="*/ 20 h 132"/>
                  <a:gd name="T28" fmla="*/ 6 w 76"/>
                  <a:gd name="T29" fmla="*/ 79 h 132"/>
                  <a:gd name="T30" fmla="*/ 22 w 76"/>
                  <a:gd name="T31" fmla="*/ 79 h 132"/>
                  <a:gd name="T32" fmla="*/ 22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4 w 76"/>
                  <a:gd name="T47" fmla="*/ 125 h 132"/>
                  <a:gd name="T48" fmla="*/ 54 w 76"/>
                  <a:gd name="T49" fmla="*/ 79 h 132"/>
                  <a:gd name="T50" fmla="*/ 70 w 76"/>
                  <a:gd name="T51" fmla="*/ 79 h 132"/>
                  <a:gd name="T52" fmla="*/ 50 w 76"/>
                  <a:gd name="T53" fmla="*/ 20 h 132"/>
                  <a:gd name="T54" fmla="*/ 54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2" y="0"/>
                      <a:pt x="42" y="0"/>
                      <a:pt x="39" y="0"/>
                    </a:cubicBezTo>
                    <a:cubicBezTo>
                      <a:pt x="38" y="0"/>
                      <a:pt x="38" y="0"/>
                      <a:pt x="37" y="0"/>
                    </a:cubicBezTo>
                    <a:cubicBezTo>
                      <a:pt x="34" y="0"/>
                      <a:pt x="34" y="0"/>
                      <a:pt x="31" y="0"/>
                    </a:cubicBezTo>
                    <a:cubicBezTo>
                      <a:pt x="27" y="0"/>
                      <a:pt x="17" y="3"/>
                      <a:pt x="13" y="14"/>
                    </a:cubicBezTo>
                    <a:cubicBezTo>
                      <a:pt x="12" y="15"/>
                      <a:pt x="12" y="15"/>
                      <a:pt x="12" y="15"/>
                    </a:cubicBezTo>
                    <a:cubicBezTo>
                      <a:pt x="1" y="51"/>
                      <a:pt x="1" y="51"/>
                      <a:pt x="1" y="51"/>
                    </a:cubicBezTo>
                    <a:cubicBezTo>
                      <a:pt x="0" y="54"/>
                      <a:pt x="2" y="57"/>
                      <a:pt x="4" y="58"/>
                    </a:cubicBezTo>
                    <a:cubicBezTo>
                      <a:pt x="7" y="59"/>
                      <a:pt x="10" y="57"/>
                      <a:pt x="12" y="55"/>
                    </a:cubicBezTo>
                    <a:cubicBezTo>
                      <a:pt x="22" y="20"/>
                      <a:pt x="22" y="20"/>
                      <a:pt x="22" y="20"/>
                    </a:cubicBezTo>
                    <a:cubicBezTo>
                      <a:pt x="26" y="20"/>
                      <a:pt x="26" y="20"/>
                      <a:pt x="26" y="20"/>
                    </a:cubicBezTo>
                    <a:cubicBezTo>
                      <a:pt x="6" y="79"/>
                      <a:pt x="6" y="79"/>
                      <a:pt x="6" y="79"/>
                    </a:cubicBezTo>
                    <a:cubicBezTo>
                      <a:pt x="22" y="79"/>
                      <a:pt x="22" y="79"/>
                      <a:pt x="22" y="79"/>
                    </a:cubicBezTo>
                    <a:cubicBezTo>
                      <a:pt x="22" y="125"/>
                      <a:pt x="22" y="125"/>
                      <a:pt x="22" y="125"/>
                    </a:cubicBezTo>
                    <a:cubicBezTo>
                      <a:pt x="22"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4" y="129"/>
                      <a:pt x="54" y="125"/>
                    </a:cubicBezTo>
                    <a:cubicBezTo>
                      <a:pt x="54" y="79"/>
                      <a:pt x="54" y="79"/>
                      <a:pt x="54" y="79"/>
                    </a:cubicBezTo>
                    <a:cubicBezTo>
                      <a:pt x="70" y="79"/>
                      <a:pt x="70" y="79"/>
                      <a:pt x="70" y="79"/>
                    </a:cubicBezTo>
                    <a:cubicBezTo>
                      <a:pt x="50" y="20"/>
                      <a:pt x="50" y="20"/>
                      <a:pt x="50" y="20"/>
                    </a:cubicBezTo>
                    <a:cubicBezTo>
                      <a:pt x="54" y="20"/>
                      <a:pt x="54" y="20"/>
                      <a:pt x="54" y="20"/>
                    </a:cubicBezTo>
                    <a:cubicBezTo>
                      <a:pt x="64" y="55"/>
                      <a:pt x="64" y="55"/>
                      <a:pt x="64" y="55"/>
                    </a:cubicBezTo>
                    <a:cubicBezTo>
                      <a:pt x="66" y="57"/>
                      <a:pt x="69" y="59"/>
                      <a:pt x="72" y="58"/>
                    </a:cubicBezTo>
                    <a:cubicBezTo>
                      <a:pt x="74" y="57"/>
                      <a:pt x="76" y="54"/>
                      <a:pt x="75" y="51"/>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104" name="Freeform 36">
                <a:extLst>
                  <a:ext uri="{FF2B5EF4-FFF2-40B4-BE49-F238E27FC236}">
                    <a16:creationId xmlns:a16="http://schemas.microsoft.com/office/drawing/2014/main" id="{0D346A87-C551-4BC2-8EF2-AC916640FE23}"/>
                  </a:ext>
                </a:extLst>
              </p:cNvPr>
              <p:cNvSpPr>
                <a:spLocks/>
              </p:cNvSpPr>
              <p:nvPr/>
            </p:nvSpPr>
            <p:spPr bwMode="auto">
              <a:xfrm>
                <a:off x="8361690" y="4788419"/>
                <a:ext cx="238883" cy="416717"/>
              </a:xfrm>
              <a:custGeom>
                <a:avLst/>
                <a:gdLst>
                  <a:gd name="T0" fmla="*/ 75 w 76"/>
                  <a:gd name="T1" fmla="*/ 51 h 132"/>
                  <a:gd name="T2" fmla="*/ 64 w 76"/>
                  <a:gd name="T3" fmla="*/ 15 h 132"/>
                  <a:gd name="T4" fmla="*/ 64 w 76"/>
                  <a:gd name="T5" fmla="*/ 14 h 132"/>
                  <a:gd name="T6" fmla="*/ 45 w 76"/>
                  <a:gd name="T7" fmla="*/ 0 h 132"/>
                  <a:gd name="T8" fmla="*/ 40 w 76"/>
                  <a:gd name="T9" fmla="*/ 0 h 132"/>
                  <a:gd name="T10" fmla="*/ 37 w 76"/>
                  <a:gd name="T11" fmla="*/ 0 h 132"/>
                  <a:gd name="T12" fmla="*/ 32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3 w 76"/>
                  <a:gd name="T25" fmla="*/ 20 h 132"/>
                  <a:gd name="T26" fmla="*/ 26 w 76"/>
                  <a:gd name="T27" fmla="*/ 20 h 132"/>
                  <a:gd name="T28" fmla="*/ 7 w 76"/>
                  <a:gd name="T29" fmla="*/ 79 h 132"/>
                  <a:gd name="T30" fmla="*/ 22 w 76"/>
                  <a:gd name="T31" fmla="*/ 79 h 132"/>
                  <a:gd name="T32" fmla="*/ 22 w 76"/>
                  <a:gd name="T33" fmla="*/ 125 h 132"/>
                  <a:gd name="T34" fmla="*/ 29 w 76"/>
                  <a:gd name="T35" fmla="*/ 132 h 132"/>
                  <a:gd name="T36" fmla="*/ 36 w 76"/>
                  <a:gd name="T37" fmla="*/ 125 h 132"/>
                  <a:gd name="T38" fmla="*/ 36 w 76"/>
                  <a:gd name="T39" fmla="*/ 79 h 132"/>
                  <a:gd name="T40" fmla="*/ 41 w 76"/>
                  <a:gd name="T41" fmla="*/ 79 h 132"/>
                  <a:gd name="T42" fmla="*/ 41 w 76"/>
                  <a:gd name="T43" fmla="*/ 125 h 132"/>
                  <a:gd name="T44" fmla="*/ 48 w 76"/>
                  <a:gd name="T45" fmla="*/ 132 h 132"/>
                  <a:gd name="T46" fmla="*/ 55 w 76"/>
                  <a:gd name="T47" fmla="*/ 125 h 132"/>
                  <a:gd name="T48" fmla="*/ 55 w 76"/>
                  <a:gd name="T49" fmla="*/ 79 h 132"/>
                  <a:gd name="T50" fmla="*/ 70 w 76"/>
                  <a:gd name="T51" fmla="*/ 79 h 132"/>
                  <a:gd name="T52" fmla="*/ 51 w 76"/>
                  <a:gd name="T53" fmla="*/ 20 h 132"/>
                  <a:gd name="T54" fmla="*/ 54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4" y="14"/>
                      <a:pt x="64" y="14"/>
                      <a:pt x="64" y="14"/>
                    </a:cubicBezTo>
                    <a:cubicBezTo>
                      <a:pt x="60" y="3"/>
                      <a:pt x="49" y="0"/>
                      <a:pt x="45" y="0"/>
                    </a:cubicBezTo>
                    <a:cubicBezTo>
                      <a:pt x="42" y="0"/>
                      <a:pt x="43" y="0"/>
                      <a:pt x="40" y="0"/>
                    </a:cubicBezTo>
                    <a:cubicBezTo>
                      <a:pt x="39" y="0"/>
                      <a:pt x="38" y="0"/>
                      <a:pt x="37" y="0"/>
                    </a:cubicBezTo>
                    <a:cubicBezTo>
                      <a:pt x="34" y="0"/>
                      <a:pt x="35" y="0"/>
                      <a:pt x="32" y="0"/>
                    </a:cubicBezTo>
                    <a:cubicBezTo>
                      <a:pt x="28" y="0"/>
                      <a:pt x="17" y="3"/>
                      <a:pt x="13" y="14"/>
                    </a:cubicBezTo>
                    <a:cubicBezTo>
                      <a:pt x="12" y="15"/>
                      <a:pt x="12" y="15"/>
                      <a:pt x="12" y="15"/>
                    </a:cubicBezTo>
                    <a:cubicBezTo>
                      <a:pt x="1" y="51"/>
                      <a:pt x="1" y="51"/>
                      <a:pt x="1" y="51"/>
                    </a:cubicBezTo>
                    <a:cubicBezTo>
                      <a:pt x="0" y="54"/>
                      <a:pt x="2" y="57"/>
                      <a:pt x="4" y="58"/>
                    </a:cubicBezTo>
                    <a:cubicBezTo>
                      <a:pt x="8" y="59"/>
                      <a:pt x="11" y="57"/>
                      <a:pt x="12" y="55"/>
                    </a:cubicBezTo>
                    <a:cubicBezTo>
                      <a:pt x="23" y="20"/>
                      <a:pt x="23" y="20"/>
                      <a:pt x="23" y="20"/>
                    </a:cubicBezTo>
                    <a:cubicBezTo>
                      <a:pt x="26" y="20"/>
                      <a:pt x="26" y="20"/>
                      <a:pt x="26" y="20"/>
                    </a:cubicBezTo>
                    <a:cubicBezTo>
                      <a:pt x="7" y="79"/>
                      <a:pt x="7" y="79"/>
                      <a:pt x="7" y="79"/>
                    </a:cubicBezTo>
                    <a:cubicBezTo>
                      <a:pt x="22" y="79"/>
                      <a:pt x="22" y="79"/>
                      <a:pt x="22" y="79"/>
                    </a:cubicBezTo>
                    <a:cubicBezTo>
                      <a:pt x="22" y="125"/>
                      <a:pt x="22" y="125"/>
                      <a:pt x="22" y="125"/>
                    </a:cubicBezTo>
                    <a:cubicBezTo>
                      <a:pt x="22" y="129"/>
                      <a:pt x="25" y="132"/>
                      <a:pt x="29" y="132"/>
                    </a:cubicBezTo>
                    <a:cubicBezTo>
                      <a:pt x="33" y="132"/>
                      <a:pt x="36" y="129"/>
                      <a:pt x="36" y="125"/>
                    </a:cubicBezTo>
                    <a:cubicBezTo>
                      <a:pt x="36" y="79"/>
                      <a:pt x="36" y="79"/>
                      <a:pt x="36" y="79"/>
                    </a:cubicBezTo>
                    <a:cubicBezTo>
                      <a:pt x="41" y="79"/>
                      <a:pt x="41" y="79"/>
                      <a:pt x="41" y="79"/>
                    </a:cubicBezTo>
                    <a:cubicBezTo>
                      <a:pt x="41" y="125"/>
                      <a:pt x="41" y="125"/>
                      <a:pt x="41" y="125"/>
                    </a:cubicBezTo>
                    <a:cubicBezTo>
                      <a:pt x="41" y="129"/>
                      <a:pt x="44" y="132"/>
                      <a:pt x="48" y="132"/>
                    </a:cubicBezTo>
                    <a:cubicBezTo>
                      <a:pt x="52" y="132"/>
                      <a:pt x="55" y="129"/>
                      <a:pt x="55" y="125"/>
                    </a:cubicBezTo>
                    <a:cubicBezTo>
                      <a:pt x="55" y="79"/>
                      <a:pt x="55" y="79"/>
                      <a:pt x="55" y="79"/>
                    </a:cubicBezTo>
                    <a:cubicBezTo>
                      <a:pt x="70" y="79"/>
                      <a:pt x="70" y="79"/>
                      <a:pt x="70" y="79"/>
                    </a:cubicBezTo>
                    <a:cubicBezTo>
                      <a:pt x="51" y="20"/>
                      <a:pt x="51" y="20"/>
                      <a:pt x="51" y="20"/>
                    </a:cubicBezTo>
                    <a:cubicBezTo>
                      <a:pt x="54" y="20"/>
                      <a:pt x="54" y="20"/>
                      <a:pt x="54" y="20"/>
                    </a:cubicBezTo>
                    <a:cubicBezTo>
                      <a:pt x="64" y="55"/>
                      <a:pt x="64" y="55"/>
                      <a:pt x="64" y="55"/>
                    </a:cubicBezTo>
                    <a:cubicBezTo>
                      <a:pt x="66" y="57"/>
                      <a:pt x="69" y="59"/>
                      <a:pt x="72" y="58"/>
                    </a:cubicBezTo>
                    <a:cubicBezTo>
                      <a:pt x="75" y="57"/>
                      <a:pt x="76" y="54"/>
                      <a:pt x="75" y="51"/>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105" name="Freeform 38">
                <a:extLst>
                  <a:ext uri="{FF2B5EF4-FFF2-40B4-BE49-F238E27FC236}">
                    <a16:creationId xmlns:a16="http://schemas.microsoft.com/office/drawing/2014/main" id="{019F5B8F-5499-4833-AE35-99552D5DA60B}"/>
                  </a:ext>
                </a:extLst>
              </p:cNvPr>
              <p:cNvSpPr>
                <a:spLocks/>
              </p:cNvSpPr>
              <p:nvPr/>
            </p:nvSpPr>
            <p:spPr bwMode="auto">
              <a:xfrm>
                <a:off x="8676219" y="4788419"/>
                <a:ext cx="238883" cy="416717"/>
              </a:xfrm>
              <a:custGeom>
                <a:avLst/>
                <a:gdLst>
                  <a:gd name="T0" fmla="*/ 75 w 76"/>
                  <a:gd name="T1" fmla="*/ 51 h 132"/>
                  <a:gd name="T2" fmla="*/ 64 w 76"/>
                  <a:gd name="T3" fmla="*/ 15 h 132"/>
                  <a:gd name="T4" fmla="*/ 63 w 76"/>
                  <a:gd name="T5" fmla="*/ 14 h 132"/>
                  <a:gd name="T6" fmla="*/ 44 w 76"/>
                  <a:gd name="T7" fmla="*/ 0 h 132"/>
                  <a:gd name="T8" fmla="*/ 39 w 76"/>
                  <a:gd name="T9" fmla="*/ 0 h 132"/>
                  <a:gd name="T10" fmla="*/ 36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5 w 76"/>
                  <a:gd name="T27" fmla="*/ 20 h 132"/>
                  <a:gd name="T28" fmla="*/ 6 w 76"/>
                  <a:gd name="T29" fmla="*/ 79 h 132"/>
                  <a:gd name="T30" fmla="*/ 21 w 76"/>
                  <a:gd name="T31" fmla="*/ 79 h 132"/>
                  <a:gd name="T32" fmla="*/ 21 w 76"/>
                  <a:gd name="T33" fmla="*/ 125 h 132"/>
                  <a:gd name="T34" fmla="*/ 29 w 76"/>
                  <a:gd name="T35" fmla="*/ 132 h 132"/>
                  <a:gd name="T36" fmla="*/ 35 w 76"/>
                  <a:gd name="T37" fmla="*/ 125 h 132"/>
                  <a:gd name="T38" fmla="*/ 35 w 76"/>
                  <a:gd name="T39" fmla="*/ 79 h 132"/>
                  <a:gd name="T40" fmla="*/ 40 w 76"/>
                  <a:gd name="T41" fmla="*/ 79 h 132"/>
                  <a:gd name="T42" fmla="*/ 40 w 76"/>
                  <a:gd name="T43" fmla="*/ 125 h 132"/>
                  <a:gd name="T44" fmla="*/ 47 w 76"/>
                  <a:gd name="T45" fmla="*/ 132 h 132"/>
                  <a:gd name="T46" fmla="*/ 54 w 76"/>
                  <a:gd name="T47" fmla="*/ 125 h 132"/>
                  <a:gd name="T48" fmla="*/ 54 w 76"/>
                  <a:gd name="T49" fmla="*/ 79 h 132"/>
                  <a:gd name="T50" fmla="*/ 69 w 76"/>
                  <a:gd name="T51" fmla="*/ 79 h 132"/>
                  <a:gd name="T52" fmla="*/ 50 w 76"/>
                  <a:gd name="T53" fmla="*/ 20 h 132"/>
                  <a:gd name="T54" fmla="*/ 53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8" y="0"/>
                      <a:pt x="44" y="0"/>
                    </a:cubicBezTo>
                    <a:cubicBezTo>
                      <a:pt x="41" y="0"/>
                      <a:pt x="42" y="0"/>
                      <a:pt x="39" y="0"/>
                    </a:cubicBezTo>
                    <a:cubicBezTo>
                      <a:pt x="38" y="0"/>
                      <a:pt x="37" y="0"/>
                      <a:pt x="36" y="0"/>
                    </a:cubicBezTo>
                    <a:cubicBezTo>
                      <a:pt x="33" y="0"/>
                      <a:pt x="34" y="0"/>
                      <a:pt x="31" y="0"/>
                    </a:cubicBezTo>
                    <a:cubicBezTo>
                      <a:pt x="27" y="0"/>
                      <a:pt x="17" y="3"/>
                      <a:pt x="13" y="14"/>
                    </a:cubicBezTo>
                    <a:cubicBezTo>
                      <a:pt x="12" y="15"/>
                      <a:pt x="12" y="15"/>
                      <a:pt x="12" y="15"/>
                    </a:cubicBezTo>
                    <a:cubicBezTo>
                      <a:pt x="1" y="51"/>
                      <a:pt x="1" y="51"/>
                      <a:pt x="1" y="51"/>
                    </a:cubicBezTo>
                    <a:cubicBezTo>
                      <a:pt x="0" y="54"/>
                      <a:pt x="1" y="57"/>
                      <a:pt x="4" y="58"/>
                    </a:cubicBezTo>
                    <a:cubicBezTo>
                      <a:pt x="7" y="59"/>
                      <a:pt x="10" y="57"/>
                      <a:pt x="12" y="55"/>
                    </a:cubicBezTo>
                    <a:cubicBezTo>
                      <a:pt x="22" y="20"/>
                      <a:pt x="22" y="20"/>
                      <a:pt x="22" y="20"/>
                    </a:cubicBezTo>
                    <a:cubicBezTo>
                      <a:pt x="25" y="20"/>
                      <a:pt x="25" y="20"/>
                      <a:pt x="25" y="20"/>
                    </a:cubicBezTo>
                    <a:cubicBezTo>
                      <a:pt x="6" y="79"/>
                      <a:pt x="6" y="79"/>
                      <a:pt x="6" y="79"/>
                    </a:cubicBezTo>
                    <a:cubicBezTo>
                      <a:pt x="21" y="79"/>
                      <a:pt x="21" y="79"/>
                      <a:pt x="21" y="79"/>
                    </a:cubicBezTo>
                    <a:cubicBezTo>
                      <a:pt x="21" y="125"/>
                      <a:pt x="21" y="125"/>
                      <a:pt x="21" y="125"/>
                    </a:cubicBezTo>
                    <a:cubicBezTo>
                      <a:pt x="21" y="129"/>
                      <a:pt x="25" y="132"/>
                      <a:pt x="29" y="132"/>
                    </a:cubicBezTo>
                    <a:cubicBezTo>
                      <a:pt x="33" y="132"/>
                      <a:pt x="35" y="129"/>
                      <a:pt x="35" y="125"/>
                    </a:cubicBezTo>
                    <a:cubicBezTo>
                      <a:pt x="35" y="79"/>
                      <a:pt x="35" y="79"/>
                      <a:pt x="35" y="79"/>
                    </a:cubicBezTo>
                    <a:cubicBezTo>
                      <a:pt x="40" y="79"/>
                      <a:pt x="40" y="79"/>
                      <a:pt x="40" y="79"/>
                    </a:cubicBezTo>
                    <a:cubicBezTo>
                      <a:pt x="40" y="125"/>
                      <a:pt x="40" y="125"/>
                      <a:pt x="40" y="125"/>
                    </a:cubicBezTo>
                    <a:cubicBezTo>
                      <a:pt x="40" y="129"/>
                      <a:pt x="43" y="132"/>
                      <a:pt x="47" y="132"/>
                    </a:cubicBezTo>
                    <a:cubicBezTo>
                      <a:pt x="51" y="132"/>
                      <a:pt x="54" y="129"/>
                      <a:pt x="54" y="125"/>
                    </a:cubicBezTo>
                    <a:cubicBezTo>
                      <a:pt x="54" y="79"/>
                      <a:pt x="54" y="79"/>
                      <a:pt x="54" y="79"/>
                    </a:cubicBezTo>
                    <a:cubicBezTo>
                      <a:pt x="69" y="79"/>
                      <a:pt x="69" y="79"/>
                      <a:pt x="69" y="79"/>
                    </a:cubicBezTo>
                    <a:cubicBezTo>
                      <a:pt x="50" y="20"/>
                      <a:pt x="50" y="20"/>
                      <a:pt x="50" y="20"/>
                    </a:cubicBezTo>
                    <a:cubicBezTo>
                      <a:pt x="53" y="20"/>
                      <a:pt x="53" y="20"/>
                      <a:pt x="53" y="20"/>
                    </a:cubicBezTo>
                    <a:cubicBezTo>
                      <a:pt x="64" y="55"/>
                      <a:pt x="64" y="55"/>
                      <a:pt x="64" y="55"/>
                    </a:cubicBezTo>
                    <a:cubicBezTo>
                      <a:pt x="65" y="57"/>
                      <a:pt x="68" y="59"/>
                      <a:pt x="72" y="58"/>
                    </a:cubicBezTo>
                    <a:cubicBezTo>
                      <a:pt x="74" y="57"/>
                      <a:pt x="76" y="54"/>
                      <a:pt x="75" y="51"/>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106" name="Freeform 40">
                <a:extLst>
                  <a:ext uri="{FF2B5EF4-FFF2-40B4-BE49-F238E27FC236}">
                    <a16:creationId xmlns:a16="http://schemas.microsoft.com/office/drawing/2014/main" id="{88F5CB18-50F4-4948-8078-598B3FAD5AFF}"/>
                  </a:ext>
                </a:extLst>
              </p:cNvPr>
              <p:cNvSpPr>
                <a:spLocks/>
              </p:cNvSpPr>
              <p:nvPr/>
            </p:nvSpPr>
            <p:spPr bwMode="auto">
              <a:xfrm>
                <a:off x="8988094"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6 w 76"/>
                  <a:gd name="T27" fmla="*/ 20 h 132"/>
                  <a:gd name="T28" fmla="*/ 6 w 76"/>
                  <a:gd name="T29" fmla="*/ 79 h 132"/>
                  <a:gd name="T30" fmla="*/ 22 w 76"/>
                  <a:gd name="T31" fmla="*/ 79 h 132"/>
                  <a:gd name="T32" fmla="*/ 22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4 w 76"/>
                  <a:gd name="T47" fmla="*/ 125 h 132"/>
                  <a:gd name="T48" fmla="*/ 54 w 76"/>
                  <a:gd name="T49" fmla="*/ 79 h 132"/>
                  <a:gd name="T50" fmla="*/ 69 w 76"/>
                  <a:gd name="T51" fmla="*/ 79 h 132"/>
                  <a:gd name="T52" fmla="*/ 50 w 76"/>
                  <a:gd name="T53" fmla="*/ 20 h 132"/>
                  <a:gd name="T54" fmla="*/ 53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2" y="0"/>
                      <a:pt x="42" y="0"/>
                      <a:pt x="39" y="0"/>
                    </a:cubicBezTo>
                    <a:cubicBezTo>
                      <a:pt x="38" y="0"/>
                      <a:pt x="38" y="0"/>
                      <a:pt x="37" y="0"/>
                    </a:cubicBezTo>
                    <a:cubicBezTo>
                      <a:pt x="34" y="0"/>
                      <a:pt x="34" y="0"/>
                      <a:pt x="31" y="0"/>
                    </a:cubicBezTo>
                    <a:cubicBezTo>
                      <a:pt x="27" y="0"/>
                      <a:pt x="17" y="3"/>
                      <a:pt x="13" y="14"/>
                    </a:cubicBezTo>
                    <a:cubicBezTo>
                      <a:pt x="12" y="15"/>
                      <a:pt x="12" y="15"/>
                      <a:pt x="12" y="15"/>
                    </a:cubicBezTo>
                    <a:cubicBezTo>
                      <a:pt x="1" y="51"/>
                      <a:pt x="1" y="51"/>
                      <a:pt x="1" y="51"/>
                    </a:cubicBezTo>
                    <a:cubicBezTo>
                      <a:pt x="0" y="54"/>
                      <a:pt x="2" y="57"/>
                      <a:pt x="4" y="58"/>
                    </a:cubicBezTo>
                    <a:cubicBezTo>
                      <a:pt x="7" y="59"/>
                      <a:pt x="10" y="57"/>
                      <a:pt x="12" y="55"/>
                    </a:cubicBezTo>
                    <a:cubicBezTo>
                      <a:pt x="22" y="20"/>
                      <a:pt x="22" y="20"/>
                      <a:pt x="22" y="20"/>
                    </a:cubicBezTo>
                    <a:cubicBezTo>
                      <a:pt x="26" y="20"/>
                      <a:pt x="26" y="20"/>
                      <a:pt x="26" y="20"/>
                    </a:cubicBezTo>
                    <a:cubicBezTo>
                      <a:pt x="6" y="79"/>
                      <a:pt x="6" y="79"/>
                      <a:pt x="6" y="79"/>
                    </a:cubicBezTo>
                    <a:cubicBezTo>
                      <a:pt x="22" y="79"/>
                      <a:pt x="22" y="79"/>
                      <a:pt x="22" y="79"/>
                    </a:cubicBezTo>
                    <a:cubicBezTo>
                      <a:pt x="22" y="125"/>
                      <a:pt x="22" y="125"/>
                      <a:pt x="22" y="125"/>
                    </a:cubicBezTo>
                    <a:cubicBezTo>
                      <a:pt x="22"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4" y="129"/>
                      <a:pt x="54" y="125"/>
                    </a:cubicBezTo>
                    <a:cubicBezTo>
                      <a:pt x="54" y="79"/>
                      <a:pt x="54" y="79"/>
                      <a:pt x="54" y="79"/>
                    </a:cubicBezTo>
                    <a:cubicBezTo>
                      <a:pt x="69" y="79"/>
                      <a:pt x="69" y="79"/>
                      <a:pt x="69" y="79"/>
                    </a:cubicBezTo>
                    <a:cubicBezTo>
                      <a:pt x="50" y="20"/>
                      <a:pt x="50" y="20"/>
                      <a:pt x="50" y="20"/>
                    </a:cubicBezTo>
                    <a:cubicBezTo>
                      <a:pt x="53" y="20"/>
                      <a:pt x="53" y="20"/>
                      <a:pt x="53" y="20"/>
                    </a:cubicBezTo>
                    <a:cubicBezTo>
                      <a:pt x="64" y="55"/>
                      <a:pt x="64" y="55"/>
                      <a:pt x="64" y="55"/>
                    </a:cubicBezTo>
                    <a:cubicBezTo>
                      <a:pt x="65" y="57"/>
                      <a:pt x="69" y="59"/>
                      <a:pt x="72" y="58"/>
                    </a:cubicBezTo>
                    <a:cubicBezTo>
                      <a:pt x="74" y="57"/>
                      <a:pt x="76" y="54"/>
                      <a:pt x="75" y="51"/>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107" name="Freeform 44">
                <a:extLst>
                  <a:ext uri="{FF2B5EF4-FFF2-40B4-BE49-F238E27FC236}">
                    <a16:creationId xmlns:a16="http://schemas.microsoft.com/office/drawing/2014/main" id="{96A1EC8D-DDA4-4752-BD74-3B1F20415A7F}"/>
                  </a:ext>
                </a:extLst>
              </p:cNvPr>
              <p:cNvSpPr>
                <a:spLocks/>
              </p:cNvSpPr>
              <p:nvPr/>
            </p:nvSpPr>
            <p:spPr bwMode="auto">
              <a:xfrm>
                <a:off x="9295987"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3 w 76"/>
                  <a:gd name="T25" fmla="*/ 20 h 132"/>
                  <a:gd name="T26" fmla="*/ 26 w 76"/>
                  <a:gd name="T27" fmla="*/ 20 h 132"/>
                  <a:gd name="T28" fmla="*/ 7 w 76"/>
                  <a:gd name="T29" fmla="*/ 79 h 132"/>
                  <a:gd name="T30" fmla="*/ 22 w 76"/>
                  <a:gd name="T31" fmla="*/ 79 h 132"/>
                  <a:gd name="T32" fmla="*/ 22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5 w 76"/>
                  <a:gd name="T47" fmla="*/ 125 h 132"/>
                  <a:gd name="T48" fmla="*/ 55 w 76"/>
                  <a:gd name="T49" fmla="*/ 79 h 132"/>
                  <a:gd name="T50" fmla="*/ 70 w 76"/>
                  <a:gd name="T51" fmla="*/ 79 h 132"/>
                  <a:gd name="T52" fmla="*/ 51 w 76"/>
                  <a:gd name="T53" fmla="*/ 20 h 132"/>
                  <a:gd name="T54" fmla="*/ 54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2" y="0"/>
                      <a:pt x="43" y="0"/>
                      <a:pt x="39" y="0"/>
                    </a:cubicBezTo>
                    <a:cubicBezTo>
                      <a:pt x="39" y="0"/>
                      <a:pt x="38" y="0"/>
                      <a:pt x="37" y="0"/>
                    </a:cubicBezTo>
                    <a:cubicBezTo>
                      <a:pt x="34" y="0"/>
                      <a:pt x="35" y="0"/>
                      <a:pt x="31" y="0"/>
                    </a:cubicBezTo>
                    <a:cubicBezTo>
                      <a:pt x="27" y="0"/>
                      <a:pt x="17" y="3"/>
                      <a:pt x="13" y="14"/>
                    </a:cubicBezTo>
                    <a:cubicBezTo>
                      <a:pt x="12" y="15"/>
                      <a:pt x="12" y="15"/>
                      <a:pt x="12" y="15"/>
                    </a:cubicBezTo>
                    <a:cubicBezTo>
                      <a:pt x="1" y="51"/>
                      <a:pt x="1" y="51"/>
                      <a:pt x="1" y="51"/>
                    </a:cubicBezTo>
                    <a:cubicBezTo>
                      <a:pt x="0" y="54"/>
                      <a:pt x="2" y="57"/>
                      <a:pt x="4" y="58"/>
                    </a:cubicBezTo>
                    <a:cubicBezTo>
                      <a:pt x="8" y="59"/>
                      <a:pt x="11" y="57"/>
                      <a:pt x="12" y="55"/>
                    </a:cubicBezTo>
                    <a:cubicBezTo>
                      <a:pt x="23" y="20"/>
                      <a:pt x="23" y="20"/>
                      <a:pt x="23" y="20"/>
                    </a:cubicBezTo>
                    <a:cubicBezTo>
                      <a:pt x="26" y="20"/>
                      <a:pt x="26" y="20"/>
                      <a:pt x="26" y="20"/>
                    </a:cubicBezTo>
                    <a:cubicBezTo>
                      <a:pt x="7" y="79"/>
                      <a:pt x="7" y="79"/>
                      <a:pt x="7" y="79"/>
                    </a:cubicBezTo>
                    <a:cubicBezTo>
                      <a:pt x="22" y="79"/>
                      <a:pt x="22" y="79"/>
                      <a:pt x="22" y="79"/>
                    </a:cubicBezTo>
                    <a:cubicBezTo>
                      <a:pt x="22" y="125"/>
                      <a:pt x="22" y="125"/>
                      <a:pt x="22" y="125"/>
                    </a:cubicBezTo>
                    <a:cubicBezTo>
                      <a:pt x="22"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5" y="129"/>
                      <a:pt x="55" y="125"/>
                    </a:cubicBezTo>
                    <a:cubicBezTo>
                      <a:pt x="55" y="79"/>
                      <a:pt x="55" y="79"/>
                      <a:pt x="55" y="79"/>
                    </a:cubicBezTo>
                    <a:cubicBezTo>
                      <a:pt x="70" y="79"/>
                      <a:pt x="70" y="79"/>
                      <a:pt x="70" y="79"/>
                    </a:cubicBezTo>
                    <a:cubicBezTo>
                      <a:pt x="51" y="20"/>
                      <a:pt x="51" y="20"/>
                      <a:pt x="51" y="20"/>
                    </a:cubicBezTo>
                    <a:cubicBezTo>
                      <a:pt x="54" y="20"/>
                      <a:pt x="54" y="20"/>
                      <a:pt x="54" y="20"/>
                    </a:cubicBezTo>
                    <a:cubicBezTo>
                      <a:pt x="64" y="55"/>
                      <a:pt x="64" y="55"/>
                      <a:pt x="64" y="55"/>
                    </a:cubicBezTo>
                    <a:cubicBezTo>
                      <a:pt x="66" y="57"/>
                      <a:pt x="69" y="59"/>
                      <a:pt x="72" y="58"/>
                    </a:cubicBezTo>
                    <a:cubicBezTo>
                      <a:pt x="75" y="57"/>
                      <a:pt x="76" y="54"/>
                      <a:pt x="75" y="51"/>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grpSp>
      </p:grpSp>
      <p:sp>
        <p:nvSpPr>
          <p:cNvPr id="108" name="TextBox 107">
            <a:extLst>
              <a:ext uri="{FF2B5EF4-FFF2-40B4-BE49-F238E27FC236}">
                <a16:creationId xmlns:a16="http://schemas.microsoft.com/office/drawing/2014/main" id="{5938F349-C6F7-427A-A8BF-06413269DA78}"/>
              </a:ext>
            </a:extLst>
          </p:cNvPr>
          <p:cNvSpPr txBox="1"/>
          <p:nvPr/>
        </p:nvSpPr>
        <p:spPr>
          <a:xfrm>
            <a:off x="674139" y="4254062"/>
            <a:ext cx="1809877" cy="276999"/>
          </a:xfrm>
          <a:prstGeom prst="rect">
            <a:avLst/>
          </a:prstGeom>
          <a:noFill/>
        </p:spPr>
        <p:txBody>
          <a:bodyPr wrap="square" rtlCol="0" anchor="ctr">
            <a:spAutoFit/>
          </a:bodyPr>
          <a:lstStyle/>
          <a:p>
            <a:r>
              <a:rPr lang="en-US" sz="1200" b="1" dirty="0">
                <a:solidFill>
                  <a:schemeClr val="accent2"/>
                </a:solidFill>
                <a:latin typeface="+mj-lt"/>
              </a:rPr>
              <a:t>Female</a:t>
            </a:r>
            <a:endParaRPr lang="id-ID" sz="1200" b="1" dirty="0">
              <a:solidFill>
                <a:schemeClr val="accent2"/>
              </a:solidFill>
              <a:latin typeface="+mj-lt"/>
            </a:endParaRPr>
          </a:p>
        </p:txBody>
      </p:sp>
      <p:sp>
        <p:nvSpPr>
          <p:cNvPr id="109" name="TextBox 108">
            <a:extLst>
              <a:ext uri="{FF2B5EF4-FFF2-40B4-BE49-F238E27FC236}">
                <a16:creationId xmlns:a16="http://schemas.microsoft.com/office/drawing/2014/main" id="{DA0E39A8-5C99-430E-8953-3714CE22CF25}"/>
              </a:ext>
            </a:extLst>
          </p:cNvPr>
          <p:cNvSpPr txBox="1"/>
          <p:nvPr/>
        </p:nvSpPr>
        <p:spPr>
          <a:xfrm>
            <a:off x="3133182" y="4555513"/>
            <a:ext cx="1031068" cy="415498"/>
          </a:xfrm>
          <a:prstGeom prst="rect">
            <a:avLst/>
          </a:prstGeom>
          <a:noFill/>
        </p:spPr>
        <p:txBody>
          <a:bodyPr wrap="square" rtlCol="0" anchor="ctr">
            <a:spAutoFit/>
          </a:bodyPr>
          <a:lstStyle/>
          <a:p>
            <a:r>
              <a:rPr lang="en-US" sz="2100" b="1" dirty="0">
                <a:solidFill>
                  <a:schemeClr val="accent2"/>
                </a:solidFill>
                <a:latin typeface="+mj-lt"/>
              </a:rPr>
              <a:t>12,8K</a:t>
            </a:r>
            <a:endParaRPr lang="id-ID" sz="2100" b="1" dirty="0">
              <a:solidFill>
                <a:schemeClr val="accent2"/>
              </a:solidFill>
              <a:latin typeface="+mj-lt"/>
            </a:endParaRPr>
          </a:p>
        </p:txBody>
      </p:sp>
      <p:sp>
        <p:nvSpPr>
          <p:cNvPr id="110" name="TextBox 109">
            <a:extLst>
              <a:ext uri="{FF2B5EF4-FFF2-40B4-BE49-F238E27FC236}">
                <a16:creationId xmlns:a16="http://schemas.microsoft.com/office/drawing/2014/main" id="{E0F4A8CE-F617-4A5A-AB91-95620AFF28F2}"/>
              </a:ext>
            </a:extLst>
          </p:cNvPr>
          <p:cNvSpPr txBox="1"/>
          <p:nvPr/>
        </p:nvSpPr>
        <p:spPr>
          <a:xfrm>
            <a:off x="674138" y="2606044"/>
            <a:ext cx="3717656" cy="693395"/>
          </a:xfrm>
          <a:prstGeom prst="rect">
            <a:avLst/>
          </a:prstGeom>
          <a:noFill/>
        </p:spPr>
        <p:txBody>
          <a:bodyPr wrap="square" rtlCol="0" anchor="t">
            <a:spAutoFit/>
          </a:bodyPr>
          <a:lstStyle/>
          <a:p>
            <a:pPr>
              <a:lnSpc>
                <a:spcPct val="150000"/>
              </a:lnSpc>
            </a:pPr>
            <a:r>
              <a:rPr lang="en-US" sz="900" dirty="0"/>
              <a:t>A wonderful serenity has taken possession of my entire soul, like these sweet mornings of spring which I enjoy with my whole heart. I am alone, and feel the charm of existence in this spot</a:t>
            </a:r>
          </a:p>
        </p:txBody>
      </p:sp>
      <p:sp>
        <p:nvSpPr>
          <p:cNvPr id="111" name="TextBox 110">
            <a:extLst>
              <a:ext uri="{FF2B5EF4-FFF2-40B4-BE49-F238E27FC236}">
                <a16:creationId xmlns:a16="http://schemas.microsoft.com/office/drawing/2014/main" id="{D3D1A118-EE4F-47F1-AB07-E051C5834266}"/>
              </a:ext>
            </a:extLst>
          </p:cNvPr>
          <p:cNvSpPr txBox="1"/>
          <p:nvPr/>
        </p:nvSpPr>
        <p:spPr>
          <a:xfrm>
            <a:off x="674139" y="2371226"/>
            <a:ext cx="1430395" cy="323165"/>
          </a:xfrm>
          <a:prstGeom prst="rect">
            <a:avLst/>
          </a:prstGeom>
          <a:noFill/>
        </p:spPr>
        <p:txBody>
          <a:bodyPr wrap="square" rtlCol="0" anchor="ctr">
            <a:spAutoFit/>
          </a:bodyPr>
          <a:lstStyle/>
          <a:p>
            <a:r>
              <a:rPr lang="en-US" sz="1500" b="1" dirty="0">
                <a:solidFill>
                  <a:schemeClr val="accent1"/>
                </a:solidFill>
                <a:latin typeface="+mj-lt"/>
              </a:rPr>
              <a:t>Description</a:t>
            </a:r>
            <a:endParaRPr lang="en-ID" sz="1500" b="1" dirty="0">
              <a:solidFill>
                <a:schemeClr val="accent1"/>
              </a:solidFill>
              <a:latin typeface="+mj-lt"/>
            </a:endParaRPr>
          </a:p>
        </p:txBody>
      </p:sp>
      <p:sp>
        <p:nvSpPr>
          <p:cNvPr id="114" name="TextBox 113">
            <a:extLst>
              <a:ext uri="{FF2B5EF4-FFF2-40B4-BE49-F238E27FC236}">
                <a16:creationId xmlns:a16="http://schemas.microsoft.com/office/drawing/2014/main" id="{B29F97E8-06EB-498F-836D-1EACEE86CBE4}"/>
              </a:ext>
            </a:extLst>
          </p:cNvPr>
          <p:cNvSpPr txBox="1"/>
          <p:nvPr/>
        </p:nvSpPr>
        <p:spPr>
          <a:xfrm>
            <a:off x="5309309" y="4878048"/>
            <a:ext cx="2673021" cy="553998"/>
          </a:xfrm>
          <a:prstGeom prst="rect">
            <a:avLst/>
          </a:prstGeom>
          <a:noFill/>
        </p:spPr>
        <p:txBody>
          <a:bodyPr wrap="square" rtlCol="0" anchor="ctr">
            <a:spAutoFit/>
          </a:bodyPr>
          <a:lstStyle/>
          <a:p>
            <a:r>
              <a:rPr lang="en-US" sz="1500" b="1" dirty="0">
                <a:solidFill>
                  <a:schemeClr val="accent1"/>
                </a:solidFill>
                <a:latin typeface="+mj-lt"/>
              </a:rPr>
              <a:t>“ Our Collaborative Businesses To Grow “</a:t>
            </a:r>
            <a:endParaRPr lang="en-ID" sz="1500" b="1" dirty="0">
              <a:solidFill>
                <a:schemeClr val="accent1"/>
              </a:solidFill>
              <a:latin typeface="+mj-lt"/>
            </a:endParaRPr>
          </a:p>
        </p:txBody>
      </p:sp>
      <p:sp>
        <p:nvSpPr>
          <p:cNvPr id="115" name="TextBox 114">
            <a:extLst>
              <a:ext uri="{FF2B5EF4-FFF2-40B4-BE49-F238E27FC236}">
                <a16:creationId xmlns:a16="http://schemas.microsoft.com/office/drawing/2014/main" id="{C3D28CAD-5B3F-413E-BE40-30C0B67A3D50}"/>
              </a:ext>
            </a:extLst>
          </p:cNvPr>
          <p:cNvSpPr txBox="1"/>
          <p:nvPr/>
        </p:nvSpPr>
        <p:spPr>
          <a:xfrm>
            <a:off x="5309309" y="5428855"/>
            <a:ext cx="2946281" cy="253916"/>
          </a:xfrm>
          <a:prstGeom prst="rect">
            <a:avLst/>
          </a:prstGeom>
          <a:noFill/>
        </p:spPr>
        <p:txBody>
          <a:bodyPr wrap="square" rtlCol="0" anchor="ctr">
            <a:spAutoFit/>
          </a:bodyPr>
          <a:lstStyle/>
          <a:p>
            <a:r>
              <a:rPr lang="en-US" sz="1050" dirty="0"/>
              <a:t>- Mr. Julian Watts -</a:t>
            </a:r>
          </a:p>
        </p:txBody>
      </p:sp>
      <p:sp>
        <p:nvSpPr>
          <p:cNvPr id="116" name="Title 115">
            <a:extLst>
              <a:ext uri="{FF2B5EF4-FFF2-40B4-BE49-F238E27FC236}">
                <a16:creationId xmlns:a16="http://schemas.microsoft.com/office/drawing/2014/main" id="{4B0C3BF7-4A92-4014-8522-558C6AA0770E}"/>
              </a:ext>
            </a:extLst>
          </p:cNvPr>
          <p:cNvSpPr>
            <a:spLocks noGrp="1"/>
          </p:cNvSpPr>
          <p:nvPr>
            <p:ph type="title"/>
          </p:nvPr>
        </p:nvSpPr>
        <p:spPr>
          <a:xfrm>
            <a:off x="1853214" y="173904"/>
            <a:ext cx="5437573" cy="832104"/>
          </a:xfrm>
        </p:spPr>
        <p:txBody>
          <a:bodyPr/>
          <a:lstStyle/>
          <a:p>
            <a:r>
              <a:rPr lang="en-US" dirty="0"/>
              <a:t>Europe Map</a:t>
            </a:r>
            <a:endParaRPr lang="en-ID" dirty="0"/>
          </a:p>
        </p:txBody>
      </p:sp>
      <p:grpSp>
        <p:nvGrpSpPr>
          <p:cNvPr id="117" name="Group 116">
            <a:extLst>
              <a:ext uri="{FF2B5EF4-FFF2-40B4-BE49-F238E27FC236}">
                <a16:creationId xmlns:a16="http://schemas.microsoft.com/office/drawing/2014/main" id="{984C5286-9CBF-4C23-9A30-450C7FA39176}"/>
              </a:ext>
            </a:extLst>
          </p:cNvPr>
          <p:cNvGrpSpPr/>
          <p:nvPr/>
        </p:nvGrpSpPr>
        <p:grpSpPr>
          <a:xfrm>
            <a:off x="1" y="0"/>
            <a:ext cx="914216" cy="412685"/>
            <a:chOff x="1" y="1"/>
            <a:chExt cx="1218955" cy="550246"/>
          </a:xfrm>
        </p:grpSpPr>
        <p:sp>
          <p:nvSpPr>
            <p:cNvPr id="118" name="Rounded Rectangle 11">
              <a:extLst>
                <a:ext uri="{FF2B5EF4-FFF2-40B4-BE49-F238E27FC236}">
                  <a16:creationId xmlns:a16="http://schemas.microsoft.com/office/drawing/2014/main" id="{6D517E79-184F-4470-A773-B519B518901A}"/>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119" name="Graphic 7">
              <a:extLst>
                <a:ext uri="{FF2B5EF4-FFF2-40B4-BE49-F238E27FC236}">
                  <a16:creationId xmlns:a16="http://schemas.microsoft.com/office/drawing/2014/main" id="{30CA8B14-4D03-46B8-93D0-EB6512C40ED2}"/>
                </a:ext>
              </a:extLst>
            </p:cNvPr>
            <p:cNvGrpSpPr/>
            <p:nvPr/>
          </p:nvGrpSpPr>
          <p:grpSpPr>
            <a:xfrm>
              <a:off x="241838" y="195399"/>
              <a:ext cx="718493" cy="145203"/>
              <a:chOff x="4810125" y="3167062"/>
              <a:chExt cx="2573940" cy="520177"/>
            </a:xfrm>
            <a:solidFill>
              <a:schemeClr val="bg2"/>
            </a:solidFill>
          </p:grpSpPr>
          <p:sp>
            <p:nvSpPr>
              <p:cNvPr id="120" name="Freeform: Shape 119">
                <a:extLst>
                  <a:ext uri="{FF2B5EF4-FFF2-40B4-BE49-F238E27FC236}">
                    <a16:creationId xmlns:a16="http://schemas.microsoft.com/office/drawing/2014/main" id="{32EDB664-5109-48E2-BAA1-FA2F9E4854EB}"/>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121" name="Freeform: Shape 120">
                <a:extLst>
                  <a:ext uri="{FF2B5EF4-FFF2-40B4-BE49-F238E27FC236}">
                    <a16:creationId xmlns:a16="http://schemas.microsoft.com/office/drawing/2014/main" id="{AA7E7225-4653-4D9A-B319-AF79BC66E488}"/>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122" name="Freeform: Shape 121">
                <a:extLst>
                  <a:ext uri="{FF2B5EF4-FFF2-40B4-BE49-F238E27FC236}">
                    <a16:creationId xmlns:a16="http://schemas.microsoft.com/office/drawing/2014/main" id="{7F69D44D-30D2-400D-8A98-380C17A21E66}"/>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123" name="Freeform: Shape 122">
                <a:extLst>
                  <a:ext uri="{FF2B5EF4-FFF2-40B4-BE49-F238E27FC236}">
                    <a16:creationId xmlns:a16="http://schemas.microsoft.com/office/drawing/2014/main" id="{458130A0-9FAB-4BBC-ADDE-AE038791C6FF}"/>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124" name="Freeform: Shape 123">
                <a:extLst>
                  <a:ext uri="{FF2B5EF4-FFF2-40B4-BE49-F238E27FC236}">
                    <a16:creationId xmlns:a16="http://schemas.microsoft.com/office/drawing/2014/main" id="{86890BFE-7E70-4DEE-9DBF-E59B902F35FD}"/>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125" name="Freeform: Shape 124">
                <a:extLst>
                  <a:ext uri="{FF2B5EF4-FFF2-40B4-BE49-F238E27FC236}">
                    <a16:creationId xmlns:a16="http://schemas.microsoft.com/office/drawing/2014/main" id="{C91C526A-B4DF-47D9-84F9-778265D91648}"/>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126" name="Rectangle: Rounded Corners 125">
            <a:extLst>
              <a:ext uri="{FF2B5EF4-FFF2-40B4-BE49-F238E27FC236}">
                <a16:creationId xmlns:a16="http://schemas.microsoft.com/office/drawing/2014/main" id="{2DB1F07A-3804-4569-AF9F-6E8A638BDBEC}"/>
              </a:ext>
            </a:extLst>
          </p:cNvPr>
          <p:cNvSpPr/>
          <p:nvPr/>
        </p:nvSpPr>
        <p:spPr>
          <a:xfrm rot="16200000" flipH="1">
            <a:off x="794319" y="177115"/>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19558903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17"/>
                                        </p:tgtEl>
                                        <p:attrNameLst>
                                          <p:attrName>style.visibility</p:attrName>
                                        </p:attrNameLst>
                                      </p:cBhvr>
                                      <p:to>
                                        <p:strVal val="visible"/>
                                      </p:to>
                                    </p:set>
                                    <p:animEffect transition="in" filter="wipe(left)">
                                      <p:cBhvr>
                                        <p:cTn id="7" dur="500"/>
                                        <p:tgtEl>
                                          <p:spTgt spid="117"/>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126"/>
                                        </p:tgtEl>
                                        <p:attrNameLst>
                                          <p:attrName>style.visibility</p:attrName>
                                        </p:attrNameLst>
                                      </p:cBhvr>
                                      <p:to>
                                        <p:strVal val="visible"/>
                                      </p:to>
                                    </p:set>
                                    <p:animEffect transition="in" filter="wipe(up)">
                                      <p:cBhvr>
                                        <p:cTn id="11" dur="500"/>
                                        <p:tgtEl>
                                          <p:spTgt spid="126"/>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16"/>
                                        </p:tgtEl>
                                        <p:attrNameLst>
                                          <p:attrName>style.visibility</p:attrName>
                                        </p:attrNameLst>
                                      </p:cBhvr>
                                      <p:to>
                                        <p:strVal val="visible"/>
                                      </p:to>
                                    </p:set>
                                    <p:animEffect transition="in" filter="wipe(left)">
                                      <p:cBhvr>
                                        <p:cTn id="15" dur="500"/>
                                        <p:tgtEl>
                                          <p:spTgt spid="116"/>
                                        </p:tgtEl>
                                      </p:cBhvr>
                                    </p:animEffect>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wipe(up)">
                                      <p:cBhvr>
                                        <p:cTn id="19" dur="500"/>
                                        <p:tgtEl>
                                          <p:spTgt spid="11"/>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111"/>
                                        </p:tgtEl>
                                        <p:attrNameLst>
                                          <p:attrName>style.visibility</p:attrName>
                                        </p:attrNameLst>
                                      </p:cBhvr>
                                      <p:to>
                                        <p:strVal val="visible"/>
                                      </p:to>
                                    </p:set>
                                    <p:animEffect transition="in" filter="wipe(left)">
                                      <p:cBhvr>
                                        <p:cTn id="23" dur="500"/>
                                        <p:tgtEl>
                                          <p:spTgt spid="111"/>
                                        </p:tgtEl>
                                      </p:cBhvr>
                                    </p:animEffect>
                                  </p:childTnLst>
                                </p:cTn>
                              </p:par>
                            </p:childTnLst>
                          </p:cTn>
                        </p:par>
                        <p:par>
                          <p:cTn id="24" fill="hold">
                            <p:stCondLst>
                              <p:cond delay="2500"/>
                            </p:stCondLst>
                            <p:childTnLst>
                              <p:par>
                                <p:cTn id="25" presetID="22" presetClass="entr" presetSubtype="1" fill="hold" grpId="0" nodeType="afterEffect">
                                  <p:stCondLst>
                                    <p:cond delay="0"/>
                                  </p:stCondLst>
                                  <p:childTnLst>
                                    <p:set>
                                      <p:cBhvr>
                                        <p:cTn id="26" dur="1" fill="hold">
                                          <p:stCondLst>
                                            <p:cond delay="0"/>
                                          </p:stCondLst>
                                        </p:cTn>
                                        <p:tgtEl>
                                          <p:spTgt spid="110"/>
                                        </p:tgtEl>
                                        <p:attrNameLst>
                                          <p:attrName>style.visibility</p:attrName>
                                        </p:attrNameLst>
                                      </p:cBhvr>
                                      <p:to>
                                        <p:strVal val="visible"/>
                                      </p:to>
                                    </p:set>
                                    <p:animEffect transition="in" filter="wipe(up)">
                                      <p:cBhvr>
                                        <p:cTn id="27" dur="500"/>
                                        <p:tgtEl>
                                          <p:spTgt spid="110"/>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63"/>
                                        </p:tgtEl>
                                        <p:attrNameLst>
                                          <p:attrName>style.visibility</p:attrName>
                                        </p:attrNameLst>
                                      </p:cBhvr>
                                      <p:to>
                                        <p:strVal val="visible"/>
                                      </p:to>
                                    </p:set>
                                    <p:animEffect transition="in" filter="wipe(left)">
                                      <p:cBhvr>
                                        <p:cTn id="31" dur="500"/>
                                        <p:tgtEl>
                                          <p:spTgt spid="63"/>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108"/>
                                        </p:tgtEl>
                                        <p:attrNameLst>
                                          <p:attrName>style.visibility</p:attrName>
                                        </p:attrNameLst>
                                      </p:cBhvr>
                                      <p:to>
                                        <p:strVal val="visible"/>
                                      </p:to>
                                    </p:set>
                                    <p:animEffect transition="in" filter="wipe(left)">
                                      <p:cBhvr>
                                        <p:cTn id="34" dur="500"/>
                                        <p:tgtEl>
                                          <p:spTgt spid="108"/>
                                        </p:tgtEl>
                                      </p:cBhvr>
                                    </p:animEffect>
                                  </p:childTnLst>
                                </p:cTn>
                              </p:par>
                            </p:childTnLst>
                          </p:cTn>
                        </p:par>
                        <p:par>
                          <p:cTn id="35" fill="hold">
                            <p:stCondLst>
                              <p:cond delay="3500"/>
                            </p:stCondLst>
                            <p:childTnLst>
                              <p:par>
                                <p:cTn id="36" presetID="22" presetClass="entr" presetSubtype="8" fill="hold" nodeType="afterEffect">
                                  <p:stCondLst>
                                    <p:cond delay="0"/>
                                  </p:stCondLst>
                                  <p:childTnLst>
                                    <p:set>
                                      <p:cBhvr>
                                        <p:cTn id="37" dur="1" fill="hold">
                                          <p:stCondLst>
                                            <p:cond delay="0"/>
                                          </p:stCondLst>
                                        </p:cTn>
                                        <p:tgtEl>
                                          <p:spTgt spid="64"/>
                                        </p:tgtEl>
                                        <p:attrNameLst>
                                          <p:attrName>style.visibility</p:attrName>
                                        </p:attrNameLst>
                                      </p:cBhvr>
                                      <p:to>
                                        <p:strVal val="visible"/>
                                      </p:to>
                                    </p:set>
                                    <p:animEffect transition="in" filter="wipe(left)">
                                      <p:cBhvr>
                                        <p:cTn id="38" dur="500"/>
                                        <p:tgtEl>
                                          <p:spTgt spid="64"/>
                                        </p:tgtEl>
                                      </p:cBhvr>
                                    </p:animEffect>
                                  </p:childTnLst>
                                </p:cTn>
                              </p:par>
                              <p:par>
                                <p:cTn id="39" presetID="22" presetClass="entr" presetSubtype="8" fill="hold" nodeType="withEffect">
                                  <p:stCondLst>
                                    <p:cond delay="0"/>
                                  </p:stCondLst>
                                  <p:childTnLst>
                                    <p:set>
                                      <p:cBhvr>
                                        <p:cTn id="40" dur="1" fill="hold">
                                          <p:stCondLst>
                                            <p:cond delay="0"/>
                                          </p:stCondLst>
                                        </p:cTn>
                                        <p:tgtEl>
                                          <p:spTgt spid="86"/>
                                        </p:tgtEl>
                                        <p:attrNameLst>
                                          <p:attrName>style.visibility</p:attrName>
                                        </p:attrNameLst>
                                      </p:cBhvr>
                                      <p:to>
                                        <p:strVal val="visible"/>
                                      </p:to>
                                    </p:set>
                                    <p:animEffect transition="in" filter="wipe(left)">
                                      <p:cBhvr>
                                        <p:cTn id="41" dur="500"/>
                                        <p:tgtEl>
                                          <p:spTgt spid="86"/>
                                        </p:tgtEl>
                                      </p:cBhvr>
                                    </p:animEffect>
                                  </p:childTnLst>
                                </p:cTn>
                              </p:par>
                            </p:childTnLst>
                          </p:cTn>
                        </p:par>
                        <p:par>
                          <p:cTn id="42" fill="hold">
                            <p:stCondLst>
                              <p:cond delay="4000"/>
                            </p:stCondLst>
                            <p:childTnLst>
                              <p:par>
                                <p:cTn id="43" presetID="22" presetClass="entr" presetSubtype="8" fill="hold" grpId="0" nodeType="afterEffect">
                                  <p:stCondLst>
                                    <p:cond delay="0"/>
                                  </p:stCondLst>
                                  <p:childTnLst>
                                    <p:set>
                                      <p:cBhvr>
                                        <p:cTn id="44" dur="1" fill="hold">
                                          <p:stCondLst>
                                            <p:cond delay="0"/>
                                          </p:stCondLst>
                                        </p:cTn>
                                        <p:tgtEl>
                                          <p:spTgt spid="85"/>
                                        </p:tgtEl>
                                        <p:attrNameLst>
                                          <p:attrName>style.visibility</p:attrName>
                                        </p:attrNameLst>
                                      </p:cBhvr>
                                      <p:to>
                                        <p:strVal val="visible"/>
                                      </p:to>
                                    </p:set>
                                    <p:animEffect transition="in" filter="wipe(left)">
                                      <p:cBhvr>
                                        <p:cTn id="45" dur="500"/>
                                        <p:tgtEl>
                                          <p:spTgt spid="85"/>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109"/>
                                        </p:tgtEl>
                                        <p:attrNameLst>
                                          <p:attrName>style.visibility</p:attrName>
                                        </p:attrNameLst>
                                      </p:cBhvr>
                                      <p:to>
                                        <p:strVal val="visible"/>
                                      </p:to>
                                    </p:set>
                                    <p:animEffect transition="in" filter="wipe(left)">
                                      <p:cBhvr>
                                        <p:cTn id="48" dur="500"/>
                                        <p:tgtEl>
                                          <p:spTgt spid="109"/>
                                        </p:tgtEl>
                                      </p:cBhvr>
                                    </p:animEffect>
                                  </p:childTnLst>
                                </p:cTn>
                              </p:par>
                            </p:childTnLst>
                          </p:cTn>
                        </p:par>
                        <p:par>
                          <p:cTn id="49" fill="hold">
                            <p:stCondLst>
                              <p:cond delay="4500"/>
                            </p:stCondLst>
                            <p:childTnLst>
                              <p:par>
                                <p:cTn id="50" presetID="22" presetClass="entr" presetSubtype="4" fill="hold" grpId="0" nodeType="afterEffect">
                                  <p:stCondLst>
                                    <p:cond delay="0"/>
                                  </p:stCondLst>
                                  <p:childTnLst>
                                    <p:set>
                                      <p:cBhvr>
                                        <p:cTn id="51" dur="1" fill="hold">
                                          <p:stCondLst>
                                            <p:cond delay="0"/>
                                          </p:stCondLst>
                                        </p:cTn>
                                        <p:tgtEl>
                                          <p:spTgt spid="58"/>
                                        </p:tgtEl>
                                        <p:attrNameLst>
                                          <p:attrName>style.visibility</p:attrName>
                                        </p:attrNameLst>
                                      </p:cBhvr>
                                      <p:to>
                                        <p:strVal val="visible"/>
                                      </p:to>
                                    </p:set>
                                    <p:animEffect transition="in" filter="wipe(down)">
                                      <p:cBhvr>
                                        <p:cTn id="52" dur="500"/>
                                        <p:tgtEl>
                                          <p:spTgt spid="58"/>
                                        </p:tgtEl>
                                      </p:cBhvr>
                                    </p:animEffect>
                                  </p:childTnLst>
                                </p:cTn>
                              </p:par>
                            </p:childTnLst>
                          </p:cTn>
                        </p:par>
                        <p:par>
                          <p:cTn id="53" fill="hold">
                            <p:stCondLst>
                              <p:cond delay="5000"/>
                            </p:stCondLst>
                            <p:childTnLst>
                              <p:par>
                                <p:cTn id="54" presetID="22" presetClass="entr" presetSubtype="4" fill="hold" grpId="0" nodeType="afterEffect">
                                  <p:stCondLst>
                                    <p:cond delay="0"/>
                                  </p:stCondLst>
                                  <p:childTnLst>
                                    <p:set>
                                      <p:cBhvr>
                                        <p:cTn id="55" dur="1" fill="hold">
                                          <p:stCondLst>
                                            <p:cond delay="0"/>
                                          </p:stCondLst>
                                        </p:cTn>
                                        <p:tgtEl>
                                          <p:spTgt spid="59"/>
                                        </p:tgtEl>
                                        <p:attrNameLst>
                                          <p:attrName>style.visibility</p:attrName>
                                        </p:attrNameLst>
                                      </p:cBhvr>
                                      <p:to>
                                        <p:strVal val="visible"/>
                                      </p:to>
                                    </p:set>
                                    <p:animEffect transition="in" filter="wipe(down)">
                                      <p:cBhvr>
                                        <p:cTn id="56" dur="500"/>
                                        <p:tgtEl>
                                          <p:spTgt spid="59"/>
                                        </p:tgtEl>
                                      </p:cBhvr>
                                    </p:animEffect>
                                  </p:childTnLst>
                                </p:cTn>
                              </p:par>
                            </p:childTnLst>
                          </p:cTn>
                        </p:par>
                        <p:par>
                          <p:cTn id="57" fill="hold">
                            <p:stCondLst>
                              <p:cond delay="5500"/>
                            </p:stCondLst>
                            <p:childTnLst>
                              <p:par>
                                <p:cTn id="58" presetID="22" presetClass="entr" presetSubtype="8" fill="hold" grpId="0" nodeType="afterEffect">
                                  <p:stCondLst>
                                    <p:cond delay="0"/>
                                  </p:stCondLst>
                                  <p:childTnLst>
                                    <p:set>
                                      <p:cBhvr>
                                        <p:cTn id="59" dur="1" fill="hold">
                                          <p:stCondLst>
                                            <p:cond delay="0"/>
                                          </p:stCondLst>
                                        </p:cTn>
                                        <p:tgtEl>
                                          <p:spTgt spid="61"/>
                                        </p:tgtEl>
                                        <p:attrNameLst>
                                          <p:attrName>style.visibility</p:attrName>
                                        </p:attrNameLst>
                                      </p:cBhvr>
                                      <p:to>
                                        <p:strVal val="visible"/>
                                      </p:to>
                                    </p:set>
                                    <p:animEffect transition="in" filter="wipe(left)">
                                      <p:cBhvr>
                                        <p:cTn id="60" dur="500"/>
                                        <p:tgtEl>
                                          <p:spTgt spid="61"/>
                                        </p:tgtEl>
                                      </p:cBhvr>
                                    </p:animEffect>
                                  </p:childTnLst>
                                </p:cTn>
                              </p:par>
                            </p:childTnLst>
                          </p:cTn>
                        </p:par>
                        <p:par>
                          <p:cTn id="61" fill="hold">
                            <p:stCondLst>
                              <p:cond delay="6000"/>
                            </p:stCondLst>
                            <p:childTnLst>
                              <p:par>
                                <p:cTn id="62" presetID="22" presetClass="entr" presetSubtype="8" fill="hold" grpId="0" nodeType="afterEffect">
                                  <p:stCondLst>
                                    <p:cond delay="0"/>
                                  </p:stCondLst>
                                  <p:childTnLst>
                                    <p:set>
                                      <p:cBhvr>
                                        <p:cTn id="63" dur="1" fill="hold">
                                          <p:stCondLst>
                                            <p:cond delay="0"/>
                                          </p:stCondLst>
                                        </p:cTn>
                                        <p:tgtEl>
                                          <p:spTgt spid="60"/>
                                        </p:tgtEl>
                                        <p:attrNameLst>
                                          <p:attrName>style.visibility</p:attrName>
                                        </p:attrNameLst>
                                      </p:cBhvr>
                                      <p:to>
                                        <p:strVal val="visible"/>
                                      </p:to>
                                    </p:set>
                                    <p:animEffect transition="in" filter="wipe(left)">
                                      <p:cBhvr>
                                        <p:cTn id="64" dur="500"/>
                                        <p:tgtEl>
                                          <p:spTgt spid="60"/>
                                        </p:tgtEl>
                                      </p:cBhvr>
                                    </p:animEffect>
                                  </p:childTnLst>
                                </p:cTn>
                              </p:par>
                            </p:childTnLst>
                          </p:cTn>
                        </p:par>
                        <p:par>
                          <p:cTn id="65" fill="hold">
                            <p:stCondLst>
                              <p:cond delay="6500"/>
                            </p:stCondLst>
                            <p:childTnLst>
                              <p:par>
                                <p:cTn id="66" presetID="22" presetClass="entr" presetSubtype="8" fill="hold" grpId="0" nodeType="afterEffect">
                                  <p:stCondLst>
                                    <p:cond delay="0"/>
                                  </p:stCondLst>
                                  <p:childTnLst>
                                    <p:set>
                                      <p:cBhvr>
                                        <p:cTn id="67" dur="1" fill="hold">
                                          <p:stCondLst>
                                            <p:cond delay="0"/>
                                          </p:stCondLst>
                                        </p:cTn>
                                        <p:tgtEl>
                                          <p:spTgt spid="62"/>
                                        </p:tgtEl>
                                        <p:attrNameLst>
                                          <p:attrName>style.visibility</p:attrName>
                                        </p:attrNameLst>
                                      </p:cBhvr>
                                      <p:to>
                                        <p:strVal val="visible"/>
                                      </p:to>
                                    </p:set>
                                    <p:animEffect transition="in" filter="wipe(left)">
                                      <p:cBhvr>
                                        <p:cTn id="68" dur="500"/>
                                        <p:tgtEl>
                                          <p:spTgt spid="62"/>
                                        </p:tgtEl>
                                      </p:cBhvr>
                                    </p:animEffect>
                                  </p:childTnLst>
                                </p:cTn>
                              </p:par>
                            </p:childTnLst>
                          </p:cTn>
                        </p:par>
                        <p:par>
                          <p:cTn id="69" fill="hold">
                            <p:stCondLst>
                              <p:cond delay="7000"/>
                            </p:stCondLst>
                            <p:childTnLst>
                              <p:par>
                                <p:cTn id="70" presetID="22" presetClass="entr" presetSubtype="1" fill="hold" grpId="0" nodeType="afterEffect">
                                  <p:stCondLst>
                                    <p:cond delay="0"/>
                                  </p:stCondLst>
                                  <p:childTnLst>
                                    <p:set>
                                      <p:cBhvr>
                                        <p:cTn id="71" dur="1" fill="hold">
                                          <p:stCondLst>
                                            <p:cond delay="0"/>
                                          </p:stCondLst>
                                        </p:cTn>
                                        <p:tgtEl>
                                          <p:spTgt spid="114"/>
                                        </p:tgtEl>
                                        <p:attrNameLst>
                                          <p:attrName>style.visibility</p:attrName>
                                        </p:attrNameLst>
                                      </p:cBhvr>
                                      <p:to>
                                        <p:strVal val="visible"/>
                                      </p:to>
                                    </p:set>
                                    <p:animEffect transition="in" filter="wipe(up)">
                                      <p:cBhvr>
                                        <p:cTn id="72" dur="500"/>
                                        <p:tgtEl>
                                          <p:spTgt spid="114"/>
                                        </p:tgtEl>
                                      </p:cBhvr>
                                    </p:animEffect>
                                  </p:childTnLst>
                                </p:cTn>
                              </p:par>
                            </p:childTnLst>
                          </p:cTn>
                        </p:par>
                        <p:par>
                          <p:cTn id="73" fill="hold">
                            <p:stCondLst>
                              <p:cond delay="7500"/>
                            </p:stCondLst>
                            <p:childTnLst>
                              <p:par>
                                <p:cTn id="74" presetID="22" presetClass="entr" presetSubtype="8" fill="hold" grpId="0" nodeType="afterEffect">
                                  <p:stCondLst>
                                    <p:cond delay="0"/>
                                  </p:stCondLst>
                                  <p:childTnLst>
                                    <p:set>
                                      <p:cBhvr>
                                        <p:cTn id="75" dur="1" fill="hold">
                                          <p:stCondLst>
                                            <p:cond delay="0"/>
                                          </p:stCondLst>
                                        </p:cTn>
                                        <p:tgtEl>
                                          <p:spTgt spid="115"/>
                                        </p:tgtEl>
                                        <p:attrNameLst>
                                          <p:attrName>style.visibility</p:attrName>
                                        </p:attrNameLst>
                                      </p:cBhvr>
                                      <p:to>
                                        <p:strVal val="visible"/>
                                      </p:to>
                                    </p:set>
                                    <p:animEffect transition="in" filter="wipe(left)">
                                      <p:cBhvr>
                                        <p:cTn id="76" dur="500"/>
                                        <p:tgtEl>
                                          <p:spTgt spid="1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animBg="1"/>
      <p:bldP spid="59" grpId="0" animBg="1"/>
      <p:bldP spid="60" grpId="0"/>
      <p:bldP spid="61" grpId="0"/>
      <p:bldP spid="62" grpId="0"/>
      <p:bldP spid="63" grpId="0"/>
      <p:bldP spid="85" grpId="0"/>
      <p:bldP spid="108" grpId="0"/>
      <p:bldP spid="109" grpId="0"/>
      <p:bldP spid="110" grpId="0"/>
      <p:bldP spid="111" grpId="0"/>
      <p:bldP spid="114" grpId="0"/>
      <p:bldP spid="115" grpId="0"/>
      <p:bldP spid="116" grpId="0"/>
      <p:bldP spid="126"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oup 10">
            <a:extLst>
              <a:ext uri="{FF2B5EF4-FFF2-40B4-BE49-F238E27FC236}">
                <a16:creationId xmlns:a16="http://schemas.microsoft.com/office/drawing/2014/main" id="{B7CB2439-9AAE-4C09-8EC9-25470CE61B95}"/>
              </a:ext>
            </a:extLst>
          </p:cNvPr>
          <p:cNvGrpSpPr/>
          <p:nvPr/>
        </p:nvGrpSpPr>
        <p:grpSpPr>
          <a:xfrm>
            <a:off x="205944" y="2231595"/>
            <a:ext cx="4706554" cy="2768806"/>
            <a:chOff x="3551238" y="4219575"/>
            <a:chExt cx="3605213" cy="2120901"/>
          </a:xfrm>
          <a:solidFill>
            <a:schemeClr val="bg2">
              <a:lumMod val="85000"/>
              <a:alpha val="50000"/>
            </a:schemeClr>
          </a:solidFill>
        </p:grpSpPr>
        <p:grpSp>
          <p:nvGrpSpPr>
            <p:cNvPr id="12" name="Group 412">
              <a:extLst>
                <a:ext uri="{FF2B5EF4-FFF2-40B4-BE49-F238E27FC236}">
                  <a16:creationId xmlns:a16="http://schemas.microsoft.com/office/drawing/2014/main" id="{5FBFA051-7F32-4B48-B95F-E10FD924E158}"/>
                </a:ext>
              </a:extLst>
            </p:cNvPr>
            <p:cNvGrpSpPr>
              <a:grpSpLocks/>
            </p:cNvGrpSpPr>
            <p:nvPr/>
          </p:nvGrpSpPr>
          <p:grpSpPr bwMode="auto">
            <a:xfrm>
              <a:off x="3551238" y="4219575"/>
              <a:ext cx="3605213" cy="2120901"/>
              <a:chOff x="2237" y="2658"/>
              <a:chExt cx="2271" cy="1336"/>
            </a:xfrm>
            <a:grpFill/>
          </p:grpSpPr>
          <p:sp>
            <p:nvSpPr>
              <p:cNvPr id="245" name="Freeform 212">
                <a:extLst>
                  <a:ext uri="{FF2B5EF4-FFF2-40B4-BE49-F238E27FC236}">
                    <a16:creationId xmlns:a16="http://schemas.microsoft.com/office/drawing/2014/main" id="{3092F423-CC8F-4B62-B494-91AFE32AEBBD}"/>
                  </a:ext>
                </a:extLst>
              </p:cNvPr>
              <p:cNvSpPr>
                <a:spLocks noEditPoints="1"/>
              </p:cNvSpPr>
              <p:nvPr/>
            </p:nvSpPr>
            <p:spPr bwMode="auto">
              <a:xfrm>
                <a:off x="3188" y="2743"/>
                <a:ext cx="1187" cy="1050"/>
              </a:xfrm>
              <a:custGeom>
                <a:avLst/>
                <a:gdLst>
                  <a:gd name="T0" fmla="*/ 1599 w 2327"/>
                  <a:gd name="T1" fmla="*/ 1383 h 2063"/>
                  <a:gd name="T2" fmla="*/ 1730 w 2327"/>
                  <a:gd name="T3" fmla="*/ 1266 h 2063"/>
                  <a:gd name="T4" fmla="*/ 1848 w 2327"/>
                  <a:gd name="T5" fmla="*/ 1073 h 2063"/>
                  <a:gd name="T6" fmla="*/ 1856 w 2327"/>
                  <a:gd name="T7" fmla="*/ 937 h 2063"/>
                  <a:gd name="T8" fmla="*/ 1993 w 2327"/>
                  <a:gd name="T9" fmla="*/ 806 h 2063"/>
                  <a:gd name="T10" fmla="*/ 1994 w 2327"/>
                  <a:gd name="T11" fmla="*/ 601 h 2063"/>
                  <a:gd name="T12" fmla="*/ 1937 w 2327"/>
                  <a:gd name="T13" fmla="*/ 467 h 2063"/>
                  <a:gd name="T14" fmla="*/ 2135 w 2327"/>
                  <a:gd name="T15" fmla="*/ 339 h 2063"/>
                  <a:gd name="T16" fmla="*/ 2224 w 2327"/>
                  <a:gd name="T17" fmla="*/ 546 h 2063"/>
                  <a:gd name="T18" fmla="*/ 2242 w 2327"/>
                  <a:gd name="T19" fmla="*/ 369 h 2063"/>
                  <a:gd name="T20" fmla="*/ 2266 w 2327"/>
                  <a:gd name="T21" fmla="*/ 132 h 2063"/>
                  <a:gd name="T22" fmla="*/ 2138 w 2327"/>
                  <a:gd name="T23" fmla="*/ 32 h 2063"/>
                  <a:gd name="T24" fmla="*/ 1809 w 2327"/>
                  <a:gd name="T25" fmla="*/ 76 h 2063"/>
                  <a:gd name="T26" fmla="*/ 1627 w 2327"/>
                  <a:gd name="T27" fmla="*/ 125 h 2063"/>
                  <a:gd name="T28" fmla="*/ 1435 w 2327"/>
                  <a:gd name="T29" fmla="*/ 121 h 2063"/>
                  <a:gd name="T30" fmla="*/ 1326 w 2327"/>
                  <a:gd name="T31" fmla="*/ 61 h 2063"/>
                  <a:gd name="T32" fmla="*/ 1125 w 2327"/>
                  <a:gd name="T33" fmla="*/ 89 h 2063"/>
                  <a:gd name="T34" fmla="*/ 1095 w 2327"/>
                  <a:gd name="T35" fmla="*/ 293 h 2063"/>
                  <a:gd name="T36" fmla="*/ 994 w 2327"/>
                  <a:gd name="T37" fmla="*/ 260 h 2063"/>
                  <a:gd name="T38" fmla="*/ 981 w 2327"/>
                  <a:gd name="T39" fmla="*/ 299 h 2063"/>
                  <a:gd name="T40" fmla="*/ 872 w 2327"/>
                  <a:gd name="T41" fmla="*/ 394 h 2063"/>
                  <a:gd name="T42" fmla="*/ 688 w 2327"/>
                  <a:gd name="T43" fmla="*/ 467 h 2063"/>
                  <a:gd name="T44" fmla="*/ 680 w 2327"/>
                  <a:gd name="T45" fmla="*/ 443 h 2063"/>
                  <a:gd name="T46" fmla="*/ 467 w 2327"/>
                  <a:gd name="T47" fmla="*/ 369 h 2063"/>
                  <a:gd name="T48" fmla="*/ 393 w 2327"/>
                  <a:gd name="T49" fmla="*/ 417 h 2063"/>
                  <a:gd name="T50" fmla="*/ 310 w 2327"/>
                  <a:gd name="T51" fmla="*/ 562 h 2063"/>
                  <a:gd name="T52" fmla="*/ 430 w 2327"/>
                  <a:gd name="T53" fmla="*/ 692 h 2063"/>
                  <a:gd name="T54" fmla="*/ 484 w 2327"/>
                  <a:gd name="T55" fmla="*/ 614 h 2063"/>
                  <a:gd name="T56" fmla="*/ 454 w 2327"/>
                  <a:gd name="T57" fmla="*/ 733 h 2063"/>
                  <a:gd name="T58" fmla="*/ 328 w 2327"/>
                  <a:gd name="T59" fmla="*/ 692 h 2063"/>
                  <a:gd name="T60" fmla="*/ 149 w 2327"/>
                  <a:gd name="T61" fmla="*/ 927 h 2063"/>
                  <a:gd name="T62" fmla="*/ 358 w 2327"/>
                  <a:gd name="T63" fmla="*/ 927 h 2063"/>
                  <a:gd name="T64" fmla="*/ 389 w 2327"/>
                  <a:gd name="T65" fmla="*/ 898 h 2063"/>
                  <a:gd name="T66" fmla="*/ 551 w 2327"/>
                  <a:gd name="T67" fmla="*/ 974 h 2063"/>
                  <a:gd name="T68" fmla="*/ 643 w 2327"/>
                  <a:gd name="T69" fmla="*/ 1120 h 2063"/>
                  <a:gd name="T70" fmla="*/ 257 w 2327"/>
                  <a:gd name="T71" fmla="*/ 1044 h 2063"/>
                  <a:gd name="T72" fmla="*/ 9 w 2327"/>
                  <a:gd name="T73" fmla="*/ 1394 h 2063"/>
                  <a:gd name="T74" fmla="*/ 359 w 2327"/>
                  <a:gd name="T75" fmla="*/ 1550 h 2063"/>
                  <a:gd name="T76" fmla="*/ 508 w 2327"/>
                  <a:gd name="T77" fmla="*/ 2057 h 2063"/>
                  <a:gd name="T78" fmla="*/ 788 w 2327"/>
                  <a:gd name="T79" fmla="*/ 1603 h 2063"/>
                  <a:gd name="T80" fmla="*/ 691 w 2327"/>
                  <a:gd name="T81" fmla="*/ 1174 h 2063"/>
                  <a:gd name="T82" fmla="*/ 1016 w 2327"/>
                  <a:gd name="T83" fmla="*/ 1289 h 2063"/>
                  <a:gd name="T84" fmla="*/ 963 w 2327"/>
                  <a:gd name="T85" fmla="*/ 1191 h 2063"/>
                  <a:gd name="T86" fmla="*/ 1249 w 2327"/>
                  <a:gd name="T87" fmla="*/ 1377 h 2063"/>
                  <a:gd name="T88" fmla="*/ 1511 w 2327"/>
                  <a:gd name="T89" fmla="*/ 1306 h 2063"/>
                  <a:gd name="T90" fmla="*/ 2225 w 2327"/>
                  <a:gd name="T91" fmla="*/ 201 h 2063"/>
                  <a:gd name="T92" fmla="*/ 1713 w 2327"/>
                  <a:gd name="T93" fmla="*/ 757 h 2063"/>
                  <a:gd name="T94" fmla="*/ 390 w 2327"/>
                  <a:gd name="T95" fmla="*/ 651 h 2063"/>
                  <a:gd name="T96" fmla="*/ 494 w 2327"/>
                  <a:gd name="T97" fmla="*/ 369 h 2063"/>
                  <a:gd name="T98" fmla="*/ 557 w 2327"/>
                  <a:gd name="T99" fmla="*/ 583 h 2063"/>
                  <a:gd name="T100" fmla="*/ 237 w 2327"/>
                  <a:gd name="T101" fmla="*/ 1463 h 2063"/>
                  <a:gd name="T102" fmla="*/ 648 w 2327"/>
                  <a:gd name="T103" fmla="*/ 1675 h 2063"/>
                  <a:gd name="T104" fmla="*/ 685 w 2327"/>
                  <a:gd name="T105" fmla="*/ 1548 h 2063"/>
                  <a:gd name="T106" fmla="*/ 670 w 2327"/>
                  <a:gd name="T107" fmla="*/ 854 h 2063"/>
                  <a:gd name="T108" fmla="*/ 583 w 2327"/>
                  <a:gd name="T109" fmla="*/ 489 h 2063"/>
                  <a:gd name="T110" fmla="*/ 596 w 2327"/>
                  <a:gd name="T111" fmla="*/ 911 h 2063"/>
                  <a:gd name="T112" fmla="*/ 711 w 2327"/>
                  <a:gd name="T113" fmla="*/ 907 h 2063"/>
                  <a:gd name="T114" fmla="*/ 878 w 2327"/>
                  <a:gd name="T115" fmla="*/ 901 h 2063"/>
                  <a:gd name="T116" fmla="*/ 1074 w 2327"/>
                  <a:gd name="T117" fmla="*/ 387 h 2063"/>
                  <a:gd name="T118" fmla="*/ 1201 w 2327"/>
                  <a:gd name="T119" fmla="*/ 24 h 2063"/>
                  <a:gd name="T120" fmla="*/ 1244 w 2327"/>
                  <a:gd name="T121" fmla="*/ 94 h 2063"/>
                  <a:gd name="T122" fmla="*/ 1396 w 2327"/>
                  <a:gd name="T123" fmla="*/ 810 h 2063"/>
                  <a:gd name="T124" fmla="*/ 1551 w 2327"/>
                  <a:gd name="T125" fmla="*/ 691 h 20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327" h="2063">
                    <a:moveTo>
                      <a:pt x="1550" y="1331"/>
                    </a:moveTo>
                    <a:cubicBezTo>
                      <a:pt x="1550" y="1331"/>
                      <a:pt x="1552" y="1330"/>
                      <a:pt x="1552" y="1331"/>
                    </a:cubicBezTo>
                    <a:cubicBezTo>
                      <a:pt x="1556" y="1334"/>
                      <a:pt x="1560" y="1336"/>
                      <a:pt x="1561" y="1341"/>
                    </a:cubicBezTo>
                    <a:cubicBezTo>
                      <a:pt x="1561" y="1345"/>
                      <a:pt x="1562" y="1348"/>
                      <a:pt x="1564" y="1352"/>
                    </a:cubicBezTo>
                    <a:cubicBezTo>
                      <a:pt x="1567" y="1361"/>
                      <a:pt x="1568" y="1371"/>
                      <a:pt x="1574" y="1380"/>
                    </a:cubicBezTo>
                    <a:cubicBezTo>
                      <a:pt x="1575" y="1381"/>
                      <a:pt x="1576" y="1384"/>
                      <a:pt x="1576" y="1386"/>
                    </a:cubicBezTo>
                    <a:cubicBezTo>
                      <a:pt x="1577" y="1388"/>
                      <a:pt x="1577" y="1390"/>
                      <a:pt x="1578" y="1392"/>
                    </a:cubicBezTo>
                    <a:cubicBezTo>
                      <a:pt x="1580" y="1400"/>
                      <a:pt x="1580" y="1408"/>
                      <a:pt x="1578" y="1416"/>
                    </a:cubicBezTo>
                    <a:cubicBezTo>
                      <a:pt x="1577" y="1419"/>
                      <a:pt x="1577" y="1421"/>
                      <a:pt x="1577" y="1423"/>
                    </a:cubicBezTo>
                    <a:cubicBezTo>
                      <a:pt x="1579" y="1429"/>
                      <a:pt x="1578" y="1435"/>
                      <a:pt x="1576" y="1441"/>
                    </a:cubicBezTo>
                    <a:cubicBezTo>
                      <a:pt x="1574" y="1447"/>
                      <a:pt x="1575" y="1453"/>
                      <a:pt x="1582" y="1455"/>
                    </a:cubicBezTo>
                    <a:cubicBezTo>
                      <a:pt x="1583" y="1456"/>
                      <a:pt x="1583" y="1456"/>
                      <a:pt x="1584" y="1456"/>
                    </a:cubicBezTo>
                    <a:cubicBezTo>
                      <a:pt x="1590" y="1464"/>
                      <a:pt x="1597" y="1473"/>
                      <a:pt x="1603" y="1481"/>
                    </a:cubicBezTo>
                    <a:cubicBezTo>
                      <a:pt x="1606" y="1485"/>
                      <a:pt x="1606" y="1490"/>
                      <a:pt x="1606" y="1495"/>
                    </a:cubicBezTo>
                    <a:cubicBezTo>
                      <a:pt x="1606" y="1496"/>
                      <a:pt x="1607" y="1497"/>
                      <a:pt x="1608" y="1498"/>
                    </a:cubicBezTo>
                    <a:cubicBezTo>
                      <a:pt x="1609" y="1501"/>
                      <a:pt x="1610" y="1504"/>
                      <a:pt x="1610" y="1508"/>
                    </a:cubicBezTo>
                    <a:cubicBezTo>
                      <a:pt x="1609" y="1511"/>
                      <a:pt x="1611" y="1514"/>
                      <a:pt x="1613" y="1517"/>
                    </a:cubicBezTo>
                    <a:cubicBezTo>
                      <a:pt x="1616" y="1520"/>
                      <a:pt x="1620" y="1524"/>
                      <a:pt x="1621" y="1529"/>
                    </a:cubicBezTo>
                    <a:cubicBezTo>
                      <a:pt x="1621" y="1530"/>
                      <a:pt x="1623" y="1531"/>
                      <a:pt x="1624" y="1532"/>
                    </a:cubicBezTo>
                    <a:cubicBezTo>
                      <a:pt x="1626" y="1534"/>
                      <a:pt x="1628" y="1535"/>
                      <a:pt x="1629" y="1537"/>
                    </a:cubicBezTo>
                    <a:cubicBezTo>
                      <a:pt x="1632" y="1541"/>
                      <a:pt x="1636" y="1543"/>
                      <a:pt x="1641" y="1546"/>
                    </a:cubicBezTo>
                    <a:cubicBezTo>
                      <a:pt x="1646" y="1548"/>
                      <a:pt x="1651" y="1551"/>
                      <a:pt x="1657" y="1554"/>
                    </a:cubicBezTo>
                    <a:cubicBezTo>
                      <a:pt x="1656" y="1554"/>
                      <a:pt x="1656" y="1554"/>
                      <a:pt x="1656" y="1554"/>
                    </a:cubicBezTo>
                    <a:cubicBezTo>
                      <a:pt x="1657" y="1554"/>
                      <a:pt x="1657" y="1554"/>
                      <a:pt x="1658" y="1554"/>
                    </a:cubicBezTo>
                    <a:cubicBezTo>
                      <a:pt x="1657" y="1554"/>
                      <a:pt x="1657" y="1554"/>
                      <a:pt x="1657" y="1554"/>
                    </a:cubicBezTo>
                    <a:cubicBezTo>
                      <a:pt x="1658" y="1553"/>
                      <a:pt x="1659" y="1552"/>
                      <a:pt x="1660" y="1551"/>
                    </a:cubicBezTo>
                    <a:cubicBezTo>
                      <a:pt x="1662" y="1550"/>
                      <a:pt x="1663" y="1548"/>
                      <a:pt x="1662" y="1545"/>
                    </a:cubicBezTo>
                    <a:cubicBezTo>
                      <a:pt x="1660" y="1541"/>
                      <a:pt x="1658" y="1536"/>
                      <a:pt x="1655" y="1532"/>
                    </a:cubicBezTo>
                    <a:cubicBezTo>
                      <a:pt x="1651" y="1528"/>
                      <a:pt x="1651" y="1523"/>
                      <a:pt x="1650" y="1517"/>
                    </a:cubicBezTo>
                    <a:cubicBezTo>
                      <a:pt x="1650" y="1514"/>
                      <a:pt x="1650" y="1511"/>
                      <a:pt x="1650" y="1507"/>
                    </a:cubicBezTo>
                    <a:cubicBezTo>
                      <a:pt x="1650" y="1503"/>
                      <a:pt x="1649" y="1500"/>
                      <a:pt x="1647" y="1497"/>
                    </a:cubicBezTo>
                    <a:cubicBezTo>
                      <a:pt x="1643" y="1492"/>
                      <a:pt x="1638" y="1487"/>
                      <a:pt x="1633" y="1483"/>
                    </a:cubicBezTo>
                    <a:cubicBezTo>
                      <a:pt x="1627" y="1480"/>
                      <a:pt x="1623" y="1474"/>
                      <a:pt x="1616" y="1471"/>
                    </a:cubicBezTo>
                    <a:cubicBezTo>
                      <a:pt x="1611" y="1469"/>
                      <a:pt x="1608" y="1465"/>
                      <a:pt x="1608" y="1459"/>
                    </a:cubicBezTo>
                    <a:cubicBezTo>
                      <a:pt x="1608" y="1456"/>
                      <a:pt x="1607" y="1453"/>
                      <a:pt x="1605" y="1451"/>
                    </a:cubicBezTo>
                    <a:cubicBezTo>
                      <a:pt x="1601" y="1447"/>
                      <a:pt x="1599" y="1443"/>
                      <a:pt x="1597" y="1438"/>
                    </a:cubicBezTo>
                    <a:cubicBezTo>
                      <a:pt x="1593" y="1437"/>
                      <a:pt x="1590" y="1434"/>
                      <a:pt x="1589" y="1429"/>
                    </a:cubicBezTo>
                    <a:cubicBezTo>
                      <a:pt x="1589" y="1426"/>
                      <a:pt x="1589" y="1423"/>
                      <a:pt x="1590" y="1420"/>
                    </a:cubicBezTo>
                    <a:cubicBezTo>
                      <a:pt x="1594" y="1408"/>
                      <a:pt x="1598" y="1396"/>
                      <a:pt x="1599" y="1383"/>
                    </a:cubicBezTo>
                    <a:cubicBezTo>
                      <a:pt x="1599" y="1382"/>
                      <a:pt x="1599" y="1382"/>
                      <a:pt x="1600" y="1381"/>
                    </a:cubicBezTo>
                    <a:cubicBezTo>
                      <a:pt x="1600" y="1381"/>
                      <a:pt x="1601" y="1380"/>
                      <a:pt x="1602" y="1380"/>
                    </a:cubicBezTo>
                    <a:cubicBezTo>
                      <a:pt x="1603" y="1380"/>
                      <a:pt x="1604" y="1380"/>
                      <a:pt x="1605" y="1381"/>
                    </a:cubicBezTo>
                    <a:cubicBezTo>
                      <a:pt x="1606" y="1381"/>
                      <a:pt x="1607" y="1383"/>
                      <a:pt x="1607" y="1384"/>
                    </a:cubicBezTo>
                    <a:cubicBezTo>
                      <a:pt x="1608" y="1390"/>
                      <a:pt x="1611" y="1392"/>
                      <a:pt x="1617" y="1392"/>
                    </a:cubicBezTo>
                    <a:cubicBezTo>
                      <a:pt x="1619" y="1392"/>
                      <a:pt x="1621" y="1392"/>
                      <a:pt x="1622" y="1393"/>
                    </a:cubicBezTo>
                    <a:cubicBezTo>
                      <a:pt x="1627" y="1397"/>
                      <a:pt x="1634" y="1400"/>
                      <a:pt x="1637" y="1407"/>
                    </a:cubicBezTo>
                    <a:cubicBezTo>
                      <a:pt x="1641" y="1415"/>
                      <a:pt x="1649" y="1420"/>
                      <a:pt x="1655" y="1426"/>
                    </a:cubicBezTo>
                    <a:cubicBezTo>
                      <a:pt x="1657" y="1425"/>
                      <a:pt x="1659" y="1424"/>
                      <a:pt x="1660" y="1424"/>
                    </a:cubicBezTo>
                    <a:cubicBezTo>
                      <a:pt x="1663" y="1426"/>
                      <a:pt x="1666" y="1427"/>
                      <a:pt x="1666" y="1433"/>
                    </a:cubicBezTo>
                    <a:cubicBezTo>
                      <a:pt x="1666" y="1437"/>
                      <a:pt x="1666" y="1441"/>
                      <a:pt x="1666" y="1446"/>
                    </a:cubicBezTo>
                    <a:cubicBezTo>
                      <a:pt x="1666" y="1447"/>
                      <a:pt x="1669" y="1448"/>
                      <a:pt x="1670" y="1447"/>
                    </a:cubicBezTo>
                    <a:cubicBezTo>
                      <a:pt x="1671" y="1447"/>
                      <a:pt x="1672" y="1447"/>
                      <a:pt x="1672" y="1447"/>
                    </a:cubicBezTo>
                    <a:cubicBezTo>
                      <a:pt x="1678" y="1440"/>
                      <a:pt x="1685" y="1434"/>
                      <a:pt x="1691" y="1428"/>
                    </a:cubicBezTo>
                    <a:cubicBezTo>
                      <a:pt x="1692" y="1427"/>
                      <a:pt x="1694" y="1425"/>
                      <a:pt x="1696" y="1425"/>
                    </a:cubicBezTo>
                    <a:cubicBezTo>
                      <a:pt x="1705" y="1423"/>
                      <a:pt x="1711" y="1417"/>
                      <a:pt x="1717" y="1412"/>
                    </a:cubicBezTo>
                    <a:cubicBezTo>
                      <a:pt x="1721" y="1408"/>
                      <a:pt x="1723" y="1404"/>
                      <a:pt x="1724" y="1399"/>
                    </a:cubicBezTo>
                    <a:cubicBezTo>
                      <a:pt x="1726" y="1391"/>
                      <a:pt x="1727" y="1384"/>
                      <a:pt x="1724" y="1376"/>
                    </a:cubicBezTo>
                    <a:cubicBezTo>
                      <a:pt x="1724" y="1376"/>
                      <a:pt x="1724" y="1375"/>
                      <a:pt x="1724" y="1375"/>
                    </a:cubicBezTo>
                    <a:cubicBezTo>
                      <a:pt x="1722" y="1365"/>
                      <a:pt x="1719" y="1356"/>
                      <a:pt x="1714" y="1347"/>
                    </a:cubicBezTo>
                    <a:cubicBezTo>
                      <a:pt x="1712" y="1343"/>
                      <a:pt x="1710" y="1340"/>
                      <a:pt x="1707" y="1338"/>
                    </a:cubicBezTo>
                    <a:cubicBezTo>
                      <a:pt x="1702" y="1332"/>
                      <a:pt x="1695" y="1328"/>
                      <a:pt x="1689" y="1324"/>
                    </a:cubicBezTo>
                    <a:cubicBezTo>
                      <a:pt x="1685" y="1321"/>
                      <a:pt x="1681" y="1318"/>
                      <a:pt x="1680" y="1312"/>
                    </a:cubicBezTo>
                    <a:cubicBezTo>
                      <a:pt x="1679" y="1310"/>
                      <a:pt x="1677" y="1308"/>
                      <a:pt x="1675" y="1306"/>
                    </a:cubicBezTo>
                    <a:cubicBezTo>
                      <a:pt x="1673" y="1304"/>
                      <a:pt x="1672" y="1303"/>
                      <a:pt x="1670" y="1301"/>
                    </a:cubicBezTo>
                    <a:cubicBezTo>
                      <a:pt x="1669" y="1301"/>
                      <a:pt x="1669" y="1299"/>
                      <a:pt x="1669" y="1299"/>
                    </a:cubicBezTo>
                    <a:cubicBezTo>
                      <a:pt x="1668" y="1293"/>
                      <a:pt x="1667" y="1286"/>
                      <a:pt x="1672" y="1282"/>
                    </a:cubicBezTo>
                    <a:cubicBezTo>
                      <a:pt x="1675" y="1280"/>
                      <a:pt x="1676" y="1277"/>
                      <a:pt x="1677" y="1273"/>
                    </a:cubicBezTo>
                    <a:cubicBezTo>
                      <a:pt x="1677" y="1271"/>
                      <a:pt x="1679" y="1269"/>
                      <a:pt x="1681" y="1268"/>
                    </a:cubicBezTo>
                    <a:cubicBezTo>
                      <a:pt x="1687" y="1264"/>
                      <a:pt x="1693" y="1261"/>
                      <a:pt x="1699" y="1258"/>
                    </a:cubicBezTo>
                    <a:cubicBezTo>
                      <a:pt x="1701" y="1257"/>
                      <a:pt x="1703" y="1257"/>
                      <a:pt x="1704" y="1257"/>
                    </a:cubicBezTo>
                    <a:cubicBezTo>
                      <a:pt x="1706" y="1258"/>
                      <a:pt x="1707" y="1259"/>
                      <a:pt x="1709" y="1259"/>
                    </a:cubicBezTo>
                    <a:cubicBezTo>
                      <a:pt x="1713" y="1260"/>
                      <a:pt x="1716" y="1261"/>
                      <a:pt x="1717" y="1266"/>
                    </a:cubicBezTo>
                    <a:cubicBezTo>
                      <a:pt x="1717" y="1269"/>
                      <a:pt x="1719" y="1272"/>
                      <a:pt x="1722" y="1274"/>
                    </a:cubicBezTo>
                    <a:cubicBezTo>
                      <a:pt x="1725" y="1276"/>
                      <a:pt x="1729" y="1275"/>
                      <a:pt x="1730" y="1271"/>
                    </a:cubicBezTo>
                    <a:cubicBezTo>
                      <a:pt x="1730" y="1270"/>
                      <a:pt x="1730" y="1268"/>
                      <a:pt x="1730" y="1266"/>
                    </a:cubicBezTo>
                    <a:cubicBezTo>
                      <a:pt x="1730" y="1267"/>
                      <a:pt x="1730" y="1267"/>
                      <a:pt x="1730" y="1267"/>
                    </a:cubicBezTo>
                    <a:cubicBezTo>
                      <a:pt x="1730" y="1266"/>
                      <a:pt x="1730" y="1266"/>
                      <a:pt x="1730" y="1266"/>
                    </a:cubicBezTo>
                    <a:cubicBezTo>
                      <a:pt x="1730" y="1266"/>
                      <a:pt x="1730" y="1266"/>
                      <a:pt x="1730" y="1266"/>
                    </a:cubicBezTo>
                    <a:cubicBezTo>
                      <a:pt x="1729" y="1265"/>
                      <a:pt x="1729" y="1265"/>
                      <a:pt x="1729" y="1264"/>
                    </a:cubicBezTo>
                    <a:cubicBezTo>
                      <a:pt x="1729" y="1263"/>
                      <a:pt x="1730" y="1262"/>
                      <a:pt x="1731" y="1261"/>
                    </a:cubicBezTo>
                    <a:cubicBezTo>
                      <a:pt x="1738" y="1260"/>
                      <a:pt x="1745" y="1256"/>
                      <a:pt x="1752" y="1254"/>
                    </a:cubicBezTo>
                    <a:cubicBezTo>
                      <a:pt x="1758" y="1252"/>
                      <a:pt x="1764" y="1248"/>
                      <a:pt x="1767" y="1242"/>
                    </a:cubicBezTo>
                    <a:cubicBezTo>
                      <a:pt x="1768" y="1240"/>
                      <a:pt x="1769" y="1240"/>
                      <a:pt x="1771" y="1241"/>
                    </a:cubicBezTo>
                    <a:cubicBezTo>
                      <a:pt x="1773" y="1242"/>
                      <a:pt x="1774" y="1243"/>
                      <a:pt x="1777" y="1242"/>
                    </a:cubicBezTo>
                    <a:cubicBezTo>
                      <a:pt x="1781" y="1240"/>
                      <a:pt x="1786" y="1239"/>
                      <a:pt x="1791" y="1238"/>
                    </a:cubicBezTo>
                    <a:cubicBezTo>
                      <a:pt x="1795" y="1238"/>
                      <a:pt x="1798" y="1236"/>
                      <a:pt x="1802" y="1235"/>
                    </a:cubicBezTo>
                    <a:cubicBezTo>
                      <a:pt x="1805" y="1233"/>
                      <a:pt x="1809" y="1231"/>
                      <a:pt x="1810" y="1227"/>
                    </a:cubicBezTo>
                    <a:cubicBezTo>
                      <a:pt x="1810" y="1225"/>
                      <a:pt x="1812" y="1225"/>
                      <a:pt x="1813" y="1224"/>
                    </a:cubicBezTo>
                    <a:cubicBezTo>
                      <a:pt x="1818" y="1220"/>
                      <a:pt x="1824" y="1217"/>
                      <a:pt x="1827" y="1211"/>
                    </a:cubicBezTo>
                    <a:cubicBezTo>
                      <a:pt x="1827" y="1210"/>
                      <a:pt x="1827" y="1209"/>
                      <a:pt x="1827" y="1209"/>
                    </a:cubicBezTo>
                    <a:cubicBezTo>
                      <a:pt x="1832" y="1207"/>
                      <a:pt x="1834" y="1202"/>
                      <a:pt x="1836" y="1198"/>
                    </a:cubicBezTo>
                    <a:cubicBezTo>
                      <a:pt x="1837" y="1196"/>
                      <a:pt x="1839" y="1196"/>
                      <a:pt x="1840" y="1195"/>
                    </a:cubicBezTo>
                    <a:cubicBezTo>
                      <a:pt x="1843" y="1194"/>
                      <a:pt x="1844" y="1193"/>
                      <a:pt x="1843" y="1190"/>
                    </a:cubicBezTo>
                    <a:cubicBezTo>
                      <a:pt x="1842" y="1186"/>
                      <a:pt x="1842" y="1182"/>
                      <a:pt x="1842" y="1177"/>
                    </a:cubicBezTo>
                    <a:cubicBezTo>
                      <a:pt x="1842" y="1175"/>
                      <a:pt x="1841" y="1172"/>
                      <a:pt x="1844" y="1171"/>
                    </a:cubicBezTo>
                    <a:cubicBezTo>
                      <a:pt x="1849" y="1168"/>
                      <a:pt x="1852" y="1163"/>
                      <a:pt x="1853" y="1157"/>
                    </a:cubicBezTo>
                    <a:cubicBezTo>
                      <a:pt x="1853" y="1154"/>
                      <a:pt x="1854" y="1151"/>
                      <a:pt x="1857" y="1148"/>
                    </a:cubicBezTo>
                    <a:cubicBezTo>
                      <a:pt x="1861" y="1145"/>
                      <a:pt x="1862" y="1142"/>
                      <a:pt x="1862" y="1137"/>
                    </a:cubicBezTo>
                    <a:cubicBezTo>
                      <a:pt x="1862" y="1134"/>
                      <a:pt x="1862" y="1131"/>
                      <a:pt x="1864" y="1129"/>
                    </a:cubicBezTo>
                    <a:cubicBezTo>
                      <a:pt x="1867" y="1124"/>
                      <a:pt x="1865" y="1121"/>
                      <a:pt x="1862" y="1117"/>
                    </a:cubicBezTo>
                    <a:cubicBezTo>
                      <a:pt x="1860" y="1115"/>
                      <a:pt x="1858" y="1114"/>
                      <a:pt x="1856" y="1112"/>
                    </a:cubicBezTo>
                    <a:cubicBezTo>
                      <a:pt x="1854" y="1110"/>
                      <a:pt x="1852" y="1110"/>
                      <a:pt x="1850" y="1111"/>
                    </a:cubicBezTo>
                    <a:cubicBezTo>
                      <a:pt x="1850" y="1111"/>
                      <a:pt x="1850" y="1111"/>
                      <a:pt x="1850" y="1111"/>
                    </a:cubicBezTo>
                    <a:cubicBezTo>
                      <a:pt x="1849" y="1111"/>
                      <a:pt x="1849" y="1111"/>
                      <a:pt x="1849" y="1111"/>
                    </a:cubicBezTo>
                    <a:cubicBezTo>
                      <a:pt x="1849" y="1111"/>
                      <a:pt x="1849" y="1111"/>
                      <a:pt x="1849" y="1111"/>
                    </a:cubicBezTo>
                    <a:cubicBezTo>
                      <a:pt x="1849" y="1111"/>
                      <a:pt x="1850" y="1111"/>
                      <a:pt x="1850" y="1111"/>
                    </a:cubicBezTo>
                    <a:cubicBezTo>
                      <a:pt x="1850" y="1109"/>
                      <a:pt x="1850" y="1107"/>
                      <a:pt x="1851" y="1106"/>
                    </a:cubicBezTo>
                    <a:cubicBezTo>
                      <a:pt x="1853" y="1104"/>
                      <a:pt x="1855" y="1103"/>
                      <a:pt x="1857" y="1101"/>
                    </a:cubicBezTo>
                    <a:cubicBezTo>
                      <a:pt x="1858" y="1099"/>
                      <a:pt x="1858" y="1097"/>
                      <a:pt x="1857" y="1095"/>
                    </a:cubicBezTo>
                    <a:cubicBezTo>
                      <a:pt x="1856" y="1092"/>
                      <a:pt x="1852" y="1090"/>
                      <a:pt x="1850" y="1088"/>
                    </a:cubicBezTo>
                    <a:cubicBezTo>
                      <a:pt x="1849" y="1088"/>
                      <a:pt x="1849" y="1088"/>
                      <a:pt x="1849" y="1088"/>
                    </a:cubicBezTo>
                    <a:cubicBezTo>
                      <a:pt x="1848" y="1087"/>
                      <a:pt x="1848" y="1087"/>
                      <a:pt x="1848" y="1087"/>
                    </a:cubicBezTo>
                    <a:cubicBezTo>
                      <a:pt x="1849" y="1087"/>
                      <a:pt x="1849" y="1087"/>
                      <a:pt x="1849" y="1087"/>
                    </a:cubicBezTo>
                    <a:cubicBezTo>
                      <a:pt x="1849" y="1087"/>
                      <a:pt x="1850" y="1088"/>
                      <a:pt x="1850" y="1088"/>
                    </a:cubicBezTo>
                    <a:cubicBezTo>
                      <a:pt x="1851" y="1087"/>
                      <a:pt x="1852" y="1087"/>
                      <a:pt x="1852" y="1087"/>
                    </a:cubicBezTo>
                    <a:cubicBezTo>
                      <a:pt x="1856" y="1085"/>
                      <a:pt x="1857" y="1082"/>
                      <a:pt x="1854" y="1079"/>
                    </a:cubicBezTo>
                    <a:cubicBezTo>
                      <a:pt x="1852" y="1077"/>
                      <a:pt x="1851" y="1075"/>
                      <a:pt x="1848" y="1073"/>
                    </a:cubicBezTo>
                    <a:cubicBezTo>
                      <a:pt x="1844" y="1071"/>
                      <a:pt x="1842" y="1068"/>
                      <a:pt x="1840" y="1064"/>
                    </a:cubicBezTo>
                    <a:cubicBezTo>
                      <a:pt x="1837" y="1058"/>
                      <a:pt x="1834" y="1053"/>
                      <a:pt x="1831" y="1048"/>
                    </a:cubicBezTo>
                    <a:cubicBezTo>
                      <a:pt x="1829" y="1044"/>
                      <a:pt x="1827" y="1041"/>
                      <a:pt x="1823" y="1040"/>
                    </a:cubicBezTo>
                    <a:cubicBezTo>
                      <a:pt x="1821" y="1039"/>
                      <a:pt x="1820" y="1037"/>
                      <a:pt x="1818" y="1036"/>
                    </a:cubicBezTo>
                    <a:cubicBezTo>
                      <a:pt x="1813" y="1034"/>
                      <a:pt x="1812" y="1030"/>
                      <a:pt x="1812" y="1025"/>
                    </a:cubicBezTo>
                    <a:cubicBezTo>
                      <a:pt x="1812" y="1022"/>
                      <a:pt x="1813" y="1019"/>
                      <a:pt x="1815" y="1016"/>
                    </a:cubicBezTo>
                    <a:cubicBezTo>
                      <a:pt x="1817" y="1014"/>
                      <a:pt x="1818" y="1012"/>
                      <a:pt x="1819" y="1009"/>
                    </a:cubicBezTo>
                    <a:cubicBezTo>
                      <a:pt x="1821" y="1004"/>
                      <a:pt x="1825" y="1001"/>
                      <a:pt x="1829" y="999"/>
                    </a:cubicBezTo>
                    <a:cubicBezTo>
                      <a:pt x="1834" y="996"/>
                      <a:pt x="1838" y="994"/>
                      <a:pt x="1843" y="994"/>
                    </a:cubicBezTo>
                    <a:cubicBezTo>
                      <a:pt x="1845" y="994"/>
                      <a:pt x="1846" y="992"/>
                      <a:pt x="1846" y="991"/>
                    </a:cubicBezTo>
                    <a:cubicBezTo>
                      <a:pt x="1847" y="989"/>
                      <a:pt x="1847" y="987"/>
                      <a:pt x="1847" y="986"/>
                    </a:cubicBezTo>
                    <a:cubicBezTo>
                      <a:pt x="1847" y="983"/>
                      <a:pt x="1845" y="980"/>
                      <a:pt x="1842" y="980"/>
                    </a:cubicBezTo>
                    <a:cubicBezTo>
                      <a:pt x="1839" y="980"/>
                      <a:pt x="1837" y="980"/>
                      <a:pt x="1834" y="980"/>
                    </a:cubicBezTo>
                    <a:cubicBezTo>
                      <a:pt x="1832" y="980"/>
                      <a:pt x="1830" y="980"/>
                      <a:pt x="1828" y="979"/>
                    </a:cubicBezTo>
                    <a:cubicBezTo>
                      <a:pt x="1826" y="979"/>
                      <a:pt x="1824" y="977"/>
                      <a:pt x="1822" y="976"/>
                    </a:cubicBezTo>
                    <a:cubicBezTo>
                      <a:pt x="1820" y="975"/>
                      <a:pt x="1818" y="976"/>
                      <a:pt x="1816" y="977"/>
                    </a:cubicBezTo>
                    <a:cubicBezTo>
                      <a:pt x="1812" y="979"/>
                      <a:pt x="1809" y="982"/>
                      <a:pt x="1806" y="986"/>
                    </a:cubicBezTo>
                    <a:cubicBezTo>
                      <a:pt x="1805" y="987"/>
                      <a:pt x="1803" y="987"/>
                      <a:pt x="1802" y="988"/>
                    </a:cubicBezTo>
                    <a:cubicBezTo>
                      <a:pt x="1799" y="989"/>
                      <a:pt x="1797" y="987"/>
                      <a:pt x="1795" y="984"/>
                    </a:cubicBezTo>
                    <a:cubicBezTo>
                      <a:pt x="1794" y="980"/>
                      <a:pt x="1792" y="977"/>
                      <a:pt x="1787" y="975"/>
                    </a:cubicBezTo>
                    <a:cubicBezTo>
                      <a:pt x="1782" y="974"/>
                      <a:pt x="1778" y="970"/>
                      <a:pt x="1775" y="966"/>
                    </a:cubicBezTo>
                    <a:cubicBezTo>
                      <a:pt x="1772" y="963"/>
                      <a:pt x="1775" y="956"/>
                      <a:pt x="1779" y="956"/>
                    </a:cubicBezTo>
                    <a:cubicBezTo>
                      <a:pt x="1780" y="955"/>
                      <a:pt x="1782" y="955"/>
                      <a:pt x="1784" y="955"/>
                    </a:cubicBezTo>
                    <a:cubicBezTo>
                      <a:pt x="1787" y="955"/>
                      <a:pt x="1790" y="953"/>
                      <a:pt x="1791" y="950"/>
                    </a:cubicBezTo>
                    <a:cubicBezTo>
                      <a:pt x="1793" y="943"/>
                      <a:pt x="1794" y="937"/>
                      <a:pt x="1801" y="934"/>
                    </a:cubicBezTo>
                    <a:cubicBezTo>
                      <a:pt x="1803" y="933"/>
                      <a:pt x="1804" y="930"/>
                      <a:pt x="1805" y="928"/>
                    </a:cubicBezTo>
                    <a:cubicBezTo>
                      <a:pt x="1806" y="925"/>
                      <a:pt x="1808" y="922"/>
                      <a:pt x="1809" y="920"/>
                    </a:cubicBezTo>
                    <a:cubicBezTo>
                      <a:pt x="1810" y="918"/>
                      <a:pt x="1812" y="917"/>
                      <a:pt x="1813" y="917"/>
                    </a:cubicBezTo>
                    <a:cubicBezTo>
                      <a:pt x="1818" y="916"/>
                      <a:pt x="1821" y="918"/>
                      <a:pt x="1823" y="921"/>
                    </a:cubicBezTo>
                    <a:cubicBezTo>
                      <a:pt x="1826" y="924"/>
                      <a:pt x="1825" y="926"/>
                      <a:pt x="1824" y="929"/>
                    </a:cubicBezTo>
                    <a:cubicBezTo>
                      <a:pt x="1823" y="930"/>
                      <a:pt x="1823" y="931"/>
                      <a:pt x="1822" y="932"/>
                    </a:cubicBezTo>
                    <a:cubicBezTo>
                      <a:pt x="1820" y="935"/>
                      <a:pt x="1819" y="939"/>
                      <a:pt x="1821" y="943"/>
                    </a:cubicBezTo>
                    <a:cubicBezTo>
                      <a:pt x="1822" y="944"/>
                      <a:pt x="1822" y="946"/>
                      <a:pt x="1823" y="947"/>
                    </a:cubicBezTo>
                    <a:cubicBezTo>
                      <a:pt x="1824" y="950"/>
                      <a:pt x="1822" y="951"/>
                      <a:pt x="1821" y="953"/>
                    </a:cubicBezTo>
                    <a:cubicBezTo>
                      <a:pt x="1820" y="953"/>
                      <a:pt x="1820" y="954"/>
                      <a:pt x="1820" y="954"/>
                    </a:cubicBezTo>
                    <a:cubicBezTo>
                      <a:pt x="1820" y="955"/>
                      <a:pt x="1820" y="957"/>
                      <a:pt x="1821" y="957"/>
                    </a:cubicBezTo>
                    <a:cubicBezTo>
                      <a:pt x="1822" y="958"/>
                      <a:pt x="1823" y="958"/>
                      <a:pt x="1824" y="958"/>
                    </a:cubicBezTo>
                    <a:cubicBezTo>
                      <a:pt x="1827" y="956"/>
                      <a:pt x="1830" y="954"/>
                      <a:pt x="1832" y="950"/>
                    </a:cubicBezTo>
                    <a:cubicBezTo>
                      <a:pt x="1838" y="942"/>
                      <a:pt x="1847" y="939"/>
                      <a:pt x="1856" y="937"/>
                    </a:cubicBezTo>
                    <a:cubicBezTo>
                      <a:pt x="1858" y="937"/>
                      <a:pt x="1859" y="937"/>
                      <a:pt x="1861" y="938"/>
                    </a:cubicBezTo>
                    <a:cubicBezTo>
                      <a:pt x="1862" y="938"/>
                      <a:pt x="1864" y="939"/>
                      <a:pt x="1865" y="939"/>
                    </a:cubicBezTo>
                    <a:cubicBezTo>
                      <a:pt x="1872" y="942"/>
                      <a:pt x="1872" y="942"/>
                      <a:pt x="1872" y="948"/>
                    </a:cubicBezTo>
                    <a:cubicBezTo>
                      <a:pt x="1872" y="954"/>
                      <a:pt x="1872" y="959"/>
                      <a:pt x="1872" y="965"/>
                    </a:cubicBezTo>
                    <a:cubicBezTo>
                      <a:pt x="1872" y="968"/>
                      <a:pt x="1873" y="970"/>
                      <a:pt x="1875" y="972"/>
                    </a:cubicBezTo>
                    <a:cubicBezTo>
                      <a:pt x="1877" y="974"/>
                      <a:pt x="1878" y="975"/>
                      <a:pt x="1881" y="974"/>
                    </a:cubicBezTo>
                    <a:cubicBezTo>
                      <a:pt x="1882" y="974"/>
                      <a:pt x="1884" y="973"/>
                      <a:pt x="1886" y="973"/>
                    </a:cubicBezTo>
                    <a:cubicBezTo>
                      <a:pt x="1888" y="972"/>
                      <a:pt x="1891" y="973"/>
                      <a:pt x="1893" y="975"/>
                    </a:cubicBezTo>
                    <a:cubicBezTo>
                      <a:pt x="1895" y="977"/>
                      <a:pt x="1897" y="979"/>
                      <a:pt x="1899" y="981"/>
                    </a:cubicBezTo>
                    <a:cubicBezTo>
                      <a:pt x="1901" y="983"/>
                      <a:pt x="1900" y="984"/>
                      <a:pt x="1898" y="988"/>
                    </a:cubicBezTo>
                    <a:cubicBezTo>
                      <a:pt x="1896" y="990"/>
                      <a:pt x="1895" y="992"/>
                      <a:pt x="1897" y="993"/>
                    </a:cubicBezTo>
                    <a:cubicBezTo>
                      <a:pt x="1903" y="999"/>
                      <a:pt x="1905" y="1006"/>
                      <a:pt x="1904" y="1014"/>
                    </a:cubicBezTo>
                    <a:cubicBezTo>
                      <a:pt x="1904" y="1017"/>
                      <a:pt x="1903" y="1019"/>
                      <a:pt x="1903" y="1021"/>
                    </a:cubicBezTo>
                    <a:cubicBezTo>
                      <a:pt x="1904" y="1026"/>
                      <a:pt x="1906" y="1029"/>
                      <a:pt x="1908" y="1033"/>
                    </a:cubicBezTo>
                    <a:cubicBezTo>
                      <a:pt x="1908" y="1033"/>
                      <a:pt x="1909" y="1033"/>
                      <a:pt x="1910" y="1033"/>
                    </a:cubicBezTo>
                    <a:cubicBezTo>
                      <a:pt x="1913" y="1033"/>
                      <a:pt x="1915" y="1031"/>
                      <a:pt x="1917" y="1029"/>
                    </a:cubicBezTo>
                    <a:cubicBezTo>
                      <a:pt x="1920" y="1026"/>
                      <a:pt x="1923" y="1025"/>
                      <a:pt x="1927" y="1025"/>
                    </a:cubicBezTo>
                    <a:cubicBezTo>
                      <a:pt x="1929" y="1025"/>
                      <a:pt x="1931" y="1025"/>
                      <a:pt x="1932" y="1025"/>
                    </a:cubicBezTo>
                    <a:cubicBezTo>
                      <a:pt x="1936" y="1026"/>
                      <a:pt x="1938" y="1024"/>
                      <a:pt x="1940" y="1021"/>
                    </a:cubicBezTo>
                    <a:cubicBezTo>
                      <a:pt x="1945" y="1015"/>
                      <a:pt x="1946" y="1009"/>
                      <a:pt x="1944" y="1002"/>
                    </a:cubicBezTo>
                    <a:cubicBezTo>
                      <a:pt x="1943" y="999"/>
                      <a:pt x="1942" y="996"/>
                      <a:pt x="1941" y="993"/>
                    </a:cubicBezTo>
                    <a:cubicBezTo>
                      <a:pt x="1937" y="980"/>
                      <a:pt x="1937" y="980"/>
                      <a:pt x="1929" y="970"/>
                    </a:cubicBezTo>
                    <a:cubicBezTo>
                      <a:pt x="1925" y="966"/>
                      <a:pt x="1922" y="963"/>
                      <a:pt x="1920" y="958"/>
                    </a:cubicBezTo>
                    <a:cubicBezTo>
                      <a:pt x="1918" y="954"/>
                      <a:pt x="1915" y="951"/>
                      <a:pt x="1911" y="949"/>
                    </a:cubicBezTo>
                    <a:cubicBezTo>
                      <a:pt x="1908" y="947"/>
                      <a:pt x="1905" y="945"/>
                      <a:pt x="1903" y="943"/>
                    </a:cubicBezTo>
                    <a:cubicBezTo>
                      <a:pt x="1900" y="941"/>
                      <a:pt x="1899" y="935"/>
                      <a:pt x="1901" y="933"/>
                    </a:cubicBezTo>
                    <a:cubicBezTo>
                      <a:pt x="1902" y="931"/>
                      <a:pt x="1904" y="929"/>
                      <a:pt x="1905" y="928"/>
                    </a:cubicBezTo>
                    <a:cubicBezTo>
                      <a:pt x="1908" y="925"/>
                      <a:pt x="1911" y="922"/>
                      <a:pt x="1913" y="919"/>
                    </a:cubicBezTo>
                    <a:cubicBezTo>
                      <a:pt x="1920" y="912"/>
                      <a:pt x="1922" y="905"/>
                      <a:pt x="1919" y="895"/>
                    </a:cubicBezTo>
                    <a:cubicBezTo>
                      <a:pt x="1917" y="888"/>
                      <a:pt x="1919" y="882"/>
                      <a:pt x="1924" y="877"/>
                    </a:cubicBezTo>
                    <a:cubicBezTo>
                      <a:pt x="1926" y="876"/>
                      <a:pt x="1928" y="874"/>
                      <a:pt x="1929" y="873"/>
                    </a:cubicBezTo>
                    <a:cubicBezTo>
                      <a:pt x="1931" y="871"/>
                      <a:pt x="1932" y="870"/>
                      <a:pt x="1933" y="868"/>
                    </a:cubicBezTo>
                    <a:cubicBezTo>
                      <a:pt x="1935" y="865"/>
                      <a:pt x="1935" y="861"/>
                      <a:pt x="1939" y="860"/>
                    </a:cubicBezTo>
                    <a:cubicBezTo>
                      <a:pt x="1944" y="859"/>
                      <a:pt x="1946" y="863"/>
                      <a:pt x="1949" y="865"/>
                    </a:cubicBezTo>
                    <a:cubicBezTo>
                      <a:pt x="1953" y="866"/>
                      <a:pt x="1956" y="867"/>
                      <a:pt x="1960" y="865"/>
                    </a:cubicBezTo>
                    <a:cubicBezTo>
                      <a:pt x="1964" y="863"/>
                      <a:pt x="1967" y="861"/>
                      <a:pt x="1969" y="858"/>
                    </a:cubicBezTo>
                    <a:cubicBezTo>
                      <a:pt x="1973" y="853"/>
                      <a:pt x="1977" y="847"/>
                      <a:pt x="1979" y="841"/>
                    </a:cubicBezTo>
                    <a:cubicBezTo>
                      <a:pt x="1982" y="831"/>
                      <a:pt x="1988" y="822"/>
                      <a:pt x="1990" y="812"/>
                    </a:cubicBezTo>
                    <a:cubicBezTo>
                      <a:pt x="1991" y="810"/>
                      <a:pt x="1991" y="807"/>
                      <a:pt x="1993" y="806"/>
                    </a:cubicBezTo>
                    <a:cubicBezTo>
                      <a:pt x="1999" y="797"/>
                      <a:pt x="2000" y="786"/>
                      <a:pt x="2001" y="776"/>
                    </a:cubicBezTo>
                    <a:cubicBezTo>
                      <a:pt x="2002" y="767"/>
                      <a:pt x="2006" y="759"/>
                      <a:pt x="2005" y="750"/>
                    </a:cubicBezTo>
                    <a:cubicBezTo>
                      <a:pt x="2005" y="749"/>
                      <a:pt x="2006" y="747"/>
                      <a:pt x="2007" y="745"/>
                    </a:cubicBezTo>
                    <a:cubicBezTo>
                      <a:pt x="2011" y="740"/>
                      <a:pt x="2009" y="734"/>
                      <a:pt x="2009" y="728"/>
                    </a:cubicBezTo>
                    <a:cubicBezTo>
                      <a:pt x="2008" y="717"/>
                      <a:pt x="2005" y="706"/>
                      <a:pt x="1999" y="697"/>
                    </a:cubicBezTo>
                    <a:cubicBezTo>
                      <a:pt x="1997" y="693"/>
                      <a:pt x="1995" y="689"/>
                      <a:pt x="1995" y="684"/>
                    </a:cubicBezTo>
                    <a:cubicBezTo>
                      <a:pt x="1995" y="675"/>
                      <a:pt x="1995" y="666"/>
                      <a:pt x="1995" y="656"/>
                    </a:cubicBezTo>
                    <a:cubicBezTo>
                      <a:pt x="1994" y="655"/>
                      <a:pt x="1995" y="654"/>
                      <a:pt x="1996" y="654"/>
                    </a:cubicBezTo>
                    <a:cubicBezTo>
                      <a:pt x="1996" y="654"/>
                      <a:pt x="1997" y="654"/>
                      <a:pt x="1997" y="654"/>
                    </a:cubicBezTo>
                    <a:cubicBezTo>
                      <a:pt x="2000" y="659"/>
                      <a:pt x="2004" y="664"/>
                      <a:pt x="2009" y="668"/>
                    </a:cubicBezTo>
                    <a:cubicBezTo>
                      <a:pt x="2013" y="673"/>
                      <a:pt x="2012" y="680"/>
                      <a:pt x="2015" y="685"/>
                    </a:cubicBezTo>
                    <a:cubicBezTo>
                      <a:pt x="2016" y="688"/>
                      <a:pt x="2017" y="690"/>
                      <a:pt x="2019" y="692"/>
                    </a:cubicBezTo>
                    <a:cubicBezTo>
                      <a:pt x="2022" y="698"/>
                      <a:pt x="2024" y="705"/>
                      <a:pt x="2024" y="711"/>
                    </a:cubicBezTo>
                    <a:cubicBezTo>
                      <a:pt x="2024" y="712"/>
                      <a:pt x="2024" y="714"/>
                      <a:pt x="2025" y="715"/>
                    </a:cubicBezTo>
                    <a:cubicBezTo>
                      <a:pt x="2027" y="722"/>
                      <a:pt x="2027" y="730"/>
                      <a:pt x="2033" y="736"/>
                    </a:cubicBezTo>
                    <a:cubicBezTo>
                      <a:pt x="2035" y="739"/>
                      <a:pt x="2036" y="743"/>
                      <a:pt x="2036" y="747"/>
                    </a:cubicBezTo>
                    <a:cubicBezTo>
                      <a:pt x="2037" y="752"/>
                      <a:pt x="2038" y="758"/>
                      <a:pt x="2041" y="762"/>
                    </a:cubicBezTo>
                    <a:cubicBezTo>
                      <a:pt x="2043" y="766"/>
                      <a:pt x="2044" y="770"/>
                      <a:pt x="2043" y="774"/>
                    </a:cubicBezTo>
                    <a:cubicBezTo>
                      <a:pt x="2043" y="775"/>
                      <a:pt x="2043" y="777"/>
                      <a:pt x="2044" y="778"/>
                    </a:cubicBezTo>
                    <a:cubicBezTo>
                      <a:pt x="2045" y="782"/>
                      <a:pt x="2047" y="786"/>
                      <a:pt x="2051" y="787"/>
                    </a:cubicBezTo>
                    <a:cubicBezTo>
                      <a:pt x="2051" y="787"/>
                      <a:pt x="2053" y="787"/>
                      <a:pt x="2053" y="786"/>
                    </a:cubicBezTo>
                    <a:cubicBezTo>
                      <a:pt x="2053" y="784"/>
                      <a:pt x="2053" y="782"/>
                      <a:pt x="2053" y="780"/>
                    </a:cubicBezTo>
                    <a:cubicBezTo>
                      <a:pt x="2053" y="776"/>
                      <a:pt x="2055" y="775"/>
                      <a:pt x="2058" y="776"/>
                    </a:cubicBezTo>
                    <a:cubicBezTo>
                      <a:pt x="2062" y="776"/>
                      <a:pt x="2064" y="779"/>
                      <a:pt x="2067" y="780"/>
                    </a:cubicBezTo>
                    <a:cubicBezTo>
                      <a:pt x="2067" y="780"/>
                      <a:pt x="2068" y="780"/>
                      <a:pt x="2069" y="780"/>
                    </a:cubicBezTo>
                    <a:cubicBezTo>
                      <a:pt x="2069" y="779"/>
                      <a:pt x="2070" y="778"/>
                      <a:pt x="2070" y="777"/>
                    </a:cubicBezTo>
                    <a:cubicBezTo>
                      <a:pt x="2069" y="774"/>
                      <a:pt x="2068" y="769"/>
                      <a:pt x="2064" y="768"/>
                    </a:cubicBezTo>
                    <a:cubicBezTo>
                      <a:pt x="2057" y="765"/>
                      <a:pt x="2056" y="756"/>
                      <a:pt x="2050" y="753"/>
                    </a:cubicBezTo>
                    <a:cubicBezTo>
                      <a:pt x="2048" y="748"/>
                      <a:pt x="2046" y="745"/>
                      <a:pt x="2045" y="740"/>
                    </a:cubicBezTo>
                    <a:cubicBezTo>
                      <a:pt x="2044" y="735"/>
                      <a:pt x="2043" y="729"/>
                      <a:pt x="2042" y="724"/>
                    </a:cubicBezTo>
                    <a:cubicBezTo>
                      <a:pt x="2042" y="722"/>
                      <a:pt x="2042" y="721"/>
                      <a:pt x="2042" y="719"/>
                    </a:cubicBezTo>
                    <a:cubicBezTo>
                      <a:pt x="2042" y="717"/>
                      <a:pt x="2044" y="715"/>
                      <a:pt x="2046" y="714"/>
                    </a:cubicBezTo>
                    <a:cubicBezTo>
                      <a:pt x="2049" y="714"/>
                      <a:pt x="2051" y="714"/>
                      <a:pt x="2054" y="714"/>
                    </a:cubicBezTo>
                    <a:cubicBezTo>
                      <a:pt x="2055" y="711"/>
                      <a:pt x="2054" y="708"/>
                      <a:pt x="2052" y="706"/>
                    </a:cubicBezTo>
                    <a:cubicBezTo>
                      <a:pt x="2042" y="689"/>
                      <a:pt x="2033" y="671"/>
                      <a:pt x="2021" y="656"/>
                    </a:cubicBezTo>
                    <a:cubicBezTo>
                      <a:pt x="2017" y="651"/>
                      <a:pt x="2014" y="646"/>
                      <a:pt x="2015" y="639"/>
                    </a:cubicBezTo>
                    <a:cubicBezTo>
                      <a:pt x="2015" y="637"/>
                      <a:pt x="2014" y="634"/>
                      <a:pt x="2013" y="631"/>
                    </a:cubicBezTo>
                    <a:cubicBezTo>
                      <a:pt x="2008" y="624"/>
                      <a:pt x="2006" y="615"/>
                      <a:pt x="1999" y="609"/>
                    </a:cubicBezTo>
                    <a:cubicBezTo>
                      <a:pt x="1996" y="607"/>
                      <a:pt x="1996" y="604"/>
                      <a:pt x="1994" y="601"/>
                    </a:cubicBezTo>
                    <a:cubicBezTo>
                      <a:pt x="1992" y="598"/>
                      <a:pt x="1989" y="596"/>
                      <a:pt x="1986" y="596"/>
                    </a:cubicBezTo>
                    <a:cubicBezTo>
                      <a:pt x="1985" y="596"/>
                      <a:pt x="1984" y="597"/>
                      <a:pt x="1983" y="597"/>
                    </a:cubicBezTo>
                    <a:cubicBezTo>
                      <a:pt x="1983" y="598"/>
                      <a:pt x="1983" y="599"/>
                      <a:pt x="1983" y="599"/>
                    </a:cubicBezTo>
                    <a:cubicBezTo>
                      <a:pt x="1984" y="600"/>
                      <a:pt x="1984" y="601"/>
                      <a:pt x="1985" y="602"/>
                    </a:cubicBezTo>
                    <a:cubicBezTo>
                      <a:pt x="1990" y="608"/>
                      <a:pt x="1990" y="608"/>
                      <a:pt x="1985" y="617"/>
                    </a:cubicBezTo>
                    <a:cubicBezTo>
                      <a:pt x="1985" y="618"/>
                      <a:pt x="1984" y="619"/>
                      <a:pt x="1985" y="620"/>
                    </a:cubicBezTo>
                    <a:cubicBezTo>
                      <a:pt x="1985" y="622"/>
                      <a:pt x="1986" y="624"/>
                      <a:pt x="1987" y="626"/>
                    </a:cubicBezTo>
                    <a:cubicBezTo>
                      <a:pt x="1991" y="631"/>
                      <a:pt x="1992" y="637"/>
                      <a:pt x="1993" y="643"/>
                    </a:cubicBezTo>
                    <a:cubicBezTo>
                      <a:pt x="1993" y="644"/>
                      <a:pt x="1992" y="645"/>
                      <a:pt x="1992" y="646"/>
                    </a:cubicBezTo>
                    <a:cubicBezTo>
                      <a:pt x="1991" y="647"/>
                      <a:pt x="1989" y="646"/>
                      <a:pt x="1988" y="643"/>
                    </a:cubicBezTo>
                    <a:cubicBezTo>
                      <a:pt x="1988" y="640"/>
                      <a:pt x="1987" y="637"/>
                      <a:pt x="1985" y="634"/>
                    </a:cubicBezTo>
                    <a:cubicBezTo>
                      <a:pt x="1983" y="633"/>
                      <a:pt x="1982" y="631"/>
                      <a:pt x="1982" y="628"/>
                    </a:cubicBezTo>
                    <a:cubicBezTo>
                      <a:pt x="1983" y="623"/>
                      <a:pt x="1980" y="620"/>
                      <a:pt x="1976" y="618"/>
                    </a:cubicBezTo>
                    <a:cubicBezTo>
                      <a:pt x="1970" y="613"/>
                      <a:pt x="1963" y="610"/>
                      <a:pt x="1956" y="605"/>
                    </a:cubicBezTo>
                    <a:cubicBezTo>
                      <a:pt x="1955" y="604"/>
                      <a:pt x="1953" y="604"/>
                      <a:pt x="1952" y="604"/>
                    </a:cubicBezTo>
                    <a:cubicBezTo>
                      <a:pt x="1949" y="604"/>
                      <a:pt x="1946" y="605"/>
                      <a:pt x="1944" y="605"/>
                    </a:cubicBezTo>
                    <a:cubicBezTo>
                      <a:pt x="1940" y="605"/>
                      <a:pt x="1939" y="606"/>
                      <a:pt x="1938" y="609"/>
                    </a:cubicBezTo>
                    <a:cubicBezTo>
                      <a:pt x="1937" y="613"/>
                      <a:pt x="1936" y="617"/>
                      <a:pt x="1933" y="619"/>
                    </a:cubicBezTo>
                    <a:cubicBezTo>
                      <a:pt x="1932" y="620"/>
                      <a:pt x="1931" y="619"/>
                      <a:pt x="1931" y="619"/>
                    </a:cubicBezTo>
                    <a:cubicBezTo>
                      <a:pt x="1929" y="615"/>
                      <a:pt x="1927" y="610"/>
                      <a:pt x="1925" y="606"/>
                    </a:cubicBezTo>
                    <a:cubicBezTo>
                      <a:pt x="1925" y="606"/>
                      <a:pt x="1924" y="605"/>
                      <a:pt x="1924" y="605"/>
                    </a:cubicBezTo>
                    <a:cubicBezTo>
                      <a:pt x="1923" y="605"/>
                      <a:pt x="1922" y="606"/>
                      <a:pt x="1921" y="607"/>
                    </a:cubicBezTo>
                    <a:cubicBezTo>
                      <a:pt x="1919" y="609"/>
                      <a:pt x="1920" y="611"/>
                      <a:pt x="1920" y="613"/>
                    </a:cubicBezTo>
                    <a:cubicBezTo>
                      <a:pt x="1920" y="614"/>
                      <a:pt x="1920" y="615"/>
                      <a:pt x="1919" y="616"/>
                    </a:cubicBezTo>
                    <a:cubicBezTo>
                      <a:pt x="1918" y="616"/>
                      <a:pt x="1917" y="616"/>
                      <a:pt x="1916" y="615"/>
                    </a:cubicBezTo>
                    <a:cubicBezTo>
                      <a:pt x="1915" y="610"/>
                      <a:pt x="1913" y="606"/>
                      <a:pt x="1912" y="602"/>
                    </a:cubicBezTo>
                    <a:cubicBezTo>
                      <a:pt x="1910" y="598"/>
                      <a:pt x="1908" y="598"/>
                      <a:pt x="1904" y="599"/>
                    </a:cubicBezTo>
                    <a:cubicBezTo>
                      <a:pt x="1902" y="599"/>
                      <a:pt x="1901" y="600"/>
                      <a:pt x="1899" y="600"/>
                    </a:cubicBezTo>
                    <a:cubicBezTo>
                      <a:pt x="1898" y="601"/>
                      <a:pt x="1896" y="600"/>
                      <a:pt x="1894" y="600"/>
                    </a:cubicBezTo>
                    <a:cubicBezTo>
                      <a:pt x="1891" y="600"/>
                      <a:pt x="1889" y="597"/>
                      <a:pt x="1890" y="595"/>
                    </a:cubicBezTo>
                    <a:cubicBezTo>
                      <a:pt x="1891" y="593"/>
                      <a:pt x="1891" y="591"/>
                      <a:pt x="1892" y="590"/>
                    </a:cubicBezTo>
                    <a:cubicBezTo>
                      <a:pt x="1894" y="585"/>
                      <a:pt x="1897" y="580"/>
                      <a:pt x="1900" y="576"/>
                    </a:cubicBezTo>
                    <a:cubicBezTo>
                      <a:pt x="1903" y="570"/>
                      <a:pt x="1906" y="565"/>
                      <a:pt x="1906" y="559"/>
                    </a:cubicBezTo>
                    <a:cubicBezTo>
                      <a:pt x="1907" y="548"/>
                      <a:pt x="1911" y="537"/>
                      <a:pt x="1916" y="527"/>
                    </a:cubicBezTo>
                    <a:cubicBezTo>
                      <a:pt x="1919" y="520"/>
                      <a:pt x="1922" y="513"/>
                      <a:pt x="1920" y="505"/>
                    </a:cubicBezTo>
                    <a:cubicBezTo>
                      <a:pt x="1919" y="502"/>
                      <a:pt x="1920" y="498"/>
                      <a:pt x="1922" y="496"/>
                    </a:cubicBezTo>
                    <a:cubicBezTo>
                      <a:pt x="1925" y="491"/>
                      <a:pt x="1926" y="487"/>
                      <a:pt x="1924" y="482"/>
                    </a:cubicBezTo>
                    <a:cubicBezTo>
                      <a:pt x="1924" y="479"/>
                      <a:pt x="1925" y="477"/>
                      <a:pt x="1926" y="475"/>
                    </a:cubicBezTo>
                    <a:cubicBezTo>
                      <a:pt x="1928" y="471"/>
                      <a:pt x="1932" y="468"/>
                      <a:pt x="1937" y="467"/>
                    </a:cubicBezTo>
                    <a:cubicBezTo>
                      <a:pt x="1944" y="466"/>
                      <a:pt x="1950" y="463"/>
                      <a:pt x="1956" y="460"/>
                    </a:cubicBezTo>
                    <a:cubicBezTo>
                      <a:pt x="1958" y="459"/>
                      <a:pt x="1961" y="460"/>
                      <a:pt x="1964" y="461"/>
                    </a:cubicBezTo>
                    <a:cubicBezTo>
                      <a:pt x="1967" y="463"/>
                      <a:pt x="1969" y="462"/>
                      <a:pt x="1971" y="459"/>
                    </a:cubicBezTo>
                    <a:cubicBezTo>
                      <a:pt x="1973" y="455"/>
                      <a:pt x="1977" y="454"/>
                      <a:pt x="1980" y="454"/>
                    </a:cubicBezTo>
                    <a:cubicBezTo>
                      <a:pt x="1987" y="456"/>
                      <a:pt x="1992" y="452"/>
                      <a:pt x="1998" y="452"/>
                    </a:cubicBezTo>
                    <a:cubicBezTo>
                      <a:pt x="1999" y="452"/>
                      <a:pt x="2000" y="451"/>
                      <a:pt x="2000" y="450"/>
                    </a:cubicBezTo>
                    <a:cubicBezTo>
                      <a:pt x="2001" y="447"/>
                      <a:pt x="2001" y="444"/>
                      <a:pt x="2002" y="442"/>
                    </a:cubicBezTo>
                    <a:cubicBezTo>
                      <a:pt x="2003" y="439"/>
                      <a:pt x="2006" y="437"/>
                      <a:pt x="2009" y="437"/>
                    </a:cubicBezTo>
                    <a:cubicBezTo>
                      <a:pt x="2016" y="438"/>
                      <a:pt x="2024" y="439"/>
                      <a:pt x="2031" y="440"/>
                    </a:cubicBezTo>
                    <a:cubicBezTo>
                      <a:pt x="2033" y="440"/>
                      <a:pt x="2034" y="441"/>
                      <a:pt x="2036" y="442"/>
                    </a:cubicBezTo>
                    <a:cubicBezTo>
                      <a:pt x="2036" y="442"/>
                      <a:pt x="2037" y="444"/>
                      <a:pt x="2037" y="445"/>
                    </a:cubicBezTo>
                    <a:cubicBezTo>
                      <a:pt x="2036" y="446"/>
                      <a:pt x="2035" y="446"/>
                      <a:pt x="2035" y="447"/>
                    </a:cubicBezTo>
                    <a:cubicBezTo>
                      <a:pt x="2034" y="450"/>
                      <a:pt x="2034" y="451"/>
                      <a:pt x="2036" y="453"/>
                    </a:cubicBezTo>
                    <a:cubicBezTo>
                      <a:pt x="2038" y="455"/>
                      <a:pt x="2040" y="456"/>
                      <a:pt x="2042" y="455"/>
                    </a:cubicBezTo>
                    <a:cubicBezTo>
                      <a:pt x="2047" y="452"/>
                      <a:pt x="2054" y="450"/>
                      <a:pt x="2058" y="444"/>
                    </a:cubicBezTo>
                    <a:cubicBezTo>
                      <a:pt x="2059" y="442"/>
                      <a:pt x="2061" y="441"/>
                      <a:pt x="2064" y="442"/>
                    </a:cubicBezTo>
                    <a:cubicBezTo>
                      <a:pt x="2066" y="443"/>
                      <a:pt x="2068" y="442"/>
                      <a:pt x="2069" y="440"/>
                    </a:cubicBezTo>
                    <a:cubicBezTo>
                      <a:pt x="2071" y="438"/>
                      <a:pt x="2076" y="437"/>
                      <a:pt x="2075" y="433"/>
                    </a:cubicBezTo>
                    <a:cubicBezTo>
                      <a:pt x="2074" y="429"/>
                      <a:pt x="2070" y="429"/>
                      <a:pt x="2067" y="428"/>
                    </a:cubicBezTo>
                    <a:cubicBezTo>
                      <a:pt x="2066" y="428"/>
                      <a:pt x="2066" y="428"/>
                      <a:pt x="2065" y="428"/>
                    </a:cubicBezTo>
                    <a:cubicBezTo>
                      <a:pt x="2063" y="428"/>
                      <a:pt x="2062" y="427"/>
                      <a:pt x="2062" y="425"/>
                    </a:cubicBezTo>
                    <a:cubicBezTo>
                      <a:pt x="2059" y="419"/>
                      <a:pt x="2059" y="413"/>
                      <a:pt x="2061" y="407"/>
                    </a:cubicBezTo>
                    <a:cubicBezTo>
                      <a:pt x="2061" y="406"/>
                      <a:pt x="2062" y="405"/>
                      <a:pt x="2062" y="404"/>
                    </a:cubicBezTo>
                    <a:cubicBezTo>
                      <a:pt x="2064" y="400"/>
                      <a:pt x="2065" y="395"/>
                      <a:pt x="2064" y="390"/>
                    </a:cubicBezTo>
                    <a:cubicBezTo>
                      <a:pt x="2064" y="383"/>
                      <a:pt x="2065" y="377"/>
                      <a:pt x="2064" y="370"/>
                    </a:cubicBezTo>
                    <a:cubicBezTo>
                      <a:pt x="2064" y="365"/>
                      <a:pt x="2066" y="362"/>
                      <a:pt x="2071" y="360"/>
                    </a:cubicBezTo>
                    <a:cubicBezTo>
                      <a:pt x="2074" y="358"/>
                      <a:pt x="2078" y="357"/>
                      <a:pt x="2082" y="355"/>
                    </a:cubicBezTo>
                    <a:cubicBezTo>
                      <a:pt x="2085" y="353"/>
                      <a:pt x="2089" y="353"/>
                      <a:pt x="2093" y="354"/>
                    </a:cubicBezTo>
                    <a:cubicBezTo>
                      <a:pt x="2095" y="355"/>
                      <a:pt x="2097" y="353"/>
                      <a:pt x="2098" y="352"/>
                    </a:cubicBezTo>
                    <a:cubicBezTo>
                      <a:pt x="2100" y="351"/>
                      <a:pt x="2102" y="352"/>
                      <a:pt x="2102" y="353"/>
                    </a:cubicBezTo>
                    <a:cubicBezTo>
                      <a:pt x="2103" y="357"/>
                      <a:pt x="2103" y="361"/>
                      <a:pt x="2104" y="365"/>
                    </a:cubicBezTo>
                    <a:cubicBezTo>
                      <a:pt x="2104" y="368"/>
                      <a:pt x="2106" y="371"/>
                      <a:pt x="2109" y="373"/>
                    </a:cubicBezTo>
                    <a:cubicBezTo>
                      <a:pt x="2112" y="375"/>
                      <a:pt x="2116" y="376"/>
                      <a:pt x="2118" y="378"/>
                    </a:cubicBezTo>
                    <a:cubicBezTo>
                      <a:pt x="2119" y="379"/>
                      <a:pt x="2121" y="378"/>
                      <a:pt x="2121" y="377"/>
                    </a:cubicBezTo>
                    <a:cubicBezTo>
                      <a:pt x="2122" y="376"/>
                      <a:pt x="2123" y="375"/>
                      <a:pt x="2124" y="373"/>
                    </a:cubicBezTo>
                    <a:cubicBezTo>
                      <a:pt x="2125" y="367"/>
                      <a:pt x="2126" y="360"/>
                      <a:pt x="2127" y="354"/>
                    </a:cubicBezTo>
                    <a:cubicBezTo>
                      <a:pt x="2128" y="349"/>
                      <a:pt x="2130" y="347"/>
                      <a:pt x="2134" y="345"/>
                    </a:cubicBezTo>
                    <a:cubicBezTo>
                      <a:pt x="2136" y="345"/>
                      <a:pt x="2136" y="342"/>
                      <a:pt x="2136" y="340"/>
                    </a:cubicBezTo>
                    <a:cubicBezTo>
                      <a:pt x="2136" y="340"/>
                      <a:pt x="2136" y="340"/>
                      <a:pt x="2135" y="339"/>
                    </a:cubicBezTo>
                    <a:cubicBezTo>
                      <a:pt x="2128" y="334"/>
                      <a:pt x="2126" y="325"/>
                      <a:pt x="2124" y="316"/>
                    </a:cubicBezTo>
                    <a:cubicBezTo>
                      <a:pt x="2124" y="316"/>
                      <a:pt x="2125" y="315"/>
                      <a:pt x="2125" y="315"/>
                    </a:cubicBezTo>
                    <a:cubicBezTo>
                      <a:pt x="2127" y="311"/>
                      <a:pt x="2132" y="310"/>
                      <a:pt x="2137" y="311"/>
                    </a:cubicBezTo>
                    <a:cubicBezTo>
                      <a:pt x="2138" y="312"/>
                      <a:pt x="2139" y="314"/>
                      <a:pt x="2138" y="316"/>
                    </a:cubicBezTo>
                    <a:cubicBezTo>
                      <a:pt x="2135" y="320"/>
                      <a:pt x="2136" y="325"/>
                      <a:pt x="2139" y="330"/>
                    </a:cubicBezTo>
                    <a:cubicBezTo>
                      <a:pt x="2142" y="335"/>
                      <a:pt x="2146" y="341"/>
                      <a:pt x="2145" y="348"/>
                    </a:cubicBezTo>
                    <a:cubicBezTo>
                      <a:pt x="2145" y="349"/>
                      <a:pt x="2146" y="350"/>
                      <a:pt x="2147" y="351"/>
                    </a:cubicBezTo>
                    <a:cubicBezTo>
                      <a:pt x="2151" y="355"/>
                      <a:pt x="2148" y="362"/>
                      <a:pt x="2151" y="367"/>
                    </a:cubicBezTo>
                    <a:cubicBezTo>
                      <a:pt x="2150" y="370"/>
                      <a:pt x="2147" y="373"/>
                      <a:pt x="2144" y="376"/>
                    </a:cubicBezTo>
                    <a:cubicBezTo>
                      <a:pt x="2144" y="376"/>
                      <a:pt x="2144" y="377"/>
                      <a:pt x="2143" y="377"/>
                    </a:cubicBezTo>
                    <a:cubicBezTo>
                      <a:pt x="2141" y="380"/>
                      <a:pt x="2140" y="383"/>
                      <a:pt x="2140" y="386"/>
                    </a:cubicBezTo>
                    <a:cubicBezTo>
                      <a:pt x="2141" y="395"/>
                      <a:pt x="2141" y="404"/>
                      <a:pt x="2138" y="412"/>
                    </a:cubicBezTo>
                    <a:cubicBezTo>
                      <a:pt x="2137" y="414"/>
                      <a:pt x="2137" y="416"/>
                      <a:pt x="2137" y="419"/>
                    </a:cubicBezTo>
                    <a:cubicBezTo>
                      <a:pt x="2137" y="427"/>
                      <a:pt x="2136" y="435"/>
                      <a:pt x="2137" y="443"/>
                    </a:cubicBezTo>
                    <a:cubicBezTo>
                      <a:pt x="2137" y="450"/>
                      <a:pt x="2136" y="456"/>
                      <a:pt x="2131" y="462"/>
                    </a:cubicBezTo>
                    <a:cubicBezTo>
                      <a:pt x="2130" y="463"/>
                      <a:pt x="2130" y="465"/>
                      <a:pt x="2129" y="466"/>
                    </a:cubicBezTo>
                    <a:cubicBezTo>
                      <a:pt x="2128" y="467"/>
                      <a:pt x="2127" y="468"/>
                      <a:pt x="2125" y="469"/>
                    </a:cubicBezTo>
                    <a:cubicBezTo>
                      <a:pt x="2121" y="473"/>
                      <a:pt x="2121" y="473"/>
                      <a:pt x="2123" y="477"/>
                    </a:cubicBezTo>
                    <a:cubicBezTo>
                      <a:pt x="2127" y="481"/>
                      <a:pt x="2127" y="486"/>
                      <a:pt x="2126" y="491"/>
                    </a:cubicBezTo>
                    <a:cubicBezTo>
                      <a:pt x="2126" y="493"/>
                      <a:pt x="2125" y="496"/>
                      <a:pt x="2124" y="498"/>
                    </a:cubicBezTo>
                    <a:cubicBezTo>
                      <a:pt x="2122" y="502"/>
                      <a:pt x="2122" y="506"/>
                      <a:pt x="2123" y="510"/>
                    </a:cubicBezTo>
                    <a:cubicBezTo>
                      <a:pt x="2124" y="516"/>
                      <a:pt x="2127" y="522"/>
                      <a:pt x="2128" y="529"/>
                    </a:cubicBezTo>
                    <a:cubicBezTo>
                      <a:pt x="2134" y="550"/>
                      <a:pt x="2146" y="567"/>
                      <a:pt x="2158" y="585"/>
                    </a:cubicBezTo>
                    <a:cubicBezTo>
                      <a:pt x="2161" y="590"/>
                      <a:pt x="2165" y="595"/>
                      <a:pt x="2168" y="600"/>
                    </a:cubicBezTo>
                    <a:cubicBezTo>
                      <a:pt x="2170" y="604"/>
                      <a:pt x="2171" y="608"/>
                      <a:pt x="2174" y="610"/>
                    </a:cubicBezTo>
                    <a:cubicBezTo>
                      <a:pt x="2178" y="613"/>
                      <a:pt x="2181" y="618"/>
                      <a:pt x="2183" y="622"/>
                    </a:cubicBezTo>
                    <a:cubicBezTo>
                      <a:pt x="2185" y="626"/>
                      <a:pt x="2186" y="631"/>
                      <a:pt x="2188" y="636"/>
                    </a:cubicBezTo>
                    <a:cubicBezTo>
                      <a:pt x="2190" y="641"/>
                      <a:pt x="2195" y="643"/>
                      <a:pt x="2199" y="645"/>
                    </a:cubicBezTo>
                    <a:cubicBezTo>
                      <a:pt x="2199" y="645"/>
                      <a:pt x="2200" y="645"/>
                      <a:pt x="2200" y="645"/>
                    </a:cubicBezTo>
                    <a:cubicBezTo>
                      <a:pt x="2204" y="642"/>
                      <a:pt x="2204" y="638"/>
                      <a:pt x="2206" y="635"/>
                    </a:cubicBezTo>
                    <a:cubicBezTo>
                      <a:pt x="2210" y="626"/>
                      <a:pt x="2210" y="617"/>
                      <a:pt x="2207" y="608"/>
                    </a:cubicBezTo>
                    <a:cubicBezTo>
                      <a:pt x="2203" y="598"/>
                      <a:pt x="2202" y="595"/>
                      <a:pt x="2213" y="589"/>
                    </a:cubicBezTo>
                    <a:cubicBezTo>
                      <a:pt x="2214" y="589"/>
                      <a:pt x="2214" y="589"/>
                      <a:pt x="2215" y="588"/>
                    </a:cubicBezTo>
                    <a:cubicBezTo>
                      <a:pt x="2217" y="587"/>
                      <a:pt x="2217" y="586"/>
                      <a:pt x="2216" y="584"/>
                    </a:cubicBezTo>
                    <a:cubicBezTo>
                      <a:pt x="2214" y="582"/>
                      <a:pt x="2213" y="580"/>
                      <a:pt x="2211" y="577"/>
                    </a:cubicBezTo>
                    <a:cubicBezTo>
                      <a:pt x="2210" y="575"/>
                      <a:pt x="2209" y="573"/>
                      <a:pt x="2209" y="571"/>
                    </a:cubicBezTo>
                    <a:cubicBezTo>
                      <a:pt x="2209" y="566"/>
                      <a:pt x="2210" y="561"/>
                      <a:pt x="2210" y="556"/>
                    </a:cubicBezTo>
                    <a:cubicBezTo>
                      <a:pt x="2211" y="553"/>
                      <a:pt x="2213" y="550"/>
                      <a:pt x="2216" y="549"/>
                    </a:cubicBezTo>
                    <a:cubicBezTo>
                      <a:pt x="2219" y="548"/>
                      <a:pt x="2221" y="547"/>
                      <a:pt x="2224" y="546"/>
                    </a:cubicBezTo>
                    <a:cubicBezTo>
                      <a:pt x="2226" y="544"/>
                      <a:pt x="2226" y="540"/>
                      <a:pt x="2225" y="538"/>
                    </a:cubicBezTo>
                    <a:cubicBezTo>
                      <a:pt x="2222" y="535"/>
                      <a:pt x="2220" y="532"/>
                      <a:pt x="2217" y="529"/>
                    </a:cubicBezTo>
                    <a:cubicBezTo>
                      <a:pt x="2210" y="522"/>
                      <a:pt x="2208" y="513"/>
                      <a:pt x="2210" y="504"/>
                    </a:cubicBezTo>
                    <a:cubicBezTo>
                      <a:pt x="2210" y="502"/>
                      <a:pt x="2212" y="501"/>
                      <a:pt x="2213" y="501"/>
                    </a:cubicBezTo>
                    <a:cubicBezTo>
                      <a:pt x="2214" y="501"/>
                      <a:pt x="2215" y="501"/>
                      <a:pt x="2216" y="501"/>
                    </a:cubicBezTo>
                    <a:cubicBezTo>
                      <a:pt x="2220" y="502"/>
                      <a:pt x="2223" y="497"/>
                      <a:pt x="2221" y="495"/>
                    </a:cubicBezTo>
                    <a:cubicBezTo>
                      <a:pt x="2219" y="491"/>
                      <a:pt x="2216" y="487"/>
                      <a:pt x="2214" y="484"/>
                    </a:cubicBezTo>
                    <a:cubicBezTo>
                      <a:pt x="2213" y="480"/>
                      <a:pt x="2211" y="479"/>
                      <a:pt x="2207" y="479"/>
                    </a:cubicBezTo>
                    <a:cubicBezTo>
                      <a:pt x="2206" y="479"/>
                      <a:pt x="2205" y="479"/>
                      <a:pt x="2204" y="478"/>
                    </a:cubicBezTo>
                    <a:cubicBezTo>
                      <a:pt x="2202" y="473"/>
                      <a:pt x="2200" y="469"/>
                      <a:pt x="2202" y="464"/>
                    </a:cubicBezTo>
                    <a:cubicBezTo>
                      <a:pt x="2203" y="462"/>
                      <a:pt x="2202" y="461"/>
                      <a:pt x="2202" y="459"/>
                    </a:cubicBezTo>
                    <a:cubicBezTo>
                      <a:pt x="2202" y="457"/>
                      <a:pt x="2201" y="456"/>
                      <a:pt x="2200" y="455"/>
                    </a:cubicBezTo>
                    <a:cubicBezTo>
                      <a:pt x="2198" y="452"/>
                      <a:pt x="2195" y="451"/>
                      <a:pt x="2191" y="450"/>
                    </a:cubicBezTo>
                    <a:cubicBezTo>
                      <a:pt x="2191" y="450"/>
                      <a:pt x="2189" y="451"/>
                      <a:pt x="2189" y="452"/>
                    </a:cubicBezTo>
                    <a:cubicBezTo>
                      <a:pt x="2188" y="453"/>
                      <a:pt x="2187" y="454"/>
                      <a:pt x="2186" y="455"/>
                    </a:cubicBezTo>
                    <a:cubicBezTo>
                      <a:pt x="2186" y="455"/>
                      <a:pt x="2186" y="455"/>
                      <a:pt x="2186" y="455"/>
                    </a:cubicBezTo>
                    <a:cubicBezTo>
                      <a:pt x="2186" y="456"/>
                      <a:pt x="2187" y="456"/>
                      <a:pt x="2187" y="456"/>
                    </a:cubicBezTo>
                    <a:cubicBezTo>
                      <a:pt x="2187" y="456"/>
                      <a:pt x="2187" y="456"/>
                      <a:pt x="2187" y="456"/>
                    </a:cubicBezTo>
                    <a:cubicBezTo>
                      <a:pt x="2187" y="457"/>
                      <a:pt x="2187" y="457"/>
                      <a:pt x="2187" y="456"/>
                    </a:cubicBezTo>
                    <a:cubicBezTo>
                      <a:pt x="2186" y="456"/>
                      <a:pt x="2186" y="456"/>
                      <a:pt x="2186" y="456"/>
                    </a:cubicBezTo>
                    <a:cubicBezTo>
                      <a:pt x="2186" y="456"/>
                      <a:pt x="2186" y="456"/>
                      <a:pt x="2186" y="455"/>
                    </a:cubicBezTo>
                    <a:cubicBezTo>
                      <a:pt x="2183" y="454"/>
                      <a:pt x="2181" y="452"/>
                      <a:pt x="2180" y="448"/>
                    </a:cubicBezTo>
                    <a:cubicBezTo>
                      <a:pt x="2177" y="443"/>
                      <a:pt x="2177" y="437"/>
                      <a:pt x="2177" y="431"/>
                    </a:cubicBezTo>
                    <a:cubicBezTo>
                      <a:pt x="2178" y="421"/>
                      <a:pt x="2177" y="412"/>
                      <a:pt x="2172" y="404"/>
                    </a:cubicBezTo>
                    <a:cubicBezTo>
                      <a:pt x="2171" y="403"/>
                      <a:pt x="2171" y="402"/>
                      <a:pt x="2171" y="400"/>
                    </a:cubicBezTo>
                    <a:cubicBezTo>
                      <a:pt x="2169" y="395"/>
                      <a:pt x="2172" y="390"/>
                      <a:pt x="2178" y="388"/>
                    </a:cubicBezTo>
                    <a:cubicBezTo>
                      <a:pt x="2179" y="388"/>
                      <a:pt x="2180" y="388"/>
                      <a:pt x="2181" y="388"/>
                    </a:cubicBezTo>
                    <a:cubicBezTo>
                      <a:pt x="2185" y="388"/>
                      <a:pt x="2185" y="388"/>
                      <a:pt x="2186" y="385"/>
                    </a:cubicBezTo>
                    <a:cubicBezTo>
                      <a:pt x="2186" y="382"/>
                      <a:pt x="2187" y="379"/>
                      <a:pt x="2189" y="377"/>
                    </a:cubicBezTo>
                    <a:cubicBezTo>
                      <a:pt x="2190" y="376"/>
                      <a:pt x="2192" y="376"/>
                      <a:pt x="2193" y="377"/>
                    </a:cubicBezTo>
                    <a:cubicBezTo>
                      <a:pt x="2194" y="379"/>
                      <a:pt x="2195" y="382"/>
                      <a:pt x="2197" y="384"/>
                    </a:cubicBezTo>
                    <a:cubicBezTo>
                      <a:pt x="2197" y="385"/>
                      <a:pt x="2199" y="385"/>
                      <a:pt x="2200" y="385"/>
                    </a:cubicBezTo>
                    <a:cubicBezTo>
                      <a:pt x="2201" y="385"/>
                      <a:pt x="2202" y="384"/>
                      <a:pt x="2202" y="383"/>
                    </a:cubicBezTo>
                    <a:cubicBezTo>
                      <a:pt x="2203" y="380"/>
                      <a:pt x="2203" y="377"/>
                      <a:pt x="2204" y="375"/>
                    </a:cubicBezTo>
                    <a:cubicBezTo>
                      <a:pt x="2204" y="371"/>
                      <a:pt x="2207" y="368"/>
                      <a:pt x="2209" y="365"/>
                    </a:cubicBezTo>
                    <a:cubicBezTo>
                      <a:pt x="2212" y="361"/>
                      <a:pt x="2217" y="359"/>
                      <a:pt x="2222" y="358"/>
                    </a:cubicBezTo>
                    <a:cubicBezTo>
                      <a:pt x="2226" y="358"/>
                      <a:pt x="2228" y="360"/>
                      <a:pt x="2231" y="362"/>
                    </a:cubicBezTo>
                    <a:cubicBezTo>
                      <a:pt x="2234" y="364"/>
                      <a:pt x="2237" y="366"/>
                      <a:pt x="2239" y="368"/>
                    </a:cubicBezTo>
                    <a:cubicBezTo>
                      <a:pt x="2240" y="368"/>
                      <a:pt x="2241" y="369"/>
                      <a:pt x="2242" y="369"/>
                    </a:cubicBezTo>
                    <a:cubicBezTo>
                      <a:pt x="2244" y="370"/>
                      <a:pt x="2245" y="370"/>
                      <a:pt x="2247" y="370"/>
                    </a:cubicBezTo>
                    <a:cubicBezTo>
                      <a:pt x="2248" y="370"/>
                      <a:pt x="2250" y="369"/>
                      <a:pt x="2250" y="367"/>
                    </a:cubicBezTo>
                    <a:cubicBezTo>
                      <a:pt x="2250" y="363"/>
                      <a:pt x="2247" y="360"/>
                      <a:pt x="2248" y="356"/>
                    </a:cubicBezTo>
                    <a:cubicBezTo>
                      <a:pt x="2249" y="352"/>
                      <a:pt x="2249" y="348"/>
                      <a:pt x="2250" y="345"/>
                    </a:cubicBezTo>
                    <a:cubicBezTo>
                      <a:pt x="2252" y="339"/>
                      <a:pt x="2253" y="334"/>
                      <a:pt x="2253" y="329"/>
                    </a:cubicBezTo>
                    <a:cubicBezTo>
                      <a:pt x="2254" y="320"/>
                      <a:pt x="2256" y="312"/>
                      <a:pt x="2260" y="305"/>
                    </a:cubicBezTo>
                    <a:cubicBezTo>
                      <a:pt x="2263" y="301"/>
                      <a:pt x="2265" y="297"/>
                      <a:pt x="2267" y="292"/>
                    </a:cubicBezTo>
                    <a:cubicBezTo>
                      <a:pt x="2270" y="285"/>
                      <a:pt x="2274" y="279"/>
                      <a:pt x="2280" y="274"/>
                    </a:cubicBezTo>
                    <a:cubicBezTo>
                      <a:pt x="2282" y="272"/>
                      <a:pt x="2285" y="271"/>
                      <a:pt x="2288" y="271"/>
                    </a:cubicBezTo>
                    <a:cubicBezTo>
                      <a:pt x="2291" y="271"/>
                      <a:pt x="2295" y="271"/>
                      <a:pt x="2299" y="271"/>
                    </a:cubicBezTo>
                    <a:cubicBezTo>
                      <a:pt x="2301" y="271"/>
                      <a:pt x="2303" y="271"/>
                      <a:pt x="2304" y="270"/>
                    </a:cubicBezTo>
                    <a:cubicBezTo>
                      <a:pt x="2305" y="270"/>
                      <a:pt x="2306" y="269"/>
                      <a:pt x="2306" y="268"/>
                    </a:cubicBezTo>
                    <a:cubicBezTo>
                      <a:pt x="2306" y="261"/>
                      <a:pt x="2307" y="254"/>
                      <a:pt x="2300" y="249"/>
                    </a:cubicBezTo>
                    <a:cubicBezTo>
                      <a:pt x="2298" y="247"/>
                      <a:pt x="2298" y="245"/>
                      <a:pt x="2296" y="243"/>
                    </a:cubicBezTo>
                    <a:cubicBezTo>
                      <a:pt x="2296" y="242"/>
                      <a:pt x="2295" y="240"/>
                      <a:pt x="2293" y="240"/>
                    </a:cubicBezTo>
                    <a:cubicBezTo>
                      <a:pt x="2287" y="237"/>
                      <a:pt x="2283" y="232"/>
                      <a:pt x="2276" y="231"/>
                    </a:cubicBezTo>
                    <a:cubicBezTo>
                      <a:pt x="2276" y="231"/>
                      <a:pt x="2276" y="231"/>
                      <a:pt x="2276" y="231"/>
                    </a:cubicBezTo>
                    <a:cubicBezTo>
                      <a:pt x="2275" y="231"/>
                      <a:pt x="2275" y="231"/>
                      <a:pt x="2275" y="231"/>
                    </a:cubicBezTo>
                    <a:cubicBezTo>
                      <a:pt x="2276" y="231"/>
                      <a:pt x="2276" y="231"/>
                      <a:pt x="2276" y="231"/>
                    </a:cubicBezTo>
                    <a:cubicBezTo>
                      <a:pt x="2276" y="231"/>
                      <a:pt x="2276" y="231"/>
                      <a:pt x="2276" y="231"/>
                    </a:cubicBezTo>
                    <a:cubicBezTo>
                      <a:pt x="2275" y="229"/>
                      <a:pt x="2275" y="227"/>
                      <a:pt x="2274" y="225"/>
                    </a:cubicBezTo>
                    <a:cubicBezTo>
                      <a:pt x="2273" y="221"/>
                      <a:pt x="2271" y="218"/>
                      <a:pt x="2266" y="218"/>
                    </a:cubicBezTo>
                    <a:cubicBezTo>
                      <a:pt x="2265" y="218"/>
                      <a:pt x="2264" y="218"/>
                      <a:pt x="2263" y="217"/>
                    </a:cubicBezTo>
                    <a:cubicBezTo>
                      <a:pt x="2263" y="216"/>
                      <a:pt x="2263" y="215"/>
                      <a:pt x="2262" y="214"/>
                    </a:cubicBezTo>
                    <a:cubicBezTo>
                      <a:pt x="2260" y="209"/>
                      <a:pt x="2258" y="208"/>
                      <a:pt x="2253" y="209"/>
                    </a:cubicBezTo>
                    <a:cubicBezTo>
                      <a:pt x="2248" y="210"/>
                      <a:pt x="2245" y="207"/>
                      <a:pt x="2242" y="204"/>
                    </a:cubicBezTo>
                    <a:cubicBezTo>
                      <a:pt x="2241" y="203"/>
                      <a:pt x="2242" y="200"/>
                      <a:pt x="2243" y="200"/>
                    </a:cubicBezTo>
                    <a:cubicBezTo>
                      <a:pt x="2245" y="199"/>
                      <a:pt x="2247" y="198"/>
                      <a:pt x="2249" y="198"/>
                    </a:cubicBezTo>
                    <a:cubicBezTo>
                      <a:pt x="2256" y="196"/>
                      <a:pt x="2258" y="192"/>
                      <a:pt x="2259" y="186"/>
                    </a:cubicBezTo>
                    <a:cubicBezTo>
                      <a:pt x="2259" y="179"/>
                      <a:pt x="2259" y="173"/>
                      <a:pt x="2259" y="166"/>
                    </a:cubicBezTo>
                    <a:cubicBezTo>
                      <a:pt x="2259" y="164"/>
                      <a:pt x="2259" y="162"/>
                      <a:pt x="2258" y="160"/>
                    </a:cubicBezTo>
                    <a:cubicBezTo>
                      <a:pt x="2257" y="157"/>
                      <a:pt x="2255" y="155"/>
                      <a:pt x="2254" y="152"/>
                    </a:cubicBezTo>
                    <a:cubicBezTo>
                      <a:pt x="2252" y="148"/>
                      <a:pt x="2250" y="146"/>
                      <a:pt x="2246" y="145"/>
                    </a:cubicBezTo>
                    <a:cubicBezTo>
                      <a:pt x="2242" y="145"/>
                      <a:pt x="2239" y="142"/>
                      <a:pt x="2236" y="139"/>
                    </a:cubicBezTo>
                    <a:cubicBezTo>
                      <a:pt x="2235" y="138"/>
                      <a:pt x="2235" y="136"/>
                      <a:pt x="2236" y="134"/>
                    </a:cubicBezTo>
                    <a:cubicBezTo>
                      <a:pt x="2237" y="133"/>
                      <a:pt x="2237" y="131"/>
                      <a:pt x="2238" y="130"/>
                    </a:cubicBezTo>
                    <a:cubicBezTo>
                      <a:pt x="2239" y="127"/>
                      <a:pt x="2242" y="127"/>
                      <a:pt x="2242" y="129"/>
                    </a:cubicBezTo>
                    <a:cubicBezTo>
                      <a:pt x="2244" y="133"/>
                      <a:pt x="2246" y="136"/>
                      <a:pt x="2250" y="137"/>
                    </a:cubicBezTo>
                    <a:cubicBezTo>
                      <a:pt x="2260" y="143"/>
                      <a:pt x="2261" y="142"/>
                      <a:pt x="2266" y="132"/>
                    </a:cubicBezTo>
                    <a:cubicBezTo>
                      <a:pt x="2266" y="131"/>
                      <a:pt x="2266" y="130"/>
                      <a:pt x="2267" y="129"/>
                    </a:cubicBezTo>
                    <a:cubicBezTo>
                      <a:pt x="2269" y="126"/>
                      <a:pt x="2272" y="124"/>
                      <a:pt x="2275" y="124"/>
                    </a:cubicBezTo>
                    <a:cubicBezTo>
                      <a:pt x="2277" y="123"/>
                      <a:pt x="2279" y="125"/>
                      <a:pt x="2281" y="126"/>
                    </a:cubicBezTo>
                    <a:cubicBezTo>
                      <a:pt x="2283" y="128"/>
                      <a:pt x="2285" y="130"/>
                      <a:pt x="2286" y="132"/>
                    </a:cubicBezTo>
                    <a:cubicBezTo>
                      <a:pt x="2289" y="136"/>
                      <a:pt x="2293" y="136"/>
                      <a:pt x="2297" y="134"/>
                    </a:cubicBezTo>
                    <a:cubicBezTo>
                      <a:pt x="2300" y="132"/>
                      <a:pt x="2304" y="131"/>
                      <a:pt x="2308" y="131"/>
                    </a:cubicBezTo>
                    <a:cubicBezTo>
                      <a:pt x="2310" y="132"/>
                      <a:pt x="2313" y="132"/>
                      <a:pt x="2316" y="132"/>
                    </a:cubicBezTo>
                    <a:cubicBezTo>
                      <a:pt x="2318" y="132"/>
                      <a:pt x="2320" y="131"/>
                      <a:pt x="2322" y="131"/>
                    </a:cubicBezTo>
                    <a:cubicBezTo>
                      <a:pt x="2323" y="130"/>
                      <a:pt x="2324" y="130"/>
                      <a:pt x="2325" y="129"/>
                    </a:cubicBezTo>
                    <a:cubicBezTo>
                      <a:pt x="2326" y="128"/>
                      <a:pt x="2327" y="127"/>
                      <a:pt x="2327" y="126"/>
                    </a:cubicBezTo>
                    <a:cubicBezTo>
                      <a:pt x="2326" y="121"/>
                      <a:pt x="2326" y="115"/>
                      <a:pt x="2318" y="114"/>
                    </a:cubicBezTo>
                    <a:cubicBezTo>
                      <a:pt x="2316" y="114"/>
                      <a:pt x="2315" y="111"/>
                      <a:pt x="2314" y="109"/>
                    </a:cubicBezTo>
                    <a:cubicBezTo>
                      <a:pt x="2314" y="108"/>
                      <a:pt x="2314" y="107"/>
                      <a:pt x="2314" y="106"/>
                    </a:cubicBezTo>
                    <a:cubicBezTo>
                      <a:pt x="2315" y="101"/>
                      <a:pt x="2313" y="96"/>
                      <a:pt x="2308" y="93"/>
                    </a:cubicBezTo>
                    <a:cubicBezTo>
                      <a:pt x="2306" y="92"/>
                      <a:pt x="2305" y="89"/>
                      <a:pt x="2303" y="87"/>
                    </a:cubicBezTo>
                    <a:cubicBezTo>
                      <a:pt x="2301" y="85"/>
                      <a:pt x="2301" y="84"/>
                      <a:pt x="2303" y="82"/>
                    </a:cubicBezTo>
                    <a:cubicBezTo>
                      <a:pt x="2307" y="79"/>
                      <a:pt x="2309" y="74"/>
                      <a:pt x="2311" y="69"/>
                    </a:cubicBezTo>
                    <a:cubicBezTo>
                      <a:pt x="2311" y="68"/>
                      <a:pt x="2311" y="66"/>
                      <a:pt x="2310" y="65"/>
                    </a:cubicBezTo>
                    <a:cubicBezTo>
                      <a:pt x="2305" y="60"/>
                      <a:pt x="2303" y="53"/>
                      <a:pt x="2303" y="47"/>
                    </a:cubicBezTo>
                    <a:cubicBezTo>
                      <a:pt x="2303" y="44"/>
                      <a:pt x="2302" y="44"/>
                      <a:pt x="2300" y="44"/>
                    </a:cubicBezTo>
                    <a:cubicBezTo>
                      <a:pt x="2299" y="44"/>
                      <a:pt x="2298" y="44"/>
                      <a:pt x="2297" y="44"/>
                    </a:cubicBezTo>
                    <a:cubicBezTo>
                      <a:pt x="2291" y="43"/>
                      <a:pt x="2286" y="40"/>
                      <a:pt x="2280" y="40"/>
                    </a:cubicBezTo>
                    <a:cubicBezTo>
                      <a:pt x="2278" y="40"/>
                      <a:pt x="2276" y="38"/>
                      <a:pt x="2274" y="37"/>
                    </a:cubicBezTo>
                    <a:cubicBezTo>
                      <a:pt x="2270" y="35"/>
                      <a:pt x="2267" y="36"/>
                      <a:pt x="2265" y="38"/>
                    </a:cubicBezTo>
                    <a:cubicBezTo>
                      <a:pt x="2261" y="42"/>
                      <a:pt x="2258" y="46"/>
                      <a:pt x="2253" y="47"/>
                    </a:cubicBezTo>
                    <a:cubicBezTo>
                      <a:pt x="2252" y="47"/>
                      <a:pt x="2251" y="48"/>
                      <a:pt x="2251" y="49"/>
                    </a:cubicBezTo>
                    <a:cubicBezTo>
                      <a:pt x="2249" y="51"/>
                      <a:pt x="2249" y="54"/>
                      <a:pt x="2250" y="55"/>
                    </a:cubicBezTo>
                    <a:cubicBezTo>
                      <a:pt x="2253" y="58"/>
                      <a:pt x="2256" y="61"/>
                      <a:pt x="2258" y="64"/>
                    </a:cubicBezTo>
                    <a:cubicBezTo>
                      <a:pt x="2259" y="66"/>
                      <a:pt x="2259" y="68"/>
                      <a:pt x="2258" y="70"/>
                    </a:cubicBezTo>
                    <a:cubicBezTo>
                      <a:pt x="2258" y="71"/>
                      <a:pt x="2257" y="72"/>
                      <a:pt x="2256" y="72"/>
                    </a:cubicBezTo>
                    <a:cubicBezTo>
                      <a:pt x="2255" y="72"/>
                      <a:pt x="2255" y="72"/>
                      <a:pt x="2254" y="72"/>
                    </a:cubicBezTo>
                    <a:cubicBezTo>
                      <a:pt x="2251" y="64"/>
                      <a:pt x="2242" y="59"/>
                      <a:pt x="2238" y="51"/>
                    </a:cubicBezTo>
                    <a:cubicBezTo>
                      <a:pt x="2232" y="46"/>
                      <a:pt x="2227" y="41"/>
                      <a:pt x="2218" y="43"/>
                    </a:cubicBezTo>
                    <a:cubicBezTo>
                      <a:pt x="2215" y="44"/>
                      <a:pt x="2211" y="44"/>
                      <a:pt x="2208" y="43"/>
                    </a:cubicBezTo>
                    <a:cubicBezTo>
                      <a:pt x="2203" y="41"/>
                      <a:pt x="2198" y="41"/>
                      <a:pt x="2193" y="41"/>
                    </a:cubicBezTo>
                    <a:cubicBezTo>
                      <a:pt x="2187" y="41"/>
                      <a:pt x="2182" y="41"/>
                      <a:pt x="2176" y="39"/>
                    </a:cubicBezTo>
                    <a:cubicBezTo>
                      <a:pt x="2170" y="37"/>
                      <a:pt x="2165" y="37"/>
                      <a:pt x="2159" y="39"/>
                    </a:cubicBezTo>
                    <a:cubicBezTo>
                      <a:pt x="2155" y="40"/>
                      <a:pt x="2152" y="39"/>
                      <a:pt x="2149" y="37"/>
                    </a:cubicBezTo>
                    <a:cubicBezTo>
                      <a:pt x="2146" y="34"/>
                      <a:pt x="2142" y="33"/>
                      <a:pt x="2138" y="32"/>
                    </a:cubicBezTo>
                    <a:cubicBezTo>
                      <a:pt x="2126" y="31"/>
                      <a:pt x="2115" y="27"/>
                      <a:pt x="2102" y="28"/>
                    </a:cubicBezTo>
                    <a:cubicBezTo>
                      <a:pt x="2101" y="28"/>
                      <a:pt x="2099" y="28"/>
                      <a:pt x="2097" y="28"/>
                    </a:cubicBezTo>
                    <a:cubicBezTo>
                      <a:pt x="2090" y="26"/>
                      <a:pt x="2082" y="28"/>
                      <a:pt x="2075" y="31"/>
                    </a:cubicBezTo>
                    <a:cubicBezTo>
                      <a:pt x="2070" y="33"/>
                      <a:pt x="2065" y="36"/>
                      <a:pt x="2060" y="36"/>
                    </a:cubicBezTo>
                    <a:cubicBezTo>
                      <a:pt x="2054" y="37"/>
                      <a:pt x="2048" y="39"/>
                      <a:pt x="2042" y="39"/>
                    </a:cubicBezTo>
                    <a:cubicBezTo>
                      <a:pt x="2039" y="39"/>
                      <a:pt x="2036" y="39"/>
                      <a:pt x="2034" y="40"/>
                    </a:cubicBezTo>
                    <a:cubicBezTo>
                      <a:pt x="2032" y="40"/>
                      <a:pt x="2032" y="41"/>
                      <a:pt x="2032" y="42"/>
                    </a:cubicBezTo>
                    <a:cubicBezTo>
                      <a:pt x="2033" y="48"/>
                      <a:pt x="2038" y="51"/>
                      <a:pt x="2037" y="58"/>
                    </a:cubicBezTo>
                    <a:cubicBezTo>
                      <a:pt x="2037" y="58"/>
                      <a:pt x="2039" y="60"/>
                      <a:pt x="2040" y="61"/>
                    </a:cubicBezTo>
                    <a:cubicBezTo>
                      <a:pt x="2044" y="62"/>
                      <a:pt x="2048" y="63"/>
                      <a:pt x="2051" y="67"/>
                    </a:cubicBezTo>
                    <a:cubicBezTo>
                      <a:pt x="2055" y="71"/>
                      <a:pt x="2058" y="74"/>
                      <a:pt x="2061" y="78"/>
                    </a:cubicBezTo>
                    <a:cubicBezTo>
                      <a:pt x="2062" y="80"/>
                      <a:pt x="2062" y="83"/>
                      <a:pt x="2061" y="84"/>
                    </a:cubicBezTo>
                    <a:cubicBezTo>
                      <a:pt x="2059" y="86"/>
                      <a:pt x="2057" y="87"/>
                      <a:pt x="2056" y="89"/>
                    </a:cubicBezTo>
                    <a:cubicBezTo>
                      <a:pt x="2053" y="91"/>
                      <a:pt x="2050" y="91"/>
                      <a:pt x="2048" y="88"/>
                    </a:cubicBezTo>
                    <a:cubicBezTo>
                      <a:pt x="2045" y="81"/>
                      <a:pt x="2039" y="79"/>
                      <a:pt x="2032" y="78"/>
                    </a:cubicBezTo>
                    <a:cubicBezTo>
                      <a:pt x="2031" y="78"/>
                      <a:pt x="2030" y="78"/>
                      <a:pt x="2029" y="78"/>
                    </a:cubicBezTo>
                    <a:cubicBezTo>
                      <a:pt x="2028" y="77"/>
                      <a:pt x="2026" y="76"/>
                      <a:pt x="2025" y="75"/>
                    </a:cubicBezTo>
                    <a:cubicBezTo>
                      <a:pt x="2024" y="73"/>
                      <a:pt x="2023" y="71"/>
                      <a:pt x="2022" y="69"/>
                    </a:cubicBezTo>
                    <a:cubicBezTo>
                      <a:pt x="2021" y="68"/>
                      <a:pt x="2022" y="67"/>
                      <a:pt x="2022" y="66"/>
                    </a:cubicBezTo>
                    <a:cubicBezTo>
                      <a:pt x="2026" y="63"/>
                      <a:pt x="2025" y="59"/>
                      <a:pt x="2023" y="56"/>
                    </a:cubicBezTo>
                    <a:cubicBezTo>
                      <a:pt x="2021" y="52"/>
                      <a:pt x="2017" y="52"/>
                      <a:pt x="2013" y="52"/>
                    </a:cubicBezTo>
                    <a:cubicBezTo>
                      <a:pt x="2011" y="52"/>
                      <a:pt x="2007" y="56"/>
                      <a:pt x="2007" y="58"/>
                    </a:cubicBezTo>
                    <a:cubicBezTo>
                      <a:pt x="2007" y="62"/>
                      <a:pt x="2007" y="66"/>
                      <a:pt x="2007" y="71"/>
                    </a:cubicBezTo>
                    <a:cubicBezTo>
                      <a:pt x="2007" y="74"/>
                      <a:pt x="2005" y="76"/>
                      <a:pt x="2002" y="77"/>
                    </a:cubicBezTo>
                    <a:cubicBezTo>
                      <a:pt x="1997" y="78"/>
                      <a:pt x="1991" y="78"/>
                      <a:pt x="1986" y="79"/>
                    </a:cubicBezTo>
                    <a:cubicBezTo>
                      <a:pt x="1982" y="81"/>
                      <a:pt x="1979" y="81"/>
                      <a:pt x="1975" y="80"/>
                    </a:cubicBezTo>
                    <a:cubicBezTo>
                      <a:pt x="1974" y="80"/>
                      <a:pt x="1972" y="80"/>
                      <a:pt x="1972" y="81"/>
                    </a:cubicBezTo>
                    <a:cubicBezTo>
                      <a:pt x="1965" y="84"/>
                      <a:pt x="1959" y="87"/>
                      <a:pt x="1953" y="91"/>
                    </a:cubicBezTo>
                    <a:cubicBezTo>
                      <a:pt x="1944" y="96"/>
                      <a:pt x="1935" y="99"/>
                      <a:pt x="1925" y="98"/>
                    </a:cubicBezTo>
                    <a:cubicBezTo>
                      <a:pt x="1922" y="98"/>
                      <a:pt x="1921" y="96"/>
                      <a:pt x="1920" y="94"/>
                    </a:cubicBezTo>
                    <a:cubicBezTo>
                      <a:pt x="1919" y="93"/>
                      <a:pt x="1919" y="93"/>
                      <a:pt x="1919" y="92"/>
                    </a:cubicBezTo>
                    <a:cubicBezTo>
                      <a:pt x="1917" y="82"/>
                      <a:pt x="1911" y="74"/>
                      <a:pt x="1902" y="69"/>
                    </a:cubicBezTo>
                    <a:cubicBezTo>
                      <a:pt x="1901" y="69"/>
                      <a:pt x="1900" y="68"/>
                      <a:pt x="1900" y="67"/>
                    </a:cubicBezTo>
                    <a:cubicBezTo>
                      <a:pt x="1890" y="61"/>
                      <a:pt x="1880" y="57"/>
                      <a:pt x="1869" y="63"/>
                    </a:cubicBezTo>
                    <a:cubicBezTo>
                      <a:pt x="1867" y="64"/>
                      <a:pt x="1865" y="65"/>
                      <a:pt x="1863" y="65"/>
                    </a:cubicBezTo>
                    <a:cubicBezTo>
                      <a:pt x="1854" y="69"/>
                      <a:pt x="1845" y="73"/>
                      <a:pt x="1838" y="78"/>
                    </a:cubicBezTo>
                    <a:cubicBezTo>
                      <a:pt x="1834" y="81"/>
                      <a:pt x="1830" y="84"/>
                      <a:pt x="1825" y="87"/>
                    </a:cubicBezTo>
                    <a:cubicBezTo>
                      <a:pt x="1822" y="88"/>
                      <a:pt x="1818" y="87"/>
                      <a:pt x="1817" y="84"/>
                    </a:cubicBezTo>
                    <a:cubicBezTo>
                      <a:pt x="1815" y="80"/>
                      <a:pt x="1813" y="78"/>
                      <a:pt x="1809" y="76"/>
                    </a:cubicBezTo>
                    <a:cubicBezTo>
                      <a:pt x="1807" y="75"/>
                      <a:pt x="1804" y="74"/>
                      <a:pt x="1802" y="73"/>
                    </a:cubicBezTo>
                    <a:cubicBezTo>
                      <a:pt x="1799" y="71"/>
                      <a:pt x="1797" y="73"/>
                      <a:pt x="1794" y="74"/>
                    </a:cubicBezTo>
                    <a:cubicBezTo>
                      <a:pt x="1792" y="77"/>
                      <a:pt x="1791" y="77"/>
                      <a:pt x="1789" y="75"/>
                    </a:cubicBezTo>
                    <a:cubicBezTo>
                      <a:pt x="1787" y="73"/>
                      <a:pt x="1785" y="72"/>
                      <a:pt x="1783" y="73"/>
                    </a:cubicBezTo>
                    <a:cubicBezTo>
                      <a:pt x="1781" y="73"/>
                      <a:pt x="1780" y="73"/>
                      <a:pt x="1778" y="72"/>
                    </a:cubicBezTo>
                    <a:cubicBezTo>
                      <a:pt x="1776" y="69"/>
                      <a:pt x="1773" y="69"/>
                      <a:pt x="1770" y="68"/>
                    </a:cubicBezTo>
                    <a:cubicBezTo>
                      <a:pt x="1768" y="68"/>
                      <a:pt x="1768" y="67"/>
                      <a:pt x="1769" y="65"/>
                    </a:cubicBezTo>
                    <a:cubicBezTo>
                      <a:pt x="1772" y="61"/>
                      <a:pt x="1772" y="58"/>
                      <a:pt x="1769" y="56"/>
                    </a:cubicBezTo>
                    <a:cubicBezTo>
                      <a:pt x="1769" y="55"/>
                      <a:pt x="1768" y="55"/>
                      <a:pt x="1768" y="54"/>
                    </a:cubicBezTo>
                    <a:cubicBezTo>
                      <a:pt x="1762" y="51"/>
                      <a:pt x="1755" y="48"/>
                      <a:pt x="1748" y="50"/>
                    </a:cubicBezTo>
                    <a:cubicBezTo>
                      <a:pt x="1745" y="50"/>
                      <a:pt x="1741" y="51"/>
                      <a:pt x="1738" y="52"/>
                    </a:cubicBezTo>
                    <a:cubicBezTo>
                      <a:pt x="1736" y="53"/>
                      <a:pt x="1734" y="54"/>
                      <a:pt x="1733" y="55"/>
                    </a:cubicBezTo>
                    <a:cubicBezTo>
                      <a:pt x="1729" y="60"/>
                      <a:pt x="1725" y="61"/>
                      <a:pt x="1720" y="59"/>
                    </a:cubicBezTo>
                    <a:cubicBezTo>
                      <a:pt x="1714" y="57"/>
                      <a:pt x="1708" y="58"/>
                      <a:pt x="1702" y="58"/>
                    </a:cubicBezTo>
                    <a:cubicBezTo>
                      <a:pt x="1694" y="58"/>
                      <a:pt x="1687" y="59"/>
                      <a:pt x="1680" y="60"/>
                    </a:cubicBezTo>
                    <a:cubicBezTo>
                      <a:pt x="1673" y="60"/>
                      <a:pt x="1666" y="62"/>
                      <a:pt x="1659" y="59"/>
                    </a:cubicBezTo>
                    <a:cubicBezTo>
                      <a:pt x="1658" y="59"/>
                      <a:pt x="1656" y="60"/>
                      <a:pt x="1654" y="61"/>
                    </a:cubicBezTo>
                    <a:cubicBezTo>
                      <a:pt x="1654" y="61"/>
                      <a:pt x="1653" y="63"/>
                      <a:pt x="1653" y="64"/>
                    </a:cubicBezTo>
                    <a:cubicBezTo>
                      <a:pt x="1653" y="64"/>
                      <a:pt x="1654" y="65"/>
                      <a:pt x="1654" y="65"/>
                    </a:cubicBezTo>
                    <a:cubicBezTo>
                      <a:pt x="1657" y="66"/>
                      <a:pt x="1659" y="67"/>
                      <a:pt x="1662" y="68"/>
                    </a:cubicBezTo>
                    <a:cubicBezTo>
                      <a:pt x="1663" y="68"/>
                      <a:pt x="1663" y="69"/>
                      <a:pt x="1664" y="70"/>
                    </a:cubicBezTo>
                    <a:cubicBezTo>
                      <a:pt x="1664" y="71"/>
                      <a:pt x="1663" y="73"/>
                      <a:pt x="1661" y="74"/>
                    </a:cubicBezTo>
                    <a:cubicBezTo>
                      <a:pt x="1660" y="75"/>
                      <a:pt x="1658" y="75"/>
                      <a:pt x="1657" y="76"/>
                    </a:cubicBezTo>
                    <a:cubicBezTo>
                      <a:pt x="1654" y="78"/>
                      <a:pt x="1652" y="81"/>
                      <a:pt x="1652" y="84"/>
                    </a:cubicBezTo>
                    <a:cubicBezTo>
                      <a:pt x="1653" y="87"/>
                      <a:pt x="1655" y="89"/>
                      <a:pt x="1658" y="90"/>
                    </a:cubicBezTo>
                    <a:cubicBezTo>
                      <a:pt x="1660" y="90"/>
                      <a:pt x="1662" y="90"/>
                      <a:pt x="1664" y="90"/>
                    </a:cubicBezTo>
                    <a:cubicBezTo>
                      <a:pt x="1664" y="89"/>
                      <a:pt x="1664" y="89"/>
                      <a:pt x="1664" y="89"/>
                    </a:cubicBezTo>
                    <a:cubicBezTo>
                      <a:pt x="1664" y="88"/>
                      <a:pt x="1664" y="88"/>
                      <a:pt x="1664" y="88"/>
                    </a:cubicBezTo>
                    <a:cubicBezTo>
                      <a:pt x="1664" y="90"/>
                      <a:pt x="1664" y="90"/>
                      <a:pt x="1664" y="90"/>
                    </a:cubicBezTo>
                    <a:cubicBezTo>
                      <a:pt x="1664" y="90"/>
                      <a:pt x="1664" y="90"/>
                      <a:pt x="1664" y="90"/>
                    </a:cubicBezTo>
                    <a:cubicBezTo>
                      <a:pt x="1664" y="92"/>
                      <a:pt x="1664" y="95"/>
                      <a:pt x="1665" y="97"/>
                    </a:cubicBezTo>
                    <a:cubicBezTo>
                      <a:pt x="1668" y="101"/>
                      <a:pt x="1670" y="104"/>
                      <a:pt x="1674" y="107"/>
                    </a:cubicBezTo>
                    <a:cubicBezTo>
                      <a:pt x="1676" y="108"/>
                      <a:pt x="1676" y="109"/>
                      <a:pt x="1675" y="111"/>
                    </a:cubicBezTo>
                    <a:cubicBezTo>
                      <a:pt x="1674" y="112"/>
                      <a:pt x="1672" y="113"/>
                      <a:pt x="1670" y="112"/>
                    </a:cubicBezTo>
                    <a:cubicBezTo>
                      <a:pt x="1667" y="110"/>
                      <a:pt x="1664" y="109"/>
                      <a:pt x="1660" y="112"/>
                    </a:cubicBezTo>
                    <a:cubicBezTo>
                      <a:pt x="1658" y="113"/>
                      <a:pt x="1655" y="115"/>
                      <a:pt x="1653" y="116"/>
                    </a:cubicBezTo>
                    <a:cubicBezTo>
                      <a:pt x="1650" y="119"/>
                      <a:pt x="1647" y="119"/>
                      <a:pt x="1644" y="119"/>
                    </a:cubicBezTo>
                    <a:cubicBezTo>
                      <a:pt x="1641" y="118"/>
                      <a:pt x="1638" y="118"/>
                      <a:pt x="1636" y="118"/>
                    </a:cubicBezTo>
                    <a:cubicBezTo>
                      <a:pt x="1632" y="119"/>
                      <a:pt x="1628" y="120"/>
                      <a:pt x="1627" y="125"/>
                    </a:cubicBezTo>
                    <a:cubicBezTo>
                      <a:pt x="1626" y="129"/>
                      <a:pt x="1623" y="131"/>
                      <a:pt x="1619" y="131"/>
                    </a:cubicBezTo>
                    <a:cubicBezTo>
                      <a:pt x="1610" y="132"/>
                      <a:pt x="1603" y="130"/>
                      <a:pt x="1597" y="124"/>
                    </a:cubicBezTo>
                    <a:cubicBezTo>
                      <a:pt x="1597" y="124"/>
                      <a:pt x="1596" y="124"/>
                      <a:pt x="1596" y="124"/>
                    </a:cubicBezTo>
                    <a:cubicBezTo>
                      <a:pt x="1595" y="123"/>
                      <a:pt x="1595" y="124"/>
                      <a:pt x="1595" y="124"/>
                    </a:cubicBezTo>
                    <a:cubicBezTo>
                      <a:pt x="1594" y="124"/>
                      <a:pt x="1594" y="125"/>
                      <a:pt x="1594" y="125"/>
                    </a:cubicBezTo>
                    <a:cubicBezTo>
                      <a:pt x="1594" y="130"/>
                      <a:pt x="1595" y="135"/>
                      <a:pt x="1597" y="140"/>
                    </a:cubicBezTo>
                    <a:cubicBezTo>
                      <a:pt x="1600" y="146"/>
                      <a:pt x="1602" y="152"/>
                      <a:pt x="1603" y="158"/>
                    </a:cubicBezTo>
                    <a:cubicBezTo>
                      <a:pt x="1603" y="160"/>
                      <a:pt x="1602" y="161"/>
                      <a:pt x="1600" y="161"/>
                    </a:cubicBezTo>
                    <a:cubicBezTo>
                      <a:pt x="1597" y="161"/>
                      <a:pt x="1594" y="160"/>
                      <a:pt x="1591" y="159"/>
                    </a:cubicBezTo>
                    <a:cubicBezTo>
                      <a:pt x="1581" y="156"/>
                      <a:pt x="1574" y="148"/>
                      <a:pt x="1566" y="143"/>
                    </a:cubicBezTo>
                    <a:cubicBezTo>
                      <a:pt x="1566" y="143"/>
                      <a:pt x="1566" y="142"/>
                      <a:pt x="1566" y="141"/>
                    </a:cubicBezTo>
                    <a:cubicBezTo>
                      <a:pt x="1565" y="137"/>
                      <a:pt x="1565" y="137"/>
                      <a:pt x="1561" y="139"/>
                    </a:cubicBezTo>
                    <a:cubicBezTo>
                      <a:pt x="1558" y="141"/>
                      <a:pt x="1556" y="141"/>
                      <a:pt x="1554" y="139"/>
                    </a:cubicBezTo>
                    <a:cubicBezTo>
                      <a:pt x="1553" y="138"/>
                      <a:pt x="1552" y="136"/>
                      <a:pt x="1552" y="135"/>
                    </a:cubicBezTo>
                    <a:cubicBezTo>
                      <a:pt x="1552" y="135"/>
                      <a:pt x="1552" y="135"/>
                      <a:pt x="1551" y="135"/>
                    </a:cubicBezTo>
                    <a:cubicBezTo>
                      <a:pt x="1551" y="135"/>
                      <a:pt x="1551" y="135"/>
                      <a:pt x="1551" y="135"/>
                    </a:cubicBezTo>
                    <a:cubicBezTo>
                      <a:pt x="1550" y="135"/>
                      <a:pt x="1549" y="135"/>
                      <a:pt x="1548" y="133"/>
                    </a:cubicBezTo>
                    <a:cubicBezTo>
                      <a:pt x="1548" y="133"/>
                      <a:pt x="1549" y="133"/>
                      <a:pt x="1549" y="133"/>
                    </a:cubicBezTo>
                    <a:cubicBezTo>
                      <a:pt x="1550" y="133"/>
                      <a:pt x="1550" y="134"/>
                      <a:pt x="1551" y="135"/>
                    </a:cubicBezTo>
                    <a:cubicBezTo>
                      <a:pt x="1551" y="135"/>
                      <a:pt x="1551" y="135"/>
                      <a:pt x="1552" y="135"/>
                    </a:cubicBezTo>
                    <a:cubicBezTo>
                      <a:pt x="1552" y="135"/>
                      <a:pt x="1552" y="135"/>
                      <a:pt x="1552" y="135"/>
                    </a:cubicBezTo>
                    <a:cubicBezTo>
                      <a:pt x="1554" y="134"/>
                      <a:pt x="1555" y="133"/>
                      <a:pt x="1557" y="132"/>
                    </a:cubicBezTo>
                    <a:cubicBezTo>
                      <a:pt x="1558" y="131"/>
                      <a:pt x="1558" y="130"/>
                      <a:pt x="1558" y="129"/>
                    </a:cubicBezTo>
                    <a:cubicBezTo>
                      <a:pt x="1558" y="125"/>
                      <a:pt x="1555" y="122"/>
                      <a:pt x="1553" y="119"/>
                    </a:cubicBezTo>
                    <a:cubicBezTo>
                      <a:pt x="1551" y="117"/>
                      <a:pt x="1548" y="117"/>
                      <a:pt x="1545" y="117"/>
                    </a:cubicBezTo>
                    <a:cubicBezTo>
                      <a:pt x="1543" y="117"/>
                      <a:pt x="1542" y="116"/>
                      <a:pt x="1543" y="114"/>
                    </a:cubicBezTo>
                    <a:cubicBezTo>
                      <a:pt x="1543" y="111"/>
                      <a:pt x="1544" y="109"/>
                      <a:pt x="1542" y="108"/>
                    </a:cubicBezTo>
                    <a:cubicBezTo>
                      <a:pt x="1538" y="103"/>
                      <a:pt x="1534" y="99"/>
                      <a:pt x="1530" y="95"/>
                    </a:cubicBezTo>
                    <a:cubicBezTo>
                      <a:pt x="1526" y="92"/>
                      <a:pt x="1511" y="88"/>
                      <a:pt x="1506" y="88"/>
                    </a:cubicBezTo>
                    <a:cubicBezTo>
                      <a:pt x="1505" y="88"/>
                      <a:pt x="1504" y="88"/>
                      <a:pt x="1503" y="89"/>
                    </a:cubicBezTo>
                    <a:cubicBezTo>
                      <a:pt x="1501" y="90"/>
                      <a:pt x="1499" y="91"/>
                      <a:pt x="1496" y="90"/>
                    </a:cubicBezTo>
                    <a:cubicBezTo>
                      <a:pt x="1489" y="88"/>
                      <a:pt x="1482" y="87"/>
                      <a:pt x="1475" y="89"/>
                    </a:cubicBezTo>
                    <a:cubicBezTo>
                      <a:pt x="1473" y="89"/>
                      <a:pt x="1471" y="91"/>
                      <a:pt x="1469" y="92"/>
                    </a:cubicBezTo>
                    <a:cubicBezTo>
                      <a:pt x="1466" y="94"/>
                      <a:pt x="1465" y="97"/>
                      <a:pt x="1467" y="100"/>
                    </a:cubicBezTo>
                    <a:cubicBezTo>
                      <a:pt x="1469" y="104"/>
                      <a:pt x="1471" y="108"/>
                      <a:pt x="1474" y="112"/>
                    </a:cubicBezTo>
                    <a:cubicBezTo>
                      <a:pt x="1474" y="113"/>
                      <a:pt x="1474" y="116"/>
                      <a:pt x="1473" y="116"/>
                    </a:cubicBezTo>
                    <a:cubicBezTo>
                      <a:pt x="1466" y="119"/>
                      <a:pt x="1460" y="122"/>
                      <a:pt x="1453" y="124"/>
                    </a:cubicBezTo>
                    <a:cubicBezTo>
                      <a:pt x="1449" y="125"/>
                      <a:pt x="1444" y="125"/>
                      <a:pt x="1441" y="121"/>
                    </a:cubicBezTo>
                    <a:cubicBezTo>
                      <a:pt x="1438" y="119"/>
                      <a:pt x="1438" y="120"/>
                      <a:pt x="1435" y="121"/>
                    </a:cubicBezTo>
                    <a:cubicBezTo>
                      <a:pt x="1428" y="127"/>
                      <a:pt x="1421" y="125"/>
                      <a:pt x="1419" y="116"/>
                    </a:cubicBezTo>
                    <a:cubicBezTo>
                      <a:pt x="1419" y="115"/>
                      <a:pt x="1419" y="114"/>
                      <a:pt x="1419" y="113"/>
                    </a:cubicBezTo>
                    <a:cubicBezTo>
                      <a:pt x="1419" y="110"/>
                      <a:pt x="1415" y="109"/>
                      <a:pt x="1413" y="109"/>
                    </a:cubicBezTo>
                    <a:cubicBezTo>
                      <a:pt x="1404" y="111"/>
                      <a:pt x="1396" y="113"/>
                      <a:pt x="1387" y="114"/>
                    </a:cubicBezTo>
                    <a:cubicBezTo>
                      <a:pt x="1384" y="115"/>
                      <a:pt x="1381" y="116"/>
                      <a:pt x="1378" y="117"/>
                    </a:cubicBezTo>
                    <a:cubicBezTo>
                      <a:pt x="1374" y="119"/>
                      <a:pt x="1371" y="121"/>
                      <a:pt x="1368" y="123"/>
                    </a:cubicBezTo>
                    <a:cubicBezTo>
                      <a:pt x="1365" y="122"/>
                      <a:pt x="1361" y="120"/>
                      <a:pt x="1358" y="119"/>
                    </a:cubicBezTo>
                    <a:cubicBezTo>
                      <a:pt x="1357" y="118"/>
                      <a:pt x="1357" y="119"/>
                      <a:pt x="1356" y="119"/>
                    </a:cubicBezTo>
                    <a:cubicBezTo>
                      <a:pt x="1356" y="119"/>
                      <a:pt x="1356" y="120"/>
                      <a:pt x="1356" y="121"/>
                    </a:cubicBezTo>
                    <a:cubicBezTo>
                      <a:pt x="1353" y="127"/>
                      <a:pt x="1347" y="129"/>
                      <a:pt x="1343" y="125"/>
                    </a:cubicBezTo>
                    <a:cubicBezTo>
                      <a:pt x="1341" y="124"/>
                      <a:pt x="1340" y="122"/>
                      <a:pt x="1339" y="120"/>
                    </a:cubicBezTo>
                    <a:cubicBezTo>
                      <a:pt x="1338" y="118"/>
                      <a:pt x="1337" y="117"/>
                      <a:pt x="1335" y="118"/>
                    </a:cubicBezTo>
                    <a:cubicBezTo>
                      <a:pt x="1333" y="119"/>
                      <a:pt x="1330" y="120"/>
                      <a:pt x="1328" y="119"/>
                    </a:cubicBezTo>
                    <a:cubicBezTo>
                      <a:pt x="1325" y="119"/>
                      <a:pt x="1323" y="121"/>
                      <a:pt x="1322" y="124"/>
                    </a:cubicBezTo>
                    <a:cubicBezTo>
                      <a:pt x="1321" y="125"/>
                      <a:pt x="1321" y="127"/>
                      <a:pt x="1321" y="128"/>
                    </a:cubicBezTo>
                    <a:cubicBezTo>
                      <a:pt x="1321" y="131"/>
                      <a:pt x="1322" y="133"/>
                      <a:pt x="1324" y="134"/>
                    </a:cubicBezTo>
                    <a:cubicBezTo>
                      <a:pt x="1326" y="134"/>
                      <a:pt x="1328" y="135"/>
                      <a:pt x="1330" y="135"/>
                    </a:cubicBezTo>
                    <a:cubicBezTo>
                      <a:pt x="1330" y="135"/>
                      <a:pt x="1330" y="135"/>
                      <a:pt x="1330" y="135"/>
                    </a:cubicBezTo>
                    <a:cubicBezTo>
                      <a:pt x="1330" y="135"/>
                      <a:pt x="1330" y="135"/>
                      <a:pt x="1330" y="135"/>
                    </a:cubicBezTo>
                    <a:cubicBezTo>
                      <a:pt x="1330" y="134"/>
                      <a:pt x="1330" y="133"/>
                      <a:pt x="1330" y="132"/>
                    </a:cubicBezTo>
                    <a:cubicBezTo>
                      <a:pt x="1331" y="132"/>
                      <a:pt x="1332" y="131"/>
                      <a:pt x="1332" y="131"/>
                    </a:cubicBezTo>
                    <a:cubicBezTo>
                      <a:pt x="1333" y="131"/>
                      <a:pt x="1333" y="132"/>
                      <a:pt x="1333" y="132"/>
                    </a:cubicBezTo>
                    <a:cubicBezTo>
                      <a:pt x="1333" y="132"/>
                      <a:pt x="1332" y="133"/>
                      <a:pt x="1332" y="133"/>
                    </a:cubicBezTo>
                    <a:cubicBezTo>
                      <a:pt x="1331" y="134"/>
                      <a:pt x="1331" y="134"/>
                      <a:pt x="1330" y="135"/>
                    </a:cubicBezTo>
                    <a:cubicBezTo>
                      <a:pt x="1330" y="135"/>
                      <a:pt x="1330" y="135"/>
                      <a:pt x="1330" y="135"/>
                    </a:cubicBezTo>
                    <a:cubicBezTo>
                      <a:pt x="1330" y="135"/>
                      <a:pt x="1330" y="135"/>
                      <a:pt x="1330" y="135"/>
                    </a:cubicBezTo>
                    <a:cubicBezTo>
                      <a:pt x="1329" y="137"/>
                      <a:pt x="1329" y="139"/>
                      <a:pt x="1328" y="139"/>
                    </a:cubicBezTo>
                    <a:cubicBezTo>
                      <a:pt x="1325" y="142"/>
                      <a:pt x="1323" y="145"/>
                      <a:pt x="1321" y="148"/>
                    </a:cubicBezTo>
                    <a:cubicBezTo>
                      <a:pt x="1317" y="155"/>
                      <a:pt x="1312" y="157"/>
                      <a:pt x="1305" y="158"/>
                    </a:cubicBezTo>
                    <a:cubicBezTo>
                      <a:pt x="1302" y="158"/>
                      <a:pt x="1301" y="157"/>
                      <a:pt x="1302" y="155"/>
                    </a:cubicBezTo>
                    <a:cubicBezTo>
                      <a:pt x="1304" y="152"/>
                      <a:pt x="1304" y="149"/>
                      <a:pt x="1305" y="146"/>
                    </a:cubicBezTo>
                    <a:cubicBezTo>
                      <a:pt x="1305" y="142"/>
                      <a:pt x="1310" y="142"/>
                      <a:pt x="1311" y="139"/>
                    </a:cubicBezTo>
                    <a:cubicBezTo>
                      <a:pt x="1311" y="137"/>
                      <a:pt x="1313" y="135"/>
                      <a:pt x="1312" y="134"/>
                    </a:cubicBezTo>
                    <a:cubicBezTo>
                      <a:pt x="1311" y="129"/>
                      <a:pt x="1312" y="124"/>
                      <a:pt x="1315" y="120"/>
                    </a:cubicBezTo>
                    <a:cubicBezTo>
                      <a:pt x="1316" y="118"/>
                      <a:pt x="1316" y="116"/>
                      <a:pt x="1316" y="113"/>
                    </a:cubicBezTo>
                    <a:cubicBezTo>
                      <a:pt x="1315" y="111"/>
                      <a:pt x="1316" y="109"/>
                      <a:pt x="1317" y="107"/>
                    </a:cubicBezTo>
                    <a:cubicBezTo>
                      <a:pt x="1319" y="102"/>
                      <a:pt x="1321" y="97"/>
                      <a:pt x="1323" y="92"/>
                    </a:cubicBezTo>
                    <a:cubicBezTo>
                      <a:pt x="1324" y="87"/>
                      <a:pt x="1324" y="81"/>
                      <a:pt x="1326" y="76"/>
                    </a:cubicBezTo>
                    <a:cubicBezTo>
                      <a:pt x="1328" y="71"/>
                      <a:pt x="1328" y="66"/>
                      <a:pt x="1326" y="61"/>
                    </a:cubicBezTo>
                    <a:cubicBezTo>
                      <a:pt x="1323" y="56"/>
                      <a:pt x="1320" y="52"/>
                      <a:pt x="1319" y="46"/>
                    </a:cubicBezTo>
                    <a:cubicBezTo>
                      <a:pt x="1319" y="45"/>
                      <a:pt x="1318" y="44"/>
                      <a:pt x="1317" y="44"/>
                    </a:cubicBezTo>
                    <a:cubicBezTo>
                      <a:pt x="1311" y="41"/>
                      <a:pt x="1308" y="36"/>
                      <a:pt x="1304" y="31"/>
                    </a:cubicBezTo>
                    <a:cubicBezTo>
                      <a:pt x="1303" y="30"/>
                      <a:pt x="1301" y="30"/>
                      <a:pt x="1300" y="32"/>
                    </a:cubicBezTo>
                    <a:cubicBezTo>
                      <a:pt x="1299" y="33"/>
                      <a:pt x="1299" y="37"/>
                      <a:pt x="1296" y="33"/>
                    </a:cubicBezTo>
                    <a:cubicBezTo>
                      <a:pt x="1293" y="29"/>
                      <a:pt x="1289" y="27"/>
                      <a:pt x="1285" y="24"/>
                    </a:cubicBezTo>
                    <a:cubicBezTo>
                      <a:pt x="1281" y="22"/>
                      <a:pt x="1276" y="21"/>
                      <a:pt x="1273" y="19"/>
                    </a:cubicBezTo>
                    <a:cubicBezTo>
                      <a:pt x="1269" y="16"/>
                      <a:pt x="1266" y="15"/>
                      <a:pt x="1262" y="18"/>
                    </a:cubicBezTo>
                    <a:cubicBezTo>
                      <a:pt x="1256" y="22"/>
                      <a:pt x="1249" y="25"/>
                      <a:pt x="1241" y="27"/>
                    </a:cubicBezTo>
                    <a:cubicBezTo>
                      <a:pt x="1240" y="28"/>
                      <a:pt x="1239" y="30"/>
                      <a:pt x="1240" y="31"/>
                    </a:cubicBezTo>
                    <a:cubicBezTo>
                      <a:pt x="1240" y="33"/>
                      <a:pt x="1241" y="34"/>
                      <a:pt x="1242" y="36"/>
                    </a:cubicBezTo>
                    <a:cubicBezTo>
                      <a:pt x="1243" y="39"/>
                      <a:pt x="1242" y="41"/>
                      <a:pt x="1239" y="43"/>
                    </a:cubicBezTo>
                    <a:cubicBezTo>
                      <a:pt x="1236" y="45"/>
                      <a:pt x="1232" y="43"/>
                      <a:pt x="1232" y="39"/>
                    </a:cubicBezTo>
                    <a:cubicBezTo>
                      <a:pt x="1232" y="37"/>
                      <a:pt x="1232" y="34"/>
                      <a:pt x="1232" y="31"/>
                    </a:cubicBezTo>
                    <a:cubicBezTo>
                      <a:pt x="1231" y="28"/>
                      <a:pt x="1231" y="26"/>
                      <a:pt x="1230" y="23"/>
                    </a:cubicBezTo>
                    <a:cubicBezTo>
                      <a:pt x="1230" y="21"/>
                      <a:pt x="1226" y="18"/>
                      <a:pt x="1224" y="19"/>
                    </a:cubicBezTo>
                    <a:cubicBezTo>
                      <a:pt x="1222" y="19"/>
                      <a:pt x="1220" y="20"/>
                      <a:pt x="1218" y="21"/>
                    </a:cubicBezTo>
                    <a:cubicBezTo>
                      <a:pt x="1214" y="22"/>
                      <a:pt x="1211" y="21"/>
                      <a:pt x="1208" y="19"/>
                    </a:cubicBezTo>
                    <a:cubicBezTo>
                      <a:pt x="1206" y="18"/>
                      <a:pt x="1204" y="17"/>
                      <a:pt x="1205" y="14"/>
                    </a:cubicBezTo>
                    <a:cubicBezTo>
                      <a:pt x="1206" y="9"/>
                      <a:pt x="1203" y="6"/>
                      <a:pt x="1199" y="4"/>
                    </a:cubicBezTo>
                    <a:cubicBezTo>
                      <a:pt x="1193" y="4"/>
                      <a:pt x="1187" y="1"/>
                      <a:pt x="1181" y="0"/>
                    </a:cubicBezTo>
                    <a:cubicBezTo>
                      <a:pt x="1180" y="0"/>
                      <a:pt x="1178" y="2"/>
                      <a:pt x="1177" y="2"/>
                    </a:cubicBezTo>
                    <a:cubicBezTo>
                      <a:pt x="1176" y="3"/>
                      <a:pt x="1176" y="4"/>
                      <a:pt x="1175" y="5"/>
                    </a:cubicBezTo>
                    <a:cubicBezTo>
                      <a:pt x="1171" y="14"/>
                      <a:pt x="1169" y="24"/>
                      <a:pt x="1170" y="34"/>
                    </a:cubicBezTo>
                    <a:cubicBezTo>
                      <a:pt x="1170" y="40"/>
                      <a:pt x="1170" y="47"/>
                      <a:pt x="1177" y="51"/>
                    </a:cubicBezTo>
                    <a:cubicBezTo>
                      <a:pt x="1180" y="53"/>
                      <a:pt x="1179" y="57"/>
                      <a:pt x="1180" y="60"/>
                    </a:cubicBezTo>
                    <a:cubicBezTo>
                      <a:pt x="1182" y="64"/>
                      <a:pt x="1181" y="64"/>
                      <a:pt x="1178" y="64"/>
                    </a:cubicBezTo>
                    <a:cubicBezTo>
                      <a:pt x="1175" y="65"/>
                      <a:pt x="1171" y="65"/>
                      <a:pt x="1167" y="67"/>
                    </a:cubicBezTo>
                    <a:cubicBezTo>
                      <a:pt x="1166" y="68"/>
                      <a:pt x="1165" y="69"/>
                      <a:pt x="1165" y="71"/>
                    </a:cubicBezTo>
                    <a:cubicBezTo>
                      <a:pt x="1165" y="72"/>
                      <a:pt x="1166" y="74"/>
                      <a:pt x="1166" y="76"/>
                    </a:cubicBezTo>
                    <a:cubicBezTo>
                      <a:pt x="1164" y="79"/>
                      <a:pt x="1162" y="82"/>
                      <a:pt x="1160" y="85"/>
                    </a:cubicBezTo>
                    <a:cubicBezTo>
                      <a:pt x="1160" y="86"/>
                      <a:pt x="1158" y="87"/>
                      <a:pt x="1157" y="87"/>
                    </a:cubicBezTo>
                    <a:cubicBezTo>
                      <a:pt x="1154" y="89"/>
                      <a:pt x="1150" y="90"/>
                      <a:pt x="1147" y="91"/>
                    </a:cubicBezTo>
                    <a:cubicBezTo>
                      <a:pt x="1146" y="91"/>
                      <a:pt x="1145" y="90"/>
                      <a:pt x="1146" y="89"/>
                    </a:cubicBezTo>
                    <a:cubicBezTo>
                      <a:pt x="1146" y="87"/>
                      <a:pt x="1147" y="85"/>
                      <a:pt x="1147" y="83"/>
                    </a:cubicBezTo>
                    <a:cubicBezTo>
                      <a:pt x="1148" y="81"/>
                      <a:pt x="1146" y="79"/>
                      <a:pt x="1143" y="79"/>
                    </a:cubicBezTo>
                    <a:cubicBezTo>
                      <a:pt x="1140" y="79"/>
                      <a:pt x="1137" y="80"/>
                      <a:pt x="1136" y="84"/>
                    </a:cubicBezTo>
                    <a:cubicBezTo>
                      <a:pt x="1135" y="86"/>
                      <a:pt x="1135" y="88"/>
                      <a:pt x="1132" y="88"/>
                    </a:cubicBezTo>
                    <a:cubicBezTo>
                      <a:pt x="1130" y="88"/>
                      <a:pt x="1128" y="89"/>
                      <a:pt x="1125" y="89"/>
                    </a:cubicBezTo>
                    <a:cubicBezTo>
                      <a:pt x="1122" y="89"/>
                      <a:pt x="1119" y="92"/>
                      <a:pt x="1117" y="94"/>
                    </a:cubicBezTo>
                    <a:cubicBezTo>
                      <a:pt x="1114" y="97"/>
                      <a:pt x="1114" y="99"/>
                      <a:pt x="1117" y="102"/>
                    </a:cubicBezTo>
                    <a:cubicBezTo>
                      <a:pt x="1118" y="104"/>
                      <a:pt x="1118" y="106"/>
                      <a:pt x="1117" y="107"/>
                    </a:cubicBezTo>
                    <a:cubicBezTo>
                      <a:pt x="1113" y="109"/>
                      <a:pt x="1109" y="112"/>
                      <a:pt x="1105" y="114"/>
                    </a:cubicBezTo>
                    <a:cubicBezTo>
                      <a:pt x="1101" y="116"/>
                      <a:pt x="1097" y="118"/>
                      <a:pt x="1094" y="122"/>
                    </a:cubicBezTo>
                    <a:cubicBezTo>
                      <a:pt x="1091" y="125"/>
                      <a:pt x="1087" y="127"/>
                      <a:pt x="1086" y="132"/>
                    </a:cubicBezTo>
                    <a:cubicBezTo>
                      <a:pt x="1085" y="135"/>
                      <a:pt x="1083" y="138"/>
                      <a:pt x="1080" y="139"/>
                    </a:cubicBezTo>
                    <a:cubicBezTo>
                      <a:pt x="1075" y="140"/>
                      <a:pt x="1076" y="146"/>
                      <a:pt x="1073" y="148"/>
                    </a:cubicBezTo>
                    <a:cubicBezTo>
                      <a:pt x="1071" y="149"/>
                      <a:pt x="1070" y="151"/>
                      <a:pt x="1069" y="153"/>
                    </a:cubicBezTo>
                    <a:cubicBezTo>
                      <a:pt x="1067" y="157"/>
                      <a:pt x="1069" y="160"/>
                      <a:pt x="1069" y="164"/>
                    </a:cubicBezTo>
                    <a:cubicBezTo>
                      <a:pt x="1070" y="166"/>
                      <a:pt x="1071" y="168"/>
                      <a:pt x="1073" y="169"/>
                    </a:cubicBezTo>
                    <a:cubicBezTo>
                      <a:pt x="1077" y="172"/>
                      <a:pt x="1081" y="175"/>
                      <a:pt x="1085" y="177"/>
                    </a:cubicBezTo>
                    <a:cubicBezTo>
                      <a:pt x="1091" y="178"/>
                      <a:pt x="1096" y="181"/>
                      <a:pt x="1099" y="185"/>
                    </a:cubicBezTo>
                    <a:cubicBezTo>
                      <a:pt x="1100" y="186"/>
                      <a:pt x="1100" y="187"/>
                      <a:pt x="1100" y="188"/>
                    </a:cubicBezTo>
                    <a:cubicBezTo>
                      <a:pt x="1100" y="189"/>
                      <a:pt x="1099" y="190"/>
                      <a:pt x="1098" y="191"/>
                    </a:cubicBezTo>
                    <a:cubicBezTo>
                      <a:pt x="1096" y="192"/>
                      <a:pt x="1096" y="190"/>
                      <a:pt x="1095" y="188"/>
                    </a:cubicBezTo>
                    <a:cubicBezTo>
                      <a:pt x="1095" y="187"/>
                      <a:pt x="1094" y="185"/>
                      <a:pt x="1092" y="186"/>
                    </a:cubicBezTo>
                    <a:cubicBezTo>
                      <a:pt x="1090" y="186"/>
                      <a:pt x="1087" y="186"/>
                      <a:pt x="1085" y="187"/>
                    </a:cubicBezTo>
                    <a:cubicBezTo>
                      <a:pt x="1080" y="191"/>
                      <a:pt x="1074" y="193"/>
                      <a:pt x="1068" y="196"/>
                    </a:cubicBezTo>
                    <a:cubicBezTo>
                      <a:pt x="1062" y="199"/>
                      <a:pt x="1056" y="201"/>
                      <a:pt x="1050" y="203"/>
                    </a:cubicBezTo>
                    <a:cubicBezTo>
                      <a:pt x="1047" y="203"/>
                      <a:pt x="1045" y="204"/>
                      <a:pt x="1043" y="205"/>
                    </a:cubicBezTo>
                    <a:cubicBezTo>
                      <a:pt x="1037" y="207"/>
                      <a:pt x="1036" y="212"/>
                      <a:pt x="1039" y="218"/>
                    </a:cubicBezTo>
                    <a:cubicBezTo>
                      <a:pt x="1040" y="220"/>
                      <a:pt x="1041" y="223"/>
                      <a:pt x="1043" y="225"/>
                    </a:cubicBezTo>
                    <a:cubicBezTo>
                      <a:pt x="1046" y="228"/>
                      <a:pt x="1048" y="231"/>
                      <a:pt x="1049" y="235"/>
                    </a:cubicBezTo>
                    <a:cubicBezTo>
                      <a:pt x="1049" y="237"/>
                      <a:pt x="1050" y="239"/>
                      <a:pt x="1051" y="241"/>
                    </a:cubicBezTo>
                    <a:cubicBezTo>
                      <a:pt x="1052" y="243"/>
                      <a:pt x="1054" y="244"/>
                      <a:pt x="1056" y="245"/>
                    </a:cubicBezTo>
                    <a:cubicBezTo>
                      <a:pt x="1060" y="247"/>
                      <a:pt x="1064" y="246"/>
                      <a:pt x="1069" y="247"/>
                    </a:cubicBezTo>
                    <a:cubicBezTo>
                      <a:pt x="1072" y="250"/>
                      <a:pt x="1076" y="253"/>
                      <a:pt x="1079" y="257"/>
                    </a:cubicBezTo>
                    <a:cubicBezTo>
                      <a:pt x="1080" y="257"/>
                      <a:pt x="1081" y="257"/>
                      <a:pt x="1082" y="258"/>
                    </a:cubicBezTo>
                    <a:cubicBezTo>
                      <a:pt x="1085" y="259"/>
                      <a:pt x="1088" y="260"/>
                      <a:pt x="1090" y="261"/>
                    </a:cubicBezTo>
                    <a:cubicBezTo>
                      <a:pt x="1092" y="262"/>
                      <a:pt x="1094" y="264"/>
                      <a:pt x="1094" y="266"/>
                    </a:cubicBezTo>
                    <a:cubicBezTo>
                      <a:pt x="1095" y="273"/>
                      <a:pt x="1098" y="280"/>
                      <a:pt x="1102" y="286"/>
                    </a:cubicBezTo>
                    <a:cubicBezTo>
                      <a:pt x="1103" y="287"/>
                      <a:pt x="1102" y="289"/>
                      <a:pt x="1100" y="290"/>
                    </a:cubicBezTo>
                    <a:cubicBezTo>
                      <a:pt x="1098" y="291"/>
                      <a:pt x="1097" y="292"/>
                      <a:pt x="1095" y="293"/>
                    </a:cubicBezTo>
                    <a:cubicBezTo>
                      <a:pt x="1095" y="293"/>
                      <a:pt x="1095" y="293"/>
                      <a:pt x="1095" y="293"/>
                    </a:cubicBezTo>
                    <a:cubicBezTo>
                      <a:pt x="1095" y="294"/>
                      <a:pt x="1094" y="294"/>
                      <a:pt x="1094" y="295"/>
                    </a:cubicBezTo>
                    <a:cubicBezTo>
                      <a:pt x="1094" y="295"/>
                      <a:pt x="1094" y="295"/>
                      <a:pt x="1094" y="296"/>
                    </a:cubicBezTo>
                    <a:cubicBezTo>
                      <a:pt x="1094" y="295"/>
                      <a:pt x="1094" y="294"/>
                      <a:pt x="1095" y="293"/>
                    </a:cubicBezTo>
                    <a:cubicBezTo>
                      <a:pt x="1095" y="293"/>
                      <a:pt x="1095" y="293"/>
                      <a:pt x="1095" y="293"/>
                    </a:cubicBezTo>
                    <a:cubicBezTo>
                      <a:pt x="1094" y="292"/>
                      <a:pt x="1094" y="291"/>
                      <a:pt x="1093" y="291"/>
                    </a:cubicBezTo>
                    <a:cubicBezTo>
                      <a:pt x="1089" y="285"/>
                      <a:pt x="1087" y="279"/>
                      <a:pt x="1091" y="272"/>
                    </a:cubicBezTo>
                    <a:cubicBezTo>
                      <a:pt x="1091" y="271"/>
                      <a:pt x="1091" y="270"/>
                      <a:pt x="1091" y="269"/>
                    </a:cubicBezTo>
                    <a:cubicBezTo>
                      <a:pt x="1092" y="266"/>
                      <a:pt x="1089" y="262"/>
                      <a:pt x="1085" y="263"/>
                    </a:cubicBezTo>
                    <a:cubicBezTo>
                      <a:pt x="1083" y="263"/>
                      <a:pt x="1080" y="263"/>
                      <a:pt x="1077" y="264"/>
                    </a:cubicBezTo>
                    <a:cubicBezTo>
                      <a:pt x="1072" y="265"/>
                      <a:pt x="1068" y="264"/>
                      <a:pt x="1063" y="260"/>
                    </a:cubicBezTo>
                    <a:cubicBezTo>
                      <a:pt x="1061" y="258"/>
                      <a:pt x="1058" y="256"/>
                      <a:pt x="1055" y="255"/>
                    </a:cubicBezTo>
                    <a:cubicBezTo>
                      <a:pt x="1051" y="252"/>
                      <a:pt x="1046" y="250"/>
                      <a:pt x="1040" y="249"/>
                    </a:cubicBezTo>
                    <a:cubicBezTo>
                      <a:pt x="1035" y="247"/>
                      <a:pt x="1030" y="246"/>
                      <a:pt x="1025" y="244"/>
                    </a:cubicBezTo>
                    <a:cubicBezTo>
                      <a:pt x="1023" y="244"/>
                      <a:pt x="1021" y="244"/>
                      <a:pt x="1020" y="245"/>
                    </a:cubicBezTo>
                    <a:cubicBezTo>
                      <a:pt x="1018" y="248"/>
                      <a:pt x="1016" y="251"/>
                      <a:pt x="1016" y="254"/>
                    </a:cubicBezTo>
                    <a:cubicBezTo>
                      <a:pt x="1016" y="255"/>
                      <a:pt x="1017" y="256"/>
                      <a:pt x="1018" y="257"/>
                    </a:cubicBezTo>
                    <a:cubicBezTo>
                      <a:pt x="1019" y="257"/>
                      <a:pt x="1021" y="257"/>
                      <a:pt x="1022" y="258"/>
                    </a:cubicBezTo>
                    <a:cubicBezTo>
                      <a:pt x="1022" y="258"/>
                      <a:pt x="1022" y="258"/>
                      <a:pt x="1022" y="257"/>
                    </a:cubicBezTo>
                    <a:cubicBezTo>
                      <a:pt x="1023" y="257"/>
                      <a:pt x="1023" y="257"/>
                      <a:pt x="1023" y="257"/>
                    </a:cubicBezTo>
                    <a:cubicBezTo>
                      <a:pt x="1022" y="258"/>
                      <a:pt x="1022" y="258"/>
                      <a:pt x="1022" y="258"/>
                    </a:cubicBezTo>
                    <a:cubicBezTo>
                      <a:pt x="1023" y="259"/>
                      <a:pt x="1024" y="260"/>
                      <a:pt x="1026" y="260"/>
                    </a:cubicBezTo>
                    <a:cubicBezTo>
                      <a:pt x="1027" y="261"/>
                      <a:pt x="1029" y="261"/>
                      <a:pt x="1030" y="262"/>
                    </a:cubicBezTo>
                    <a:cubicBezTo>
                      <a:pt x="1032" y="263"/>
                      <a:pt x="1033" y="266"/>
                      <a:pt x="1032" y="267"/>
                    </a:cubicBezTo>
                    <a:cubicBezTo>
                      <a:pt x="1031" y="269"/>
                      <a:pt x="1029" y="270"/>
                      <a:pt x="1028" y="270"/>
                    </a:cubicBezTo>
                    <a:cubicBezTo>
                      <a:pt x="1026" y="269"/>
                      <a:pt x="1024" y="268"/>
                      <a:pt x="1022" y="267"/>
                    </a:cubicBezTo>
                    <a:cubicBezTo>
                      <a:pt x="1020" y="266"/>
                      <a:pt x="1019" y="265"/>
                      <a:pt x="1017" y="265"/>
                    </a:cubicBezTo>
                    <a:cubicBezTo>
                      <a:pt x="1015" y="265"/>
                      <a:pt x="1013" y="266"/>
                      <a:pt x="1012" y="268"/>
                    </a:cubicBezTo>
                    <a:cubicBezTo>
                      <a:pt x="1011" y="269"/>
                      <a:pt x="1010" y="271"/>
                      <a:pt x="1011" y="272"/>
                    </a:cubicBezTo>
                    <a:cubicBezTo>
                      <a:pt x="1014" y="278"/>
                      <a:pt x="1018" y="283"/>
                      <a:pt x="1025" y="285"/>
                    </a:cubicBezTo>
                    <a:cubicBezTo>
                      <a:pt x="1028" y="286"/>
                      <a:pt x="1032" y="287"/>
                      <a:pt x="1036" y="288"/>
                    </a:cubicBezTo>
                    <a:cubicBezTo>
                      <a:pt x="1038" y="288"/>
                      <a:pt x="1039" y="288"/>
                      <a:pt x="1041" y="289"/>
                    </a:cubicBezTo>
                    <a:cubicBezTo>
                      <a:pt x="1041" y="289"/>
                      <a:pt x="1041" y="290"/>
                      <a:pt x="1042" y="290"/>
                    </a:cubicBezTo>
                    <a:cubicBezTo>
                      <a:pt x="1042" y="291"/>
                      <a:pt x="1041" y="292"/>
                      <a:pt x="1040" y="292"/>
                    </a:cubicBezTo>
                    <a:cubicBezTo>
                      <a:pt x="1038" y="290"/>
                      <a:pt x="1035" y="289"/>
                      <a:pt x="1032" y="290"/>
                    </a:cubicBezTo>
                    <a:cubicBezTo>
                      <a:pt x="1027" y="291"/>
                      <a:pt x="1022" y="290"/>
                      <a:pt x="1017" y="290"/>
                    </a:cubicBezTo>
                    <a:cubicBezTo>
                      <a:pt x="1015" y="289"/>
                      <a:pt x="1012" y="288"/>
                      <a:pt x="1011" y="286"/>
                    </a:cubicBezTo>
                    <a:cubicBezTo>
                      <a:pt x="1010" y="285"/>
                      <a:pt x="1010" y="284"/>
                      <a:pt x="1009" y="283"/>
                    </a:cubicBezTo>
                    <a:cubicBezTo>
                      <a:pt x="1006" y="277"/>
                      <a:pt x="1003" y="272"/>
                      <a:pt x="1002" y="265"/>
                    </a:cubicBezTo>
                    <a:cubicBezTo>
                      <a:pt x="1002" y="259"/>
                      <a:pt x="999" y="254"/>
                      <a:pt x="996" y="250"/>
                    </a:cubicBezTo>
                    <a:cubicBezTo>
                      <a:pt x="995" y="248"/>
                      <a:pt x="993" y="247"/>
                      <a:pt x="992" y="246"/>
                    </a:cubicBezTo>
                    <a:cubicBezTo>
                      <a:pt x="992" y="246"/>
                      <a:pt x="991" y="246"/>
                      <a:pt x="991" y="246"/>
                    </a:cubicBezTo>
                    <a:cubicBezTo>
                      <a:pt x="990" y="247"/>
                      <a:pt x="990" y="247"/>
                      <a:pt x="990" y="248"/>
                    </a:cubicBezTo>
                    <a:cubicBezTo>
                      <a:pt x="991" y="252"/>
                      <a:pt x="993" y="256"/>
                      <a:pt x="994" y="260"/>
                    </a:cubicBezTo>
                    <a:cubicBezTo>
                      <a:pt x="995" y="263"/>
                      <a:pt x="994" y="267"/>
                      <a:pt x="993" y="270"/>
                    </a:cubicBezTo>
                    <a:cubicBezTo>
                      <a:pt x="992" y="271"/>
                      <a:pt x="991" y="272"/>
                      <a:pt x="991" y="272"/>
                    </a:cubicBezTo>
                    <a:cubicBezTo>
                      <a:pt x="988" y="276"/>
                      <a:pt x="987" y="279"/>
                      <a:pt x="988" y="283"/>
                    </a:cubicBezTo>
                    <a:cubicBezTo>
                      <a:pt x="989" y="287"/>
                      <a:pt x="987" y="291"/>
                      <a:pt x="989" y="294"/>
                    </a:cubicBezTo>
                    <a:cubicBezTo>
                      <a:pt x="991" y="297"/>
                      <a:pt x="995" y="300"/>
                      <a:pt x="997" y="302"/>
                    </a:cubicBezTo>
                    <a:cubicBezTo>
                      <a:pt x="999" y="304"/>
                      <a:pt x="1001" y="306"/>
                      <a:pt x="1004" y="308"/>
                    </a:cubicBezTo>
                    <a:cubicBezTo>
                      <a:pt x="1007" y="311"/>
                      <a:pt x="1008" y="314"/>
                      <a:pt x="1008" y="318"/>
                    </a:cubicBezTo>
                    <a:cubicBezTo>
                      <a:pt x="1008" y="322"/>
                      <a:pt x="1008" y="327"/>
                      <a:pt x="1009" y="331"/>
                    </a:cubicBezTo>
                    <a:cubicBezTo>
                      <a:pt x="1010" y="339"/>
                      <a:pt x="1016" y="346"/>
                      <a:pt x="1019" y="354"/>
                    </a:cubicBezTo>
                    <a:cubicBezTo>
                      <a:pt x="1020" y="356"/>
                      <a:pt x="1022" y="356"/>
                      <a:pt x="1024" y="356"/>
                    </a:cubicBezTo>
                    <a:cubicBezTo>
                      <a:pt x="1029" y="356"/>
                      <a:pt x="1033" y="355"/>
                      <a:pt x="1036" y="351"/>
                    </a:cubicBezTo>
                    <a:cubicBezTo>
                      <a:pt x="1040" y="347"/>
                      <a:pt x="1044" y="348"/>
                      <a:pt x="1048" y="350"/>
                    </a:cubicBezTo>
                    <a:cubicBezTo>
                      <a:pt x="1049" y="351"/>
                      <a:pt x="1049" y="351"/>
                      <a:pt x="1049" y="352"/>
                    </a:cubicBezTo>
                    <a:cubicBezTo>
                      <a:pt x="1049" y="352"/>
                      <a:pt x="1049" y="352"/>
                      <a:pt x="1048" y="353"/>
                    </a:cubicBezTo>
                    <a:cubicBezTo>
                      <a:pt x="1044" y="356"/>
                      <a:pt x="1039" y="359"/>
                      <a:pt x="1035" y="363"/>
                    </a:cubicBezTo>
                    <a:cubicBezTo>
                      <a:pt x="1031" y="366"/>
                      <a:pt x="1030" y="372"/>
                      <a:pt x="1034" y="376"/>
                    </a:cubicBezTo>
                    <a:cubicBezTo>
                      <a:pt x="1035" y="378"/>
                      <a:pt x="1037" y="380"/>
                      <a:pt x="1039" y="382"/>
                    </a:cubicBezTo>
                    <a:cubicBezTo>
                      <a:pt x="1041" y="386"/>
                      <a:pt x="1043" y="389"/>
                      <a:pt x="1041" y="393"/>
                    </a:cubicBezTo>
                    <a:cubicBezTo>
                      <a:pt x="1039" y="398"/>
                      <a:pt x="1038" y="404"/>
                      <a:pt x="1038" y="409"/>
                    </a:cubicBezTo>
                    <a:cubicBezTo>
                      <a:pt x="1038" y="412"/>
                      <a:pt x="1037" y="415"/>
                      <a:pt x="1036" y="417"/>
                    </a:cubicBezTo>
                    <a:cubicBezTo>
                      <a:pt x="1033" y="422"/>
                      <a:pt x="1029" y="427"/>
                      <a:pt x="1028" y="433"/>
                    </a:cubicBezTo>
                    <a:cubicBezTo>
                      <a:pt x="1028" y="434"/>
                      <a:pt x="1026" y="435"/>
                      <a:pt x="1025" y="434"/>
                    </a:cubicBezTo>
                    <a:cubicBezTo>
                      <a:pt x="1019" y="434"/>
                      <a:pt x="1012" y="433"/>
                      <a:pt x="1006" y="432"/>
                    </a:cubicBezTo>
                    <a:cubicBezTo>
                      <a:pt x="1005" y="432"/>
                      <a:pt x="1003" y="431"/>
                      <a:pt x="1003" y="431"/>
                    </a:cubicBezTo>
                    <a:cubicBezTo>
                      <a:pt x="1002" y="429"/>
                      <a:pt x="1003" y="428"/>
                      <a:pt x="1003" y="426"/>
                    </a:cubicBezTo>
                    <a:cubicBezTo>
                      <a:pt x="1003" y="426"/>
                      <a:pt x="1002" y="426"/>
                      <a:pt x="1002" y="426"/>
                    </a:cubicBezTo>
                    <a:cubicBezTo>
                      <a:pt x="1001" y="426"/>
                      <a:pt x="1001" y="426"/>
                      <a:pt x="1002" y="425"/>
                    </a:cubicBezTo>
                    <a:cubicBezTo>
                      <a:pt x="1002" y="425"/>
                      <a:pt x="1002" y="426"/>
                      <a:pt x="1003" y="426"/>
                    </a:cubicBezTo>
                    <a:cubicBezTo>
                      <a:pt x="1003" y="426"/>
                      <a:pt x="1003" y="426"/>
                      <a:pt x="1003" y="426"/>
                    </a:cubicBezTo>
                    <a:cubicBezTo>
                      <a:pt x="1004" y="427"/>
                      <a:pt x="1005" y="428"/>
                      <a:pt x="1007" y="428"/>
                    </a:cubicBezTo>
                    <a:cubicBezTo>
                      <a:pt x="1012" y="430"/>
                      <a:pt x="1017" y="429"/>
                      <a:pt x="1019" y="423"/>
                    </a:cubicBezTo>
                    <a:cubicBezTo>
                      <a:pt x="1023" y="414"/>
                      <a:pt x="1025" y="403"/>
                      <a:pt x="1027" y="393"/>
                    </a:cubicBezTo>
                    <a:cubicBezTo>
                      <a:pt x="1027" y="392"/>
                      <a:pt x="1027" y="390"/>
                      <a:pt x="1026" y="388"/>
                    </a:cubicBezTo>
                    <a:cubicBezTo>
                      <a:pt x="1023" y="384"/>
                      <a:pt x="1022" y="380"/>
                      <a:pt x="1023" y="376"/>
                    </a:cubicBezTo>
                    <a:cubicBezTo>
                      <a:pt x="1024" y="373"/>
                      <a:pt x="1022" y="370"/>
                      <a:pt x="1020" y="369"/>
                    </a:cubicBezTo>
                    <a:cubicBezTo>
                      <a:pt x="1018" y="367"/>
                      <a:pt x="1015" y="366"/>
                      <a:pt x="1013" y="364"/>
                    </a:cubicBezTo>
                    <a:cubicBezTo>
                      <a:pt x="1010" y="362"/>
                      <a:pt x="1008" y="359"/>
                      <a:pt x="1006" y="355"/>
                    </a:cubicBezTo>
                    <a:cubicBezTo>
                      <a:pt x="1002" y="342"/>
                      <a:pt x="997" y="330"/>
                      <a:pt x="994" y="317"/>
                    </a:cubicBezTo>
                    <a:cubicBezTo>
                      <a:pt x="991" y="310"/>
                      <a:pt x="988" y="303"/>
                      <a:pt x="981" y="299"/>
                    </a:cubicBezTo>
                    <a:cubicBezTo>
                      <a:pt x="978" y="296"/>
                      <a:pt x="976" y="293"/>
                      <a:pt x="976" y="289"/>
                    </a:cubicBezTo>
                    <a:cubicBezTo>
                      <a:pt x="976" y="278"/>
                      <a:pt x="974" y="267"/>
                      <a:pt x="971" y="256"/>
                    </a:cubicBezTo>
                    <a:cubicBezTo>
                      <a:pt x="971" y="254"/>
                      <a:pt x="969" y="252"/>
                      <a:pt x="967" y="251"/>
                    </a:cubicBezTo>
                    <a:cubicBezTo>
                      <a:pt x="959" y="248"/>
                      <a:pt x="950" y="246"/>
                      <a:pt x="941" y="249"/>
                    </a:cubicBezTo>
                    <a:cubicBezTo>
                      <a:pt x="940" y="250"/>
                      <a:pt x="937" y="249"/>
                      <a:pt x="935" y="249"/>
                    </a:cubicBezTo>
                    <a:cubicBezTo>
                      <a:pt x="934" y="250"/>
                      <a:pt x="932" y="251"/>
                      <a:pt x="932" y="253"/>
                    </a:cubicBezTo>
                    <a:cubicBezTo>
                      <a:pt x="931" y="255"/>
                      <a:pt x="931" y="258"/>
                      <a:pt x="931" y="261"/>
                    </a:cubicBezTo>
                    <a:cubicBezTo>
                      <a:pt x="932" y="270"/>
                      <a:pt x="932" y="278"/>
                      <a:pt x="933" y="287"/>
                    </a:cubicBezTo>
                    <a:cubicBezTo>
                      <a:pt x="933" y="292"/>
                      <a:pt x="932" y="296"/>
                      <a:pt x="929" y="299"/>
                    </a:cubicBezTo>
                    <a:cubicBezTo>
                      <a:pt x="925" y="303"/>
                      <a:pt x="924" y="308"/>
                      <a:pt x="925" y="313"/>
                    </a:cubicBezTo>
                    <a:cubicBezTo>
                      <a:pt x="925" y="317"/>
                      <a:pt x="925" y="320"/>
                      <a:pt x="928" y="322"/>
                    </a:cubicBezTo>
                    <a:cubicBezTo>
                      <a:pt x="931" y="324"/>
                      <a:pt x="934" y="326"/>
                      <a:pt x="934" y="329"/>
                    </a:cubicBezTo>
                    <a:cubicBezTo>
                      <a:pt x="935" y="334"/>
                      <a:pt x="939" y="338"/>
                      <a:pt x="936" y="344"/>
                    </a:cubicBezTo>
                    <a:cubicBezTo>
                      <a:pt x="936" y="345"/>
                      <a:pt x="936" y="346"/>
                      <a:pt x="936" y="347"/>
                    </a:cubicBezTo>
                    <a:cubicBezTo>
                      <a:pt x="939" y="351"/>
                      <a:pt x="941" y="355"/>
                      <a:pt x="944" y="360"/>
                    </a:cubicBezTo>
                    <a:cubicBezTo>
                      <a:pt x="944" y="360"/>
                      <a:pt x="946" y="360"/>
                      <a:pt x="947" y="359"/>
                    </a:cubicBezTo>
                    <a:cubicBezTo>
                      <a:pt x="949" y="358"/>
                      <a:pt x="952" y="357"/>
                      <a:pt x="954" y="360"/>
                    </a:cubicBezTo>
                    <a:cubicBezTo>
                      <a:pt x="958" y="365"/>
                      <a:pt x="963" y="370"/>
                      <a:pt x="969" y="372"/>
                    </a:cubicBezTo>
                    <a:cubicBezTo>
                      <a:pt x="970" y="372"/>
                      <a:pt x="971" y="374"/>
                      <a:pt x="971" y="374"/>
                    </a:cubicBezTo>
                    <a:cubicBezTo>
                      <a:pt x="971" y="377"/>
                      <a:pt x="971" y="380"/>
                      <a:pt x="971" y="383"/>
                    </a:cubicBezTo>
                    <a:cubicBezTo>
                      <a:pt x="970" y="384"/>
                      <a:pt x="968" y="385"/>
                      <a:pt x="967" y="384"/>
                    </a:cubicBezTo>
                    <a:cubicBezTo>
                      <a:pt x="964" y="382"/>
                      <a:pt x="960" y="380"/>
                      <a:pt x="957" y="378"/>
                    </a:cubicBezTo>
                    <a:cubicBezTo>
                      <a:pt x="955" y="376"/>
                      <a:pt x="953" y="375"/>
                      <a:pt x="950" y="374"/>
                    </a:cubicBezTo>
                    <a:cubicBezTo>
                      <a:pt x="946" y="372"/>
                      <a:pt x="942" y="371"/>
                      <a:pt x="938" y="369"/>
                    </a:cubicBezTo>
                    <a:cubicBezTo>
                      <a:pt x="934" y="368"/>
                      <a:pt x="931" y="366"/>
                      <a:pt x="927" y="364"/>
                    </a:cubicBezTo>
                    <a:cubicBezTo>
                      <a:pt x="922" y="365"/>
                      <a:pt x="920" y="360"/>
                      <a:pt x="916" y="359"/>
                    </a:cubicBezTo>
                    <a:cubicBezTo>
                      <a:pt x="908" y="355"/>
                      <a:pt x="900" y="353"/>
                      <a:pt x="892" y="355"/>
                    </a:cubicBezTo>
                    <a:cubicBezTo>
                      <a:pt x="891" y="355"/>
                      <a:pt x="890" y="355"/>
                      <a:pt x="889" y="355"/>
                    </a:cubicBezTo>
                    <a:cubicBezTo>
                      <a:pt x="879" y="355"/>
                      <a:pt x="870" y="354"/>
                      <a:pt x="862" y="347"/>
                    </a:cubicBezTo>
                    <a:cubicBezTo>
                      <a:pt x="859" y="344"/>
                      <a:pt x="854" y="342"/>
                      <a:pt x="850" y="339"/>
                    </a:cubicBezTo>
                    <a:cubicBezTo>
                      <a:pt x="849" y="338"/>
                      <a:pt x="847" y="339"/>
                      <a:pt x="846" y="341"/>
                    </a:cubicBezTo>
                    <a:cubicBezTo>
                      <a:pt x="846" y="341"/>
                      <a:pt x="845" y="341"/>
                      <a:pt x="845" y="342"/>
                    </a:cubicBezTo>
                    <a:cubicBezTo>
                      <a:pt x="844" y="347"/>
                      <a:pt x="845" y="351"/>
                      <a:pt x="849" y="354"/>
                    </a:cubicBezTo>
                    <a:cubicBezTo>
                      <a:pt x="853" y="357"/>
                      <a:pt x="860" y="357"/>
                      <a:pt x="863" y="362"/>
                    </a:cubicBezTo>
                    <a:cubicBezTo>
                      <a:pt x="863" y="363"/>
                      <a:pt x="865" y="363"/>
                      <a:pt x="866" y="363"/>
                    </a:cubicBezTo>
                    <a:cubicBezTo>
                      <a:pt x="868" y="364"/>
                      <a:pt x="870" y="365"/>
                      <a:pt x="872" y="367"/>
                    </a:cubicBezTo>
                    <a:cubicBezTo>
                      <a:pt x="875" y="370"/>
                      <a:pt x="878" y="374"/>
                      <a:pt x="881" y="378"/>
                    </a:cubicBezTo>
                    <a:cubicBezTo>
                      <a:pt x="882" y="380"/>
                      <a:pt x="882" y="383"/>
                      <a:pt x="880" y="384"/>
                    </a:cubicBezTo>
                    <a:cubicBezTo>
                      <a:pt x="877" y="387"/>
                      <a:pt x="873" y="389"/>
                      <a:pt x="872" y="394"/>
                    </a:cubicBezTo>
                    <a:cubicBezTo>
                      <a:pt x="872" y="394"/>
                      <a:pt x="871" y="394"/>
                      <a:pt x="870" y="394"/>
                    </a:cubicBezTo>
                    <a:cubicBezTo>
                      <a:pt x="870" y="394"/>
                      <a:pt x="868" y="393"/>
                      <a:pt x="868" y="392"/>
                    </a:cubicBezTo>
                    <a:cubicBezTo>
                      <a:pt x="867" y="390"/>
                      <a:pt x="867" y="388"/>
                      <a:pt x="866" y="386"/>
                    </a:cubicBezTo>
                    <a:cubicBezTo>
                      <a:pt x="865" y="384"/>
                      <a:pt x="862" y="382"/>
                      <a:pt x="860" y="383"/>
                    </a:cubicBezTo>
                    <a:cubicBezTo>
                      <a:pt x="856" y="385"/>
                      <a:pt x="852" y="388"/>
                      <a:pt x="848" y="387"/>
                    </a:cubicBezTo>
                    <a:cubicBezTo>
                      <a:pt x="847" y="387"/>
                      <a:pt x="846" y="388"/>
                      <a:pt x="846" y="388"/>
                    </a:cubicBezTo>
                    <a:cubicBezTo>
                      <a:pt x="845" y="392"/>
                      <a:pt x="841" y="393"/>
                      <a:pt x="837" y="393"/>
                    </a:cubicBezTo>
                    <a:cubicBezTo>
                      <a:pt x="833" y="393"/>
                      <a:pt x="829" y="394"/>
                      <a:pt x="826" y="397"/>
                    </a:cubicBezTo>
                    <a:cubicBezTo>
                      <a:pt x="824" y="401"/>
                      <a:pt x="819" y="402"/>
                      <a:pt x="816" y="404"/>
                    </a:cubicBezTo>
                    <a:cubicBezTo>
                      <a:pt x="814" y="405"/>
                      <a:pt x="812" y="404"/>
                      <a:pt x="811" y="404"/>
                    </a:cubicBezTo>
                    <a:cubicBezTo>
                      <a:pt x="811" y="403"/>
                      <a:pt x="811" y="402"/>
                      <a:pt x="811" y="401"/>
                    </a:cubicBezTo>
                    <a:cubicBezTo>
                      <a:pt x="812" y="397"/>
                      <a:pt x="810" y="393"/>
                      <a:pt x="807" y="390"/>
                    </a:cubicBezTo>
                    <a:cubicBezTo>
                      <a:pt x="803" y="389"/>
                      <a:pt x="801" y="390"/>
                      <a:pt x="799" y="394"/>
                    </a:cubicBezTo>
                    <a:cubicBezTo>
                      <a:pt x="799" y="395"/>
                      <a:pt x="798" y="396"/>
                      <a:pt x="797" y="396"/>
                    </a:cubicBezTo>
                    <a:cubicBezTo>
                      <a:pt x="794" y="396"/>
                      <a:pt x="793" y="399"/>
                      <a:pt x="791" y="400"/>
                    </a:cubicBezTo>
                    <a:cubicBezTo>
                      <a:pt x="788" y="402"/>
                      <a:pt x="786" y="402"/>
                      <a:pt x="783" y="403"/>
                    </a:cubicBezTo>
                    <a:cubicBezTo>
                      <a:pt x="779" y="404"/>
                      <a:pt x="776" y="406"/>
                      <a:pt x="774" y="409"/>
                    </a:cubicBezTo>
                    <a:cubicBezTo>
                      <a:pt x="768" y="416"/>
                      <a:pt x="761" y="423"/>
                      <a:pt x="753" y="428"/>
                    </a:cubicBezTo>
                    <a:cubicBezTo>
                      <a:pt x="751" y="430"/>
                      <a:pt x="750" y="431"/>
                      <a:pt x="750" y="434"/>
                    </a:cubicBezTo>
                    <a:cubicBezTo>
                      <a:pt x="750" y="436"/>
                      <a:pt x="749" y="439"/>
                      <a:pt x="749" y="442"/>
                    </a:cubicBezTo>
                    <a:cubicBezTo>
                      <a:pt x="749" y="443"/>
                      <a:pt x="748" y="444"/>
                      <a:pt x="747" y="444"/>
                    </a:cubicBezTo>
                    <a:cubicBezTo>
                      <a:pt x="743" y="449"/>
                      <a:pt x="734" y="449"/>
                      <a:pt x="731" y="446"/>
                    </a:cubicBezTo>
                    <a:cubicBezTo>
                      <a:pt x="728" y="443"/>
                      <a:pt x="726" y="441"/>
                      <a:pt x="724" y="439"/>
                    </a:cubicBezTo>
                    <a:cubicBezTo>
                      <a:pt x="722" y="436"/>
                      <a:pt x="722" y="433"/>
                      <a:pt x="724" y="431"/>
                    </a:cubicBezTo>
                    <a:cubicBezTo>
                      <a:pt x="726" y="429"/>
                      <a:pt x="729" y="428"/>
                      <a:pt x="732" y="426"/>
                    </a:cubicBezTo>
                    <a:cubicBezTo>
                      <a:pt x="734" y="425"/>
                      <a:pt x="734" y="422"/>
                      <a:pt x="733" y="420"/>
                    </a:cubicBezTo>
                    <a:cubicBezTo>
                      <a:pt x="730" y="417"/>
                      <a:pt x="728" y="415"/>
                      <a:pt x="726" y="413"/>
                    </a:cubicBezTo>
                    <a:cubicBezTo>
                      <a:pt x="723" y="407"/>
                      <a:pt x="718" y="405"/>
                      <a:pt x="712" y="407"/>
                    </a:cubicBezTo>
                    <a:cubicBezTo>
                      <a:pt x="707" y="407"/>
                      <a:pt x="703" y="407"/>
                      <a:pt x="699" y="406"/>
                    </a:cubicBezTo>
                    <a:cubicBezTo>
                      <a:pt x="698" y="406"/>
                      <a:pt x="698" y="407"/>
                      <a:pt x="698" y="407"/>
                    </a:cubicBezTo>
                    <a:cubicBezTo>
                      <a:pt x="697" y="408"/>
                      <a:pt x="697" y="409"/>
                      <a:pt x="698" y="410"/>
                    </a:cubicBezTo>
                    <a:cubicBezTo>
                      <a:pt x="706" y="416"/>
                      <a:pt x="708" y="424"/>
                      <a:pt x="707" y="433"/>
                    </a:cubicBezTo>
                    <a:cubicBezTo>
                      <a:pt x="706" y="435"/>
                      <a:pt x="706" y="438"/>
                      <a:pt x="706" y="440"/>
                    </a:cubicBezTo>
                    <a:cubicBezTo>
                      <a:pt x="706" y="442"/>
                      <a:pt x="707" y="444"/>
                      <a:pt x="709" y="445"/>
                    </a:cubicBezTo>
                    <a:cubicBezTo>
                      <a:pt x="713" y="447"/>
                      <a:pt x="714" y="451"/>
                      <a:pt x="714" y="455"/>
                    </a:cubicBezTo>
                    <a:cubicBezTo>
                      <a:pt x="714" y="457"/>
                      <a:pt x="714" y="459"/>
                      <a:pt x="714" y="461"/>
                    </a:cubicBezTo>
                    <a:cubicBezTo>
                      <a:pt x="714" y="463"/>
                      <a:pt x="711" y="465"/>
                      <a:pt x="709" y="465"/>
                    </a:cubicBezTo>
                    <a:cubicBezTo>
                      <a:pt x="706" y="464"/>
                      <a:pt x="703" y="464"/>
                      <a:pt x="700" y="463"/>
                    </a:cubicBezTo>
                    <a:cubicBezTo>
                      <a:pt x="695" y="462"/>
                      <a:pt x="691" y="462"/>
                      <a:pt x="688" y="467"/>
                    </a:cubicBezTo>
                    <a:cubicBezTo>
                      <a:pt x="687" y="469"/>
                      <a:pt x="685" y="471"/>
                      <a:pt x="682" y="472"/>
                    </a:cubicBezTo>
                    <a:cubicBezTo>
                      <a:pt x="679" y="475"/>
                      <a:pt x="677" y="478"/>
                      <a:pt x="675" y="481"/>
                    </a:cubicBezTo>
                    <a:cubicBezTo>
                      <a:pt x="670" y="488"/>
                      <a:pt x="667" y="490"/>
                      <a:pt x="675" y="499"/>
                    </a:cubicBezTo>
                    <a:cubicBezTo>
                      <a:pt x="676" y="500"/>
                      <a:pt x="677" y="501"/>
                      <a:pt x="677" y="502"/>
                    </a:cubicBezTo>
                    <a:cubicBezTo>
                      <a:pt x="678" y="504"/>
                      <a:pt x="677" y="506"/>
                      <a:pt x="676" y="508"/>
                    </a:cubicBezTo>
                    <a:cubicBezTo>
                      <a:pt x="675" y="510"/>
                      <a:pt x="672" y="511"/>
                      <a:pt x="670" y="510"/>
                    </a:cubicBezTo>
                    <a:cubicBezTo>
                      <a:pt x="663" y="506"/>
                      <a:pt x="654" y="505"/>
                      <a:pt x="647" y="499"/>
                    </a:cubicBezTo>
                    <a:cubicBezTo>
                      <a:pt x="645" y="498"/>
                      <a:pt x="644" y="498"/>
                      <a:pt x="642" y="498"/>
                    </a:cubicBezTo>
                    <a:cubicBezTo>
                      <a:pt x="641" y="497"/>
                      <a:pt x="639" y="498"/>
                      <a:pt x="638" y="499"/>
                    </a:cubicBezTo>
                    <a:cubicBezTo>
                      <a:pt x="637" y="501"/>
                      <a:pt x="636" y="504"/>
                      <a:pt x="636" y="506"/>
                    </a:cubicBezTo>
                    <a:cubicBezTo>
                      <a:pt x="635" y="508"/>
                      <a:pt x="635" y="510"/>
                      <a:pt x="637" y="512"/>
                    </a:cubicBezTo>
                    <a:cubicBezTo>
                      <a:pt x="640" y="516"/>
                      <a:pt x="644" y="519"/>
                      <a:pt x="649" y="519"/>
                    </a:cubicBezTo>
                    <a:cubicBezTo>
                      <a:pt x="650" y="519"/>
                      <a:pt x="651" y="520"/>
                      <a:pt x="652" y="520"/>
                    </a:cubicBezTo>
                    <a:cubicBezTo>
                      <a:pt x="654" y="521"/>
                      <a:pt x="654" y="523"/>
                      <a:pt x="654" y="524"/>
                    </a:cubicBezTo>
                    <a:cubicBezTo>
                      <a:pt x="654" y="527"/>
                      <a:pt x="651" y="530"/>
                      <a:pt x="649" y="529"/>
                    </a:cubicBezTo>
                    <a:cubicBezTo>
                      <a:pt x="643" y="528"/>
                      <a:pt x="638" y="528"/>
                      <a:pt x="634" y="523"/>
                    </a:cubicBezTo>
                    <a:cubicBezTo>
                      <a:pt x="632" y="520"/>
                      <a:pt x="629" y="519"/>
                      <a:pt x="625" y="518"/>
                    </a:cubicBezTo>
                    <a:cubicBezTo>
                      <a:pt x="623" y="518"/>
                      <a:pt x="621" y="516"/>
                      <a:pt x="621" y="514"/>
                    </a:cubicBezTo>
                    <a:cubicBezTo>
                      <a:pt x="620" y="509"/>
                      <a:pt x="618" y="505"/>
                      <a:pt x="615" y="500"/>
                    </a:cubicBezTo>
                    <a:cubicBezTo>
                      <a:pt x="613" y="498"/>
                      <a:pt x="614" y="494"/>
                      <a:pt x="614" y="491"/>
                    </a:cubicBezTo>
                    <a:cubicBezTo>
                      <a:pt x="615" y="483"/>
                      <a:pt x="612" y="479"/>
                      <a:pt x="605" y="476"/>
                    </a:cubicBezTo>
                    <a:cubicBezTo>
                      <a:pt x="602" y="474"/>
                      <a:pt x="599" y="473"/>
                      <a:pt x="597" y="471"/>
                    </a:cubicBezTo>
                    <a:cubicBezTo>
                      <a:pt x="594" y="468"/>
                      <a:pt x="591" y="466"/>
                      <a:pt x="589" y="463"/>
                    </a:cubicBezTo>
                    <a:cubicBezTo>
                      <a:pt x="589" y="463"/>
                      <a:pt x="589" y="463"/>
                      <a:pt x="589" y="463"/>
                    </a:cubicBezTo>
                    <a:cubicBezTo>
                      <a:pt x="589" y="462"/>
                      <a:pt x="588" y="462"/>
                      <a:pt x="588" y="462"/>
                    </a:cubicBezTo>
                    <a:cubicBezTo>
                      <a:pt x="587" y="461"/>
                      <a:pt x="587" y="461"/>
                      <a:pt x="586" y="460"/>
                    </a:cubicBezTo>
                    <a:cubicBezTo>
                      <a:pt x="586" y="460"/>
                      <a:pt x="586" y="460"/>
                      <a:pt x="585" y="459"/>
                    </a:cubicBezTo>
                    <a:cubicBezTo>
                      <a:pt x="585" y="459"/>
                      <a:pt x="585" y="459"/>
                      <a:pt x="585" y="459"/>
                    </a:cubicBezTo>
                    <a:cubicBezTo>
                      <a:pt x="586" y="459"/>
                      <a:pt x="586" y="459"/>
                      <a:pt x="586" y="459"/>
                    </a:cubicBezTo>
                    <a:cubicBezTo>
                      <a:pt x="586" y="459"/>
                      <a:pt x="586" y="460"/>
                      <a:pt x="586" y="460"/>
                    </a:cubicBezTo>
                    <a:cubicBezTo>
                      <a:pt x="587" y="460"/>
                      <a:pt x="588" y="461"/>
                      <a:pt x="588" y="462"/>
                    </a:cubicBezTo>
                    <a:cubicBezTo>
                      <a:pt x="589" y="462"/>
                      <a:pt x="589" y="462"/>
                      <a:pt x="589" y="462"/>
                    </a:cubicBezTo>
                    <a:cubicBezTo>
                      <a:pt x="589" y="462"/>
                      <a:pt x="589" y="463"/>
                      <a:pt x="589" y="463"/>
                    </a:cubicBezTo>
                    <a:cubicBezTo>
                      <a:pt x="594" y="463"/>
                      <a:pt x="598" y="464"/>
                      <a:pt x="603" y="466"/>
                    </a:cubicBezTo>
                    <a:cubicBezTo>
                      <a:pt x="615" y="471"/>
                      <a:pt x="627" y="474"/>
                      <a:pt x="639" y="476"/>
                    </a:cubicBezTo>
                    <a:cubicBezTo>
                      <a:pt x="649" y="478"/>
                      <a:pt x="658" y="476"/>
                      <a:pt x="667" y="473"/>
                    </a:cubicBezTo>
                    <a:cubicBezTo>
                      <a:pt x="668" y="472"/>
                      <a:pt x="670" y="471"/>
                      <a:pt x="671" y="470"/>
                    </a:cubicBezTo>
                    <a:cubicBezTo>
                      <a:pt x="676" y="464"/>
                      <a:pt x="680" y="458"/>
                      <a:pt x="681" y="450"/>
                    </a:cubicBezTo>
                    <a:cubicBezTo>
                      <a:pt x="681" y="448"/>
                      <a:pt x="681" y="445"/>
                      <a:pt x="680" y="443"/>
                    </a:cubicBezTo>
                    <a:cubicBezTo>
                      <a:pt x="676" y="439"/>
                      <a:pt x="674" y="433"/>
                      <a:pt x="668" y="430"/>
                    </a:cubicBezTo>
                    <a:cubicBezTo>
                      <a:pt x="665" y="429"/>
                      <a:pt x="663" y="427"/>
                      <a:pt x="661" y="425"/>
                    </a:cubicBezTo>
                    <a:cubicBezTo>
                      <a:pt x="659" y="423"/>
                      <a:pt x="657" y="421"/>
                      <a:pt x="653" y="421"/>
                    </a:cubicBezTo>
                    <a:cubicBezTo>
                      <a:pt x="648" y="420"/>
                      <a:pt x="643" y="417"/>
                      <a:pt x="638" y="414"/>
                    </a:cubicBezTo>
                    <a:cubicBezTo>
                      <a:pt x="634" y="410"/>
                      <a:pt x="629" y="407"/>
                      <a:pt x="625" y="405"/>
                    </a:cubicBezTo>
                    <a:cubicBezTo>
                      <a:pt x="611" y="397"/>
                      <a:pt x="607" y="396"/>
                      <a:pt x="592" y="396"/>
                    </a:cubicBezTo>
                    <a:cubicBezTo>
                      <a:pt x="590" y="396"/>
                      <a:pt x="588" y="397"/>
                      <a:pt x="585" y="396"/>
                    </a:cubicBezTo>
                    <a:cubicBezTo>
                      <a:pt x="583" y="396"/>
                      <a:pt x="580" y="396"/>
                      <a:pt x="577" y="396"/>
                    </a:cubicBezTo>
                    <a:cubicBezTo>
                      <a:pt x="575" y="395"/>
                      <a:pt x="576" y="393"/>
                      <a:pt x="576" y="392"/>
                    </a:cubicBezTo>
                    <a:cubicBezTo>
                      <a:pt x="577" y="390"/>
                      <a:pt x="577" y="388"/>
                      <a:pt x="575" y="387"/>
                    </a:cubicBezTo>
                    <a:cubicBezTo>
                      <a:pt x="574" y="386"/>
                      <a:pt x="572" y="385"/>
                      <a:pt x="570" y="384"/>
                    </a:cubicBezTo>
                    <a:cubicBezTo>
                      <a:pt x="568" y="383"/>
                      <a:pt x="565" y="383"/>
                      <a:pt x="564" y="385"/>
                    </a:cubicBezTo>
                    <a:cubicBezTo>
                      <a:pt x="561" y="388"/>
                      <a:pt x="559" y="389"/>
                      <a:pt x="555" y="388"/>
                    </a:cubicBezTo>
                    <a:cubicBezTo>
                      <a:pt x="552" y="386"/>
                      <a:pt x="549" y="387"/>
                      <a:pt x="545" y="387"/>
                    </a:cubicBezTo>
                    <a:cubicBezTo>
                      <a:pt x="544" y="388"/>
                      <a:pt x="542" y="387"/>
                      <a:pt x="541" y="386"/>
                    </a:cubicBezTo>
                    <a:cubicBezTo>
                      <a:pt x="540" y="385"/>
                      <a:pt x="540" y="384"/>
                      <a:pt x="540" y="383"/>
                    </a:cubicBezTo>
                    <a:cubicBezTo>
                      <a:pt x="539" y="382"/>
                      <a:pt x="540" y="381"/>
                      <a:pt x="542" y="381"/>
                    </a:cubicBezTo>
                    <a:cubicBezTo>
                      <a:pt x="544" y="381"/>
                      <a:pt x="547" y="380"/>
                      <a:pt x="549" y="378"/>
                    </a:cubicBezTo>
                    <a:cubicBezTo>
                      <a:pt x="551" y="377"/>
                      <a:pt x="553" y="375"/>
                      <a:pt x="555" y="373"/>
                    </a:cubicBezTo>
                    <a:cubicBezTo>
                      <a:pt x="557" y="372"/>
                      <a:pt x="556" y="370"/>
                      <a:pt x="555" y="369"/>
                    </a:cubicBezTo>
                    <a:cubicBezTo>
                      <a:pt x="548" y="365"/>
                      <a:pt x="540" y="362"/>
                      <a:pt x="532" y="360"/>
                    </a:cubicBezTo>
                    <a:cubicBezTo>
                      <a:pt x="531" y="360"/>
                      <a:pt x="529" y="361"/>
                      <a:pt x="528" y="362"/>
                    </a:cubicBezTo>
                    <a:cubicBezTo>
                      <a:pt x="527" y="362"/>
                      <a:pt x="526" y="363"/>
                      <a:pt x="526" y="364"/>
                    </a:cubicBezTo>
                    <a:cubicBezTo>
                      <a:pt x="525" y="366"/>
                      <a:pt x="524" y="366"/>
                      <a:pt x="523" y="365"/>
                    </a:cubicBezTo>
                    <a:cubicBezTo>
                      <a:pt x="523" y="365"/>
                      <a:pt x="523" y="364"/>
                      <a:pt x="523" y="364"/>
                    </a:cubicBezTo>
                    <a:cubicBezTo>
                      <a:pt x="523" y="362"/>
                      <a:pt x="523" y="361"/>
                      <a:pt x="523" y="359"/>
                    </a:cubicBezTo>
                    <a:cubicBezTo>
                      <a:pt x="523" y="356"/>
                      <a:pt x="521" y="354"/>
                      <a:pt x="518" y="353"/>
                    </a:cubicBezTo>
                    <a:cubicBezTo>
                      <a:pt x="516" y="352"/>
                      <a:pt x="514" y="353"/>
                      <a:pt x="512" y="355"/>
                    </a:cubicBezTo>
                    <a:cubicBezTo>
                      <a:pt x="511" y="356"/>
                      <a:pt x="509" y="358"/>
                      <a:pt x="509" y="360"/>
                    </a:cubicBezTo>
                    <a:cubicBezTo>
                      <a:pt x="509" y="362"/>
                      <a:pt x="509" y="363"/>
                      <a:pt x="508" y="365"/>
                    </a:cubicBezTo>
                    <a:cubicBezTo>
                      <a:pt x="507" y="366"/>
                      <a:pt x="506" y="366"/>
                      <a:pt x="505" y="366"/>
                    </a:cubicBezTo>
                    <a:cubicBezTo>
                      <a:pt x="505" y="367"/>
                      <a:pt x="504" y="366"/>
                      <a:pt x="504" y="365"/>
                    </a:cubicBezTo>
                    <a:cubicBezTo>
                      <a:pt x="503" y="363"/>
                      <a:pt x="503" y="360"/>
                      <a:pt x="499" y="360"/>
                    </a:cubicBezTo>
                    <a:cubicBezTo>
                      <a:pt x="497" y="361"/>
                      <a:pt x="497" y="358"/>
                      <a:pt x="497" y="357"/>
                    </a:cubicBezTo>
                    <a:cubicBezTo>
                      <a:pt x="496" y="353"/>
                      <a:pt x="492" y="352"/>
                      <a:pt x="491" y="354"/>
                    </a:cubicBezTo>
                    <a:cubicBezTo>
                      <a:pt x="488" y="359"/>
                      <a:pt x="482" y="359"/>
                      <a:pt x="479" y="363"/>
                    </a:cubicBezTo>
                    <a:cubicBezTo>
                      <a:pt x="475" y="364"/>
                      <a:pt x="472" y="367"/>
                      <a:pt x="468" y="369"/>
                    </a:cubicBezTo>
                    <a:cubicBezTo>
                      <a:pt x="468" y="369"/>
                      <a:pt x="467" y="369"/>
                      <a:pt x="467" y="369"/>
                    </a:cubicBezTo>
                    <a:cubicBezTo>
                      <a:pt x="467" y="369"/>
                      <a:pt x="467" y="369"/>
                      <a:pt x="467" y="369"/>
                    </a:cubicBezTo>
                    <a:cubicBezTo>
                      <a:pt x="466" y="370"/>
                      <a:pt x="466" y="370"/>
                      <a:pt x="466" y="370"/>
                    </a:cubicBezTo>
                    <a:cubicBezTo>
                      <a:pt x="466" y="369"/>
                      <a:pt x="466" y="369"/>
                      <a:pt x="466" y="369"/>
                    </a:cubicBezTo>
                    <a:cubicBezTo>
                      <a:pt x="466" y="369"/>
                      <a:pt x="467" y="369"/>
                      <a:pt x="467" y="369"/>
                    </a:cubicBezTo>
                    <a:cubicBezTo>
                      <a:pt x="467" y="368"/>
                      <a:pt x="467" y="367"/>
                      <a:pt x="466" y="367"/>
                    </a:cubicBezTo>
                    <a:cubicBezTo>
                      <a:pt x="466" y="366"/>
                      <a:pt x="465" y="366"/>
                      <a:pt x="465" y="366"/>
                    </a:cubicBezTo>
                    <a:cubicBezTo>
                      <a:pt x="458" y="366"/>
                      <a:pt x="457" y="367"/>
                      <a:pt x="459" y="373"/>
                    </a:cubicBezTo>
                    <a:cubicBezTo>
                      <a:pt x="459" y="374"/>
                      <a:pt x="459" y="375"/>
                      <a:pt x="459" y="376"/>
                    </a:cubicBezTo>
                    <a:cubicBezTo>
                      <a:pt x="459" y="376"/>
                      <a:pt x="460" y="376"/>
                      <a:pt x="460" y="376"/>
                    </a:cubicBezTo>
                    <a:cubicBezTo>
                      <a:pt x="460" y="377"/>
                      <a:pt x="460" y="377"/>
                      <a:pt x="460" y="377"/>
                    </a:cubicBezTo>
                    <a:cubicBezTo>
                      <a:pt x="459" y="376"/>
                      <a:pt x="459" y="376"/>
                      <a:pt x="459" y="376"/>
                    </a:cubicBezTo>
                    <a:cubicBezTo>
                      <a:pt x="459" y="376"/>
                      <a:pt x="459" y="376"/>
                      <a:pt x="459" y="376"/>
                    </a:cubicBezTo>
                    <a:cubicBezTo>
                      <a:pt x="453" y="376"/>
                      <a:pt x="447" y="379"/>
                      <a:pt x="441" y="382"/>
                    </a:cubicBezTo>
                    <a:cubicBezTo>
                      <a:pt x="441" y="382"/>
                      <a:pt x="441" y="384"/>
                      <a:pt x="441" y="385"/>
                    </a:cubicBezTo>
                    <a:cubicBezTo>
                      <a:pt x="441" y="386"/>
                      <a:pt x="442" y="388"/>
                      <a:pt x="442" y="389"/>
                    </a:cubicBezTo>
                    <a:cubicBezTo>
                      <a:pt x="441" y="391"/>
                      <a:pt x="439" y="390"/>
                      <a:pt x="438" y="391"/>
                    </a:cubicBezTo>
                    <a:cubicBezTo>
                      <a:pt x="435" y="391"/>
                      <a:pt x="432" y="392"/>
                      <a:pt x="430" y="393"/>
                    </a:cubicBezTo>
                    <a:cubicBezTo>
                      <a:pt x="430" y="393"/>
                      <a:pt x="430" y="393"/>
                      <a:pt x="430" y="393"/>
                    </a:cubicBezTo>
                    <a:cubicBezTo>
                      <a:pt x="430" y="393"/>
                      <a:pt x="430" y="393"/>
                      <a:pt x="430" y="393"/>
                    </a:cubicBezTo>
                    <a:cubicBezTo>
                      <a:pt x="430" y="393"/>
                      <a:pt x="430" y="393"/>
                      <a:pt x="430" y="393"/>
                    </a:cubicBezTo>
                    <a:cubicBezTo>
                      <a:pt x="429" y="393"/>
                      <a:pt x="429" y="393"/>
                      <a:pt x="428" y="393"/>
                    </a:cubicBezTo>
                    <a:cubicBezTo>
                      <a:pt x="429" y="393"/>
                      <a:pt x="429" y="393"/>
                      <a:pt x="430" y="393"/>
                    </a:cubicBezTo>
                    <a:cubicBezTo>
                      <a:pt x="430" y="391"/>
                      <a:pt x="430" y="390"/>
                      <a:pt x="430" y="388"/>
                    </a:cubicBezTo>
                    <a:cubicBezTo>
                      <a:pt x="430" y="386"/>
                      <a:pt x="428" y="386"/>
                      <a:pt x="427" y="385"/>
                    </a:cubicBezTo>
                    <a:cubicBezTo>
                      <a:pt x="426" y="385"/>
                      <a:pt x="424" y="387"/>
                      <a:pt x="424" y="387"/>
                    </a:cubicBezTo>
                    <a:cubicBezTo>
                      <a:pt x="425" y="389"/>
                      <a:pt x="426" y="391"/>
                      <a:pt x="427" y="393"/>
                    </a:cubicBezTo>
                    <a:cubicBezTo>
                      <a:pt x="427" y="393"/>
                      <a:pt x="427" y="393"/>
                      <a:pt x="426" y="393"/>
                    </a:cubicBezTo>
                    <a:cubicBezTo>
                      <a:pt x="427" y="393"/>
                      <a:pt x="427" y="393"/>
                      <a:pt x="427" y="393"/>
                    </a:cubicBezTo>
                    <a:cubicBezTo>
                      <a:pt x="422" y="393"/>
                      <a:pt x="419" y="395"/>
                      <a:pt x="417" y="399"/>
                    </a:cubicBezTo>
                    <a:cubicBezTo>
                      <a:pt x="417" y="399"/>
                      <a:pt x="417" y="399"/>
                      <a:pt x="417" y="399"/>
                    </a:cubicBezTo>
                    <a:cubicBezTo>
                      <a:pt x="417" y="398"/>
                      <a:pt x="418" y="401"/>
                      <a:pt x="417" y="399"/>
                    </a:cubicBezTo>
                    <a:cubicBezTo>
                      <a:pt x="417" y="399"/>
                      <a:pt x="417" y="399"/>
                      <a:pt x="417" y="399"/>
                    </a:cubicBezTo>
                    <a:cubicBezTo>
                      <a:pt x="415" y="399"/>
                      <a:pt x="414" y="399"/>
                      <a:pt x="412" y="399"/>
                    </a:cubicBezTo>
                    <a:cubicBezTo>
                      <a:pt x="409" y="399"/>
                      <a:pt x="407" y="401"/>
                      <a:pt x="406" y="403"/>
                    </a:cubicBezTo>
                    <a:cubicBezTo>
                      <a:pt x="405" y="407"/>
                      <a:pt x="405" y="410"/>
                      <a:pt x="408" y="412"/>
                    </a:cubicBezTo>
                    <a:cubicBezTo>
                      <a:pt x="409" y="413"/>
                      <a:pt x="410" y="414"/>
                      <a:pt x="411" y="414"/>
                    </a:cubicBezTo>
                    <a:cubicBezTo>
                      <a:pt x="412" y="415"/>
                      <a:pt x="411" y="417"/>
                      <a:pt x="410" y="418"/>
                    </a:cubicBezTo>
                    <a:cubicBezTo>
                      <a:pt x="408" y="420"/>
                      <a:pt x="406" y="421"/>
                      <a:pt x="404" y="420"/>
                    </a:cubicBezTo>
                    <a:cubicBezTo>
                      <a:pt x="401" y="419"/>
                      <a:pt x="398" y="420"/>
                      <a:pt x="396" y="420"/>
                    </a:cubicBezTo>
                    <a:cubicBezTo>
                      <a:pt x="394" y="420"/>
                      <a:pt x="392" y="418"/>
                      <a:pt x="393" y="417"/>
                    </a:cubicBezTo>
                    <a:cubicBezTo>
                      <a:pt x="394" y="414"/>
                      <a:pt x="395" y="412"/>
                      <a:pt x="396" y="409"/>
                    </a:cubicBezTo>
                    <a:cubicBezTo>
                      <a:pt x="396" y="409"/>
                      <a:pt x="395" y="408"/>
                      <a:pt x="395" y="408"/>
                    </a:cubicBezTo>
                    <a:cubicBezTo>
                      <a:pt x="395" y="408"/>
                      <a:pt x="394" y="408"/>
                      <a:pt x="394" y="408"/>
                    </a:cubicBezTo>
                    <a:cubicBezTo>
                      <a:pt x="390" y="412"/>
                      <a:pt x="386" y="416"/>
                      <a:pt x="382" y="420"/>
                    </a:cubicBezTo>
                    <a:cubicBezTo>
                      <a:pt x="381" y="421"/>
                      <a:pt x="382" y="423"/>
                      <a:pt x="383" y="424"/>
                    </a:cubicBezTo>
                    <a:cubicBezTo>
                      <a:pt x="385" y="426"/>
                      <a:pt x="384" y="428"/>
                      <a:pt x="382" y="430"/>
                    </a:cubicBezTo>
                    <a:cubicBezTo>
                      <a:pt x="382" y="430"/>
                      <a:pt x="381" y="431"/>
                      <a:pt x="381" y="432"/>
                    </a:cubicBezTo>
                    <a:cubicBezTo>
                      <a:pt x="383" y="432"/>
                      <a:pt x="385" y="432"/>
                      <a:pt x="387" y="432"/>
                    </a:cubicBezTo>
                    <a:cubicBezTo>
                      <a:pt x="391" y="431"/>
                      <a:pt x="394" y="430"/>
                      <a:pt x="398" y="429"/>
                    </a:cubicBezTo>
                    <a:cubicBezTo>
                      <a:pt x="400" y="429"/>
                      <a:pt x="402" y="430"/>
                      <a:pt x="405" y="430"/>
                    </a:cubicBezTo>
                    <a:cubicBezTo>
                      <a:pt x="405" y="430"/>
                      <a:pt x="405" y="430"/>
                      <a:pt x="406" y="431"/>
                    </a:cubicBezTo>
                    <a:cubicBezTo>
                      <a:pt x="405" y="431"/>
                      <a:pt x="405" y="432"/>
                      <a:pt x="405" y="432"/>
                    </a:cubicBezTo>
                    <a:cubicBezTo>
                      <a:pt x="403" y="433"/>
                      <a:pt x="401" y="434"/>
                      <a:pt x="399" y="435"/>
                    </a:cubicBezTo>
                    <a:cubicBezTo>
                      <a:pt x="398" y="435"/>
                      <a:pt x="397" y="435"/>
                      <a:pt x="395" y="436"/>
                    </a:cubicBezTo>
                    <a:cubicBezTo>
                      <a:pt x="393" y="436"/>
                      <a:pt x="392" y="438"/>
                      <a:pt x="393" y="440"/>
                    </a:cubicBezTo>
                    <a:cubicBezTo>
                      <a:pt x="392" y="442"/>
                      <a:pt x="389" y="442"/>
                      <a:pt x="389" y="444"/>
                    </a:cubicBezTo>
                    <a:cubicBezTo>
                      <a:pt x="388" y="446"/>
                      <a:pt x="389" y="448"/>
                      <a:pt x="388" y="450"/>
                    </a:cubicBezTo>
                    <a:cubicBezTo>
                      <a:pt x="388" y="451"/>
                      <a:pt x="387" y="452"/>
                      <a:pt x="387" y="453"/>
                    </a:cubicBezTo>
                    <a:cubicBezTo>
                      <a:pt x="386" y="455"/>
                      <a:pt x="384" y="456"/>
                      <a:pt x="384" y="457"/>
                    </a:cubicBezTo>
                    <a:cubicBezTo>
                      <a:pt x="385" y="461"/>
                      <a:pt x="383" y="463"/>
                      <a:pt x="381" y="464"/>
                    </a:cubicBezTo>
                    <a:cubicBezTo>
                      <a:pt x="378" y="465"/>
                      <a:pt x="375" y="467"/>
                      <a:pt x="375" y="471"/>
                    </a:cubicBezTo>
                    <a:cubicBezTo>
                      <a:pt x="374" y="474"/>
                      <a:pt x="371" y="477"/>
                      <a:pt x="371" y="480"/>
                    </a:cubicBezTo>
                    <a:cubicBezTo>
                      <a:pt x="371" y="483"/>
                      <a:pt x="371" y="485"/>
                      <a:pt x="367" y="486"/>
                    </a:cubicBezTo>
                    <a:cubicBezTo>
                      <a:pt x="366" y="487"/>
                      <a:pt x="365" y="488"/>
                      <a:pt x="366" y="490"/>
                    </a:cubicBezTo>
                    <a:cubicBezTo>
                      <a:pt x="366" y="493"/>
                      <a:pt x="367" y="497"/>
                      <a:pt x="366" y="500"/>
                    </a:cubicBezTo>
                    <a:cubicBezTo>
                      <a:pt x="364" y="503"/>
                      <a:pt x="364" y="506"/>
                      <a:pt x="363" y="509"/>
                    </a:cubicBezTo>
                    <a:cubicBezTo>
                      <a:pt x="363" y="512"/>
                      <a:pt x="361" y="513"/>
                      <a:pt x="359" y="514"/>
                    </a:cubicBezTo>
                    <a:cubicBezTo>
                      <a:pt x="358" y="515"/>
                      <a:pt x="356" y="515"/>
                      <a:pt x="355" y="516"/>
                    </a:cubicBezTo>
                    <a:cubicBezTo>
                      <a:pt x="354" y="516"/>
                      <a:pt x="353" y="517"/>
                      <a:pt x="353" y="518"/>
                    </a:cubicBezTo>
                    <a:cubicBezTo>
                      <a:pt x="353" y="521"/>
                      <a:pt x="353" y="523"/>
                      <a:pt x="350" y="525"/>
                    </a:cubicBezTo>
                    <a:cubicBezTo>
                      <a:pt x="344" y="529"/>
                      <a:pt x="340" y="534"/>
                      <a:pt x="338" y="541"/>
                    </a:cubicBezTo>
                    <a:cubicBezTo>
                      <a:pt x="337" y="542"/>
                      <a:pt x="337" y="544"/>
                      <a:pt x="336" y="545"/>
                    </a:cubicBezTo>
                    <a:cubicBezTo>
                      <a:pt x="335" y="547"/>
                      <a:pt x="333" y="548"/>
                      <a:pt x="331" y="548"/>
                    </a:cubicBezTo>
                    <a:cubicBezTo>
                      <a:pt x="328" y="548"/>
                      <a:pt x="326" y="547"/>
                      <a:pt x="324" y="547"/>
                    </a:cubicBezTo>
                    <a:cubicBezTo>
                      <a:pt x="324" y="547"/>
                      <a:pt x="323" y="548"/>
                      <a:pt x="323" y="548"/>
                    </a:cubicBezTo>
                    <a:cubicBezTo>
                      <a:pt x="322" y="549"/>
                      <a:pt x="322" y="550"/>
                      <a:pt x="323" y="551"/>
                    </a:cubicBezTo>
                    <a:cubicBezTo>
                      <a:pt x="323" y="551"/>
                      <a:pt x="324" y="552"/>
                      <a:pt x="324" y="552"/>
                    </a:cubicBezTo>
                    <a:cubicBezTo>
                      <a:pt x="325" y="554"/>
                      <a:pt x="324" y="556"/>
                      <a:pt x="323" y="556"/>
                    </a:cubicBezTo>
                    <a:cubicBezTo>
                      <a:pt x="318" y="557"/>
                      <a:pt x="315" y="562"/>
                      <a:pt x="310" y="562"/>
                    </a:cubicBezTo>
                    <a:cubicBezTo>
                      <a:pt x="306" y="564"/>
                      <a:pt x="303" y="567"/>
                      <a:pt x="300" y="569"/>
                    </a:cubicBezTo>
                    <a:cubicBezTo>
                      <a:pt x="299" y="570"/>
                      <a:pt x="299" y="571"/>
                      <a:pt x="299" y="571"/>
                    </a:cubicBezTo>
                    <a:cubicBezTo>
                      <a:pt x="300" y="575"/>
                      <a:pt x="298" y="576"/>
                      <a:pt x="295" y="576"/>
                    </a:cubicBezTo>
                    <a:cubicBezTo>
                      <a:pt x="293" y="577"/>
                      <a:pt x="291" y="577"/>
                      <a:pt x="289" y="578"/>
                    </a:cubicBezTo>
                    <a:cubicBezTo>
                      <a:pt x="287" y="579"/>
                      <a:pt x="286" y="580"/>
                      <a:pt x="286" y="582"/>
                    </a:cubicBezTo>
                    <a:cubicBezTo>
                      <a:pt x="285" y="584"/>
                      <a:pt x="286" y="586"/>
                      <a:pt x="285" y="588"/>
                    </a:cubicBezTo>
                    <a:cubicBezTo>
                      <a:pt x="284" y="594"/>
                      <a:pt x="286" y="600"/>
                      <a:pt x="284" y="606"/>
                    </a:cubicBezTo>
                    <a:cubicBezTo>
                      <a:pt x="284" y="606"/>
                      <a:pt x="284" y="607"/>
                      <a:pt x="284" y="608"/>
                    </a:cubicBezTo>
                    <a:cubicBezTo>
                      <a:pt x="285" y="612"/>
                      <a:pt x="288" y="615"/>
                      <a:pt x="290" y="619"/>
                    </a:cubicBezTo>
                    <a:cubicBezTo>
                      <a:pt x="291" y="621"/>
                      <a:pt x="293" y="624"/>
                      <a:pt x="293" y="626"/>
                    </a:cubicBezTo>
                    <a:cubicBezTo>
                      <a:pt x="294" y="628"/>
                      <a:pt x="293" y="630"/>
                      <a:pt x="292" y="631"/>
                    </a:cubicBezTo>
                    <a:cubicBezTo>
                      <a:pt x="291" y="633"/>
                      <a:pt x="290" y="634"/>
                      <a:pt x="288" y="636"/>
                    </a:cubicBezTo>
                    <a:cubicBezTo>
                      <a:pt x="288" y="637"/>
                      <a:pt x="288" y="640"/>
                      <a:pt x="289" y="640"/>
                    </a:cubicBezTo>
                    <a:cubicBezTo>
                      <a:pt x="291" y="641"/>
                      <a:pt x="292" y="641"/>
                      <a:pt x="294" y="642"/>
                    </a:cubicBezTo>
                    <a:cubicBezTo>
                      <a:pt x="296" y="643"/>
                      <a:pt x="296" y="645"/>
                      <a:pt x="295" y="646"/>
                    </a:cubicBezTo>
                    <a:cubicBezTo>
                      <a:pt x="294" y="648"/>
                      <a:pt x="292" y="649"/>
                      <a:pt x="291" y="651"/>
                    </a:cubicBezTo>
                    <a:cubicBezTo>
                      <a:pt x="290" y="652"/>
                      <a:pt x="291" y="656"/>
                      <a:pt x="292" y="657"/>
                    </a:cubicBezTo>
                    <a:cubicBezTo>
                      <a:pt x="298" y="662"/>
                      <a:pt x="304" y="667"/>
                      <a:pt x="311" y="669"/>
                    </a:cubicBezTo>
                    <a:cubicBezTo>
                      <a:pt x="312" y="669"/>
                      <a:pt x="314" y="670"/>
                      <a:pt x="315" y="670"/>
                    </a:cubicBezTo>
                    <a:cubicBezTo>
                      <a:pt x="321" y="667"/>
                      <a:pt x="329" y="666"/>
                      <a:pt x="333" y="659"/>
                    </a:cubicBezTo>
                    <a:cubicBezTo>
                      <a:pt x="335" y="657"/>
                      <a:pt x="337" y="654"/>
                      <a:pt x="339" y="652"/>
                    </a:cubicBezTo>
                    <a:cubicBezTo>
                      <a:pt x="343" y="649"/>
                      <a:pt x="349" y="648"/>
                      <a:pt x="352" y="642"/>
                    </a:cubicBezTo>
                    <a:cubicBezTo>
                      <a:pt x="352" y="642"/>
                      <a:pt x="353" y="642"/>
                      <a:pt x="353" y="642"/>
                    </a:cubicBezTo>
                    <a:cubicBezTo>
                      <a:pt x="355" y="644"/>
                      <a:pt x="357" y="645"/>
                      <a:pt x="358" y="647"/>
                    </a:cubicBezTo>
                    <a:cubicBezTo>
                      <a:pt x="359" y="650"/>
                      <a:pt x="359" y="653"/>
                      <a:pt x="359" y="656"/>
                    </a:cubicBezTo>
                    <a:cubicBezTo>
                      <a:pt x="360" y="660"/>
                      <a:pt x="363" y="663"/>
                      <a:pt x="363" y="667"/>
                    </a:cubicBezTo>
                    <a:cubicBezTo>
                      <a:pt x="364" y="673"/>
                      <a:pt x="367" y="678"/>
                      <a:pt x="370" y="684"/>
                    </a:cubicBezTo>
                    <a:cubicBezTo>
                      <a:pt x="372" y="688"/>
                      <a:pt x="375" y="693"/>
                      <a:pt x="378" y="698"/>
                    </a:cubicBezTo>
                    <a:cubicBezTo>
                      <a:pt x="380" y="699"/>
                      <a:pt x="379" y="701"/>
                      <a:pt x="378" y="702"/>
                    </a:cubicBezTo>
                    <a:cubicBezTo>
                      <a:pt x="378" y="704"/>
                      <a:pt x="377" y="705"/>
                      <a:pt x="377" y="706"/>
                    </a:cubicBezTo>
                    <a:cubicBezTo>
                      <a:pt x="377" y="706"/>
                      <a:pt x="377" y="706"/>
                      <a:pt x="377" y="706"/>
                    </a:cubicBezTo>
                    <a:cubicBezTo>
                      <a:pt x="377" y="707"/>
                      <a:pt x="377" y="707"/>
                      <a:pt x="377" y="707"/>
                    </a:cubicBezTo>
                    <a:cubicBezTo>
                      <a:pt x="378" y="709"/>
                      <a:pt x="379" y="710"/>
                      <a:pt x="380" y="711"/>
                    </a:cubicBezTo>
                    <a:cubicBezTo>
                      <a:pt x="384" y="722"/>
                      <a:pt x="386" y="719"/>
                      <a:pt x="395" y="718"/>
                    </a:cubicBezTo>
                    <a:cubicBezTo>
                      <a:pt x="397" y="717"/>
                      <a:pt x="399" y="716"/>
                      <a:pt x="399" y="713"/>
                    </a:cubicBezTo>
                    <a:cubicBezTo>
                      <a:pt x="400" y="709"/>
                      <a:pt x="402" y="708"/>
                      <a:pt x="406" y="707"/>
                    </a:cubicBezTo>
                    <a:cubicBezTo>
                      <a:pt x="407" y="707"/>
                      <a:pt x="409" y="706"/>
                      <a:pt x="411" y="707"/>
                    </a:cubicBezTo>
                    <a:cubicBezTo>
                      <a:pt x="415" y="707"/>
                      <a:pt x="419" y="706"/>
                      <a:pt x="422" y="701"/>
                    </a:cubicBezTo>
                    <a:cubicBezTo>
                      <a:pt x="429" y="702"/>
                      <a:pt x="429" y="696"/>
                      <a:pt x="430" y="692"/>
                    </a:cubicBezTo>
                    <a:cubicBezTo>
                      <a:pt x="430" y="691"/>
                      <a:pt x="430" y="690"/>
                      <a:pt x="430" y="689"/>
                    </a:cubicBezTo>
                    <a:cubicBezTo>
                      <a:pt x="430" y="687"/>
                      <a:pt x="429" y="686"/>
                      <a:pt x="427" y="686"/>
                    </a:cubicBezTo>
                    <a:cubicBezTo>
                      <a:pt x="426" y="686"/>
                      <a:pt x="425" y="687"/>
                      <a:pt x="425" y="686"/>
                    </a:cubicBezTo>
                    <a:cubicBezTo>
                      <a:pt x="425" y="686"/>
                      <a:pt x="424" y="685"/>
                      <a:pt x="424" y="685"/>
                    </a:cubicBezTo>
                    <a:cubicBezTo>
                      <a:pt x="424" y="680"/>
                      <a:pt x="424" y="674"/>
                      <a:pt x="426" y="669"/>
                    </a:cubicBezTo>
                    <a:cubicBezTo>
                      <a:pt x="427" y="666"/>
                      <a:pt x="427" y="663"/>
                      <a:pt x="427" y="661"/>
                    </a:cubicBezTo>
                    <a:cubicBezTo>
                      <a:pt x="427" y="656"/>
                      <a:pt x="430" y="652"/>
                      <a:pt x="433" y="650"/>
                    </a:cubicBezTo>
                    <a:cubicBezTo>
                      <a:pt x="436" y="648"/>
                      <a:pt x="439" y="647"/>
                      <a:pt x="441" y="644"/>
                    </a:cubicBezTo>
                    <a:cubicBezTo>
                      <a:pt x="444" y="642"/>
                      <a:pt x="447" y="639"/>
                      <a:pt x="446" y="634"/>
                    </a:cubicBezTo>
                    <a:cubicBezTo>
                      <a:pt x="446" y="632"/>
                      <a:pt x="447" y="630"/>
                      <a:pt x="447" y="628"/>
                    </a:cubicBezTo>
                    <a:cubicBezTo>
                      <a:pt x="447" y="626"/>
                      <a:pt x="446" y="625"/>
                      <a:pt x="445" y="623"/>
                    </a:cubicBezTo>
                    <a:cubicBezTo>
                      <a:pt x="442" y="618"/>
                      <a:pt x="438" y="613"/>
                      <a:pt x="431" y="610"/>
                    </a:cubicBezTo>
                    <a:cubicBezTo>
                      <a:pt x="428" y="608"/>
                      <a:pt x="427" y="605"/>
                      <a:pt x="427" y="602"/>
                    </a:cubicBezTo>
                    <a:cubicBezTo>
                      <a:pt x="427" y="593"/>
                      <a:pt x="427" y="584"/>
                      <a:pt x="427" y="575"/>
                    </a:cubicBezTo>
                    <a:cubicBezTo>
                      <a:pt x="427" y="574"/>
                      <a:pt x="428" y="572"/>
                      <a:pt x="429" y="571"/>
                    </a:cubicBezTo>
                    <a:cubicBezTo>
                      <a:pt x="434" y="563"/>
                      <a:pt x="439" y="556"/>
                      <a:pt x="446" y="551"/>
                    </a:cubicBezTo>
                    <a:cubicBezTo>
                      <a:pt x="450" y="549"/>
                      <a:pt x="453" y="546"/>
                      <a:pt x="456" y="543"/>
                    </a:cubicBezTo>
                    <a:cubicBezTo>
                      <a:pt x="462" y="537"/>
                      <a:pt x="462" y="537"/>
                      <a:pt x="466" y="528"/>
                    </a:cubicBezTo>
                    <a:cubicBezTo>
                      <a:pt x="467" y="525"/>
                      <a:pt x="467" y="523"/>
                      <a:pt x="467" y="520"/>
                    </a:cubicBezTo>
                    <a:cubicBezTo>
                      <a:pt x="465" y="514"/>
                      <a:pt x="466" y="506"/>
                      <a:pt x="469" y="501"/>
                    </a:cubicBezTo>
                    <a:cubicBezTo>
                      <a:pt x="472" y="496"/>
                      <a:pt x="475" y="492"/>
                      <a:pt x="482" y="493"/>
                    </a:cubicBezTo>
                    <a:cubicBezTo>
                      <a:pt x="490" y="492"/>
                      <a:pt x="497" y="494"/>
                      <a:pt x="504" y="497"/>
                    </a:cubicBezTo>
                    <a:cubicBezTo>
                      <a:pt x="506" y="498"/>
                      <a:pt x="508" y="503"/>
                      <a:pt x="506" y="504"/>
                    </a:cubicBezTo>
                    <a:cubicBezTo>
                      <a:pt x="503" y="506"/>
                      <a:pt x="501" y="507"/>
                      <a:pt x="501" y="510"/>
                    </a:cubicBezTo>
                    <a:cubicBezTo>
                      <a:pt x="501" y="512"/>
                      <a:pt x="500" y="515"/>
                      <a:pt x="499" y="516"/>
                    </a:cubicBezTo>
                    <a:cubicBezTo>
                      <a:pt x="494" y="524"/>
                      <a:pt x="489" y="532"/>
                      <a:pt x="483" y="539"/>
                    </a:cubicBezTo>
                    <a:cubicBezTo>
                      <a:pt x="481" y="541"/>
                      <a:pt x="479" y="543"/>
                      <a:pt x="479" y="546"/>
                    </a:cubicBezTo>
                    <a:cubicBezTo>
                      <a:pt x="477" y="550"/>
                      <a:pt x="475" y="551"/>
                      <a:pt x="471" y="551"/>
                    </a:cubicBezTo>
                    <a:cubicBezTo>
                      <a:pt x="469" y="550"/>
                      <a:pt x="468" y="552"/>
                      <a:pt x="468" y="554"/>
                    </a:cubicBezTo>
                    <a:cubicBezTo>
                      <a:pt x="468" y="556"/>
                      <a:pt x="468" y="559"/>
                      <a:pt x="467" y="562"/>
                    </a:cubicBezTo>
                    <a:cubicBezTo>
                      <a:pt x="467" y="564"/>
                      <a:pt x="467" y="566"/>
                      <a:pt x="467" y="568"/>
                    </a:cubicBezTo>
                    <a:cubicBezTo>
                      <a:pt x="468" y="570"/>
                      <a:pt x="469" y="572"/>
                      <a:pt x="469" y="574"/>
                    </a:cubicBezTo>
                    <a:cubicBezTo>
                      <a:pt x="471" y="583"/>
                      <a:pt x="474" y="591"/>
                      <a:pt x="472" y="600"/>
                    </a:cubicBezTo>
                    <a:cubicBezTo>
                      <a:pt x="472" y="602"/>
                      <a:pt x="473" y="604"/>
                      <a:pt x="473" y="605"/>
                    </a:cubicBezTo>
                    <a:cubicBezTo>
                      <a:pt x="473" y="608"/>
                      <a:pt x="475" y="610"/>
                      <a:pt x="477" y="611"/>
                    </a:cubicBezTo>
                    <a:cubicBezTo>
                      <a:pt x="479" y="612"/>
                      <a:pt x="481" y="614"/>
                      <a:pt x="483" y="615"/>
                    </a:cubicBezTo>
                    <a:cubicBezTo>
                      <a:pt x="483" y="615"/>
                      <a:pt x="483" y="615"/>
                      <a:pt x="483" y="615"/>
                    </a:cubicBezTo>
                    <a:cubicBezTo>
                      <a:pt x="483" y="615"/>
                      <a:pt x="483" y="614"/>
                      <a:pt x="483" y="614"/>
                    </a:cubicBezTo>
                    <a:cubicBezTo>
                      <a:pt x="484" y="614"/>
                      <a:pt x="484" y="614"/>
                      <a:pt x="484" y="614"/>
                    </a:cubicBezTo>
                    <a:cubicBezTo>
                      <a:pt x="483" y="615"/>
                      <a:pt x="483" y="615"/>
                      <a:pt x="483" y="615"/>
                    </a:cubicBezTo>
                    <a:cubicBezTo>
                      <a:pt x="484" y="615"/>
                      <a:pt x="486" y="617"/>
                      <a:pt x="487" y="617"/>
                    </a:cubicBezTo>
                    <a:cubicBezTo>
                      <a:pt x="491" y="616"/>
                      <a:pt x="493" y="618"/>
                      <a:pt x="495" y="621"/>
                    </a:cubicBezTo>
                    <a:cubicBezTo>
                      <a:pt x="497" y="624"/>
                      <a:pt x="500" y="624"/>
                      <a:pt x="503" y="623"/>
                    </a:cubicBezTo>
                    <a:cubicBezTo>
                      <a:pt x="507" y="622"/>
                      <a:pt x="510" y="621"/>
                      <a:pt x="513" y="620"/>
                    </a:cubicBezTo>
                    <a:cubicBezTo>
                      <a:pt x="522" y="615"/>
                      <a:pt x="533" y="612"/>
                      <a:pt x="544" y="612"/>
                    </a:cubicBezTo>
                    <a:cubicBezTo>
                      <a:pt x="548" y="612"/>
                      <a:pt x="552" y="611"/>
                      <a:pt x="555" y="611"/>
                    </a:cubicBezTo>
                    <a:cubicBezTo>
                      <a:pt x="556" y="611"/>
                      <a:pt x="558" y="611"/>
                      <a:pt x="558" y="611"/>
                    </a:cubicBezTo>
                    <a:cubicBezTo>
                      <a:pt x="560" y="616"/>
                      <a:pt x="566" y="615"/>
                      <a:pt x="569" y="618"/>
                    </a:cubicBezTo>
                    <a:cubicBezTo>
                      <a:pt x="570" y="618"/>
                      <a:pt x="570" y="618"/>
                      <a:pt x="571" y="618"/>
                    </a:cubicBezTo>
                    <a:cubicBezTo>
                      <a:pt x="571" y="619"/>
                      <a:pt x="571" y="620"/>
                      <a:pt x="571" y="620"/>
                    </a:cubicBezTo>
                    <a:cubicBezTo>
                      <a:pt x="569" y="621"/>
                      <a:pt x="567" y="622"/>
                      <a:pt x="565" y="623"/>
                    </a:cubicBezTo>
                    <a:cubicBezTo>
                      <a:pt x="562" y="624"/>
                      <a:pt x="559" y="625"/>
                      <a:pt x="557" y="628"/>
                    </a:cubicBezTo>
                    <a:cubicBezTo>
                      <a:pt x="553" y="634"/>
                      <a:pt x="549" y="634"/>
                      <a:pt x="543" y="632"/>
                    </a:cubicBezTo>
                    <a:cubicBezTo>
                      <a:pt x="540" y="631"/>
                      <a:pt x="536" y="630"/>
                      <a:pt x="532" y="629"/>
                    </a:cubicBezTo>
                    <a:cubicBezTo>
                      <a:pt x="530" y="629"/>
                      <a:pt x="529" y="629"/>
                      <a:pt x="527" y="629"/>
                    </a:cubicBezTo>
                    <a:cubicBezTo>
                      <a:pt x="522" y="631"/>
                      <a:pt x="517" y="633"/>
                      <a:pt x="512" y="634"/>
                    </a:cubicBezTo>
                    <a:cubicBezTo>
                      <a:pt x="506" y="637"/>
                      <a:pt x="502" y="640"/>
                      <a:pt x="502" y="646"/>
                    </a:cubicBezTo>
                    <a:cubicBezTo>
                      <a:pt x="502" y="650"/>
                      <a:pt x="500" y="651"/>
                      <a:pt x="497" y="652"/>
                    </a:cubicBezTo>
                    <a:cubicBezTo>
                      <a:pt x="495" y="653"/>
                      <a:pt x="493" y="653"/>
                      <a:pt x="491" y="654"/>
                    </a:cubicBezTo>
                    <a:cubicBezTo>
                      <a:pt x="486" y="655"/>
                      <a:pt x="486" y="658"/>
                      <a:pt x="489" y="663"/>
                    </a:cubicBezTo>
                    <a:cubicBezTo>
                      <a:pt x="489" y="663"/>
                      <a:pt x="489" y="663"/>
                      <a:pt x="489" y="664"/>
                    </a:cubicBezTo>
                    <a:cubicBezTo>
                      <a:pt x="494" y="664"/>
                      <a:pt x="497" y="660"/>
                      <a:pt x="501" y="658"/>
                    </a:cubicBezTo>
                    <a:cubicBezTo>
                      <a:pt x="503" y="656"/>
                      <a:pt x="504" y="656"/>
                      <a:pt x="507" y="658"/>
                    </a:cubicBezTo>
                    <a:cubicBezTo>
                      <a:pt x="508" y="659"/>
                      <a:pt x="510" y="661"/>
                      <a:pt x="512" y="662"/>
                    </a:cubicBezTo>
                    <a:cubicBezTo>
                      <a:pt x="513" y="662"/>
                      <a:pt x="515" y="664"/>
                      <a:pt x="515" y="665"/>
                    </a:cubicBezTo>
                    <a:cubicBezTo>
                      <a:pt x="515" y="670"/>
                      <a:pt x="515" y="674"/>
                      <a:pt x="515" y="678"/>
                    </a:cubicBezTo>
                    <a:cubicBezTo>
                      <a:pt x="515" y="681"/>
                      <a:pt x="513" y="682"/>
                      <a:pt x="511" y="683"/>
                    </a:cubicBezTo>
                    <a:cubicBezTo>
                      <a:pt x="510" y="683"/>
                      <a:pt x="507" y="683"/>
                      <a:pt x="506" y="682"/>
                    </a:cubicBezTo>
                    <a:cubicBezTo>
                      <a:pt x="504" y="680"/>
                      <a:pt x="502" y="677"/>
                      <a:pt x="500" y="674"/>
                    </a:cubicBezTo>
                    <a:cubicBezTo>
                      <a:pt x="497" y="672"/>
                      <a:pt x="496" y="671"/>
                      <a:pt x="493" y="672"/>
                    </a:cubicBezTo>
                    <a:cubicBezTo>
                      <a:pt x="488" y="674"/>
                      <a:pt x="485" y="676"/>
                      <a:pt x="483" y="681"/>
                    </a:cubicBezTo>
                    <a:cubicBezTo>
                      <a:pt x="482" y="684"/>
                      <a:pt x="481" y="687"/>
                      <a:pt x="480" y="690"/>
                    </a:cubicBezTo>
                    <a:cubicBezTo>
                      <a:pt x="478" y="694"/>
                      <a:pt x="478" y="698"/>
                      <a:pt x="479" y="703"/>
                    </a:cubicBezTo>
                    <a:cubicBezTo>
                      <a:pt x="480" y="708"/>
                      <a:pt x="481" y="714"/>
                      <a:pt x="481" y="719"/>
                    </a:cubicBezTo>
                    <a:cubicBezTo>
                      <a:pt x="482" y="720"/>
                      <a:pt x="481" y="721"/>
                      <a:pt x="480" y="722"/>
                    </a:cubicBezTo>
                    <a:cubicBezTo>
                      <a:pt x="477" y="723"/>
                      <a:pt x="475" y="724"/>
                      <a:pt x="472" y="725"/>
                    </a:cubicBezTo>
                    <a:cubicBezTo>
                      <a:pt x="469" y="726"/>
                      <a:pt x="468" y="728"/>
                      <a:pt x="468" y="731"/>
                    </a:cubicBezTo>
                    <a:cubicBezTo>
                      <a:pt x="467" y="736"/>
                      <a:pt x="457" y="737"/>
                      <a:pt x="454" y="733"/>
                    </a:cubicBezTo>
                    <a:cubicBezTo>
                      <a:pt x="453" y="732"/>
                      <a:pt x="453" y="731"/>
                      <a:pt x="452" y="730"/>
                    </a:cubicBezTo>
                    <a:cubicBezTo>
                      <a:pt x="451" y="727"/>
                      <a:pt x="448" y="726"/>
                      <a:pt x="446" y="727"/>
                    </a:cubicBezTo>
                    <a:cubicBezTo>
                      <a:pt x="440" y="727"/>
                      <a:pt x="435" y="729"/>
                      <a:pt x="430" y="732"/>
                    </a:cubicBezTo>
                    <a:cubicBezTo>
                      <a:pt x="423" y="736"/>
                      <a:pt x="417" y="740"/>
                      <a:pt x="410" y="743"/>
                    </a:cubicBezTo>
                    <a:cubicBezTo>
                      <a:pt x="408" y="744"/>
                      <a:pt x="406" y="747"/>
                      <a:pt x="404" y="748"/>
                    </a:cubicBezTo>
                    <a:cubicBezTo>
                      <a:pt x="403" y="749"/>
                      <a:pt x="400" y="749"/>
                      <a:pt x="399" y="749"/>
                    </a:cubicBezTo>
                    <a:cubicBezTo>
                      <a:pt x="397" y="746"/>
                      <a:pt x="394" y="744"/>
                      <a:pt x="392" y="741"/>
                    </a:cubicBezTo>
                    <a:cubicBezTo>
                      <a:pt x="391" y="739"/>
                      <a:pt x="392" y="737"/>
                      <a:pt x="391" y="736"/>
                    </a:cubicBezTo>
                    <a:cubicBezTo>
                      <a:pt x="391" y="734"/>
                      <a:pt x="389" y="733"/>
                      <a:pt x="388" y="734"/>
                    </a:cubicBezTo>
                    <a:cubicBezTo>
                      <a:pt x="385" y="736"/>
                      <a:pt x="383" y="738"/>
                      <a:pt x="379" y="738"/>
                    </a:cubicBezTo>
                    <a:cubicBezTo>
                      <a:pt x="374" y="739"/>
                      <a:pt x="370" y="742"/>
                      <a:pt x="366" y="745"/>
                    </a:cubicBezTo>
                    <a:cubicBezTo>
                      <a:pt x="365" y="745"/>
                      <a:pt x="363" y="745"/>
                      <a:pt x="363" y="744"/>
                    </a:cubicBezTo>
                    <a:cubicBezTo>
                      <a:pt x="361" y="742"/>
                      <a:pt x="359" y="740"/>
                      <a:pt x="356" y="739"/>
                    </a:cubicBezTo>
                    <a:cubicBezTo>
                      <a:pt x="354" y="738"/>
                      <a:pt x="351" y="738"/>
                      <a:pt x="349" y="737"/>
                    </a:cubicBezTo>
                    <a:cubicBezTo>
                      <a:pt x="347" y="735"/>
                      <a:pt x="346" y="732"/>
                      <a:pt x="345" y="729"/>
                    </a:cubicBezTo>
                    <a:cubicBezTo>
                      <a:pt x="345" y="728"/>
                      <a:pt x="346" y="727"/>
                      <a:pt x="346" y="726"/>
                    </a:cubicBezTo>
                    <a:cubicBezTo>
                      <a:pt x="346" y="726"/>
                      <a:pt x="347" y="726"/>
                      <a:pt x="347" y="726"/>
                    </a:cubicBezTo>
                    <a:cubicBezTo>
                      <a:pt x="352" y="728"/>
                      <a:pt x="357" y="729"/>
                      <a:pt x="361" y="732"/>
                    </a:cubicBezTo>
                    <a:cubicBezTo>
                      <a:pt x="365" y="736"/>
                      <a:pt x="370" y="734"/>
                      <a:pt x="373" y="729"/>
                    </a:cubicBezTo>
                    <a:cubicBezTo>
                      <a:pt x="377" y="722"/>
                      <a:pt x="378" y="715"/>
                      <a:pt x="377" y="707"/>
                    </a:cubicBezTo>
                    <a:cubicBezTo>
                      <a:pt x="377" y="707"/>
                      <a:pt x="377" y="707"/>
                      <a:pt x="377" y="707"/>
                    </a:cubicBezTo>
                    <a:cubicBezTo>
                      <a:pt x="377" y="707"/>
                      <a:pt x="377" y="707"/>
                      <a:pt x="377" y="706"/>
                    </a:cubicBezTo>
                    <a:cubicBezTo>
                      <a:pt x="371" y="706"/>
                      <a:pt x="367" y="709"/>
                      <a:pt x="363" y="713"/>
                    </a:cubicBezTo>
                    <a:cubicBezTo>
                      <a:pt x="361" y="714"/>
                      <a:pt x="361" y="717"/>
                      <a:pt x="362" y="719"/>
                    </a:cubicBezTo>
                    <a:cubicBezTo>
                      <a:pt x="363" y="721"/>
                      <a:pt x="365" y="722"/>
                      <a:pt x="366" y="724"/>
                    </a:cubicBezTo>
                    <a:cubicBezTo>
                      <a:pt x="366" y="725"/>
                      <a:pt x="366" y="727"/>
                      <a:pt x="365" y="727"/>
                    </a:cubicBezTo>
                    <a:cubicBezTo>
                      <a:pt x="365" y="727"/>
                      <a:pt x="363" y="727"/>
                      <a:pt x="362" y="727"/>
                    </a:cubicBezTo>
                    <a:cubicBezTo>
                      <a:pt x="362" y="727"/>
                      <a:pt x="361" y="726"/>
                      <a:pt x="361" y="726"/>
                    </a:cubicBezTo>
                    <a:cubicBezTo>
                      <a:pt x="357" y="723"/>
                      <a:pt x="356" y="717"/>
                      <a:pt x="351" y="715"/>
                    </a:cubicBezTo>
                    <a:cubicBezTo>
                      <a:pt x="351" y="715"/>
                      <a:pt x="351" y="713"/>
                      <a:pt x="351" y="712"/>
                    </a:cubicBezTo>
                    <a:cubicBezTo>
                      <a:pt x="351" y="708"/>
                      <a:pt x="353" y="705"/>
                      <a:pt x="357" y="704"/>
                    </a:cubicBezTo>
                    <a:cubicBezTo>
                      <a:pt x="358" y="703"/>
                      <a:pt x="358" y="702"/>
                      <a:pt x="358" y="701"/>
                    </a:cubicBezTo>
                    <a:cubicBezTo>
                      <a:pt x="357" y="700"/>
                      <a:pt x="357" y="700"/>
                      <a:pt x="356" y="700"/>
                    </a:cubicBezTo>
                    <a:cubicBezTo>
                      <a:pt x="351" y="697"/>
                      <a:pt x="350" y="693"/>
                      <a:pt x="352" y="687"/>
                    </a:cubicBezTo>
                    <a:cubicBezTo>
                      <a:pt x="353" y="685"/>
                      <a:pt x="354" y="682"/>
                      <a:pt x="353" y="679"/>
                    </a:cubicBezTo>
                    <a:cubicBezTo>
                      <a:pt x="353" y="678"/>
                      <a:pt x="351" y="676"/>
                      <a:pt x="350" y="676"/>
                    </a:cubicBezTo>
                    <a:cubicBezTo>
                      <a:pt x="349" y="677"/>
                      <a:pt x="348" y="677"/>
                      <a:pt x="347" y="677"/>
                    </a:cubicBezTo>
                    <a:cubicBezTo>
                      <a:pt x="341" y="681"/>
                      <a:pt x="336" y="687"/>
                      <a:pt x="329" y="689"/>
                    </a:cubicBezTo>
                    <a:cubicBezTo>
                      <a:pt x="328" y="689"/>
                      <a:pt x="328" y="691"/>
                      <a:pt x="328" y="692"/>
                    </a:cubicBezTo>
                    <a:cubicBezTo>
                      <a:pt x="328" y="698"/>
                      <a:pt x="323" y="704"/>
                      <a:pt x="326" y="711"/>
                    </a:cubicBezTo>
                    <a:cubicBezTo>
                      <a:pt x="326" y="711"/>
                      <a:pt x="325" y="713"/>
                      <a:pt x="325" y="714"/>
                    </a:cubicBezTo>
                    <a:cubicBezTo>
                      <a:pt x="324" y="716"/>
                      <a:pt x="325" y="718"/>
                      <a:pt x="326" y="720"/>
                    </a:cubicBezTo>
                    <a:cubicBezTo>
                      <a:pt x="327" y="721"/>
                      <a:pt x="329" y="722"/>
                      <a:pt x="329" y="724"/>
                    </a:cubicBezTo>
                    <a:cubicBezTo>
                      <a:pt x="331" y="731"/>
                      <a:pt x="333" y="737"/>
                      <a:pt x="334" y="744"/>
                    </a:cubicBezTo>
                    <a:cubicBezTo>
                      <a:pt x="334" y="748"/>
                      <a:pt x="329" y="754"/>
                      <a:pt x="325" y="753"/>
                    </a:cubicBezTo>
                    <a:cubicBezTo>
                      <a:pt x="321" y="752"/>
                      <a:pt x="317" y="752"/>
                      <a:pt x="313" y="754"/>
                    </a:cubicBezTo>
                    <a:cubicBezTo>
                      <a:pt x="309" y="756"/>
                      <a:pt x="306" y="758"/>
                      <a:pt x="302" y="758"/>
                    </a:cubicBezTo>
                    <a:cubicBezTo>
                      <a:pt x="297" y="759"/>
                      <a:pt x="293" y="762"/>
                      <a:pt x="288" y="764"/>
                    </a:cubicBezTo>
                    <a:cubicBezTo>
                      <a:pt x="284" y="766"/>
                      <a:pt x="282" y="769"/>
                      <a:pt x="280" y="774"/>
                    </a:cubicBezTo>
                    <a:cubicBezTo>
                      <a:pt x="276" y="789"/>
                      <a:pt x="276" y="789"/>
                      <a:pt x="264" y="798"/>
                    </a:cubicBezTo>
                    <a:cubicBezTo>
                      <a:pt x="262" y="800"/>
                      <a:pt x="259" y="801"/>
                      <a:pt x="256" y="803"/>
                    </a:cubicBezTo>
                    <a:cubicBezTo>
                      <a:pt x="255" y="804"/>
                      <a:pt x="253" y="805"/>
                      <a:pt x="253" y="806"/>
                    </a:cubicBezTo>
                    <a:cubicBezTo>
                      <a:pt x="252" y="808"/>
                      <a:pt x="252" y="811"/>
                      <a:pt x="251" y="813"/>
                    </a:cubicBezTo>
                    <a:cubicBezTo>
                      <a:pt x="250" y="816"/>
                      <a:pt x="248" y="818"/>
                      <a:pt x="244" y="819"/>
                    </a:cubicBezTo>
                    <a:cubicBezTo>
                      <a:pt x="243" y="820"/>
                      <a:pt x="241" y="820"/>
                      <a:pt x="240" y="821"/>
                    </a:cubicBezTo>
                    <a:cubicBezTo>
                      <a:pt x="237" y="822"/>
                      <a:pt x="235" y="823"/>
                      <a:pt x="234" y="826"/>
                    </a:cubicBezTo>
                    <a:cubicBezTo>
                      <a:pt x="232" y="829"/>
                      <a:pt x="228" y="830"/>
                      <a:pt x="225" y="829"/>
                    </a:cubicBezTo>
                    <a:cubicBezTo>
                      <a:pt x="222" y="829"/>
                      <a:pt x="220" y="828"/>
                      <a:pt x="218" y="826"/>
                    </a:cubicBezTo>
                    <a:cubicBezTo>
                      <a:pt x="217" y="825"/>
                      <a:pt x="215" y="825"/>
                      <a:pt x="213" y="825"/>
                    </a:cubicBezTo>
                    <a:cubicBezTo>
                      <a:pt x="212" y="825"/>
                      <a:pt x="210" y="827"/>
                      <a:pt x="210" y="828"/>
                    </a:cubicBezTo>
                    <a:cubicBezTo>
                      <a:pt x="211" y="831"/>
                      <a:pt x="211" y="834"/>
                      <a:pt x="212" y="837"/>
                    </a:cubicBezTo>
                    <a:cubicBezTo>
                      <a:pt x="213" y="840"/>
                      <a:pt x="211" y="842"/>
                      <a:pt x="208" y="842"/>
                    </a:cubicBezTo>
                    <a:cubicBezTo>
                      <a:pt x="204" y="842"/>
                      <a:pt x="201" y="842"/>
                      <a:pt x="197" y="840"/>
                    </a:cubicBezTo>
                    <a:cubicBezTo>
                      <a:pt x="195" y="839"/>
                      <a:pt x="193" y="839"/>
                      <a:pt x="191" y="839"/>
                    </a:cubicBezTo>
                    <a:cubicBezTo>
                      <a:pt x="186" y="840"/>
                      <a:pt x="182" y="842"/>
                      <a:pt x="178" y="843"/>
                    </a:cubicBezTo>
                    <a:cubicBezTo>
                      <a:pt x="177" y="843"/>
                      <a:pt x="175" y="846"/>
                      <a:pt x="176" y="847"/>
                    </a:cubicBezTo>
                    <a:cubicBezTo>
                      <a:pt x="177" y="852"/>
                      <a:pt x="177" y="858"/>
                      <a:pt x="185" y="858"/>
                    </a:cubicBezTo>
                    <a:cubicBezTo>
                      <a:pt x="188" y="858"/>
                      <a:pt x="191" y="861"/>
                      <a:pt x="194" y="862"/>
                    </a:cubicBezTo>
                    <a:cubicBezTo>
                      <a:pt x="199" y="863"/>
                      <a:pt x="203" y="866"/>
                      <a:pt x="205" y="871"/>
                    </a:cubicBezTo>
                    <a:cubicBezTo>
                      <a:pt x="206" y="876"/>
                      <a:pt x="209" y="880"/>
                      <a:pt x="214" y="882"/>
                    </a:cubicBezTo>
                    <a:cubicBezTo>
                      <a:pt x="217" y="884"/>
                      <a:pt x="218" y="887"/>
                      <a:pt x="218" y="891"/>
                    </a:cubicBezTo>
                    <a:cubicBezTo>
                      <a:pt x="217" y="900"/>
                      <a:pt x="217" y="908"/>
                      <a:pt x="216" y="917"/>
                    </a:cubicBezTo>
                    <a:cubicBezTo>
                      <a:pt x="216" y="920"/>
                      <a:pt x="215" y="923"/>
                      <a:pt x="214" y="927"/>
                    </a:cubicBezTo>
                    <a:cubicBezTo>
                      <a:pt x="213" y="929"/>
                      <a:pt x="209" y="932"/>
                      <a:pt x="206" y="931"/>
                    </a:cubicBezTo>
                    <a:cubicBezTo>
                      <a:pt x="200" y="929"/>
                      <a:pt x="194" y="932"/>
                      <a:pt x="188" y="929"/>
                    </a:cubicBezTo>
                    <a:cubicBezTo>
                      <a:pt x="187" y="928"/>
                      <a:pt x="185" y="928"/>
                      <a:pt x="183" y="929"/>
                    </a:cubicBezTo>
                    <a:cubicBezTo>
                      <a:pt x="178" y="931"/>
                      <a:pt x="172" y="930"/>
                      <a:pt x="167" y="928"/>
                    </a:cubicBezTo>
                    <a:cubicBezTo>
                      <a:pt x="161" y="927"/>
                      <a:pt x="155" y="925"/>
                      <a:pt x="149" y="927"/>
                    </a:cubicBezTo>
                    <a:cubicBezTo>
                      <a:pt x="148" y="927"/>
                      <a:pt x="146" y="927"/>
                      <a:pt x="144" y="927"/>
                    </a:cubicBezTo>
                    <a:cubicBezTo>
                      <a:pt x="138" y="924"/>
                      <a:pt x="132" y="924"/>
                      <a:pt x="127" y="930"/>
                    </a:cubicBezTo>
                    <a:cubicBezTo>
                      <a:pt x="126" y="932"/>
                      <a:pt x="124" y="932"/>
                      <a:pt x="122" y="932"/>
                    </a:cubicBezTo>
                    <a:cubicBezTo>
                      <a:pt x="121" y="933"/>
                      <a:pt x="120" y="933"/>
                      <a:pt x="119" y="933"/>
                    </a:cubicBezTo>
                    <a:cubicBezTo>
                      <a:pt x="117" y="934"/>
                      <a:pt x="116" y="937"/>
                      <a:pt x="117" y="939"/>
                    </a:cubicBezTo>
                    <a:cubicBezTo>
                      <a:pt x="120" y="944"/>
                      <a:pt x="121" y="950"/>
                      <a:pt x="120" y="956"/>
                    </a:cubicBezTo>
                    <a:cubicBezTo>
                      <a:pt x="120" y="957"/>
                      <a:pt x="120" y="957"/>
                      <a:pt x="120" y="958"/>
                    </a:cubicBezTo>
                    <a:cubicBezTo>
                      <a:pt x="123" y="970"/>
                      <a:pt x="121" y="982"/>
                      <a:pt x="115" y="993"/>
                    </a:cubicBezTo>
                    <a:cubicBezTo>
                      <a:pt x="114" y="996"/>
                      <a:pt x="113" y="999"/>
                      <a:pt x="112" y="1002"/>
                    </a:cubicBezTo>
                    <a:cubicBezTo>
                      <a:pt x="111" y="1004"/>
                      <a:pt x="111" y="1007"/>
                      <a:pt x="112" y="1009"/>
                    </a:cubicBezTo>
                    <a:cubicBezTo>
                      <a:pt x="117" y="1014"/>
                      <a:pt x="119" y="1021"/>
                      <a:pt x="119" y="1028"/>
                    </a:cubicBezTo>
                    <a:cubicBezTo>
                      <a:pt x="119" y="1029"/>
                      <a:pt x="119" y="1030"/>
                      <a:pt x="119" y="1031"/>
                    </a:cubicBezTo>
                    <a:cubicBezTo>
                      <a:pt x="119" y="1032"/>
                      <a:pt x="120" y="1034"/>
                      <a:pt x="121" y="1034"/>
                    </a:cubicBezTo>
                    <a:cubicBezTo>
                      <a:pt x="125" y="1035"/>
                      <a:pt x="129" y="1037"/>
                      <a:pt x="134" y="1036"/>
                    </a:cubicBezTo>
                    <a:cubicBezTo>
                      <a:pt x="136" y="1036"/>
                      <a:pt x="138" y="1035"/>
                      <a:pt x="140" y="1035"/>
                    </a:cubicBezTo>
                    <a:cubicBezTo>
                      <a:pt x="143" y="1035"/>
                      <a:pt x="146" y="1036"/>
                      <a:pt x="147" y="1039"/>
                    </a:cubicBezTo>
                    <a:cubicBezTo>
                      <a:pt x="150" y="1042"/>
                      <a:pt x="151" y="1045"/>
                      <a:pt x="154" y="1048"/>
                    </a:cubicBezTo>
                    <a:cubicBezTo>
                      <a:pt x="156" y="1052"/>
                      <a:pt x="161" y="1053"/>
                      <a:pt x="164" y="1051"/>
                    </a:cubicBezTo>
                    <a:cubicBezTo>
                      <a:pt x="166" y="1050"/>
                      <a:pt x="169" y="1048"/>
                      <a:pt x="171" y="1047"/>
                    </a:cubicBezTo>
                    <a:cubicBezTo>
                      <a:pt x="177" y="1043"/>
                      <a:pt x="183" y="1041"/>
                      <a:pt x="190" y="1042"/>
                    </a:cubicBezTo>
                    <a:cubicBezTo>
                      <a:pt x="194" y="1042"/>
                      <a:pt x="199" y="1041"/>
                      <a:pt x="204" y="1041"/>
                    </a:cubicBezTo>
                    <a:cubicBezTo>
                      <a:pt x="207" y="1041"/>
                      <a:pt x="210" y="1039"/>
                      <a:pt x="211" y="1037"/>
                    </a:cubicBezTo>
                    <a:cubicBezTo>
                      <a:pt x="213" y="1034"/>
                      <a:pt x="216" y="1032"/>
                      <a:pt x="219" y="1031"/>
                    </a:cubicBezTo>
                    <a:cubicBezTo>
                      <a:pt x="222" y="1030"/>
                      <a:pt x="225" y="1028"/>
                      <a:pt x="226" y="1025"/>
                    </a:cubicBezTo>
                    <a:cubicBezTo>
                      <a:pt x="227" y="1020"/>
                      <a:pt x="230" y="1016"/>
                      <a:pt x="233" y="1012"/>
                    </a:cubicBezTo>
                    <a:cubicBezTo>
                      <a:pt x="235" y="1010"/>
                      <a:pt x="236" y="1008"/>
                      <a:pt x="234" y="1006"/>
                    </a:cubicBezTo>
                    <a:cubicBezTo>
                      <a:pt x="228" y="998"/>
                      <a:pt x="231" y="992"/>
                      <a:pt x="237" y="986"/>
                    </a:cubicBezTo>
                    <a:cubicBezTo>
                      <a:pt x="239" y="984"/>
                      <a:pt x="240" y="982"/>
                      <a:pt x="241" y="981"/>
                    </a:cubicBezTo>
                    <a:cubicBezTo>
                      <a:pt x="246" y="976"/>
                      <a:pt x="249" y="970"/>
                      <a:pt x="257" y="970"/>
                    </a:cubicBezTo>
                    <a:cubicBezTo>
                      <a:pt x="264" y="966"/>
                      <a:pt x="270" y="962"/>
                      <a:pt x="270" y="953"/>
                    </a:cubicBezTo>
                    <a:cubicBezTo>
                      <a:pt x="270" y="949"/>
                      <a:pt x="271" y="946"/>
                      <a:pt x="271" y="943"/>
                    </a:cubicBezTo>
                    <a:cubicBezTo>
                      <a:pt x="271" y="941"/>
                      <a:pt x="272" y="940"/>
                      <a:pt x="272" y="938"/>
                    </a:cubicBezTo>
                    <a:cubicBezTo>
                      <a:pt x="273" y="934"/>
                      <a:pt x="278" y="931"/>
                      <a:pt x="282" y="931"/>
                    </a:cubicBezTo>
                    <a:cubicBezTo>
                      <a:pt x="290" y="933"/>
                      <a:pt x="298" y="933"/>
                      <a:pt x="304" y="937"/>
                    </a:cubicBezTo>
                    <a:cubicBezTo>
                      <a:pt x="307" y="940"/>
                      <a:pt x="311" y="939"/>
                      <a:pt x="313" y="936"/>
                    </a:cubicBezTo>
                    <a:cubicBezTo>
                      <a:pt x="317" y="931"/>
                      <a:pt x="322" y="927"/>
                      <a:pt x="329" y="925"/>
                    </a:cubicBezTo>
                    <a:cubicBezTo>
                      <a:pt x="331" y="924"/>
                      <a:pt x="333" y="922"/>
                      <a:pt x="334" y="921"/>
                    </a:cubicBezTo>
                    <a:cubicBezTo>
                      <a:pt x="338" y="916"/>
                      <a:pt x="342" y="916"/>
                      <a:pt x="347" y="918"/>
                    </a:cubicBezTo>
                    <a:cubicBezTo>
                      <a:pt x="352" y="920"/>
                      <a:pt x="356" y="922"/>
                      <a:pt x="358" y="927"/>
                    </a:cubicBezTo>
                    <a:cubicBezTo>
                      <a:pt x="360" y="931"/>
                      <a:pt x="362" y="935"/>
                      <a:pt x="364" y="939"/>
                    </a:cubicBezTo>
                    <a:cubicBezTo>
                      <a:pt x="371" y="945"/>
                      <a:pt x="378" y="951"/>
                      <a:pt x="384" y="958"/>
                    </a:cubicBezTo>
                    <a:cubicBezTo>
                      <a:pt x="388" y="963"/>
                      <a:pt x="394" y="967"/>
                      <a:pt x="400" y="969"/>
                    </a:cubicBezTo>
                    <a:cubicBezTo>
                      <a:pt x="408" y="970"/>
                      <a:pt x="413" y="976"/>
                      <a:pt x="420" y="980"/>
                    </a:cubicBezTo>
                    <a:cubicBezTo>
                      <a:pt x="422" y="984"/>
                      <a:pt x="426" y="987"/>
                      <a:pt x="429" y="989"/>
                    </a:cubicBezTo>
                    <a:cubicBezTo>
                      <a:pt x="431" y="990"/>
                      <a:pt x="432" y="991"/>
                      <a:pt x="433" y="992"/>
                    </a:cubicBezTo>
                    <a:cubicBezTo>
                      <a:pt x="435" y="996"/>
                      <a:pt x="436" y="1000"/>
                      <a:pt x="437" y="1005"/>
                    </a:cubicBezTo>
                    <a:cubicBezTo>
                      <a:pt x="438" y="1006"/>
                      <a:pt x="438" y="1007"/>
                      <a:pt x="437" y="1008"/>
                    </a:cubicBezTo>
                    <a:cubicBezTo>
                      <a:pt x="436" y="1012"/>
                      <a:pt x="434" y="1017"/>
                      <a:pt x="428" y="1018"/>
                    </a:cubicBezTo>
                    <a:cubicBezTo>
                      <a:pt x="418" y="1020"/>
                      <a:pt x="409" y="1022"/>
                      <a:pt x="399" y="1021"/>
                    </a:cubicBezTo>
                    <a:cubicBezTo>
                      <a:pt x="397" y="1020"/>
                      <a:pt x="395" y="1021"/>
                      <a:pt x="394" y="1022"/>
                    </a:cubicBezTo>
                    <a:cubicBezTo>
                      <a:pt x="393" y="1022"/>
                      <a:pt x="392" y="1023"/>
                      <a:pt x="392" y="1024"/>
                    </a:cubicBezTo>
                    <a:cubicBezTo>
                      <a:pt x="392" y="1025"/>
                      <a:pt x="392" y="1027"/>
                      <a:pt x="393" y="1027"/>
                    </a:cubicBezTo>
                    <a:cubicBezTo>
                      <a:pt x="396" y="1030"/>
                      <a:pt x="399" y="1031"/>
                      <a:pt x="403" y="1033"/>
                    </a:cubicBezTo>
                    <a:cubicBezTo>
                      <a:pt x="410" y="1037"/>
                      <a:pt x="416" y="1040"/>
                      <a:pt x="423" y="1044"/>
                    </a:cubicBezTo>
                    <a:cubicBezTo>
                      <a:pt x="424" y="1044"/>
                      <a:pt x="427" y="1043"/>
                      <a:pt x="427" y="1042"/>
                    </a:cubicBezTo>
                    <a:cubicBezTo>
                      <a:pt x="428" y="1040"/>
                      <a:pt x="429" y="1038"/>
                      <a:pt x="429" y="1037"/>
                    </a:cubicBezTo>
                    <a:cubicBezTo>
                      <a:pt x="429" y="1035"/>
                      <a:pt x="428" y="1033"/>
                      <a:pt x="428" y="1030"/>
                    </a:cubicBezTo>
                    <a:cubicBezTo>
                      <a:pt x="428" y="1027"/>
                      <a:pt x="431" y="1024"/>
                      <a:pt x="434" y="1025"/>
                    </a:cubicBezTo>
                    <a:cubicBezTo>
                      <a:pt x="438" y="1025"/>
                      <a:pt x="441" y="1024"/>
                      <a:pt x="443" y="1020"/>
                    </a:cubicBezTo>
                    <a:cubicBezTo>
                      <a:pt x="445" y="1016"/>
                      <a:pt x="448" y="1011"/>
                      <a:pt x="450" y="1006"/>
                    </a:cubicBezTo>
                    <a:cubicBezTo>
                      <a:pt x="452" y="1003"/>
                      <a:pt x="452" y="1000"/>
                      <a:pt x="450" y="997"/>
                    </a:cubicBezTo>
                    <a:cubicBezTo>
                      <a:pt x="449" y="995"/>
                      <a:pt x="448" y="994"/>
                      <a:pt x="447" y="992"/>
                    </a:cubicBezTo>
                    <a:cubicBezTo>
                      <a:pt x="447" y="990"/>
                      <a:pt x="447" y="988"/>
                      <a:pt x="448" y="986"/>
                    </a:cubicBezTo>
                    <a:cubicBezTo>
                      <a:pt x="449" y="983"/>
                      <a:pt x="453" y="981"/>
                      <a:pt x="456" y="983"/>
                    </a:cubicBezTo>
                    <a:cubicBezTo>
                      <a:pt x="458" y="985"/>
                      <a:pt x="461" y="987"/>
                      <a:pt x="463" y="989"/>
                    </a:cubicBezTo>
                    <a:cubicBezTo>
                      <a:pt x="464" y="990"/>
                      <a:pt x="466" y="989"/>
                      <a:pt x="466" y="988"/>
                    </a:cubicBezTo>
                    <a:cubicBezTo>
                      <a:pt x="468" y="985"/>
                      <a:pt x="468" y="981"/>
                      <a:pt x="466" y="979"/>
                    </a:cubicBezTo>
                    <a:cubicBezTo>
                      <a:pt x="457" y="975"/>
                      <a:pt x="450" y="967"/>
                      <a:pt x="440" y="965"/>
                    </a:cubicBezTo>
                    <a:cubicBezTo>
                      <a:pt x="437" y="964"/>
                      <a:pt x="436" y="961"/>
                      <a:pt x="436" y="959"/>
                    </a:cubicBezTo>
                    <a:cubicBezTo>
                      <a:pt x="436" y="958"/>
                      <a:pt x="435" y="956"/>
                      <a:pt x="434" y="956"/>
                    </a:cubicBezTo>
                    <a:cubicBezTo>
                      <a:pt x="432" y="955"/>
                      <a:pt x="430" y="955"/>
                      <a:pt x="428" y="955"/>
                    </a:cubicBezTo>
                    <a:cubicBezTo>
                      <a:pt x="422" y="955"/>
                      <a:pt x="418" y="952"/>
                      <a:pt x="415" y="948"/>
                    </a:cubicBezTo>
                    <a:cubicBezTo>
                      <a:pt x="412" y="945"/>
                      <a:pt x="410" y="942"/>
                      <a:pt x="408" y="939"/>
                    </a:cubicBezTo>
                    <a:cubicBezTo>
                      <a:pt x="406" y="932"/>
                      <a:pt x="401" y="928"/>
                      <a:pt x="396" y="924"/>
                    </a:cubicBezTo>
                    <a:cubicBezTo>
                      <a:pt x="394" y="922"/>
                      <a:pt x="391" y="921"/>
                      <a:pt x="389" y="919"/>
                    </a:cubicBezTo>
                    <a:cubicBezTo>
                      <a:pt x="387" y="917"/>
                      <a:pt x="385" y="914"/>
                      <a:pt x="385" y="910"/>
                    </a:cubicBezTo>
                    <a:cubicBezTo>
                      <a:pt x="385" y="907"/>
                      <a:pt x="386" y="905"/>
                      <a:pt x="386" y="902"/>
                    </a:cubicBezTo>
                    <a:cubicBezTo>
                      <a:pt x="386" y="900"/>
                      <a:pt x="387" y="899"/>
                      <a:pt x="389" y="898"/>
                    </a:cubicBezTo>
                    <a:cubicBezTo>
                      <a:pt x="391" y="897"/>
                      <a:pt x="394" y="896"/>
                      <a:pt x="396" y="895"/>
                    </a:cubicBezTo>
                    <a:cubicBezTo>
                      <a:pt x="397" y="895"/>
                      <a:pt x="399" y="896"/>
                      <a:pt x="399" y="896"/>
                    </a:cubicBezTo>
                    <a:cubicBezTo>
                      <a:pt x="400" y="899"/>
                      <a:pt x="400" y="902"/>
                      <a:pt x="401" y="904"/>
                    </a:cubicBezTo>
                    <a:cubicBezTo>
                      <a:pt x="401" y="906"/>
                      <a:pt x="403" y="909"/>
                      <a:pt x="405" y="908"/>
                    </a:cubicBezTo>
                    <a:cubicBezTo>
                      <a:pt x="409" y="907"/>
                      <a:pt x="411" y="911"/>
                      <a:pt x="415" y="910"/>
                    </a:cubicBezTo>
                    <a:cubicBezTo>
                      <a:pt x="417" y="910"/>
                      <a:pt x="419" y="912"/>
                      <a:pt x="420" y="914"/>
                    </a:cubicBezTo>
                    <a:cubicBezTo>
                      <a:pt x="422" y="921"/>
                      <a:pt x="427" y="926"/>
                      <a:pt x="433" y="929"/>
                    </a:cubicBezTo>
                    <a:cubicBezTo>
                      <a:pt x="438" y="933"/>
                      <a:pt x="443" y="937"/>
                      <a:pt x="449" y="937"/>
                    </a:cubicBezTo>
                    <a:cubicBezTo>
                      <a:pt x="452" y="939"/>
                      <a:pt x="454" y="942"/>
                      <a:pt x="458" y="942"/>
                    </a:cubicBezTo>
                    <a:cubicBezTo>
                      <a:pt x="462" y="943"/>
                      <a:pt x="464" y="945"/>
                      <a:pt x="467" y="948"/>
                    </a:cubicBezTo>
                    <a:cubicBezTo>
                      <a:pt x="470" y="951"/>
                      <a:pt x="473" y="955"/>
                      <a:pt x="476" y="958"/>
                    </a:cubicBezTo>
                    <a:cubicBezTo>
                      <a:pt x="478" y="960"/>
                      <a:pt x="478" y="961"/>
                      <a:pt x="478" y="964"/>
                    </a:cubicBezTo>
                    <a:cubicBezTo>
                      <a:pt x="478" y="967"/>
                      <a:pt x="478" y="970"/>
                      <a:pt x="478" y="974"/>
                    </a:cubicBezTo>
                    <a:cubicBezTo>
                      <a:pt x="478" y="979"/>
                      <a:pt x="479" y="985"/>
                      <a:pt x="484" y="988"/>
                    </a:cubicBezTo>
                    <a:cubicBezTo>
                      <a:pt x="484" y="988"/>
                      <a:pt x="485" y="989"/>
                      <a:pt x="485" y="990"/>
                    </a:cubicBezTo>
                    <a:cubicBezTo>
                      <a:pt x="483" y="994"/>
                      <a:pt x="486" y="996"/>
                      <a:pt x="490" y="999"/>
                    </a:cubicBezTo>
                    <a:cubicBezTo>
                      <a:pt x="492" y="1001"/>
                      <a:pt x="494" y="1003"/>
                      <a:pt x="497" y="1005"/>
                    </a:cubicBezTo>
                    <a:cubicBezTo>
                      <a:pt x="497" y="1010"/>
                      <a:pt x="503" y="1013"/>
                      <a:pt x="503" y="1018"/>
                    </a:cubicBezTo>
                    <a:cubicBezTo>
                      <a:pt x="505" y="1019"/>
                      <a:pt x="505" y="1020"/>
                      <a:pt x="503" y="1021"/>
                    </a:cubicBezTo>
                    <a:cubicBezTo>
                      <a:pt x="503" y="1022"/>
                      <a:pt x="503" y="1024"/>
                      <a:pt x="503" y="1025"/>
                    </a:cubicBezTo>
                    <a:cubicBezTo>
                      <a:pt x="508" y="1028"/>
                      <a:pt x="512" y="1031"/>
                      <a:pt x="513" y="1037"/>
                    </a:cubicBezTo>
                    <a:cubicBezTo>
                      <a:pt x="513" y="1038"/>
                      <a:pt x="515" y="1040"/>
                      <a:pt x="516" y="1040"/>
                    </a:cubicBezTo>
                    <a:cubicBezTo>
                      <a:pt x="520" y="1042"/>
                      <a:pt x="524" y="1043"/>
                      <a:pt x="529" y="1043"/>
                    </a:cubicBezTo>
                    <a:cubicBezTo>
                      <a:pt x="531" y="1043"/>
                      <a:pt x="532" y="1042"/>
                      <a:pt x="531" y="1040"/>
                    </a:cubicBezTo>
                    <a:cubicBezTo>
                      <a:pt x="529" y="1034"/>
                      <a:pt x="535" y="1031"/>
                      <a:pt x="534" y="1026"/>
                    </a:cubicBezTo>
                    <a:cubicBezTo>
                      <a:pt x="534" y="1026"/>
                      <a:pt x="535" y="1025"/>
                      <a:pt x="536" y="1026"/>
                    </a:cubicBezTo>
                    <a:cubicBezTo>
                      <a:pt x="540" y="1027"/>
                      <a:pt x="543" y="1023"/>
                      <a:pt x="546" y="1023"/>
                    </a:cubicBezTo>
                    <a:cubicBezTo>
                      <a:pt x="548" y="1022"/>
                      <a:pt x="548" y="1021"/>
                      <a:pt x="548" y="1020"/>
                    </a:cubicBezTo>
                    <a:cubicBezTo>
                      <a:pt x="546" y="1016"/>
                      <a:pt x="545" y="1012"/>
                      <a:pt x="541" y="1009"/>
                    </a:cubicBezTo>
                    <a:cubicBezTo>
                      <a:pt x="539" y="1008"/>
                      <a:pt x="536" y="1007"/>
                      <a:pt x="535" y="1005"/>
                    </a:cubicBezTo>
                    <a:cubicBezTo>
                      <a:pt x="531" y="1000"/>
                      <a:pt x="527" y="994"/>
                      <a:pt x="523" y="988"/>
                    </a:cubicBezTo>
                    <a:cubicBezTo>
                      <a:pt x="523" y="987"/>
                      <a:pt x="523" y="986"/>
                      <a:pt x="523" y="984"/>
                    </a:cubicBezTo>
                    <a:cubicBezTo>
                      <a:pt x="523" y="984"/>
                      <a:pt x="523" y="983"/>
                      <a:pt x="523" y="983"/>
                    </a:cubicBezTo>
                    <a:cubicBezTo>
                      <a:pt x="524" y="982"/>
                      <a:pt x="525" y="982"/>
                      <a:pt x="526" y="983"/>
                    </a:cubicBezTo>
                    <a:cubicBezTo>
                      <a:pt x="527" y="983"/>
                      <a:pt x="528" y="984"/>
                      <a:pt x="528" y="985"/>
                    </a:cubicBezTo>
                    <a:cubicBezTo>
                      <a:pt x="533" y="989"/>
                      <a:pt x="538" y="988"/>
                      <a:pt x="540" y="982"/>
                    </a:cubicBezTo>
                    <a:cubicBezTo>
                      <a:pt x="540" y="980"/>
                      <a:pt x="541" y="978"/>
                      <a:pt x="542" y="976"/>
                    </a:cubicBezTo>
                    <a:cubicBezTo>
                      <a:pt x="542" y="975"/>
                      <a:pt x="544" y="974"/>
                      <a:pt x="545" y="975"/>
                    </a:cubicBezTo>
                    <a:cubicBezTo>
                      <a:pt x="547" y="976"/>
                      <a:pt x="549" y="976"/>
                      <a:pt x="551" y="974"/>
                    </a:cubicBezTo>
                    <a:cubicBezTo>
                      <a:pt x="554" y="972"/>
                      <a:pt x="557" y="972"/>
                      <a:pt x="560" y="973"/>
                    </a:cubicBezTo>
                    <a:cubicBezTo>
                      <a:pt x="565" y="973"/>
                      <a:pt x="568" y="977"/>
                      <a:pt x="568" y="982"/>
                    </a:cubicBezTo>
                    <a:cubicBezTo>
                      <a:pt x="569" y="988"/>
                      <a:pt x="569" y="995"/>
                      <a:pt x="567" y="1001"/>
                    </a:cubicBezTo>
                    <a:cubicBezTo>
                      <a:pt x="566" y="1002"/>
                      <a:pt x="568" y="1004"/>
                      <a:pt x="570" y="1004"/>
                    </a:cubicBezTo>
                    <a:cubicBezTo>
                      <a:pt x="571" y="1004"/>
                      <a:pt x="573" y="1004"/>
                      <a:pt x="575" y="1004"/>
                    </a:cubicBezTo>
                    <a:cubicBezTo>
                      <a:pt x="575" y="1004"/>
                      <a:pt x="576" y="1004"/>
                      <a:pt x="576" y="1004"/>
                    </a:cubicBezTo>
                    <a:cubicBezTo>
                      <a:pt x="577" y="1004"/>
                      <a:pt x="577" y="1005"/>
                      <a:pt x="577" y="1005"/>
                    </a:cubicBezTo>
                    <a:cubicBezTo>
                      <a:pt x="578" y="1006"/>
                      <a:pt x="578" y="1008"/>
                      <a:pt x="577" y="1008"/>
                    </a:cubicBezTo>
                    <a:cubicBezTo>
                      <a:pt x="575" y="1012"/>
                      <a:pt x="571" y="1011"/>
                      <a:pt x="569" y="1013"/>
                    </a:cubicBezTo>
                    <a:cubicBezTo>
                      <a:pt x="568" y="1013"/>
                      <a:pt x="568" y="1013"/>
                      <a:pt x="568" y="1014"/>
                    </a:cubicBezTo>
                    <a:cubicBezTo>
                      <a:pt x="567" y="1015"/>
                      <a:pt x="567" y="1016"/>
                      <a:pt x="569" y="1017"/>
                    </a:cubicBezTo>
                    <a:cubicBezTo>
                      <a:pt x="570" y="1018"/>
                      <a:pt x="572" y="1019"/>
                      <a:pt x="574" y="1020"/>
                    </a:cubicBezTo>
                    <a:cubicBezTo>
                      <a:pt x="576" y="1020"/>
                      <a:pt x="577" y="1021"/>
                      <a:pt x="579" y="1022"/>
                    </a:cubicBezTo>
                    <a:cubicBezTo>
                      <a:pt x="581" y="1024"/>
                      <a:pt x="576" y="1026"/>
                      <a:pt x="578" y="1027"/>
                    </a:cubicBezTo>
                    <a:cubicBezTo>
                      <a:pt x="581" y="1029"/>
                      <a:pt x="584" y="1031"/>
                      <a:pt x="585" y="1034"/>
                    </a:cubicBezTo>
                    <a:cubicBezTo>
                      <a:pt x="587" y="1037"/>
                      <a:pt x="590" y="1039"/>
                      <a:pt x="592" y="1041"/>
                    </a:cubicBezTo>
                    <a:cubicBezTo>
                      <a:pt x="594" y="1043"/>
                      <a:pt x="596" y="1043"/>
                      <a:pt x="598" y="1042"/>
                    </a:cubicBezTo>
                    <a:cubicBezTo>
                      <a:pt x="603" y="1041"/>
                      <a:pt x="607" y="1043"/>
                      <a:pt x="610" y="1047"/>
                    </a:cubicBezTo>
                    <a:cubicBezTo>
                      <a:pt x="611" y="1048"/>
                      <a:pt x="612" y="1049"/>
                      <a:pt x="614" y="1049"/>
                    </a:cubicBezTo>
                    <a:cubicBezTo>
                      <a:pt x="615" y="1050"/>
                      <a:pt x="616" y="1051"/>
                      <a:pt x="617" y="1050"/>
                    </a:cubicBezTo>
                    <a:cubicBezTo>
                      <a:pt x="622" y="1050"/>
                      <a:pt x="628" y="1049"/>
                      <a:pt x="632" y="1044"/>
                    </a:cubicBezTo>
                    <a:cubicBezTo>
                      <a:pt x="634" y="1041"/>
                      <a:pt x="638" y="1041"/>
                      <a:pt x="642" y="1042"/>
                    </a:cubicBezTo>
                    <a:cubicBezTo>
                      <a:pt x="646" y="1043"/>
                      <a:pt x="649" y="1044"/>
                      <a:pt x="652" y="1047"/>
                    </a:cubicBezTo>
                    <a:cubicBezTo>
                      <a:pt x="656" y="1052"/>
                      <a:pt x="662" y="1052"/>
                      <a:pt x="667" y="1051"/>
                    </a:cubicBezTo>
                    <a:cubicBezTo>
                      <a:pt x="673" y="1050"/>
                      <a:pt x="678" y="1047"/>
                      <a:pt x="683" y="1042"/>
                    </a:cubicBezTo>
                    <a:cubicBezTo>
                      <a:pt x="684" y="1040"/>
                      <a:pt x="686" y="1039"/>
                      <a:pt x="689" y="1040"/>
                    </a:cubicBezTo>
                    <a:cubicBezTo>
                      <a:pt x="693" y="1042"/>
                      <a:pt x="697" y="1041"/>
                      <a:pt x="701" y="1042"/>
                    </a:cubicBezTo>
                    <a:cubicBezTo>
                      <a:pt x="701" y="1042"/>
                      <a:pt x="701" y="1042"/>
                      <a:pt x="701" y="1041"/>
                    </a:cubicBezTo>
                    <a:cubicBezTo>
                      <a:pt x="702" y="1041"/>
                      <a:pt x="702" y="1041"/>
                      <a:pt x="702" y="1041"/>
                    </a:cubicBezTo>
                    <a:cubicBezTo>
                      <a:pt x="702" y="1042"/>
                      <a:pt x="702" y="1042"/>
                      <a:pt x="702" y="1042"/>
                    </a:cubicBezTo>
                    <a:cubicBezTo>
                      <a:pt x="701" y="1042"/>
                      <a:pt x="701" y="1042"/>
                      <a:pt x="701" y="1042"/>
                    </a:cubicBezTo>
                    <a:cubicBezTo>
                      <a:pt x="699" y="1048"/>
                      <a:pt x="700" y="1053"/>
                      <a:pt x="701" y="1059"/>
                    </a:cubicBezTo>
                    <a:cubicBezTo>
                      <a:pt x="702" y="1065"/>
                      <a:pt x="701" y="1070"/>
                      <a:pt x="700" y="1076"/>
                    </a:cubicBezTo>
                    <a:cubicBezTo>
                      <a:pt x="699" y="1080"/>
                      <a:pt x="697" y="1084"/>
                      <a:pt x="696" y="1088"/>
                    </a:cubicBezTo>
                    <a:cubicBezTo>
                      <a:pt x="694" y="1094"/>
                      <a:pt x="691" y="1099"/>
                      <a:pt x="690" y="1105"/>
                    </a:cubicBezTo>
                    <a:cubicBezTo>
                      <a:pt x="689" y="1111"/>
                      <a:pt x="686" y="1115"/>
                      <a:pt x="683" y="1120"/>
                    </a:cubicBezTo>
                    <a:cubicBezTo>
                      <a:pt x="681" y="1122"/>
                      <a:pt x="679" y="1123"/>
                      <a:pt x="677" y="1123"/>
                    </a:cubicBezTo>
                    <a:cubicBezTo>
                      <a:pt x="669" y="1123"/>
                      <a:pt x="661" y="1125"/>
                      <a:pt x="653" y="1121"/>
                    </a:cubicBezTo>
                    <a:cubicBezTo>
                      <a:pt x="650" y="1120"/>
                      <a:pt x="646" y="1120"/>
                      <a:pt x="643" y="1120"/>
                    </a:cubicBezTo>
                    <a:cubicBezTo>
                      <a:pt x="636" y="1119"/>
                      <a:pt x="629" y="1121"/>
                      <a:pt x="623" y="1125"/>
                    </a:cubicBezTo>
                    <a:cubicBezTo>
                      <a:pt x="620" y="1127"/>
                      <a:pt x="617" y="1127"/>
                      <a:pt x="613" y="1126"/>
                    </a:cubicBezTo>
                    <a:cubicBezTo>
                      <a:pt x="601" y="1124"/>
                      <a:pt x="590" y="1120"/>
                      <a:pt x="578" y="1119"/>
                    </a:cubicBezTo>
                    <a:cubicBezTo>
                      <a:pt x="573" y="1118"/>
                      <a:pt x="569" y="1118"/>
                      <a:pt x="565" y="1116"/>
                    </a:cubicBezTo>
                    <a:cubicBezTo>
                      <a:pt x="560" y="1112"/>
                      <a:pt x="554" y="1111"/>
                      <a:pt x="548" y="1111"/>
                    </a:cubicBezTo>
                    <a:cubicBezTo>
                      <a:pt x="543" y="1110"/>
                      <a:pt x="538" y="1108"/>
                      <a:pt x="535" y="1104"/>
                    </a:cubicBezTo>
                    <a:cubicBezTo>
                      <a:pt x="533" y="1103"/>
                      <a:pt x="531" y="1102"/>
                      <a:pt x="529" y="1101"/>
                    </a:cubicBezTo>
                    <a:cubicBezTo>
                      <a:pt x="520" y="1099"/>
                      <a:pt x="510" y="1099"/>
                      <a:pt x="502" y="1103"/>
                    </a:cubicBezTo>
                    <a:cubicBezTo>
                      <a:pt x="496" y="1106"/>
                      <a:pt x="491" y="1114"/>
                      <a:pt x="493" y="1121"/>
                    </a:cubicBezTo>
                    <a:cubicBezTo>
                      <a:pt x="494" y="1124"/>
                      <a:pt x="494" y="1126"/>
                      <a:pt x="495" y="1128"/>
                    </a:cubicBezTo>
                    <a:cubicBezTo>
                      <a:pt x="495" y="1130"/>
                      <a:pt x="495" y="1132"/>
                      <a:pt x="493" y="1134"/>
                    </a:cubicBezTo>
                    <a:cubicBezTo>
                      <a:pt x="492" y="1135"/>
                      <a:pt x="491" y="1136"/>
                      <a:pt x="490" y="1138"/>
                    </a:cubicBezTo>
                    <a:cubicBezTo>
                      <a:pt x="487" y="1140"/>
                      <a:pt x="482" y="1141"/>
                      <a:pt x="479" y="1139"/>
                    </a:cubicBezTo>
                    <a:cubicBezTo>
                      <a:pt x="477" y="1138"/>
                      <a:pt x="476" y="1137"/>
                      <a:pt x="474" y="1135"/>
                    </a:cubicBezTo>
                    <a:cubicBezTo>
                      <a:pt x="471" y="1134"/>
                      <a:pt x="468" y="1132"/>
                      <a:pt x="466" y="1130"/>
                    </a:cubicBezTo>
                    <a:cubicBezTo>
                      <a:pt x="459" y="1126"/>
                      <a:pt x="452" y="1124"/>
                      <a:pt x="444" y="1124"/>
                    </a:cubicBezTo>
                    <a:cubicBezTo>
                      <a:pt x="440" y="1124"/>
                      <a:pt x="437" y="1122"/>
                      <a:pt x="436" y="1118"/>
                    </a:cubicBezTo>
                    <a:cubicBezTo>
                      <a:pt x="435" y="1116"/>
                      <a:pt x="434" y="1114"/>
                      <a:pt x="434" y="1112"/>
                    </a:cubicBezTo>
                    <a:cubicBezTo>
                      <a:pt x="432" y="1109"/>
                      <a:pt x="430" y="1107"/>
                      <a:pt x="427" y="1105"/>
                    </a:cubicBezTo>
                    <a:cubicBezTo>
                      <a:pt x="418" y="1102"/>
                      <a:pt x="408" y="1099"/>
                      <a:pt x="398" y="1100"/>
                    </a:cubicBezTo>
                    <a:cubicBezTo>
                      <a:pt x="392" y="1101"/>
                      <a:pt x="387" y="1098"/>
                      <a:pt x="382" y="1096"/>
                    </a:cubicBezTo>
                    <a:cubicBezTo>
                      <a:pt x="382" y="1096"/>
                      <a:pt x="381" y="1096"/>
                      <a:pt x="381" y="1096"/>
                    </a:cubicBezTo>
                    <a:cubicBezTo>
                      <a:pt x="377" y="1091"/>
                      <a:pt x="372" y="1089"/>
                      <a:pt x="367" y="1087"/>
                    </a:cubicBezTo>
                    <a:cubicBezTo>
                      <a:pt x="365" y="1087"/>
                      <a:pt x="364" y="1082"/>
                      <a:pt x="365" y="1080"/>
                    </a:cubicBezTo>
                    <a:cubicBezTo>
                      <a:pt x="367" y="1078"/>
                      <a:pt x="370" y="1076"/>
                      <a:pt x="372" y="1073"/>
                    </a:cubicBezTo>
                    <a:cubicBezTo>
                      <a:pt x="375" y="1070"/>
                      <a:pt x="375" y="1065"/>
                      <a:pt x="374" y="1061"/>
                    </a:cubicBezTo>
                    <a:cubicBezTo>
                      <a:pt x="373" y="1058"/>
                      <a:pt x="371" y="1056"/>
                      <a:pt x="369" y="1054"/>
                    </a:cubicBezTo>
                    <a:cubicBezTo>
                      <a:pt x="369" y="1053"/>
                      <a:pt x="368" y="1052"/>
                      <a:pt x="369" y="1051"/>
                    </a:cubicBezTo>
                    <a:cubicBezTo>
                      <a:pt x="370" y="1048"/>
                      <a:pt x="371" y="1045"/>
                      <a:pt x="373" y="1042"/>
                    </a:cubicBezTo>
                    <a:cubicBezTo>
                      <a:pt x="373" y="1040"/>
                      <a:pt x="372" y="1039"/>
                      <a:pt x="370" y="1039"/>
                    </a:cubicBezTo>
                    <a:cubicBezTo>
                      <a:pt x="367" y="1040"/>
                      <a:pt x="365" y="1040"/>
                      <a:pt x="362" y="1037"/>
                    </a:cubicBezTo>
                    <a:cubicBezTo>
                      <a:pt x="359" y="1033"/>
                      <a:pt x="355" y="1033"/>
                      <a:pt x="350" y="1035"/>
                    </a:cubicBezTo>
                    <a:cubicBezTo>
                      <a:pt x="346" y="1036"/>
                      <a:pt x="342" y="1038"/>
                      <a:pt x="338" y="1039"/>
                    </a:cubicBezTo>
                    <a:cubicBezTo>
                      <a:pt x="335" y="1039"/>
                      <a:pt x="333" y="1039"/>
                      <a:pt x="330" y="1039"/>
                    </a:cubicBezTo>
                    <a:cubicBezTo>
                      <a:pt x="326" y="1036"/>
                      <a:pt x="321" y="1041"/>
                      <a:pt x="317" y="1039"/>
                    </a:cubicBezTo>
                    <a:cubicBezTo>
                      <a:pt x="312" y="1036"/>
                      <a:pt x="309" y="1040"/>
                      <a:pt x="305" y="1040"/>
                    </a:cubicBezTo>
                    <a:cubicBezTo>
                      <a:pt x="301" y="1041"/>
                      <a:pt x="298" y="1041"/>
                      <a:pt x="295" y="1041"/>
                    </a:cubicBezTo>
                    <a:cubicBezTo>
                      <a:pt x="286" y="1039"/>
                      <a:pt x="278" y="1040"/>
                      <a:pt x="270" y="1042"/>
                    </a:cubicBezTo>
                    <a:cubicBezTo>
                      <a:pt x="266" y="1044"/>
                      <a:pt x="262" y="1044"/>
                      <a:pt x="257" y="1044"/>
                    </a:cubicBezTo>
                    <a:cubicBezTo>
                      <a:pt x="253" y="1044"/>
                      <a:pt x="250" y="1045"/>
                      <a:pt x="246" y="1047"/>
                    </a:cubicBezTo>
                    <a:cubicBezTo>
                      <a:pt x="240" y="1050"/>
                      <a:pt x="235" y="1053"/>
                      <a:pt x="228" y="1055"/>
                    </a:cubicBezTo>
                    <a:cubicBezTo>
                      <a:pt x="224" y="1057"/>
                      <a:pt x="220" y="1059"/>
                      <a:pt x="216" y="1063"/>
                    </a:cubicBezTo>
                    <a:cubicBezTo>
                      <a:pt x="211" y="1067"/>
                      <a:pt x="206" y="1068"/>
                      <a:pt x="200" y="1065"/>
                    </a:cubicBezTo>
                    <a:cubicBezTo>
                      <a:pt x="196" y="1064"/>
                      <a:pt x="192" y="1063"/>
                      <a:pt x="188" y="1064"/>
                    </a:cubicBezTo>
                    <a:cubicBezTo>
                      <a:pt x="183" y="1064"/>
                      <a:pt x="179" y="1064"/>
                      <a:pt x="174" y="1064"/>
                    </a:cubicBezTo>
                    <a:cubicBezTo>
                      <a:pt x="172" y="1064"/>
                      <a:pt x="170" y="1062"/>
                      <a:pt x="169" y="1061"/>
                    </a:cubicBezTo>
                    <a:cubicBezTo>
                      <a:pt x="168" y="1061"/>
                      <a:pt x="167" y="1060"/>
                      <a:pt x="166" y="1059"/>
                    </a:cubicBezTo>
                    <a:cubicBezTo>
                      <a:pt x="162" y="1054"/>
                      <a:pt x="158" y="1055"/>
                      <a:pt x="155" y="1061"/>
                    </a:cubicBezTo>
                    <a:cubicBezTo>
                      <a:pt x="154" y="1065"/>
                      <a:pt x="153" y="1068"/>
                      <a:pt x="152" y="1071"/>
                    </a:cubicBezTo>
                    <a:cubicBezTo>
                      <a:pt x="151" y="1079"/>
                      <a:pt x="146" y="1083"/>
                      <a:pt x="139" y="1087"/>
                    </a:cubicBezTo>
                    <a:cubicBezTo>
                      <a:pt x="134" y="1090"/>
                      <a:pt x="128" y="1093"/>
                      <a:pt x="122" y="1097"/>
                    </a:cubicBezTo>
                    <a:cubicBezTo>
                      <a:pt x="117" y="1100"/>
                      <a:pt x="112" y="1104"/>
                      <a:pt x="112" y="1111"/>
                    </a:cubicBezTo>
                    <a:cubicBezTo>
                      <a:pt x="112" y="1114"/>
                      <a:pt x="110" y="1116"/>
                      <a:pt x="109" y="1118"/>
                    </a:cubicBezTo>
                    <a:cubicBezTo>
                      <a:pt x="106" y="1122"/>
                      <a:pt x="105" y="1126"/>
                      <a:pt x="105" y="1131"/>
                    </a:cubicBezTo>
                    <a:cubicBezTo>
                      <a:pt x="106" y="1134"/>
                      <a:pt x="106" y="1137"/>
                      <a:pt x="106" y="1141"/>
                    </a:cubicBezTo>
                    <a:cubicBezTo>
                      <a:pt x="106" y="1144"/>
                      <a:pt x="105" y="1146"/>
                      <a:pt x="103" y="1148"/>
                    </a:cubicBezTo>
                    <a:cubicBezTo>
                      <a:pt x="101" y="1152"/>
                      <a:pt x="99" y="1155"/>
                      <a:pt x="97" y="1158"/>
                    </a:cubicBezTo>
                    <a:cubicBezTo>
                      <a:pt x="96" y="1160"/>
                      <a:pt x="94" y="1161"/>
                      <a:pt x="92" y="1162"/>
                    </a:cubicBezTo>
                    <a:cubicBezTo>
                      <a:pt x="89" y="1164"/>
                      <a:pt x="86" y="1166"/>
                      <a:pt x="84" y="1168"/>
                    </a:cubicBezTo>
                    <a:cubicBezTo>
                      <a:pt x="80" y="1171"/>
                      <a:pt x="76" y="1172"/>
                      <a:pt x="72" y="1173"/>
                    </a:cubicBezTo>
                    <a:cubicBezTo>
                      <a:pt x="68" y="1173"/>
                      <a:pt x="65" y="1176"/>
                      <a:pt x="63" y="1179"/>
                    </a:cubicBezTo>
                    <a:cubicBezTo>
                      <a:pt x="61" y="1181"/>
                      <a:pt x="60" y="1183"/>
                      <a:pt x="59" y="1185"/>
                    </a:cubicBezTo>
                    <a:cubicBezTo>
                      <a:pt x="57" y="1189"/>
                      <a:pt x="54" y="1192"/>
                      <a:pt x="50" y="1194"/>
                    </a:cubicBezTo>
                    <a:cubicBezTo>
                      <a:pt x="46" y="1197"/>
                      <a:pt x="43" y="1201"/>
                      <a:pt x="41" y="1205"/>
                    </a:cubicBezTo>
                    <a:cubicBezTo>
                      <a:pt x="37" y="1213"/>
                      <a:pt x="33" y="1221"/>
                      <a:pt x="27" y="1227"/>
                    </a:cubicBezTo>
                    <a:cubicBezTo>
                      <a:pt x="25" y="1229"/>
                      <a:pt x="24" y="1231"/>
                      <a:pt x="23" y="1233"/>
                    </a:cubicBezTo>
                    <a:cubicBezTo>
                      <a:pt x="19" y="1241"/>
                      <a:pt x="15" y="1250"/>
                      <a:pt x="10" y="1257"/>
                    </a:cubicBezTo>
                    <a:cubicBezTo>
                      <a:pt x="7" y="1261"/>
                      <a:pt x="7" y="1264"/>
                      <a:pt x="6" y="1268"/>
                    </a:cubicBezTo>
                    <a:cubicBezTo>
                      <a:pt x="6" y="1273"/>
                      <a:pt x="7" y="1277"/>
                      <a:pt x="11" y="1280"/>
                    </a:cubicBezTo>
                    <a:cubicBezTo>
                      <a:pt x="15" y="1282"/>
                      <a:pt x="16" y="1286"/>
                      <a:pt x="15" y="1290"/>
                    </a:cubicBezTo>
                    <a:cubicBezTo>
                      <a:pt x="14" y="1293"/>
                      <a:pt x="14" y="1297"/>
                      <a:pt x="15" y="1301"/>
                    </a:cubicBezTo>
                    <a:cubicBezTo>
                      <a:pt x="18" y="1310"/>
                      <a:pt x="18" y="1320"/>
                      <a:pt x="14" y="1330"/>
                    </a:cubicBezTo>
                    <a:cubicBezTo>
                      <a:pt x="13" y="1331"/>
                      <a:pt x="13" y="1332"/>
                      <a:pt x="13" y="1333"/>
                    </a:cubicBezTo>
                    <a:cubicBezTo>
                      <a:pt x="11" y="1343"/>
                      <a:pt x="8" y="1352"/>
                      <a:pt x="1" y="1360"/>
                    </a:cubicBezTo>
                    <a:cubicBezTo>
                      <a:pt x="0" y="1360"/>
                      <a:pt x="0" y="1362"/>
                      <a:pt x="1" y="1363"/>
                    </a:cubicBezTo>
                    <a:cubicBezTo>
                      <a:pt x="3" y="1365"/>
                      <a:pt x="4" y="1368"/>
                      <a:pt x="6" y="1371"/>
                    </a:cubicBezTo>
                    <a:cubicBezTo>
                      <a:pt x="8" y="1374"/>
                      <a:pt x="9" y="1377"/>
                      <a:pt x="8" y="1380"/>
                    </a:cubicBezTo>
                    <a:cubicBezTo>
                      <a:pt x="6" y="1385"/>
                      <a:pt x="7" y="1390"/>
                      <a:pt x="9" y="1394"/>
                    </a:cubicBezTo>
                    <a:cubicBezTo>
                      <a:pt x="11" y="1398"/>
                      <a:pt x="14" y="1401"/>
                      <a:pt x="17" y="1402"/>
                    </a:cubicBezTo>
                    <a:cubicBezTo>
                      <a:pt x="20" y="1404"/>
                      <a:pt x="24" y="1405"/>
                      <a:pt x="27" y="1406"/>
                    </a:cubicBezTo>
                    <a:cubicBezTo>
                      <a:pt x="27" y="1405"/>
                      <a:pt x="27" y="1405"/>
                      <a:pt x="27" y="1405"/>
                    </a:cubicBezTo>
                    <a:cubicBezTo>
                      <a:pt x="27" y="1405"/>
                      <a:pt x="27" y="1405"/>
                      <a:pt x="27" y="1405"/>
                    </a:cubicBezTo>
                    <a:cubicBezTo>
                      <a:pt x="27" y="1406"/>
                      <a:pt x="27" y="1406"/>
                      <a:pt x="27" y="1406"/>
                    </a:cubicBezTo>
                    <a:cubicBezTo>
                      <a:pt x="27" y="1406"/>
                      <a:pt x="27" y="1406"/>
                      <a:pt x="27" y="1406"/>
                    </a:cubicBezTo>
                    <a:cubicBezTo>
                      <a:pt x="27" y="1409"/>
                      <a:pt x="28" y="1412"/>
                      <a:pt x="31" y="1414"/>
                    </a:cubicBezTo>
                    <a:cubicBezTo>
                      <a:pt x="34" y="1415"/>
                      <a:pt x="36" y="1418"/>
                      <a:pt x="37" y="1421"/>
                    </a:cubicBezTo>
                    <a:cubicBezTo>
                      <a:pt x="37" y="1423"/>
                      <a:pt x="39" y="1425"/>
                      <a:pt x="41" y="1426"/>
                    </a:cubicBezTo>
                    <a:cubicBezTo>
                      <a:pt x="46" y="1428"/>
                      <a:pt x="49" y="1431"/>
                      <a:pt x="53" y="1435"/>
                    </a:cubicBezTo>
                    <a:cubicBezTo>
                      <a:pt x="54" y="1437"/>
                      <a:pt x="56" y="1439"/>
                      <a:pt x="56" y="1441"/>
                    </a:cubicBezTo>
                    <a:cubicBezTo>
                      <a:pt x="56" y="1448"/>
                      <a:pt x="60" y="1453"/>
                      <a:pt x="63" y="1459"/>
                    </a:cubicBezTo>
                    <a:cubicBezTo>
                      <a:pt x="66" y="1465"/>
                      <a:pt x="71" y="1470"/>
                      <a:pt x="77" y="1472"/>
                    </a:cubicBezTo>
                    <a:cubicBezTo>
                      <a:pt x="82" y="1474"/>
                      <a:pt x="86" y="1477"/>
                      <a:pt x="90" y="1480"/>
                    </a:cubicBezTo>
                    <a:cubicBezTo>
                      <a:pt x="99" y="1487"/>
                      <a:pt x="107" y="1495"/>
                      <a:pt x="117" y="1500"/>
                    </a:cubicBezTo>
                    <a:cubicBezTo>
                      <a:pt x="122" y="1503"/>
                      <a:pt x="127" y="1505"/>
                      <a:pt x="132" y="1507"/>
                    </a:cubicBezTo>
                    <a:cubicBezTo>
                      <a:pt x="134" y="1507"/>
                      <a:pt x="136" y="1507"/>
                      <a:pt x="137" y="1507"/>
                    </a:cubicBezTo>
                    <a:cubicBezTo>
                      <a:pt x="141" y="1505"/>
                      <a:pt x="144" y="1504"/>
                      <a:pt x="148" y="1502"/>
                    </a:cubicBezTo>
                    <a:cubicBezTo>
                      <a:pt x="154" y="1499"/>
                      <a:pt x="160" y="1497"/>
                      <a:pt x="167" y="1498"/>
                    </a:cubicBezTo>
                    <a:cubicBezTo>
                      <a:pt x="171" y="1498"/>
                      <a:pt x="176" y="1497"/>
                      <a:pt x="180" y="1497"/>
                    </a:cubicBezTo>
                    <a:cubicBezTo>
                      <a:pt x="187" y="1496"/>
                      <a:pt x="193" y="1496"/>
                      <a:pt x="199" y="1499"/>
                    </a:cubicBezTo>
                    <a:cubicBezTo>
                      <a:pt x="201" y="1500"/>
                      <a:pt x="202" y="1500"/>
                      <a:pt x="204" y="1501"/>
                    </a:cubicBezTo>
                    <a:cubicBezTo>
                      <a:pt x="207" y="1502"/>
                      <a:pt x="210" y="1501"/>
                      <a:pt x="213" y="1500"/>
                    </a:cubicBezTo>
                    <a:cubicBezTo>
                      <a:pt x="217" y="1499"/>
                      <a:pt x="221" y="1498"/>
                      <a:pt x="224" y="1497"/>
                    </a:cubicBezTo>
                    <a:cubicBezTo>
                      <a:pt x="227" y="1495"/>
                      <a:pt x="231" y="1494"/>
                      <a:pt x="233" y="1493"/>
                    </a:cubicBezTo>
                    <a:cubicBezTo>
                      <a:pt x="237" y="1490"/>
                      <a:pt x="242" y="1488"/>
                      <a:pt x="247" y="1486"/>
                    </a:cubicBezTo>
                    <a:cubicBezTo>
                      <a:pt x="252" y="1485"/>
                      <a:pt x="256" y="1483"/>
                      <a:pt x="261" y="1482"/>
                    </a:cubicBezTo>
                    <a:cubicBezTo>
                      <a:pt x="268" y="1481"/>
                      <a:pt x="275" y="1478"/>
                      <a:pt x="282" y="1479"/>
                    </a:cubicBezTo>
                    <a:cubicBezTo>
                      <a:pt x="284" y="1479"/>
                      <a:pt x="285" y="1479"/>
                      <a:pt x="287" y="1480"/>
                    </a:cubicBezTo>
                    <a:cubicBezTo>
                      <a:pt x="293" y="1483"/>
                      <a:pt x="298" y="1487"/>
                      <a:pt x="301" y="1493"/>
                    </a:cubicBezTo>
                    <a:cubicBezTo>
                      <a:pt x="302" y="1496"/>
                      <a:pt x="303" y="1499"/>
                      <a:pt x="305" y="1502"/>
                    </a:cubicBezTo>
                    <a:cubicBezTo>
                      <a:pt x="307" y="1508"/>
                      <a:pt x="312" y="1510"/>
                      <a:pt x="318" y="1510"/>
                    </a:cubicBezTo>
                    <a:cubicBezTo>
                      <a:pt x="320" y="1510"/>
                      <a:pt x="321" y="1510"/>
                      <a:pt x="323" y="1510"/>
                    </a:cubicBezTo>
                    <a:cubicBezTo>
                      <a:pt x="330" y="1509"/>
                      <a:pt x="337" y="1508"/>
                      <a:pt x="344" y="1506"/>
                    </a:cubicBezTo>
                    <a:cubicBezTo>
                      <a:pt x="348" y="1505"/>
                      <a:pt x="352" y="1505"/>
                      <a:pt x="354" y="1509"/>
                    </a:cubicBezTo>
                    <a:cubicBezTo>
                      <a:pt x="355" y="1511"/>
                      <a:pt x="357" y="1513"/>
                      <a:pt x="359" y="1514"/>
                    </a:cubicBezTo>
                    <a:cubicBezTo>
                      <a:pt x="365" y="1517"/>
                      <a:pt x="365" y="1524"/>
                      <a:pt x="365" y="1529"/>
                    </a:cubicBezTo>
                    <a:cubicBezTo>
                      <a:pt x="366" y="1533"/>
                      <a:pt x="364" y="1537"/>
                      <a:pt x="363" y="1541"/>
                    </a:cubicBezTo>
                    <a:cubicBezTo>
                      <a:pt x="362" y="1544"/>
                      <a:pt x="360" y="1547"/>
                      <a:pt x="359" y="1550"/>
                    </a:cubicBezTo>
                    <a:cubicBezTo>
                      <a:pt x="358" y="1553"/>
                      <a:pt x="360" y="1557"/>
                      <a:pt x="359" y="1561"/>
                    </a:cubicBezTo>
                    <a:cubicBezTo>
                      <a:pt x="357" y="1567"/>
                      <a:pt x="357" y="1573"/>
                      <a:pt x="352" y="1578"/>
                    </a:cubicBezTo>
                    <a:cubicBezTo>
                      <a:pt x="351" y="1578"/>
                      <a:pt x="351" y="1580"/>
                      <a:pt x="351" y="1581"/>
                    </a:cubicBezTo>
                    <a:cubicBezTo>
                      <a:pt x="351" y="1581"/>
                      <a:pt x="352" y="1582"/>
                      <a:pt x="352" y="1582"/>
                    </a:cubicBezTo>
                    <a:cubicBezTo>
                      <a:pt x="359" y="1600"/>
                      <a:pt x="361" y="1604"/>
                      <a:pt x="376" y="1617"/>
                    </a:cubicBezTo>
                    <a:cubicBezTo>
                      <a:pt x="378" y="1619"/>
                      <a:pt x="381" y="1622"/>
                      <a:pt x="383" y="1624"/>
                    </a:cubicBezTo>
                    <a:cubicBezTo>
                      <a:pt x="387" y="1627"/>
                      <a:pt x="390" y="1632"/>
                      <a:pt x="393" y="1637"/>
                    </a:cubicBezTo>
                    <a:cubicBezTo>
                      <a:pt x="394" y="1639"/>
                      <a:pt x="395" y="1642"/>
                      <a:pt x="395" y="1645"/>
                    </a:cubicBezTo>
                    <a:cubicBezTo>
                      <a:pt x="397" y="1651"/>
                      <a:pt x="400" y="1657"/>
                      <a:pt x="403" y="1663"/>
                    </a:cubicBezTo>
                    <a:cubicBezTo>
                      <a:pt x="407" y="1669"/>
                      <a:pt x="408" y="1677"/>
                      <a:pt x="409" y="1684"/>
                    </a:cubicBezTo>
                    <a:cubicBezTo>
                      <a:pt x="410" y="1686"/>
                      <a:pt x="408" y="1688"/>
                      <a:pt x="408" y="1689"/>
                    </a:cubicBezTo>
                    <a:cubicBezTo>
                      <a:pt x="408" y="1691"/>
                      <a:pt x="408" y="1694"/>
                      <a:pt x="408" y="1696"/>
                    </a:cubicBezTo>
                    <a:cubicBezTo>
                      <a:pt x="409" y="1701"/>
                      <a:pt x="410" y="1705"/>
                      <a:pt x="413" y="1710"/>
                    </a:cubicBezTo>
                    <a:cubicBezTo>
                      <a:pt x="414" y="1712"/>
                      <a:pt x="415" y="1714"/>
                      <a:pt x="415" y="1716"/>
                    </a:cubicBezTo>
                    <a:cubicBezTo>
                      <a:pt x="418" y="1725"/>
                      <a:pt x="418" y="1733"/>
                      <a:pt x="410" y="1740"/>
                    </a:cubicBezTo>
                    <a:cubicBezTo>
                      <a:pt x="406" y="1743"/>
                      <a:pt x="404" y="1747"/>
                      <a:pt x="401" y="1750"/>
                    </a:cubicBezTo>
                    <a:cubicBezTo>
                      <a:pt x="398" y="1753"/>
                      <a:pt x="396" y="1757"/>
                      <a:pt x="395" y="1761"/>
                    </a:cubicBezTo>
                    <a:cubicBezTo>
                      <a:pt x="394" y="1769"/>
                      <a:pt x="392" y="1775"/>
                      <a:pt x="389" y="1782"/>
                    </a:cubicBezTo>
                    <a:cubicBezTo>
                      <a:pt x="387" y="1785"/>
                      <a:pt x="387" y="1789"/>
                      <a:pt x="387" y="1793"/>
                    </a:cubicBezTo>
                    <a:cubicBezTo>
                      <a:pt x="386" y="1800"/>
                      <a:pt x="386" y="1806"/>
                      <a:pt x="386" y="1813"/>
                    </a:cubicBezTo>
                    <a:cubicBezTo>
                      <a:pt x="387" y="1816"/>
                      <a:pt x="387" y="1820"/>
                      <a:pt x="390" y="1822"/>
                    </a:cubicBezTo>
                    <a:cubicBezTo>
                      <a:pt x="396" y="1828"/>
                      <a:pt x="400" y="1836"/>
                      <a:pt x="403" y="1844"/>
                    </a:cubicBezTo>
                    <a:cubicBezTo>
                      <a:pt x="406" y="1853"/>
                      <a:pt x="411" y="1862"/>
                      <a:pt x="415" y="1870"/>
                    </a:cubicBezTo>
                    <a:cubicBezTo>
                      <a:pt x="418" y="1876"/>
                      <a:pt x="420" y="1882"/>
                      <a:pt x="420" y="1889"/>
                    </a:cubicBezTo>
                    <a:cubicBezTo>
                      <a:pt x="420" y="1896"/>
                      <a:pt x="422" y="1903"/>
                      <a:pt x="424" y="1910"/>
                    </a:cubicBezTo>
                    <a:cubicBezTo>
                      <a:pt x="425" y="1912"/>
                      <a:pt x="426" y="1915"/>
                      <a:pt x="425" y="1918"/>
                    </a:cubicBezTo>
                    <a:cubicBezTo>
                      <a:pt x="425" y="1926"/>
                      <a:pt x="428" y="1933"/>
                      <a:pt x="429" y="1940"/>
                    </a:cubicBezTo>
                    <a:cubicBezTo>
                      <a:pt x="431" y="1949"/>
                      <a:pt x="435" y="1956"/>
                      <a:pt x="440" y="1963"/>
                    </a:cubicBezTo>
                    <a:cubicBezTo>
                      <a:pt x="443" y="1966"/>
                      <a:pt x="445" y="1970"/>
                      <a:pt x="448" y="1973"/>
                    </a:cubicBezTo>
                    <a:cubicBezTo>
                      <a:pt x="451" y="1976"/>
                      <a:pt x="452" y="1980"/>
                      <a:pt x="453" y="1985"/>
                    </a:cubicBezTo>
                    <a:cubicBezTo>
                      <a:pt x="455" y="1993"/>
                      <a:pt x="458" y="2002"/>
                      <a:pt x="462" y="2010"/>
                    </a:cubicBezTo>
                    <a:cubicBezTo>
                      <a:pt x="463" y="2012"/>
                      <a:pt x="464" y="2014"/>
                      <a:pt x="465" y="2016"/>
                    </a:cubicBezTo>
                    <a:cubicBezTo>
                      <a:pt x="466" y="2021"/>
                      <a:pt x="467" y="2025"/>
                      <a:pt x="463" y="2030"/>
                    </a:cubicBezTo>
                    <a:cubicBezTo>
                      <a:pt x="462" y="2031"/>
                      <a:pt x="461" y="2034"/>
                      <a:pt x="463" y="2036"/>
                    </a:cubicBezTo>
                    <a:cubicBezTo>
                      <a:pt x="466" y="2040"/>
                      <a:pt x="466" y="2045"/>
                      <a:pt x="467" y="2050"/>
                    </a:cubicBezTo>
                    <a:cubicBezTo>
                      <a:pt x="467" y="2051"/>
                      <a:pt x="467" y="2052"/>
                      <a:pt x="468" y="2053"/>
                    </a:cubicBezTo>
                    <a:cubicBezTo>
                      <a:pt x="474" y="2056"/>
                      <a:pt x="480" y="2059"/>
                      <a:pt x="486" y="2062"/>
                    </a:cubicBezTo>
                    <a:cubicBezTo>
                      <a:pt x="487" y="2063"/>
                      <a:pt x="489" y="2063"/>
                      <a:pt x="490" y="2062"/>
                    </a:cubicBezTo>
                    <a:cubicBezTo>
                      <a:pt x="496" y="2059"/>
                      <a:pt x="501" y="2057"/>
                      <a:pt x="508" y="2057"/>
                    </a:cubicBezTo>
                    <a:cubicBezTo>
                      <a:pt x="510" y="2058"/>
                      <a:pt x="513" y="2057"/>
                      <a:pt x="515" y="2055"/>
                    </a:cubicBezTo>
                    <a:cubicBezTo>
                      <a:pt x="520" y="2054"/>
                      <a:pt x="525" y="2053"/>
                      <a:pt x="530" y="2053"/>
                    </a:cubicBezTo>
                    <a:cubicBezTo>
                      <a:pt x="535" y="2053"/>
                      <a:pt x="541" y="2051"/>
                      <a:pt x="546" y="2054"/>
                    </a:cubicBezTo>
                    <a:cubicBezTo>
                      <a:pt x="547" y="2054"/>
                      <a:pt x="550" y="2055"/>
                      <a:pt x="551" y="2054"/>
                    </a:cubicBezTo>
                    <a:cubicBezTo>
                      <a:pt x="556" y="2051"/>
                      <a:pt x="562" y="2054"/>
                      <a:pt x="566" y="2049"/>
                    </a:cubicBezTo>
                    <a:cubicBezTo>
                      <a:pt x="567" y="2048"/>
                      <a:pt x="569" y="2047"/>
                      <a:pt x="571" y="2047"/>
                    </a:cubicBezTo>
                    <a:cubicBezTo>
                      <a:pt x="579" y="2047"/>
                      <a:pt x="585" y="2044"/>
                      <a:pt x="592" y="2039"/>
                    </a:cubicBezTo>
                    <a:cubicBezTo>
                      <a:pt x="601" y="2033"/>
                      <a:pt x="609" y="2025"/>
                      <a:pt x="617" y="2018"/>
                    </a:cubicBezTo>
                    <a:cubicBezTo>
                      <a:pt x="622" y="2013"/>
                      <a:pt x="627" y="2008"/>
                      <a:pt x="631" y="2002"/>
                    </a:cubicBezTo>
                    <a:cubicBezTo>
                      <a:pt x="635" y="1995"/>
                      <a:pt x="639" y="1990"/>
                      <a:pt x="643" y="1984"/>
                    </a:cubicBezTo>
                    <a:cubicBezTo>
                      <a:pt x="645" y="1981"/>
                      <a:pt x="648" y="1978"/>
                      <a:pt x="651" y="1976"/>
                    </a:cubicBezTo>
                    <a:cubicBezTo>
                      <a:pt x="658" y="1971"/>
                      <a:pt x="662" y="1965"/>
                      <a:pt x="664" y="1957"/>
                    </a:cubicBezTo>
                    <a:cubicBezTo>
                      <a:pt x="666" y="1952"/>
                      <a:pt x="667" y="1947"/>
                      <a:pt x="668" y="1941"/>
                    </a:cubicBezTo>
                    <a:cubicBezTo>
                      <a:pt x="669" y="1939"/>
                      <a:pt x="669" y="1936"/>
                      <a:pt x="667" y="1933"/>
                    </a:cubicBezTo>
                    <a:cubicBezTo>
                      <a:pt x="665" y="1930"/>
                      <a:pt x="667" y="1927"/>
                      <a:pt x="670" y="1925"/>
                    </a:cubicBezTo>
                    <a:cubicBezTo>
                      <a:pt x="674" y="1921"/>
                      <a:pt x="678" y="1919"/>
                      <a:pt x="683" y="1917"/>
                    </a:cubicBezTo>
                    <a:cubicBezTo>
                      <a:pt x="688" y="1916"/>
                      <a:pt x="693" y="1915"/>
                      <a:pt x="698" y="1912"/>
                    </a:cubicBezTo>
                    <a:cubicBezTo>
                      <a:pt x="702" y="1909"/>
                      <a:pt x="705" y="1906"/>
                      <a:pt x="705" y="1901"/>
                    </a:cubicBezTo>
                    <a:cubicBezTo>
                      <a:pt x="705" y="1895"/>
                      <a:pt x="706" y="1890"/>
                      <a:pt x="707" y="1885"/>
                    </a:cubicBezTo>
                    <a:cubicBezTo>
                      <a:pt x="708" y="1882"/>
                      <a:pt x="708" y="1879"/>
                      <a:pt x="707" y="1876"/>
                    </a:cubicBezTo>
                    <a:cubicBezTo>
                      <a:pt x="704" y="1868"/>
                      <a:pt x="702" y="1860"/>
                      <a:pt x="700" y="1851"/>
                    </a:cubicBezTo>
                    <a:cubicBezTo>
                      <a:pt x="699" y="1848"/>
                      <a:pt x="699" y="1845"/>
                      <a:pt x="702" y="1843"/>
                    </a:cubicBezTo>
                    <a:cubicBezTo>
                      <a:pt x="714" y="1834"/>
                      <a:pt x="725" y="1824"/>
                      <a:pt x="737" y="1814"/>
                    </a:cubicBezTo>
                    <a:cubicBezTo>
                      <a:pt x="740" y="1811"/>
                      <a:pt x="744" y="1809"/>
                      <a:pt x="748" y="1808"/>
                    </a:cubicBezTo>
                    <a:cubicBezTo>
                      <a:pt x="753" y="1806"/>
                      <a:pt x="757" y="1803"/>
                      <a:pt x="762" y="1801"/>
                    </a:cubicBezTo>
                    <a:cubicBezTo>
                      <a:pt x="771" y="1795"/>
                      <a:pt x="777" y="1787"/>
                      <a:pt x="781" y="1777"/>
                    </a:cubicBezTo>
                    <a:cubicBezTo>
                      <a:pt x="783" y="1773"/>
                      <a:pt x="785" y="1768"/>
                      <a:pt x="784" y="1763"/>
                    </a:cubicBezTo>
                    <a:cubicBezTo>
                      <a:pt x="783" y="1758"/>
                      <a:pt x="784" y="1753"/>
                      <a:pt x="784" y="1748"/>
                    </a:cubicBezTo>
                    <a:cubicBezTo>
                      <a:pt x="784" y="1744"/>
                      <a:pt x="784" y="1740"/>
                      <a:pt x="784" y="1737"/>
                    </a:cubicBezTo>
                    <a:cubicBezTo>
                      <a:pt x="782" y="1730"/>
                      <a:pt x="783" y="1724"/>
                      <a:pt x="785" y="1717"/>
                    </a:cubicBezTo>
                    <a:cubicBezTo>
                      <a:pt x="785" y="1714"/>
                      <a:pt x="784" y="1710"/>
                      <a:pt x="781" y="1709"/>
                    </a:cubicBezTo>
                    <a:cubicBezTo>
                      <a:pt x="775" y="1705"/>
                      <a:pt x="773" y="1700"/>
                      <a:pt x="771" y="1694"/>
                    </a:cubicBezTo>
                    <a:cubicBezTo>
                      <a:pt x="769" y="1686"/>
                      <a:pt x="770" y="1679"/>
                      <a:pt x="769" y="1671"/>
                    </a:cubicBezTo>
                    <a:cubicBezTo>
                      <a:pt x="768" y="1670"/>
                      <a:pt x="769" y="1668"/>
                      <a:pt x="770" y="1666"/>
                    </a:cubicBezTo>
                    <a:cubicBezTo>
                      <a:pt x="771" y="1663"/>
                      <a:pt x="771" y="1660"/>
                      <a:pt x="768" y="1658"/>
                    </a:cubicBezTo>
                    <a:cubicBezTo>
                      <a:pt x="763" y="1653"/>
                      <a:pt x="762" y="1648"/>
                      <a:pt x="765" y="1642"/>
                    </a:cubicBezTo>
                    <a:cubicBezTo>
                      <a:pt x="767" y="1637"/>
                      <a:pt x="769" y="1631"/>
                      <a:pt x="773" y="1627"/>
                    </a:cubicBezTo>
                    <a:cubicBezTo>
                      <a:pt x="778" y="1623"/>
                      <a:pt x="779" y="1616"/>
                      <a:pt x="782" y="1610"/>
                    </a:cubicBezTo>
                    <a:cubicBezTo>
                      <a:pt x="784" y="1607"/>
                      <a:pt x="785" y="1604"/>
                      <a:pt x="788" y="1603"/>
                    </a:cubicBezTo>
                    <a:cubicBezTo>
                      <a:pt x="794" y="1600"/>
                      <a:pt x="798" y="1596"/>
                      <a:pt x="802" y="1591"/>
                    </a:cubicBezTo>
                    <a:cubicBezTo>
                      <a:pt x="811" y="1578"/>
                      <a:pt x="823" y="1567"/>
                      <a:pt x="834" y="1556"/>
                    </a:cubicBezTo>
                    <a:cubicBezTo>
                      <a:pt x="841" y="1549"/>
                      <a:pt x="848" y="1542"/>
                      <a:pt x="857" y="1539"/>
                    </a:cubicBezTo>
                    <a:cubicBezTo>
                      <a:pt x="858" y="1539"/>
                      <a:pt x="859" y="1538"/>
                      <a:pt x="859" y="1537"/>
                    </a:cubicBezTo>
                    <a:cubicBezTo>
                      <a:pt x="880" y="1521"/>
                      <a:pt x="897" y="1501"/>
                      <a:pt x="907" y="1477"/>
                    </a:cubicBezTo>
                    <a:cubicBezTo>
                      <a:pt x="911" y="1468"/>
                      <a:pt x="914" y="1459"/>
                      <a:pt x="921" y="1451"/>
                    </a:cubicBezTo>
                    <a:cubicBezTo>
                      <a:pt x="925" y="1446"/>
                      <a:pt x="927" y="1439"/>
                      <a:pt x="929" y="1433"/>
                    </a:cubicBezTo>
                    <a:cubicBezTo>
                      <a:pt x="932" y="1424"/>
                      <a:pt x="931" y="1415"/>
                      <a:pt x="931" y="1407"/>
                    </a:cubicBezTo>
                    <a:cubicBezTo>
                      <a:pt x="932" y="1405"/>
                      <a:pt x="927" y="1402"/>
                      <a:pt x="925" y="1403"/>
                    </a:cubicBezTo>
                    <a:cubicBezTo>
                      <a:pt x="925" y="1403"/>
                      <a:pt x="924" y="1403"/>
                      <a:pt x="924" y="1403"/>
                    </a:cubicBezTo>
                    <a:cubicBezTo>
                      <a:pt x="917" y="1409"/>
                      <a:pt x="910" y="1410"/>
                      <a:pt x="902" y="1411"/>
                    </a:cubicBezTo>
                    <a:cubicBezTo>
                      <a:pt x="891" y="1413"/>
                      <a:pt x="880" y="1413"/>
                      <a:pt x="870" y="1417"/>
                    </a:cubicBezTo>
                    <a:cubicBezTo>
                      <a:pt x="868" y="1418"/>
                      <a:pt x="867" y="1418"/>
                      <a:pt x="865" y="1418"/>
                    </a:cubicBezTo>
                    <a:cubicBezTo>
                      <a:pt x="859" y="1417"/>
                      <a:pt x="853" y="1419"/>
                      <a:pt x="848" y="1422"/>
                    </a:cubicBezTo>
                    <a:cubicBezTo>
                      <a:pt x="846" y="1423"/>
                      <a:pt x="845" y="1424"/>
                      <a:pt x="843" y="1424"/>
                    </a:cubicBezTo>
                    <a:cubicBezTo>
                      <a:pt x="841" y="1425"/>
                      <a:pt x="839" y="1424"/>
                      <a:pt x="837" y="1423"/>
                    </a:cubicBezTo>
                    <a:cubicBezTo>
                      <a:pt x="835" y="1422"/>
                      <a:pt x="834" y="1421"/>
                      <a:pt x="833" y="1420"/>
                    </a:cubicBezTo>
                    <a:cubicBezTo>
                      <a:pt x="829" y="1416"/>
                      <a:pt x="825" y="1412"/>
                      <a:pt x="821" y="1408"/>
                    </a:cubicBezTo>
                    <a:cubicBezTo>
                      <a:pt x="820" y="1407"/>
                      <a:pt x="820" y="1406"/>
                      <a:pt x="821" y="1404"/>
                    </a:cubicBezTo>
                    <a:cubicBezTo>
                      <a:pt x="824" y="1398"/>
                      <a:pt x="824" y="1396"/>
                      <a:pt x="820" y="1393"/>
                    </a:cubicBezTo>
                    <a:cubicBezTo>
                      <a:pt x="817" y="1390"/>
                      <a:pt x="814" y="1388"/>
                      <a:pt x="812" y="1384"/>
                    </a:cubicBezTo>
                    <a:cubicBezTo>
                      <a:pt x="807" y="1378"/>
                      <a:pt x="800" y="1372"/>
                      <a:pt x="795" y="1366"/>
                    </a:cubicBezTo>
                    <a:cubicBezTo>
                      <a:pt x="791" y="1363"/>
                      <a:pt x="787" y="1361"/>
                      <a:pt x="782" y="1358"/>
                    </a:cubicBezTo>
                    <a:cubicBezTo>
                      <a:pt x="774" y="1354"/>
                      <a:pt x="768" y="1349"/>
                      <a:pt x="766" y="1339"/>
                    </a:cubicBezTo>
                    <a:cubicBezTo>
                      <a:pt x="765" y="1335"/>
                      <a:pt x="763" y="1330"/>
                      <a:pt x="761" y="1325"/>
                    </a:cubicBezTo>
                    <a:cubicBezTo>
                      <a:pt x="760" y="1320"/>
                      <a:pt x="757" y="1316"/>
                      <a:pt x="753" y="1313"/>
                    </a:cubicBezTo>
                    <a:cubicBezTo>
                      <a:pt x="749" y="1311"/>
                      <a:pt x="746" y="1308"/>
                      <a:pt x="742" y="1305"/>
                    </a:cubicBezTo>
                    <a:cubicBezTo>
                      <a:pt x="740" y="1303"/>
                      <a:pt x="738" y="1300"/>
                      <a:pt x="738" y="1297"/>
                    </a:cubicBezTo>
                    <a:cubicBezTo>
                      <a:pt x="738" y="1287"/>
                      <a:pt x="735" y="1278"/>
                      <a:pt x="733" y="1269"/>
                    </a:cubicBezTo>
                    <a:cubicBezTo>
                      <a:pt x="731" y="1260"/>
                      <a:pt x="726" y="1254"/>
                      <a:pt x="719" y="1250"/>
                    </a:cubicBezTo>
                    <a:cubicBezTo>
                      <a:pt x="717" y="1249"/>
                      <a:pt x="716" y="1249"/>
                      <a:pt x="714" y="1248"/>
                    </a:cubicBezTo>
                    <a:cubicBezTo>
                      <a:pt x="713" y="1247"/>
                      <a:pt x="712" y="1245"/>
                      <a:pt x="712" y="1244"/>
                    </a:cubicBezTo>
                    <a:cubicBezTo>
                      <a:pt x="711" y="1242"/>
                      <a:pt x="711" y="1240"/>
                      <a:pt x="711" y="1239"/>
                    </a:cubicBezTo>
                    <a:cubicBezTo>
                      <a:pt x="711" y="1233"/>
                      <a:pt x="710" y="1228"/>
                      <a:pt x="706" y="1224"/>
                    </a:cubicBezTo>
                    <a:cubicBezTo>
                      <a:pt x="704" y="1222"/>
                      <a:pt x="703" y="1219"/>
                      <a:pt x="702" y="1217"/>
                    </a:cubicBezTo>
                    <a:cubicBezTo>
                      <a:pt x="695" y="1207"/>
                      <a:pt x="688" y="1197"/>
                      <a:pt x="685" y="1184"/>
                    </a:cubicBezTo>
                    <a:cubicBezTo>
                      <a:pt x="685" y="1182"/>
                      <a:pt x="684" y="1181"/>
                      <a:pt x="683" y="1179"/>
                    </a:cubicBezTo>
                    <a:cubicBezTo>
                      <a:pt x="682" y="1177"/>
                      <a:pt x="683" y="1175"/>
                      <a:pt x="685" y="1175"/>
                    </a:cubicBezTo>
                    <a:cubicBezTo>
                      <a:pt x="687" y="1175"/>
                      <a:pt x="689" y="1176"/>
                      <a:pt x="691" y="1174"/>
                    </a:cubicBezTo>
                    <a:cubicBezTo>
                      <a:pt x="693" y="1173"/>
                      <a:pt x="694" y="1171"/>
                      <a:pt x="697" y="1171"/>
                    </a:cubicBezTo>
                    <a:cubicBezTo>
                      <a:pt x="700" y="1171"/>
                      <a:pt x="702" y="1173"/>
                      <a:pt x="703" y="1175"/>
                    </a:cubicBezTo>
                    <a:cubicBezTo>
                      <a:pt x="705" y="1177"/>
                      <a:pt x="706" y="1179"/>
                      <a:pt x="707" y="1181"/>
                    </a:cubicBezTo>
                    <a:cubicBezTo>
                      <a:pt x="714" y="1188"/>
                      <a:pt x="718" y="1198"/>
                      <a:pt x="724" y="1205"/>
                    </a:cubicBezTo>
                    <a:cubicBezTo>
                      <a:pt x="727" y="1210"/>
                      <a:pt x="730" y="1214"/>
                      <a:pt x="731" y="1220"/>
                    </a:cubicBezTo>
                    <a:cubicBezTo>
                      <a:pt x="732" y="1223"/>
                      <a:pt x="734" y="1226"/>
                      <a:pt x="737" y="1227"/>
                    </a:cubicBezTo>
                    <a:cubicBezTo>
                      <a:pt x="744" y="1229"/>
                      <a:pt x="748" y="1234"/>
                      <a:pt x="751" y="1240"/>
                    </a:cubicBezTo>
                    <a:cubicBezTo>
                      <a:pt x="752" y="1242"/>
                      <a:pt x="753" y="1244"/>
                      <a:pt x="754" y="1246"/>
                    </a:cubicBezTo>
                    <a:cubicBezTo>
                      <a:pt x="756" y="1250"/>
                      <a:pt x="757" y="1253"/>
                      <a:pt x="756" y="1257"/>
                    </a:cubicBezTo>
                    <a:cubicBezTo>
                      <a:pt x="756" y="1259"/>
                      <a:pt x="757" y="1261"/>
                      <a:pt x="757" y="1262"/>
                    </a:cubicBezTo>
                    <a:cubicBezTo>
                      <a:pt x="757" y="1271"/>
                      <a:pt x="762" y="1278"/>
                      <a:pt x="769" y="1283"/>
                    </a:cubicBezTo>
                    <a:cubicBezTo>
                      <a:pt x="771" y="1285"/>
                      <a:pt x="774" y="1287"/>
                      <a:pt x="777" y="1289"/>
                    </a:cubicBezTo>
                    <a:cubicBezTo>
                      <a:pt x="781" y="1292"/>
                      <a:pt x="785" y="1296"/>
                      <a:pt x="786" y="1302"/>
                    </a:cubicBezTo>
                    <a:cubicBezTo>
                      <a:pt x="788" y="1308"/>
                      <a:pt x="792" y="1313"/>
                      <a:pt x="797" y="1318"/>
                    </a:cubicBezTo>
                    <a:cubicBezTo>
                      <a:pt x="800" y="1322"/>
                      <a:pt x="804" y="1327"/>
                      <a:pt x="807" y="1331"/>
                    </a:cubicBezTo>
                    <a:cubicBezTo>
                      <a:pt x="811" y="1337"/>
                      <a:pt x="813" y="1343"/>
                      <a:pt x="812" y="1350"/>
                    </a:cubicBezTo>
                    <a:cubicBezTo>
                      <a:pt x="811" y="1352"/>
                      <a:pt x="811" y="1354"/>
                      <a:pt x="812" y="1356"/>
                    </a:cubicBezTo>
                    <a:cubicBezTo>
                      <a:pt x="816" y="1364"/>
                      <a:pt x="817" y="1372"/>
                      <a:pt x="819" y="1380"/>
                    </a:cubicBezTo>
                    <a:cubicBezTo>
                      <a:pt x="821" y="1383"/>
                      <a:pt x="822" y="1386"/>
                      <a:pt x="823" y="1389"/>
                    </a:cubicBezTo>
                    <a:cubicBezTo>
                      <a:pt x="825" y="1391"/>
                      <a:pt x="827" y="1392"/>
                      <a:pt x="830" y="1393"/>
                    </a:cubicBezTo>
                    <a:cubicBezTo>
                      <a:pt x="833" y="1393"/>
                      <a:pt x="836" y="1392"/>
                      <a:pt x="838" y="1392"/>
                    </a:cubicBezTo>
                    <a:cubicBezTo>
                      <a:pt x="842" y="1392"/>
                      <a:pt x="846" y="1390"/>
                      <a:pt x="849" y="1387"/>
                    </a:cubicBezTo>
                    <a:cubicBezTo>
                      <a:pt x="852" y="1383"/>
                      <a:pt x="856" y="1382"/>
                      <a:pt x="862" y="1382"/>
                    </a:cubicBezTo>
                    <a:cubicBezTo>
                      <a:pt x="868" y="1383"/>
                      <a:pt x="874" y="1382"/>
                      <a:pt x="879" y="1378"/>
                    </a:cubicBezTo>
                    <a:cubicBezTo>
                      <a:pt x="882" y="1376"/>
                      <a:pt x="886" y="1375"/>
                      <a:pt x="890" y="1374"/>
                    </a:cubicBezTo>
                    <a:cubicBezTo>
                      <a:pt x="893" y="1374"/>
                      <a:pt x="896" y="1373"/>
                      <a:pt x="898" y="1370"/>
                    </a:cubicBezTo>
                    <a:cubicBezTo>
                      <a:pt x="901" y="1367"/>
                      <a:pt x="905" y="1365"/>
                      <a:pt x="908" y="1364"/>
                    </a:cubicBezTo>
                    <a:cubicBezTo>
                      <a:pt x="914" y="1362"/>
                      <a:pt x="920" y="1361"/>
                      <a:pt x="925" y="1359"/>
                    </a:cubicBezTo>
                    <a:cubicBezTo>
                      <a:pt x="930" y="1357"/>
                      <a:pt x="934" y="1354"/>
                      <a:pt x="939" y="1352"/>
                    </a:cubicBezTo>
                    <a:cubicBezTo>
                      <a:pt x="941" y="1351"/>
                      <a:pt x="943" y="1350"/>
                      <a:pt x="943" y="1348"/>
                    </a:cubicBezTo>
                    <a:cubicBezTo>
                      <a:pt x="944" y="1342"/>
                      <a:pt x="948" y="1339"/>
                      <a:pt x="953" y="1338"/>
                    </a:cubicBezTo>
                    <a:cubicBezTo>
                      <a:pt x="960" y="1336"/>
                      <a:pt x="967" y="1333"/>
                      <a:pt x="974" y="1332"/>
                    </a:cubicBezTo>
                    <a:cubicBezTo>
                      <a:pt x="978" y="1331"/>
                      <a:pt x="982" y="1330"/>
                      <a:pt x="983" y="1325"/>
                    </a:cubicBezTo>
                    <a:cubicBezTo>
                      <a:pt x="984" y="1322"/>
                      <a:pt x="985" y="1320"/>
                      <a:pt x="988" y="1319"/>
                    </a:cubicBezTo>
                    <a:cubicBezTo>
                      <a:pt x="994" y="1318"/>
                      <a:pt x="998" y="1315"/>
                      <a:pt x="1000" y="1309"/>
                    </a:cubicBezTo>
                    <a:cubicBezTo>
                      <a:pt x="1001" y="1307"/>
                      <a:pt x="1004" y="1305"/>
                      <a:pt x="1007" y="1304"/>
                    </a:cubicBezTo>
                    <a:cubicBezTo>
                      <a:pt x="1009" y="1304"/>
                      <a:pt x="1011" y="1303"/>
                      <a:pt x="1013" y="1302"/>
                    </a:cubicBezTo>
                    <a:cubicBezTo>
                      <a:pt x="1014" y="1302"/>
                      <a:pt x="1015" y="1300"/>
                      <a:pt x="1015" y="1299"/>
                    </a:cubicBezTo>
                    <a:cubicBezTo>
                      <a:pt x="1016" y="1295"/>
                      <a:pt x="1015" y="1292"/>
                      <a:pt x="1016" y="1289"/>
                    </a:cubicBezTo>
                    <a:cubicBezTo>
                      <a:pt x="1016" y="1286"/>
                      <a:pt x="1017" y="1283"/>
                      <a:pt x="1020" y="1282"/>
                    </a:cubicBezTo>
                    <a:cubicBezTo>
                      <a:pt x="1028" y="1276"/>
                      <a:pt x="1033" y="1268"/>
                      <a:pt x="1037" y="1260"/>
                    </a:cubicBezTo>
                    <a:cubicBezTo>
                      <a:pt x="1040" y="1255"/>
                      <a:pt x="1039" y="1252"/>
                      <a:pt x="1034" y="1247"/>
                    </a:cubicBezTo>
                    <a:cubicBezTo>
                      <a:pt x="1031" y="1244"/>
                      <a:pt x="1028" y="1241"/>
                      <a:pt x="1026" y="1237"/>
                    </a:cubicBezTo>
                    <a:cubicBezTo>
                      <a:pt x="1024" y="1234"/>
                      <a:pt x="1022" y="1232"/>
                      <a:pt x="1018" y="1232"/>
                    </a:cubicBezTo>
                    <a:cubicBezTo>
                      <a:pt x="1014" y="1231"/>
                      <a:pt x="1009" y="1231"/>
                      <a:pt x="1005" y="1230"/>
                    </a:cubicBezTo>
                    <a:cubicBezTo>
                      <a:pt x="1002" y="1229"/>
                      <a:pt x="1000" y="1228"/>
                      <a:pt x="998" y="1226"/>
                    </a:cubicBezTo>
                    <a:cubicBezTo>
                      <a:pt x="994" y="1222"/>
                      <a:pt x="991" y="1217"/>
                      <a:pt x="990" y="1212"/>
                    </a:cubicBezTo>
                    <a:cubicBezTo>
                      <a:pt x="990" y="1207"/>
                      <a:pt x="989" y="1202"/>
                      <a:pt x="988" y="1197"/>
                    </a:cubicBezTo>
                    <a:cubicBezTo>
                      <a:pt x="988" y="1196"/>
                      <a:pt x="988" y="1196"/>
                      <a:pt x="987" y="1196"/>
                    </a:cubicBezTo>
                    <a:cubicBezTo>
                      <a:pt x="986" y="1196"/>
                      <a:pt x="985" y="1196"/>
                      <a:pt x="984" y="1196"/>
                    </a:cubicBezTo>
                    <a:cubicBezTo>
                      <a:pt x="978" y="1203"/>
                      <a:pt x="971" y="1210"/>
                      <a:pt x="966" y="1217"/>
                    </a:cubicBezTo>
                    <a:cubicBezTo>
                      <a:pt x="962" y="1224"/>
                      <a:pt x="957" y="1227"/>
                      <a:pt x="950" y="1226"/>
                    </a:cubicBezTo>
                    <a:cubicBezTo>
                      <a:pt x="944" y="1226"/>
                      <a:pt x="939" y="1226"/>
                      <a:pt x="934" y="1228"/>
                    </a:cubicBezTo>
                    <a:cubicBezTo>
                      <a:pt x="932" y="1229"/>
                      <a:pt x="929" y="1228"/>
                      <a:pt x="928" y="1226"/>
                    </a:cubicBezTo>
                    <a:cubicBezTo>
                      <a:pt x="926" y="1224"/>
                      <a:pt x="924" y="1222"/>
                      <a:pt x="924" y="1219"/>
                    </a:cubicBezTo>
                    <a:cubicBezTo>
                      <a:pt x="924" y="1214"/>
                      <a:pt x="923" y="1208"/>
                      <a:pt x="922" y="1203"/>
                    </a:cubicBezTo>
                    <a:cubicBezTo>
                      <a:pt x="922" y="1202"/>
                      <a:pt x="922" y="1201"/>
                      <a:pt x="921" y="1200"/>
                    </a:cubicBezTo>
                    <a:cubicBezTo>
                      <a:pt x="920" y="1199"/>
                      <a:pt x="919" y="1198"/>
                      <a:pt x="919" y="1198"/>
                    </a:cubicBezTo>
                    <a:cubicBezTo>
                      <a:pt x="918" y="1198"/>
                      <a:pt x="916" y="1198"/>
                      <a:pt x="916" y="1199"/>
                    </a:cubicBezTo>
                    <a:cubicBezTo>
                      <a:pt x="915" y="1201"/>
                      <a:pt x="914" y="1203"/>
                      <a:pt x="913" y="1205"/>
                    </a:cubicBezTo>
                    <a:cubicBezTo>
                      <a:pt x="912" y="1207"/>
                      <a:pt x="910" y="1207"/>
                      <a:pt x="908" y="1205"/>
                    </a:cubicBezTo>
                    <a:cubicBezTo>
                      <a:pt x="906" y="1202"/>
                      <a:pt x="904" y="1200"/>
                      <a:pt x="904" y="1196"/>
                    </a:cubicBezTo>
                    <a:cubicBezTo>
                      <a:pt x="903" y="1190"/>
                      <a:pt x="900" y="1186"/>
                      <a:pt x="896" y="1182"/>
                    </a:cubicBezTo>
                    <a:cubicBezTo>
                      <a:pt x="893" y="1179"/>
                      <a:pt x="891" y="1176"/>
                      <a:pt x="888" y="1174"/>
                    </a:cubicBezTo>
                    <a:cubicBezTo>
                      <a:pt x="887" y="1172"/>
                      <a:pt x="885" y="1172"/>
                      <a:pt x="884" y="1170"/>
                    </a:cubicBezTo>
                    <a:cubicBezTo>
                      <a:pt x="881" y="1165"/>
                      <a:pt x="878" y="1159"/>
                      <a:pt x="875" y="1153"/>
                    </a:cubicBezTo>
                    <a:cubicBezTo>
                      <a:pt x="874" y="1152"/>
                      <a:pt x="874" y="1150"/>
                      <a:pt x="874" y="1148"/>
                    </a:cubicBezTo>
                    <a:cubicBezTo>
                      <a:pt x="875" y="1146"/>
                      <a:pt x="875" y="1144"/>
                      <a:pt x="876" y="1142"/>
                    </a:cubicBezTo>
                    <a:cubicBezTo>
                      <a:pt x="876" y="1141"/>
                      <a:pt x="877" y="1140"/>
                      <a:pt x="878" y="1140"/>
                    </a:cubicBezTo>
                    <a:cubicBezTo>
                      <a:pt x="881" y="1139"/>
                      <a:pt x="884" y="1139"/>
                      <a:pt x="888" y="1139"/>
                    </a:cubicBezTo>
                    <a:cubicBezTo>
                      <a:pt x="891" y="1139"/>
                      <a:pt x="894" y="1139"/>
                      <a:pt x="897" y="1140"/>
                    </a:cubicBezTo>
                    <a:cubicBezTo>
                      <a:pt x="899" y="1142"/>
                      <a:pt x="900" y="1145"/>
                      <a:pt x="902" y="1147"/>
                    </a:cubicBezTo>
                    <a:cubicBezTo>
                      <a:pt x="906" y="1153"/>
                      <a:pt x="910" y="1160"/>
                      <a:pt x="914" y="1167"/>
                    </a:cubicBezTo>
                    <a:cubicBezTo>
                      <a:pt x="916" y="1170"/>
                      <a:pt x="918" y="1171"/>
                      <a:pt x="922" y="1172"/>
                    </a:cubicBezTo>
                    <a:cubicBezTo>
                      <a:pt x="923" y="1173"/>
                      <a:pt x="925" y="1173"/>
                      <a:pt x="927" y="1174"/>
                    </a:cubicBezTo>
                    <a:cubicBezTo>
                      <a:pt x="930" y="1174"/>
                      <a:pt x="934" y="1176"/>
                      <a:pt x="936" y="1179"/>
                    </a:cubicBezTo>
                    <a:cubicBezTo>
                      <a:pt x="938" y="1181"/>
                      <a:pt x="941" y="1182"/>
                      <a:pt x="943" y="1184"/>
                    </a:cubicBezTo>
                    <a:cubicBezTo>
                      <a:pt x="949" y="1188"/>
                      <a:pt x="956" y="1189"/>
                      <a:pt x="963" y="1191"/>
                    </a:cubicBezTo>
                    <a:cubicBezTo>
                      <a:pt x="966" y="1192"/>
                      <a:pt x="968" y="1191"/>
                      <a:pt x="971" y="1190"/>
                    </a:cubicBezTo>
                    <a:cubicBezTo>
                      <a:pt x="975" y="1188"/>
                      <a:pt x="979" y="1186"/>
                      <a:pt x="983" y="1184"/>
                    </a:cubicBezTo>
                    <a:cubicBezTo>
                      <a:pt x="987" y="1182"/>
                      <a:pt x="992" y="1184"/>
                      <a:pt x="994" y="1188"/>
                    </a:cubicBezTo>
                    <a:cubicBezTo>
                      <a:pt x="995" y="1192"/>
                      <a:pt x="997" y="1195"/>
                      <a:pt x="998" y="1199"/>
                    </a:cubicBezTo>
                    <a:cubicBezTo>
                      <a:pt x="1000" y="1202"/>
                      <a:pt x="1002" y="1204"/>
                      <a:pt x="1006" y="1204"/>
                    </a:cubicBezTo>
                    <a:cubicBezTo>
                      <a:pt x="1021" y="1205"/>
                      <a:pt x="1036" y="1209"/>
                      <a:pt x="1052" y="1211"/>
                    </a:cubicBezTo>
                    <a:cubicBezTo>
                      <a:pt x="1057" y="1212"/>
                      <a:pt x="1062" y="1212"/>
                      <a:pt x="1068" y="1212"/>
                    </a:cubicBezTo>
                    <a:cubicBezTo>
                      <a:pt x="1077" y="1210"/>
                      <a:pt x="1086" y="1208"/>
                      <a:pt x="1096" y="1210"/>
                    </a:cubicBezTo>
                    <a:cubicBezTo>
                      <a:pt x="1098" y="1210"/>
                      <a:pt x="1100" y="1209"/>
                      <a:pt x="1102" y="1209"/>
                    </a:cubicBezTo>
                    <a:cubicBezTo>
                      <a:pt x="1109" y="1207"/>
                      <a:pt x="1115" y="1207"/>
                      <a:pt x="1122" y="1207"/>
                    </a:cubicBezTo>
                    <a:cubicBezTo>
                      <a:pt x="1124" y="1207"/>
                      <a:pt x="1126" y="1208"/>
                      <a:pt x="1127" y="1211"/>
                    </a:cubicBezTo>
                    <a:cubicBezTo>
                      <a:pt x="1128" y="1213"/>
                      <a:pt x="1129" y="1214"/>
                      <a:pt x="1131" y="1216"/>
                    </a:cubicBezTo>
                    <a:cubicBezTo>
                      <a:pt x="1134" y="1217"/>
                      <a:pt x="1136" y="1219"/>
                      <a:pt x="1136" y="1222"/>
                    </a:cubicBezTo>
                    <a:cubicBezTo>
                      <a:pt x="1138" y="1227"/>
                      <a:pt x="1141" y="1230"/>
                      <a:pt x="1146" y="1231"/>
                    </a:cubicBezTo>
                    <a:cubicBezTo>
                      <a:pt x="1150" y="1232"/>
                      <a:pt x="1153" y="1234"/>
                      <a:pt x="1156" y="1238"/>
                    </a:cubicBezTo>
                    <a:cubicBezTo>
                      <a:pt x="1160" y="1244"/>
                      <a:pt x="1166" y="1246"/>
                      <a:pt x="1173" y="1246"/>
                    </a:cubicBezTo>
                    <a:cubicBezTo>
                      <a:pt x="1174" y="1246"/>
                      <a:pt x="1176" y="1247"/>
                      <a:pt x="1177" y="1247"/>
                    </a:cubicBezTo>
                    <a:cubicBezTo>
                      <a:pt x="1177" y="1246"/>
                      <a:pt x="1177" y="1246"/>
                      <a:pt x="1177" y="1246"/>
                    </a:cubicBezTo>
                    <a:cubicBezTo>
                      <a:pt x="1178" y="1246"/>
                      <a:pt x="1178" y="1246"/>
                      <a:pt x="1178" y="1246"/>
                    </a:cubicBezTo>
                    <a:cubicBezTo>
                      <a:pt x="1178" y="1247"/>
                      <a:pt x="1178" y="1247"/>
                      <a:pt x="1178" y="1247"/>
                    </a:cubicBezTo>
                    <a:cubicBezTo>
                      <a:pt x="1177" y="1247"/>
                      <a:pt x="1177" y="1247"/>
                      <a:pt x="1177" y="1247"/>
                    </a:cubicBezTo>
                    <a:cubicBezTo>
                      <a:pt x="1174" y="1250"/>
                      <a:pt x="1171" y="1253"/>
                      <a:pt x="1166" y="1251"/>
                    </a:cubicBezTo>
                    <a:cubicBezTo>
                      <a:pt x="1166" y="1250"/>
                      <a:pt x="1164" y="1251"/>
                      <a:pt x="1164" y="1252"/>
                    </a:cubicBezTo>
                    <a:cubicBezTo>
                      <a:pt x="1163" y="1252"/>
                      <a:pt x="1163" y="1254"/>
                      <a:pt x="1164" y="1255"/>
                    </a:cubicBezTo>
                    <a:cubicBezTo>
                      <a:pt x="1169" y="1260"/>
                      <a:pt x="1174" y="1265"/>
                      <a:pt x="1179" y="1270"/>
                    </a:cubicBezTo>
                    <a:cubicBezTo>
                      <a:pt x="1188" y="1278"/>
                      <a:pt x="1192" y="1278"/>
                      <a:pt x="1203" y="1271"/>
                    </a:cubicBezTo>
                    <a:cubicBezTo>
                      <a:pt x="1207" y="1269"/>
                      <a:pt x="1210" y="1265"/>
                      <a:pt x="1211" y="1260"/>
                    </a:cubicBezTo>
                    <a:cubicBezTo>
                      <a:pt x="1211" y="1260"/>
                      <a:pt x="1210" y="1260"/>
                      <a:pt x="1210" y="1260"/>
                    </a:cubicBezTo>
                    <a:cubicBezTo>
                      <a:pt x="1210" y="1259"/>
                      <a:pt x="1210" y="1259"/>
                      <a:pt x="1210" y="1259"/>
                    </a:cubicBezTo>
                    <a:cubicBezTo>
                      <a:pt x="1211" y="1260"/>
                      <a:pt x="1211" y="1260"/>
                      <a:pt x="1211" y="1260"/>
                    </a:cubicBezTo>
                    <a:cubicBezTo>
                      <a:pt x="1211" y="1260"/>
                      <a:pt x="1211" y="1260"/>
                      <a:pt x="1211" y="1260"/>
                    </a:cubicBezTo>
                    <a:cubicBezTo>
                      <a:pt x="1211" y="1260"/>
                      <a:pt x="1212" y="1261"/>
                      <a:pt x="1212" y="1261"/>
                    </a:cubicBezTo>
                    <a:cubicBezTo>
                      <a:pt x="1214" y="1268"/>
                      <a:pt x="1217" y="1275"/>
                      <a:pt x="1217" y="1283"/>
                    </a:cubicBezTo>
                    <a:cubicBezTo>
                      <a:pt x="1216" y="1286"/>
                      <a:pt x="1216" y="1290"/>
                      <a:pt x="1217" y="1293"/>
                    </a:cubicBezTo>
                    <a:cubicBezTo>
                      <a:pt x="1220" y="1301"/>
                      <a:pt x="1221" y="1309"/>
                      <a:pt x="1223" y="1317"/>
                    </a:cubicBezTo>
                    <a:cubicBezTo>
                      <a:pt x="1225" y="1325"/>
                      <a:pt x="1230" y="1332"/>
                      <a:pt x="1230" y="1340"/>
                    </a:cubicBezTo>
                    <a:cubicBezTo>
                      <a:pt x="1230" y="1342"/>
                      <a:pt x="1232" y="1343"/>
                      <a:pt x="1232" y="1345"/>
                    </a:cubicBezTo>
                    <a:cubicBezTo>
                      <a:pt x="1235" y="1350"/>
                      <a:pt x="1237" y="1355"/>
                      <a:pt x="1241" y="1359"/>
                    </a:cubicBezTo>
                    <a:cubicBezTo>
                      <a:pt x="1244" y="1365"/>
                      <a:pt x="1247" y="1371"/>
                      <a:pt x="1249" y="1377"/>
                    </a:cubicBezTo>
                    <a:cubicBezTo>
                      <a:pt x="1250" y="1380"/>
                      <a:pt x="1251" y="1383"/>
                      <a:pt x="1252" y="1386"/>
                    </a:cubicBezTo>
                    <a:cubicBezTo>
                      <a:pt x="1254" y="1393"/>
                      <a:pt x="1257" y="1399"/>
                      <a:pt x="1261" y="1404"/>
                    </a:cubicBezTo>
                    <a:cubicBezTo>
                      <a:pt x="1264" y="1406"/>
                      <a:pt x="1267" y="1410"/>
                      <a:pt x="1268" y="1413"/>
                    </a:cubicBezTo>
                    <a:cubicBezTo>
                      <a:pt x="1271" y="1421"/>
                      <a:pt x="1275" y="1428"/>
                      <a:pt x="1276" y="1436"/>
                    </a:cubicBezTo>
                    <a:cubicBezTo>
                      <a:pt x="1277" y="1441"/>
                      <a:pt x="1279" y="1446"/>
                      <a:pt x="1282" y="1450"/>
                    </a:cubicBezTo>
                    <a:cubicBezTo>
                      <a:pt x="1284" y="1451"/>
                      <a:pt x="1285" y="1453"/>
                      <a:pt x="1287" y="1454"/>
                    </a:cubicBezTo>
                    <a:cubicBezTo>
                      <a:pt x="1291" y="1458"/>
                      <a:pt x="1297" y="1457"/>
                      <a:pt x="1300" y="1453"/>
                    </a:cubicBezTo>
                    <a:cubicBezTo>
                      <a:pt x="1301" y="1451"/>
                      <a:pt x="1302" y="1450"/>
                      <a:pt x="1303" y="1448"/>
                    </a:cubicBezTo>
                    <a:cubicBezTo>
                      <a:pt x="1304" y="1446"/>
                      <a:pt x="1306" y="1444"/>
                      <a:pt x="1308" y="1443"/>
                    </a:cubicBezTo>
                    <a:cubicBezTo>
                      <a:pt x="1312" y="1441"/>
                      <a:pt x="1313" y="1439"/>
                      <a:pt x="1314" y="1436"/>
                    </a:cubicBezTo>
                    <a:cubicBezTo>
                      <a:pt x="1316" y="1431"/>
                      <a:pt x="1318" y="1428"/>
                      <a:pt x="1323" y="1426"/>
                    </a:cubicBezTo>
                    <a:cubicBezTo>
                      <a:pt x="1325" y="1424"/>
                      <a:pt x="1326" y="1421"/>
                      <a:pt x="1326" y="1419"/>
                    </a:cubicBezTo>
                    <a:cubicBezTo>
                      <a:pt x="1325" y="1416"/>
                      <a:pt x="1325" y="1413"/>
                      <a:pt x="1324" y="1410"/>
                    </a:cubicBezTo>
                    <a:cubicBezTo>
                      <a:pt x="1324" y="1407"/>
                      <a:pt x="1324" y="1404"/>
                      <a:pt x="1325" y="1401"/>
                    </a:cubicBezTo>
                    <a:cubicBezTo>
                      <a:pt x="1326" y="1399"/>
                      <a:pt x="1327" y="1397"/>
                      <a:pt x="1328" y="1395"/>
                    </a:cubicBezTo>
                    <a:cubicBezTo>
                      <a:pt x="1330" y="1390"/>
                      <a:pt x="1330" y="1385"/>
                      <a:pt x="1328" y="1380"/>
                    </a:cubicBezTo>
                    <a:cubicBezTo>
                      <a:pt x="1327" y="1378"/>
                      <a:pt x="1327" y="1375"/>
                      <a:pt x="1327" y="1372"/>
                    </a:cubicBezTo>
                    <a:cubicBezTo>
                      <a:pt x="1326" y="1366"/>
                      <a:pt x="1326" y="1360"/>
                      <a:pt x="1327" y="1354"/>
                    </a:cubicBezTo>
                    <a:cubicBezTo>
                      <a:pt x="1327" y="1350"/>
                      <a:pt x="1329" y="1348"/>
                      <a:pt x="1333" y="1347"/>
                    </a:cubicBezTo>
                    <a:cubicBezTo>
                      <a:pt x="1334" y="1347"/>
                      <a:pt x="1336" y="1347"/>
                      <a:pt x="1337" y="1345"/>
                    </a:cubicBezTo>
                    <a:cubicBezTo>
                      <a:pt x="1340" y="1341"/>
                      <a:pt x="1344" y="1339"/>
                      <a:pt x="1349" y="1338"/>
                    </a:cubicBezTo>
                    <a:cubicBezTo>
                      <a:pt x="1351" y="1337"/>
                      <a:pt x="1352" y="1335"/>
                      <a:pt x="1353" y="1333"/>
                    </a:cubicBezTo>
                    <a:cubicBezTo>
                      <a:pt x="1354" y="1330"/>
                      <a:pt x="1354" y="1327"/>
                      <a:pt x="1357" y="1326"/>
                    </a:cubicBezTo>
                    <a:cubicBezTo>
                      <a:pt x="1364" y="1322"/>
                      <a:pt x="1368" y="1315"/>
                      <a:pt x="1374" y="1311"/>
                    </a:cubicBezTo>
                    <a:cubicBezTo>
                      <a:pt x="1377" y="1309"/>
                      <a:pt x="1379" y="1306"/>
                      <a:pt x="1381" y="1303"/>
                    </a:cubicBezTo>
                    <a:cubicBezTo>
                      <a:pt x="1383" y="1300"/>
                      <a:pt x="1385" y="1297"/>
                      <a:pt x="1388" y="1294"/>
                    </a:cubicBezTo>
                    <a:cubicBezTo>
                      <a:pt x="1389" y="1292"/>
                      <a:pt x="1392" y="1291"/>
                      <a:pt x="1394" y="1290"/>
                    </a:cubicBezTo>
                    <a:cubicBezTo>
                      <a:pt x="1403" y="1285"/>
                      <a:pt x="1410" y="1279"/>
                      <a:pt x="1410" y="1268"/>
                    </a:cubicBezTo>
                    <a:cubicBezTo>
                      <a:pt x="1410" y="1265"/>
                      <a:pt x="1412" y="1263"/>
                      <a:pt x="1415" y="1262"/>
                    </a:cubicBezTo>
                    <a:cubicBezTo>
                      <a:pt x="1419" y="1260"/>
                      <a:pt x="1423" y="1259"/>
                      <a:pt x="1427" y="1260"/>
                    </a:cubicBezTo>
                    <a:cubicBezTo>
                      <a:pt x="1438" y="1260"/>
                      <a:pt x="1447" y="1258"/>
                      <a:pt x="1456" y="1252"/>
                    </a:cubicBezTo>
                    <a:cubicBezTo>
                      <a:pt x="1459" y="1249"/>
                      <a:pt x="1464" y="1250"/>
                      <a:pt x="1467" y="1246"/>
                    </a:cubicBezTo>
                    <a:cubicBezTo>
                      <a:pt x="1467" y="1246"/>
                      <a:pt x="1470" y="1247"/>
                      <a:pt x="1470" y="1248"/>
                    </a:cubicBezTo>
                    <a:cubicBezTo>
                      <a:pt x="1471" y="1251"/>
                      <a:pt x="1472" y="1254"/>
                      <a:pt x="1473" y="1257"/>
                    </a:cubicBezTo>
                    <a:cubicBezTo>
                      <a:pt x="1476" y="1268"/>
                      <a:pt x="1482" y="1277"/>
                      <a:pt x="1493" y="1282"/>
                    </a:cubicBezTo>
                    <a:cubicBezTo>
                      <a:pt x="1494" y="1283"/>
                      <a:pt x="1496" y="1284"/>
                      <a:pt x="1497" y="1284"/>
                    </a:cubicBezTo>
                    <a:cubicBezTo>
                      <a:pt x="1500" y="1286"/>
                      <a:pt x="1500" y="1288"/>
                      <a:pt x="1499" y="1291"/>
                    </a:cubicBezTo>
                    <a:cubicBezTo>
                      <a:pt x="1498" y="1296"/>
                      <a:pt x="1499" y="1298"/>
                      <a:pt x="1504" y="1300"/>
                    </a:cubicBezTo>
                    <a:cubicBezTo>
                      <a:pt x="1507" y="1301"/>
                      <a:pt x="1510" y="1303"/>
                      <a:pt x="1511" y="1306"/>
                    </a:cubicBezTo>
                    <a:cubicBezTo>
                      <a:pt x="1511" y="1307"/>
                      <a:pt x="1512" y="1307"/>
                      <a:pt x="1512" y="1308"/>
                    </a:cubicBezTo>
                    <a:cubicBezTo>
                      <a:pt x="1515" y="1315"/>
                      <a:pt x="1517" y="1322"/>
                      <a:pt x="1515" y="1330"/>
                    </a:cubicBezTo>
                    <a:cubicBezTo>
                      <a:pt x="1514" y="1333"/>
                      <a:pt x="1514" y="1335"/>
                      <a:pt x="1514" y="1338"/>
                    </a:cubicBezTo>
                    <a:cubicBezTo>
                      <a:pt x="1514" y="1340"/>
                      <a:pt x="1518" y="1344"/>
                      <a:pt x="1520" y="1344"/>
                    </a:cubicBezTo>
                    <a:cubicBezTo>
                      <a:pt x="1526" y="1343"/>
                      <a:pt x="1532" y="1343"/>
                      <a:pt x="1537" y="1339"/>
                    </a:cubicBezTo>
                    <a:cubicBezTo>
                      <a:pt x="1541" y="1336"/>
                      <a:pt x="1545" y="1334"/>
                      <a:pt x="1550" y="1331"/>
                    </a:cubicBezTo>
                    <a:close/>
                    <a:moveTo>
                      <a:pt x="1835" y="1094"/>
                    </a:moveTo>
                    <a:cubicBezTo>
                      <a:pt x="1835" y="1094"/>
                      <a:pt x="1836" y="1094"/>
                      <a:pt x="1836" y="1095"/>
                    </a:cubicBezTo>
                    <a:cubicBezTo>
                      <a:pt x="1836" y="1095"/>
                      <a:pt x="1836" y="1096"/>
                      <a:pt x="1835" y="1097"/>
                    </a:cubicBezTo>
                    <a:cubicBezTo>
                      <a:pt x="1836" y="1097"/>
                      <a:pt x="1836" y="1097"/>
                      <a:pt x="1836" y="1097"/>
                    </a:cubicBezTo>
                    <a:cubicBezTo>
                      <a:pt x="1836" y="1098"/>
                      <a:pt x="1836" y="1098"/>
                      <a:pt x="1836" y="1098"/>
                    </a:cubicBezTo>
                    <a:cubicBezTo>
                      <a:pt x="1835" y="1097"/>
                      <a:pt x="1835" y="1097"/>
                      <a:pt x="1835" y="1097"/>
                    </a:cubicBezTo>
                    <a:cubicBezTo>
                      <a:pt x="1835" y="1097"/>
                      <a:pt x="1835" y="1097"/>
                      <a:pt x="1835" y="1097"/>
                    </a:cubicBezTo>
                    <a:cubicBezTo>
                      <a:pt x="1835" y="1097"/>
                      <a:pt x="1834" y="1096"/>
                      <a:pt x="1834" y="1096"/>
                    </a:cubicBezTo>
                    <a:cubicBezTo>
                      <a:pt x="1833" y="1095"/>
                      <a:pt x="1834" y="1094"/>
                      <a:pt x="1835" y="1094"/>
                    </a:cubicBezTo>
                    <a:close/>
                    <a:moveTo>
                      <a:pt x="1806" y="1058"/>
                    </a:moveTo>
                    <a:cubicBezTo>
                      <a:pt x="1807" y="1059"/>
                      <a:pt x="1807" y="1059"/>
                      <a:pt x="1807" y="1059"/>
                    </a:cubicBezTo>
                    <a:cubicBezTo>
                      <a:pt x="1807" y="1060"/>
                      <a:pt x="1807" y="1060"/>
                      <a:pt x="1806" y="1060"/>
                    </a:cubicBezTo>
                    <a:cubicBezTo>
                      <a:pt x="1806" y="1060"/>
                      <a:pt x="1805" y="1060"/>
                      <a:pt x="1805" y="1060"/>
                    </a:cubicBezTo>
                    <a:cubicBezTo>
                      <a:pt x="1805" y="1059"/>
                      <a:pt x="1805" y="1058"/>
                      <a:pt x="1806" y="1058"/>
                    </a:cubicBezTo>
                    <a:close/>
                    <a:moveTo>
                      <a:pt x="1790" y="1132"/>
                    </a:moveTo>
                    <a:cubicBezTo>
                      <a:pt x="1791" y="1132"/>
                      <a:pt x="1791" y="1133"/>
                      <a:pt x="1791" y="1133"/>
                    </a:cubicBezTo>
                    <a:cubicBezTo>
                      <a:pt x="1792" y="1134"/>
                      <a:pt x="1792" y="1135"/>
                      <a:pt x="1792" y="1136"/>
                    </a:cubicBezTo>
                    <a:cubicBezTo>
                      <a:pt x="1792" y="1136"/>
                      <a:pt x="1791" y="1136"/>
                      <a:pt x="1791" y="1137"/>
                    </a:cubicBezTo>
                    <a:cubicBezTo>
                      <a:pt x="1790" y="1135"/>
                      <a:pt x="1790" y="1134"/>
                      <a:pt x="1789" y="1133"/>
                    </a:cubicBezTo>
                    <a:cubicBezTo>
                      <a:pt x="1789" y="1133"/>
                      <a:pt x="1790" y="1132"/>
                      <a:pt x="1790" y="1132"/>
                    </a:cubicBezTo>
                    <a:close/>
                    <a:moveTo>
                      <a:pt x="1933" y="816"/>
                    </a:moveTo>
                    <a:cubicBezTo>
                      <a:pt x="1935" y="816"/>
                      <a:pt x="1937" y="817"/>
                      <a:pt x="1937" y="818"/>
                    </a:cubicBezTo>
                    <a:cubicBezTo>
                      <a:pt x="1937" y="820"/>
                      <a:pt x="1937" y="821"/>
                      <a:pt x="1938" y="823"/>
                    </a:cubicBezTo>
                    <a:cubicBezTo>
                      <a:pt x="1937" y="824"/>
                      <a:pt x="1937" y="826"/>
                      <a:pt x="1936" y="827"/>
                    </a:cubicBezTo>
                    <a:cubicBezTo>
                      <a:pt x="1936" y="828"/>
                      <a:pt x="1934" y="828"/>
                      <a:pt x="1933" y="827"/>
                    </a:cubicBezTo>
                    <a:cubicBezTo>
                      <a:pt x="1932" y="825"/>
                      <a:pt x="1931" y="823"/>
                      <a:pt x="1930" y="820"/>
                    </a:cubicBezTo>
                    <a:cubicBezTo>
                      <a:pt x="1929" y="819"/>
                      <a:pt x="1932" y="816"/>
                      <a:pt x="1933" y="816"/>
                    </a:cubicBezTo>
                    <a:close/>
                    <a:moveTo>
                      <a:pt x="2226" y="198"/>
                    </a:moveTo>
                    <a:cubicBezTo>
                      <a:pt x="2229" y="198"/>
                      <a:pt x="2231" y="197"/>
                      <a:pt x="2233" y="197"/>
                    </a:cubicBezTo>
                    <a:cubicBezTo>
                      <a:pt x="2233" y="197"/>
                      <a:pt x="2234" y="197"/>
                      <a:pt x="2234" y="198"/>
                    </a:cubicBezTo>
                    <a:cubicBezTo>
                      <a:pt x="2234" y="198"/>
                      <a:pt x="2234" y="199"/>
                      <a:pt x="2234" y="200"/>
                    </a:cubicBezTo>
                    <a:cubicBezTo>
                      <a:pt x="2232" y="201"/>
                      <a:pt x="2231" y="202"/>
                      <a:pt x="2229" y="203"/>
                    </a:cubicBezTo>
                    <a:cubicBezTo>
                      <a:pt x="2228" y="203"/>
                      <a:pt x="2226" y="202"/>
                      <a:pt x="2225" y="201"/>
                    </a:cubicBezTo>
                    <a:cubicBezTo>
                      <a:pt x="2225" y="199"/>
                      <a:pt x="2225" y="199"/>
                      <a:pt x="2226" y="198"/>
                    </a:cubicBezTo>
                    <a:close/>
                    <a:moveTo>
                      <a:pt x="1949" y="102"/>
                    </a:moveTo>
                    <a:cubicBezTo>
                      <a:pt x="1949" y="102"/>
                      <a:pt x="1949" y="102"/>
                      <a:pt x="1949" y="102"/>
                    </a:cubicBezTo>
                    <a:cubicBezTo>
                      <a:pt x="1950" y="102"/>
                      <a:pt x="1951" y="102"/>
                      <a:pt x="1952" y="103"/>
                    </a:cubicBezTo>
                    <a:cubicBezTo>
                      <a:pt x="1952" y="104"/>
                      <a:pt x="1951" y="104"/>
                      <a:pt x="1950" y="104"/>
                    </a:cubicBezTo>
                    <a:cubicBezTo>
                      <a:pt x="1950" y="103"/>
                      <a:pt x="1949" y="103"/>
                      <a:pt x="1949" y="102"/>
                    </a:cubicBezTo>
                    <a:cubicBezTo>
                      <a:pt x="1949" y="102"/>
                      <a:pt x="1948" y="102"/>
                      <a:pt x="1948" y="102"/>
                    </a:cubicBezTo>
                    <a:cubicBezTo>
                      <a:pt x="1948" y="102"/>
                      <a:pt x="1948" y="102"/>
                      <a:pt x="1947" y="101"/>
                    </a:cubicBezTo>
                    <a:cubicBezTo>
                      <a:pt x="1948" y="101"/>
                      <a:pt x="1948" y="101"/>
                      <a:pt x="1949" y="102"/>
                    </a:cubicBezTo>
                    <a:close/>
                    <a:moveTo>
                      <a:pt x="1799" y="621"/>
                    </a:moveTo>
                    <a:cubicBezTo>
                      <a:pt x="1800" y="620"/>
                      <a:pt x="1800" y="620"/>
                      <a:pt x="1800" y="620"/>
                    </a:cubicBezTo>
                    <a:cubicBezTo>
                      <a:pt x="1801" y="620"/>
                      <a:pt x="1801" y="620"/>
                      <a:pt x="1802" y="619"/>
                    </a:cubicBezTo>
                    <a:cubicBezTo>
                      <a:pt x="1802" y="620"/>
                      <a:pt x="1802" y="620"/>
                      <a:pt x="1802" y="620"/>
                    </a:cubicBezTo>
                    <a:cubicBezTo>
                      <a:pt x="1802" y="620"/>
                      <a:pt x="1801" y="620"/>
                      <a:pt x="1800" y="620"/>
                    </a:cubicBezTo>
                    <a:cubicBezTo>
                      <a:pt x="1800" y="621"/>
                      <a:pt x="1800" y="621"/>
                      <a:pt x="1800" y="621"/>
                    </a:cubicBezTo>
                    <a:cubicBezTo>
                      <a:pt x="1799" y="621"/>
                      <a:pt x="1799" y="621"/>
                      <a:pt x="1799" y="621"/>
                    </a:cubicBezTo>
                    <a:close/>
                    <a:moveTo>
                      <a:pt x="1733" y="1137"/>
                    </a:moveTo>
                    <a:cubicBezTo>
                      <a:pt x="1733" y="1137"/>
                      <a:pt x="1733" y="1137"/>
                      <a:pt x="1734" y="1138"/>
                    </a:cubicBezTo>
                    <a:cubicBezTo>
                      <a:pt x="1736" y="1137"/>
                      <a:pt x="1738" y="1137"/>
                      <a:pt x="1740" y="1135"/>
                    </a:cubicBezTo>
                    <a:cubicBezTo>
                      <a:pt x="1741" y="1134"/>
                      <a:pt x="1742" y="1135"/>
                      <a:pt x="1742" y="1136"/>
                    </a:cubicBezTo>
                    <a:cubicBezTo>
                      <a:pt x="1742" y="1137"/>
                      <a:pt x="1741" y="1138"/>
                      <a:pt x="1740" y="1139"/>
                    </a:cubicBezTo>
                    <a:cubicBezTo>
                      <a:pt x="1738" y="1140"/>
                      <a:pt x="1735" y="1140"/>
                      <a:pt x="1734" y="1138"/>
                    </a:cubicBezTo>
                    <a:cubicBezTo>
                      <a:pt x="1733" y="1138"/>
                      <a:pt x="1733" y="1138"/>
                      <a:pt x="1733" y="1138"/>
                    </a:cubicBezTo>
                    <a:cubicBezTo>
                      <a:pt x="1733" y="1137"/>
                      <a:pt x="1733" y="1137"/>
                      <a:pt x="1733" y="1137"/>
                    </a:cubicBezTo>
                    <a:cubicBezTo>
                      <a:pt x="1733" y="1137"/>
                      <a:pt x="1733" y="1137"/>
                      <a:pt x="1733" y="1137"/>
                    </a:cubicBezTo>
                    <a:close/>
                    <a:moveTo>
                      <a:pt x="1726" y="72"/>
                    </a:moveTo>
                    <a:cubicBezTo>
                      <a:pt x="1726" y="71"/>
                      <a:pt x="1726" y="71"/>
                      <a:pt x="1726" y="71"/>
                    </a:cubicBezTo>
                    <a:cubicBezTo>
                      <a:pt x="1727" y="72"/>
                      <a:pt x="1727" y="72"/>
                      <a:pt x="1727" y="72"/>
                    </a:cubicBezTo>
                    <a:cubicBezTo>
                      <a:pt x="1727" y="72"/>
                      <a:pt x="1727" y="72"/>
                      <a:pt x="1727" y="73"/>
                    </a:cubicBezTo>
                    <a:cubicBezTo>
                      <a:pt x="1730" y="73"/>
                      <a:pt x="1731" y="75"/>
                      <a:pt x="1730" y="78"/>
                    </a:cubicBezTo>
                    <a:cubicBezTo>
                      <a:pt x="1730" y="80"/>
                      <a:pt x="1729" y="82"/>
                      <a:pt x="1728" y="84"/>
                    </a:cubicBezTo>
                    <a:cubicBezTo>
                      <a:pt x="1728" y="84"/>
                      <a:pt x="1727" y="84"/>
                      <a:pt x="1726" y="84"/>
                    </a:cubicBezTo>
                    <a:cubicBezTo>
                      <a:pt x="1726" y="84"/>
                      <a:pt x="1725" y="83"/>
                      <a:pt x="1726" y="83"/>
                    </a:cubicBezTo>
                    <a:cubicBezTo>
                      <a:pt x="1726" y="79"/>
                      <a:pt x="1726" y="76"/>
                      <a:pt x="1727" y="73"/>
                    </a:cubicBezTo>
                    <a:cubicBezTo>
                      <a:pt x="1727" y="73"/>
                      <a:pt x="1727" y="72"/>
                      <a:pt x="1726" y="72"/>
                    </a:cubicBezTo>
                    <a:close/>
                    <a:moveTo>
                      <a:pt x="1712" y="759"/>
                    </a:moveTo>
                    <a:cubicBezTo>
                      <a:pt x="1712" y="759"/>
                      <a:pt x="1711" y="759"/>
                      <a:pt x="1711" y="759"/>
                    </a:cubicBezTo>
                    <a:cubicBezTo>
                      <a:pt x="1711" y="758"/>
                      <a:pt x="1711" y="757"/>
                      <a:pt x="1712" y="756"/>
                    </a:cubicBezTo>
                    <a:cubicBezTo>
                      <a:pt x="1712" y="756"/>
                      <a:pt x="1713" y="757"/>
                      <a:pt x="1713" y="757"/>
                    </a:cubicBezTo>
                    <a:cubicBezTo>
                      <a:pt x="1712" y="758"/>
                      <a:pt x="1712" y="759"/>
                      <a:pt x="1712" y="759"/>
                    </a:cubicBezTo>
                    <a:close/>
                    <a:moveTo>
                      <a:pt x="1713" y="63"/>
                    </a:moveTo>
                    <a:cubicBezTo>
                      <a:pt x="1714" y="63"/>
                      <a:pt x="1715" y="64"/>
                      <a:pt x="1716" y="64"/>
                    </a:cubicBezTo>
                    <a:cubicBezTo>
                      <a:pt x="1715" y="65"/>
                      <a:pt x="1715" y="65"/>
                      <a:pt x="1715" y="65"/>
                    </a:cubicBezTo>
                    <a:cubicBezTo>
                      <a:pt x="1714" y="67"/>
                      <a:pt x="1713" y="68"/>
                      <a:pt x="1711" y="69"/>
                    </a:cubicBezTo>
                    <a:cubicBezTo>
                      <a:pt x="1711" y="69"/>
                      <a:pt x="1710" y="69"/>
                      <a:pt x="1710" y="69"/>
                    </a:cubicBezTo>
                    <a:cubicBezTo>
                      <a:pt x="1709" y="69"/>
                      <a:pt x="1708" y="69"/>
                      <a:pt x="1708" y="68"/>
                    </a:cubicBezTo>
                    <a:cubicBezTo>
                      <a:pt x="1707" y="65"/>
                      <a:pt x="1709" y="63"/>
                      <a:pt x="1713" y="63"/>
                    </a:cubicBezTo>
                    <a:close/>
                    <a:moveTo>
                      <a:pt x="1658" y="122"/>
                    </a:moveTo>
                    <a:cubicBezTo>
                      <a:pt x="1660" y="122"/>
                      <a:pt x="1662" y="123"/>
                      <a:pt x="1664" y="123"/>
                    </a:cubicBezTo>
                    <a:cubicBezTo>
                      <a:pt x="1664" y="123"/>
                      <a:pt x="1664" y="124"/>
                      <a:pt x="1665" y="124"/>
                    </a:cubicBezTo>
                    <a:cubicBezTo>
                      <a:pt x="1664" y="125"/>
                      <a:pt x="1664" y="126"/>
                      <a:pt x="1663" y="127"/>
                    </a:cubicBezTo>
                    <a:cubicBezTo>
                      <a:pt x="1660" y="128"/>
                      <a:pt x="1658" y="127"/>
                      <a:pt x="1656" y="124"/>
                    </a:cubicBezTo>
                    <a:cubicBezTo>
                      <a:pt x="1656" y="123"/>
                      <a:pt x="1657" y="122"/>
                      <a:pt x="1658" y="122"/>
                    </a:cubicBezTo>
                    <a:close/>
                    <a:moveTo>
                      <a:pt x="1653" y="1385"/>
                    </a:moveTo>
                    <a:cubicBezTo>
                      <a:pt x="1653" y="1386"/>
                      <a:pt x="1654" y="1386"/>
                      <a:pt x="1654" y="1386"/>
                    </a:cubicBezTo>
                    <a:cubicBezTo>
                      <a:pt x="1653" y="1387"/>
                      <a:pt x="1652" y="1387"/>
                      <a:pt x="1652" y="1385"/>
                    </a:cubicBezTo>
                    <a:cubicBezTo>
                      <a:pt x="1652" y="1385"/>
                      <a:pt x="1653" y="1385"/>
                      <a:pt x="1653" y="1385"/>
                    </a:cubicBezTo>
                    <a:close/>
                    <a:moveTo>
                      <a:pt x="1313" y="52"/>
                    </a:moveTo>
                    <a:cubicBezTo>
                      <a:pt x="1313" y="52"/>
                      <a:pt x="1314" y="52"/>
                      <a:pt x="1314" y="53"/>
                    </a:cubicBezTo>
                    <a:cubicBezTo>
                      <a:pt x="1314" y="53"/>
                      <a:pt x="1313" y="52"/>
                      <a:pt x="1313" y="52"/>
                    </a:cubicBezTo>
                    <a:cubicBezTo>
                      <a:pt x="1312" y="51"/>
                      <a:pt x="1312" y="51"/>
                      <a:pt x="1312" y="51"/>
                    </a:cubicBezTo>
                    <a:lnTo>
                      <a:pt x="1313" y="52"/>
                    </a:lnTo>
                    <a:close/>
                    <a:moveTo>
                      <a:pt x="347" y="550"/>
                    </a:moveTo>
                    <a:cubicBezTo>
                      <a:pt x="347" y="550"/>
                      <a:pt x="347" y="550"/>
                      <a:pt x="347" y="550"/>
                    </a:cubicBezTo>
                    <a:cubicBezTo>
                      <a:pt x="348" y="550"/>
                      <a:pt x="348" y="550"/>
                      <a:pt x="348" y="550"/>
                    </a:cubicBezTo>
                    <a:lnTo>
                      <a:pt x="347" y="550"/>
                    </a:lnTo>
                    <a:close/>
                    <a:moveTo>
                      <a:pt x="390" y="651"/>
                    </a:moveTo>
                    <a:cubicBezTo>
                      <a:pt x="390" y="654"/>
                      <a:pt x="388" y="656"/>
                      <a:pt x="385" y="657"/>
                    </a:cubicBezTo>
                    <a:cubicBezTo>
                      <a:pt x="382" y="657"/>
                      <a:pt x="380" y="657"/>
                      <a:pt x="377" y="657"/>
                    </a:cubicBezTo>
                    <a:cubicBezTo>
                      <a:pt x="377" y="657"/>
                      <a:pt x="377" y="657"/>
                      <a:pt x="377" y="657"/>
                    </a:cubicBezTo>
                    <a:cubicBezTo>
                      <a:pt x="377" y="658"/>
                      <a:pt x="377" y="658"/>
                      <a:pt x="377" y="658"/>
                    </a:cubicBezTo>
                    <a:cubicBezTo>
                      <a:pt x="377" y="658"/>
                      <a:pt x="377" y="657"/>
                      <a:pt x="377" y="657"/>
                    </a:cubicBezTo>
                    <a:cubicBezTo>
                      <a:pt x="377" y="657"/>
                      <a:pt x="377" y="657"/>
                      <a:pt x="377" y="657"/>
                    </a:cubicBezTo>
                    <a:cubicBezTo>
                      <a:pt x="377" y="653"/>
                      <a:pt x="377" y="650"/>
                      <a:pt x="382" y="648"/>
                    </a:cubicBezTo>
                    <a:cubicBezTo>
                      <a:pt x="383" y="648"/>
                      <a:pt x="383" y="646"/>
                      <a:pt x="384" y="644"/>
                    </a:cubicBezTo>
                    <a:cubicBezTo>
                      <a:pt x="385" y="642"/>
                      <a:pt x="387" y="641"/>
                      <a:pt x="388" y="642"/>
                    </a:cubicBezTo>
                    <a:cubicBezTo>
                      <a:pt x="389" y="644"/>
                      <a:pt x="390" y="645"/>
                      <a:pt x="390" y="646"/>
                    </a:cubicBezTo>
                    <a:cubicBezTo>
                      <a:pt x="390" y="648"/>
                      <a:pt x="390" y="650"/>
                      <a:pt x="390" y="651"/>
                    </a:cubicBezTo>
                    <a:close/>
                    <a:moveTo>
                      <a:pt x="400" y="660"/>
                    </a:moveTo>
                    <a:cubicBezTo>
                      <a:pt x="400" y="660"/>
                      <a:pt x="400" y="660"/>
                      <a:pt x="400" y="661"/>
                    </a:cubicBezTo>
                    <a:cubicBezTo>
                      <a:pt x="400" y="661"/>
                      <a:pt x="400" y="661"/>
                      <a:pt x="400" y="662"/>
                    </a:cubicBezTo>
                    <a:cubicBezTo>
                      <a:pt x="400" y="662"/>
                      <a:pt x="399" y="662"/>
                      <a:pt x="399" y="663"/>
                    </a:cubicBezTo>
                    <a:cubicBezTo>
                      <a:pt x="400" y="662"/>
                      <a:pt x="400" y="661"/>
                      <a:pt x="400" y="660"/>
                    </a:cubicBezTo>
                    <a:cubicBezTo>
                      <a:pt x="400" y="660"/>
                      <a:pt x="400" y="660"/>
                      <a:pt x="400" y="660"/>
                    </a:cubicBezTo>
                    <a:cubicBezTo>
                      <a:pt x="400" y="659"/>
                      <a:pt x="400" y="658"/>
                      <a:pt x="402" y="657"/>
                    </a:cubicBezTo>
                    <a:cubicBezTo>
                      <a:pt x="402" y="657"/>
                      <a:pt x="402" y="658"/>
                      <a:pt x="402" y="658"/>
                    </a:cubicBezTo>
                    <a:cubicBezTo>
                      <a:pt x="402" y="659"/>
                      <a:pt x="401" y="659"/>
                      <a:pt x="400" y="660"/>
                    </a:cubicBezTo>
                    <a:close/>
                    <a:moveTo>
                      <a:pt x="427" y="635"/>
                    </a:moveTo>
                    <a:cubicBezTo>
                      <a:pt x="428" y="635"/>
                      <a:pt x="428" y="635"/>
                      <a:pt x="429" y="635"/>
                    </a:cubicBezTo>
                    <a:cubicBezTo>
                      <a:pt x="430" y="635"/>
                      <a:pt x="431" y="636"/>
                      <a:pt x="432" y="636"/>
                    </a:cubicBezTo>
                    <a:cubicBezTo>
                      <a:pt x="432" y="636"/>
                      <a:pt x="432" y="637"/>
                      <a:pt x="432" y="637"/>
                    </a:cubicBezTo>
                    <a:cubicBezTo>
                      <a:pt x="431" y="637"/>
                      <a:pt x="430" y="638"/>
                      <a:pt x="429" y="637"/>
                    </a:cubicBezTo>
                    <a:cubicBezTo>
                      <a:pt x="427" y="637"/>
                      <a:pt x="427" y="636"/>
                      <a:pt x="427" y="635"/>
                    </a:cubicBezTo>
                    <a:close/>
                    <a:moveTo>
                      <a:pt x="453" y="387"/>
                    </a:moveTo>
                    <a:cubicBezTo>
                      <a:pt x="453" y="388"/>
                      <a:pt x="451" y="388"/>
                      <a:pt x="450" y="388"/>
                    </a:cubicBezTo>
                    <a:cubicBezTo>
                      <a:pt x="450" y="388"/>
                      <a:pt x="449" y="388"/>
                      <a:pt x="449" y="388"/>
                    </a:cubicBezTo>
                    <a:cubicBezTo>
                      <a:pt x="448" y="387"/>
                      <a:pt x="448" y="386"/>
                      <a:pt x="448" y="386"/>
                    </a:cubicBezTo>
                    <a:cubicBezTo>
                      <a:pt x="448" y="385"/>
                      <a:pt x="449" y="384"/>
                      <a:pt x="450" y="384"/>
                    </a:cubicBezTo>
                    <a:cubicBezTo>
                      <a:pt x="452" y="385"/>
                      <a:pt x="454" y="387"/>
                      <a:pt x="453" y="387"/>
                    </a:cubicBezTo>
                    <a:close/>
                    <a:moveTo>
                      <a:pt x="470" y="377"/>
                    </a:moveTo>
                    <a:cubicBezTo>
                      <a:pt x="470" y="377"/>
                      <a:pt x="470" y="377"/>
                      <a:pt x="470" y="377"/>
                    </a:cubicBezTo>
                    <a:cubicBezTo>
                      <a:pt x="469" y="378"/>
                      <a:pt x="469" y="379"/>
                      <a:pt x="468" y="379"/>
                    </a:cubicBezTo>
                    <a:cubicBezTo>
                      <a:pt x="468" y="379"/>
                      <a:pt x="467" y="378"/>
                      <a:pt x="468" y="378"/>
                    </a:cubicBezTo>
                    <a:cubicBezTo>
                      <a:pt x="468" y="378"/>
                      <a:pt x="469" y="378"/>
                      <a:pt x="470" y="377"/>
                    </a:cubicBezTo>
                    <a:cubicBezTo>
                      <a:pt x="470" y="377"/>
                      <a:pt x="470" y="377"/>
                      <a:pt x="470" y="377"/>
                    </a:cubicBezTo>
                    <a:cubicBezTo>
                      <a:pt x="470" y="376"/>
                      <a:pt x="470" y="376"/>
                      <a:pt x="470" y="376"/>
                    </a:cubicBezTo>
                    <a:lnTo>
                      <a:pt x="470" y="377"/>
                    </a:lnTo>
                    <a:close/>
                    <a:moveTo>
                      <a:pt x="493" y="369"/>
                    </a:moveTo>
                    <a:cubicBezTo>
                      <a:pt x="493" y="369"/>
                      <a:pt x="493" y="370"/>
                      <a:pt x="493" y="370"/>
                    </a:cubicBezTo>
                    <a:cubicBezTo>
                      <a:pt x="493" y="370"/>
                      <a:pt x="493" y="371"/>
                      <a:pt x="492" y="371"/>
                    </a:cubicBezTo>
                    <a:cubicBezTo>
                      <a:pt x="492" y="373"/>
                      <a:pt x="492" y="375"/>
                      <a:pt x="492" y="377"/>
                    </a:cubicBezTo>
                    <a:cubicBezTo>
                      <a:pt x="492" y="378"/>
                      <a:pt x="492" y="378"/>
                      <a:pt x="492" y="378"/>
                    </a:cubicBezTo>
                    <a:cubicBezTo>
                      <a:pt x="491" y="378"/>
                      <a:pt x="491" y="378"/>
                      <a:pt x="491" y="377"/>
                    </a:cubicBezTo>
                    <a:cubicBezTo>
                      <a:pt x="491" y="375"/>
                      <a:pt x="491" y="373"/>
                      <a:pt x="492" y="371"/>
                    </a:cubicBezTo>
                    <a:cubicBezTo>
                      <a:pt x="492" y="370"/>
                      <a:pt x="492" y="370"/>
                      <a:pt x="492" y="369"/>
                    </a:cubicBezTo>
                    <a:cubicBezTo>
                      <a:pt x="493" y="369"/>
                      <a:pt x="493" y="369"/>
                      <a:pt x="493" y="369"/>
                    </a:cubicBezTo>
                    <a:cubicBezTo>
                      <a:pt x="493" y="369"/>
                      <a:pt x="493" y="369"/>
                      <a:pt x="494" y="369"/>
                    </a:cubicBezTo>
                    <a:cubicBezTo>
                      <a:pt x="494" y="369"/>
                      <a:pt x="494" y="369"/>
                      <a:pt x="493" y="369"/>
                    </a:cubicBezTo>
                    <a:close/>
                    <a:moveTo>
                      <a:pt x="521" y="585"/>
                    </a:moveTo>
                    <a:cubicBezTo>
                      <a:pt x="521" y="584"/>
                      <a:pt x="521" y="584"/>
                      <a:pt x="521" y="584"/>
                    </a:cubicBezTo>
                    <a:cubicBezTo>
                      <a:pt x="522" y="585"/>
                      <a:pt x="522" y="585"/>
                      <a:pt x="522" y="585"/>
                    </a:cubicBezTo>
                    <a:lnTo>
                      <a:pt x="521" y="585"/>
                    </a:lnTo>
                    <a:close/>
                    <a:moveTo>
                      <a:pt x="523" y="410"/>
                    </a:moveTo>
                    <a:cubicBezTo>
                      <a:pt x="524" y="409"/>
                      <a:pt x="525" y="408"/>
                      <a:pt x="526" y="407"/>
                    </a:cubicBezTo>
                    <a:cubicBezTo>
                      <a:pt x="526" y="406"/>
                      <a:pt x="526" y="406"/>
                      <a:pt x="526" y="406"/>
                    </a:cubicBezTo>
                    <a:cubicBezTo>
                      <a:pt x="527" y="405"/>
                      <a:pt x="527" y="405"/>
                      <a:pt x="527" y="405"/>
                    </a:cubicBezTo>
                    <a:cubicBezTo>
                      <a:pt x="526" y="406"/>
                      <a:pt x="526" y="406"/>
                      <a:pt x="526" y="406"/>
                    </a:cubicBezTo>
                    <a:cubicBezTo>
                      <a:pt x="526" y="407"/>
                      <a:pt x="526" y="407"/>
                      <a:pt x="526" y="407"/>
                    </a:cubicBezTo>
                    <a:cubicBezTo>
                      <a:pt x="526" y="408"/>
                      <a:pt x="527" y="409"/>
                      <a:pt x="527" y="411"/>
                    </a:cubicBezTo>
                    <a:cubicBezTo>
                      <a:pt x="527" y="411"/>
                      <a:pt x="526" y="412"/>
                      <a:pt x="525" y="413"/>
                    </a:cubicBezTo>
                    <a:cubicBezTo>
                      <a:pt x="525" y="413"/>
                      <a:pt x="524" y="413"/>
                      <a:pt x="524" y="413"/>
                    </a:cubicBezTo>
                    <a:cubicBezTo>
                      <a:pt x="524" y="412"/>
                      <a:pt x="523" y="411"/>
                      <a:pt x="523" y="410"/>
                    </a:cubicBezTo>
                    <a:close/>
                    <a:moveTo>
                      <a:pt x="529" y="561"/>
                    </a:moveTo>
                    <a:cubicBezTo>
                      <a:pt x="529" y="561"/>
                      <a:pt x="528" y="561"/>
                      <a:pt x="528" y="561"/>
                    </a:cubicBezTo>
                    <a:cubicBezTo>
                      <a:pt x="526" y="560"/>
                      <a:pt x="525" y="561"/>
                      <a:pt x="524" y="558"/>
                    </a:cubicBezTo>
                    <a:cubicBezTo>
                      <a:pt x="524" y="558"/>
                      <a:pt x="525" y="558"/>
                      <a:pt x="526" y="558"/>
                    </a:cubicBezTo>
                    <a:cubicBezTo>
                      <a:pt x="527" y="558"/>
                      <a:pt x="528" y="559"/>
                      <a:pt x="528" y="559"/>
                    </a:cubicBezTo>
                    <a:cubicBezTo>
                      <a:pt x="529" y="559"/>
                      <a:pt x="530" y="559"/>
                      <a:pt x="530" y="560"/>
                    </a:cubicBezTo>
                    <a:cubicBezTo>
                      <a:pt x="530" y="560"/>
                      <a:pt x="530" y="561"/>
                      <a:pt x="531" y="561"/>
                    </a:cubicBezTo>
                    <a:cubicBezTo>
                      <a:pt x="530" y="561"/>
                      <a:pt x="530" y="561"/>
                      <a:pt x="529" y="561"/>
                    </a:cubicBezTo>
                    <a:close/>
                    <a:moveTo>
                      <a:pt x="537" y="525"/>
                    </a:moveTo>
                    <a:cubicBezTo>
                      <a:pt x="537" y="526"/>
                      <a:pt x="535" y="527"/>
                      <a:pt x="535" y="527"/>
                    </a:cubicBezTo>
                    <a:cubicBezTo>
                      <a:pt x="534" y="526"/>
                      <a:pt x="532" y="525"/>
                      <a:pt x="532" y="523"/>
                    </a:cubicBezTo>
                    <a:cubicBezTo>
                      <a:pt x="531" y="523"/>
                      <a:pt x="532" y="522"/>
                      <a:pt x="533" y="521"/>
                    </a:cubicBezTo>
                    <a:cubicBezTo>
                      <a:pt x="535" y="521"/>
                      <a:pt x="537" y="522"/>
                      <a:pt x="538" y="524"/>
                    </a:cubicBezTo>
                    <a:cubicBezTo>
                      <a:pt x="538" y="524"/>
                      <a:pt x="538" y="525"/>
                      <a:pt x="537" y="525"/>
                    </a:cubicBezTo>
                    <a:close/>
                    <a:moveTo>
                      <a:pt x="554" y="573"/>
                    </a:moveTo>
                    <a:cubicBezTo>
                      <a:pt x="553" y="574"/>
                      <a:pt x="553" y="574"/>
                      <a:pt x="553" y="574"/>
                    </a:cubicBezTo>
                    <a:cubicBezTo>
                      <a:pt x="552" y="573"/>
                      <a:pt x="552" y="573"/>
                      <a:pt x="552" y="573"/>
                    </a:cubicBezTo>
                    <a:lnTo>
                      <a:pt x="554" y="573"/>
                    </a:lnTo>
                    <a:close/>
                    <a:moveTo>
                      <a:pt x="558" y="587"/>
                    </a:moveTo>
                    <a:cubicBezTo>
                      <a:pt x="557" y="588"/>
                      <a:pt x="556" y="589"/>
                      <a:pt x="557" y="591"/>
                    </a:cubicBezTo>
                    <a:cubicBezTo>
                      <a:pt x="558" y="592"/>
                      <a:pt x="559" y="594"/>
                      <a:pt x="556" y="595"/>
                    </a:cubicBezTo>
                    <a:cubicBezTo>
                      <a:pt x="555" y="595"/>
                      <a:pt x="553" y="594"/>
                      <a:pt x="552" y="594"/>
                    </a:cubicBezTo>
                    <a:cubicBezTo>
                      <a:pt x="550" y="593"/>
                      <a:pt x="550" y="590"/>
                      <a:pt x="551" y="588"/>
                    </a:cubicBezTo>
                    <a:cubicBezTo>
                      <a:pt x="553" y="586"/>
                      <a:pt x="555" y="584"/>
                      <a:pt x="557" y="583"/>
                    </a:cubicBezTo>
                    <a:cubicBezTo>
                      <a:pt x="558" y="582"/>
                      <a:pt x="558" y="583"/>
                      <a:pt x="559" y="583"/>
                    </a:cubicBezTo>
                    <a:cubicBezTo>
                      <a:pt x="559" y="583"/>
                      <a:pt x="559" y="583"/>
                      <a:pt x="560" y="584"/>
                    </a:cubicBezTo>
                    <a:cubicBezTo>
                      <a:pt x="559" y="585"/>
                      <a:pt x="559" y="586"/>
                      <a:pt x="558" y="587"/>
                    </a:cubicBezTo>
                    <a:close/>
                    <a:moveTo>
                      <a:pt x="563" y="547"/>
                    </a:moveTo>
                    <a:cubicBezTo>
                      <a:pt x="563" y="547"/>
                      <a:pt x="563" y="546"/>
                      <a:pt x="563" y="546"/>
                    </a:cubicBezTo>
                    <a:cubicBezTo>
                      <a:pt x="564" y="546"/>
                      <a:pt x="565" y="547"/>
                      <a:pt x="566" y="547"/>
                    </a:cubicBezTo>
                    <a:cubicBezTo>
                      <a:pt x="567" y="547"/>
                      <a:pt x="567" y="548"/>
                      <a:pt x="567" y="548"/>
                    </a:cubicBezTo>
                    <a:cubicBezTo>
                      <a:pt x="567" y="549"/>
                      <a:pt x="566" y="549"/>
                      <a:pt x="566" y="549"/>
                    </a:cubicBezTo>
                    <a:cubicBezTo>
                      <a:pt x="565" y="549"/>
                      <a:pt x="564" y="548"/>
                      <a:pt x="563" y="547"/>
                    </a:cubicBezTo>
                    <a:close/>
                    <a:moveTo>
                      <a:pt x="567" y="569"/>
                    </a:moveTo>
                    <a:cubicBezTo>
                      <a:pt x="567" y="569"/>
                      <a:pt x="566" y="568"/>
                      <a:pt x="566" y="568"/>
                    </a:cubicBezTo>
                    <a:cubicBezTo>
                      <a:pt x="567" y="567"/>
                      <a:pt x="567" y="567"/>
                      <a:pt x="567" y="567"/>
                    </a:cubicBezTo>
                    <a:cubicBezTo>
                      <a:pt x="567" y="567"/>
                      <a:pt x="568" y="567"/>
                      <a:pt x="568" y="568"/>
                    </a:cubicBezTo>
                    <a:cubicBezTo>
                      <a:pt x="568" y="568"/>
                      <a:pt x="567" y="569"/>
                      <a:pt x="567" y="569"/>
                    </a:cubicBezTo>
                    <a:close/>
                    <a:moveTo>
                      <a:pt x="554" y="652"/>
                    </a:moveTo>
                    <a:cubicBezTo>
                      <a:pt x="553" y="652"/>
                      <a:pt x="553" y="652"/>
                      <a:pt x="552" y="653"/>
                    </a:cubicBezTo>
                    <a:cubicBezTo>
                      <a:pt x="551" y="653"/>
                      <a:pt x="550" y="652"/>
                      <a:pt x="550" y="651"/>
                    </a:cubicBezTo>
                    <a:cubicBezTo>
                      <a:pt x="549" y="650"/>
                      <a:pt x="549" y="648"/>
                      <a:pt x="550" y="647"/>
                    </a:cubicBezTo>
                    <a:cubicBezTo>
                      <a:pt x="551" y="646"/>
                      <a:pt x="551" y="647"/>
                      <a:pt x="552" y="646"/>
                    </a:cubicBezTo>
                    <a:cubicBezTo>
                      <a:pt x="554" y="647"/>
                      <a:pt x="555" y="650"/>
                      <a:pt x="554" y="652"/>
                    </a:cubicBezTo>
                    <a:close/>
                    <a:moveTo>
                      <a:pt x="559" y="664"/>
                    </a:moveTo>
                    <a:cubicBezTo>
                      <a:pt x="558" y="663"/>
                      <a:pt x="558" y="663"/>
                      <a:pt x="558" y="663"/>
                    </a:cubicBezTo>
                    <a:cubicBezTo>
                      <a:pt x="559" y="664"/>
                      <a:pt x="559" y="664"/>
                      <a:pt x="559" y="664"/>
                    </a:cubicBezTo>
                    <a:cubicBezTo>
                      <a:pt x="560" y="665"/>
                      <a:pt x="560" y="665"/>
                      <a:pt x="560" y="665"/>
                    </a:cubicBezTo>
                    <a:lnTo>
                      <a:pt x="559" y="664"/>
                    </a:lnTo>
                    <a:close/>
                    <a:moveTo>
                      <a:pt x="225" y="1448"/>
                    </a:moveTo>
                    <a:cubicBezTo>
                      <a:pt x="225" y="1448"/>
                      <a:pt x="225" y="1448"/>
                      <a:pt x="225" y="1448"/>
                    </a:cubicBezTo>
                    <a:cubicBezTo>
                      <a:pt x="225" y="1448"/>
                      <a:pt x="226" y="1449"/>
                      <a:pt x="226" y="1449"/>
                    </a:cubicBezTo>
                    <a:cubicBezTo>
                      <a:pt x="226" y="1449"/>
                      <a:pt x="225" y="1448"/>
                      <a:pt x="225" y="1448"/>
                    </a:cubicBezTo>
                    <a:close/>
                    <a:moveTo>
                      <a:pt x="228" y="1451"/>
                    </a:moveTo>
                    <a:cubicBezTo>
                      <a:pt x="228" y="1451"/>
                      <a:pt x="227" y="1450"/>
                      <a:pt x="227" y="1450"/>
                    </a:cubicBezTo>
                    <a:cubicBezTo>
                      <a:pt x="227" y="1450"/>
                      <a:pt x="228" y="1450"/>
                      <a:pt x="229" y="1451"/>
                    </a:cubicBezTo>
                    <a:cubicBezTo>
                      <a:pt x="229" y="1452"/>
                      <a:pt x="229" y="1452"/>
                      <a:pt x="229" y="1452"/>
                    </a:cubicBezTo>
                    <a:lnTo>
                      <a:pt x="228" y="1451"/>
                    </a:lnTo>
                    <a:close/>
                    <a:moveTo>
                      <a:pt x="237" y="1463"/>
                    </a:moveTo>
                    <a:cubicBezTo>
                      <a:pt x="237" y="1463"/>
                      <a:pt x="237" y="1462"/>
                      <a:pt x="236" y="1461"/>
                    </a:cubicBezTo>
                    <a:cubicBezTo>
                      <a:pt x="237" y="1460"/>
                      <a:pt x="238" y="1460"/>
                      <a:pt x="239" y="1460"/>
                    </a:cubicBezTo>
                    <a:cubicBezTo>
                      <a:pt x="239" y="1461"/>
                      <a:pt x="239" y="1461"/>
                      <a:pt x="239" y="1462"/>
                    </a:cubicBezTo>
                    <a:cubicBezTo>
                      <a:pt x="239" y="1463"/>
                      <a:pt x="238" y="1463"/>
                      <a:pt x="237" y="1463"/>
                    </a:cubicBezTo>
                    <a:close/>
                    <a:moveTo>
                      <a:pt x="569" y="1999"/>
                    </a:moveTo>
                    <a:cubicBezTo>
                      <a:pt x="569" y="1998"/>
                      <a:pt x="569" y="1998"/>
                      <a:pt x="569" y="1998"/>
                    </a:cubicBezTo>
                    <a:cubicBezTo>
                      <a:pt x="570" y="1999"/>
                      <a:pt x="570" y="1999"/>
                      <a:pt x="570" y="1999"/>
                    </a:cubicBezTo>
                    <a:lnTo>
                      <a:pt x="569" y="1999"/>
                    </a:lnTo>
                    <a:close/>
                    <a:moveTo>
                      <a:pt x="615" y="1797"/>
                    </a:moveTo>
                    <a:cubicBezTo>
                      <a:pt x="614" y="1797"/>
                      <a:pt x="614" y="1796"/>
                      <a:pt x="615" y="1796"/>
                    </a:cubicBezTo>
                    <a:cubicBezTo>
                      <a:pt x="616" y="1797"/>
                      <a:pt x="616" y="1797"/>
                      <a:pt x="616" y="1797"/>
                    </a:cubicBezTo>
                    <a:cubicBezTo>
                      <a:pt x="615" y="1797"/>
                      <a:pt x="615" y="1798"/>
                      <a:pt x="615" y="1797"/>
                    </a:cubicBezTo>
                    <a:close/>
                    <a:moveTo>
                      <a:pt x="630" y="1594"/>
                    </a:moveTo>
                    <a:cubicBezTo>
                      <a:pt x="630" y="1595"/>
                      <a:pt x="630" y="1595"/>
                      <a:pt x="630" y="1595"/>
                    </a:cubicBezTo>
                    <a:cubicBezTo>
                      <a:pt x="630" y="1594"/>
                      <a:pt x="630" y="1594"/>
                      <a:pt x="630" y="1594"/>
                    </a:cubicBezTo>
                    <a:close/>
                    <a:moveTo>
                      <a:pt x="623" y="1692"/>
                    </a:moveTo>
                    <a:cubicBezTo>
                      <a:pt x="623" y="1693"/>
                      <a:pt x="622" y="1693"/>
                      <a:pt x="621" y="1693"/>
                    </a:cubicBezTo>
                    <a:cubicBezTo>
                      <a:pt x="621" y="1693"/>
                      <a:pt x="620" y="1693"/>
                      <a:pt x="620" y="1692"/>
                    </a:cubicBezTo>
                    <a:cubicBezTo>
                      <a:pt x="621" y="1690"/>
                      <a:pt x="622" y="1689"/>
                      <a:pt x="623" y="1690"/>
                    </a:cubicBezTo>
                    <a:cubicBezTo>
                      <a:pt x="624" y="1690"/>
                      <a:pt x="624" y="1690"/>
                      <a:pt x="624" y="1691"/>
                    </a:cubicBezTo>
                    <a:cubicBezTo>
                      <a:pt x="624" y="1691"/>
                      <a:pt x="624" y="1692"/>
                      <a:pt x="623" y="1692"/>
                    </a:cubicBezTo>
                    <a:close/>
                    <a:moveTo>
                      <a:pt x="635" y="1719"/>
                    </a:moveTo>
                    <a:cubicBezTo>
                      <a:pt x="635" y="1719"/>
                      <a:pt x="634" y="1720"/>
                      <a:pt x="634" y="1720"/>
                    </a:cubicBezTo>
                    <a:cubicBezTo>
                      <a:pt x="634" y="1720"/>
                      <a:pt x="634" y="1721"/>
                      <a:pt x="634" y="1722"/>
                    </a:cubicBezTo>
                    <a:cubicBezTo>
                      <a:pt x="634" y="1722"/>
                      <a:pt x="634" y="1722"/>
                      <a:pt x="634" y="1721"/>
                    </a:cubicBezTo>
                    <a:cubicBezTo>
                      <a:pt x="634" y="1721"/>
                      <a:pt x="634" y="1720"/>
                      <a:pt x="634" y="1720"/>
                    </a:cubicBezTo>
                    <a:cubicBezTo>
                      <a:pt x="634" y="1720"/>
                      <a:pt x="634" y="1719"/>
                      <a:pt x="634" y="1719"/>
                    </a:cubicBezTo>
                    <a:cubicBezTo>
                      <a:pt x="635" y="1719"/>
                      <a:pt x="635" y="1719"/>
                      <a:pt x="635" y="1719"/>
                    </a:cubicBezTo>
                    <a:close/>
                    <a:moveTo>
                      <a:pt x="651" y="1684"/>
                    </a:moveTo>
                    <a:cubicBezTo>
                      <a:pt x="651" y="1684"/>
                      <a:pt x="650" y="1684"/>
                      <a:pt x="650" y="1683"/>
                    </a:cubicBezTo>
                    <a:cubicBezTo>
                      <a:pt x="648" y="1681"/>
                      <a:pt x="648" y="1679"/>
                      <a:pt x="649" y="1676"/>
                    </a:cubicBezTo>
                    <a:cubicBezTo>
                      <a:pt x="648" y="1676"/>
                      <a:pt x="648" y="1676"/>
                      <a:pt x="648" y="1676"/>
                    </a:cubicBezTo>
                    <a:cubicBezTo>
                      <a:pt x="648" y="1676"/>
                      <a:pt x="648" y="1676"/>
                      <a:pt x="648" y="1675"/>
                    </a:cubicBezTo>
                    <a:cubicBezTo>
                      <a:pt x="645" y="1674"/>
                      <a:pt x="646" y="1670"/>
                      <a:pt x="643" y="1668"/>
                    </a:cubicBezTo>
                    <a:cubicBezTo>
                      <a:pt x="641" y="1666"/>
                      <a:pt x="638" y="1664"/>
                      <a:pt x="636" y="1661"/>
                    </a:cubicBezTo>
                    <a:cubicBezTo>
                      <a:pt x="635" y="1659"/>
                      <a:pt x="633" y="1656"/>
                      <a:pt x="633" y="1654"/>
                    </a:cubicBezTo>
                    <a:cubicBezTo>
                      <a:pt x="632" y="1644"/>
                      <a:pt x="628" y="1635"/>
                      <a:pt x="629" y="1625"/>
                    </a:cubicBezTo>
                    <a:cubicBezTo>
                      <a:pt x="629" y="1624"/>
                      <a:pt x="630" y="1623"/>
                      <a:pt x="631" y="1623"/>
                    </a:cubicBezTo>
                    <a:cubicBezTo>
                      <a:pt x="632" y="1623"/>
                      <a:pt x="633" y="1624"/>
                      <a:pt x="633" y="1625"/>
                    </a:cubicBezTo>
                    <a:cubicBezTo>
                      <a:pt x="635" y="1631"/>
                      <a:pt x="636" y="1638"/>
                      <a:pt x="637" y="1644"/>
                    </a:cubicBezTo>
                    <a:cubicBezTo>
                      <a:pt x="636" y="1650"/>
                      <a:pt x="637" y="1656"/>
                      <a:pt x="643" y="1659"/>
                    </a:cubicBezTo>
                    <a:cubicBezTo>
                      <a:pt x="646" y="1661"/>
                      <a:pt x="647" y="1665"/>
                      <a:pt x="647" y="1668"/>
                    </a:cubicBezTo>
                    <a:cubicBezTo>
                      <a:pt x="648" y="1671"/>
                      <a:pt x="648" y="1673"/>
                      <a:pt x="648" y="1675"/>
                    </a:cubicBezTo>
                    <a:cubicBezTo>
                      <a:pt x="648" y="1676"/>
                      <a:pt x="648" y="1676"/>
                      <a:pt x="649" y="1676"/>
                    </a:cubicBezTo>
                    <a:cubicBezTo>
                      <a:pt x="649" y="1676"/>
                      <a:pt x="649" y="1676"/>
                      <a:pt x="649" y="1676"/>
                    </a:cubicBezTo>
                    <a:cubicBezTo>
                      <a:pt x="651" y="1678"/>
                      <a:pt x="652" y="1680"/>
                      <a:pt x="652" y="1683"/>
                    </a:cubicBezTo>
                    <a:cubicBezTo>
                      <a:pt x="652" y="1683"/>
                      <a:pt x="652" y="1684"/>
                      <a:pt x="651" y="1684"/>
                    </a:cubicBezTo>
                    <a:close/>
                    <a:moveTo>
                      <a:pt x="655" y="1543"/>
                    </a:moveTo>
                    <a:cubicBezTo>
                      <a:pt x="654" y="1544"/>
                      <a:pt x="654" y="1544"/>
                      <a:pt x="654" y="1544"/>
                    </a:cubicBezTo>
                    <a:cubicBezTo>
                      <a:pt x="654" y="1543"/>
                      <a:pt x="654" y="1543"/>
                      <a:pt x="654" y="1543"/>
                    </a:cubicBezTo>
                    <a:cubicBezTo>
                      <a:pt x="656" y="1543"/>
                      <a:pt x="656" y="1543"/>
                      <a:pt x="656" y="1543"/>
                    </a:cubicBezTo>
                    <a:lnTo>
                      <a:pt x="655" y="1543"/>
                    </a:lnTo>
                    <a:close/>
                    <a:moveTo>
                      <a:pt x="741" y="1399"/>
                    </a:moveTo>
                    <a:cubicBezTo>
                      <a:pt x="741" y="1399"/>
                      <a:pt x="742" y="1400"/>
                      <a:pt x="743" y="1400"/>
                    </a:cubicBezTo>
                    <a:cubicBezTo>
                      <a:pt x="743" y="1401"/>
                      <a:pt x="743" y="1402"/>
                      <a:pt x="742" y="1402"/>
                    </a:cubicBezTo>
                    <a:cubicBezTo>
                      <a:pt x="741" y="1402"/>
                      <a:pt x="740" y="1401"/>
                      <a:pt x="740" y="1400"/>
                    </a:cubicBezTo>
                    <a:cubicBezTo>
                      <a:pt x="740" y="1400"/>
                      <a:pt x="740" y="1399"/>
                      <a:pt x="741" y="1399"/>
                    </a:cubicBezTo>
                    <a:close/>
                    <a:moveTo>
                      <a:pt x="675" y="1165"/>
                    </a:moveTo>
                    <a:cubicBezTo>
                      <a:pt x="675" y="1165"/>
                      <a:pt x="676" y="1165"/>
                      <a:pt x="676" y="1166"/>
                    </a:cubicBezTo>
                    <a:cubicBezTo>
                      <a:pt x="676" y="1166"/>
                      <a:pt x="676" y="1167"/>
                      <a:pt x="676" y="1167"/>
                    </a:cubicBezTo>
                    <a:cubicBezTo>
                      <a:pt x="675" y="1167"/>
                      <a:pt x="675" y="1166"/>
                      <a:pt x="675" y="1166"/>
                    </a:cubicBezTo>
                    <a:cubicBezTo>
                      <a:pt x="674" y="1166"/>
                      <a:pt x="675" y="1165"/>
                      <a:pt x="675" y="1165"/>
                    </a:cubicBezTo>
                    <a:close/>
                    <a:moveTo>
                      <a:pt x="668" y="1157"/>
                    </a:moveTo>
                    <a:cubicBezTo>
                      <a:pt x="668" y="1157"/>
                      <a:pt x="668" y="1157"/>
                      <a:pt x="668" y="1157"/>
                    </a:cubicBezTo>
                    <a:cubicBezTo>
                      <a:pt x="669" y="1157"/>
                      <a:pt x="669" y="1157"/>
                      <a:pt x="669" y="1158"/>
                    </a:cubicBezTo>
                    <a:cubicBezTo>
                      <a:pt x="669" y="1158"/>
                      <a:pt x="669" y="1158"/>
                      <a:pt x="668" y="1157"/>
                    </a:cubicBezTo>
                    <a:cubicBezTo>
                      <a:pt x="668" y="1157"/>
                      <a:pt x="668" y="1157"/>
                      <a:pt x="668" y="1157"/>
                    </a:cubicBezTo>
                    <a:close/>
                    <a:moveTo>
                      <a:pt x="700" y="1713"/>
                    </a:moveTo>
                    <a:cubicBezTo>
                      <a:pt x="701" y="1716"/>
                      <a:pt x="701" y="1719"/>
                      <a:pt x="703" y="1722"/>
                    </a:cubicBezTo>
                    <a:cubicBezTo>
                      <a:pt x="705" y="1727"/>
                      <a:pt x="705" y="1731"/>
                      <a:pt x="703" y="1735"/>
                    </a:cubicBezTo>
                    <a:cubicBezTo>
                      <a:pt x="701" y="1739"/>
                      <a:pt x="701" y="1743"/>
                      <a:pt x="702" y="1748"/>
                    </a:cubicBezTo>
                    <a:cubicBezTo>
                      <a:pt x="703" y="1751"/>
                      <a:pt x="704" y="1754"/>
                      <a:pt x="704" y="1757"/>
                    </a:cubicBezTo>
                    <a:cubicBezTo>
                      <a:pt x="705" y="1758"/>
                      <a:pt x="705" y="1760"/>
                      <a:pt x="704" y="1760"/>
                    </a:cubicBezTo>
                    <a:cubicBezTo>
                      <a:pt x="703" y="1761"/>
                      <a:pt x="702" y="1760"/>
                      <a:pt x="701" y="1759"/>
                    </a:cubicBezTo>
                    <a:cubicBezTo>
                      <a:pt x="698" y="1753"/>
                      <a:pt x="696" y="1747"/>
                      <a:pt x="695" y="1740"/>
                    </a:cubicBezTo>
                    <a:cubicBezTo>
                      <a:pt x="695" y="1738"/>
                      <a:pt x="695" y="1736"/>
                      <a:pt x="695" y="1734"/>
                    </a:cubicBezTo>
                    <a:cubicBezTo>
                      <a:pt x="698" y="1728"/>
                      <a:pt x="698" y="1722"/>
                      <a:pt x="696" y="1716"/>
                    </a:cubicBezTo>
                    <a:cubicBezTo>
                      <a:pt x="696" y="1713"/>
                      <a:pt x="696" y="1710"/>
                      <a:pt x="696" y="1707"/>
                    </a:cubicBezTo>
                    <a:cubicBezTo>
                      <a:pt x="696" y="1706"/>
                      <a:pt x="696" y="1706"/>
                      <a:pt x="696" y="1705"/>
                    </a:cubicBezTo>
                    <a:cubicBezTo>
                      <a:pt x="697" y="1706"/>
                      <a:pt x="699" y="1706"/>
                      <a:pt x="699" y="1707"/>
                    </a:cubicBezTo>
                    <a:cubicBezTo>
                      <a:pt x="700" y="1709"/>
                      <a:pt x="700" y="1711"/>
                      <a:pt x="700" y="1713"/>
                    </a:cubicBezTo>
                    <a:close/>
                    <a:moveTo>
                      <a:pt x="685" y="1548"/>
                    </a:moveTo>
                    <a:cubicBezTo>
                      <a:pt x="686" y="1549"/>
                      <a:pt x="686" y="1549"/>
                      <a:pt x="686" y="1549"/>
                    </a:cubicBezTo>
                    <a:cubicBezTo>
                      <a:pt x="684" y="1549"/>
                      <a:pt x="684" y="1549"/>
                      <a:pt x="684" y="1549"/>
                    </a:cubicBezTo>
                    <a:lnTo>
                      <a:pt x="685" y="1548"/>
                    </a:lnTo>
                    <a:close/>
                    <a:moveTo>
                      <a:pt x="688" y="1565"/>
                    </a:moveTo>
                    <a:cubicBezTo>
                      <a:pt x="693" y="1565"/>
                      <a:pt x="696" y="1567"/>
                      <a:pt x="698" y="1571"/>
                    </a:cubicBezTo>
                    <a:cubicBezTo>
                      <a:pt x="698" y="1571"/>
                      <a:pt x="699" y="1573"/>
                      <a:pt x="698" y="1574"/>
                    </a:cubicBezTo>
                    <a:cubicBezTo>
                      <a:pt x="696" y="1580"/>
                      <a:pt x="693" y="1585"/>
                      <a:pt x="688" y="1590"/>
                    </a:cubicBezTo>
                    <a:cubicBezTo>
                      <a:pt x="687" y="1592"/>
                      <a:pt x="686" y="1594"/>
                      <a:pt x="686" y="1596"/>
                    </a:cubicBezTo>
                    <a:cubicBezTo>
                      <a:pt x="686" y="1597"/>
                      <a:pt x="686" y="1598"/>
                      <a:pt x="685" y="1599"/>
                    </a:cubicBezTo>
                    <a:cubicBezTo>
                      <a:pt x="684" y="1600"/>
                      <a:pt x="683" y="1601"/>
                      <a:pt x="681" y="1601"/>
                    </a:cubicBezTo>
                    <a:cubicBezTo>
                      <a:pt x="680" y="1601"/>
                      <a:pt x="679" y="1601"/>
                      <a:pt x="678" y="1601"/>
                    </a:cubicBezTo>
                    <a:cubicBezTo>
                      <a:pt x="677" y="1601"/>
                      <a:pt x="676" y="1601"/>
                      <a:pt x="675" y="1601"/>
                    </a:cubicBezTo>
                    <a:cubicBezTo>
                      <a:pt x="672" y="1601"/>
                      <a:pt x="670" y="1601"/>
                      <a:pt x="668" y="1601"/>
                    </a:cubicBezTo>
                    <a:cubicBezTo>
                      <a:pt x="667" y="1601"/>
                      <a:pt x="667" y="1600"/>
                      <a:pt x="666" y="1599"/>
                    </a:cubicBezTo>
                    <a:cubicBezTo>
                      <a:pt x="666" y="1598"/>
                      <a:pt x="666" y="1596"/>
                      <a:pt x="666" y="1595"/>
                    </a:cubicBezTo>
                    <a:cubicBezTo>
                      <a:pt x="668" y="1589"/>
                      <a:pt x="668" y="1583"/>
                      <a:pt x="668" y="1576"/>
                    </a:cubicBezTo>
                    <a:cubicBezTo>
                      <a:pt x="668" y="1574"/>
                      <a:pt x="668" y="1573"/>
                      <a:pt x="669" y="1571"/>
                    </a:cubicBezTo>
                    <a:cubicBezTo>
                      <a:pt x="670" y="1570"/>
                      <a:pt x="671" y="1568"/>
                      <a:pt x="672" y="1568"/>
                    </a:cubicBezTo>
                    <a:cubicBezTo>
                      <a:pt x="678" y="1567"/>
                      <a:pt x="683" y="1566"/>
                      <a:pt x="688" y="1565"/>
                    </a:cubicBezTo>
                    <a:close/>
                    <a:moveTo>
                      <a:pt x="677" y="640"/>
                    </a:moveTo>
                    <a:cubicBezTo>
                      <a:pt x="677" y="640"/>
                      <a:pt x="677" y="640"/>
                      <a:pt x="678" y="640"/>
                    </a:cubicBezTo>
                    <a:cubicBezTo>
                      <a:pt x="678" y="640"/>
                      <a:pt x="679" y="640"/>
                      <a:pt x="679" y="640"/>
                    </a:cubicBezTo>
                    <a:cubicBezTo>
                      <a:pt x="679" y="641"/>
                      <a:pt x="679" y="641"/>
                      <a:pt x="679" y="641"/>
                    </a:cubicBezTo>
                    <a:cubicBezTo>
                      <a:pt x="681" y="644"/>
                      <a:pt x="684" y="646"/>
                      <a:pt x="686" y="649"/>
                    </a:cubicBezTo>
                    <a:cubicBezTo>
                      <a:pt x="688" y="650"/>
                      <a:pt x="687" y="652"/>
                      <a:pt x="686" y="653"/>
                    </a:cubicBezTo>
                    <a:cubicBezTo>
                      <a:pt x="683" y="654"/>
                      <a:pt x="680" y="653"/>
                      <a:pt x="678" y="651"/>
                    </a:cubicBezTo>
                    <a:cubicBezTo>
                      <a:pt x="677" y="650"/>
                      <a:pt x="677" y="648"/>
                      <a:pt x="678" y="647"/>
                    </a:cubicBezTo>
                    <a:cubicBezTo>
                      <a:pt x="678" y="646"/>
                      <a:pt x="678" y="646"/>
                      <a:pt x="678" y="645"/>
                    </a:cubicBezTo>
                    <a:cubicBezTo>
                      <a:pt x="678" y="644"/>
                      <a:pt x="679" y="642"/>
                      <a:pt x="679" y="641"/>
                    </a:cubicBezTo>
                    <a:cubicBezTo>
                      <a:pt x="679" y="641"/>
                      <a:pt x="679" y="641"/>
                      <a:pt x="679" y="641"/>
                    </a:cubicBezTo>
                    <a:cubicBezTo>
                      <a:pt x="678" y="641"/>
                      <a:pt x="678" y="640"/>
                      <a:pt x="678" y="640"/>
                    </a:cubicBezTo>
                    <a:cubicBezTo>
                      <a:pt x="677" y="640"/>
                      <a:pt x="676" y="640"/>
                      <a:pt x="676" y="640"/>
                    </a:cubicBezTo>
                    <a:cubicBezTo>
                      <a:pt x="675" y="639"/>
                      <a:pt x="676" y="639"/>
                      <a:pt x="677" y="640"/>
                    </a:cubicBezTo>
                    <a:close/>
                    <a:moveTo>
                      <a:pt x="667" y="611"/>
                    </a:moveTo>
                    <a:cubicBezTo>
                      <a:pt x="667" y="611"/>
                      <a:pt x="668" y="610"/>
                      <a:pt x="668" y="611"/>
                    </a:cubicBezTo>
                    <a:cubicBezTo>
                      <a:pt x="670" y="612"/>
                      <a:pt x="669" y="613"/>
                      <a:pt x="668" y="613"/>
                    </a:cubicBezTo>
                    <a:cubicBezTo>
                      <a:pt x="667" y="613"/>
                      <a:pt x="667" y="612"/>
                      <a:pt x="667" y="612"/>
                    </a:cubicBezTo>
                    <a:cubicBezTo>
                      <a:pt x="667" y="612"/>
                      <a:pt x="667" y="611"/>
                      <a:pt x="667" y="611"/>
                    </a:cubicBezTo>
                    <a:close/>
                    <a:moveTo>
                      <a:pt x="670" y="854"/>
                    </a:moveTo>
                    <a:cubicBezTo>
                      <a:pt x="669" y="854"/>
                      <a:pt x="669" y="855"/>
                      <a:pt x="669" y="855"/>
                    </a:cubicBezTo>
                    <a:cubicBezTo>
                      <a:pt x="669" y="855"/>
                      <a:pt x="668" y="855"/>
                      <a:pt x="668" y="855"/>
                    </a:cubicBezTo>
                    <a:cubicBezTo>
                      <a:pt x="668" y="854"/>
                      <a:pt x="668" y="854"/>
                      <a:pt x="668" y="854"/>
                    </a:cubicBezTo>
                    <a:cubicBezTo>
                      <a:pt x="669" y="854"/>
                      <a:pt x="669" y="854"/>
                      <a:pt x="670" y="854"/>
                    </a:cubicBezTo>
                    <a:close/>
                    <a:moveTo>
                      <a:pt x="629" y="571"/>
                    </a:moveTo>
                    <a:cubicBezTo>
                      <a:pt x="631" y="570"/>
                      <a:pt x="633" y="570"/>
                      <a:pt x="635" y="568"/>
                    </a:cubicBezTo>
                    <a:cubicBezTo>
                      <a:pt x="636" y="567"/>
                      <a:pt x="636" y="567"/>
                      <a:pt x="637" y="566"/>
                    </a:cubicBezTo>
                    <a:cubicBezTo>
                      <a:pt x="637" y="566"/>
                      <a:pt x="637" y="567"/>
                      <a:pt x="637" y="568"/>
                    </a:cubicBezTo>
                    <a:cubicBezTo>
                      <a:pt x="639" y="574"/>
                      <a:pt x="642" y="579"/>
                      <a:pt x="645" y="584"/>
                    </a:cubicBezTo>
                    <a:cubicBezTo>
                      <a:pt x="647" y="585"/>
                      <a:pt x="647" y="588"/>
                      <a:pt x="648" y="590"/>
                    </a:cubicBezTo>
                    <a:cubicBezTo>
                      <a:pt x="647" y="591"/>
                      <a:pt x="646" y="593"/>
                      <a:pt x="645" y="594"/>
                    </a:cubicBezTo>
                    <a:cubicBezTo>
                      <a:pt x="645" y="595"/>
                      <a:pt x="644" y="596"/>
                      <a:pt x="643" y="596"/>
                    </a:cubicBezTo>
                    <a:cubicBezTo>
                      <a:pt x="641" y="596"/>
                      <a:pt x="641" y="595"/>
                      <a:pt x="641" y="594"/>
                    </a:cubicBezTo>
                    <a:cubicBezTo>
                      <a:pt x="640" y="589"/>
                      <a:pt x="638" y="586"/>
                      <a:pt x="633" y="584"/>
                    </a:cubicBezTo>
                    <a:cubicBezTo>
                      <a:pt x="630" y="582"/>
                      <a:pt x="628" y="579"/>
                      <a:pt x="626" y="575"/>
                    </a:cubicBezTo>
                    <a:cubicBezTo>
                      <a:pt x="626" y="573"/>
                      <a:pt x="626" y="571"/>
                      <a:pt x="629" y="571"/>
                    </a:cubicBezTo>
                    <a:close/>
                    <a:moveTo>
                      <a:pt x="639" y="827"/>
                    </a:moveTo>
                    <a:cubicBezTo>
                      <a:pt x="638" y="827"/>
                      <a:pt x="638" y="828"/>
                      <a:pt x="637" y="828"/>
                    </a:cubicBezTo>
                    <a:cubicBezTo>
                      <a:pt x="637" y="827"/>
                      <a:pt x="637" y="827"/>
                      <a:pt x="637" y="826"/>
                    </a:cubicBezTo>
                    <a:cubicBezTo>
                      <a:pt x="637" y="826"/>
                      <a:pt x="638" y="826"/>
                      <a:pt x="638" y="826"/>
                    </a:cubicBezTo>
                    <a:cubicBezTo>
                      <a:pt x="638" y="826"/>
                      <a:pt x="639" y="827"/>
                      <a:pt x="639" y="827"/>
                    </a:cubicBezTo>
                    <a:close/>
                    <a:moveTo>
                      <a:pt x="620" y="534"/>
                    </a:moveTo>
                    <a:cubicBezTo>
                      <a:pt x="621" y="535"/>
                      <a:pt x="622" y="535"/>
                      <a:pt x="623" y="535"/>
                    </a:cubicBezTo>
                    <a:cubicBezTo>
                      <a:pt x="623" y="536"/>
                      <a:pt x="623" y="537"/>
                      <a:pt x="624" y="538"/>
                    </a:cubicBezTo>
                    <a:cubicBezTo>
                      <a:pt x="624" y="538"/>
                      <a:pt x="623" y="538"/>
                      <a:pt x="623" y="539"/>
                    </a:cubicBezTo>
                    <a:cubicBezTo>
                      <a:pt x="622" y="538"/>
                      <a:pt x="621" y="538"/>
                      <a:pt x="620" y="537"/>
                    </a:cubicBezTo>
                    <a:cubicBezTo>
                      <a:pt x="620" y="536"/>
                      <a:pt x="620" y="535"/>
                      <a:pt x="620" y="534"/>
                    </a:cubicBezTo>
                    <a:close/>
                    <a:moveTo>
                      <a:pt x="585" y="442"/>
                    </a:moveTo>
                    <a:cubicBezTo>
                      <a:pt x="586" y="441"/>
                      <a:pt x="586" y="441"/>
                      <a:pt x="587" y="440"/>
                    </a:cubicBezTo>
                    <a:cubicBezTo>
                      <a:pt x="586" y="441"/>
                      <a:pt x="586" y="441"/>
                      <a:pt x="585" y="442"/>
                    </a:cubicBezTo>
                    <a:cubicBezTo>
                      <a:pt x="586" y="443"/>
                      <a:pt x="585" y="443"/>
                      <a:pt x="585" y="442"/>
                    </a:cubicBezTo>
                    <a:cubicBezTo>
                      <a:pt x="585" y="442"/>
                      <a:pt x="585" y="442"/>
                      <a:pt x="585" y="442"/>
                    </a:cubicBezTo>
                    <a:close/>
                    <a:moveTo>
                      <a:pt x="583" y="489"/>
                    </a:moveTo>
                    <a:cubicBezTo>
                      <a:pt x="583" y="489"/>
                      <a:pt x="583" y="489"/>
                      <a:pt x="583" y="489"/>
                    </a:cubicBezTo>
                    <a:cubicBezTo>
                      <a:pt x="583" y="489"/>
                      <a:pt x="583" y="489"/>
                      <a:pt x="583" y="490"/>
                    </a:cubicBezTo>
                    <a:cubicBezTo>
                      <a:pt x="583" y="490"/>
                      <a:pt x="583" y="490"/>
                      <a:pt x="583" y="489"/>
                    </a:cubicBezTo>
                    <a:cubicBezTo>
                      <a:pt x="583" y="489"/>
                      <a:pt x="582" y="489"/>
                      <a:pt x="582" y="489"/>
                    </a:cubicBezTo>
                    <a:cubicBezTo>
                      <a:pt x="582" y="488"/>
                      <a:pt x="582" y="488"/>
                      <a:pt x="582" y="488"/>
                    </a:cubicBezTo>
                    <a:lnTo>
                      <a:pt x="583" y="489"/>
                    </a:lnTo>
                    <a:close/>
                    <a:moveTo>
                      <a:pt x="580" y="596"/>
                    </a:moveTo>
                    <a:cubicBezTo>
                      <a:pt x="579" y="595"/>
                      <a:pt x="579" y="594"/>
                      <a:pt x="579" y="593"/>
                    </a:cubicBezTo>
                    <a:cubicBezTo>
                      <a:pt x="580" y="589"/>
                      <a:pt x="582" y="585"/>
                      <a:pt x="586" y="583"/>
                    </a:cubicBezTo>
                    <a:cubicBezTo>
                      <a:pt x="586" y="583"/>
                      <a:pt x="587" y="583"/>
                      <a:pt x="587" y="583"/>
                    </a:cubicBezTo>
                    <a:cubicBezTo>
                      <a:pt x="588" y="583"/>
                      <a:pt x="589" y="584"/>
                      <a:pt x="590" y="584"/>
                    </a:cubicBezTo>
                    <a:cubicBezTo>
                      <a:pt x="594" y="587"/>
                      <a:pt x="597" y="590"/>
                      <a:pt x="600" y="592"/>
                    </a:cubicBezTo>
                    <a:cubicBezTo>
                      <a:pt x="601" y="593"/>
                      <a:pt x="602" y="594"/>
                      <a:pt x="603" y="595"/>
                    </a:cubicBezTo>
                    <a:cubicBezTo>
                      <a:pt x="610" y="602"/>
                      <a:pt x="609" y="609"/>
                      <a:pt x="600" y="614"/>
                    </a:cubicBezTo>
                    <a:cubicBezTo>
                      <a:pt x="600" y="614"/>
                      <a:pt x="599" y="615"/>
                      <a:pt x="599" y="615"/>
                    </a:cubicBezTo>
                    <a:cubicBezTo>
                      <a:pt x="596" y="616"/>
                      <a:pt x="594" y="616"/>
                      <a:pt x="593" y="615"/>
                    </a:cubicBezTo>
                    <a:cubicBezTo>
                      <a:pt x="588" y="609"/>
                      <a:pt x="584" y="602"/>
                      <a:pt x="580" y="596"/>
                    </a:cubicBezTo>
                    <a:close/>
                    <a:moveTo>
                      <a:pt x="601" y="978"/>
                    </a:moveTo>
                    <a:cubicBezTo>
                      <a:pt x="601" y="979"/>
                      <a:pt x="599" y="980"/>
                      <a:pt x="598" y="980"/>
                    </a:cubicBezTo>
                    <a:cubicBezTo>
                      <a:pt x="597" y="981"/>
                      <a:pt x="595" y="980"/>
                      <a:pt x="594" y="980"/>
                    </a:cubicBezTo>
                    <a:cubicBezTo>
                      <a:pt x="593" y="980"/>
                      <a:pt x="592" y="980"/>
                      <a:pt x="592" y="980"/>
                    </a:cubicBezTo>
                    <a:cubicBezTo>
                      <a:pt x="590" y="980"/>
                      <a:pt x="588" y="980"/>
                      <a:pt x="586" y="980"/>
                    </a:cubicBezTo>
                    <a:cubicBezTo>
                      <a:pt x="584" y="980"/>
                      <a:pt x="583" y="979"/>
                      <a:pt x="583" y="977"/>
                    </a:cubicBezTo>
                    <a:cubicBezTo>
                      <a:pt x="584" y="976"/>
                      <a:pt x="585" y="974"/>
                      <a:pt x="586" y="974"/>
                    </a:cubicBezTo>
                    <a:cubicBezTo>
                      <a:pt x="590" y="971"/>
                      <a:pt x="595" y="972"/>
                      <a:pt x="600" y="972"/>
                    </a:cubicBezTo>
                    <a:cubicBezTo>
                      <a:pt x="603" y="972"/>
                      <a:pt x="604" y="975"/>
                      <a:pt x="601" y="978"/>
                    </a:cubicBezTo>
                    <a:close/>
                    <a:moveTo>
                      <a:pt x="760" y="961"/>
                    </a:moveTo>
                    <a:cubicBezTo>
                      <a:pt x="758" y="962"/>
                      <a:pt x="756" y="963"/>
                      <a:pt x="754" y="964"/>
                    </a:cubicBezTo>
                    <a:cubicBezTo>
                      <a:pt x="751" y="966"/>
                      <a:pt x="747" y="968"/>
                      <a:pt x="743" y="966"/>
                    </a:cubicBezTo>
                    <a:cubicBezTo>
                      <a:pt x="738" y="964"/>
                      <a:pt x="734" y="965"/>
                      <a:pt x="729" y="967"/>
                    </a:cubicBezTo>
                    <a:cubicBezTo>
                      <a:pt x="726" y="968"/>
                      <a:pt x="722" y="968"/>
                      <a:pt x="719" y="967"/>
                    </a:cubicBezTo>
                    <a:cubicBezTo>
                      <a:pt x="713" y="965"/>
                      <a:pt x="707" y="963"/>
                      <a:pt x="700" y="960"/>
                    </a:cubicBezTo>
                    <a:cubicBezTo>
                      <a:pt x="699" y="960"/>
                      <a:pt x="698" y="959"/>
                      <a:pt x="696" y="958"/>
                    </a:cubicBezTo>
                    <a:cubicBezTo>
                      <a:pt x="695" y="957"/>
                      <a:pt x="695" y="956"/>
                      <a:pt x="694" y="956"/>
                    </a:cubicBezTo>
                    <a:cubicBezTo>
                      <a:pt x="688" y="955"/>
                      <a:pt x="682" y="952"/>
                      <a:pt x="677" y="951"/>
                    </a:cubicBezTo>
                    <a:cubicBezTo>
                      <a:pt x="666" y="950"/>
                      <a:pt x="655" y="952"/>
                      <a:pt x="644" y="956"/>
                    </a:cubicBezTo>
                    <a:cubicBezTo>
                      <a:pt x="640" y="957"/>
                      <a:pt x="637" y="960"/>
                      <a:pt x="634" y="964"/>
                    </a:cubicBezTo>
                    <a:cubicBezTo>
                      <a:pt x="632" y="966"/>
                      <a:pt x="629" y="967"/>
                      <a:pt x="627" y="966"/>
                    </a:cubicBezTo>
                    <a:cubicBezTo>
                      <a:pt x="621" y="964"/>
                      <a:pt x="615" y="965"/>
                      <a:pt x="609" y="965"/>
                    </a:cubicBezTo>
                    <a:cubicBezTo>
                      <a:pt x="600" y="965"/>
                      <a:pt x="594" y="962"/>
                      <a:pt x="590" y="954"/>
                    </a:cubicBezTo>
                    <a:cubicBezTo>
                      <a:pt x="589" y="951"/>
                      <a:pt x="588" y="949"/>
                      <a:pt x="587" y="946"/>
                    </a:cubicBezTo>
                    <a:cubicBezTo>
                      <a:pt x="586" y="945"/>
                      <a:pt x="586" y="943"/>
                      <a:pt x="587" y="941"/>
                    </a:cubicBezTo>
                    <a:cubicBezTo>
                      <a:pt x="588" y="938"/>
                      <a:pt x="588" y="934"/>
                      <a:pt x="591" y="931"/>
                    </a:cubicBezTo>
                    <a:cubicBezTo>
                      <a:pt x="594" y="928"/>
                      <a:pt x="596" y="925"/>
                      <a:pt x="596" y="921"/>
                    </a:cubicBezTo>
                    <a:cubicBezTo>
                      <a:pt x="596" y="918"/>
                      <a:pt x="596" y="914"/>
                      <a:pt x="596" y="911"/>
                    </a:cubicBezTo>
                    <a:cubicBezTo>
                      <a:pt x="597" y="909"/>
                      <a:pt x="598" y="907"/>
                      <a:pt x="600" y="906"/>
                    </a:cubicBezTo>
                    <a:cubicBezTo>
                      <a:pt x="604" y="905"/>
                      <a:pt x="606" y="902"/>
                      <a:pt x="607" y="898"/>
                    </a:cubicBezTo>
                    <a:cubicBezTo>
                      <a:pt x="607" y="895"/>
                      <a:pt x="608" y="893"/>
                      <a:pt x="609" y="891"/>
                    </a:cubicBezTo>
                    <a:cubicBezTo>
                      <a:pt x="612" y="887"/>
                      <a:pt x="616" y="882"/>
                      <a:pt x="620" y="877"/>
                    </a:cubicBezTo>
                    <a:cubicBezTo>
                      <a:pt x="621" y="875"/>
                      <a:pt x="625" y="874"/>
                      <a:pt x="627" y="875"/>
                    </a:cubicBezTo>
                    <a:cubicBezTo>
                      <a:pt x="628" y="876"/>
                      <a:pt x="628" y="876"/>
                      <a:pt x="629" y="876"/>
                    </a:cubicBezTo>
                    <a:cubicBezTo>
                      <a:pt x="634" y="881"/>
                      <a:pt x="640" y="883"/>
                      <a:pt x="648" y="883"/>
                    </a:cubicBezTo>
                    <a:cubicBezTo>
                      <a:pt x="650" y="883"/>
                      <a:pt x="651" y="886"/>
                      <a:pt x="649" y="887"/>
                    </a:cubicBezTo>
                    <a:cubicBezTo>
                      <a:pt x="648" y="889"/>
                      <a:pt x="646" y="890"/>
                      <a:pt x="645" y="892"/>
                    </a:cubicBezTo>
                    <a:cubicBezTo>
                      <a:pt x="644" y="893"/>
                      <a:pt x="644" y="895"/>
                      <a:pt x="646" y="896"/>
                    </a:cubicBezTo>
                    <a:cubicBezTo>
                      <a:pt x="647" y="896"/>
                      <a:pt x="648" y="897"/>
                      <a:pt x="649" y="897"/>
                    </a:cubicBezTo>
                    <a:cubicBezTo>
                      <a:pt x="652" y="899"/>
                      <a:pt x="654" y="901"/>
                      <a:pt x="654" y="905"/>
                    </a:cubicBezTo>
                    <a:cubicBezTo>
                      <a:pt x="655" y="909"/>
                      <a:pt x="659" y="911"/>
                      <a:pt x="663" y="909"/>
                    </a:cubicBezTo>
                    <a:cubicBezTo>
                      <a:pt x="664" y="909"/>
                      <a:pt x="666" y="908"/>
                      <a:pt x="667" y="907"/>
                    </a:cubicBezTo>
                    <a:cubicBezTo>
                      <a:pt x="670" y="906"/>
                      <a:pt x="673" y="904"/>
                      <a:pt x="676" y="903"/>
                    </a:cubicBezTo>
                    <a:cubicBezTo>
                      <a:pt x="680" y="900"/>
                      <a:pt x="684" y="899"/>
                      <a:pt x="689" y="899"/>
                    </a:cubicBezTo>
                    <a:cubicBezTo>
                      <a:pt x="690" y="899"/>
                      <a:pt x="691" y="898"/>
                      <a:pt x="692" y="898"/>
                    </a:cubicBezTo>
                    <a:cubicBezTo>
                      <a:pt x="693" y="897"/>
                      <a:pt x="694" y="895"/>
                      <a:pt x="693" y="894"/>
                    </a:cubicBezTo>
                    <a:cubicBezTo>
                      <a:pt x="693" y="892"/>
                      <a:pt x="691" y="891"/>
                      <a:pt x="690" y="891"/>
                    </a:cubicBezTo>
                    <a:cubicBezTo>
                      <a:pt x="689" y="891"/>
                      <a:pt x="689" y="891"/>
                      <a:pt x="688" y="891"/>
                    </a:cubicBezTo>
                    <a:cubicBezTo>
                      <a:pt x="676" y="892"/>
                      <a:pt x="676" y="892"/>
                      <a:pt x="669" y="883"/>
                    </a:cubicBezTo>
                    <a:cubicBezTo>
                      <a:pt x="668" y="883"/>
                      <a:pt x="668" y="883"/>
                      <a:pt x="668" y="883"/>
                    </a:cubicBezTo>
                    <a:cubicBezTo>
                      <a:pt x="668" y="882"/>
                      <a:pt x="668" y="882"/>
                      <a:pt x="668" y="882"/>
                    </a:cubicBezTo>
                    <a:cubicBezTo>
                      <a:pt x="668" y="882"/>
                      <a:pt x="668" y="882"/>
                      <a:pt x="669" y="883"/>
                    </a:cubicBezTo>
                    <a:cubicBezTo>
                      <a:pt x="669" y="883"/>
                      <a:pt x="669" y="883"/>
                      <a:pt x="669" y="883"/>
                    </a:cubicBezTo>
                    <a:cubicBezTo>
                      <a:pt x="673" y="878"/>
                      <a:pt x="678" y="874"/>
                      <a:pt x="685" y="873"/>
                    </a:cubicBezTo>
                    <a:cubicBezTo>
                      <a:pt x="689" y="872"/>
                      <a:pt x="692" y="871"/>
                      <a:pt x="695" y="868"/>
                    </a:cubicBezTo>
                    <a:cubicBezTo>
                      <a:pt x="701" y="863"/>
                      <a:pt x="707" y="862"/>
                      <a:pt x="715" y="863"/>
                    </a:cubicBezTo>
                    <a:cubicBezTo>
                      <a:pt x="715" y="863"/>
                      <a:pt x="716" y="863"/>
                      <a:pt x="717" y="863"/>
                    </a:cubicBezTo>
                    <a:cubicBezTo>
                      <a:pt x="717" y="863"/>
                      <a:pt x="717" y="863"/>
                      <a:pt x="717" y="863"/>
                    </a:cubicBezTo>
                    <a:cubicBezTo>
                      <a:pt x="718" y="862"/>
                      <a:pt x="718" y="862"/>
                      <a:pt x="718" y="862"/>
                    </a:cubicBezTo>
                    <a:cubicBezTo>
                      <a:pt x="718" y="863"/>
                      <a:pt x="718" y="863"/>
                      <a:pt x="718" y="863"/>
                    </a:cubicBezTo>
                    <a:cubicBezTo>
                      <a:pt x="718" y="863"/>
                      <a:pt x="717" y="863"/>
                      <a:pt x="717" y="863"/>
                    </a:cubicBezTo>
                    <a:cubicBezTo>
                      <a:pt x="715" y="865"/>
                      <a:pt x="712" y="868"/>
                      <a:pt x="709" y="871"/>
                    </a:cubicBezTo>
                    <a:cubicBezTo>
                      <a:pt x="707" y="872"/>
                      <a:pt x="708" y="874"/>
                      <a:pt x="709" y="877"/>
                    </a:cubicBezTo>
                    <a:cubicBezTo>
                      <a:pt x="709" y="878"/>
                      <a:pt x="710" y="880"/>
                      <a:pt x="709" y="881"/>
                    </a:cubicBezTo>
                    <a:cubicBezTo>
                      <a:pt x="706" y="886"/>
                      <a:pt x="704" y="891"/>
                      <a:pt x="699" y="894"/>
                    </a:cubicBezTo>
                    <a:cubicBezTo>
                      <a:pt x="699" y="894"/>
                      <a:pt x="698" y="896"/>
                      <a:pt x="699" y="897"/>
                    </a:cubicBezTo>
                    <a:cubicBezTo>
                      <a:pt x="702" y="902"/>
                      <a:pt x="705" y="905"/>
                      <a:pt x="711" y="907"/>
                    </a:cubicBezTo>
                    <a:cubicBezTo>
                      <a:pt x="718" y="909"/>
                      <a:pt x="724" y="913"/>
                      <a:pt x="729" y="918"/>
                    </a:cubicBezTo>
                    <a:cubicBezTo>
                      <a:pt x="736" y="924"/>
                      <a:pt x="743" y="928"/>
                      <a:pt x="751" y="932"/>
                    </a:cubicBezTo>
                    <a:cubicBezTo>
                      <a:pt x="759" y="936"/>
                      <a:pt x="763" y="943"/>
                      <a:pt x="764" y="952"/>
                    </a:cubicBezTo>
                    <a:cubicBezTo>
                      <a:pt x="764" y="956"/>
                      <a:pt x="763" y="959"/>
                      <a:pt x="760" y="961"/>
                    </a:cubicBezTo>
                    <a:close/>
                    <a:moveTo>
                      <a:pt x="826" y="704"/>
                    </a:moveTo>
                    <a:cubicBezTo>
                      <a:pt x="827" y="703"/>
                      <a:pt x="827" y="703"/>
                      <a:pt x="827" y="703"/>
                    </a:cubicBezTo>
                    <a:cubicBezTo>
                      <a:pt x="827" y="704"/>
                      <a:pt x="827" y="704"/>
                      <a:pt x="827" y="704"/>
                    </a:cubicBezTo>
                    <a:lnTo>
                      <a:pt x="826" y="704"/>
                    </a:lnTo>
                    <a:close/>
                    <a:moveTo>
                      <a:pt x="937" y="1032"/>
                    </a:moveTo>
                    <a:cubicBezTo>
                      <a:pt x="929" y="1033"/>
                      <a:pt x="922" y="1034"/>
                      <a:pt x="915" y="1034"/>
                    </a:cubicBezTo>
                    <a:cubicBezTo>
                      <a:pt x="914" y="1035"/>
                      <a:pt x="912" y="1035"/>
                      <a:pt x="910" y="1035"/>
                    </a:cubicBezTo>
                    <a:cubicBezTo>
                      <a:pt x="903" y="1034"/>
                      <a:pt x="895" y="1033"/>
                      <a:pt x="889" y="1027"/>
                    </a:cubicBezTo>
                    <a:cubicBezTo>
                      <a:pt x="887" y="1025"/>
                      <a:pt x="885" y="1024"/>
                      <a:pt x="882" y="1024"/>
                    </a:cubicBezTo>
                    <a:cubicBezTo>
                      <a:pt x="880" y="1023"/>
                      <a:pt x="878" y="1023"/>
                      <a:pt x="876" y="1022"/>
                    </a:cubicBezTo>
                    <a:cubicBezTo>
                      <a:pt x="874" y="1022"/>
                      <a:pt x="872" y="1021"/>
                      <a:pt x="872" y="1019"/>
                    </a:cubicBezTo>
                    <a:cubicBezTo>
                      <a:pt x="869" y="1012"/>
                      <a:pt x="866" y="1005"/>
                      <a:pt x="869" y="997"/>
                    </a:cubicBezTo>
                    <a:cubicBezTo>
                      <a:pt x="870" y="994"/>
                      <a:pt x="872" y="990"/>
                      <a:pt x="872" y="986"/>
                    </a:cubicBezTo>
                    <a:cubicBezTo>
                      <a:pt x="873" y="981"/>
                      <a:pt x="876" y="977"/>
                      <a:pt x="880" y="974"/>
                    </a:cubicBezTo>
                    <a:cubicBezTo>
                      <a:pt x="881" y="974"/>
                      <a:pt x="881" y="972"/>
                      <a:pt x="880" y="971"/>
                    </a:cubicBezTo>
                    <a:cubicBezTo>
                      <a:pt x="879" y="971"/>
                      <a:pt x="878" y="970"/>
                      <a:pt x="877" y="970"/>
                    </a:cubicBezTo>
                    <a:cubicBezTo>
                      <a:pt x="872" y="968"/>
                      <a:pt x="868" y="964"/>
                      <a:pt x="866" y="959"/>
                    </a:cubicBezTo>
                    <a:cubicBezTo>
                      <a:pt x="863" y="953"/>
                      <a:pt x="859" y="949"/>
                      <a:pt x="854" y="945"/>
                    </a:cubicBezTo>
                    <a:cubicBezTo>
                      <a:pt x="847" y="940"/>
                      <a:pt x="842" y="933"/>
                      <a:pt x="841" y="925"/>
                    </a:cubicBezTo>
                    <a:cubicBezTo>
                      <a:pt x="839" y="918"/>
                      <a:pt x="836" y="912"/>
                      <a:pt x="830" y="907"/>
                    </a:cubicBezTo>
                    <a:cubicBezTo>
                      <a:pt x="827" y="905"/>
                      <a:pt x="827" y="901"/>
                      <a:pt x="828" y="898"/>
                    </a:cubicBezTo>
                    <a:cubicBezTo>
                      <a:pt x="829" y="895"/>
                      <a:pt x="830" y="892"/>
                      <a:pt x="831" y="889"/>
                    </a:cubicBezTo>
                    <a:cubicBezTo>
                      <a:pt x="832" y="886"/>
                      <a:pt x="834" y="884"/>
                      <a:pt x="836" y="883"/>
                    </a:cubicBezTo>
                    <a:cubicBezTo>
                      <a:pt x="842" y="881"/>
                      <a:pt x="847" y="878"/>
                      <a:pt x="851" y="873"/>
                    </a:cubicBezTo>
                    <a:cubicBezTo>
                      <a:pt x="852" y="871"/>
                      <a:pt x="853" y="870"/>
                      <a:pt x="854" y="869"/>
                    </a:cubicBezTo>
                    <a:cubicBezTo>
                      <a:pt x="860" y="866"/>
                      <a:pt x="867" y="862"/>
                      <a:pt x="873" y="859"/>
                    </a:cubicBezTo>
                    <a:cubicBezTo>
                      <a:pt x="874" y="858"/>
                      <a:pt x="876" y="857"/>
                      <a:pt x="877" y="858"/>
                    </a:cubicBezTo>
                    <a:cubicBezTo>
                      <a:pt x="883" y="860"/>
                      <a:pt x="888" y="860"/>
                      <a:pt x="893" y="859"/>
                    </a:cubicBezTo>
                    <a:cubicBezTo>
                      <a:pt x="896" y="859"/>
                      <a:pt x="898" y="861"/>
                      <a:pt x="900" y="864"/>
                    </a:cubicBezTo>
                    <a:cubicBezTo>
                      <a:pt x="901" y="866"/>
                      <a:pt x="902" y="869"/>
                      <a:pt x="902" y="872"/>
                    </a:cubicBezTo>
                    <a:cubicBezTo>
                      <a:pt x="901" y="875"/>
                      <a:pt x="900" y="878"/>
                      <a:pt x="900" y="881"/>
                    </a:cubicBezTo>
                    <a:cubicBezTo>
                      <a:pt x="900" y="883"/>
                      <a:pt x="899" y="884"/>
                      <a:pt x="897" y="885"/>
                    </a:cubicBezTo>
                    <a:cubicBezTo>
                      <a:pt x="894" y="885"/>
                      <a:pt x="892" y="885"/>
                      <a:pt x="889" y="885"/>
                    </a:cubicBezTo>
                    <a:cubicBezTo>
                      <a:pt x="882" y="886"/>
                      <a:pt x="880" y="888"/>
                      <a:pt x="881" y="896"/>
                    </a:cubicBezTo>
                    <a:cubicBezTo>
                      <a:pt x="881" y="900"/>
                      <a:pt x="881" y="900"/>
                      <a:pt x="878" y="901"/>
                    </a:cubicBezTo>
                    <a:cubicBezTo>
                      <a:pt x="878" y="901"/>
                      <a:pt x="877" y="901"/>
                      <a:pt x="876" y="901"/>
                    </a:cubicBezTo>
                    <a:cubicBezTo>
                      <a:pt x="872" y="903"/>
                      <a:pt x="871" y="904"/>
                      <a:pt x="874" y="906"/>
                    </a:cubicBezTo>
                    <a:cubicBezTo>
                      <a:pt x="877" y="910"/>
                      <a:pt x="881" y="913"/>
                      <a:pt x="883" y="918"/>
                    </a:cubicBezTo>
                    <a:cubicBezTo>
                      <a:pt x="887" y="925"/>
                      <a:pt x="893" y="930"/>
                      <a:pt x="902" y="933"/>
                    </a:cubicBezTo>
                    <a:cubicBezTo>
                      <a:pt x="904" y="933"/>
                      <a:pt x="905" y="935"/>
                      <a:pt x="905" y="937"/>
                    </a:cubicBezTo>
                    <a:cubicBezTo>
                      <a:pt x="905" y="938"/>
                      <a:pt x="905" y="940"/>
                      <a:pt x="905" y="941"/>
                    </a:cubicBezTo>
                    <a:cubicBezTo>
                      <a:pt x="904" y="946"/>
                      <a:pt x="905" y="951"/>
                      <a:pt x="908" y="955"/>
                    </a:cubicBezTo>
                    <a:cubicBezTo>
                      <a:pt x="912" y="959"/>
                      <a:pt x="913" y="964"/>
                      <a:pt x="912" y="970"/>
                    </a:cubicBezTo>
                    <a:cubicBezTo>
                      <a:pt x="912" y="972"/>
                      <a:pt x="912" y="975"/>
                      <a:pt x="913" y="977"/>
                    </a:cubicBezTo>
                    <a:cubicBezTo>
                      <a:pt x="914" y="980"/>
                      <a:pt x="916" y="983"/>
                      <a:pt x="920" y="983"/>
                    </a:cubicBezTo>
                    <a:cubicBezTo>
                      <a:pt x="921" y="983"/>
                      <a:pt x="923" y="983"/>
                      <a:pt x="924" y="984"/>
                    </a:cubicBezTo>
                    <a:cubicBezTo>
                      <a:pt x="925" y="986"/>
                      <a:pt x="924" y="987"/>
                      <a:pt x="924" y="989"/>
                    </a:cubicBezTo>
                    <a:cubicBezTo>
                      <a:pt x="924" y="989"/>
                      <a:pt x="923" y="990"/>
                      <a:pt x="924" y="990"/>
                    </a:cubicBezTo>
                    <a:cubicBezTo>
                      <a:pt x="925" y="992"/>
                      <a:pt x="926" y="993"/>
                      <a:pt x="927" y="994"/>
                    </a:cubicBezTo>
                    <a:cubicBezTo>
                      <a:pt x="931" y="997"/>
                      <a:pt x="933" y="1001"/>
                      <a:pt x="932" y="1005"/>
                    </a:cubicBezTo>
                    <a:cubicBezTo>
                      <a:pt x="932" y="1014"/>
                      <a:pt x="935" y="1021"/>
                      <a:pt x="938" y="1029"/>
                    </a:cubicBezTo>
                    <a:cubicBezTo>
                      <a:pt x="938" y="1031"/>
                      <a:pt x="938" y="1032"/>
                      <a:pt x="937" y="1032"/>
                    </a:cubicBezTo>
                    <a:close/>
                    <a:moveTo>
                      <a:pt x="973" y="332"/>
                    </a:moveTo>
                    <a:cubicBezTo>
                      <a:pt x="972" y="332"/>
                      <a:pt x="972" y="332"/>
                      <a:pt x="972" y="332"/>
                    </a:cubicBezTo>
                    <a:cubicBezTo>
                      <a:pt x="973" y="331"/>
                      <a:pt x="973" y="331"/>
                      <a:pt x="973" y="331"/>
                    </a:cubicBezTo>
                    <a:lnTo>
                      <a:pt x="973" y="332"/>
                    </a:lnTo>
                    <a:close/>
                    <a:moveTo>
                      <a:pt x="1001" y="897"/>
                    </a:moveTo>
                    <a:cubicBezTo>
                      <a:pt x="1000" y="900"/>
                      <a:pt x="994" y="902"/>
                      <a:pt x="991" y="901"/>
                    </a:cubicBezTo>
                    <a:cubicBezTo>
                      <a:pt x="988" y="900"/>
                      <a:pt x="984" y="899"/>
                      <a:pt x="980" y="898"/>
                    </a:cubicBezTo>
                    <a:cubicBezTo>
                      <a:pt x="978" y="897"/>
                      <a:pt x="978" y="895"/>
                      <a:pt x="977" y="893"/>
                    </a:cubicBezTo>
                    <a:cubicBezTo>
                      <a:pt x="976" y="882"/>
                      <a:pt x="987" y="872"/>
                      <a:pt x="997" y="873"/>
                    </a:cubicBezTo>
                    <a:cubicBezTo>
                      <a:pt x="999" y="874"/>
                      <a:pt x="1001" y="874"/>
                      <a:pt x="1002" y="877"/>
                    </a:cubicBezTo>
                    <a:cubicBezTo>
                      <a:pt x="1003" y="879"/>
                      <a:pt x="1004" y="882"/>
                      <a:pt x="1005" y="884"/>
                    </a:cubicBezTo>
                    <a:cubicBezTo>
                      <a:pt x="1003" y="888"/>
                      <a:pt x="1002" y="893"/>
                      <a:pt x="1001" y="897"/>
                    </a:cubicBezTo>
                    <a:close/>
                    <a:moveTo>
                      <a:pt x="1070" y="375"/>
                    </a:moveTo>
                    <a:cubicBezTo>
                      <a:pt x="1070" y="375"/>
                      <a:pt x="1070" y="375"/>
                      <a:pt x="1069" y="375"/>
                    </a:cubicBezTo>
                    <a:cubicBezTo>
                      <a:pt x="1066" y="369"/>
                      <a:pt x="1061" y="364"/>
                      <a:pt x="1057" y="358"/>
                    </a:cubicBezTo>
                    <a:cubicBezTo>
                      <a:pt x="1056" y="358"/>
                      <a:pt x="1056" y="357"/>
                      <a:pt x="1057" y="357"/>
                    </a:cubicBezTo>
                    <a:cubicBezTo>
                      <a:pt x="1057" y="356"/>
                      <a:pt x="1059" y="355"/>
                      <a:pt x="1059" y="356"/>
                    </a:cubicBezTo>
                    <a:cubicBezTo>
                      <a:pt x="1061" y="356"/>
                      <a:pt x="1063" y="357"/>
                      <a:pt x="1065" y="358"/>
                    </a:cubicBezTo>
                    <a:cubicBezTo>
                      <a:pt x="1067" y="360"/>
                      <a:pt x="1069" y="363"/>
                      <a:pt x="1071" y="366"/>
                    </a:cubicBezTo>
                    <a:cubicBezTo>
                      <a:pt x="1073" y="367"/>
                      <a:pt x="1072" y="372"/>
                      <a:pt x="1070" y="375"/>
                    </a:cubicBezTo>
                    <a:close/>
                    <a:moveTo>
                      <a:pt x="1075" y="388"/>
                    </a:moveTo>
                    <a:cubicBezTo>
                      <a:pt x="1075" y="388"/>
                      <a:pt x="1074" y="388"/>
                      <a:pt x="1074" y="387"/>
                    </a:cubicBezTo>
                    <a:cubicBezTo>
                      <a:pt x="1074" y="386"/>
                      <a:pt x="1074" y="386"/>
                      <a:pt x="1076" y="387"/>
                    </a:cubicBezTo>
                    <a:cubicBezTo>
                      <a:pt x="1075" y="387"/>
                      <a:pt x="1075" y="388"/>
                      <a:pt x="1075" y="388"/>
                    </a:cubicBezTo>
                    <a:close/>
                    <a:moveTo>
                      <a:pt x="1100" y="956"/>
                    </a:moveTo>
                    <a:cubicBezTo>
                      <a:pt x="1099" y="955"/>
                      <a:pt x="1099" y="955"/>
                      <a:pt x="1099" y="955"/>
                    </a:cubicBezTo>
                    <a:cubicBezTo>
                      <a:pt x="1100" y="955"/>
                      <a:pt x="1100" y="955"/>
                      <a:pt x="1100" y="955"/>
                    </a:cubicBezTo>
                    <a:lnTo>
                      <a:pt x="1100" y="956"/>
                    </a:lnTo>
                    <a:close/>
                    <a:moveTo>
                      <a:pt x="1108" y="307"/>
                    </a:moveTo>
                    <a:cubicBezTo>
                      <a:pt x="1107" y="309"/>
                      <a:pt x="1105" y="309"/>
                      <a:pt x="1104" y="308"/>
                    </a:cubicBezTo>
                    <a:cubicBezTo>
                      <a:pt x="1104" y="308"/>
                      <a:pt x="1104" y="307"/>
                      <a:pt x="1104" y="307"/>
                    </a:cubicBezTo>
                    <a:cubicBezTo>
                      <a:pt x="1105" y="305"/>
                      <a:pt x="1106" y="304"/>
                      <a:pt x="1108" y="304"/>
                    </a:cubicBezTo>
                    <a:cubicBezTo>
                      <a:pt x="1108" y="305"/>
                      <a:pt x="1108" y="305"/>
                      <a:pt x="1108" y="306"/>
                    </a:cubicBezTo>
                    <a:cubicBezTo>
                      <a:pt x="1108" y="306"/>
                      <a:pt x="1108" y="307"/>
                      <a:pt x="1108" y="307"/>
                    </a:cubicBezTo>
                    <a:close/>
                    <a:moveTo>
                      <a:pt x="1177" y="78"/>
                    </a:moveTo>
                    <a:cubicBezTo>
                      <a:pt x="1179" y="79"/>
                      <a:pt x="1180" y="80"/>
                      <a:pt x="1181" y="81"/>
                    </a:cubicBezTo>
                    <a:cubicBezTo>
                      <a:pt x="1181" y="82"/>
                      <a:pt x="1181" y="82"/>
                      <a:pt x="1181" y="82"/>
                    </a:cubicBezTo>
                    <a:cubicBezTo>
                      <a:pt x="1181" y="82"/>
                      <a:pt x="1181" y="82"/>
                      <a:pt x="1181" y="82"/>
                    </a:cubicBezTo>
                    <a:cubicBezTo>
                      <a:pt x="1179" y="81"/>
                      <a:pt x="1178" y="80"/>
                      <a:pt x="1177" y="79"/>
                    </a:cubicBezTo>
                    <a:cubicBezTo>
                      <a:pt x="1177" y="78"/>
                      <a:pt x="1177" y="78"/>
                      <a:pt x="1176" y="78"/>
                    </a:cubicBezTo>
                    <a:cubicBezTo>
                      <a:pt x="1177" y="78"/>
                      <a:pt x="1177" y="78"/>
                      <a:pt x="1177" y="78"/>
                    </a:cubicBezTo>
                    <a:close/>
                    <a:moveTo>
                      <a:pt x="1176" y="688"/>
                    </a:moveTo>
                    <a:cubicBezTo>
                      <a:pt x="1177" y="688"/>
                      <a:pt x="1177" y="688"/>
                      <a:pt x="1177" y="689"/>
                    </a:cubicBezTo>
                    <a:cubicBezTo>
                      <a:pt x="1177" y="689"/>
                      <a:pt x="1176" y="690"/>
                      <a:pt x="1176" y="690"/>
                    </a:cubicBezTo>
                    <a:cubicBezTo>
                      <a:pt x="1175" y="690"/>
                      <a:pt x="1174" y="690"/>
                      <a:pt x="1173" y="690"/>
                    </a:cubicBezTo>
                    <a:cubicBezTo>
                      <a:pt x="1173" y="689"/>
                      <a:pt x="1172" y="689"/>
                      <a:pt x="1172" y="689"/>
                    </a:cubicBezTo>
                    <a:cubicBezTo>
                      <a:pt x="1173" y="688"/>
                      <a:pt x="1175" y="688"/>
                      <a:pt x="1176" y="688"/>
                    </a:cubicBezTo>
                    <a:close/>
                    <a:moveTo>
                      <a:pt x="1180" y="856"/>
                    </a:moveTo>
                    <a:cubicBezTo>
                      <a:pt x="1177" y="860"/>
                      <a:pt x="1175" y="864"/>
                      <a:pt x="1174" y="869"/>
                    </a:cubicBezTo>
                    <a:cubicBezTo>
                      <a:pt x="1173" y="869"/>
                      <a:pt x="1172" y="870"/>
                      <a:pt x="1171" y="870"/>
                    </a:cubicBezTo>
                    <a:cubicBezTo>
                      <a:pt x="1170" y="871"/>
                      <a:pt x="1168" y="869"/>
                      <a:pt x="1168" y="867"/>
                    </a:cubicBezTo>
                    <a:cubicBezTo>
                      <a:pt x="1168" y="867"/>
                      <a:pt x="1168" y="866"/>
                      <a:pt x="1168" y="866"/>
                    </a:cubicBezTo>
                    <a:cubicBezTo>
                      <a:pt x="1168" y="861"/>
                      <a:pt x="1169" y="857"/>
                      <a:pt x="1172" y="854"/>
                    </a:cubicBezTo>
                    <a:cubicBezTo>
                      <a:pt x="1174" y="852"/>
                      <a:pt x="1176" y="850"/>
                      <a:pt x="1178" y="848"/>
                    </a:cubicBezTo>
                    <a:cubicBezTo>
                      <a:pt x="1179" y="847"/>
                      <a:pt x="1181" y="847"/>
                      <a:pt x="1182" y="847"/>
                    </a:cubicBezTo>
                    <a:cubicBezTo>
                      <a:pt x="1183" y="847"/>
                      <a:pt x="1184" y="849"/>
                      <a:pt x="1184" y="849"/>
                    </a:cubicBezTo>
                    <a:cubicBezTo>
                      <a:pt x="1183" y="851"/>
                      <a:pt x="1182" y="854"/>
                      <a:pt x="1180" y="856"/>
                    </a:cubicBezTo>
                    <a:close/>
                    <a:moveTo>
                      <a:pt x="1201" y="24"/>
                    </a:moveTo>
                    <a:cubicBezTo>
                      <a:pt x="1201" y="24"/>
                      <a:pt x="1201" y="24"/>
                      <a:pt x="1201" y="24"/>
                    </a:cubicBezTo>
                    <a:cubicBezTo>
                      <a:pt x="1202" y="24"/>
                      <a:pt x="1202" y="24"/>
                      <a:pt x="1202" y="24"/>
                    </a:cubicBezTo>
                    <a:lnTo>
                      <a:pt x="1201" y="24"/>
                    </a:lnTo>
                    <a:close/>
                    <a:moveTo>
                      <a:pt x="1237" y="119"/>
                    </a:moveTo>
                    <a:cubicBezTo>
                      <a:pt x="1237" y="119"/>
                      <a:pt x="1237" y="119"/>
                      <a:pt x="1237" y="119"/>
                    </a:cubicBezTo>
                    <a:cubicBezTo>
                      <a:pt x="1236" y="122"/>
                      <a:pt x="1235" y="125"/>
                      <a:pt x="1235" y="129"/>
                    </a:cubicBezTo>
                    <a:cubicBezTo>
                      <a:pt x="1234" y="131"/>
                      <a:pt x="1233" y="131"/>
                      <a:pt x="1231" y="131"/>
                    </a:cubicBezTo>
                    <a:cubicBezTo>
                      <a:pt x="1227" y="132"/>
                      <a:pt x="1227" y="135"/>
                      <a:pt x="1227" y="138"/>
                    </a:cubicBezTo>
                    <a:cubicBezTo>
                      <a:pt x="1227" y="138"/>
                      <a:pt x="1227" y="138"/>
                      <a:pt x="1227" y="138"/>
                    </a:cubicBezTo>
                    <a:cubicBezTo>
                      <a:pt x="1228" y="139"/>
                      <a:pt x="1229" y="140"/>
                      <a:pt x="1230" y="141"/>
                    </a:cubicBezTo>
                    <a:cubicBezTo>
                      <a:pt x="1232" y="142"/>
                      <a:pt x="1233" y="143"/>
                      <a:pt x="1234" y="144"/>
                    </a:cubicBezTo>
                    <a:cubicBezTo>
                      <a:pt x="1234" y="145"/>
                      <a:pt x="1234" y="145"/>
                      <a:pt x="1234" y="145"/>
                    </a:cubicBezTo>
                    <a:cubicBezTo>
                      <a:pt x="1234" y="145"/>
                      <a:pt x="1234" y="145"/>
                      <a:pt x="1234" y="145"/>
                    </a:cubicBezTo>
                    <a:cubicBezTo>
                      <a:pt x="1232" y="144"/>
                      <a:pt x="1231" y="143"/>
                      <a:pt x="1230" y="142"/>
                    </a:cubicBezTo>
                    <a:cubicBezTo>
                      <a:pt x="1229" y="140"/>
                      <a:pt x="1228" y="139"/>
                      <a:pt x="1227" y="138"/>
                    </a:cubicBezTo>
                    <a:cubicBezTo>
                      <a:pt x="1227" y="138"/>
                      <a:pt x="1227" y="138"/>
                      <a:pt x="1227" y="138"/>
                    </a:cubicBezTo>
                    <a:cubicBezTo>
                      <a:pt x="1224" y="135"/>
                      <a:pt x="1220" y="135"/>
                      <a:pt x="1218" y="132"/>
                    </a:cubicBezTo>
                    <a:cubicBezTo>
                      <a:pt x="1217" y="129"/>
                      <a:pt x="1216" y="126"/>
                      <a:pt x="1215" y="123"/>
                    </a:cubicBezTo>
                    <a:cubicBezTo>
                      <a:pt x="1215" y="121"/>
                      <a:pt x="1215" y="120"/>
                      <a:pt x="1215" y="119"/>
                    </a:cubicBezTo>
                    <a:cubicBezTo>
                      <a:pt x="1215" y="118"/>
                      <a:pt x="1214" y="118"/>
                      <a:pt x="1214" y="118"/>
                    </a:cubicBezTo>
                    <a:cubicBezTo>
                      <a:pt x="1213" y="118"/>
                      <a:pt x="1213" y="118"/>
                      <a:pt x="1213" y="118"/>
                    </a:cubicBezTo>
                    <a:cubicBezTo>
                      <a:pt x="1215" y="118"/>
                      <a:pt x="1215" y="118"/>
                      <a:pt x="1215" y="118"/>
                    </a:cubicBezTo>
                    <a:cubicBezTo>
                      <a:pt x="1215" y="118"/>
                      <a:pt x="1215" y="118"/>
                      <a:pt x="1215" y="119"/>
                    </a:cubicBezTo>
                    <a:cubicBezTo>
                      <a:pt x="1216" y="120"/>
                      <a:pt x="1218" y="121"/>
                      <a:pt x="1220" y="122"/>
                    </a:cubicBezTo>
                    <a:cubicBezTo>
                      <a:pt x="1223" y="123"/>
                      <a:pt x="1227" y="124"/>
                      <a:pt x="1230" y="121"/>
                    </a:cubicBezTo>
                    <a:cubicBezTo>
                      <a:pt x="1232" y="120"/>
                      <a:pt x="1234" y="119"/>
                      <a:pt x="1237" y="119"/>
                    </a:cubicBezTo>
                    <a:cubicBezTo>
                      <a:pt x="1237" y="118"/>
                      <a:pt x="1237" y="118"/>
                      <a:pt x="1237" y="118"/>
                    </a:cubicBezTo>
                    <a:cubicBezTo>
                      <a:pt x="1237" y="118"/>
                      <a:pt x="1237" y="118"/>
                      <a:pt x="1238" y="118"/>
                    </a:cubicBezTo>
                    <a:cubicBezTo>
                      <a:pt x="1237" y="118"/>
                      <a:pt x="1237" y="118"/>
                      <a:pt x="1237" y="119"/>
                    </a:cubicBezTo>
                    <a:close/>
                    <a:moveTo>
                      <a:pt x="1257" y="106"/>
                    </a:moveTo>
                    <a:cubicBezTo>
                      <a:pt x="1253" y="108"/>
                      <a:pt x="1248" y="111"/>
                      <a:pt x="1245" y="114"/>
                    </a:cubicBezTo>
                    <a:cubicBezTo>
                      <a:pt x="1244" y="115"/>
                      <a:pt x="1242" y="114"/>
                      <a:pt x="1241" y="115"/>
                    </a:cubicBezTo>
                    <a:cubicBezTo>
                      <a:pt x="1241" y="115"/>
                      <a:pt x="1241" y="115"/>
                      <a:pt x="1241" y="115"/>
                    </a:cubicBezTo>
                    <a:cubicBezTo>
                      <a:pt x="1240" y="115"/>
                      <a:pt x="1240" y="115"/>
                      <a:pt x="1240" y="116"/>
                    </a:cubicBezTo>
                    <a:cubicBezTo>
                      <a:pt x="1240" y="115"/>
                      <a:pt x="1240" y="115"/>
                      <a:pt x="1240" y="115"/>
                    </a:cubicBezTo>
                    <a:cubicBezTo>
                      <a:pt x="1240" y="115"/>
                      <a:pt x="1241" y="115"/>
                      <a:pt x="1241" y="115"/>
                    </a:cubicBezTo>
                    <a:cubicBezTo>
                      <a:pt x="1242" y="113"/>
                      <a:pt x="1243" y="111"/>
                      <a:pt x="1244" y="110"/>
                    </a:cubicBezTo>
                    <a:cubicBezTo>
                      <a:pt x="1246" y="107"/>
                      <a:pt x="1248" y="104"/>
                      <a:pt x="1251" y="102"/>
                    </a:cubicBezTo>
                    <a:cubicBezTo>
                      <a:pt x="1251" y="102"/>
                      <a:pt x="1251" y="102"/>
                      <a:pt x="1251" y="102"/>
                    </a:cubicBezTo>
                    <a:cubicBezTo>
                      <a:pt x="1250" y="102"/>
                      <a:pt x="1250" y="101"/>
                      <a:pt x="1250" y="101"/>
                    </a:cubicBezTo>
                    <a:cubicBezTo>
                      <a:pt x="1247" y="101"/>
                      <a:pt x="1244" y="101"/>
                      <a:pt x="1242" y="96"/>
                    </a:cubicBezTo>
                    <a:cubicBezTo>
                      <a:pt x="1242" y="96"/>
                      <a:pt x="1243" y="95"/>
                      <a:pt x="1244" y="94"/>
                    </a:cubicBezTo>
                    <a:cubicBezTo>
                      <a:pt x="1244" y="94"/>
                      <a:pt x="1245" y="94"/>
                      <a:pt x="1245" y="94"/>
                    </a:cubicBezTo>
                    <a:cubicBezTo>
                      <a:pt x="1246" y="95"/>
                      <a:pt x="1247" y="96"/>
                      <a:pt x="1247" y="96"/>
                    </a:cubicBezTo>
                    <a:cubicBezTo>
                      <a:pt x="1248" y="98"/>
                      <a:pt x="1249" y="100"/>
                      <a:pt x="1250" y="101"/>
                    </a:cubicBezTo>
                    <a:cubicBezTo>
                      <a:pt x="1251" y="101"/>
                      <a:pt x="1251" y="101"/>
                      <a:pt x="1251" y="101"/>
                    </a:cubicBezTo>
                    <a:cubicBezTo>
                      <a:pt x="1251" y="101"/>
                      <a:pt x="1251" y="102"/>
                      <a:pt x="1251" y="102"/>
                    </a:cubicBezTo>
                    <a:cubicBezTo>
                      <a:pt x="1252" y="102"/>
                      <a:pt x="1254" y="102"/>
                      <a:pt x="1255" y="103"/>
                    </a:cubicBezTo>
                    <a:cubicBezTo>
                      <a:pt x="1256" y="103"/>
                      <a:pt x="1257" y="104"/>
                      <a:pt x="1257" y="105"/>
                    </a:cubicBezTo>
                    <a:cubicBezTo>
                      <a:pt x="1258" y="105"/>
                      <a:pt x="1257" y="106"/>
                      <a:pt x="1257" y="106"/>
                    </a:cubicBezTo>
                    <a:close/>
                    <a:moveTo>
                      <a:pt x="1280" y="104"/>
                    </a:moveTo>
                    <a:cubicBezTo>
                      <a:pt x="1279" y="103"/>
                      <a:pt x="1279" y="103"/>
                      <a:pt x="1279" y="103"/>
                    </a:cubicBezTo>
                    <a:cubicBezTo>
                      <a:pt x="1280" y="103"/>
                      <a:pt x="1280" y="103"/>
                      <a:pt x="1280" y="103"/>
                    </a:cubicBezTo>
                    <a:lnTo>
                      <a:pt x="1280" y="104"/>
                    </a:lnTo>
                    <a:close/>
                    <a:moveTo>
                      <a:pt x="1304" y="820"/>
                    </a:moveTo>
                    <a:cubicBezTo>
                      <a:pt x="1303" y="821"/>
                      <a:pt x="1301" y="822"/>
                      <a:pt x="1299" y="822"/>
                    </a:cubicBezTo>
                    <a:cubicBezTo>
                      <a:pt x="1294" y="820"/>
                      <a:pt x="1289" y="817"/>
                      <a:pt x="1284" y="815"/>
                    </a:cubicBezTo>
                    <a:cubicBezTo>
                      <a:pt x="1282" y="814"/>
                      <a:pt x="1282" y="813"/>
                      <a:pt x="1282" y="810"/>
                    </a:cubicBezTo>
                    <a:cubicBezTo>
                      <a:pt x="1283" y="808"/>
                      <a:pt x="1283" y="806"/>
                      <a:pt x="1284" y="805"/>
                    </a:cubicBezTo>
                    <a:cubicBezTo>
                      <a:pt x="1285" y="804"/>
                      <a:pt x="1286" y="806"/>
                      <a:pt x="1287" y="807"/>
                    </a:cubicBezTo>
                    <a:cubicBezTo>
                      <a:pt x="1289" y="811"/>
                      <a:pt x="1292" y="813"/>
                      <a:pt x="1296" y="814"/>
                    </a:cubicBezTo>
                    <a:cubicBezTo>
                      <a:pt x="1299" y="814"/>
                      <a:pt x="1301" y="816"/>
                      <a:pt x="1303" y="817"/>
                    </a:cubicBezTo>
                    <a:cubicBezTo>
                      <a:pt x="1304" y="817"/>
                      <a:pt x="1304" y="818"/>
                      <a:pt x="1304" y="818"/>
                    </a:cubicBezTo>
                    <a:cubicBezTo>
                      <a:pt x="1304" y="819"/>
                      <a:pt x="1304" y="819"/>
                      <a:pt x="1304" y="820"/>
                    </a:cubicBezTo>
                    <a:close/>
                    <a:moveTo>
                      <a:pt x="1304" y="168"/>
                    </a:moveTo>
                    <a:cubicBezTo>
                      <a:pt x="1303" y="168"/>
                      <a:pt x="1303" y="168"/>
                      <a:pt x="1303" y="168"/>
                    </a:cubicBezTo>
                    <a:cubicBezTo>
                      <a:pt x="1303" y="167"/>
                      <a:pt x="1303" y="167"/>
                      <a:pt x="1303" y="167"/>
                    </a:cubicBezTo>
                    <a:cubicBezTo>
                      <a:pt x="1303" y="167"/>
                      <a:pt x="1303" y="167"/>
                      <a:pt x="1303" y="167"/>
                    </a:cubicBezTo>
                    <a:cubicBezTo>
                      <a:pt x="1304" y="168"/>
                      <a:pt x="1304" y="168"/>
                      <a:pt x="1304" y="168"/>
                    </a:cubicBezTo>
                    <a:cubicBezTo>
                      <a:pt x="1304" y="168"/>
                      <a:pt x="1304" y="168"/>
                      <a:pt x="1304" y="169"/>
                    </a:cubicBezTo>
                    <a:cubicBezTo>
                      <a:pt x="1304" y="169"/>
                      <a:pt x="1304" y="169"/>
                      <a:pt x="1304" y="168"/>
                    </a:cubicBezTo>
                    <a:close/>
                    <a:moveTo>
                      <a:pt x="1392" y="767"/>
                    </a:moveTo>
                    <a:cubicBezTo>
                      <a:pt x="1391" y="769"/>
                      <a:pt x="1388" y="768"/>
                      <a:pt x="1388" y="767"/>
                    </a:cubicBezTo>
                    <a:cubicBezTo>
                      <a:pt x="1387" y="765"/>
                      <a:pt x="1387" y="764"/>
                      <a:pt x="1387" y="762"/>
                    </a:cubicBezTo>
                    <a:cubicBezTo>
                      <a:pt x="1387" y="761"/>
                      <a:pt x="1388" y="761"/>
                      <a:pt x="1389" y="760"/>
                    </a:cubicBezTo>
                    <a:cubicBezTo>
                      <a:pt x="1390" y="759"/>
                      <a:pt x="1392" y="760"/>
                      <a:pt x="1393" y="762"/>
                    </a:cubicBezTo>
                    <a:cubicBezTo>
                      <a:pt x="1393" y="762"/>
                      <a:pt x="1393" y="764"/>
                      <a:pt x="1394" y="765"/>
                    </a:cubicBezTo>
                    <a:cubicBezTo>
                      <a:pt x="1393" y="766"/>
                      <a:pt x="1393" y="767"/>
                      <a:pt x="1392" y="767"/>
                    </a:cubicBezTo>
                    <a:close/>
                    <a:moveTo>
                      <a:pt x="1399" y="808"/>
                    </a:moveTo>
                    <a:cubicBezTo>
                      <a:pt x="1399" y="808"/>
                      <a:pt x="1399" y="809"/>
                      <a:pt x="1398" y="809"/>
                    </a:cubicBezTo>
                    <a:cubicBezTo>
                      <a:pt x="1398" y="811"/>
                      <a:pt x="1397" y="811"/>
                      <a:pt x="1396" y="810"/>
                    </a:cubicBezTo>
                    <a:cubicBezTo>
                      <a:pt x="1395" y="809"/>
                      <a:pt x="1395" y="809"/>
                      <a:pt x="1395" y="808"/>
                    </a:cubicBezTo>
                    <a:cubicBezTo>
                      <a:pt x="1395" y="808"/>
                      <a:pt x="1395" y="807"/>
                      <a:pt x="1395" y="807"/>
                    </a:cubicBezTo>
                    <a:cubicBezTo>
                      <a:pt x="1396" y="805"/>
                      <a:pt x="1398" y="803"/>
                      <a:pt x="1399" y="805"/>
                    </a:cubicBezTo>
                    <a:cubicBezTo>
                      <a:pt x="1399" y="806"/>
                      <a:pt x="1399" y="807"/>
                      <a:pt x="1399" y="808"/>
                    </a:cubicBezTo>
                    <a:close/>
                    <a:moveTo>
                      <a:pt x="1405" y="787"/>
                    </a:moveTo>
                    <a:cubicBezTo>
                      <a:pt x="1405" y="786"/>
                      <a:pt x="1405" y="786"/>
                      <a:pt x="1405" y="786"/>
                    </a:cubicBezTo>
                    <a:cubicBezTo>
                      <a:pt x="1405" y="787"/>
                      <a:pt x="1405" y="787"/>
                      <a:pt x="1405" y="787"/>
                    </a:cubicBezTo>
                    <a:cubicBezTo>
                      <a:pt x="1406" y="787"/>
                      <a:pt x="1406" y="787"/>
                      <a:pt x="1406" y="787"/>
                    </a:cubicBezTo>
                    <a:lnTo>
                      <a:pt x="1405" y="787"/>
                    </a:lnTo>
                    <a:close/>
                    <a:moveTo>
                      <a:pt x="1471" y="639"/>
                    </a:moveTo>
                    <a:cubicBezTo>
                      <a:pt x="1471" y="639"/>
                      <a:pt x="1470" y="639"/>
                      <a:pt x="1470" y="639"/>
                    </a:cubicBezTo>
                    <a:cubicBezTo>
                      <a:pt x="1467" y="637"/>
                      <a:pt x="1464" y="634"/>
                      <a:pt x="1463" y="630"/>
                    </a:cubicBezTo>
                    <a:cubicBezTo>
                      <a:pt x="1463" y="630"/>
                      <a:pt x="1463" y="629"/>
                      <a:pt x="1463" y="629"/>
                    </a:cubicBezTo>
                    <a:cubicBezTo>
                      <a:pt x="1464" y="627"/>
                      <a:pt x="1464" y="627"/>
                      <a:pt x="1465" y="628"/>
                    </a:cubicBezTo>
                    <a:cubicBezTo>
                      <a:pt x="1466" y="630"/>
                      <a:pt x="1467" y="631"/>
                      <a:pt x="1468" y="633"/>
                    </a:cubicBezTo>
                    <a:cubicBezTo>
                      <a:pt x="1469" y="634"/>
                      <a:pt x="1470" y="636"/>
                      <a:pt x="1472" y="638"/>
                    </a:cubicBezTo>
                    <a:cubicBezTo>
                      <a:pt x="1472" y="638"/>
                      <a:pt x="1472" y="639"/>
                      <a:pt x="1471" y="639"/>
                    </a:cubicBezTo>
                    <a:close/>
                    <a:moveTo>
                      <a:pt x="1471" y="623"/>
                    </a:moveTo>
                    <a:cubicBezTo>
                      <a:pt x="1470" y="623"/>
                      <a:pt x="1471" y="622"/>
                      <a:pt x="1472" y="622"/>
                    </a:cubicBezTo>
                    <a:cubicBezTo>
                      <a:pt x="1472" y="622"/>
                      <a:pt x="1473" y="623"/>
                      <a:pt x="1473" y="623"/>
                    </a:cubicBezTo>
                    <a:cubicBezTo>
                      <a:pt x="1472" y="623"/>
                      <a:pt x="1472" y="623"/>
                      <a:pt x="1471" y="623"/>
                    </a:cubicBezTo>
                    <a:close/>
                    <a:moveTo>
                      <a:pt x="1484" y="740"/>
                    </a:moveTo>
                    <a:cubicBezTo>
                      <a:pt x="1484" y="741"/>
                      <a:pt x="1484" y="742"/>
                      <a:pt x="1483" y="742"/>
                    </a:cubicBezTo>
                    <a:cubicBezTo>
                      <a:pt x="1483" y="741"/>
                      <a:pt x="1483" y="740"/>
                      <a:pt x="1482" y="740"/>
                    </a:cubicBezTo>
                    <a:cubicBezTo>
                      <a:pt x="1482" y="739"/>
                      <a:pt x="1482" y="738"/>
                      <a:pt x="1482" y="737"/>
                    </a:cubicBezTo>
                    <a:cubicBezTo>
                      <a:pt x="1482" y="736"/>
                      <a:pt x="1482" y="735"/>
                      <a:pt x="1482" y="735"/>
                    </a:cubicBezTo>
                    <a:cubicBezTo>
                      <a:pt x="1484" y="735"/>
                      <a:pt x="1484" y="736"/>
                      <a:pt x="1484" y="737"/>
                    </a:cubicBezTo>
                    <a:cubicBezTo>
                      <a:pt x="1484" y="738"/>
                      <a:pt x="1484" y="739"/>
                      <a:pt x="1484" y="740"/>
                    </a:cubicBezTo>
                    <a:close/>
                    <a:moveTo>
                      <a:pt x="1528" y="722"/>
                    </a:moveTo>
                    <a:cubicBezTo>
                      <a:pt x="1528" y="722"/>
                      <a:pt x="1528" y="721"/>
                      <a:pt x="1528" y="721"/>
                    </a:cubicBezTo>
                    <a:cubicBezTo>
                      <a:pt x="1530" y="718"/>
                      <a:pt x="1531" y="716"/>
                      <a:pt x="1532" y="714"/>
                    </a:cubicBezTo>
                    <a:cubicBezTo>
                      <a:pt x="1532" y="714"/>
                      <a:pt x="1532" y="713"/>
                      <a:pt x="1532" y="713"/>
                    </a:cubicBezTo>
                    <a:cubicBezTo>
                      <a:pt x="1531" y="714"/>
                      <a:pt x="1530" y="714"/>
                      <a:pt x="1531" y="713"/>
                    </a:cubicBezTo>
                    <a:cubicBezTo>
                      <a:pt x="1532" y="713"/>
                      <a:pt x="1532" y="713"/>
                      <a:pt x="1532" y="714"/>
                    </a:cubicBezTo>
                    <a:cubicBezTo>
                      <a:pt x="1532" y="714"/>
                      <a:pt x="1532" y="714"/>
                      <a:pt x="1532" y="714"/>
                    </a:cubicBezTo>
                    <a:cubicBezTo>
                      <a:pt x="1534" y="715"/>
                      <a:pt x="1536" y="716"/>
                      <a:pt x="1538" y="715"/>
                    </a:cubicBezTo>
                    <a:cubicBezTo>
                      <a:pt x="1539" y="714"/>
                      <a:pt x="1541" y="713"/>
                      <a:pt x="1541" y="712"/>
                    </a:cubicBezTo>
                    <a:cubicBezTo>
                      <a:pt x="1543" y="706"/>
                      <a:pt x="1545" y="701"/>
                      <a:pt x="1548" y="697"/>
                    </a:cubicBezTo>
                    <a:cubicBezTo>
                      <a:pt x="1549" y="695"/>
                      <a:pt x="1550" y="693"/>
                      <a:pt x="1551" y="691"/>
                    </a:cubicBezTo>
                    <a:cubicBezTo>
                      <a:pt x="1552" y="687"/>
                      <a:pt x="1553" y="684"/>
                      <a:pt x="1555" y="680"/>
                    </a:cubicBezTo>
                    <a:cubicBezTo>
                      <a:pt x="1562" y="665"/>
                      <a:pt x="1564" y="649"/>
                      <a:pt x="1561" y="632"/>
                    </a:cubicBezTo>
                    <a:cubicBezTo>
                      <a:pt x="1561" y="631"/>
                      <a:pt x="1562" y="630"/>
                      <a:pt x="1562" y="629"/>
                    </a:cubicBezTo>
                    <a:cubicBezTo>
                      <a:pt x="1562" y="628"/>
                      <a:pt x="1563" y="628"/>
                      <a:pt x="1563" y="628"/>
                    </a:cubicBezTo>
                    <a:cubicBezTo>
                      <a:pt x="1564" y="628"/>
                      <a:pt x="1565" y="628"/>
                      <a:pt x="1566" y="629"/>
                    </a:cubicBezTo>
                    <a:cubicBezTo>
                      <a:pt x="1568" y="635"/>
                      <a:pt x="1569" y="641"/>
                      <a:pt x="1570" y="648"/>
                    </a:cubicBezTo>
                    <a:cubicBezTo>
                      <a:pt x="1571" y="652"/>
                      <a:pt x="1571" y="655"/>
                      <a:pt x="1573" y="659"/>
                    </a:cubicBezTo>
                    <a:cubicBezTo>
                      <a:pt x="1575" y="663"/>
                      <a:pt x="1574" y="666"/>
                      <a:pt x="1571" y="669"/>
                    </a:cubicBezTo>
                    <a:cubicBezTo>
                      <a:pt x="1569" y="671"/>
                      <a:pt x="1569" y="673"/>
                      <a:pt x="1570" y="675"/>
                    </a:cubicBezTo>
                    <a:cubicBezTo>
                      <a:pt x="1571" y="677"/>
                      <a:pt x="1572" y="679"/>
                      <a:pt x="1570" y="681"/>
                    </a:cubicBezTo>
                    <a:cubicBezTo>
                      <a:pt x="1566" y="690"/>
                      <a:pt x="1560" y="697"/>
                      <a:pt x="1553" y="703"/>
                    </a:cubicBezTo>
                    <a:cubicBezTo>
                      <a:pt x="1550" y="705"/>
                      <a:pt x="1548" y="708"/>
                      <a:pt x="1547" y="712"/>
                    </a:cubicBezTo>
                    <a:cubicBezTo>
                      <a:pt x="1547" y="716"/>
                      <a:pt x="1545" y="718"/>
                      <a:pt x="1542" y="720"/>
                    </a:cubicBezTo>
                    <a:cubicBezTo>
                      <a:pt x="1538" y="722"/>
                      <a:pt x="1535" y="723"/>
                      <a:pt x="1531" y="723"/>
                    </a:cubicBezTo>
                    <a:cubicBezTo>
                      <a:pt x="1530" y="723"/>
                      <a:pt x="1529" y="723"/>
                      <a:pt x="1528" y="7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dirty="0"/>
              </a:p>
            </p:txBody>
          </p:sp>
          <p:sp>
            <p:nvSpPr>
              <p:cNvPr id="246" name="Freeform 213">
                <a:extLst>
                  <a:ext uri="{FF2B5EF4-FFF2-40B4-BE49-F238E27FC236}">
                    <a16:creationId xmlns:a16="http://schemas.microsoft.com/office/drawing/2014/main" id="{E43E3887-8CFF-4FD3-B47B-DAEFB9549FDF}"/>
                  </a:ext>
                </a:extLst>
              </p:cNvPr>
              <p:cNvSpPr>
                <a:spLocks/>
              </p:cNvSpPr>
              <p:nvPr/>
            </p:nvSpPr>
            <p:spPr bwMode="auto">
              <a:xfrm>
                <a:off x="4003" y="3475"/>
                <a:ext cx="0"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cubicBezTo>
                      <a:pt x="0" y="0"/>
                      <a:pt x="0" y="0"/>
                      <a:pt x="0" y="0"/>
                    </a:cubicBezTo>
                    <a:cubicBezTo>
                      <a:pt x="0" y="0"/>
                      <a:pt x="0" y="0"/>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7" name="Oval 214">
                <a:extLst>
                  <a:ext uri="{FF2B5EF4-FFF2-40B4-BE49-F238E27FC236}">
                    <a16:creationId xmlns:a16="http://schemas.microsoft.com/office/drawing/2014/main" id="{FDEC585B-D78D-453E-8229-1D043A4FA7CB}"/>
                  </a:ext>
                </a:extLst>
              </p:cNvPr>
              <p:cNvSpPr>
                <a:spLocks noChangeArrowheads="1"/>
              </p:cNvSpPr>
              <p:nvPr/>
            </p:nvSpPr>
            <p:spPr bwMode="auto">
              <a:xfrm>
                <a:off x="3445" y="326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8" name="Freeform 215">
                <a:extLst>
                  <a:ext uri="{FF2B5EF4-FFF2-40B4-BE49-F238E27FC236}">
                    <a16:creationId xmlns:a16="http://schemas.microsoft.com/office/drawing/2014/main" id="{B8CCF023-E5A7-49A9-A77B-2E812152D6F6}"/>
                  </a:ext>
                </a:extLst>
              </p:cNvPr>
              <p:cNvSpPr>
                <a:spLocks/>
              </p:cNvSpPr>
              <p:nvPr/>
            </p:nvSpPr>
            <p:spPr bwMode="auto">
              <a:xfrm>
                <a:off x="2967" y="3541"/>
                <a:ext cx="0" cy="0"/>
              </a:xfrm>
              <a:custGeom>
                <a:avLst/>
                <a:gdLst>
                  <a:gd name="T0" fmla="*/ 1 w 1"/>
                  <a:gd name="T1" fmla="*/ 1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1" y="0"/>
                    </a:cubicBezTo>
                    <a:cubicBezTo>
                      <a:pt x="1" y="0"/>
                      <a:pt x="1" y="0"/>
                      <a:pt x="0" y="0"/>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9" name="Freeform 216">
                <a:extLst>
                  <a:ext uri="{FF2B5EF4-FFF2-40B4-BE49-F238E27FC236}">
                    <a16:creationId xmlns:a16="http://schemas.microsoft.com/office/drawing/2014/main" id="{95357A02-6251-468E-AC66-FD9247F8D6A7}"/>
                  </a:ext>
                </a:extLst>
              </p:cNvPr>
              <p:cNvSpPr>
                <a:spLocks/>
              </p:cNvSpPr>
              <p:nvPr/>
            </p:nvSpPr>
            <p:spPr bwMode="auto">
              <a:xfrm>
                <a:off x="2785" y="2894"/>
                <a:ext cx="0"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0" y="0"/>
                      <a:pt x="0" y="0"/>
                    </a:cubicBezTo>
                    <a:cubicBezTo>
                      <a:pt x="0" y="0"/>
                      <a:pt x="0" y="0"/>
                      <a:pt x="0" y="0"/>
                    </a:cubicBezTo>
                    <a:cubicBezTo>
                      <a:pt x="0"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0" name="Freeform 217">
                <a:extLst>
                  <a:ext uri="{FF2B5EF4-FFF2-40B4-BE49-F238E27FC236}">
                    <a16:creationId xmlns:a16="http://schemas.microsoft.com/office/drawing/2014/main" id="{C54DA9A9-29E7-41D8-8EDC-A62A049C417E}"/>
                  </a:ext>
                </a:extLst>
              </p:cNvPr>
              <p:cNvSpPr>
                <a:spLocks/>
              </p:cNvSpPr>
              <p:nvPr/>
            </p:nvSpPr>
            <p:spPr bwMode="auto">
              <a:xfrm>
                <a:off x="2802" y="2956"/>
                <a:ext cx="38" cy="37"/>
              </a:xfrm>
              <a:custGeom>
                <a:avLst/>
                <a:gdLst>
                  <a:gd name="T0" fmla="*/ 24 w 75"/>
                  <a:gd name="T1" fmla="*/ 4 h 73"/>
                  <a:gd name="T2" fmla="*/ 23 w 75"/>
                  <a:gd name="T3" fmla="*/ 5 h 73"/>
                  <a:gd name="T4" fmla="*/ 24 w 75"/>
                  <a:gd name="T5" fmla="*/ 4 h 73"/>
                  <a:gd name="T6" fmla="*/ 21 w 75"/>
                  <a:gd name="T7" fmla="*/ 14 h 73"/>
                  <a:gd name="T8" fmla="*/ 9 w 75"/>
                  <a:gd name="T9" fmla="*/ 43 h 73"/>
                  <a:gd name="T10" fmla="*/ 5 w 75"/>
                  <a:gd name="T11" fmla="*/ 47 h 73"/>
                  <a:gd name="T12" fmla="*/ 1 w 75"/>
                  <a:gd name="T13" fmla="*/ 51 h 73"/>
                  <a:gd name="T14" fmla="*/ 3 w 75"/>
                  <a:gd name="T15" fmla="*/ 58 h 73"/>
                  <a:gd name="T16" fmla="*/ 6 w 75"/>
                  <a:gd name="T17" fmla="*/ 59 h 73"/>
                  <a:gd name="T18" fmla="*/ 9 w 75"/>
                  <a:gd name="T19" fmla="*/ 64 h 73"/>
                  <a:gd name="T20" fmla="*/ 9 w 75"/>
                  <a:gd name="T21" fmla="*/ 67 h 73"/>
                  <a:gd name="T22" fmla="*/ 15 w 75"/>
                  <a:gd name="T23" fmla="*/ 72 h 73"/>
                  <a:gd name="T24" fmla="*/ 22 w 75"/>
                  <a:gd name="T25" fmla="*/ 70 h 73"/>
                  <a:gd name="T26" fmla="*/ 39 w 75"/>
                  <a:gd name="T27" fmla="*/ 53 h 73"/>
                  <a:gd name="T28" fmla="*/ 42 w 75"/>
                  <a:gd name="T29" fmla="*/ 53 h 73"/>
                  <a:gd name="T30" fmla="*/ 49 w 75"/>
                  <a:gd name="T31" fmla="*/ 61 h 73"/>
                  <a:gd name="T32" fmla="*/ 52 w 75"/>
                  <a:gd name="T33" fmla="*/ 65 h 73"/>
                  <a:gd name="T34" fmla="*/ 64 w 75"/>
                  <a:gd name="T35" fmla="*/ 69 h 73"/>
                  <a:gd name="T36" fmla="*/ 67 w 75"/>
                  <a:gd name="T37" fmla="*/ 69 h 73"/>
                  <a:gd name="T38" fmla="*/ 73 w 75"/>
                  <a:gd name="T39" fmla="*/ 63 h 73"/>
                  <a:gd name="T40" fmla="*/ 71 w 75"/>
                  <a:gd name="T41" fmla="*/ 56 h 73"/>
                  <a:gd name="T42" fmla="*/ 69 w 75"/>
                  <a:gd name="T43" fmla="*/ 56 h 73"/>
                  <a:gd name="T44" fmla="*/ 64 w 75"/>
                  <a:gd name="T45" fmla="*/ 49 h 73"/>
                  <a:gd name="T46" fmla="*/ 59 w 75"/>
                  <a:gd name="T47" fmla="*/ 37 h 73"/>
                  <a:gd name="T48" fmla="*/ 54 w 75"/>
                  <a:gd name="T49" fmla="*/ 30 h 73"/>
                  <a:gd name="T50" fmla="*/ 41 w 75"/>
                  <a:gd name="T51" fmla="*/ 15 h 73"/>
                  <a:gd name="T52" fmla="*/ 38 w 75"/>
                  <a:gd name="T53" fmla="*/ 14 h 73"/>
                  <a:gd name="T54" fmla="*/ 37 w 75"/>
                  <a:gd name="T55" fmla="*/ 11 h 73"/>
                  <a:gd name="T56" fmla="*/ 42 w 75"/>
                  <a:gd name="T57" fmla="*/ 5 h 73"/>
                  <a:gd name="T58" fmla="*/ 42 w 75"/>
                  <a:gd name="T59" fmla="*/ 1 h 73"/>
                  <a:gd name="T60" fmla="*/ 40 w 75"/>
                  <a:gd name="T61" fmla="*/ 1 h 73"/>
                  <a:gd name="T62" fmla="*/ 33 w 75"/>
                  <a:gd name="T63" fmla="*/ 2 h 73"/>
                  <a:gd name="T64" fmla="*/ 27 w 75"/>
                  <a:gd name="T65" fmla="*/ 1 h 73"/>
                  <a:gd name="T66" fmla="*/ 24 w 75"/>
                  <a:gd name="T67" fmla="*/ 4 h 73"/>
                  <a:gd name="T68" fmla="*/ 24 w 75"/>
                  <a:gd name="T69" fmla="*/ 4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5" h="73">
                    <a:moveTo>
                      <a:pt x="24" y="4"/>
                    </a:moveTo>
                    <a:cubicBezTo>
                      <a:pt x="24" y="5"/>
                      <a:pt x="24" y="5"/>
                      <a:pt x="23" y="5"/>
                    </a:cubicBezTo>
                    <a:cubicBezTo>
                      <a:pt x="24" y="4"/>
                      <a:pt x="24" y="4"/>
                      <a:pt x="24" y="4"/>
                    </a:cubicBezTo>
                    <a:cubicBezTo>
                      <a:pt x="23" y="8"/>
                      <a:pt x="22" y="11"/>
                      <a:pt x="21" y="14"/>
                    </a:cubicBezTo>
                    <a:cubicBezTo>
                      <a:pt x="18" y="24"/>
                      <a:pt x="12" y="33"/>
                      <a:pt x="9" y="43"/>
                    </a:cubicBezTo>
                    <a:cubicBezTo>
                      <a:pt x="9" y="45"/>
                      <a:pt x="7" y="46"/>
                      <a:pt x="5" y="47"/>
                    </a:cubicBezTo>
                    <a:cubicBezTo>
                      <a:pt x="4" y="48"/>
                      <a:pt x="2" y="49"/>
                      <a:pt x="1" y="51"/>
                    </a:cubicBezTo>
                    <a:cubicBezTo>
                      <a:pt x="0" y="52"/>
                      <a:pt x="1" y="57"/>
                      <a:pt x="3" y="58"/>
                    </a:cubicBezTo>
                    <a:cubicBezTo>
                      <a:pt x="4" y="58"/>
                      <a:pt x="5" y="58"/>
                      <a:pt x="6" y="59"/>
                    </a:cubicBezTo>
                    <a:cubicBezTo>
                      <a:pt x="8" y="60"/>
                      <a:pt x="10" y="61"/>
                      <a:pt x="9" y="64"/>
                    </a:cubicBezTo>
                    <a:cubicBezTo>
                      <a:pt x="9" y="65"/>
                      <a:pt x="9" y="66"/>
                      <a:pt x="9" y="67"/>
                    </a:cubicBezTo>
                    <a:cubicBezTo>
                      <a:pt x="9" y="71"/>
                      <a:pt x="12" y="73"/>
                      <a:pt x="15" y="72"/>
                    </a:cubicBezTo>
                    <a:cubicBezTo>
                      <a:pt x="18" y="71"/>
                      <a:pt x="20" y="71"/>
                      <a:pt x="22" y="70"/>
                    </a:cubicBezTo>
                    <a:cubicBezTo>
                      <a:pt x="27" y="64"/>
                      <a:pt x="36" y="61"/>
                      <a:pt x="39" y="53"/>
                    </a:cubicBezTo>
                    <a:cubicBezTo>
                      <a:pt x="40" y="53"/>
                      <a:pt x="41" y="52"/>
                      <a:pt x="42" y="53"/>
                    </a:cubicBezTo>
                    <a:cubicBezTo>
                      <a:pt x="46" y="54"/>
                      <a:pt x="49" y="56"/>
                      <a:pt x="49" y="61"/>
                    </a:cubicBezTo>
                    <a:cubicBezTo>
                      <a:pt x="49" y="63"/>
                      <a:pt x="50" y="64"/>
                      <a:pt x="52" y="65"/>
                    </a:cubicBezTo>
                    <a:cubicBezTo>
                      <a:pt x="56" y="67"/>
                      <a:pt x="60" y="68"/>
                      <a:pt x="64" y="69"/>
                    </a:cubicBezTo>
                    <a:cubicBezTo>
                      <a:pt x="65" y="70"/>
                      <a:pt x="66" y="69"/>
                      <a:pt x="67" y="69"/>
                    </a:cubicBezTo>
                    <a:cubicBezTo>
                      <a:pt x="69" y="67"/>
                      <a:pt x="71" y="65"/>
                      <a:pt x="73" y="63"/>
                    </a:cubicBezTo>
                    <a:cubicBezTo>
                      <a:pt x="75" y="61"/>
                      <a:pt x="73" y="58"/>
                      <a:pt x="71" y="56"/>
                    </a:cubicBezTo>
                    <a:cubicBezTo>
                      <a:pt x="70" y="56"/>
                      <a:pt x="70" y="56"/>
                      <a:pt x="69" y="56"/>
                    </a:cubicBezTo>
                    <a:cubicBezTo>
                      <a:pt x="66" y="55"/>
                      <a:pt x="64" y="52"/>
                      <a:pt x="64" y="49"/>
                    </a:cubicBezTo>
                    <a:cubicBezTo>
                      <a:pt x="64" y="44"/>
                      <a:pt x="62" y="40"/>
                      <a:pt x="59" y="37"/>
                    </a:cubicBezTo>
                    <a:cubicBezTo>
                      <a:pt x="57" y="35"/>
                      <a:pt x="55" y="33"/>
                      <a:pt x="54" y="30"/>
                    </a:cubicBezTo>
                    <a:cubicBezTo>
                      <a:pt x="51" y="24"/>
                      <a:pt x="44" y="22"/>
                      <a:pt x="41" y="15"/>
                    </a:cubicBezTo>
                    <a:cubicBezTo>
                      <a:pt x="41" y="15"/>
                      <a:pt x="39" y="15"/>
                      <a:pt x="38" y="14"/>
                    </a:cubicBezTo>
                    <a:cubicBezTo>
                      <a:pt x="35" y="13"/>
                      <a:pt x="35" y="13"/>
                      <a:pt x="37" y="11"/>
                    </a:cubicBezTo>
                    <a:cubicBezTo>
                      <a:pt x="39" y="9"/>
                      <a:pt x="41" y="7"/>
                      <a:pt x="42" y="5"/>
                    </a:cubicBezTo>
                    <a:cubicBezTo>
                      <a:pt x="43" y="4"/>
                      <a:pt x="43" y="2"/>
                      <a:pt x="42" y="1"/>
                    </a:cubicBezTo>
                    <a:cubicBezTo>
                      <a:pt x="42" y="0"/>
                      <a:pt x="41" y="0"/>
                      <a:pt x="40" y="1"/>
                    </a:cubicBezTo>
                    <a:cubicBezTo>
                      <a:pt x="38" y="2"/>
                      <a:pt x="36" y="3"/>
                      <a:pt x="33" y="2"/>
                    </a:cubicBezTo>
                    <a:cubicBezTo>
                      <a:pt x="31" y="1"/>
                      <a:pt x="29" y="2"/>
                      <a:pt x="27" y="1"/>
                    </a:cubicBezTo>
                    <a:cubicBezTo>
                      <a:pt x="26" y="2"/>
                      <a:pt x="25" y="3"/>
                      <a:pt x="24" y="4"/>
                    </a:cubicBezTo>
                    <a:cubicBezTo>
                      <a:pt x="24" y="4"/>
                      <a:pt x="24" y="4"/>
                      <a:pt x="2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1" name="Oval 218">
                <a:extLst>
                  <a:ext uri="{FF2B5EF4-FFF2-40B4-BE49-F238E27FC236}">
                    <a16:creationId xmlns:a16="http://schemas.microsoft.com/office/drawing/2014/main" id="{A7823638-9F2F-4219-8284-6354345143A1}"/>
                  </a:ext>
                </a:extLst>
              </p:cNvPr>
              <p:cNvSpPr>
                <a:spLocks noChangeArrowheads="1"/>
              </p:cNvSpPr>
              <p:nvPr/>
            </p:nvSpPr>
            <p:spPr bwMode="auto">
              <a:xfrm>
                <a:off x="2859" y="3980"/>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2" name="Freeform 219">
                <a:extLst>
                  <a:ext uri="{FF2B5EF4-FFF2-40B4-BE49-F238E27FC236}">
                    <a16:creationId xmlns:a16="http://schemas.microsoft.com/office/drawing/2014/main" id="{8BAFF075-A3D8-47E7-827E-7D2FB87B28C8}"/>
                  </a:ext>
                </a:extLst>
              </p:cNvPr>
              <p:cNvSpPr>
                <a:spLocks/>
              </p:cNvSpPr>
              <p:nvPr/>
            </p:nvSpPr>
            <p:spPr bwMode="auto">
              <a:xfrm>
                <a:off x="2851" y="2902"/>
                <a:ext cx="0" cy="1"/>
              </a:xfrm>
              <a:custGeom>
                <a:avLst/>
                <a:gdLst>
                  <a:gd name="T0" fmla="*/ 0 w 1"/>
                  <a:gd name="T1" fmla="*/ 1 h 1"/>
                  <a:gd name="T2" fmla="*/ 1 w 1"/>
                  <a:gd name="T3" fmla="*/ 1 h 1"/>
                  <a:gd name="T4" fmla="*/ 0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1" y="1"/>
                      <a:pt x="1" y="1"/>
                      <a:pt x="1" y="1"/>
                    </a:cubicBezTo>
                    <a:cubicBezTo>
                      <a:pt x="1" y="0"/>
                      <a:pt x="1" y="0"/>
                      <a:pt x="0"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3" name="Freeform 220">
                <a:extLst>
                  <a:ext uri="{FF2B5EF4-FFF2-40B4-BE49-F238E27FC236}">
                    <a16:creationId xmlns:a16="http://schemas.microsoft.com/office/drawing/2014/main" id="{71543467-CAD7-4FE0-B9D6-DB8B1015DA49}"/>
                  </a:ext>
                </a:extLst>
              </p:cNvPr>
              <p:cNvSpPr>
                <a:spLocks/>
              </p:cNvSpPr>
              <p:nvPr/>
            </p:nvSpPr>
            <p:spPr bwMode="auto">
              <a:xfrm>
                <a:off x="2905" y="3187"/>
                <a:ext cx="0" cy="1"/>
              </a:xfrm>
              <a:custGeom>
                <a:avLst/>
                <a:gdLst>
                  <a:gd name="T0" fmla="*/ 0 w 1"/>
                  <a:gd name="T1" fmla="*/ 1 h 1"/>
                  <a:gd name="T2" fmla="*/ 1 w 1"/>
                  <a:gd name="T3" fmla="*/ 0 h 1"/>
                  <a:gd name="T4" fmla="*/ 0 w 1"/>
                  <a:gd name="T5" fmla="*/ 0 h 1"/>
                  <a:gd name="T6" fmla="*/ 0 w 1"/>
                  <a:gd name="T7" fmla="*/ 1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1" y="0"/>
                      <a:pt x="1" y="0"/>
                    </a:cubicBezTo>
                    <a:cubicBezTo>
                      <a:pt x="1" y="0"/>
                      <a:pt x="0" y="0"/>
                      <a:pt x="0" y="0"/>
                    </a:cubicBezTo>
                    <a:cubicBezTo>
                      <a:pt x="0" y="0"/>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4" name="Freeform 221">
                <a:extLst>
                  <a:ext uri="{FF2B5EF4-FFF2-40B4-BE49-F238E27FC236}">
                    <a16:creationId xmlns:a16="http://schemas.microsoft.com/office/drawing/2014/main" id="{D1B32C30-AF51-4403-871D-C86211F2D059}"/>
                  </a:ext>
                </a:extLst>
              </p:cNvPr>
              <p:cNvSpPr>
                <a:spLocks/>
              </p:cNvSpPr>
              <p:nvPr/>
            </p:nvSpPr>
            <p:spPr bwMode="auto">
              <a:xfrm>
                <a:off x="2872" y="3990"/>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5" name="Freeform 222">
                <a:extLst>
                  <a:ext uri="{FF2B5EF4-FFF2-40B4-BE49-F238E27FC236}">
                    <a16:creationId xmlns:a16="http://schemas.microsoft.com/office/drawing/2014/main" id="{603670FB-3E2F-4B19-B419-1AE6DC284926}"/>
                  </a:ext>
                </a:extLst>
              </p:cNvPr>
              <p:cNvSpPr>
                <a:spLocks/>
              </p:cNvSpPr>
              <p:nvPr/>
            </p:nvSpPr>
            <p:spPr bwMode="auto">
              <a:xfrm>
                <a:off x="2416" y="2961"/>
                <a:ext cx="0" cy="1"/>
              </a:xfrm>
              <a:custGeom>
                <a:avLst/>
                <a:gdLst>
                  <a:gd name="T0" fmla="*/ 0 h 1"/>
                  <a:gd name="T1" fmla="*/ 0 h 1"/>
                  <a:gd name="T2" fmla="*/ 1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0"/>
                      <a:pt x="0" y="1"/>
                    </a:cubicBezTo>
                    <a:cubicBezTo>
                      <a:pt x="0" y="1"/>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6" name="Freeform 223">
                <a:extLst>
                  <a:ext uri="{FF2B5EF4-FFF2-40B4-BE49-F238E27FC236}">
                    <a16:creationId xmlns:a16="http://schemas.microsoft.com/office/drawing/2014/main" id="{221C1C2C-A5FB-4325-AC53-F86AEBD0B902}"/>
                  </a:ext>
                </a:extLst>
              </p:cNvPr>
              <p:cNvSpPr>
                <a:spLocks noEditPoints="1"/>
              </p:cNvSpPr>
              <p:nvPr/>
            </p:nvSpPr>
            <p:spPr bwMode="auto">
              <a:xfrm>
                <a:off x="2272" y="2770"/>
                <a:ext cx="799" cy="1224"/>
              </a:xfrm>
              <a:custGeom>
                <a:avLst/>
                <a:gdLst>
                  <a:gd name="T0" fmla="*/ 1303 w 1567"/>
                  <a:gd name="T1" fmla="*/ 1434 h 2403"/>
                  <a:gd name="T2" fmla="*/ 1064 w 1567"/>
                  <a:gd name="T3" fmla="*/ 1356 h 2403"/>
                  <a:gd name="T4" fmla="*/ 890 w 1567"/>
                  <a:gd name="T5" fmla="*/ 1293 h 2403"/>
                  <a:gd name="T6" fmla="*/ 784 w 1567"/>
                  <a:gd name="T7" fmla="*/ 1085 h 2403"/>
                  <a:gd name="T8" fmla="*/ 1033 w 1567"/>
                  <a:gd name="T9" fmla="*/ 998 h 2403"/>
                  <a:gd name="T10" fmla="*/ 1183 w 1567"/>
                  <a:gd name="T11" fmla="*/ 834 h 2403"/>
                  <a:gd name="T12" fmla="*/ 1219 w 1567"/>
                  <a:gd name="T13" fmla="*/ 761 h 2403"/>
                  <a:gd name="T14" fmla="*/ 1334 w 1567"/>
                  <a:gd name="T15" fmla="*/ 677 h 2403"/>
                  <a:gd name="T16" fmla="*/ 1212 w 1567"/>
                  <a:gd name="T17" fmla="*/ 557 h 2403"/>
                  <a:gd name="T18" fmla="*/ 1056 w 1567"/>
                  <a:gd name="T19" fmla="*/ 673 h 2403"/>
                  <a:gd name="T20" fmla="*/ 934 w 1567"/>
                  <a:gd name="T21" fmla="*/ 470 h 2403"/>
                  <a:gd name="T22" fmla="*/ 1134 w 1567"/>
                  <a:gd name="T23" fmla="*/ 303 h 2403"/>
                  <a:gd name="T24" fmla="*/ 1063 w 1567"/>
                  <a:gd name="T25" fmla="*/ 267 h 2403"/>
                  <a:gd name="T26" fmla="*/ 1049 w 1567"/>
                  <a:gd name="T27" fmla="*/ 146 h 2403"/>
                  <a:gd name="T28" fmla="*/ 976 w 1567"/>
                  <a:gd name="T29" fmla="*/ 311 h 2403"/>
                  <a:gd name="T30" fmla="*/ 934 w 1567"/>
                  <a:gd name="T31" fmla="*/ 286 h 2403"/>
                  <a:gd name="T32" fmla="*/ 787 w 1567"/>
                  <a:gd name="T33" fmla="*/ 228 h 2403"/>
                  <a:gd name="T34" fmla="*/ 648 w 1567"/>
                  <a:gd name="T35" fmla="*/ 133 h 2403"/>
                  <a:gd name="T36" fmla="*/ 414 w 1567"/>
                  <a:gd name="T37" fmla="*/ 25 h 2403"/>
                  <a:gd name="T38" fmla="*/ 220 w 1567"/>
                  <a:gd name="T39" fmla="*/ 84 h 2403"/>
                  <a:gd name="T40" fmla="*/ 144 w 1567"/>
                  <a:gd name="T41" fmla="*/ 166 h 2403"/>
                  <a:gd name="T42" fmla="*/ 106 w 1567"/>
                  <a:gd name="T43" fmla="*/ 340 h 2403"/>
                  <a:gd name="T44" fmla="*/ 3 w 1567"/>
                  <a:gd name="T45" fmla="*/ 489 h 2403"/>
                  <a:gd name="T46" fmla="*/ 266 w 1567"/>
                  <a:gd name="T47" fmla="*/ 345 h 2403"/>
                  <a:gd name="T48" fmla="*/ 350 w 1567"/>
                  <a:gd name="T49" fmla="*/ 403 h 2403"/>
                  <a:gd name="T50" fmla="*/ 400 w 1567"/>
                  <a:gd name="T51" fmla="*/ 498 h 2403"/>
                  <a:gd name="T52" fmla="*/ 404 w 1567"/>
                  <a:gd name="T53" fmla="*/ 519 h 2403"/>
                  <a:gd name="T54" fmla="*/ 422 w 1567"/>
                  <a:gd name="T55" fmla="*/ 574 h 2403"/>
                  <a:gd name="T56" fmla="*/ 466 w 1567"/>
                  <a:gd name="T57" fmla="*/ 687 h 2403"/>
                  <a:gd name="T58" fmla="*/ 413 w 1567"/>
                  <a:gd name="T59" fmla="*/ 878 h 2403"/>
                  <a:gd name="T60" fmla="*/ 535 w 1567"/>
                  <a:gd name="T61" fmla="*/ 1117 h 2403"/>
                  <a:gd name="T62" fmla="*/ 845 w 1567"/>
                  <a:gd name="T63" fmla="*/ 1334 h 2403"/>
                  <a:gd name="T64" fmla="*/ 948 w 1567"/>
                  <a:gd name="T65" fmla="*/ 1557 h 2403"/>
                  <a:gd name="T66" fmla="*/ 1087 w 1567"/>
                  <a:gd name="T67" fmla="*/ 2023 h 2403"/>
                  <a:gd name="T68" fmla="*/ 1095 w 1567"/>
                  <a:gd name="T69" fmla="*/ 2255 h 2403"/>
                  <a:gd name="T70" fmla="*/ 1109 w 1567"/>
                  <a:gd name="T71" fmla="*/ 2329 h 2403"/>
                  <a:gd name="T72" fmla="*/ 1188 w 1567"/>
                  <a:gd name="T73" fmla="*/ 2400 h 2403"/>
                  <a:gd name="T74" fmla="*/ 1187 w 1567"/>
                  <a:gd name="T75" fmla="*/ 2336 h 2403"/>
                  <a:gd name="T76" fmla="*/ 1199 w 1567"/>
                  <a:gd name="T77" fmla="*/ 2140 h 2403"/>
                  <a:gd name="T78" fmla="*/ 1349 w 1567"/>
                  <a:gd name="T79" fmla="*/ 1974 h 2403"/>
                  <a:gd name="T80" fmla="*/ 1554 w 1567"/>
                  <a:gd name="T81" fmla="*/ 1650 h 2403"/>
                  <a:gd name="T82" fmla="*/ 1180 w 1567"/>
                  <a:gd name="T83" fmla="*/ 659 h 2403"/>
                  <a:gd name="T84" fmla="*/ 952 w 1567"/>
                  <a:gd name="T85" fmla="*/ 395 h 2403"/>
                  <a:gd name="T86" fmla="*/ 984 w 1567"/>
                  <a:gd name="T87" fmla="*/ 869 h 2403"/>
                  <a:gd name="T88" fmla="*/ 907 w 1567"/>
                  <a:gd name="T89" fmla="*/ 847 h 2403"/>
                  <a:gd name="T90" fmla="*/ 899 w 1567"/>
                  <a:gd name="T91" fmla="*/ 432 h 2403"/>
                  <a:gd name="T92" fmla="*/ 916 w 1567"/>
                  <a:gd name="T93" fmla="*/ 780 h 2403"/>
                  <a:gd name="T94" fmla="*/ 853 w 1567"/>
                  <a:gd name="T95" fmla="*/ 489 h 2403"/>
                  <a:gd name="T96" fmla="*/ 828 w 1567"/>
                  <a:gd name="T97" fmla="*/ 688 h 2403"/>
                  <a:gd name="T98" fmla="*/ 792 w 1567"/>
                  <a:gd name="T99" fmla="*/ 627 h 2403"/>
                  <a:gd name="T100" fmla="*/ 799 w 1567"/>
                  <a:gd name="T101" fmla="*/ 522 h 2403"/>
                  <a:gd name="T102" fmla="*/ 782 w 1567"/>
                  <a:gd name="T103" fmla="*/ 317 h 2403"/>
                  <a:gd name="T104" fmla="*/ 414 w 1567"/>
                  <a:gd name="T105" fmla="*/ 516 h 2403"/>
                  <a:gd name="T106" fmla="*/ 604 w 1567"/>
                  <a:gd name="T107" fmla="*/ 155 h 2403"/>
                  <a:gd name="T108" fmla="*/ 634 w 1567"/>
                  <a:gd name="T109" fmla="*/ 238 h 2403"/>
                  <a:gd name="T110" fmla="*/ 705 w 1567"/>
                  <a:gd name="T111" fmla="*/ 292 h 2403"/>
                  <a:gd name="T112" fmla="*/ 669 w 1567"/>
                  <a:gd name="T113" fmla="*/ 360 h 2403"/>
                  <a:gd name="T114" fmla="*/ 758 w 1567"/>
                  <a:gd name="T115" fmla="*/ 399 h 2403"/>
                  <a:gd name="T116" fmla="*/ 1062 w 1567"/>
                  <a:gd name="T117" fmla="*/ 1384 h 2403"/>
                  <a:gd name="T118" fmla="*/ 1148 w 1567"/>
                  <a:gd name="T119" fmla="*/ 2366 h 2403"/>
                  <a:gd name="T120" fmla="*/ 1168 w 1567"/>
                  <a:gd name="T121" fmla="*/ 2374 h 2403"/>
                  <a:gd name="T122" fmla="*/ 1367 w 1567"/>
                  <a:gd name="T123" fmla="*/ 1579 h 24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567" h="2403">
                    <a:moveTo>
                      <a:pt x="1558" y="1591"/>
                    </a:moveTo>
                    <a:cubicBezTo>
                      <a:pt x="1557" y="1589"/>
                      <a:pt x="1556" y="1588"/>
                      <a:pt x="1554" y="1587"/>
                    </a:cubicBezTo>
                    <a:cubicBezTo>
                      <a:pt x="1552" y="1586"/>
                      <a:pt x="1549" y="1585"/>
                      <a:pt x="1546" y="1585"/>
                    </a:cubicBezTo>
                    <a:cubicBezTo>
                      <a:pt x="1542" y="1586"/>
                      <a:pt x="1538" y="1584"/>
                      <a:pt x="1534" y="1581"/>
                    </a:cubicBezTo>
                    <a:cubicBezTo>
                      <a:pt x="1530" y="1577"/>
                      <a:pt x="1524" y="1576"/>
                      <a:pt x="1521" y="1571"/>
                    </a:cubicBezTo>
                    <a:cubicBezTo>
                      <a:pt x="1516" y="1564"/>
                      <a:pt x="1508" y="1560"/>
                      <a:pt x="1500" y="1556"/>
                    </a:cubicBezTo>
                    <a:cubicBezTo>
                      <a:pt x="1497" y="1554"/>
                      <a:pt x="1493" y="1553"/>
                      <a:pt x="1489" y="1553"/>
                    </a:cubicBezTo>
                    <a:cubicBezTo>
                      <a:pt x="1476" y="1554"/>
                      <a:pt x="1463" y="1551"/>
                      <a:pt x="1450" y="1548"/>
                    </a:cubicBezTo>
                    <a:cubicBezTo>
                      <a:pt x="1449" y="1547"/>
                      <a:pt x="1447" y="1548"/>
                      <a:pt x="1445" y="1548"/>
                    </a:cubicBezTo>
                    <a:cubicBezTo>
                      <a:pt x="1443" y="1549"/>
                      <a:pt x="1441" y="1550"/>
                      <a:pt x="1439" y="1551"/>
                    </a:cubicBezTo>
                    <a:cubicBezTo>
                      <a:pt x="1438" y="1552"/>
                      <a:pt x="1436" y="1551"/>
                      <a:pt x="1436" y="1549"/>
                    </a:cubicBezTo>
                    <a:cubicBezTo>
                      <a:pt x="1435" y="1547"/>
                      <a:pt x="1434" y="1544"/>
                      <a:pt x="1433" y="1542"/>
                    </a:cubicBezTo>
                    <a:cubicBezTo>
                      <a:pt x="1432" y="1540"/>
                      <a:pt x="1430" y="1538"/>
                      <a:pt x="1428" y="1537"/>
                    </a:cubicBezTo>
                    <a:cubicBezTo>
                      <a:pt x="1420" y="1537"/>
                      <a:pt x="1415" y="1532"/>
                      <a:pt x="1408" y="1530"/>
                    </a:cubicBezTo>
                    <a:cubicBezTo>
                      <a:pt x="1403" y="1528"/>
                      <a:pt x="1398" y="1526"/>
                      <a:pt x="1392" y="1526"/>
                    </a:cubicBezTo>
                    <a:cubicBezTo>
                      <a:pt x="1387" y="1525"/>
                      <a:pt x="1384" y="1526"/>
                      <a:pt x="1381" y="1531"/>
                    </a:cubicBezTo>
                    <a:cubicBezTo>
                      <a:pt x="1381" y="1531"/>
                      <a:pt x="1380" y="1532"/>
                      <a:pt x="1380" y="1532"/>
                    </a:cubicBezTo>
                    <a:cubicBezTo>
                      <a:pt x="1379" y="1532"/>
                      <a:pt x="1378" y="1531"/>
                      <a:pt x="1379" y="1529"/>
                    </a:cubicBezTo>
                    <a:cubicBezTo>
                      <a:pt x="1379" y="1528"/>
                      <a:pt x="1379" y="1527"/>
                      <a:pt x="1379" y="1526"/>
                    </a:cubicBezTo>
                    <a:cubicBezTo>
                      <a:pt x="1381" y="1522"/>
                      <a:pt x="1378" y="1519"/>
                      <a:pt x="1375" y="1518"/>
                    </a:cubicBezTo>
                    <a:cubicBezTo>
                      <a:pt x="1371" y="1517"/>
                      <a:pt x="1367" y="1516"/>
                      <a:pt x="1363" y="1514"/>
                    </a:cubicBezTo>
                    <a:cubicBezTo>
                      <a:pt x="1363" y="1515"/>
                      <a:pt x="1362" y="1516"/>
                      <a:pt x="1362" y="1517"/>
                    </a:cubicBezTo>
                    <a:cubicBezTo>
                      <a:pt x="1362" y="1517"/>
                      <a:pt x="1362" y="1517"/>
                      <a:pt x="1363" y="1517"/>
                    </a:cubicBezTo>
                    <a:cubicBezTo>
                      <a:pt x="1363" y="1518"/>
                      <a:pt x="1363" y="1518"/>
                      <a:pt x="1363" y="1518"/>
                    </a:cubicBezTo>
                    <a:cubicBezTo>
                      <a:pt x="1362" y="1517"/>
                      <a:pt x="1362" y="1517"/>
                      <a:pt x="1362" y="1517"/>
                    </a:cubicBezTo>
                    <a:cubicBezTo>
                      <a:pt x="1362" y="1517"/>
                      <a:pt x="1362" y="1517"/>
                      <a:pt x="1362" y="1517"/>
                    </a:cubicBezTo>
                    <a:cubicBezTo>
                      <a:pt x="1358" y="1516"/>
                      <a:pt x="1353" y="1517"/>
                      <a:pt x="1350" y="1520"/>
                    </a:cubicBezTo>
                    <a:cubicBezTo>
                      <a:pt x="1348" y="1518"/>
                      <a:pt x="1346" y="1517"/>
                      <a:pt x="1343" y="1517"/>
                    </a:cubicBezTo>
                    <a:cubicBezTo>
                      <a:pt x="1347" y="1514"/>
                      <a:pt x="1351" y="1512"/>
                      <a:pt x="1356" y="1511"/>
                    </a:cubicBezTo>
                    <a:cubicBezTo>
                      <a:pt x="1357" y="1506"/>
                      <a:pt x="1358" y="1502"/>
                      <a:pt x="1359" y="1498"/>
                    </a:cubicBezTo>
                    <a:cubicBezTo>
                      <a:pt x="1360" y="1495"/>
                      <a:pt x="1360" y="1493"/>
                      <a:pt x="1358" y="1490"/>
                    </a:cubicBezTo>
                    <a:cubicBezTo>
                      <a:pt x="1356" y="1488"/>
                      <a:pt x="1354" y="1485"/>
                      <a:pt x="1352" y="1482"/>
                    </a:cubicBezTo>
                    <a:cubicBezTo>
                      <a:pt x="1348" y="1477"/>
                      <a:pt x="1344" y="1472"/>
                      <a:pt x="1343" y="1465"/>
                    </a:cubicBezTo>
                    <a:cubicBezTo>
                      <a:pt x="1343" y="1462"/>
                      <a:pt x="1341" y="1459"/>
                      <a:pt x="1339" y="1456"/>
                    </a:cubicBezTo>
                    <a:cubicBezTo>
                      <a:pt x="1330" y="1447"/>
                      <a:pt x="1321" y="1438"/>
                      <a:pt x="1308" y="1435"/>
                    </a:cubicBezTo>
                    <a:cubicBezTo>
                      <a:pt x="1306" y="1435"/>
                      <a:pt x="1305" y="1434"/>
                      <a:pt x="1303" y="1434"/>
                    </a:cubicBezTo>
                    <a:cubicBezTo>
                      <a:pt x="1298" y="1431"/>
                      <a:pt x="1292" y="1430"/>
                      <a:pt x="1286" y="1430"/>
                    </a:cubicBezTo>
                    <a:cubicBezTo>
                      <a:pt x="1280" y="1431"/>
                      <a:pt x="1273" y="1430"/>
                      <a:pt x="1267" y="1430"/>
                    </a:cubicBezTo>
                    <a:cubicBezTo>
                      <a:pt x="1266" y="1430"/>
                      <a:pt x="1264" y="1430"/>
                      <a:pt x="1263" y="1429"/>
                    </a:cubicBezTo>
                    <a:cubicBezTo>
                      <a:pt x="1257" y="1426"/>
                      <a:pt x="1253" y="1420"/>
                      <a:pt x="1246" y="1419"/>
                    </a:cubicBezTo>
                    <a:cubicBezTo>
                      <a:pt x="1245" y="1419"/>
                      <a:pt x="1244" y="1417"/>
                      <a:pt x="1244" y="1417"/>
                    </a:cubicBezTo>
                    <a:cubicBezTo>
                      <a:pt x="1243" y="1414"/>
                      <a:pt x="1242" y="1411"/>
                      <a:pt x="1240" y="1409"/>
                    </a:cubicBezTo>
                    <a:cubicBezTo>
                      <a:pt x="1237" y="1406"/>
                      <a:pt x="1233" y="1402"/>
                      <a:pt x="1229" y="1399"/>
                    </a:cubicBezTo>
                    <a:cubicBezTo>
                      <a:pt x="1227" y="1397"/>
                      <a:pt x="1224" y="1396"/>
                      <a:pt x="1221" y="1395"/>
                    </a:cubicBezTo>
                    <a:cubicBezTo>
                      <a:pt x="1218" y="1394"/>
                      <a:pt x="1215" y="1394"/>
                      <a:pt x="1213" y="1394"/>
                    </a:cubicBezTo>
                    <a:cubicBezTo>
                      <a:pt x="1211" y="1393"/>
                      <a:pt x="1209" y="1392"/>
                      <a:pt x="1210" y="1391"/>
                    </a:cubicBezTo>
                    <a:cubicBezTo>
                      <a:pt x="1210" y="1385"/>
                      <a:pt x="1207" y="1382"/>
                      <a:pt x="1203" y="1380"/>
                    </a:cubicBezTo>
                    <a:cubicBezTo>
                      <a:pt x="1199" y="1379"/>
                      <a:pt x="1195" y="1377"/>
                      <a:pt x="1191" y="1375"/>
                    </a:cubicBezTo>
                    <a:cubicBezTo>
                      <a:pt x="1189" y="1374"/>
                      <a:pt x="1188" y="1373"/>
                      <a:pt x="1187" y="1372"/>
                    </a:cubicBezTo>
                    <a:cubicBezTo>
                      <a:pt x="1187" y="1370"/>
                      <a:pt x="1189" y="1370"/>
                      <a:pt x="1190" y="1369"/>
                    </a:cubicBezTo>
                    <a:cubicBezTo>
                      <a:pt x="1191" y="1369"/>
                      <a:pt x="1192" y="1369"/>
                      <a:pt x="1192" y="1368"/>
                    </a:cubicBezTo>
                    <a:cubicBezTo>
                      <a:pt x="1193" y="1368"/>
                      <a:pt x="1194" y="1367"/>
                      <a:pt x="1193" y="1366"/>
                    </a:cubicBezTo>
                    <a:cubicBezTo>
                      <a:pt x="1193" y="1366"/>
                      <a:pt x="1192" y="1365"/>
                      <a:pt x="1192" y="1365"/>
                    </a:cubicBezTo>
                    <a:cubicBezTo>
                      <a:pt x="1187" y="1363"/>
                      <a:pt x="1182" y="1364"/>
                      <a:pt x="1177" y="1365"/>
                    </a:cubicBezTo>
                    <a:cubicBezTo>
                      <a:pt x="1174" y="1365"/>
                      <a:pt x="1172" y="1364"/>
                      <a:pt x="1170" y="1361"/>
                    </a:cubicBezTo>
                    <a:cubicBezTo>
                      <a:pt x="1169" y="1361"/>
                      <a:pt x="1168" y="1361"/>
                      <a:pt x="1167" y="1362"/>
                    </a:cubicBezTo>
                    <a:cubicBezTo>
                      <a:pt x="1166" y="1364"/>
                      <a:pt x="1166" y="1366"/>
                      <a:pt x="1165" y="1367"/>
                    </a:cubicBezTo>
                    <a:cubicBezTo>
                      <a:pt x="1160" y="1371"/>
                      <a:pt x="1152" y="1375"/>
                      <a:pt x="1146" y="1370"/>
                    </a:cubicBezTo>
                    <a:cubicBezTo>
                      <a:pt x="1142" y="1367"/>
                      <a:pt x="1138" y="1367"/>
                      <a:pt x="1133" y="1367"/>
                    </a:cubicBezTo>
                    <a:cubicBezTo>
                      <a:pt x="1128" y="1368"/>
                      <a:pt x="1123" y="1368"/>
                      <a:pt x="1118" y="1368"/>
                    </a:cubicBezTo>
                    <a:cubicBezTo>
                      <a:pt x="1116" y="1368"/>
                      <a:pt x="1114" y="1367"/>
                      <a:pt x="1113" y="1365"/>
                    </a:cubicBezTo>
                    <a:cubicBezTo>
                      <a:pt x="1113" y="1364"/>
                      <a:pt x="1113" y="1364"/>
                      <a:pt x="1113" y="1363"/>
                    </a:cubicBezTo>
                    <a:cubicBezTo>
                      <a:pt x="1112" y="1360"/>
                      <a:pt x="1110" y="1357"/>
                      <a:pt x="1107" y="1357"/>
                    </a:cubicBezTo>
                    <a:cubicBezTo>
                      <a:pt x="1104" y="1356"/>
                      <a:pt x="1102" y="1356"/>
                      <a:pt x="1100" y="1355"/>
                    </a:cubicBezTo>
                    <a:cubicBezTo>
                      <a:pt x="1096" y="1355"/>
                      <a:pt x="1093" y="1353"/>
                      <a:pt x="1092" y="1348"/>
                    </a:cubicBezTo>
                    <a:cubicBezTo>
                      <a:pt x="1091" y="1347"/>
                      <a:pt x="1090" y="1346"/>
                      <a:pt x="1088" y="1346"/>
                    </a:cubicBezTo>
                    <a:cubicBezTo>
                      <a:pt x="1087" y="1345"/>
                      <a:pt x="1084" y="1347"/>
                      <a:pt x="1083" y="1349"/>
                    </a:cubicBezTo>
                    <a:cubicBezTo>
                      <a:pt x="1083" y="1350"/>
                      <a:pt x="1082" y="1351"/>
                      <a:pt x="1082" y="1352"/>
                    </a:cubicBezTo>
                    <a:cubicBezTo>
                      <a:pt x="1082" y="1356"/>
                      <a:pt x="1080" y="1358"/>
                      <a:pt x="1076" y="1359"/>
                    </a:cubicBezTo>
                    <a:cubicBezTo>
                      <a:pt x="1074" y="1360"/>
                      <a:pt x="1071" y="1361"/>
                      <a:pt x="1069" y="1362"/>
                    </a:cubicBezTo>
                    <a:cubicBezTo>
                      <a:pt x="1067" y="1363"/>
                      <a:pt x="1066" y="1362"/>
                      <a:pt x="1065" y="1360"/>
                    </a:cubicBezTo>
                    <a:cubicBezTo>
                      <a:pt x="1064" y="1359"/>
                      <a:pt x="1063" y="1357"/>
                      <a:pt x="1064" y="1356"/>
                    </a:cubicBezTo>
                    <a:cubicBezTo>
                      <a:pt x="1067" y="1353"/>
                      <a:pt x="1069" y="1351"/>
                      <a:pt x="1071" y="1349"/>
                    </a:cubicBezTo>
                    <a:cubicBezTo>
                      <a:pt x="1073" y="1347"/>
                      <a:pt x="1072" y="1344"/>
                      <a:pt x="1070" y="1343"/>
                    </a:cubicBezTo>
                    <a:cubicBezTo>
                      <a:pt x="1068" y="1342"/>
                      <a:pt x="1067" y="1342"/>
                      <a:pt x="1065" y="1342"/>
                    </a:cubicBezTo>
                    <a:cubicBezTo>
                      <a:pt x="1061" y="1343"/>
                      <a:pt x="1058" y="1344"/>
                      <a:pt x="1055" y="1347"/>
                    </a:cubicBezTo>
                    <a:cubicBezTo>
                      <a:pt x="1051" y="1351"/>
                      <a:pt x="1047" y="1353"/>
                      <a:pt x="1042" y="1355"/>
                    </a:cubicBezTo>
                    <a:cubicBezTo>
                      <a:pt x="1037" y="1356"/>
                      <a:pt x="1031" y="1356"/>
                      <a:pt x="1027" y="1360"/>
                    </a:cubicBezTo>
                    <a:cubicBezTo>
                      <a:pt x="1026" y="1360"/>
                      <a:pt x="1025" y="1360"/>
                      <a:pt x="1024" y="1360"/>
                    </a:cubicBezTo>
                    <a:cubicBezTo>
                      <a:pt x="1020" y="1360"/>
                      <a:pt x="1017" y="1361"/>
                      <a:pt x="1015" y="1364"/>
                    </a:cubicBezTo>
                    <a:cubicBezTo>
                      <a:pt x="1012" y="1367"/>
                      <a:pt x="1009" y="1371"/>
                      <a:pt x="1009" y="1375"/>
                    </a:cubicBezTo>
                    <a:cubicBezTo>
                      <a:pt x="1008" y="1379"/>
                      <a:pt x="1007" y="1382"/>
                      <a:pt x="1003" y="1384"/>
                    </a:cubicBezTo>
                    <a:cubicBezTo>
                      <a:pt x="1000" y="1387"/>
                      <a:pt x="997" y="1389"/>
                      <a:pt x="994" y="1392"/>
                    </a:cubicBezTo>
                    <a:cubicBezTo>
                      <a:pt x="993" y="1393"/>
                      <a:pt x="993" y="1396"/>
                      <a:pt x="992" y="1398"/>
                    </a:cubicBezTo>
                    <a:cubicBezTo>
                      <a:pt x="992" y="1398"/>
                      <a:pt x="993" y="1398"/>
                      <a:pt x="993" y="1398"/>
                    </a:cubicBezTo>
                    <a:cubicBezTo>
                      <a:pt x="993" y="1399"/>
                      <a:pt x="993" y="1399"/>
                      <a:pt x="993" y="1399"/>
                    </a:cubicBezTo>
                    <a:cubicBezTo>
                      <a:pt x="992" y="1398"/>
                      <a:pt x="992" y="1398"/>
                      <a:pt x="992" y="1398"/>
                    </a:cubicBezTo>
                    <a:cubicBezTo>
                      <a:pt x="992" y="1398"/>
                      <a:pt x="992" y="1398"/>
                      <a:pt x="992" y="1398"/>
                    </a:cubicBezTo>
                    <a:cubicBezTo>
                      <a:pt x="991" y="1397"/>
                      <a:pt x="990" y="1397"/>
                      <a:pt x="990" y="1397"/>
                    </a:cubicBezTo>
                    <a:cubicBezTo>
                      <a:pt x="987" y="1394"/>
                      <a:pt x="984" y="1392"/>
                      <a:pt x="981" y="1389"/>
                    </a:cubicBezTo>
                    <a:cubicBezTo>
                      <a:pt x="978" y="1385"/>
                      <a:pt x="973" y="1383"/>
                      <a:pt x="968" y="1382"/>
                    </a:cubicBezTo>
                    <a:cubicBezTo>
                      <a:pt x="962" y="1381"/>
                      <a:pt x="955" y="1381"/>
                      <a:pt x="949" y="1384"/>
                    </a:cubicBezTo>
                    <a:cubicBezTo>
                      <a:pt x="947" y="1385"/>
                      <a:pt x="945" y="1386"/>
                      <a:pt x="943" y="1387"/>
                    </a:cubicBezTo>
                    <a:cubicBezTo>
                      <a:pt x="939" y="1390"/>
                      <a:pt x="934" y="1392"/>
                      <a:pt x="929" y="1388"/>
                    </a:cubicBezTo>
                    <a:cubicBezTo>
                      <a:pt x="920" y="1388"/>
                      <a:pt x="915" y="1382"/>
                      <a:pt x="910" y="1375"/>
                    </a:cubicBezTo>
                    <a:cubicBezTo>
                      <a:pt x="907" y="1371"/>
                      <a:pt x="904" y="1367"/>
                      <a:pt x="902" y="1362"/>
                    </a:cubicBezTo>
                    <a:cubicBezTo>
                      <a:pt x="901" y="1361"/>
                      <a:pt x="901" y="1359"/>
                      <a:pt x="901" y="1358"/>
                    </a:cubicBezTo>
                    <a:cubicBezTo>
                      <a:pt x="901" y="1352"/>
                      <a:pt x="901" y="1347"/>
                      <a:pt x="904" y="1342"/>
                    </a:cubicBezTo>
                    <a:cubicBezTo>
                      <a:pt x="905" y="1340"/>
                      <a:pt x="906" y="1338"/>
                      <a:pt x="906" y="1336"/>
                    </a:cubicBezTo>
                    <a:cubicBezTo>
                      <a:pt x="906" y="1330"/>
                      <a:pt x="908" y="1325"/>
                      <a:pt x="909" y="1320"/>
                    </a:cubicBezTo>
                    <a:cubicBezTo>
                      <a:pt x="911" y="1315"/>
                      <a:pt x="910" y="1309"/>
                      <a:pt x="911" y="1304"/>
                    </a:cubicBezTo>
                    <a:cubicBezTo>
                      <a:pt x="911" y="1303"/>
                      <a:pt x="910" y="1302"/>
                      <a:pt x="909" y="1301"/>
                    </a:cubicBezTo>
                    <a:cubicBezTo>
                      <a:pt x="907" y="1300"/>
                      <a:pt x="905" y="1300"/>
                      <a:pt x="903" y="1299"/>
                    </a:cubicBezTo>
                    <a:cubicBezTo>
                      <a:pt x="903" y="1299"/>
                      <a:pt x="903" y="1299"/>
                      <a:pt x="903" y="1299"/>
                    </a:cubicBezTo>
                    <a:cubicBezTo>
                      <a:pt x="903" y="1299"/>
                      <a:pt x="903" y="1299"/>
                      <a:pt x="903" y="1299"/>
                    </a:cubicBezTo>
                    <a:cubicBezTo>
                      <a:pt x="902" y="1300"/>
                      <a:pt x="902" y="1300"/>
                      <a:pt x="902" y="1300"/>
                    </a:cubicBezTo>
                    <a:cubicBezTo>
                      <a:pt x="903" y="1299"/>
                      <a:pt x="903" y="1299"/>
                      <a:pt x="903" y="1299"/>
                    </a:cubicBezTo>
                    <a:cubicBezTo>
                      <a:pt x="899" y="1296"/>
                      <a:pt x="895" y="1293"/>
                      <a:pt x="890" y="1293"/>
                    </a:cubicBezTo>
                    <a:cubicBezTo>
                      <a:pt x="885" y="1293"/>
                      <a:pt x="880" y="1292"/>
                      <a:pt x="876" y="1291"/>
                    </a:cubicBezTo>
                    <a:cubicBezTo>
                      <a:pt x="870" y="1290"/>
                      <a:pt x="865" y="1293"/>
                      <a:pt x="859" y="1293"/>
                    </a:cubicBezTo>
                    <a:cubicBezTo>
                      <a:pt x="855" y="1292"/>
                      <a:pt x="851" y="1293"/>
                      <a:pt x="846" y="1293"/>
                    </a:cubicBezTo>
                    <a:cubicBezTo>
                      <a:pt x="844" y="1293"/>
                      <a:pt x="841" y="1293"/>
                      <a:pt x="838" y="1292"/>
                    </a:cubicBezTo>
                    <a:cubicBezTo>
                      <a:pt x="837" y="1292"/>
                      <a:pt x="836" y="1290"/>
                      <a:pt x="837" y="1290"/>
                    </a:cubicBezTo>
                    <a:cubicBezTo>
                      <a:pt x="842" y="1285"/>
                      <a:pt x="844" y="1279"/>
                      <a:pt x="844" y="1272"/>
                    </a:cubicBezTo>
                    <a:cubicBezTo>
                      <a:pt x="844" y="1269"/>
                      <a:pt x="844" y="1265"/>
                      <a:pt x="845" y="1262"/>
                    </a:cubicBezTo>
                    <a:cubicBezTo>
                      <a:pt x="845" y="1260"/>
                      <a:pt x="846" y="1259"/>
                      <a:pt x="848" y="1259"/>
                    </a:cubicBezTo>
                    <a:cubicBezTo>
                      <a:pt x="852" y="1259"/>
                      <a:pt x="854" y="1256"/>
                      <a:pt x="854" y="1253"/>
                    </a:cubicBezTo>
                    <a:cubicBezTo>
                      <a:pt x="855" y="1249"/>
                      <a:pt x="856" y="1245"/>
                      <a:pt x="856" y="1241"/>
                    </a:cubicBezTo>
                    <a:cubicBezTo>
                      <a:pt x="856" y="1236"/>
                      <a:pt x="857" y="1232"/>
                      <a:pt x="861" y="1228"/>
                    </a:cubicBezTo>
                    <a:cubicBezTo>
                      <a:pt x="863" y="1226"/>
                      <a:pt x="865" y="1223"/>
                      <a:pt x="867" y="1220"/>
                    </a:cubicBezTo>
                    <a:cubicBezTo>
                      <a:pt x="868" y="1219"/>
                      <a:pt x="868" y="1217"/>
                      <a:pt x="869" y="1216"/>
                    </a:cubicBezTo>
                    <a:cubicBezTo>
                      <a:pt x="869" y="1213"/>
                      <a:pt x="867" y="1208"/>
                      <a:pt x="864" y="1208"/>
                    </a:cubicBezTo>
                    <a:cubicBezTo>
                      <a:pt x="857" y="1208"/>
                      <a:pt x="850" y="1207"/>
                      <a:pt x="844" y="1210"/>
                    </a:cubicBezTo>
                    <a:cubicBezTo>
                      <a:pt x="839" y="1212"/>
                      <a:pt x="833" y="1213"/>
                      <a:pt x="828" y="1213"/>
                    </a:cubicBezTo>
                    <a:cubicBezTo>
                      <a:pt x="823" y="1213"/>
                      <a:pt x="820" y="1216"/>
                      <a:pt x="818" y="1220"/>
                    </a:cubicBezTo>
                    <a:cubicBezTo>
                      <a:pt x="817" y="1222"/>
                      <a:pt x="816" y="1225"/>
                      <a:pt x="815" y="1228"/>
                    </a:cubicBezTo>
                    <a:cubicBezTo>
                      <a:pt x="813" y="1236"/>
                      <a:pt x="810" y="1243"/>
                      <a:pt x="803" y="1249"/>
                    </a:cubicBezTo>
                    <a:cubicBezTo>
                      <a:pt x="801" y="1255"/>
                      <a:pt x="797" y="1255"/>
                      <a:pt x="792" y="1253"/>
                    </a:cubicBezTo>
                    <a:cubicBezTo>
                      <a:pt x="789" y="1252"/>
                      <a:pt x="786" y="1253"/>
                      <a:pt x="784" y="1253"/>
                    </a:cubicBezTo>
                    <a:cubicBezTo>
                      <a:pt x="778" y="1255"/>
                      <a:pt x="773" y="1257"/>
                      <a:pt x="768" y="1258"/>
                    </a:cubicBezTo>
                    <a:cubicBezTo>
                      <a:pt x="764" y="1259"/>
                      <a:pt x="759" y="1259"/>
                      <a:pt x="756" y="1255"/>
                    </a:cubicBezTo>
                    <a:cubicBezTo>
                      <a:pt x="753" y="1252"/>
                      <a:pt x="750" y="1251"/>
                      <a:pt x="746" y="1249"/>
                    </a:cubicBezTo>
                    <a:cubicBezTo>
                      <a:pt x="742" y="1248"/>
                      <a:pt x="739" y="1245"/>
                      <a:pt x="737" y="1240"/>
                    </a:cubicBezTo>
                    <a:cubicBezTo>
                      <a:pt x="735" y="1235"/>
                      <a:pt x="732" y="1230"/>
                      <a:pt x="728" y="1225"/>
                    </a:cubicBezTo>
                    <a:cubicBezTo>
                      <a:pt x="726" y="1223"/>
                      <a:pt x="725" y="1220"/>
                      <a:pt x="724" y="1218"/>
                    </a:cubicBezTo>
                    <a:cubicBezTo>
                      <a:pt x="724" y="1213"/>
                      <a:pt x="723" y="1208"/>
                      <a:pt x="722" y="1203"/>
                    </a:cubicBezTo>
                    <a:cubicBezTo>
                      <a:pt x="721" y="1200"/>
                      <a:pt x="721" y="1196"/>
                      <a:pt x="721" y="1193"/>
                    </a:cubicBezTo>
                    <a:cubicBezTo>
                      <a:pt x="722" y="1182"/>
                      <a:pt x="723" y="1170"/>
                      <a:pt x="726" y="1159"/>
                    </a:cubicBezTo>
                    <a:cubicBezTo>
                      <a:pt x="726" y="1157"/>
                      <a:pt x="727" y="1154"/>
                      <a:pt x="728" y="1153"/>
                    </a:cubicBezTo>
                    <a:cubicBezTo>
                      <a:pt x="732" y="1148"/>
                      <a:pt x="733" y="1143"/>
                      <a:pt x="732" y="1138"/>
                    </a:cubicBezTo>
                    <a:cubicBezTo>
                      <a:pt x="731" y="1130"/>
                      <a:pt x="733" y="1122"/>
                      <a:pt x="736" y="1115"/>
                    </a:cubicBezTo>
                    <a:cubicBezTo>
                      <a:pt x="738" y="1108"/>
                      <a:pt x="742" y="1103"/>
                      <a:pt x="749" y="1101"/>
                    </a:cubicBezTo>
                    <a:cubicBezTo>
                      <a:pt x="757" y="1100"/>
                      <a:pt x="764" y="1097"/>
                      <a:pt x="769" y="1092"/>
                    </a:cubicBezTo>
                    <a:cubicBezTo>
                      <a:pt x="774" y="1088"/>
                      <a:pt x="779" y="1087"/>
                      <a:pt x="784" y="1085"/>
                    </a:cubicBezTo>
                    <a:cubicBezTo>
                      <a:pt x="788" y="1084"/>
                      <a:pt x="793" y="1085"/>
                      <a:pt x="797" y="1086"/>
                    </a:cubicBezTo>
                    <a:cubicBezTo>
                      <a:pt x="800" y="1087"/>
                      <a:pt x="803" y="1088"/>
                      <a:pt x="807" y="1087"/>
                    </a:cubicBezTo>
                    <a:cubicBezTo>
                      <a:pt x="810" y="1085"/>
                      <a:pt x="813" y="1086"/>
                      <a:pt x="815" y="1089"/>
                    </a:cubicBezTo>
                    <a:cubicBezTo>
                      <a:pt x="819" y="1095"/>
                      <a:pt x="825" y="1095"/>
                      <a:pt x="831" y="1094"/>
                    </a:cubicBezTo>
                    <a:cubicBezTo>
                      <a:pt x="834" y="1093"/>
                      <a:pt x="837" y="1092"/>
                      <a:pt x="840" y="1091"/>
                    </a:cubicBezTo>
                    <a:cubicBezTo>
                      <a:pt x="841" y="1087"/>
                      <a:pt x="842" y="1084"/>
                      <a:pt x="842" y="1081"/>
                    </a:cubicBezTo>
                    <a:cubicBezTo>
                      <a:pt x="843" y="1078"/>
                      <a:pt x="845" y="1077"/>
                      <a:pt x="847" y="1076"/>
                    </a:cubicBezTo>
                    <a:cubicBezTo>
                      <a:pt x="849" y="1075"/>
                      <a:pt x="852" y="1075"/>
                      <a:pt x="854" y="1075"/>
                    </a:cubicBezTo>
                    <a:cubicBezTo>
                      <a:pt x="862" y="1073"/>
                      <a:pt x="869" y="1075"/>
                      <a:pt x="877" y="1075"/>
                    </a:cubicBezTo>
                    <a:cubicBezTo>
                      <a:pt x="886" y="1074"/>
                      <a:pt x="893" y="1076"/>
                      <a:pt x="899" y="1083"/>
                    </a:cubicBezTo>
                    <a:cubicBezTo>
                      <a:pt x="901" y="1085"/>
                      <a:pt x="904" y="1085"/>
                      <a:pt x="907" y="1084"/>
                    </a:cubicBezTo>
                    <a:cubicBezTo>
                      <a:pt x="909" y="1083"/>
                      <a:pt x="911" y="1082"/>
                      <a:pt x="913" y="1081"/>
                    </a:cubicBezTo>
                    <a:cubicBezTo>
                      <a:pt x="915" y="1081"/>
                      <a:pt x="918" y="1081"/>
                      <a:pt x="919" y="1083"/>
                    </a:cubicBezTo>
                    <a:cubicBezTo>
                      <a:pt x="923" y="1087"/>
                      <a:pt x="926" y="1092"/>
                      <a:pt x="929" y="1096"/>
                    </a:cubicBezTo>
                    <a:cubicBezTo>
                      <a:pt x="931" y="1098"/>
                      <a:pt x="931" y="1101"/>
                      <a:pt x="930" y="1104"/>
                    </a:cubicBezTo>
                    <a:cubicBezTo>
                      <a:pt x="930" y="1105"/>
                      <a:pt x="929" y="1107"/>
                      <a:pt x="929" y="1108"/>
                    </a:cubicBezTo>
                    <a:cubicBezTo>
                      <a:pt x="927" y="1112"/>
                      <a:pt x="927" y="1115"/>
                      <a:pt x="930" y="1118"/>
                    </a:cubicBezTo>
                    <a:cubicBezTo>
                      <a:pt x="932" y="1127"/>
                      <a:pt x="937" y="1135"/>
                      <a:pt x="941" y="1143"/>
                    </a:cubicBezTo>
                    <a:cubicBezTo>
                      <a:pt x="942" y="1147"/>
                      <a:pt x="945" y="1150"/>
                      <a:pt x="948" y="1154"/>
                    </a:cubicBezTo>
                    <a:cubicBezTo>
                      <a:pt x="951" y="1157"/>
                      <a:pt x="956" y="1156"/>
                      <a:pt x="958" y="1153"/>
                    </a:cubicBezTo>
                    <a:cubicBezTo>
                      <a:pt x="962" y="1146"/>
                      <a:pt x="965" y="1139"/>
                      <a:pt x="966" y="1131"/>
                    </a:cubicBezTo>
                    <a:cubicBezTo>
                      <a:pt x="966" y="1130"/>
                      <a:pt x="966" y="1129"/>
                      <a:pt x="965" y="1128"/>
                    </a:cubicBezTo>
                    <a:cubicBezTo>
                      <a:pt x="964" y="1124"/>
                      <a:pt x="962" y="1119"/>
                      <a:pt x="961" y="1115"/>
                    </a:cubicBezTo>
                    <a:cubicBezTo>
                      <a:pt x="960" y="1111"/>
                      <a:pt x="960" y="1107"/>
                      <a:pt x="960" y="1102"/>
                    </a:cubicBezTo>
                    <a:cubicBezTo>
                      <a:pt x="960" y="1102"/>
                      <a:pt x="960" y="1101"/>
                      <a:pt x="959" y="1101"/>
                    </a:cubicBezTo>
                    <a:cubicBezTo>
                      <a:pt x="954" y="1088"/>
                      <a:pt x="955" y="1075"/>
                      <a:pt x="956" y="1062"/>
                    </a:cubicBezTo>
                    <a:cubicBezTo>
                      <a:pt x="956" y="1059"/>
                      <a:pt x="957" y="1057"/>
                      <a:pt x="958" y="1055"/>
                    </a:cubicBezTo>
                    <a:cubicBezTo>
                      <a:pt x="964" y="1049"/>
                      <a:pt x="970" y="1042"/>
                      <a:pt x="979" y="1039"/>
                    </a:cubicBezTo>
                    <a:cubicBezTo>
                      <a:pt x="980" y="1039"/>
                      <a:pt x="981" y="1039"/>
                      <a:pt x="982" y="1038"/>
                    </a:cubicBezTo>
                    <a:cubicBezTo>
                      <a:pt x="985" y="1037"/>
                      <a:pt x="988" y="1035"/>
                      <a:pt x="990" y="1033"/>
                    </a:cubicBezTo>
                    <a:cubicBezTo>
                      <a:pt x="992" y="1030"/>
                      <a:pt x="993" y="1028"/>
                      <a:pt x="995" y="1026"/>
                    </a:cubicBezTo>
                    <a:cubicBezTo>
                      <a:pt x="996" y="1024"/>
                      <a:pt x="998" y="1023"/>
                      <a:pt x="1000" y="1022"/>
                    </a:cubicBezTo>
                    <a:cubicBezTo>
                      <a:pt x="1004" y="1021"/>
                      <a:pt x="1007" y="1019"/>
                      <a:pt x="1010" y="1016"/>
                    </a:cubicBezTo>
                    <a:cubicBezTo>
                      <a:pt x="1014" y="1012"/>
                      <a:pt x="1019" y="1009"/>
                      <a:pt x="1025" y="1007"/>
                    </a:cubicBezTo>
                    <a:cubicBezTo>
                      <a:pt x="1028" y="1007"/>
                      <a:pt x="1030" y="1005"/>
                      <a:pt x="1030" y="1001"/>
                    </a:cubicBezTo>
                    <a:cubicBezTo>
                      <a:pt x="1030" y="999"/>
                      <a:pt x="1032" y="999"/>
                      <a:pt x="1033" y="998"/>
                    </a:cubicBezTo>
                    <a:cubicBezTo>
                      <a:pt x="1035" y="997"/>
                      <a:pt x="1037" y="996"/>
                      <a:pt x="1038" y="994"/>
                    </a:cubicBezTo>
                    <a:cubicBezTo>
                      <a:pt x="1039" y="993"/>
                      <a:pt x="1040" y="991"/>
                      <a:pt x="1039" y="990"/>
                    </a:cubicBezTo>
                    <a:cubicBezTo>
                      <a:pt x="1038" y="987"/>
                      <a:pt x="1037" y="985"/>
                      <a:pt x="1038" y="982"/>
                    </a:cubicBezTo>
                    <a:cubicBezTo>
                      <a:pt x="1040" y="978"/>
                      <a:pt x="1041" y="974"/>
                      <a:pt x="1038" y="970"/>
                    </a:cubicBezTo>
                    <a:cubicBezTo>
                      <a:pt x="1037" y="968"/>
                      <a:pt x="1037" y="966"/>
                      <a:pt x="1037" y="965"/>
                    </a:cubicBezTo>
                    <a:cubicBezTo>
                      <a:pt x="1037" y="960"/>
                      <a:pt x="1038" y="955"/>
                      <a:pt x="1038" y="950"/>
                    </a:cubicBezTo>
                    <a:cubicBezTo>
                      <a:pt x="1038" y="950"/>
                      <a:pt x="1039" y="950"/>
                      <a:pt x="1039" y="950"/>
                    </a:cubicBezTo>
                    <a:cubicBezTo>
                      <a:pt x="1040" y="950"/>
                      <a:pt x="1040" y="950"/>
                      <a:pt x="1041" y="950"/>
                    </a:cubicBezTo>
                    <a:cubicBezTo>
                      <a:pt x="1043" y="952"/>
                      <a:pt x="1043" y="955"/>
                      <a:pt x="1043" y="958"/>
                    </a:cubicBezTo>
                    <a:cubicBezTo>
                      <a:pt x="1043" y="959"/>
                      <a:pt x="1044" y="959"/>
                      <a:pt x="1045" y="960"/>
                    </a:cubicBezTo>
                    <a:cubicBezTo>
                      <a:pt x="1045" y="960"/>
                      <a:pt x="1046" y="960"/>
                      <a:pt x="1046" y="959"/>
                    </a:cubicBezTo>
                    <a:cubicBezTo>
                      <a:pt x="1049" y="955"/>
                      <a:pt x="1052" y="951"/>
                      <a:pt x="1054" y="947"/>
                    </a:cubicBezTo>
                    <a:cubicBezTo>
                      <a:pt x="1055" y="945"/>
                      <a:pt x="1056" y="943"/>
                      <a:pt x="1056" y="941"/>
                    </a:cubicBezTo>
                    <a:cubicBezTo>
                      <a:pt x="1056" y="939"/>
                      <a:pt x="1056" y="938"/>
                      <a:pt x="1056" y="936"/>
                    </a:cubicBezTo>
                    <a:cubicBezTo>
                      <a:pt x="1056" y="935"/>
                      <a:pt x="1057" y="934"/>
                      <a:pt x="1058" y="934"/>
                    </a:cubicBezTo>
                    <a:cubicBezTo>
                      <a:pt x="1061" y="934"/>
                      <a:pt x="1063" y="932"/>
                      <a:pt x="1065" y="930"/>
                    </a:cubicBezTo>
                    <a:cubicBezTo>
                      <a:pt x="1070" y="926"/>
                      <a:pt x="1074" y="920"/>
                      <a:pt x="1075" y="913"/>
                    </a:cubicBezTo>
                    <a:cubicBezTo>
                      <a:pt x="1076" y="908"/>
                      <a:pt x="1079" y="906"/>
                      <a:pt x="1084" y="906"/>
                    </a:cubicBezTo>
                    <a:cubicBezTo>
                      <a:pt x="1087" y="906"/>
                      <a:pt x="1090" y="905"/>
                      <a:pt x="1094" y="904"/>
                    </a:cubicBezTo>
                    <a:cubicBezTo>
                      <a:pt x="1095" y="904"/>
                      <a:pt x="1097" y="903"/>
                      <a:pt x="1098" y="902"/>
                    </a:cubicBezTo>
                    <a:cubicBezTo>
                      <a:pt x="1098" y="902"/>
                      <a:pt x="1099" y="901"/>
                      <a:pt x="1099" y="901"/>
                    </a:cubicBezTo>
                    <a:cubicBezTo>
                      <a:pt x="1099" y="900"/>
                      <a:pt x="1098" y="900"/>
                      <a:pt x="1098" y="899"/>
                    </a:cubicBezTo>
                    <a:cubicBezTo>
                      <a:pt x="1097" y="899"/>
                      <a:pt x="1096" y="899"/>
                      <a:pt x="1095" y="899"/>
                    </a:cubicBezTo>
                    <a:cubicBezTo>
                      <a:pt x="1093" y="898"/>
                      <a:pt x="1093" y="898"/>
                      <a:pt x="1093" y="897"/>
                    </a:cubicBezTo>
                    <a:cubicBezTo>
                      <a:pt x="1093" y="897"/>
                      <a:pt x="1094" y="897"/>
                      <a:pt x="1095" y="896"/>
                    </a:cubicBezTo>
                    <a:cubicBezTo>
                      <a:pt x="1095" y="896"/>
                      <a:pt x="1096" y="896"/>
                      <a:pt x="1096" y="896"/>
                    </a:cubicBezTo>
                    <a:cubicBezTo>
                      <a:pt x="1106" y="898"/>
                      <a:pt x="1114" y="893"/>
                      <a:pt x="1124" y="893"/>
                    </a:cubicBezTo>
                    <a:cubicBezTo>
                      <a:pt x="1125" y="893"/>
                      <a:pt x="1127" y="892"/>
                      <a:pt x="1128" y="891"/>
                    </a:cubicBezTo>
                    <a:cubicBezTo>
                      <a:pt x="1131" y="888"/>
                      <a:pt x="1131" y="887"/>
                      <a:pt x="1127" y="884"/>
                    </a:cubicBezTo>
                    <a:cubicBezTo>
                      <a:pt x="1124" y="882"/>
                      <a:pt x="1122" y="879"/>
                      <a:pt x="1123" y="876"/>
                    </a:cubicBezTo>
                    <a:cubicBezTo>
                      <a:pt x="1124" y="872"/>
                      <a:pt x="1125" y="869"/>
                      <a:pt x="1127" y="865"/>
                    </a:cubicBezTo>
                    <a:cubicBezTo>
                      <a:pt x="1130" y="859"/>
                      <a:pt x="1134" y="854"/>
                      <a:pt x="1141" y="851"/>
                    </a:cubicBezTo>
                    <a:cubicBezTo>
                      <a:pt x="1144" y="850"/>
                      <a:pt x="1148" y="849"/>
                      <a:pt x="1151" y="846"/>
                    </a:cubicBezTo>
                    <a:cubicBezTo>
                      <a:pt x="1153" y="844"/>
                      <a:pt x="1155" y="843"/>
                      <a:pt x="1158" y="843"/>
                    </a:cubicBezTo>
                    <a:cubicBezTo>
                      <a:pt x="1166" y="844"/>
                      <a:pt x="1172" y="840"/>
                      <a:pt x="1179" y="839"/>
                    </a:cubicBezTo>
                    <a:cubicBezTo>
                      <a:pt x="1182" y="839"/>
                      <a:pt x="1182" y="836"/>
                      <a:pt x="1183" y="834"/>
                    </a:cubicBezTo>
                    <a:cubicBezTo>
                      <a:pt x="1183" y="833"/>
                      <a:pt x="1185" y="832"/>
                      <a:pt x="1186" y="831"/>
                    </a:cubicBezTo>
                    <a:cubicBezTo>
                      <a:pt x="1192" y="830"/>
                      <a:pt x="1197" y="829"/>
                      <a:pt x="1202" y="828"/>
                    </a:cubicBezTo>
                    <a:cubicBezTo>
                      <a:pt x="1203" y="828"/>
                      <a:pt x="1204" y="828"/>
                      <a:pt x="1204" y="828"/>
                    </a:cubicBezTo>
                    <a:cubicBezTo>
                      <a:pt x="1203" y="829"/>
                      <a:pt x="1203" y="830"/>
                      <a:pt x="1203" y="831"/>
                    </a:cubicBezTo>
                    <a:cubicBezTo>
                      <a:pt x="1201" y="832"/>
                      <a:pt x="1199" y="832"/>
                      <a:pt x="1197" y="833"/>
                    </a:cubicBezTo>
                    <a:cubicBezTo>
                      <a:pt x="1192" y="836"/>
                      <a:pt x="1188" y="839"/>
                      <a:pt x="1187" y="844"/>
                    </a:cubicBezTo>
                    <a:cubicBezTo>
                      <a:pt x="1186" y="846"/>
                      <a:pt x="1185" y="848"/>
                      <a:pt x="1186" y="850"/>
                    </a:cubicBezTo>
                    <a:cubicBezTo>
                      <a:pt x="1186" y="854"/>
                      <a:pt x="1188" y="856"/>
                      <a:pt x="1191" y="858"/>
                    </a:cubicBezTo>
                    <a:cubicBezTo>
                      <a:pt x="1192" y="858"/>
                      <a:pt x="1194" y="859"/>
                      <a:pt x="1195" y="858"/>
                    </a:cubicBezTo>
                    <a:cubicBezTo>
                      <a:pt x="1201" y="856"/>
                      <a:pt x="1207" y="852"/>
                      <a:pt x="1212" y="846"/>
                    </a:cubicBezTo>
                    <a:cubicBezTo>
                      <a:pt x="1214" y="842"/>
                      <a:pt x="1217" y="841"/>
                      <a:pt x="1221" y="842"/>
                    </a:cubicBezTo>
                    <a:cubicBezTo>
                      <a:pt x="1230" y="839"/>
                      <a:pt x="1238" y="836"/>
                      <a:pt x="1246" y="834"/>
                    </a:cubicBezTo>
                    <a:cubicBezTo>
                      <a:pt x="1249" y="833"/>
                      <a:pt x="1252" y="832"/>
                      <a:pt x="1254" y="831"/>
                    </a:cubicBezTo>
                    <a:cubicBezTo>
                      <a:pt x="1255" y="825"/>
                      <a:pt x="1261" y="827"/>
                      <a:pt x="1265" y="825"/>
                    </a:cubicBezTo>
                    <a:cubicBezTo>
                      <a:pt x="1266" y="824"/>
                      <a:pt x="1268" y="823"/>
                      <a:pt x="1269" y="823"/>
                    </a:cubicBezTo>
                    <a:cubicBezTo>
                      <a:pt x="1270" y="822"/>
                      <a:pt x="1271" y="821"/>
                      <a:pt x="1272" y="821"/>
                    </a:cubicBezTo>
                    <a:cubicBezTo>
                      <a:pt x="1273" y="820"/>
                      <a:pt x="1274" y="817"/>
                      <a:pt x="1273" y="816"/>
                    </a:cubicBezTo>
                    <a:cubicBezTo>
                      <a:pt x="1269" y="813"/>
                      <a:pt x="1267" y="810"/>
                      <a:pt x="1269" y="805"/>
                    </a:cubicBezTo>
                    <a:cubicBezTo>
                      <a:pt x="1269" y="805"/>
                      <a:pt x="1268" y="804"/>
                      <a:pt x="1268" y="804"/>
                    </a:cubicBezTo>
                    <a:cubicBezTo>
                      <a:pt x="1268" y="802"/>
                      <a:pt x="1265" y="801"/>
                      <a:pt x="1264" y="802"/>
                    </a:cubicBezTo>
                    <a:cubicBezTo>
                      <a:pt x="1259" y="807"/>
                      <a:pt x="1254" y="813"/>
                      <a:pt x="1250" y="818"/>
                    </a:cubicBezTo>
                    <a:cubicBezTo>
                      <a:pt x="1249" y="821"/>
                      <a:pt x="1247" y="821"/>
                      <a:pt x="1245" y="821"/>
                    </a:cubicBezTo>
                    <a:cubicBezTo>
                      <a:pt x="1244" y="820"/>
                      <a:pt x="1242" y="820"/>
                      <a:pt x="1240" y="820"/>
                    </a:cubicBezTo>
                    <a:cubicBezTo>
                      <a:pt x="1240" y="821"/>
                      <a:pt x="1239" y="822"/>
                      <a:pt x="1237" y="821"/>
                    </a:cubicBezTo>
                    <a:cubicBezTo>
                      <a:pt x="1236" y="821"/>
                      <a:pt x="1235" y="820"/>
                      <a:pt x="1234" y="820"/>
                    </a:cubicBezTo>
                    <a:cubicBezTo>
                      <a:pt x="1232" y="819"/>
                      <a:pt x="1231" y="819"/>
                      <a:pt x="1229" y="819"/>
                    </a:cubicBezTo>
                    <a:cubicBezTo>
                      <a:pt x="1225" y="819"/>
                      <a:pt x="1224" y="816"/>
                      <a:pt x="1224" y="813"/>
                    </a:cubicBezTo>
                    <a:cubicBezTo>
                      <a:pt x="1218" y="812"/>
                      <a:pt x="1215" y="809"/>
                      <a:pt x="1214" y="803"/>
                    </a:cubicBezTo>
                    <a:cubicBezTo>
                      <a:pt x="1213" y="797"/>
                      <a:pt x="1213" y="792"/>
                      <a:pt x="1215" y="787"/>
                    </a:cubicBezTo>
                    <a:cubicBezTo>
                      <a:pt x="1216" y="785"/>
                      <a:pt x="1215" y="783"/>
                      <a:pt x="1212" y="782"/>
                    </a:cubicBezTo>
                    <a:cubicBezTo>
                      <a:pt x="1211" y="782"/>
                      <a:pt x="1210" y="782"/>
                      <a:pt x="1209" y="782"/>
                    </a:cubicBezTo>
                    <a:cubicBezTo>
                      <a:pt x="1209" y="782"/>
                      <a:pt x="1208" y="782"/>
                      <a:pt x="1208" y="781"/>
                    </a:cubicBezTo>
                    <a:cubicBezTo>
                      <a:pt x="1209" y="781"/>
                      <a:pt x="1210" y="781"/>
                      <a:pt x="1211" y="780"/>
                    </a:cubicBezTo>
                    <a:cubicBezTo>
                      <a:pt x="1215" y="779"/>
                      <a:pt x="1218" y="777"/>
                      <a:pt x="1222" y="774"/>
                    </a:cubicBezTo>
                    <a:cubicBezTo>
                      <a:pt x="1224" y="772"/>
                      <a:pt x="1224" y="769"/>
                      <a:pt x="1223" y="766"/>
                    </a:cubicBezTo>
                    <a:cubicBezTo>
                      <a:pt x="1222" y="765"/>
                      <a:pt x="1221" y="762"/>
                      <a:pt x="1219" y="761"/>
                    </a:cubicBezTo>
                    <a:cubicBezTo>
                      <a:pt x="1215" y="758"/>
                      <a:pt x="1210" y="756"/>
                      <a:pt x="1204" y="757"/>
                    </a:cubicBezTo>
                    <a:cubicBezTo>
                      <a:pt x="1189" y="761"/>
                      <a:pt x="1174" y="764"/>
                      <a:pt x="1162" y="773"/>
                    </a:cubicBezTo>
                    <a:cubicBezTo>
                      <a:pt x="1162" y="773"/>
                      <a:pt x="1162" y="773"/>
                      <a:pt x="1162" y="774"/>
                    </a:cubicBezTo>
                    <a:cubicBezTo>
                      <a:pt x="1161" y="774"/>
                      <a:pt x="1161" y="774"/>
                      <a:pt x="1161" y="774"/>
                    </a:cubicBezTo>
                    <a:cubicBezTo>
                      <a:pt x="1159" y="776"/>
                      <a:pt x="1157" y="777"/>
                      <a:pt x="1155" y="779"/>
                    </a:cubicBezTo>
                    <a:cubicBezTo>
                      <a:pt x="1155" y="780"/>
                      <a:pt x="1155" y="780"/>
                      <a:pt x="1155" y="780"/>
                    </a:cubicBezTo>
                    <a:cubicBezTo>
                      <a:pt x="1153" y="781"/>
                      <a:pt x="1150" y="782"/>
                      <a:pt x="1148" y="783"/>
                    </a:cubicBezTo>
                    <a:cubicBezTo>
                      <a:pt x="1147" y="784"/>
                      <a:pt x="1145" y="785"/>
                      <a:pt x="1144" y="786"/>
                    </a:cubicBezTo>
                    <a:cubicBezTo>
                      <a:pt x="1144" y="787"/>
                      <a:pt x="1144" y="787"/>
                      <a:pt x="1144" y="787"/>
                    </a:cubicBezTo>
                    <a:cubicBezTo>
                      <a:pt x="1144" y="786"/>
                      <a:pt x="1144" y="786"/>
                      <a:pt x="1144" y="786"/>
                    </a:cubicBezTo>
                    <a:cubicBezTo>
                      <a:pt x="1145" y="785"/>
                      <a:pt x="1147" y="784"/>
                      <a:pt x="1148" y="783"/>
                    </a:cubicBezTo>
                    <a:cubicBezTo>
                      <a:pt x="1150" y="782"/>
                      <a:pt x="1152" y="781"/>
                      <a:pt x="1155" y="780"/>
                    </a:cubicBezTo>
                    <a:cubicBezTo>
                      <a:pt x="1155" y="780"/>
                      <a:pt x="1155" y="780"/>
                      <a:pt x="1155" y="779"/>
                    </a:cubicBezTo>
                    <a:cubicBezTo>
                      <a:pt x="1156" y="775"/>
                      <a:pt x="1156" y="774"/>
                      <a:pt x="1161" y="774"/>
                    </a:cubicBezTo>
                    <a:cubicBezTo>
                      <a:pt x="1161" y="774"/>
                      <a:pt x="1161" y="773"/>
                      <a:pt x="1161" y="773"/>
                    </a:cubicBezTo>
                    <a:cubicBezTo>
                      <a:pt x="1161" y="773"/>
                      <a:pt x="1162" y="773"/>
                      <a:pt x="1162" y="773"/>
                    </a:cubicBezTo>
                    <a:cubicBezTo>
                      <a:pt x="1161" y="770"/>
                      <a:pt x="1163" y="768"/>
                      <a:pt x="1165" y="766"/>
                    </a:cubicBezTo>
                    <a:cubicBezTo>
                      <a:pt x="1170" y="762"/>
                      <a:pt x="1176" y="758"/>
                      <a:pt x="1183" y="756"/>
                    </a:cubicBezTo>
                    <a:cubicBezTo>
                      <a:pt x="1187" y="755"/>
                      <a:pt x="1191" y="753"/>
                      <a:pt x="1193" y="748"/>
                    </a:cubicBezTo>
                    <a:cubicBezTo>
                      <a:pt x="1194" y="747"/>
                      <a:pt x="1194" y="746"/>
                      <a:pt x="1195" y="746"/>
                    </a:cubicBezTo>
                    <a:cubicBezTo>
                      <a:pt x="1198" y="743"/>
                      <a:pt x="1201" y="740"/>
                      <a:pt x="1205" y="737"/>
                    </a:cubicBezTo>
                    <a:cubicBezTo>
                      <a:pt x="1209" y="735"/>
                      <a:pt x="1213" y="737"/>
                      <a:pt x="1216" y="737"/>
                    </a:cubicBezTo>
                    <a:cubicBezTo>
                      <a:pt x="1232" y="738"/>
                      <a:pt x="1247" y="740"/>
                      <a:pt x="1262" y="742"/>
                    </a:cubicBezTo>
                    <a:cubicBezTo>
                      <a:pt x="1269" y="743"/>
                      <a:pt x="1275" y="740"/>
                      <a:pt x="1282" y="741"/>
                    </a:cubicBezTo>
                    <a:cubicBezTo>
                      <a:pt x="1283" y="741"/>
                      <a:pt x="1285" y="741"/>
                      <a:pt x="1286" y="740"/>
                    </a:cubicBezTo>
                    <a:cubicBezTo>
                      <a:pt x="1288" y="740"/>
                      <a:pt x="1290" y="739"/>
                      <a:pt x="1291" y="738"/>
                    </a:cubicBezTo>
                    <a:cubicBezTo>
                      <a:pt x="1295" y="736"/>
                      <a:pt x="1299" y="733"/>
                      <a:pt x="1302" y="729"/>
                    </a:cubicBezTo>
                    <a:cubicBezTo>
                      <a:pt x="1304" y="725"/>
                      <a:pt x="1308" y="724"/>
                      <a:pt x="1312" y="723"/>
                    </a:cubicBezTo>
                    <a:cubicBezTo>
                      <a:pt x="1314" y="723"/>
                      <a:pt x="1317" y="722"/>
                      <a:pt x="1320" y="722"/>
                    </a:cubicBezTo>
                    <a:cubicBezTo>
                      <a:pt x="1328" y="721"/>
                      <a:pt x="1334" y="717"/>
                      <a:pt x="1341" y="713"/>
                    </a:cubicBezTo>
                    <a:cubicBezTo>
                      <a:pt x="1344" y="710"/>
                      <a:pt x="1346" y="707"/>
                      <a:pt x="1344" y="703"/>
                    </a:cubicBezTo>
                    <a:cubicBezTo>
                      <a:pt x="1343" y="700"/>
                      <a:pt x="1342" y="698"/>
                      <a:pt x="1344" y="695"/>
                    </a:cubicBezTo>
                    <a:cubicBezTo>
                      <a:pt x="1345" y="693"/>
                      <a:pt x="1346" y="691"/>
                      <a:pt x="1346" y="689"/>
                    </a:cubicBezTo>
                    <a:cubicBezTo>
                      <a:pt x="1346" y="687"/>
                      <a:pt x="1346" y="685"/>
                      <a:pt x="1345" y="684"/>
                    </a:cubicBezTo>
                    <a:cubicBezTo>
                      <a:pt x="1343" y="680"/>
                      <a:pt x="1339" y="676"/>
                      <a:pt x="1334" y="677"/>
                    </a:cubicBezTo>
                    <a:cubicBezTo>
                      <a:pt x="1334" y="677"/>
                      <a:pt x="1334" y="677"/>
                      <a:pt x="1334" y="677"/>
                    </a:cubicBezTo>
                    <a:cubicBezTo>
                      <a:pt x="1332" y="678"/>
                      <a:pt x="1332" y="678"/>
                      <a:pt x="1332" y="678"/>
                    </a:cubicBezTo>
                    <a:cubicBezTo>
                      <a:pt x="1333" y="677"/>
                      <a:pt x="1333" y="677"/>
                      <a:pt x="1333" y="677"/>
                    </a:cubicBezTo>
                    <a:cubicBezTo>
                      <a:pt x="1333" y="677"/>
                      <a:pt x="1333" y="677"/>
                      <a:pt x="1334" y="677"/>
                    </a:cubicBezTo>
                    <a:cubicBezTo>
                      <a:pt x="1333" y="676"/>
                      <a:pt x="1333" y="674"/>
                      <a:pt x="1333" y="672"/>
                    </a:cubicBezTo>
                    <a:cubicBezTo>
                      <a:pt x="1332" y="670"/>
                      <a:pt x="1330" y="668"/>
                      <a:pt x="1327" y="667"/>
                    </a:cubicBezTo>
                    <a:cubicBezTo>
                      <a:pt x="1326" y="667"/>
                      <a:pt x="1324" y="667"/>
                      <a:pt x="1322" y="667"/>
                    </a:cubicBezTo>
                    <a:cubicBezTo>
                      <a:pt x="1322" y="667"/>
                      <a:pt x="1321" y="666"/>
                      <a:pt x="1321" y="666"/>
                    </a:cubicBezTo>
                    <a:cubicBezTo>
                      <a:pt x="1321" y="666"/>
                      <a:pt x="1322" y="665"/>
                      <a:pt x="1323" y="665"/>
                    </a:cubicBezTo>
                    <a:cubicBezTo>
                      <a:pt x="1324" y="664"/>
                      <a:pt x="1326" y="664"/>
                      <a:pt x="1327" y="663"/>
                    </a:cubicBezTo>
                    <a:cubicBezTo>
                      <a:pt x="1329" y="662"/>
                      <a:pt x="1330" y="659"/>
                      <a:pt x="1328" y="657"/>
                    </a:cubicBezTo>
                    <a:cubicBezTo>
                      <a:pt x="1327" y="655"/>
                      <a:pt x="1325" y="653"/>
                      <a:pt x="1322" y="653"/>
                    </a:cubicBezTo>
                    <a:cubicBezTo>
                      <a:pt x="1321" y="653"/>
                      <a:pt x="1319" y="653"/>
                      <a:pt x="1318" y="653"/>
                    </a:cubicBezTo>
                    <a:cubicBezTo>
                      <a:pt x="1314" y="648"/>
                      <a:pt x="1309" y="646"/>
                      <a:pt x="1303" y="644"/>
                    </a:cubicBezTo>
                    <a:cubicBezTo>
                      <a:pt x="1302" y="643"/>
                      <a:pt x="1301" y="642"/>
                      <a:pt x="1301" y="641"/>
                    </a:cubicBezTo>
                    <a:cubicBezTo>
                      <a:pt x="1300" y="635"/>
                      <a:pt x="1295" y="632"/>
                      <a:pt x="1291" y="628"/>
                    </a:cubicBezTo>
                    <a:cubicBezTo>
                      <a:pt x="1289" y="626"/>
                      <a:pt x="1288" y="624"/>
                      <a:pt x="1286" y="622"/>
                    </a:cubicBezTo>
                    <a:cubicBezTo>
                      <a:pt x="1284" y="620"/>
                      <a:pt x="1284" y="618"/>
                      <a:pt x="1286" y="616"/>
                    </a:cubicBezTo>
                    <a:cubicBezTo>
                      <a:pt x="1288" y="614"/>
                      <a:pt x="1290" y="612"/>
                      <a:pt x="1292" y="610"/>
                    </a:cubicBezTo>
                    <a:cubicBezTo>
                      <a:pt x="1293" y="608"/>
                      <a:pt x="1294" y="606"/>
                      <a:pt x="1292" y="604"/>
                    </a:cubicBezTo>
                    <a:cubicBezTo>
                      <a:pt x="1290" y="600"/>
                      <a:pt x="1288" y="597"/>
                      <a:pt x="1289" y="592"/>
                    </a:cubicBezTo>
                    <a:cubicBezTo>
                      <a:pt x="1289" y="591"/>
                      <a:pt x="1288" y="589"/>
                      <a:pt x="1287" y="588"/>
                    </a:cubicBezTo>
                    <a:cubicBezTo>
                      <a:pt x="1285" y="586"/>
                      <a:pt x="1286" y="582"/>
                      <a:pt x="1284" y="581"/>
                    </a:cubicBezTo>
                    <a:cubicBezTo>
                      <a:pt x="1281" y="579"/>
                      <a:pt x="1283" y="577"/>
                      <a:pt x="1283" y="574"/>
                    </a:cubicBezTo>
                    <a:cubicBezTo>
                      <a:pt x="1282" y="572"/>
                      <a:pt x="1282" y="569"/>
                      <a:pt x="1282" y="566"/>
                    </a:cubicBezTo>
                    <a:cubicBezTo>
                      <a:pt x="1281" y="563"/>
                      <a:pt x="1281" y="560"/>
                      <a:pt x="1279" y="557"/>
                    </a:cubicBezTo>
                    <a:cubicBezTo>
                      <a:pt x="1277" y="550"/>
                      <a:pt x="1275" y="542"/>
                      <a:pt x="1274" y="535"/>
                    </a:cubicBezTo>
                    <a:cubicBezTo>
                      <a:pt x="1274" y="532"/>
                      <a:pt x="1274" y="530"/>
                      <a:pt x="1273" y="528"/>
                    </a:cubicBezTo>
                    <a:cubicBezTo>
                      <a:pt x="1273" y="527"/>
                      <a:pt x="1272" y="527"/>
                      <a:pt x="1271" y="526"/>
                    </a:cubicBezTo>
                    <a:cubicBezTo>
                      <a:pt x="1270" y="526"/>
                      <a:pt x="1269" y="527"/>
                      <a:pt x="1269" y="527"/>
                    </a:cubicBezTo>
                    <a:cubicBezTo>
                      <a:pt x="1265" y="533"/>
                      <a:pt x="1260" y="539"/>
                      <a:pt x="1257" y="546"/>
                    </a:cubicBezTo>
                    <a:cubicBezTo>
                      <a:pt x="1253" y="553"/>
                      <a:pt x="1249" y="559"/>
                      <a:pt x="1242" y="563"/>
                    </a:cubicBezTo>
                    <a:cubicBezTo>
                      <a:pt x="1240" y="563"/>
                      <a:pt x="1238" y="565"/>
                      <a:pt x="1236" y="567"/>
                    </a:cubicBezTo>
                    <a:cubicBezTo>
                      <a:pt x="1234" y="568"/>
                      <a:pt x="1232" y="569"/>
                      <a:pt x="1229" y="570"/>
                    </a:cubicBezTo>
                    <a:cubicBezTo>
                      <a:pt x="1226" y="571"/>
                      <a:pt x="1224" y="570"/>
                      <a:pt x="1221" y="568"/>
                    </a:cubicBezTo>
                    <a:cubicBezTo>
                      <a:pt x="1220" y="567"/>
                      <a:pt x="1218" y="565"/>
                      <a:pt x="1218" y="563"/>
                    </a:cubicBezTo>
                    <a:cubicBezTo>
                      <a:pt x="1217" y="560"/>
                      <a:pt x="1215" y="559"/>
                      <a:pt x="1212" y="557"/>
                    </a:cubicBezTo>
                    <a:cubicBezTo>
                      <a:pt x="1209" y="555"/>
                      <a:pt x="1208" y="552"/>
                      <a:pt x="1208" y="549"/>
                    </a:cubicBezTo>
                    <a:cubicBezTo>
                      <a:pt x="1209" y="543"/>
                      <a:pt x="1212" y="538"/>
                      <a:pt x="1210" y="533"/>
                    </a:cubicBezTo>
                    <a:cubicBezTo>
                      <a:pt x="1209" y="532"/>
                      <a:pt x="1211" y="530"/>
                      <a:pt x="1211" y="528"/>
                    </a:cubicBezTo>
                    <a:cubicBezTo>
                      <a:pt x="1213" y="523"/>
                      <a:pt x="1215" y="518"/>
                      <a:pt x="1218" y="513"/>
                    </a:cubicBezTo>
                    <a:cubicBezTo>
                      <a:pt x="1219" y="512"/>
                      <a:pt x="1218" y="509"/>
                      <a:pt x="1216" y="509"/>
                    </a:cubicBezTo>
                    <a:cubicBezTo>
                      <a:pt x="1212" y="509"/>
                      <a:pt x="1208" y="504"/>
                      <a:pt x="1203" y="504"/>
                    </a:cubicBezTo>
                    <a:cubicBezTo>
                      <a:pt x="1201" y="504"/>
                      <a:pt x="1199" y="502"/>
                      <a:pt x="1197" y="501"/>
                    </a:cubicBezTo>
                    <a:cubicBezTo>
                      <a:pt x="1196" y="500"/>
                      <a:pt x="1195" y="499"/>
                      <a:pt x="1195" y="497"/>
                    </a:cubicBezTo>
                    <a:cubicBezTo>
                      <a:pt x="1195" y="495"/>
                      <a:pt x="1196" y="494"/>
                      <a:pt x="1194" y="492"/>
                    </a:cubicBezTo>
                    <a:cubicBezTo>
                      <a:pt x="1192" y="489"/>
                      <a:pt x="1189" y="485"/>
                      <a:pt x="1188" y="481"/>
                    </a:cubicBezTo>
                    <a:cubicBezTo>
                      <a:pt x="1187" y="478"/>
                      <a:pt x="1185" y="476"/>
                      <a:pt x="1183" y="474"/>
                    </a:cubicBezTo>
                    <a:cubicBezTo>
                      <a:pt x="1181" y="470"/>
                      <a:pt x="1177" y="468"/>
                      <a:pt x="1172" y="470"/>
                    </a:cubicBezTo>
                    <a:cubicBezTo>
                      <a:pt x="1170" y="471"/>
                      <a:pt x="1168" y="471"/>
                      <a:pt x="1166" y="471"/>
                    </a:cubicBezTo>
                    <a:cubicBezTo>
                      <a:pt x="1159" y="469"/>
                      <a:pt x="1153" y="469"/>
                      <a:pt x="1147" y="465"/>
                    </a:cubicBezTo>
                    <a:cubicBezTo>
                      <a:pt x="1145" y="464"/>
                      <a:pt x="1142" y="463"/>
                      <a:pt x="1139" y="462"/>
                    </a:cubicBezTo>
                    <a:cubicBezTo>
                      <a:pt x="1133" y="460"/>
                      <a:pt x="1126" y="464"/>
                      <a:pt x="1124" y="471"/>
                    </a:cubicBezTo>
                    <a:cubicBezTo>
                      <a:pt x="1122" y="475"/>
                      <a:pt x="1122" y="478"/>
                      <a:pt x="1124" y="482"/>
                    </a:cubicBezTo>
                    <a:cubicBezTo>
                      <a:pt x="1125" y="484"/>
                      <a:pt x="1126" y="487"/>
                      <a:pt x="1124" y="489"/>
                    </a:cubicBezTo>
                    <a:cubicBezTo>
                      <a:pt x="1121" y="493"/>
                      <a:pt x="1118" y="496"/>
                      <a:pt x="1116" y="500"/>
                    </a:cubicBezTo>
                    <a:cubicBezTo>
                      <a:pt x="1114" y="505"/>
                      <a:pt x="1119" y="509"/>
                      <a:pt x="1118" y="515"/>
                    </a:cubicBezTo>
                    <a:cubicBezTo>
                      <a:pt x="1117" y="517"/>
                      <a:pt x="1118" y="519"/>
                      <a:pt x="1118" y="521"/>
                    </a:cubicBezTo>
                    <a:cubicBezTo>
                      <a:pt x="1120" y="525"/>
                      <a:pt x="1118" y="527"/>
                      <a:pt x="1114" y="529"/>
                    </a:cubicBezTo>
                    <a:cubicBezTo>
                      <a:pt x="1113" y="530"/>
                      <a:pt x="1111" y="531"/>
                      <a:pt x="1110" y="532"/>
                    </a:cubicBezTo>
                    <a:cubicBezTo>
                      <a:pt x="1107" y="539"/>
                      <a:pt x="1101" y="543"/>
                      <a:pt x="1097" y="548"/>
                    </a:cubicBezTo>
                    <a:cubicBezTo>
                      <a:pt x="1094" y="551"/>
                      <a:pt x="1094" y="554"/>
                      <a:pt x="1097" y="557"/>
                    </a:cubicBezTo>
                    <a:cubicBezTo>
                      <a:pt x="1098" y="559"/>
                      <a:pt x="1100" y="561"/>
                      <a:pt x="1102" y="564"/>
                    </a:cubicBezTo>
                    <a:cubicBezTo>
                      <a:pt x="1103" y="565"/>
                      <a:pt x="1104" y="567"/>
                      <a:pt x="1104" y="569"/>
                    </a:cubicBezTo>
                    <a:cubicBezTo>
                      <a:pt x="1105" y="575"/>
                      <a:pt x="1106" y="581"/>
                      <a:pt x="1107" y="587"/>
                    </a:cubicBezTo>
                    <a:cubicBezTo>
                      <a:pt x="1108" y="594"/>
                      <a:pt x="1104" y="600"/>
                      <a:pt x="1106" y="607"/>
                    </a:cubicBezTo>
                    <a:cubicBezTo>
                      <a:pt x="1106" y="607"/>
                      <a:pt x="1105" y="609"/>
                      <a:pt x="1104" y="609"/>
                    </a:cubicBezTo>
                    <a:cubicBezTo>
                      <a:pt x="1102" y="611"/>
                      <a:pt x="1100" y="612"/>
                      <a:pt x="1098" y="614"/>
                    </a:cubicBezTo>
                    <a:cubicBezTo>
                      <a:pt x="1091" y="621"/>
                      <a:pt x="1083" y="625"/>
                      <a:pt x="1074" y="629"/>
                    </a:cubicBezTo>
                    <a:cubicBezTo>
                      <a:pt x="1070" y="631"/>
                      <a:pt x="1066" y="632"/>
                      <a:pt x="1062" y="634"/>
                    </a:cubicBezTo>
                    <a:cubicBezTo>
                      <a:pt x="1059" y="635"/>
                      <a:pt x="1058" y="637"/>
                      <a:pt x="1058" y="640"/>
                    </a:cubicBezTo>
                    <a:cubicBezTo>
                      <a:pt x="1058" y="647"/>
                      <a:pt x="1059" y="653"/>
                      <a:pt x="1058" y="660"/>
                    </a:cubicBezTo>
                    <a:cubicBezTo>
                      <a:pt x="1057" y="664"/>
                      <a:pt x="1056" y="669"/>
                      <a:pt x="1056" y="673"/>
                    </a:cubicBezTo>
                    <a:cubicBezTo>
                      <a:pt x="1056" y="677"/>
                      <a:pt x="1057" y="682"/>
                      <a:pt x="1057" y="686"/>
                    </a:cubicBezTo>
                    <a:cubicBezTo>
                      <a:pt x="1057" y="688"/>
                      <a:pt x="1057" y="689"/>
                      <a:pt x="1056" y="691"/>
                    </a:cubicBezTo>
                    <a:cubicBezTo>
                      <a:pt x="1055" y="694"/>
                      <a:pt x="1053" y="697"/>
                      <a:pt x="1051" y="699"/>
                    </a:cubicBezTo>
                    <a:cubicBezTo>
                      <a:pt x="1051" y="700"/>
                      <a:pt x="1049" y="701"/>
                      <a:pt x="1049" y="701"/>
                    </a:cubicBezTo>
                    <a:cubicBezTo>
                      <a:pt x="1045" y="700"/>
                      <a:pt x="1043" y="703"/>
                      <a:pt x="1040" y="705"/>
                    </a:cubicBezTo>
                    <a:cubicBezTo>
                      <a:pt x="1039" y="706"/>
                      <a:pt x="1035" y="705"/>
                      <a:pt x="1034" y="704"/>
                    </a:cubicBezTo>
                    <a:cubicBezTo>
                      <a:pt x="1034" y="702"/>
                      <a:pt x="1033" y="701"/>
                      <a:pt x="1033" y="699"/>
                    </a:cubicBezTo>
                    <a:cubicBezTo>
                      <a:pt x="1031" y="697"/>
                      <a:pt x="1031" y="694"/>
                      <a:pt x="1029" y="692"/>
                    </a:cubicBezTo>
                    <a:cubicBezTo>
                      <a:pt x="1023" y="687"/>
                      <a:pt x="1022" y="680"/>
                      <a:pt x="1018" y="674"/>
                    </a:cubicBezTo>
                    <a:cubicBezTo>
                      <a:pt x="1017" y="672"/>
                      <a:pt x="1017" y="670"/>
                      <a:pt x="1018" y="668"/>
                    </a:cubicBezTo>
                    <a:cubicBezTo>
                      <a:pt x="1022" y="660"/>
                      <a:pt x="1025" y="653"/>
                      <a:pt x="1025" y="644"/>
                    </a:cubicBezTo>
                    <a:cubicBezTo>
                      <a:pt x="1025" y="641"/>
                      <a:pt x="1027" y="639"/>
                      <a:pt x="1027" y="636"/>
                    </a:cubicBezTo>
                    <a:cubicBezTo>
                      <a:pt x="1028" y="634"/>
                      <a:pt x="1029" y="631"/>
                      <a:pt x="1030" y="628"/>
                    </a:cubicBezTo>
                    <a:cubicBezTo>
                      <a:pt x="1030" y="627"/>
                      <a:pt x="1029" y="624"/>
                      <a:pt x="1028" y="624"/>
                    </a:cubicBezTo>
                    <a:cubicBezTo>
                      <a:pt x="1019" y="623"/>
                      <a:pt x="1010" y="620"/>
                      <a:pt x="1002" y="620"/>
                    </a:cubicBezTo>
                    <a:cubicBezTo>
                      <a:pt x="999" y="620"/>
                      <a:pt x="997" y="619"/>
                      <a:pt x="996" y="617"/>
                    </a:cubicBezTo>
                    <a:cubicBezTo>
                      <a:pt x="992" y="612"/>
                      <a:pt x="987" y="608"/>
                      <a:pt x="981" y="605"/>
                    </a:cubicBezTo>
                    <a:cubicBezTo>
                      <a:pt x="975" y="602"/>
                      <a:pt x="971" y="598"/>
                      <a:pt x="968" y="592"/>
                    </a:cubicBezTo>
                    <a:cubicBezTo>
                      <a:pt x="965" y="586"/>
                      <a:pt x="960" y="582"/>
                      <a:pt x="954" y="578"/>
                    </a:cubicBezTo>
                    <a:cubicBezTo>
                      <a:pt x="949" y="575"/>
                      <a:pt x="944" y="572"/>
                      <a:pt x="938" y="569"/>
                    </a:cubicBezTo>
                    <a:cubicBezTo>
                      <a:pt x="936" y="568"/>
                      <a:pt x="933" y="568"/>
                      <a:pt x="930" y="568"/>
                    </a:cubicBezTo>
                    <a:cubicBezTo>
                      <a:pt x="926" y="570"/>
                      <a:pt x="921" y="572"/>
                      <a:pt x="917" y="571"/>
                    </a:cubicBezTo>
                    <a:cubicBezTo>
                      <a:pt x="917" y="571"/>
                      <a:pt x="916" y="571"/>
                      <a:pt x="916" y="571"/>
                    </a:cubicBezTo>
                    <a:cubicBezTo>
                      <a:pt x="916" y="572"/>
                      <a:pt x="916" y="572"/>
                      <a:pt x="916" y="572"/>
                    </a:cubicBezTo>
                    <a:cubicBezTo>
                      <a:pt x="916" y="571"/>
                      <a:pt x="916" y="571"/>
                      <a:pt x="916" y="571"/>
                    </a:cubicBezTo>
                    <a:cubicBezTo>
                      <a:pt x="916" y="571"/>
                      <a:pt x="916" y="571"/>
                      <a:pt x="917" y="571"/>
                    </a:cubicBezTo>
                    <a:cubicBezTo>
                      <a:pt x="919" y="567"/>
                      <a:pt x="921" y="563"/>
                      <a:pt x="921" y="557"/>
                    </a:cubicBezTo>
                    <a:cubicBezTo>
                      <a:pt x="920" y="552"/>
                      <a:pt x="920" y="545"/>
                      <a:pt x="920" y="539"/>
                    </a:cubicBezTo>
                    <a:cubicBezTo>
                      <a:pt x="920" y="537"/>
                      <a:pt x="920" y="535"/>
                      <a:pt x="919" y="533"/>
                    </a:cubicBezTo>
                    <a:cubicBezTo>
                      <a:pt x="919" y="532"/>
                      <a:pt x="918" y="531"/>
                      <a:pt x="917" y="531"/>
                    </a:cubicBezTo>
                    <a:cubicBezTo>
                      <a:pt x="915" y="531"/>
                      <a:pt x="912" y="530"/>
                      <a:pt x="910" y="530"/>
                    </a:cubicBezTo>
                    <a:cubicBezTo>
                      <a:pt x="908" y="530"/>
                      <a:pt x="906" y="529"/>
                      <a:pt x="906" y="527"/>
                    </a:cubicBezTo>
                    <a:cubicBezTo>
                      <a:pt x="905" y="525"/>
                      <a:pt x="905" y="523"/>
                      <a:pt x="905" y="522"/>
                    </a:cubicBezTo>
                    <a:cubicBezTo>
                      <a:pt x="906" y="519"/>
                      <a:pt x="908" y="516"/>
                      <a:pt x="908" y="513"/>
                    </a:cubicBezTo>
                    <a:cubicBezTo>
                      <a:pt x="911" y="499"/>
                      <a:pt x="917" y="487"/>
                      <a:pt x="928" y="478"/>
                    </a:cubicBezTo>
                    <a:cubicBezTo>
                      <a:pt x="930" y="476"/>
                      <a:pt x="932" y="473"/>
                      <a:pt x="934" y="470"/>
                    </a:cubicBezTo>
                    <a:cubicBezTo>
                      <a:pt x="940" y="462"/>
                      <a:pt x="945" y="454"/>
                      <a:pt x="955" y="451"/>
                    </a:cubicBezTo>
                    <a:cubicBezTo>
                      <a:pt x="960" y="447"/>
                      <a:pt x="965" y="444"/>
                      <a:pt x="967" y="437"/>
                    </a:cubicBezTo>
                    <a:cubicBezTo>
                      <a:pt x="967" y="436"/>
                      <a:pt x="968" y="434"/>
                      <a:pt x="970" y="435"/>
                    </a:cubicBezTo>
                    <a:cubicBezTo>
                      <a:pt x="973" y="435"/>
                      <a:pt x="975" y="436"/>
                      <a:pt x="977" y="436"/>
                    </a:cubicBezTo>
                    <a:cubicBezTo>
                      <a:pt x="982" y="436"/>
                      <a:pt x="987" y="432"/>
                      <a:pt x="987" y="427"/>
                    </a:cubicBezTo>
                    <a:cubicBezTo>
                      <a:pt x="987" y="425"/>
                      <a:pt x="986" y="422"/>
                      <a:pt x="986" y="419"/>
                    </a:cubicBezTo>
                    <a:cubicBezTo>
                      <a:pt x="986" y="419"/>
                      <a:pt x="986" y="419"/>
                      <a:pt x="986" y="419"/>
                    </a:cubicBezTo>
                    <a:cubicBezTo>
                      <a:pt x="985" y="419"/>
                      <a:pt x="985" y="419"/>
                      <a:pt x="985" y="419"/>
                    </a:cubicBezTo>
                    <a:cubicBezTo>
                      <a:pt x="985" y="419"/>
                      <a:pt x="986" y="419"/>
                      <a:pt x="986" y="419"/>
                    </a:cubicBezTo>
                    <a:cubicBezTo>
                      <a:pt x="986" y="419"/>
                      <a:pt x="986" y="419"/>
                      <a:pt x="986" y="419"/>
                    </a:cubicBezTo>
                    <a:cubicBezTo>
                      <a:pt x="994" y="420"/>
                      <a:pt x="1000" y="418"/>
                      <a:pt x="1003" y="410"/>
                    </a:cubicBezTo>
                    <a:cubicBezTo>
                      <a:pt x="1003" y="409"/>
                      <a:pt x="1005" y="408"/>
                      <a:pt x="1007" y="409"/>
                    </a:cubicBezTo>
                    <a:cubicBezTo>
                      <a:pt x="1010" y="410"/>
                      <a:pt x="1012" y="411"/>
                      <a:pt x="1015" y="412"/>
                    </a:cubicBezTo>
                    <a:cubicBezTo>
                      <a:pt x="1017" y="413"/>
                      <a:pt x="1020" y="413"/>
                      <a:pt x="1022" y="411"/>
                    </a:cubicBezTo>
                    <a:cubicBezTo>
                      <a:pt x="1031" y="403"/>
                      <a:pt x="1039" y="395"/>
                      <a:pt x="1047" y="387"/>
                    </a:cubicBezTo>
                    <a:cubicBezTo>
                      <a:pt x="1048" y="387"/>
                      <a:pt x="1048" y="385"/>
                      <a:pt x="1048" y="384"/>
                    </a:cubicBezTo>
                    <a:cubicBezTo>
                      <a:pt x="1048" y="382"/>
                      <a:pt x="1049" y="380"/>
                      <a:pt x="1051" y="379"/>
                    </a:cubicBezTo>
                    <a:cubicBezTo>
                      <a:pt x="1054" y="376"/>
                      <a:pt x="1058" y="373"/>
                      <a:pt x="1062" y="369"/>
                    </a:cubicBezTo>
                    <a:cubicBezTo>
                      <a:pt x="1063" y="368"/>
                      <a:pt x="1064" y="367"/>
                      <a:pt x="1065" y="366"/>
                    </a:cubicBezTo>
                    <a:cubicBezTo>
                      <a:pt x="1065" y="366"/>
                      <a:pt x="1065" y="366"/>
                      <a:pt x="1065" y="366"/>
                    </a:cubicBezTo>
                    <a:cubicBezTo>
                      <a:pt x="1066" y="366"/>
                      <a:pt x="1067" y="365"/>
                      <a:pt x="1067" y="364"/>
                    </a:cubicBezTo>
                    <a:cubicBezTo>
                      <a:pt x="1071" y="360"/>
                      <a:pt x="1071" y="360"/>
                      <a:pt x="1069" y="355"/>
                    </a:cubicBezTo>
                    <a:cubicBezTo>
                      <a:pt x="1068" y="354"/>
                      <a:pt x="1068" y="354"/>
                      <a:pt x="1068" y="353"/>
                    </a:cubicBezTo>
                    <a:cubicBezTo>
                      <a:pt x="1067" y="352"/>
                      <a:pt x="1068" y="351"/>
                      <a:pt x="1069" y="350"/>
                    </a:cubicBezTo>
                    <a:cubicBezTo>
                      <a:pt x="1074" y="350"/>
                      <a:pt x="1079" y="349"/>
                      <a:pt x="1081" y="356"/>
                    </a:cubicBezTo>
                    <a:cubicBezTo>
                      <a:pt x="1081" y="356"/>
                      <a:pt x="1082" y="357"/>
                      <a:pt x="1082" y="357"/>
                    </a:cubicBezTo>
                    <a:cubicBezTo>
                      <a:pt x="1090" y="360"/>
                      <a:pt x="1098" y="361"/>
                      <a:pt x="1106" y="357"/>
                    </a:cubicBezTo>
                    <a:cubicBezTo>
                      <a:pt x="1111" y="355"/>
                      <a:pt x="1117" y="352"/>
                      <a:pt x="1121" y="347"/>
                    </a:cubicBezTo>
                    <a:cubicBezTo>
                      <a:pt x="1123" y="346"/>
                      <a:pt x="1125" y="344"/>
                      <a:pt x="1127" y="344"/>
                    </a:cubicBezTo>
                    <a:cubicBezTo>
                      <a:pt x="1131" y="343"/>
                      <a:pt x="1133" y="340"/>
                      <a:pt x="1135" y="336"/>
                    </a:cubicBezTo>
                    <a:cubicBezTo>
                      <a:pt x="1136" y="334"/>
                      <a:pt x="1137" y="331"/>
                      <a:pt x="1136" y="329"/>
                    </a:cubicBezTo>
                    <a:cubicBezTo>
                      <a:pt x="1135" y="326"/>
                      <a:pt x="1135" y="324"/>
                      <a:pt x="1134" y="322"/>
                    </a:cubicBezTo>
                    <a:cubicBezTo>
                      <a:pt x="1132" y="319"/>
                      <a:pt x="1132" y="316"/>
                      <a:pt x="1133" y="313"/>
                    </a:cubicBezTo>
                    <a:cubicBezTo>
                      <a:pt x="1134" y="310"/>
                      <a:pt x="1135" y="306"/>
                      <a:pt x="1135" y="303"/>
                    </a:cubicBezTo>
                    <a:cubicBezTo>
                      <a:pt x="1135" y="303"/>
                      <a:pt x="1135" y="303"/>
                      <a:pt x="1135" y="303"/>
                    </a:cubicBezTo>
                    <a:cubicBezTo>
                      <a:pt x="1134" y="303"/>
                      <a:pt x="1134" y="303"/>
                      <a:pt x="1134" y="303"/>
                    </a:cubicBezTo>
                    <a:cubicBezTo>
                      <a:pt x="1135" y="303"/>
                      <a:pt x="1135" y="303"/>
                      <a:pt x="1135" y="303"/>
                    </a:cubicBezTo>
                    <a:cubicBezTo>
                      <a:pt x="1135" y="303"/>
                      <a:pt x="1135" y="303"/>
                      <a:pt x="1135" y="303"/>
                    </a:cubicBezTo>
                    <a:cubicBezTo>
                      <a:pt x="1137" y="304"/>
                      <a:pt x="1139" y="304"/>
                      <a:pt x="1141" y="304"/>
                    </a:cubicBezTo>
                    <a:cubicBezTo>
                      <a:pt x="1147" y="304"/>
                      <a:pt x="1150" y="301"/>
                      <a:pt x="1150" y="295"/>
                    </a:cubicBezTo>
                    <a:cubicBezTo>
                      <a:pt x="1150" y="293"/>
                      <a:pt x="1150" y="291"/>
                      <a:pt x="1152" y="289"/>
                    </a:cubicBezTo>
                    <a:cubicBezTo>
                      <a:pt x="1154" y="286"/>
                      <a:pt x="1153" y="283"/>
                      <a:pt x="1151" y="281"/>
                    </a:cubicBezTo>
                    <a:cubicBezTo>
                      <a:pt x="1147" y="279"/>
                      <a:pt x="1144" y="276"/>
                      <a:pt x="1145" y="271"/>
                    </a:cubicBezTo>
                    <a:cubicBezTo>
                      <a:pt x="1145" y="267"/>
                      <a:pt x="1143" y="265"/>
                      <a:pt x="1139" y="266"/>
                    </a:cubicBezTo>
                    <a:cubicBezTo>
                      <a:pt x="1136" y="266"/>
                      <a:pt x="1135" y="263"/>
                      <a:pt x="1134" y="261"/>
                    </a:cubicBezTo>
                    <a:cubicBezTo>
                      <a:pt x="1131" y="261"/>
                      <a:pt x="1127" y="260"/>
                      <a:pt x="1125" y="257"/>
                    </a:cubicBezTo>
                    <a:cubicBezTo>
                      <a:pt x="1125" y="257"/>
                      <a:pt x="1125" y="257"/>
                      <a:pt x="1125" y="257"/>
                    </a:cubicBezTo>
                    <a:cubicBezTo>
                      <a:pt x="1124" y="257"/>
                      <a:pt x="1124" y="257"/>
                      <a:pt x="1124" y="257"/>
                    </a:cubicBezTo>
                    <a:cubicBezTo>
                      <a:pt x="1125" y="257"/>
                      <a:pt x="1125" y="257"/>
                      <a:pt x="1125" y="257"/>
                    </a:cubicBezTo>
                    <a:cubicBezTo>
                      <a:pt x="1124" y="258"/>
                      <a:pt x="1123" y="258"/>
                      <a:pt x="1122" y="258"/>
                    </a:cubicBezTo>
                    <a:cubicBezTo>
                      <a:pt x="1116" y="258"/>
                      <a:pt x="1113" y="261"/>
                      <a:pt x="1112" y="265"/>
                    </a:cubicBezTo>
                    <a:cubicBezTo>
                      <a:pt x="1111" y="270"/>
                      <a:pt x="1108" y="274"/>
                      <a:pt x="1110" y="280"/>
                    </a:cubicBezTo>
                    <a:cubicBezTo>
                      <a:pt x="1110" y="281"/>
                      <a:pt x="1110" y="282"/>
                      <a:pt x="1109" y="283"/>
                    </a:cubicBezTo>
                    <a:cubicBezTo>
                      <a:pt x="1107" y="284"/>
                      <a:pt x="1105" y="286"/>
                      <a:pt x="1103" y="288"/>
                    </a:cubicBezTo>
                    <a:cubicBezTo>
                      <a:pt x="1098" y="289"/>
                      <a:pt x="1096" y="292"/>
                      <a:pt x="1094" y="297"/>
                    </a:cubicBezTo>
                    <a:cubicBezTo>
                      <a:pt x="1093" y="299"/>
                      <a:pt x="1092" y="301"/>
                      <a:pt x="1090" y="304"/>
                    </a:cubicBezTo>
                    <a:cubicBezTo>
                      <a:pt x="1089" y="305"/>
                      <a:pt x="1087" y="306"/>
                      <a:pt x="1085" y="306"/>
                    </a:cubicBezTo>
                    <a:cubicBezTo>
                      <a:pt x="1085" y="307"/>
                      <a:pt x="1085" y="307"/>
                      <a:pt x="1085" y="307"/>
                    </a:cubicBezTo>
                    <a:cubicBezTo>
                      <a:pt x="1085" y="307"/>
                      <a:pt x="1085" y="307"/>
                      <a:pt x="1084" y="308"/>
                    </a:cubicBezTo>
                    <a:cubicBezTo>
                      <a:pt x="1085" y="307"/>
                      <a:pt x="1085" y="307"/>
                      <a:pt x="1085" y="306"/>
                    </a:cubicBezTo>
                    <a:cubicBezTo>
                      <a:pt x="1085" y="306"/>
                      <a:pt x="1085" y="306"/>
                      <a:pt x="1085" y="306"/>
                    </a:cubicBezTo>
                    <a:cubicBezTo>
                      <a:pt x="1084" y="305"/>
                      <a:pt x="1084" y="303"/>
                      <a:pt x="1081" y="302"/>
                    </a:cubicBezTo>
                    <a:cubicBezTo>
                      <a:pt x="1079" y="301"/>
                      <a:pt x="1078" y="304"/>
                      <a:pt x="1077" y="308"/>
                    </a:cubicBezTo>
                    <a:cubicBezTo>
                      <a:pt x="1076" y="310"/>
                      <a:pt x="1076" y="312"/>
                      <a:pt x="1077" y="314"/>
                    </a:cubicBezTo>
                    <a:cubicBezTo>
                      <a:pt x="1078" y="317"/>
                      <a:pt x="1077" y="319"/>
                      <a:pt x="1076" y="320"/>
                    </a:cubicBezTo>
                    <a:cubicBezTo>
                      <a:pt x="1075" y="322"/>
                      <a:pt x="1072" y="323"/>
                      <a:pt x="1070" y="323"/>
                    </a:cubicBezTo>
                    <a:cubicBezTo>
                      <a:pt x="1069" y="322"/>
                      <a:pt x="1067" y="321"/>
                      <a:pt x="1066" y="319"/>
                    </a:cubicBezTo>
                    <a:cubicBezTo>
                      <a:pt x="1065" y="316"/>
                      <a:pt x="1065" y="313"/>
                      <a:pt x="1064" y="310"/>
                    </a:cubicBezTo>
                    <a:cubicBezTo>
                      <a:pt x="1063" y="304"/>
                      <a:pt x="1065" y="298"/>
                      <a:pt x="1070" y="294"/>
                    </a:cubicBezTo>
                    <a:cubicBezTo>
                      <a:pt x="1072" y="292"/>
                      <a:pt x="1072" y="290"/>
                      <a:pt x="1073" y="288"/>
                    </a:cubicBezTo>
                    <a:cubicBezTo>
                      <a:pt x="1074" y="280"/>
                      <a:pt x="1071" y="274"/>
                      <a:pt x="1068" y="267"/>
                    </a:cubicBezTo>
                    <a:cubicBezTo>
                      <a:pt x="1067" y="266"/>
                      <a:pt x="1064" y="266"/>
                      <a:pt x="1063" y="267"/>
                    </a:cubicBezTo>
                    <a:cubicBezTo>
                      <a:pt x="1060" y="271"/>
                      <a:pt x="1056" y="275"/>
                      <a:pt x="1055" y="280"/>
                    </a:cubicBezTo>
                    <a:cubicBezTo>
                      <a:pt x="1054" y="282"/>
                      <a:pt x="1052" y="284"/>
                      <a:pt x="1050" y="286"/>
                    </a:cubicBezTo>
                    <a:cubicBezTo>
                      <a:pt x="1050" y="286"/>
                      <a:pt x="1049" y="287"/>
                      <a:pt x="1049" y="287"/>
                    </a:cubicBezTo>
                    <a:cubicBezTo>
                      <a:pt x="1047" y="287"/>
                      <a:pt x="1047" y="286"/>
                      <a:pt x="1047" y="285"/>
                    </a:cubicBezTo>
                    <a:cubicBezTo>
                      <a:pt x="1049" y="279"/>
                      <a:pt x="1050" y="274"/>
                      <a:pt x="1050" y="269"/>
                    </a:cubicBezTo>
                    <a:cubicBezTo>
                      <a:pt x="1049" y="266"/>
                      <a:pt x="1052" y="266"/>
                      <a:pt x="1054" y="265"/>
                    </a:cubicBezTo>
                    <a:cubicBezTo>
                      <a:pt x="1057" y="263"/>
                      <a:pt x="1057" y="260"/>
                      <a:pt x="1055" y="258"/>
                    </a:cubicBezTo>
                    <a:cubicBezTo>
                      <a:pt x="1052" y="256"/>
                      <a:pt x="1050" y="254"/>
                      <a:pt x="1046" y="253"/>
                    </a:cubicBezTo>
                    <a:cubicBezTo>
                      <a:pt x="1043" y="253"/>
                      <a:pt x="1041" y="252"/>
                      <a:pt x="1039" y="250"/>
                    </a:cubicBezTo>
                    <a:cubicBezTo>
                      <a:pt x="1038" y="249"/>
                      <a:pt x="1037" y="248"/>
                      <a:pt x="1038" y="247"/>
                    </a:cubicBezTo>
                    <a:cubicBezTo>
                      <a:pt x="1041" y="244"/>
                      <a:pt x="1044" y="241"/>
                      <a:pt x="1047" y="238"/>
                    </a:cubicBezTo>
                    <a:cubicBezTo>
                      <a:pt x="1048" y="237"/>
                      <a:pt x="1049" y="237"/>
                      <a:pt x="1050" y="237"/>
                    </a:cubicBezTo>
                    <a:cubicBezTo>
                      <a:pt x="1054" y="235"/>
                      <a:pt x="1055" y="234"/>
                      <a:pt x="1054" y="231"/>
                    </a:cubicBezTo>
                    <a:cubicBezTo>
                      <a:pt x="1052" y="221"/>
                      <a:pt x="1050" y="211"/>
                      <a:pt x="1054" y="201"/>
                    </a:cubicBezTo>
                    <a:cubicBezTo>
                      <a:pt x="1055" y="199"/>
                      <a:pt x="1055" y="197"/>
                      <a:pt x="1055" y="196"/>
                    </a:cubicBezTo>
                    <a:cubicBezTo>
                      <a:pt x="1052" y="190"/>
                      <a:pt x="1053" y="183"/>
                      <a:pt x="1050" y="177"/>
                    </a:cubicBezTo>
                    <a:cubicBezTo>
                      <a:pt x="1049" y="174"/>
                      <a:pt x="1050" y="173"/>
                      <a:pt x="1052" y="171"/>
                    </a:cubicBezTo>
                    <a:cubicBezTo>
                      <a:pt x="1056" y="168"/>
                      <a:pt x="1060" y="165"/>
                      <a:pt x="1064" y="162"/>
                    </a:cubicBezTo>
                    <a:cubicBezTo>
                      <a:pt x="1067" y="160"/>
                      <a:pt x="1068" y="157"/>
                      <a:pt x="1069" y="154"/>
                    </a:cubicBezTo>
                    <a:cubicBezTo>
                      <a:pt x="1069" y="153"/>
                      <a:pt x="1069" y="152"/>
                      <a:pt x="1070" y="151"/>
                    </a:cubicBezTo>
                    <a:cubicBezTo>
                      <a:pt x="1071" y="150"/>
                      <a:pt x="1072" y="149"/>
                      <a:pt x="1073" y="149"/>
                    </a:cubicBezTo>
                    <a:cubicBezTo>
                      <a:pt x="1075" y="150"/>
                      <a:pt x="1078" y="152"/>
                      <a:pt x="1080" y="153"/>
                    </a:cubicBezTo>
                    <a:cubicBezTo>
                      <a:pt x="1083" y="155"/>
                      <a:pt x="1086" y="154"/>
                      <a:pt x="1089" y="152"/>
                    </a:cubicBezTo>
                    <a:cubicBezTo>
                      <a:pt x="1091" y="151"/>
                      <a:pt x="1093" y="150"/>
                      <a:pt x="1094" y="148"/>
                    </a:cubicBezTo>
                    <a:cubicBezTo>
                      <a:pt x="1102" y="141"/>
                      <a:pt x="1110" y="134"/>
                      <a:pt x="1117" y="126"/>
                    </a:cubicBezTo>
                    <a:cubicBezTo>
                      <a:pt x="1119" y="125"/>
                      <a:pt x="1120" y="123"/>
                      <a:pt x="1121" y="121"/>
                    </a:cubicBezTo>
                    <a:cubicBezTo>
                      <a:pt x="1123" y="119"/>
                      <a:pt x="1121" y="114"/>
                      <a:pt x="1118" y="112"/>
                    </a:cubicBezTo>
                    <a:cubicBezTo>
                      <a:pt x="1118" y="112"/>
                      <a:pt x="1117" y="112"/>
                      <a:pt x="1117" y="112"/>
                    </a:cubicBezTo>
                    <a:cubicBezTo>
                      <a:pt x="1110" y="111"/>
                      <a:pt x="1105" y="108"/>
                      <a:pt x="1099" y="104"/>
                    </a:cubicBezTo>
                    <a:cubicBezTo>
                      <a:pt x="1098" y="103"/>
                      <a:pt x="1096" y="102"/>
                      <a:pt x="1093" y="101"/>
                    </a:cubicBezTo>
                    <a:cubicBezTo>
                      <a:pt x="1089" y="100"/>
                      <a:pt x="1084" y="100"/>
                      <a:pt x="1079" y="101"/>
                    </a:cubicBezTo>
                    <a:cubicBezTo>
                      <a:pt x="1077" y="102"/>
                      <a:pt x="1075" y="102"/>
                      <a:pt x="1074" y="103"/>
                    </a:cubicBezTo>
                    <a:cubicBezTo>
                      <a:pt x="1072" y="106"/>
                      <a:pt x="1070" y="110"/>
                      <a:pt x="1066" y="111"/>
                    </a:cubicBezTo>
                    <a:cubicBezTo>
                      <a:pt x="1064" y="114"/>
                      <a:pt x="1062" y="118"/>
                      <a:pt x="1060" y="121"/>
                    </a:cubicBezTo>
                    <a:cubicBezTo>
                      <a:pt x="1057" y="126"/>
                      <a:pt x="1054" y="131"/>
                      <a:pt x="1052" y="137"/>
                    </a:cubicBezTo>
                    <a:cubicBezTo>
                      <a:pt x="1050" y="140"/>
                      <a:pt x="1049" y="143"/>
                      <a:pt x="1049" y="146"/>
                    </a:cubicBezTo>
                    <a:cubicBezTo>
                      <a:pt x="1049" y="154"/>
                      <a:pt x="1045" y="160"/>
                      <a:pt x="1043" y="167"/>
                    </a:cubicBezTo>
                    <a:cubicBezTo>
                      <a:pt x="1042" y="168"/>
                      <a:pt x="1042" y="169"/>
                      <a:pt x="1040" y="170"/>
                    </a:cubicBezTo>
                    <a:cubicBezTo>
                      <a:pt x="1037" y="172"/>
                      <a:pt x="1034" y="175"/>
                      <a:pt x="1031" y="177"/>
                    </a:cubicBezTo>
                    <a:cubicBezTo>
                      <a:pt x="1028" y="179"/>
                      <a:pt x="1028" y="181"/>
                      <a:pt x="1029" y="184"/>
                    </a:cubicBezTo>
                    <a:cubicBezTo>
                      <a:pt x="1029" y="184"/>
                      <a:pt x="1029" y="184"/>
                      <a:pt x="1029" y="184"/>
                    </a:cubicBezTo>
                    <a:cubicBezTo>
                      <a:pt x="1029" y="184"/>
                      <a:pt x="1029" y="184"/>
                      <a:pt x="1029" y="185"/>
                    </a:cubicBezTo>
                    <a:cubicBezTo>
                      <a:pt x="1029" y="185"/>
                      <a:pt x="1029" y="185"/>
                      <a:pt x="1030" y="185"/>
                    </a:cubicBezTo>
                    <a:cubicBezTo>
                      <a:pt x="1029" y="186"/>
                      <a:pt x="1029" y="185"/>
                      <a:pt x="1029" y="185"/>
                    </a:cubicBezTo>
                    <a:cubicBezTo>
                      <a:pt x="1029" y="185"/>
                      <a:pt x="1029" y="184"/>
                      <a:pt x="1029" y="184"/>
                    </a:cubicBezTo>
                    <a:cubicBezTo>
                      <a:pt x="1029" y="184"/>
                      <a:pt x="1029" y="184"/>
                      <a:pt x="1029" y="184"/>
                    </a:cubicBezTo>
                    <a:cubicBezTo>
                      <a:pt x="1026" y="185"/>
                      <a:pt x="1023" y="185"/>
                      <a:pt x="1021" y="186"/>
                    </a:cubicBezTo>
                    <a:cubicBezTo>
                      <a:pt x="1014" y="191"/>
                      <a:pt x="1010" y="198"/>
                      <a:pt x="1009" y="206"/>
                    </a:cubicBezTo>
                    <a:cubicBezTo>
                      <a:pt x="1008" y="210"/>
                      <a:pt x="1008" y="212"/>
                      <a:pt x="1005" y="215"/>
                    </a:cubicBezTo>
                    <a:cubicBezTo>
                      <a:pt x="1004" y="215"/>
                      <a:pt x="1003" y="216"/>
                      <a:pt x="1003" y="217"/>
                    </a:cubicBezTo>
                    <a:cubicBezTo>
                      <a:pt x="1000" y="220"/>
                      <a:pt x="999" y="224"/>
                      <a:pt x="1000" y="228"/>
                    </a:cubicBezTo>
                    <a:cubicBezTo>
                      <a:pt x="1000" y="232"/>
                      <a:pt x="1001" y="235"/>
                      <a:pt x="1003" y="238"/>
                    </a:cubicBezTo>
                    <a:cubicBezTo>
                      <a:pt x="1004" y="240"/>
                      <a:pt x="1005" y="242"/>
                      <a:pt x="1006" y="244"/>
                    </a:cubicBezTo>
                    <a:cubicBezTo>
                      <a:pt x="1007" y="244"/>
                      <a:pt x="1009" y="244"/>
                      <a:pt x="1010" y="245"/>
                    </a:cubicBezTo>
                    <a:cubicBezTo>
                      <a:pt x="1013" y="247"/>
                      <a:pt x="1016" y="249"/>
                      <a:pt x="1019" y="251"/>
                    </a:cubicBezTo>
                    <a:cubicBezTo>
                      <a:pt x="1020" y="252"/>
                      <a:pt x="1020" y="252"/>
                      <a:pt x="1020" y="252"/>
                    </a:cubicBezTo>
                    <a:cubicBezTo>
                      <a:pt x="1020" y="254"/>
                      <a:pt x="1019" y="254"/>
                      <a:pt x="1018" y="254"/>
                    </a:cubicBezTo>
                    <a:cubicBezTo>
                      <a:pt x="1017" y="254"/>
                      <a:pt x="1015" y="255"/>
                      <a:pt x="1014" y="256"/>
                    </a:cubicBezTo>
                    <a:cubicBezTo>
                      <a:pt x="1011" y="258"/>
                      <a:pt x="1009" y="262"/>
                      <a:pt x="1007" y="265"/>
                    </a:cubicBezTo>
                    <a:cubicBezTo>
                      <a:pt x="1006" y="266"/>
                      <a:pt x="1006" y="268"/>
                      <a:pt x="1009" y="270"/>
                    </a:cubicBezTo>
                    <a:cubicBezTo>
                      <a:pt x="1010" y="270"/>
                      <a:pt x="1011" y="270"/>
                      <a:pt x="1012" y="270"/>
                    </a:cubicBezTo>
                    <a:cubicBezTo>
                      <a:pt x="1012" y="270"/>
                      <a:pt x="1012" y="270"/>
                      <a:pt x="1012" y="270"/>
                    </a:cubicBezTo>
                    <a:cubicBezTo>
                      <a:pt x="1013" y="270"/>
                      <a:pt x="1013" y="270"/>
                      <a:pt x="1013" y="270"/>
                    </a:cubicBezTo>
                    <a:cubicBezTo>
                      <a:pt x="1012" y="271"/>
                      <a:pt x="1012" y="271"/>
                      <a:pt x="1012" y="271"/>
                    </a:cubicBezTo>
                    <a:cubicBezTo>
                      <a:pt x="1012" y="270"/>
                      <a:pt x="1012" y="270"/>
                      <a:pt x="1012" y="270"/>
                    </a:cubicBezTo>
                    <a:cubicBezTo>
                      <a:pt x="1012" y="273"/>
                      <a:pt x="1012" y="275"/>
                      <a:pt x="1011" y="276"/>
                    </a:cubicBezTo>
                    <a:cubicBezTo>
                      <a:pt x="1008" y="279"/>
                      <a:pt x="1005" y="282"/>
                      <a:pt x="1002" y="284"/>
                    </a:cubicBezTo>
                    <a:cubicBezTo>
                      <a:pt x="999" y="287"/>
                      <a:pt x="995" y="289"/>
                      <a:pt x="990" y="289"/>
                    </a:cubicBezTo>
                    <a:cubicBezTo>
                      <a:pt x="984" y="289"/>
                      <a:pt x="982" y="294"/>
                      <a:pt x="981" y="299"/>
                    </a:cubicBezTo>
                    <a:cubicBezTo>
                      <a:pt x="980" y="302"/>
                      <a:pt x="979" y="306"/>
                      <a:pt x="979" y="310"/>
                    </a:cubicBezTo>
                    <a:cubicBezTo>
                      <a:pt x="978" y="311"/>
                      <a:pt x="978" y="311"/>
                      <a:pt x="977" y="312"/>
                    </a:cubicBezTo>
                    <a:cubicBezTo>
                      <a:pt x="977" y="312"/>
                      <a:pt x="976" y="311"/>
                      <a:pt x="976" y="311"/>
                    </a:cubicBezTo>
                    <a:cubicBezTo>
                      <a:pt x="975" y="309"/>
                      <a:pt x="974" y="307"/>
                      <a:pt x="972" y="305"/>
                    </a:cubicBezTo>
                    <a:cubicBezTo>
                      <a:pt x="970" y="302"/>
                      <a:pt x="970" y="301"/>
                      <a:pt x="973" y="298"/>
                    </a:cubicBezTo>
                    <a:cubicBezTo>
                      <a:pt x="976" y="294"/>
                      <a:pt x="979" y="290"/>
                      <a:pt x="981" y="286"/>
                    </a:cubicBezTo>
                    <a:cubicBezTo>
                      <a:pt x="982" y="285"/>
                      <a:pt x="981" y="282"/>
                      <a:pt x="980" y="282"/>
                    </a:cubicBezTo>
                    <a:cubicBezTo>
                      <a:pt x="974" y="282"/>
                      <a:pt x="973" y="278"/>
                      <a:pt x="972" y="273"/>
                    </a:cubicBezTo>
                    <a:cubicBezTo>
                      <a:pt x="972" y="273"/>
                      <a:pt x="971" y="273"/>
                      <a:pt x="971" y="272"/>
                    </a:cubicBezTo>
                    <a:cubicBezTo>
                      <a:pt x="971" y="273"/>
                      <a:pt x="972" y="273"/>
                      <a:pt x="972" y="273"/>
                    </a:cubicBezTo>
                    <a:cubicBezTo>
                      <a:pt x="972" y="273"/>
                      <a:pt x="972" y="273"/>
                      <a:pt x="972" y="273"/>
                    </a:cubicBezTo>
                    <a:cubicBezTo>
                      <a:pt x="972" y="274"/>
                      <a:pt x="973" y="274"/>
                      <a:pt x="973" y="274"/>
                    </a:cubicBezTo>
                    <a:cubicBezTo>
                      <a:pt x="972" y="273"/>
                      <a:pt x="972" y="273"/>
                      <a:pt x="972" y="273"/>
                    </a:cubicBezTo>
                    <a:cubicBezTo>
                      <a:pt x="974" y="274"/>
                      <a:pt x="976" y="274"/>
                      <a:pt x="979" y="275"/>
                    </a:cubicBezTo>
                    <a:cubicBezTo>
                      <a:pt x="981" y="276"/>
                      <a:pt x="983" y="276"/>
                      <a:pt x="985" y="275"/>
                    </a:cubicBezTo>
                    <a:cubicBezTo>
                      <a:pt x="988" y="274"/>
                      <a:pt x="992" y="272"/>
                      <a:pt x="995" y="270"/>
                    </a:cubicBezTo>
                    <a:cubicBezTo>
                      <a:pt x="996" y="270"/>
                      <a:pt x="997" y="269"/>
                      <a:pt x="997" y="268"/>
                    </a:cubicBezTo>
                    <a:cubicBezTo>
                      <a:pt x="997" y="264"/>
                      <a:pt x="996" y="260"/>
                      <a:pt x="996" y="256"/>
                    </a:cubicBezTo>
                    <a:cubicBezTo>
                      <a:pt x="996" y="253"/>
                      <a:pt x="996" y="253"/>
                      <a:pt x="1000" y="252"/>
                    </a:cubicBezTo>
                    <a:cubicBezTo>
                      <a:pt x="1005" y="251"/>
                      <a:pt x="1005" y="248"/>
                      <a:pt x="1005" y="244"/>
                    </a:cubicBezTo>
                    <a:cubicBezTo>
                      <a:pt x="1004" y="244"/>
                      <a:pt x="1003" y="244"/>
                      <a:pt x="1003" y="244"/>
                    </a:cubicBezTo>
                    <a:cubicBezTo>
                      <a:pt x="995" y="245"/>
                      <a:pt x="990" y="242"/>
                      <a:pt x="987" y="235"/>
                    </a:cubicBezTo>
                    <a:cubicBezTo>
                      <a:pt x="987" y="234"/>
                      <a:pt x="986" y="233"/>
                      <a:pt x="986" y="232"/>
                    </a:cubicBezTo>
                    <a:cubicBezTo>
                      <a:pt x="985" y="231"/>
                      <a:pt x="982" y="230"/>
                      <a:pt x="981" y="231"/>
                    </a:cubicBezTo>
                    <a:cubicBezTo>
                      <a:pt x="979" y="233"/>
                      <a:pt x="977" y="235"/>
                      <a:pt x="975" y="237"/>
                    </a:cubicBezTo>
                    <a:cubicBezTo>
                      <a:pt x="971" y="243"/>
                      <a:pt x="966" y="248"/>
                      <a:pt x="959" y="249"/>
                    </a:cubicBezTo>
                    <a:cubicBezTo>
                      <a:pt x="958" y="249"/>
                      <a:pt x="957" y="250"/>
                      <a:pt x="956" y="250"/>
                    </a:cubicBezTo>
                    <a:cubicBezTo>
                      <a:pt x="955" y="250"/>
                      <a:pt x="955" y="251"/>
                      <a:pt x="955" y="251"/>
                    </a:cubicBezTo>
                    <a:cubicBezTo>
                      <a:pt x="954" y="252"/>
                      <a:pt x="953" y="255"/>
                      <a:pt x="955" y="256"/>
                    </a:cubicBezTo>
                    <a:cubicBezTo>
                      <a:pt x="960" y="260"/>
                      <a:pt x="966" y="264"/>
                      <a:pt x="969" y="271"/>
                    </a:cubicBezTo>
                    <a:cubicBezTo>
                      <a:pt x="969" y="270"/>
                      <a:pt x="969" y="270"/>
                      <a:pt x="969" y="270"/>
                    </a:cubicBezTo>
                    <a:cubicBezTo>
                      <a:pt x="969" y="270"/>
                      <a:pt x="969" y="270"/>
                      <a:pt x="969" y="271"/>
                    </a:cubicBezTo>
                    <a:cubicBezTo>
                      <a:pt x="967" y="271"/>
                      <a:pt x="964" y="272"/>
                      <a:pt x="961" y="272"/>
                    </a:cubicBezTo>
                    <a:cubicBezTo>
                      <a:pt x="958" y="272"/>
                      <a:pt x="956" y="272"/>
                      <a:pt x="955" y="275"/>
                    </a:cubicBezTo>
                    <a:cubicBezTo>
                      <a:pt x="954" y="277"/>
                      <a:pt x="952" y="279"/>
                      <a:pt x="951" y="280"/>
                    </a:cubicBezTo>
                    <a:cubicBezTo>
                      <a:pt x="949" y="281"/>
                      <a:pt x="948" y="282"/>
                      <a:pt x="948" y="284"/>
                    </a:cubicBezTo>
                    <a:cubicBezTo>
                      <a:pt x="948" y="286"/>
                      <a:pt x="948" y="287"/>
                      <a:pt x="947" y="288"/>
                    </a:cubicBezTo>
                    <a:cubicBezTo>
                      <a:pt x="944" y="290"/>
                      <a:pt x="942" y="289"/>
                      <a:pt x="940" y="288"/>
                    </a:cubicBezTo>
                    <a:cubicBezTo>
                      <a:pt x="938" y="288"/>
                      <a:pt x="936" y="287"/>
                      <a:pt x="934" y="286"/>
                    </a:cubicBezTo>
                    <a:cubicBezTo>
                      <a:pt x="931" y="284"/>
                      <a:pt x="927" y="283"/>
                      <a:pt x="923" y="285"/>
                    </a:cubicBezTo>
                    <a:cubicBezTo>
                      <a:pt x="922" y="286"/>
                      <a:pt x="920" y="286"/>
                      <a:pt x="918" y="287"/>
                    </a:cubicBezTo>
                    <a:cubicBezTo>
                      <a:pt x="916" y="287"/>
                      <a:pt x="914" y="287"/>
                      <a:pt x="912" y="286"/>
                    </a:cubicBezTo>
                    <a:cubicBezTo>
                      <a:pt x="909" y="284"/>
                      <a:pt x="905" y="282"/>
                      <a:pt x="903" y="278"/>
                    </a:cubicBezTo>
                    <a:cubicBezTo>
                      <a:pt x="901" y="273"/>
                      <a:pt x="897" y="271"/>
                      <a:pt x="892" y="270"/>
                    </a:cubicBezTo>
                    <a:cubicBezTo>
                      <a:pt x="890" y="269"/>
                      <a:pt x="888" y="268"/>
                      <a:pt x="887" y="265"/>
                    </a:cubicBezTo>
                    <a:cubicBezTo>
                      <a:pt x="886" y="260"/>
                      <a:pt x="883" y="255"/>
                      <a:pt x="884" y="249"/>
                    </a:cubicBezTo>
                    <a:cubicBezTo>
                      <a:pt x="884" y="248"/>
                      <a:pt x="884" y="246"/>
                      <a:pt x="884" y="245"/>
                    </a:cubicBezTo>
                    <a:cubicBezTo>
                      <a:pt x="883" y="241"/>
                      <a:pt x="879" y="237"/>
                      <a:pt x="876" y="238"/>
                    </a:cubicBezTo>
                    <a:cubicBezTo>
                      <a:pt x="868" y="239"/>
                      <a:pt x="861" y="240"/>
                      <a:pt x="853" y="240"/>
                    </a:cubicBezTo>
                    <a:cubicBezTo>
                      <a:pt x="850" y="241"/>
                      <a:pt x="847" y="244"/>
                      <a:pt x="846" y="247"/>
                    </a:cubicBezTo>
                    <a:cubicBezTo>
                      <a:pt x="845" y="249"/>
                      <a:pt x="846" y="252"/>
                      <a:pt x="848" y="254"/>
                    </a:cubicBezTo>
                    <a:cubicBezTo>
                      <a:pt x="850" y="255"/>
                      <a:pt x="851" y="256"/>
                      <a:pt x="853" y="255"/>
                    </a:cubicBezTo>
                    <a:cubicBezTo>
                      <a:pt x="854" y="254"/>
                      <a:pt x="855" y="253"/>
                      <a:pt x="856" y="253"/>
                    </a:cubicBezTo>
                    <a:cubicBezTo>
                      <a:pt x="859" y="252"/>
                      <a:pt x="862" y="252"/>
                      <a:pt x="865" y="251"/>
                    </a:cubicBezTo>
                    <a:cubicBezTo>
                      <a:pt x="869" y="251"/>
                      <a:pt x="872" y="249"/>
                      <a:pt x="875" y="248"/>
                    </a:cubicBezTo>
                    <a:cubicBezTo>
                      <a:pt x="875" y="248"/>
                      <a:pt x="876" y="249"/>
                      <a:pt x="877" y="250"/>
                    </a:cubicBezTo>
                    <a:cubicBezTo>
                      <a:pt x="877" y="250"/>
                      <a:pt x="876" y="251"/>
                      <a:pt x="876" y="251"/>
                    </a:cubicBezTo>
                    <a:cubicBezTo>
                      <a:pt x="873" y="253"/>
                      <a:pt x="870" y="253"/>
                      <a:pt x="867" y="255"/>
                    </a:cubicBezTo>
                    <a:cubicBezTo>
                      <a:pt x="863" y="258"/>
                      <a:pt x="860" y="259"/>
                      <a:pt x="855" y="260"/>
                    </a:cubicBezTo>
                    <a:cubicBezTo>
                      <a:pt x="853" y="261"/>
                      <a:pt x="851" y="261"/>
                      <a:pt x="849" y="262"/>
                    </a:cubicBezTo>
                    <a:cubicBezTo>
                      <a:pt x="846" y="263"/>
                      <a:pt x="843" y="265"/>
                      <a:pt x="842" y="269"/>
                    </a:cubicBezTo>
                    <a:cubicBezTo>
                      <a:pt x="841" y="274"/>
                      <a:pt x="839" y="280"/>
                      <a:pt x="839" y="285"/>
                    </a:cubicBezTo>
                    <a:cubicBezTo>
                      <a:pt x="839" y="286"/>
                      <a:pt x="838" y="288"/>
                      <a:pt x="836" y="289"/>
                    </a:cubicBezTo>
                    <a:cubicBezTo>
                      <a:pt x="835" y="290"/>
                      <a:pt x="833" y="291"/>
                      <a:pt x="832" y="291"/>
                    </a:cubicBezTo>
                    <a:cubicBezTo>
                      <a:pt x="830" y="290"/>
                      <a:pt x="831" y="288"/>
                      <a:pt x="832" y="287"/>
                    </a:cubicBezTo>
                    <a:cubicBezTo>
                      <a:pt x="834" y="284"/>
                      <a:pt x="834" y="282"/>
                      <a:pt x="832" y="279"/>
                    </a:cubicBezTo>
                    <a:cubicBezTo>
                      <a:pt x="831" y="276"/>
                      <a:pt x="829" y="272"/>
                      <a:pt x="827" y="269"/>
                    </a:cubicBezTo>
                    <a:cubicBezTo>
                      <a:pt x="826" y="266"/>
                      <a:pt x="824" y="263"/>
                      <a:pt x="823" y="260"/>
                    </a:cubicBezTo>
                    <a:cubicBezTo>
                      <a:pt x="822" y="258"/>
                      <a:pt x="819" y="257"/>
                      <a:pt x="817" y="257"/>
                    </a:cubicBezTo>
                    <a:cubicBezTo>
                      <a:pt x="815" y="257"/>
                      <a:pt x="813" y="258"/>
                      <a:pt x="811" y="259"/>
                    </a:cubicBezTo>
                    <a:cubicBezTo>
                      <a:pt x="795" y="262"/>
                      <a:pt x="780" y="259"/>
                      <a:pt x="766" y="248"/>
                    </a:cubicBezTo>
                    <a:cubicBezTo>
                      <a:pt x="765" y="248"/>
                      <a:pt x="765" y="245"/>
                      <a:pt x="766" y="244"/>
                    </a:cubicBezTo>
                    <a:cubicBezTo>
                      <a:pt x="768" y="241"/>
                      <a:pt x="770" y="239"/>
                      <a:pt x="774" y="239"/>
                    </a:cubicBezTo>
                    <a:cubicBezTo>
                      <a:pt x="775" y="239"/>
                      <a:pt x="777" y="239"/>
                      <a:pt x="779" y="239"/>
                    </a:cubicBezTo>
                    <a:cubicBezTo>
                      <a:pt x="786" y="238"/>
                      <a:pt x="789" y="235"/>
                      <a:pt x="787" y="228"/>
                    </a:cubicBezTo>
                    <a:cubicBezTo>
                      <a:pt x="787" y="225"/>
                      <a:pt x="785" y="222"/>
                      <a:pt x="784" y="219"/>
                    </a:cubicBezTo>
                    <a:cubicBezTo>
                      <a:pt x="782" y="215"/>
                      <a:pt x="778" y="212"/>
                      <a:pt x="773" y="213"/>
                    </a:cubicBezTo>
                    <a:cubicBezTo>
                      <a:pt x="767" y="213"/>
                      <a:pt x="763" y="211"/>
                      <a:pt x="758" y="208"/>
                    </a:cubicBezTo>
                    <a:cubicBezTo>
                      <a:pt x="752" y="203"/>
                      <a:pt x="746" y="198"/>
                      <a:pt x="740" y="193"/>
                    </a:cubicBezTo>
                    <a:cubicBezTo>
                      <a:pt x="736" y="190"/>
                      <a:pt x="733" y="187"/>
                      <a:pt x="732" y="182"/>
                    </a:cubicBezTo>
                    <a:cubicBezTo>
                      <a:pt x="731" y="175"/>
                      <a:pt x="726" y="171"/>
                      <a:pt x="720" y="169"/>
                    </a:cubicBezTo>
                    <a:cubicBezTo>
                      <a:pt x="715" y="167"/>
                      <a:pt x="711" y="167"/>
                      <a:pt x="707" y="172"/>
                    </a:cubicBezTo>
                    <a:cubicBezTo>
                      <a:pt x="706" y="173"/>
                      <a:pt x="704" y="175"/>
                      <a:pt x="702" y="176"/>
                    </a:cubicBezTo>
                    <a:cubicBezTo>
                      <a:pt x="701" y="177"/>
                      <a:pt x="699" y="177"/>
                      <a:pt x="697" y="177"/>
                    </a:cubicBezTo>
                    <a:cubicBezTo>
                      <a:pt x="695" y="177"/>
                      <a:pt x="694" y="175"/>
                      <a:pt x="695" y="174"/>
                    </a:cubicBezTo>
                    <a:cubicBezTo>
                      <a:pt x="699" y="168"/>
                      <a:pt x="700" y="162"/>
                      <a:pt x="701" y="156"/>
                    </a:cubicBezTo>
                    <a:cubicBezTo>
                      <a:pt x="701" y="155"/>
                      <a:pt x="701" y="155"/>
                      <a:pt x="700" y="154"/>
                    </a:cubicBezTo>
                    <a:cubicBezTo>
                      <a:pt x="700" y="154"/>
                      <a:pt x="699" y="154"/>
                      <a:pt x="699" y="154"/>
                    </a:cubicBezTo>
                    <a:cubicBezTo>
                      <a:pt x="697" y="154"/>
                      <a:pt x="696" y="155"/>
                      <a:pt x="695" y="156"/>
                    </a:cubicBezTo>
                    <a:cubicBezTo>
                      <a:pt x="690" y="160"/>
                      <a:pt x="685" y="164"/>
                      <a:pt x="681" y="168"/>
                    </a:cubicBezTo>
                    <a:cubicBezTo>
                      <a:pt x="680" y="168"/>
                      <a:pt x="679" y="168"/>
                      <a:pt x="678" y="168"/>
                    </a:cubicBezTo>
                    <a:cubicBezTo>
                      <a:pt x="677" y="168"/>
                      <a:pt x="676" y="167"/>
                      <a:pt x="676" y="166"/>
                    </a:cubicBezTo>
                    <a:cubicBezTo>
                      <a:pt x="675" y="162"/>
                      <a:pt x="675" y="157"/>
                      <a:pt x="676" y="153"/>
                    </a:cubicBezTo>
                    <a:cubicBezTo>
                      <a:pt x="678" y="145"/>
                      <a:pt x="679" y="138"/>
                      <a:pt x="678" y="130"/>
                    </a:cubicBezTo>
                    <a:cubicBezTo>
                      <a:pt x="678" y="128"/>
                      <a:pt x="678" y="127"/>
                      <a:pt x="677" y="125"/>
                    </a:cubicBezTo>
                    <a:cubicBezTo>
                      <a:pt x="677" y="125"/>
                      <a:pt x="675" y="124"/>
                      <a:pt x="674" y="125"/>
                    </a:cubicBezTo>
                    <a:cubicBezTo>
                      <a:pt x="672" y="126"/>
                      <a:pt x="671" y="129"/>
                      <a:pt x="671" y="132"/>
                    </a:cubicBezTo>
                    <a:cubicBezTo>
                      <a:pt x="670" y="135"/>
                      <a:pt x="669" y="137"/>
                      <a:pt x="667" y="139"/>
                    </a:cubicBezTo>
                    <a:cubicBezTo>
                      <a:pt x="663" y="141"/>
                      <a:pt x="660" y="143"/>
                      <a:pt x="657" y="144"/>
                    </a:cubicBezTo>
                    <a:cubicBezTo>
                      <a:pt x="655" y="146"/>
                      <a:pt x="653" y="145"/>
                      <a:pt x="651" y="143"/>
                    </a:cubicBezTo>
                    <a:cubicBezTo>
                      <a:pt x="650" y="143"/>
                      <a:pt x="649" y="142"/>
                      <a:pt x="649" y="141"/>
                    </a:cubicBezTo>
                    <a:cubicBezTo>
                      <a:pt x="649" y="142"/>
                      <a:pt x="649" y="142"/>
                      <a:pt x="649" y="142"/>
                    </a:cubicBezTo>
                    <a:cubicBezTo>
                      <a:pt x="648" y="142"/>
                      <a:pt x="648" y="142"/>
                      <a:pt x="647" y="142"/>
                    </a:cubicBezTo>
                    <a:cubicBezTo>
                      <a:pt x="647" y="142"/>
                      <a:pt x="646" y="143"/>
                      <a:pt x="645" y="144"/>
                    </a:cubicBezTo>
                    <a:cubicBezTo>
                      <a:pt x="644" y="144"/>
                      <a:pt x="644" y="144"/>
                      <a:pt x="643" y="144"/>
                    </a:cubicBezTo>
                    <a:cubicBezTo>
                      <a:pt x="642" y="143"/>
                      <a:pt x="642" y="142"/>
                      <a:pt x="644" y="142"/>
                    </a:cubicBezTo>
                    <a:cubicBezTo>
                      <a:pt x="645" y="142"/>
                      <a:pt x="646" y="142"/>
                      <a:pt x="647" y="142"/>
                    </a:cubicBezTo>
                    <a:cubicBezTo>
                      <a:pt x="648" y="142"/>
                      <a:pt x="648" y="141"/>
                      <a:pt x="648" y="141"/>
                    </a:cubicBezTo>
                    <a:cubicBezTo>
                      <a:pt x="648" y="141"/>
                      <a:pt x="649" y="141"/>
                      <a:pt x="649" y="141"/>
                    </a:cubicBezTo>
                    <a:cubicBezTo>
                      <a:pt x="649" y="140"/>
                      <a:pt x="650" y="138"/>
                      <a:pt x="650" y="137"/>
                    </a:cubicBezTo>
                    <a:cubicBezTo>
                      <a:pt x="650" y="135"/>
                      <a:pt x="650" y="133"/>
                      <a:pt x="648" y="133"/>
                    </a:cubicBezTo>
                    <a:cubicBezTo>
                      <a:pt x="644" y="132"/>
                      <a:pt x="641" y="131"/>
                      <a:pt x="637" y="132"/>
                    </a:cubicBezTo>
                    <a:cubicBezTo>
                      <a:pt x="629" y="136"/>
                      <a:pt x="621" y="138"/>
                      <a:pt x="612" y="139"/>
                    </a:cubicBezTo>
                    <a:cubicBezTo>
                      <a:pt x="609" y="139"/>
                      <a:pt x="606" y="140"/>
                      <a:pt x="604" y="141"/>
                    </a:cubicBezTo>
                    <a:cubicBezTo>
                      <a:pt x="599" y="145"/>
                      <a:pt x="594" y="145"/>
                      <a:pt x="589" y="144"/>
                    </a:cubicBezTo>
                    <a:cubicBezTo>
                      <a:pt x="589" y="144"/>
                      <a:pt x="589" y="144"/>
                      <a:pt x="589" y="144"/>
                    </a:cubicBezTo>
                    <a:cubicBezTo>
                      <a:pt x="588" y="145"/>
                      <a:pt x="588" y="145"/>
                      <a:pt x="588" y="145"/>
                    </a:cubicBezTo>
                    <a:cubicBezTo>
                      <a:pt x="589" y="144"/>
                      <a:pt x="589" y="144"/>
                      <a:pt x="589" y="144"/>
                    </a:cubicBezTo>
                    <a:cubicBezTo>
                      <a:pt x="589" y="144"/>
                      <a:pt x="589" y="144"/>
                      <a:pt x="589" y="144"/>
                    </a:cubicBezTo>
                    <a:cubicBezTo>
                      <a:pt x="589" y="144"/>
                      <a:pt x="590" y="143"/>
                      <a:pt x="590" y="143"/>
                    </a:cubicBezTo>
                    <a:cubicBezTo>
                      <a:pt x="591" y="141"/>
                      <a:pt x="592" y="139"/>
                      <a:pt x="590" y="137"/>
                    </a:cubicBezTo>
                    <a:cubicBezTo>
                      <a:pt x="589" y="135"/>
                      <a:pt x="587" y="135"/>
                      <a:pt x="584" y="137"/>
                    </a:cubicBezTo>
                    <a:cubicBezTo>
                      <a:pt x="583" y="138"/>
                      <a:pt x="581" y="139"/>
                      <a:pt x="579" y="139"/>
                    </a:cubicBezTo>
                    <a:cubicBezTo>
                      <a:pt x="575" y="140"/>
                      <a:pt x="571" y="141"/>
                      <a:pt x="568" y="142"/>
                    </a:cubicBezTo>
                    <a:cubicBezTo>
                      <a:pt x="563" y="144"/>
                      <a:pt x="560" y="146"/>
                      <a:pt x="559" y="151"/>
                    </a:cubicBezTo>
                    <a:cubicBezTo>
                      <a:pt x="559" y="153"/>
                      <a:pt x="557" y="154"/>
                      <a:pt x="556" y="153"/>
                    </a:cubicBezTo>
                    <a:cubicBezTo>
                      <a:pt x="554" y="152"/>
                      <a:pt x="551" y="150"/>
                      <a:pt x="549" y="149"/>
                    </a:cubicBezTo>
                    <a:cubicBezTo>
                      <a:pt x="546" y="146"/>
                      <a:pt x="544" y="143"/>
                      <a:pt x="543" y="140"/>
                    </a:cubicBezTo>
                    <a:cubicBezTo>
                      <a:pt x="542" y="136"/>
                      <a:pt x="540" y="132"/>
                      <a:pt x="539" y="129"/>
                    </a:cubicBezTo>
                    <a:cubicBezTo>
                      <a:pt x="538" y="126"/>
                      <a:pt x="537" y="124"/>
                      <a:pt x="536" y="121"/>
                    </a:cubicBezTo>
                    <a:cubicBezTo>
                      <a:pt x="532" y="117"/>
                      <a:pt x="527" y="115"/>
                      <a:pt x="523" y="112"/>
                    </a:cubicBezTo>
                    <a:cubicBezTo>
                      <a:pt x="516" y="107"/>
                      <a:pt x="509" y="103"/>
                      <a:pt x="506" y="94"/>
                    </a:cubicBezTo>
                    <a:cubicBezTo>
                      <a:pt x="506" y="93"/>
                      <a:pt x="505" y="92"/>
                      <a:pt x="504" y="91"/>
                    </a:cubicBezTo>
                    <a:cubicBezTo>
                      <a:pt x="503" y="90"/>
                      <a:pt x="501" y="88"/>
                      <a:pt x="499" y="88"/>
                    </a:cubicBezTo>
                    <a:cubicBezTo>
                      <a:pt x="497" y="88"/>
                      <a:pt x="495" y="88"/>
                      <a:pt x="492" y="88"/>
                    </a:cubicBezTo>
                    <a:cubicBezTo>
                      <a:pt x="488" y="88"/>
                      <a:pt x="484" y="86"/>
                      <a:pt x="480" y="83"/>
                    </a:cubicBezTo>
                    <a:cubicBezTo>
                      <a:pt x="475" y="79"/>
                      <a:pt x="470" y="75"/>
                      <a:pt x="464" y="72"/>
                    </a:cubicBezTo>
                    <a:cubicBezTo>
                      <a:pt x="461" y="71"/>
                      <a:pt x="458" y="69"/>
                      <a:pt x="456" y="66"/>
                    </a:cubicBezTo>
                    <a:cubicBezTo>
                      <a:pt x="453" y="64"/>
                      <a:pt x="451" y="61"/>
                      <a:pt x="450" y="57"/>
                    </a:cubicBezTo>
                    <a:cubicBezTo>
                      <a:pt x="448" y="53"/>
                      <a:pt x="444" y="52"/>
                      <a:pt x="440" y="52"/>
                    </a:cubicBezTo>
                    <a:cubicBezTo>
                      <a:pt x="437" y="53"/>
                      <a:pt x="435" y="54"/>
                      <a:pt x="432" y="54"/>
                    </a:cubicBezTo>
                    <a:cubicBezTo>
                      <a:pt x="430" y="55"/>
                      <a:pt x="429" y="54"/>
                      <a:pt x="428" y="52"/>
                    </a:cubicBezTo>
                    <a:cubicBezTo>
                      <a:pt x="425" y="48"/>
                      <a:pt x="425" y="43"/>
                      <a:pt x="423" y="39"/>
                    </a:cubicBezTo>
                    <a:cubicBezTo>
                      <a:pt x="422" y="38"/>
                      <a:pt x="423" y="37"/>
                      <a:pt x="424" y="36"/>
                    </a:cubicBezTo>
                    <a:cubicBezTo>
                      <a:pt x="425" y="35"/>
                      <a:pt x="426" y="33"/>
                      <a:pt x="425" y="31"/>
                    </a:cubicBezTo>
                    <a:cubicBezTo>
                      <a:pt x="424" y="30"/>
                      <a:pt x="423" y="29"/>
                      <a:pt x="422" y="28"/>
                    </a:cubicBezTo>
                    <a:cubicBezTo>
                      <a:pt x="420" y="27"/>
                      <a:pt x="417" y="26"/>
                      <a:pt x="414" y="25"/>
                    </a:cubicBezTo>
                    <a:cubicBezTo>
                      <a:pt x="413" y="25"/>
                      <a:pt x="411" y="25"/>
                      <a:pt x="409" y="24"/>
                    </a:cubicBezTo>
                    <a:cubicBezTo>
                      <a:pt x="407" y="24"/>
                      <a:pt x="406" y="23"/>
                      <a:pt x="407" y="19"/>
                    </a:cubicBezTo>
                    <a:cubicBezTo>
                      <a:pt x="407" y="17"/>
                      <a:pt x="407" y="14"/>
                      <a:pt x="404" y="13"/>
                    </a:cubicBezTo>
                    <a:cubicBezTo>
                      <a:pt x="404" y="13"/>
                      <a:pt x="404" y="13"/>
                      <a:pt x="404" y="13"/>
                    </a:cubicBezTo>
                    <a:cubicBezTo>
                      <a:pt x="404" y="13"/>
                      <a:pt x="404" y="13"/>
                      <a:pt x="403" y="13"/>
                    </a:cubicBezTo>
                    <a:cubicBezTo>
                      <a:pt x="402" y="14"/>
                      <a:pt x="400" y="14"/>
                      <a:pt x="398" y="15"/>
                    </a:cubicBezTo>
                    <a:cubicBezTo>
                      <a:pt x="398" y="15"/>
                      <a:pt x="397" y="15"/>
                      <a:pt x="397" y="16"/>
                    </a:cubicBezTo>
                    <a:cubicBezTo>
                      <a:pt x="396" y="16"/>
                      <a:pt x="396" y="16"/>
                      <a:pt x="396" y="16"/>
                    </a:cubicBezTo>
                    <a:cubicBezTo>
                      <a:pt x="396" y="17"/>
                      <a:pt x="396" y="18"/>
                      <a:pt x="396" y="19"/>
                    </a:cubicBezTo>
                    <a:cubicBezTo>
                      <a:pt x="394" y="21"/>
                      <a:pt x="393" y="22"/>
                      <a:pt x="390" y="20"/>
                    </a:cubicBezTo>
                    <a:cubicBezTo>
                      <a:pt x="390" y="20"/>
                      <a:pt x="389" y="18"/>
                      <a:pt x="389" y="17"/>
                    </a:cubicBezTo>
                    <a:cubicBezTo>
                      <a:pt x="389" y="17"/>
                      <a:pt x="390" y="16"/>
                      <a:pt x="390" y="16"/>
                    </a:cubicBezTo>
                    <a:cubicBezTo>
                      <a:pt x="392" y="16"/>
                      <a:pt x="394" y="16"/>
                      <a:pt x="396" y="16"/>
                    </a:cubicBezTo>
                    <a:cubicBezTo>
                      <a:pt x="396" y="16"/>
                      <a:pt x="396" y="15"/>
                      <a:pt x="396" y="15"/>
                    </a:cubicBezTo>
                    <a:cubicBezTo>
                      <a:pt x="397" y="15"/>
                      <a:pt x="398" y="15"/>
                      <a:pt x="398" y="15"/>
                    </a:cubicBezTo>
                    <a:cubicBezTo>
                      <a:pt x="400" y="14"/>
                      <a:pt x="401" y="13"/>
                      <a:pt x="403" y="13"/>
                    </a:cubicBezTo>
                    <a:cubicBezTo>
                      <a:pt x="403" y="13"/>
                      <a:pt x="404" y="13"/>
                      <a:pt x="404" y="13"/>
                    </a:cubicBezTo>
                    <a:cubicBezTo>
                      <a:pt x="404" y="13"/>
                      <a:pt x="404" y="13"/>
                      <a:pt x="404" y="13"/>
                    </a:cubicBezTo>
                    <a:cubicBezTo>
                      <a:pt x="403" y="9"/>
                      <a:pt x="401" y="5"/>
                      <a:pt x="398" y="2"/>
                    </a:cubicBezTo>
                    <a:cubicBezTo>
                      <a:pt x="396" y="0"/>
                      <a:pt x="394" y="0"/>
                      <a:pt x="392" y="1"/>
                    </a:cubicBezTo>
                    <a:cubicBezTo>
                      <a:pt x="388" y="2"/>
                      <a:pt x="384" y="3"/>
                      <a:pt x="381" y="5"/>
                    </a:cubicBezTo>
                    <a:cubicBezTo>
                      <a:pt x="377" y="9"/>
                      <a:pt x="371" y="9"/>
                      <a:pt x="366" y="8"/>
                    </a:cubicBezTo>
                    <a:cubicBezTo>
                      <a:pt x="363" y="7"/>
                      <a:pt x="359" y="6"/>
                      <a:pt x="356" y="5"/>
                    </a:cubicBezTo>
                    <a:cubicBezTo>
                      <a:pt x="351" y="3"/>
                      <a:pt x="347" y="6"/>
                      <a:pt x="343" y="9"/>
                    </a:cubicBezTo>
                    <a:cubicBezTo>
                      <a:pt x="342" y="10"/>
                      <a:pt x="341" y="12"/>
                      <a:pt x="340" y="14"/>
                    </a:cubicBezTo>
                    <a:cubicBezTo>
                      <a:pt x="339" y="15"/>
                      <a:pt x="338" y="16"/>
                      <a:pt x="337" y="16"/>
                    </a:cubicBezTo>
                    <a:cubicBezTo>
                      <a:pt x="332" y="17"/>
                      <a:pt x="328" y="19"/>
                      <a:pt x="324" y="18"/>
                    </a:cubicBezTo>
                    <a:cubicBezTo>
                      <a:pt x="317" y="16"/>
                      <a:pt x="312" y="18"/>
                      <a:pt x="307" y="21"/>
                    </a:cubicBezTo>
                    <a:cubicBezTo>
                      <a:pt x="297" y="28"/>
                      <a:pt x="286" y="33"/>
                      <a:pt x="278" y="41"/>
                    </a:cubicBezTo>
                    <a:cubicBezTo>
                      <a:pt x="277" y="42"/>
                      <a:pt x="276" y="43"/>
                      <a:pt x="274" y="44"/>
                    </a:cubicBezTo>
                    <a:cubicBezTo>
                      <a:pt x="264" y="50"/>
                      <a:pt x="253" y="56"/>
                      <a:pt x="240" y="49"/>
                    </a:cubicBezTo>
                    <a:cubicBezTo>
                      <a:pt x="240" y="49"/>
                      <a:pt x="239" y="48"/>
                      <a:pt x="239" y="48"/>
                    </a:cubicBezTo>
                    <a:cubicBezTo>
                      <a:pt x="234" y="46"/>
                      <a:pt x="231" y="47"/>
                      <a:pt x="227" y="51"/>
                    </a:cubicBezTo>
                    <a:cubicBezTo>
                      <a:pt x="225" y="54"/>
                      <a:pt x="223" y="58"/>
                      <a:pt x="220" y="60"/>
                    </a:cubicBezTo>
                    <a:cubicBezTo>
                      <a:pt x="215" y="64"/>
                      <a:pt x="214" y="68"/>
                      <a:pt x="216" y="73"/>
                    </a:cubicBezTo>
                    <a:cubicBezTo>
                      <a:pt x="218" y="77"/>
                      <a:pt x="218" y="81"/>
                      <a:pt x="220" y="84"/>
                    </a:cubicBezTo>
                    <a:cubicBezTo>
                      <a:pt x="223" y="95"/>
                      <a:pt x="224" y="105"/>
                      <a:pt x="219" y="115"/>
                    </a:cubicBezTo>
                    <a:cubicBezTo>
                      <a:pt x="218" y="117"/>
                      <a:pt x="219" y="120"/>
                      <a:pt x="221" y="122"/>
                    </a:cubicBezTo>
                    <a:cubicBezTo>
                      <a:pt x="224" y="124"/>
                      <a:pt x="227" y="125"/>
                      <a:pt x="230" y="127"/>
                    </a:cubicBezTo>
                    <a:cubicBezTo>
                      <a:pt x="230" y="127"/>
                      <a:pt x="230" y="129"/>
                      <a:pt x="230" y="130"/>
                    </a:cubicBezTo>
                    <a:cubicBezTo>
                      <a:pt x="231" y="130"/>
                      <a:pt x="230" y="130"/>
                      <a:pt x="229" y="130"/>
                    </a:cubicBezTo>
                    <a:cubicBezTo>
                      <a:pt x="227" y="130"/>
                      <a:pt x="226" y="131"/>
                      <a:pt x="225" y="133"/>
                    </a:cubicBezTo>
                    <a:cubicBezTo>
                      <a:pt x="225" y="137"/>
                      <a:pt x="225" y="141"/>
                      <a:pt x="224" y="146"/>
                    </a:cubicBezTo>
                    <a:cubicBezTo>
                      <a:pt x="224" y="146"/>
                      <a:pt x="226" y="148"/>
                      <a:pt x="227" y="148"/>
                    </a:cubicBezTo>
                    <a:cubicBezTo>
                      <a:pt x="228" y="148"/>
                      <a:pt x="229" y="148"/>
                      <a:pt x="231" y="148"/>
                    </a:cubicBezTo>
                    <a:cubicBezTo>
                      <a:pt x="231" y="148"/>
                      <a:pt x="231" y="148"/>
                      <a:pt x="231" y="148"/>
                    </a:cubicBezTo>
                    <a:cubicBezTo>
                      <a:pt x="231" y="148"/>
                      <a:pt x="231" y="148"/>
                      <a:pt x="232" y="148"/>
                    </a:cubicBezTo>
                    <a:cubicBezTo>
                      <a:pt x="232" y="147"/>
                      <a:pt x="232" y="146"/>
                      <a:pt x="232" y="145"/>
                    </a:cubicBezTo>
                    <a:cubicBezTo>
                      <a:pt x="232" y="145"/>
                      <a:pt x="232" y="145"/>
                      <a:pt x="232" y="145"/>
                    </a:cubicBezTo>
                    <a:cubicBezTo>
                      <a:pt x="231" y="144"/>
                      <a:pt x="231" y="144"/>
                      <a:pt x="231" y="144"/>
                    </a:cubicBezTo>
                    <a:cubicBezTo>
                      <a:pt x="232" y="145"/>
                      <a:pt x="232" y="145"/>
                      <a:pt x="232" y="145"/>
                    </a:cubicBezTo>
                    <a:cubicBezTo>
                      <a:pt x="232" y="145"/>
                      <a:pt x="232" y="145"/>
                      <a:pt x="232" y="145"/>
                    </a:cubicBezTo>
                    <a:cubicBezTo>
                      <a:pt x="237" y="144"/>
                      <a:pt x="241" y="144"/>
                      <a:pt x="246" y="146"/>
                    </a:cubicBezTo>
                    <a:cubicBezTo>
                      <a:pt x="247" y="147"/>
                      <a:pt x="248" y="149"/>
                      <a:pt x="247" y="150"/>
                    </a:cubicBezTo>
                    <a:cubicBezTo>
                      <a:pt x="246" y="151"/>
                      <a:pt x="245" y="152"/>
                      <a:pt x="245" y="152"/>
                    </a:cubicBezTo>
                    <a:cubicBezTo>
                      <a:pt x="240" y="152"/>
                      <a:pt x="236" y="150"/>
                      <a:pt x="232" y="148"/>
                    </a:cubicBezTo>
                    <a:cubicBezTo>
                      <a:pt x="232" y="148"/>
                      <a:pt x="232" y="148"/>
                      <a:pt x="232" y="148"/>
                    </a:cubicBezTo>
                    <a:cubicBezTo>
                      <a:pt x="231" y="148"/>
                      <a:pt x="231" y="148"/>
                      <a:pt x="231" y="148"/>
                    </a:cubicBezTo>
                    <a:cubicBezTo>
                      <a:pt x="230" y="150"/>
                      <a:pt x="230" y="152"/>
                      <a:pt x="228" y="153"/>
                    </a:cubicBezTo>
                    <a:cubicBezTo>
                      <a:pt x="224" y="153"/>
                      <a:pt x="221" y="154"/>
                      <a:pt x="219" y="156"/>
                    </a:cubicBezTo>
                    <a:cubicBezTo>
                      <a:pt x="216" y="158"/>
                      <a:pt x="212" y="158"/>
                      <a:pt x="209" y="156"/>
                    </a:cubicBezTo>
                    <a:cubicBezTo>
                      <a:pt x="206" y="155"/>
                      <a:pt x="203" y="153"/>
                      <a:pt x="199" y="151"/>
                    </a:cubicBezTo>
                    <a:cubicBezTo>
                      <a:pt x="197" y="150"/>
                      <a:pt x="196" y="147"/>
                      <a:pt x="198" y="145"/>
                    </a:cubicBezTo>
                    <a:cubicBezTo>
                      <a:pt x="199" y="144"/>
                      <a:pt x="200" y="142"/>
                      <a:pt x="202" y="140"/>
                    </a:cubicBezTo>
                    <a:cubicBezTo>
                      <a:pt x="204" y="136"/>
                      <a:pt x="200" y="132"/>
                      <a:pt x="197" y="132"/>
                    </a:cubicBezTo>
                    <a:cubicBezTo>
                      <a:pt x="192" y="132"/>
                      <a:pt x="188" y="132"/>
                      <a:pt x="184" y="132"/>
                    </a:cubicBezTo>
                    <a:cubicBezTo>
                      <a:pt x="181" y="133"/>
                      <a:pt x="178" y="134"/>
                      <a:pt x="176" y="136"/>
                    </a:cubicBezTo>
                    <a:cubicBezTo>
                      <a:pt x="174" y="139"/>
                      <a:pt x="171" y="139"/>
                      <a:pt x="168" y="138"/>
                    </a:cubicBezTo>
                    <a:cubicBezTo>
                      <a:pt x="165" y="138"/>
                      <a:pt x="162" y="139"/>
                      <a:pt x="160" y="140"/>
                    </a:cubicBezTo>
                    <a:cubicBezTo>
                      <a:pt x="152" y="141"/>
                      <a:pt x="146" y="146"/>
                      <a:pt x="139" y="149"/>
                    </a:cubicBezTo>
                    <a:cubicBezTo>
                      <a:pt x="136" y="150"/>
                      <a:pt x="135" y="153"/>
                      <a:pt x="137" y="156"/>
                    </a:cubicBezTo>
                    <a:cubicBezTo>
                      <a:pt x="139" y="159"/>
                      <a:pt x="142" y="163"/>
                      <a:pt x="144" y="166"/>
                    </a:cubicBezTo>
                    <a:cubicBezTo>
                      <a:pt x="145" y="168"/>
                      <a:pt x="145" y="168"/>
                      <a:pt x="142" y="170"/>
                    </a:cubicBezTo>
                    <a:cubicBezTo>
                      <a:pt x="141" y="170"/>
                      <a:pt x="140" y="170"/>
                      <a:pt x="139" y="171"/>
                    </a:cubicBezTo>
                    <a:cubicBezTo>
                      <a:pt x="138" y="176"/>
                      <a:pt x="135" y="181"/>
                      <a:pt x="134" y="186"/>
                    </a:cubicBezTo>
                    <a:cubicBezTo>
                      <a:pt x="133" y="188"/>
                      <a:pt x="134" y="191"/>
                      <a:pt x="135" y="193"/>
                    </a:cubicBezTo>
                    <a:cubicBezTo>
                      <a:pt x="139" y="198"/>
                      <a:pt x="143" y="203"/>
                      <a:pt x="151" y="202"/>
                    </a:cubicBezTo>
                    <a:cubicBezTo>
                      <a:pt x="157" y="201"/>
                      <a:pt x="163" y="201"/>
                      <a:pt x="168" y="205"/>
                    </a:cubicBezTo>
                    <a:cubicBezTo>
                      <a:pt x="171" y="208"/>
                      <a:pt x="174" y="208"/>
                      <a:pt x="177" y="206"/>
                    </a:cubicBezTo>
                    <a:cubicBezTo>
                      <a:pt x="183" y="204"/>
                      <a:pt x="188" y="201"/>
                      <a:pt x="194" y="199"/>
                    </a:cubicBezTo>
                    <a:cubicBezTo>
                      <a:pt x="195" y="199"/>
                      <a:pt x="197" y="199"/>
                      <a:pt x="199" y="200"/>
                    </a:cubicBezTo>
                    <a:cubicBezTo>
                      <a:pt x="199" y="200"/>
                      <a:pt x="200" y="200"/>
                      <a:pt x="200" y="201"/>
                    </a:cubicBezTo>
                    <a:cubicBezTo>
                      <a:pt x="200" y="201"/>
                      <a:pt x="200" y="202"/>
                      <a:pt x="200" y="202"/>
                    </a:cubicBezTo>
                    <a:cubicBezTo>
                      <a:pt x="199" y="203"/>
                      <a:pt x="198" y="204"/>
                      <a:pt x="197" y="204"/>
                    </a:cubicBezTo>
                    <a:cubicBezTo>
                      <a:pt x="194" y="205"/>
                      <a:pt x="192" y="206"/>
                      <a:pt x="192" y="209"/>
                    </a:cubicBezTo>
                    <a:cubicBezTo>
                      <a:pt x="193" y="211"/>
                      <a:pt x="193" y="213"/>
                      <a:pt x="192" y="214"/>
                    </a:cubicBezTo>
                    <a:cubicBezTo>
                      <a:pt x="190" y="218"/>
                      <a:pt x="188" y="223"/>
                      <a:pt x="187" y="228"/>
                    </a:cubicBezTo>
                    <a:cubicBezTo>
                      <a:pt x="186" y="233"/>
                      <a:pt x="178" y="239"/>
                      <a:pt x="172" y="239"/>
                    </a:cubicBezTo>
                    <a:cubicBezTo>
                      <a:pt x="171" y="239"/>
                      <a:pt x="170" y="239"/>
                      <a:pt x="169" y="238"/>
                    </a:cubicBezTo>
                    <a:cubicBezTo>
                      <a:pt x="167" y="237"/>
                      <a:pt x="166" y="236"/>
                      <a:pt x="164" y="234"/>
                    </a:cubicBezTo>
                    <a:cubicBezTo>
                      <a:pt x="163" y="233"/>
                      <a:pt x="162" y="231"/>
                      <a:pt x="161" y="231"/>
                    </a:cubicBezTo>
                    <a:cubicBezTo>
                      <a:pt x="159" y="231"/>
                      <a:pt x="159" y="233"/>
                      <a:pt x="159" y="235"/>
                    </a:cubicBezTo>
                    <a:cubicBezTo>
                      <a:pt x="156" y="241"/>
                      <a:pt x="151" y="244"/>
                      <a:pt x="145" y="245"/>
                    </a:cubicBezTo>
                    <a:cubicBezTo>
                      <a:pt x="144" y="245"/>
                      <a:pt x="143" y="244"/>
                      <a:pt x="142" y="244"/>
                    </a:cubicBezTo>
                    <a:cubicBezTo>
                      <a:pt x="141" y="243"/>
                      <a:pt x="141" y="242"/>
                      <a:pt x="140" y="241"/>
                    </a:cubicBezTo>
                    <a:cubicBezTo>
                      <a:pt x="137" y="237"/>
                      <a:pt x="134" y="236"/>
                      <a:pt x="131" y="238"/>
                    </a:cubicBezTo>
                    <a:cubicBezTo>
                      <a:pt x="124" y="241"/>
                      <a:pt x="118" y="245"/>
                      <a:pt x="116" y="253"/>
                    </a:cubicBezTo>
                    <a:cubicBezTo>
                      <a:pt x="116" y="254"/>
                      <a:pt x="115" y="255"/>
                      <a:pt x="114" y="255"/>
                    </a:cubicBezTo>
                    <a:cubicBezTo>
                      <a:pt x="104" y="261"/>
                      <a:pt x="98" y="270"/>
                      <a:pt x="89" y="276"/>
                    </a:cubicBezTo>
                    <a:cubicBezTo>
                      <a:pt x="83" y="281"/>
                      <a:pt x="81" y="286"/>
                      <a:pt x="83" y="293"/>
                    </a:cubicBezTo>
                    <a:cubicBezTo>
                      <a:pt x="83" y="296"/>
                      <a:pt x="84" y="299"/>
                      <a:pt x="85" y="301"/>
                    </a:cubicBezTo>
                    <a:cubicBezTo>
                      <a:pt x="86" y="304"/>
                      <a:pt x="85" y="307"/>
                      <a:pt x="83" y="309"/>
                    </a:cubicBezTo>
                    <a:cubicBezTo>
                      <a:pt x="78" y="314"/>
                      <a:pt x="78" y="320"/>
                      <a:pt x="80" y="326"/>
                    </a:cubicBezTo>
                    <a:cubicBezTo>
                      <a:pt x="81" y="330"/>
                      <a:pt x="82" y="333"/>
                      <a:pt x="83" y="337"/>
                    </a:cubicBezTo>
                    <a:cubicBezTo>
                      <a:pt x="83" y="339"/>
                      <a:pt x="85" y="341"/>
                      <a:pt x="87" y="341"/>
                    </a:cubicBezTo>
                    <a:cubicBezTo>
                      <a:pt x="89" y="342"/>
                      <a:pt x="92" y="343"/>
                      <a:pt x="94" y="342"/>
                    </a:cubicBezTo>
                    <a:cubicBezTo>
                      <a:pt x="98" y="341"/>
                      <a:pt x="102" y="340"/>
                      <a:pt x="106" y="341"/>
                    </a:cubicBezTo>
                    <a:cubicBezTo>
                      <a:pt x="106" y="341"/>
                      <a:pt x="106" y="341"/>
                      <a:pt x="106" y="340"/>
                    </a:cubicBezTo>
                    <a:cubicBezTo>
                      <a:pt x="106" y="340"/>
                      <a:pt x="106" y="340"/>
                      <a:pt x="107" y="339"/>
                    </a:cubicBezTo>
                    <a:cubicBezTo>
                      <a:pt x="107" y="338"/>
                      <a:pt x="107" y="337"/>
                      <a:pt x="107" y="336"/>
                    </a:cubicBezTo>
                    <a:cubicBezTo>
                      <a:pt x="107" y="335"/>
                      <a:pt x="107" y="335"/>
                      <a:pt x="107" y="334"/>
                    </a:cubicBezTo>
                    <a:cubicBezTo>
                      <a:pt x="108" y="334"/>
                      <a:pt x="109" y="334"/>
                      <a:pt x="108" y="336"/>
                    </a:cubicBezTo>
                    <a:cubicBezTo>
                      <a:pt x="108" y="337"/>
                      <a:pt x="107" y="338"/>
                      <a:pt x="107" y="339"/>
                    </a:cubicBezTo>
                    <a:cubicBezTo>
                      <a:pt x="107" y="340"/>
                      <a:pt x="107" y="340"/>
                      <a:pt x="107" y="341"/>
                    </a:cubicBezTo>
                    <a:cubicBezTo>
                      <a:pt x="106" y="341"/>
                      <a:pt x="106" y="341"/>
                      <a:pt x="106" y="341"/>
                    </a:cubicBezTo>
                    <a:cubicBezTo>
                      <a:pt x="106" y="343"/>
                      <a:pt x="105" y="346"/>
                      <a:pt x="105" y="349"/>
                    </a:cubicBezTo>
                    <a:cubicBezTo>
                      <a:pt x="105" y="353"/>
                      <a:pt x="103" y="356"/>
                      <a:pt x="100" y="358"/>
                    </a:cubicBezTo>
                    <a:cubicBezTo>
                      <a:pt x="97" y="360"/>
                      <a:pt x="97" y="363"/>
                      <a:pt x="99" y="366"/>
                    </a:cubicBezTo>
                    <a:cubicBezTo>
                      <a:pt x="100" y="368"/>
                      <a:pt x="99" y="370"/>
                      <a:pt x="98" y="372"/>
                    </a:cubicBezTo>
                    <a:cubicBezTo>
                      <a:pt x="98" y="374"/>
                      <a:pt x="97" y="375"/>
                      <a:pt x="96" y="376"/>
                    </a:cubicBezTo>
                    <a:cubicBezTo>
                      <a:pt x="95" y="378"/>
                      <a:pt x="95" y="379"/>
                      <a:pt x="97" y="380"/>
                    </a:cubicBezTo>
                    <a:cubicBezTo>
                      <a:pt x="102" y="381"/>
                      <a:pt x="106" y="383"/>
                      <a:pt x="109" y="377"/>
                    </a:cubicBezTo>
                    <a:cubicBezTo>
                      <a:pt x="110" y="376"/>
                      <a:pt x="111" y="376"/>
                      <a:pt x="111" y="376"/>
                    </a:cubicBezTo>
                    <a:cubicBezTo>
                      <a:pt x="115" y="380"/>
                      <a:pt x="121" y="383"/>
                      <a:pt x="122" y="390"/>
                    </a:cubicBezTo>
                    <a:cubicBezTo>
                      <a:pt x="123" y="391"/>
                      <a:pt x="125" y="391"/>
                      <a:pt x="126" y="390"/>
                    </a:cubicBezTo>
                    <a:cubicBezTo>
                      <a:pt x="126" y="390"/>
                      <a:pt x="127" y="389"/>
                      <a:pt x="127" y="389"/>
                    </a:cubicBezTo>
                    <a:cubicBezTo>
                      <a:pt x="129" y="385"/>
                      <a:pt x="130" y="386"/>
                      <a:pt x="135" y="388"/>
                    </a:cubicBezTo>
                    <a:cubicBezTo>
                      <a:pt x="136" y="388"/>
                      <a:pt x="138" y="388"/>
                      <a:pt x="139" y="388"/>
                    </a:cubicBezTo>
                    <a:cubicBezTo>
                      <a:pt x="141" y="388"/>
                      <a:pt x="142" y="388"/>
                      <a:pt x="144" y="387"/>
                    </a:cubicBezTo>
                    <a:cubicBezTo>
                      <a:pt x="145" y="387"/>
                      <a:pt x="145" y="387"/>
                      <a:pt x="146" y="388"/>
                    </a:cubicBezTo>
                    <a:cubicBezTo>
                      <a:pt x="147" y="388"/>
                      <a:pt x="147" y="389"/>
                      <a:pt x="145" y="390"/>
                    </a:cubicBezTo>
                    <a:cubicBezTo>
                      <a:pt x="141" y="393"/>
                      <a:pt x="138" y="398"/>
                      <a:pt x="135" y="403"/>
                    </a:cubicBezTo>
                    <a:cubicBezTo>
                      <a:pt x="129" y="414"/>
                      <a:pt x="122" y="424"/>
                      <a:pt x="110" y="430"/>
                    </a:cubicBezTo>
                    <a:cubicBezTo>
                      <a:pt x="106" y="432"/>
                      <a:pt x="103" y="435"/>
                      <a:pt x="99" y="437"/>
                    </a:cubicBezTo>
                    <a:cubicBezTo>
                      <a:pt x="92" y="440"/>
                      <a:pt x="86" y="444"/>
                      <a:pt x="80" y="447"/>
                    </a:cubicBezTo>
                    <a:cubicBezTo>
                      <a:pt x="76" y="449"/>
                      <a:pt x="73" y="452"/>
                      <a:pt x="70" y="455"/>
                    </a:cubicBezTo>
                    <a:cubicBezTo>
                      <a:pt x="69" y="458"/>
                      <a:pt x="67" y="458"/>
                      <a:pt x="64" y="457"/>
                    </a:cubicBezTo>
                    <a:cubicBezTo>
                      <a:pt x="59" y="455"/>
                      <a:pt x="54" y="456"/>
                      <a:pt x="50" y="459"/>
                    </a:cubicBezTo>
                    <a:cubicBezTo>
                      <a:pt x="46" y="461"/>
                      <a:pt x="43" y="464"/>
                      <a:pt x="39" y="467"/>
                    </a:cubicBezTo>
                    <a:cubicBezTo>
                      <a:pt x="34" y="472"/>
                      <a:pt x="28" y="475"/>
                      <a:pt x="20" y="475"/>
                    </a:cubicBezTo>
                    <a:cubicBezTo>
                      <a:pt x="17" y="475"/>
                      <a:pt x="15" y="476"/>
                      <a:pt x="12" y="476"/>
                    </a:cubicBezTo>
                    <a:cubicBezTo>
                      <a:pt x="6" y="476"/>
                      <a:pt x="3" y="480"/>
                      <a:pt x="0" y="484"/>
                    </a:cubicBezTo>
                    <a:cubicBezTo>
                      <a:pt x="0" y="485"/>
                      <a:pt x="0" y="487"/>
                      <a:pt x="1" y="487"/>
                    </a:cubicBezTo>
                    <a:cubicBezTo>
                      <a:pt x="1" y="488"/>
                      <a:pt x="2" y="489"/>
                      <a:pt x="3" y="489"/>
                    </a:cubicBezTo>
                    <a:cubicBezTo>
                      <a:pt x="5" y="489"/>
                      <a:pt x="7" y="489"/>
                      <a:pt x="8" y="488"/>
                    </a:cubicBezTo>
                    <a:cubicBezTo>
                      <a:pt x="11" y="487"/>
                      <a:pt x="15" y="488"/>
                      <a:pt x="18" y="487"/>
                    </a:cubicBezTo>
                    <a:cubicBezTo>
                      <a:pt x="20" y="487"/>
                      <a:pt x="23" y="486"/>
                      <a:pt x="24" y="485"/>
                    </a:cubicBezTo>
                    <a:cubicBezTo>
                      <a:pt x="27" y="481"/>
                      <a:pt x="32" y="479"/>
                      <a:pt x="37" y="479"/>
                    </a:cubicBezTo>
                    <a:cubicBezTo>
                      <a:pt x="44" y="479"/>
                      <a:pt x="49" y="476"/>
                      <a:pt x="53" y="469"/>
                    </a:cubicBezTo>
                    <a:cubicBezTo>
                      <a:pt x="53" y="469"/>
                      <a:pt x="52" y="469"/>
                      <a:pt x="52" y="469"/>
                    </a:cubicBezTo>
                    <a:cubicBezTo>
                      <a:pt x="53" y="468"/>
                      <a:pt x="53" y="468"/>
                      <a:pt x="53" y="468"/>
                    </a:cubicBezTo>
                    <a:cubicBezTo>
                      <a:pt x="53" y="469"/>
                      <a:pt x="53" y="469"/>
                      <a:pt x="53" y="469"/>
                    </a:cubicBezTo>
                    <a:cubicBezTo>
                      <a:pt x="53" y="469"/>
                      <a:pt x="53" y="469"/>
                      <a:pt x="53" y="469"/>
                    </a:cubicBezTo>
                    <a:cubicBezTo>
                      <a:pt x="54" y="471"/>
                      <a:pt x="55" y="474"/>
                      <a:pt x="57" y="476"/>
                    </a:cubicBezTo>
                    <a:cubicBezTo>
                      <a:pt x="58" y="477"/>
                      <a:pt x="58" y="477"/>
                      <a:pt x="59" y="474"/>
                    </a:cubicBezTo>
                    <a:cubicBezTo>
                      <a:pt x="60" y="473"/>
                      <a:pt x="60" y="472"/>
                      <a:pt x="61" y="472"/>
                    </a:cubicBezTo>
                    <a:cubicBezTo>
                      <a:pt x="66" y="471"/>
                      <a:pt x="70" y="468"/>
                      <a:pt x="75" y="469"/>
                    </a:cubicBezTo>
                    <a:cubicBezTo>
                      <a:pt x="78" y="469"/>
                      <a:pt x="79" y="470"/>
                      <a:pt x="81" y="468"/>
                    </a:cubicBezTo>
                    <a:cubicBezTo>
                      <a:pt x="84" y="466"/>
                      <a:pt x="87" y="465"/>
                      <a:pt x="90" y="464"/>
                    </a:cubicBezTo>
                    <a:cubicBezTo>
                      <a:pt x="95" y="462"/>
                      <a:pt x="101" y="461"/>
                      <a:pt x="103" y="455"/>
                    </a:cubicBezTo>
                    <a:cubicBezTo>
                      <a:pt x="107" y="453"/>
                      <a:pt x="110" y="450"/>
                      <a:pt x="114" y="448"/>
                    </a:cubicBezTo>
                    <a:cubicBezTo>
                      <a:pt x="115" y="448"/>
                      <a:pt x="117" y="448"/>
                      <a:pt x="119" y="449"/>
                    </a:cubicBezTo>
                    <a:cubicBezTo>
                      <a:pt x="120" y="447"/>
                      <a:pt x="120" y="445"/>
                      <a:pt x="121" y="445"/>
                    </a:cubicBezTo>
                    <a:cubicBezTo>
                      <a:pt x="125" y="444"/>
                      <a:pt x="128" y="442"/>
                      <a:pt x="132" y="440"/>
                    </a:cubicBezTo>
                    <a:cubicBezTo>
                      <a:pt x="136" y="439"/>
                      <a:pt x="138" y="437"/>
                      <a:pt x="140" y="433"/>
                    </a:cubicBezTo>
                    <a:cubicBezTo>
                      <a:pt x="140" y="432"/>
                      <a:pt x="142" y="430"/>
                      <a:pt x="143" y="429"/>
                    </a:cubicBezTo>
                    <a:cubicBezTo>
                      <a:pt x="151" y="425"/>
                      <a:pt x="158" y="420"/>
                      <a:pt x="167" y="418"/>
                    </a:cubicBezTo>
                    <a:cubicBezTo>
                      <a:pt x="173" y="416"/>
                      <a:pt x="177" y="413"/>
                      <a:pt x="181" y="408"/>
                    </a:cubicBezTo>
                    <a:cubicBezTo>
                      <a:pt x="183" y="406"/>
                      <a:pt x="185" y="405"/>
                      <a:pt x="188" y="403"/>
                    </a:cubicBezTo>
                    <a:cubicBezTo>
                      <a:pt x="190" y="402"/>
                      <a:pt x="192" y="401"/>
                      <a:pt x="193" y="400"/>
                    </a:cubicBezTo>
                    <a:cubicBezTo>
                      <a:pt x="197" y="398"/>
                      <a:pt x="198" y="395"/>
                      <a:pt x="196" y="392"/>
                    </a:cubicBezTo>
                    <a:cubicBezTo>
                      <a:pt x="195" y="390"/>
                      <a:pt x="194" y="389"/>
                      <a:pt x="194" y="388"/>
                    </a:cubicBezTo>
                    <a:cubicBezTo>
                      <a:pt x="192" y="385"/>
                      <a:pt x="193" y="383"/>
                      <a:pt x="194" y="382"/>
                    </a:cubicBezTo>
                    <a:cubicBezTo>
                      <a:pt x="198" y="378"/>
                      <a:pt x="202" y="376"/>
                      <a:pt x="206" y="377"/>
                    </a:cubicBezTo>
                    <a:cubicBezTo>
                      <a:pt x="209" y="378"/>
                      <a:pt x="211" y="377"/>
                      <a:pt x="214" y="376"/>
                    </a:cubicBezTo>
                    <a:cubicBezTo>
                      <a:pt x="217" y="373"/>
                      <a:pt x="221" y="371"/>
                      <a:pt x="222" y="366"/>
                    </a:cubicBezTo>
                    <a:cubicBezTo>
                      <a:pt x="223" y="363"/>
                      <a:pt x="225" y="361"/>
                      <a:pt x="228" y="361"/>
                    </a:cubicBezTo>
                    <a:cubicBezTo>
                      <a:pt x="231" y="361"/>
                      <a:pt x="233" y="360"/>
                      <a:pt x="234" y="358"/>
                    </a:cubicBezTo>
                    <a:cubicBezTo>
                      <a:pt x="239" y="348"/>
                      <a:pt x="249" y="345"/>
                      <a:pt x="259" y="341"/>
                    </a:cubicBezTo>
                    <a:cubicBezTo>
                      <a:pt x="262" y="339"/>
                      <a:pt x="265" y="342"/>
                      <a:pt x="266" y="345"/>
                    </a:cubicBezTo>
                    <a:cubicBezTo>
                      <a:pt x="266" y="347"/>
                      <a:pt x="266" y="349"/>
                      <a:pt x="265" y="350"/>
                    </a:cubicBezTo>
                    <a:cubicBezTo>
                      <a:pt x="265" y="351"/>
                      <a:pt x="264" y="352"/>
                      <a:pt x="263" y="352"/>
                    </a:cubicBezTo>
                    <a:cubicBezTo>
                      <a:pt x="257" y="348"/>
                      <a:pt x="251" y="349"/>
                      <a:pt x="245" y="353"/>
                    </a:cubicBezTo>
                    <a:cubicBezTo>
                      <a:pt x="243" y="354"/>
                      <a:pt x="242" y="355"/>
                      <a:pt x="241" y="356"/>
                    </a:cubicBezTo>
                    <a:cubicBezTo>
                      <a:pt x="238" y="364"/>
                      <a:pt x="232" y="370"/>
                      <a:pt x="227" y="376"/>
                    </a:cubicBezTo>
                    <a:cubicBezTo>
                      <a:pt x="225" y="378"/>
                      <a:pt x="224" y="381"/>
                      <a:pt x="227" y="383"/>
                    </a:cubicBezTo>
                    <a:cubicBezTo>
                      <a:pt x="228" y="384"/>
                      <a:pt x="228" y="385"/>
                      <a:pt x="227" y="386"/>
                    </a:cubicBezTo>
                    <a:cubicBezTo>
                      <a:pt x="224" y="387"/>
                      <a:pt x="221" y="389"/>
                      <a:pt x="218" y="390"/>
                    </a:cubicBezTo>
                    <a:cubicBezTo>
                      <a:pt x="217" y="391"/>
                      <a:pt x="216" y="393"/>
                      <a:pt x="217" y="395"/>
                    </a:cubicBezTo>
                    <a:cubicBezTo>
                      <a:pt x="218" y="396"/>
                      <a:pt x="219" y="397"/>
                      <a:pt x="221" y="397"/>
                    </a:cubicBezTo>
                    <a:cubicBezTo>
                      <a:pt x="223" y="397"/>
                      <a:pt x="226" y="397"/>
                      <a:pt x="229" y="396"/>
                    </a:cubicBezTo>
                    <a:cubicBezTo>
                      <a:pt x="233" y="393"/>
                      <a:pt x="238" y="391"/>
                      <a:pt x="244" y="389"/>
                    </a:cubicBezTo>
                    <a:cubicBezTo>
                      <a:pt x="246" y="389"/>
                      <a:pt x="248" y="388"/>
                      <a:pt x="250" y="387"/>
                    </a:cubicBezTo>
                    <a:cubicBezTo>
                      <a:pt x="255" y="385"/>
                      <a:pt x="259" y="382"/>
                      <a:pt x="265" y="383"/>
                    </a:cubicBezTo>
                    <a:cubicBezTo>
                      <a:pt x="267" y="383"/>
                      <a:pt x="268" y="382"/>
                      <a:pt x="270" y="381"/>
                    </a:cubicBezTo>
                    <a:cubicBezTo>
                      <a:pt x="273" y="380"/>
                      <a:pt x="274" y="378"/>
                      <a:pt x="276" y="376"/>
                    </a:cubicBezTo>
                    <a:cubicBezTo>
                      <a:pt x="278" y="374"/>
                      <a:pt x="279" y="374"/>
                      <a:pt x="281" y="376"/>
                    </a:cubicBezTo>
                    <a:cubicBezTo>
                      <a:pt x="282" y="376"/>
                      <a:pt x="283" y="376"/>
                      <a:pt x="284" y="376"/>
                    </a:cubicBezTo>
                    <a:cubicBezTo>
                      <a:pt x="285" y="374"/>
                      <a:pt x="286" y="371"/>
                      <a:pt x="283" y="369"/>
                    </a:cubicBezTo>
                    <a:cubicBezTo>
                      <a:pt x="282" y="368"/>
                      <a:pt x="281" y="366"/>
                      <a:pt x="280" y="364"/>
                    </a:cubicBezTo>
                    <a:cubicBezTo>
                      <a:pt x="278" y="361"/>
                      <a:pt x="279" y="358"/>
                      <a:pt x="282" y="356"/>
                    </a:cubicBezTo>
                    <a:cubicBezTo>
                      <a:pt x="284" y="354"/>
                      <a:pt x="285" y="354"/>
                      <a:pt x="286" y="356"/>
                    </a:cubicBezTo>
                    <a:cubicBezTo>
                      <a:pt x="287" y="359"/>
                      <a:pt x="289" y="362"/>
                      <a:pt x="293" y="361"/>
                    </a:cubicBezTo>
                    <a:cubicBezTo>
                      <a:pt x="296" y="360"/>
                      <a:pt x="298" y="360"/>
                      <a:pt x="301" y="360"/>
                    </a:cubicBezTo>
                    <a:cubicBezTo>
                      <a:pt x="301" y="360"/>
                      <a:pt x="301" y="360"/>
                      <a:pt x="301" y="360"/>
                    </a:cubicBezTo>
                    <a:cubicBezTo>
                      <a:pt x="301" y="359"/>
                      <a:pt x="301" y="359"/>
                      <a:pt x="301" y="359"/>
                    </a:cubicBezTo>
                    <a:cubicBezTo>
                      <a:pt x="301" y="360"/>
                      <a:pt x="301" y="360"/>
                      <a:pt x="301" y="360"/>
                    </a:cubicBezTo>
                    <a:cubicBezTo>
                      <a:pt x="301" y="360"/>
                      <a:pt x="301" y="360"/>
                      <a:pt x="301" y="360"/>
                    </a:cubicBezTo>
                    <a:cubicBezTo>
                      <a:pt x="301" y="362"/>
                      <a:pt x="301" y="363"/>
                      <a:pt x="301" y="365"/>
                    </a:cubicBezTo>
                    <a:cubicBezTo>
                      <a:pt x="302" y="371"/>
                      <a:pt x="305" y="376"/>
                      <a:pt x="311" y="378"/>
                    </a:cubicBezTo>
                    <a:cubicBezTo>
                      <a:pt x="315" y="380"/>
                      <a:pt x="317" y="383"/>
                      <a:pt x="319" y="386"/>
                    </a:cubicBezTo>
                    <a:cubicBezTo>
                      <a:pt x="320" y="388"/>
                      <a:pt x="320" y="389"/>
                      <a:pt x="321" y="391"/>
                    </a:cubicBezTo>
                    <a:cubicBezTo>
                      <a:pt x="322" y="393"/>
                      <a:pt x="324" y="394"/>
                      <a:pt x="326" y="395"/>
                    </a:cubicBezTo>
                    <a:cubicBezTo>
                      <a:pt x="328" y="395"/>
                      <a:pt x="331" y="395"/>
                      <a:pt x="333" y="395"/>
                    </a:cubicBezTo>
                    <a:cubicBezTo>
                      <a:pt x="338" y="395"/>
                      <a:pt x="342" y="397"/>
                      <a:pt x="346" y="400"/>
                    </a:cubicBezTo>
                    <a:cubicBezTo>
                      <a:pt x="348" y="402"/>
                      <a:pt x="349" y="402"/>
                      <a:pt x="350" y="403"/>
                    </a:cubicBezTo>
                    <a:cubicBezTo>
                      <a:pt x="350" y="403"/>
                      <a:pt x="350" y="403"/>
                      <a:pt x="350" y="403"/>
                    </a:cubicBezTo>
                    <a:cubicBezTo>
                      <a:pt x="351" y="402"/>
                      <a:pt x="351" y="402"/>
                      <a:pt x="351" y="402"/>
                    </a:cubicBezTo>
                    <a:cubicBezTo>
                      <a:pt x="351" y="403"/>
                      <a:pt x="351" y="403"/>
                      <a:pt x="351" y="403"/>
                    </a:cubicBezTo>
                    <a:cubicBezTo>
                      <a:pt x="351" y="403"/>
                      <a:pt x="351" y="403"/>
                      <a:pt x="350" y="403"/>
                    </a:cubicBezTo>
                    <a:cubicBezTo>
                      <a:pt x="351" y="404"/>
                      <a:pt x="352" y="405"/>
                      <a:pt x="353" y="407"/>
                    </a:cubicBezTo>
                    <a:cubicBezTo>
                      <a:pt x="357" y="410"/>
                      <a:pt x="361" y="413"/>
                      <a:pt x="366" y="411"/>
                    </a:cubicBezTo>
                    <a:cubicBezTo>
                      <a:pt x="367" y="411"/>
                      <a:pt x="368" y="411"/>
                      <a:pt x="368" y="412"/>
                    </a:cubicBezTo>
                    <a:cubicBezTo>
                      <a:pt x="369" y="412"/>
                      <a:pt x="370" y="413"/>
                      <a:pt x="369" y="414"/>
                    </a:cubicBezTo>
                    <a:cubicBezTo>
                      <a:pt x="366" y="418"/>
                      <a:pt x="366" y="421"/>
                      <a:pt x="369" y="424"/>
                    </a:cubicBezTo>
                    <a:cubicBezTo>
                      <a:pt x="371" y="426"/>
                      <a:pt x="372" y="428"/>
                      <a:pt x="373" y="429"/>
                    </a:cubicBezTo>
                    <a:cubicBezTo>
                      <a:pt x="376" y="430"/>
                      <a:pt x="378" y="431"/>
                      <a:pt x="378" y="435"/>
                    </a:cubicBezTo>
                    <a:cubicBezTo>
                      <a:pt x="378" y="437"/>
                      <a:pt x="378" y="439"/>
                      <a:pt x="379" y="441"/>
                    </a:cubicBezTo>
                    <a:cubicBezTo>
                      <a:pt x="380" y="446"/>
                      <a:pt x="382" y="451"/>
                      <a:pt x="385" y="454"/>
                    </a:cubicBezTo>
                    <a:cubicBezTo>
                      <a:pt x="387" y="456"/>
                      <a:pt x="390" y="458"/>
                      <a:pt x="393" y="457"/>
                    </a:cubicBezTo>
                    <a:cubicBezTo>
                      <a:pt x="395" y="457"/>
                      <a:pt x="397" y="455"/>
                      <a:pt x="396" y="453"/>
                    </a:cubicBezTo>
                    <a:cubicBezTo>
                      <a:pt x="396" y="451"/>
                      <a:pt x="395" y="450"/>
                      <a:pt x="395" y="448"/>
                    </a:cubicBezTo>
                    <a:cubicBezTo>
                      <a:pt x="395" y="448"/>
                      <a:pt x="395" y="447"/>
                      <a:pt x="395" y="446"/>
                    </a:cubicBezTo>
                    <a:cubicBezTo>
                      <a:pt x="396" y="445"/>
                      <a:pt x="396" y="446"/>
                      <a:pt x="397" y="447"/>
                    </a:cubicBezTo>
                    <a:cubicBezTo>
                      <a:pt x="398" y="449"/>
                      <a:pt x="399" y="451"/>
                      <a:pt x="399" y="453"/>
                    </a:cubicBezTo>
                    <a:cubicBezTo>
                      <a:pt x="399" y="457"/>
                      <a:pt x="402" y="459"/>
                      <a:pt x="404" y="462"/>
                    </a:cubicBezTo>
                    <a:cubicBezTo>
                      <a:pt x="404" y="462"/>
                      <a:pt x="404" y="463"/>
                      <a:pt x="404" y="463"/>
                    </a:cubicBezTo>
                    <a:cubicBezTo>
                      <a:pt x="403" y="464"/>
                      <a:pt x="402" y="464"/>
                      <a:pt x="401" y="464"/>
                    </a:cubicBezTo>
                    <a:cubicBezTo>
                      <a:pt x="400" y="463"/>
                      <a:pt x="399" y="462"/>
                      <a:pt x="398" y="462"/>
                    </a:cubicBezTo>
                    <a:cubicBezTo>
                      <a:pt x="395" y="461"/>
                      <a:pt x="391" y="463"/>
                      <a:pt x="390" y="466"/>
                    </a:cubicBezTo>
                    <a:cubicBezTo>
                      <a:pt x="389" y="469"/>
                      <a:pt x="388" y="472"/>
                      <a:pt x="388" y="475"/>
                    </a:cubicBezTo>
                    <a:cubicBezTo>
                      <a:pt x="389" y="479"/>
                      <a:pt x="390" y="482"/>
                      <a:pt x="390" y="485"/>
                    </a:cubicBezTo>
                    <a:cubicBezTo>
                      <a:pt x="390" y="485"/>
                      <a:pt x="390" y="485"/>
                      <a:pt x="390" y="485"/>
                    </a:cubicBezTo>
                    <a:cubicBezTo>
                      <a:pt x="390" y="485"/>
                      <a:pt x="390" y="485"/>
                      <a:pt x="390" y="486"/>
                    </a:cubicBezTo>
                    <a:cubicBezTo>
                      <a:pt x="390" y="485"/>
                      <a:pt x="390" y="485"/>
                      <a:pt x="390" y="485"/>
                    </a:cubicBezTo>
                    <a:cubicBezTo>
                      <a:pt x="392" y="488"/>
                      <a:pt x="393" y="491"/>
                      <a:pt x="392" y="494"/>
                    </a:cubicBezTo>
                    <a:cubicBezTo>
                      <a:pt x="390" y="499"/>
                      <a:pt x="390" y="504"/>
                      <a:pt x="391" y="510"/>
                    </a:cubicBezTo>
                    <a:cubicBezTo>
                      <a:pt x="391" y="510"/>
                      <a:pt x="391" y="511"/>
                      <a:pt x="391" y="511"/>
                    </a:cubicBezTo>
                    <a:cubicBezTo>
                      <a:pt x="392" y="511"/>
                      <a:pt x="394" y="511"/>
                      <a:pt x="394" y="510"/>
                    </a:cubicBezTo>
                    <a:cubicBezTo>
                      <a:pt x="396" y="507"/>
                      <a:pt x="398" y="503"/>
                      <a:pt x="399" y="500"/>
                    </a:cubicBezTo>
                    <a:cubicBezTo>
                      <a:pt x="400" y="499"/>
                      <a:pt x="400" y="499"/>
                      <a:pt x="400" y="498"/>
                    </a:cubicBezTo>
                    <a:cubicBezTo>
                      <a:pt x="400" y="498"/>
                      <a:pt x="400" y="498"/>
                      <a:pt x="400" y="498"/>
                    </a:cubicBezTo>
                    <a:cubicBezTo>
                      <a:pt x="402" y="496"/>
                      <a:pt x="404" y="495"/>
                      <a:pt x="407" y="496"/>
                    </a:cubicBezTo>
                    <a:cubicBezTo>
                      <a:pt x="407" y="495"/>
                      <a:pt x="407" y="495"/>
                      <a:pt x="407" y="495"/>
                    </a:cubicBezTo>
                    <a:cubicBezTo>
                      <a:pt x="407" y="495"/>
                      <a:pt x="407" y="495"/>
                      <a:pt x="407" y="495"/>
                    </a:cubicBezTo>
                    <a:cubicBezTo>
                      <a:pt x="407" y="495"/>
                      <a:pt x="407" y="494"/>
                      <a:pt x="408" y="494"/>
                    </a:cubicBezTo>
                    <a:cubicBezTo>
                      <a:pt x="412" y="488"/>
                      <a:pt x="417" y="482"/>
                      <a:pt x="419" y="475"/>
                    </a:cubicBezTo>
                    <a:cubicBezTo>
                      <a:pt x="419" y="474"/>
                      <a:pt x="421" y="474"/>
                      <a:pt x="422" y="474"/>
                    </a:cubicBezTo>
                    <a:cubicBezTo>
                      <a:pt x="422" y="474"/>
                      <a:pt x="423" y="475"/>
                      <a:pt x="423" y="476"/>
                    </a:cubicBezTo>
                    <a:cubicBezTo>
                      <a:pt x="423" y="477"/>
                      <a:pt x="423" y="479"/>
                      <a:pt x="422" y="480"/>
                    </a:cubicBezTo>
                    <a:cubicBezTo>
                      <a:pt x="421" y="484"/>
                      <a:pt x="420" y="487"/>
                      <a:pt x="418" y="491"/>
                    </a:cubicBezTo>
                    <a:cubicBezTo>
                      <a:pt x="417" y="494"/>
                      <a:pt x="419" y="496"/>
                      <a:pt x="420" y="498"/>
                    </a:cubicBezTo>
                    <a:cubicBezTo>
                      <a:pt x="420" y="498"/>
                      <a:pt x="420" y="498"/>
                      <a:pt x="421" y="498"/>
                    </a:cubicBezTo>
                    <a:cubicBezTo>
                      <a:pt x="421" y="498"/>
                      <a:pt x="421" y="498"/>
                      <a:pt x="421" y="499"/>
                    </a:cubicBezTo>
                    <a:cubicBezTo>
                      <a:pt x="422" y="500"/>
                      <a:pt x="423" y="502"/>
                      <a:pt x="423" y="504"/>
                    </a:cubicBezTo>
                    <a:cubicBezTo>
                      <a:pt x="423" y="505"/>
                      <a:pt x="423" y="505"/>
                      <a:pt x="423" y="505"/>
                    </a:cubicBezTo>
                    <a:cubicBezTo>
                      <a:pt x="424" y="506"/>
                      <a:pt x="424" y="506"/>
                      <a:pt x="424" y="506"/>
                    </a:cubicBezTo>
                    <a:cubicBezTo>
                      <a:pt x="423" y="505"/>
                      <a:pt x="423" y="505"/>
                      <a:pt x="423" y="505"/>
                    </a:cubicBezTo>
                    <a:cubicBezTo>
                      <a:pt x="423" y="505"/>
                      <a:pt x="423" y="505"/>
                      <a:pt x="423" y="504"/>
                    </a:cubicBezTo>
                    <a:cubicBezTo>
                      <a:pt x="421" y="503"/>
                      <a:pt x="421" y="501"/>
                      <a:pt x="421" y="499"/>
                    </a:cubicBezTo>
                    <a:cubicBezTo>
                      <a:pt x="420" y="499"/>
                      <a:pt x="420" y="498"/>
                      <a:pt x="420" y="498"/>
                    </a:cubicBezTo>
                    <a:cubicBezTo>
                      <a:pt x="420" y="498"/>
                      <a:pt x="420" y="498"/>
                      <a:pt x="420" y="498"/>
                    </a:cubicBezTo>
                    <a:cubicBezTo>
                      <a:pt x="418" y="497"/>
                      <a:pt x="416" y="497"/>
                      <a:pt x="415" y="497"/>
                    </a:cubicBezTo>
                    <a:cubicBezTo>
                      <a:pt x="412" y="496"/>
                      <a:pt x="410" y="495"/>
                      <a:pt x="407" y="495"/>
                    </a:cubicBezTo>
                    <a:cubicBezTo>
                      <a:pt x="407" y="495"/>
                      <a:pt x="407" y="496"/>
                      <a:pt x="407" y="496"/>
                    </a:cubicBezTo>
                    <a:cubicBezTo>
                      <a:pt x="407" y="496"/>
                      <a:pt x="407" y="496"/>
                      <a:pt x="407" y="496"/>
                    </a:cubicBezTo>
                    <a:cubicBezTo>
                      <a:pt x="405" y="498"/>
                      <a:pt x="403" y="498"/>
                      <a:pt x="400" y="498"/>
                    </a:cubicBezTo>
                    <a:cubicBezTo>
                      <a:pt x="400" y="498"/>
                      <a:pt x="400" y="498"/>
                      <a:pt x="400" y="499"/>
                    </a:cubicBezTo>
                    <a:cubicBezTo>
                      <a:pt x="400" y="499"/>
                      <a:pt x="400" y="499"/>
                      <a:pt x="399" y="500"/>
                    </a:cubicBezTo>
                    <a:cubicBezTo>
                      <a:pt x="399" y="504"/>
                      <a:pt x="400" y="509"/>
                      <a:pt x="397" y="514"/>
                    </a:cubicBezTo>
                    <a:cubicBezTo>
                      <a:pt x="397" y="516"/>
                      <a:pt x="398" y="518"/>
                      <a:pt x="401" y="518"/>
                    </a:cubicBezTo>
                    <a:cubicBezTo>
                      <a:pt x="402" y="519"/>
                      <a:pt x="402" y="519"/>
                      <a:pt x="403" y="519"/>
                    </a:cubicBezTo>
                    <a:cubicBezTo>
                      <a:pt x="403" y="519"/>
                      <a:pt x="403" y="519"/>
                      <a:pt x="403" y="519"/>
                    </a:cubicBezTo>
                    <a:cubicBezTo>
                      <a:pt x="404" y="518"/>
                      <a:pt x="404" y="518"/>
                      <a:pt x="404" y="518"/>
                    </a:cubicBezTo>
                    <a:cubicBezTo>
                      <a:pt x="405" y="517"/>
                      <a:pt x="405" y="516"/>
                      <a:pt x="405" y="515"/>
                    </a:cubicBezTo>
                    <a:cubicBezTo>
                      <a:pt x="405" y="516"/>
                      <a:pt x="406" y="516"/>
                      <a:pt x="405" y="516"/>
                    </a:cubicBezTo>
                    <a:cubicBezTo>
                      <a:pt x="405" y="517"/>
                      <a:pt x="405" y="517"/>
                      <a:pt x="404" y="518"/>
                    </a:cubicBezTo>
                    <a:cubicBezTo>
                      <a:pt x="404" y="518"/>
                      <a:pt x="404" y="519"/>
                      <a:pt x="404" y="519"/>
                    </a:cubicBezTo>
                    <a:cubicBezTo>
                      <a:pt x="404" y="519"/>
                      <a:pt x="403" y="519"/>
                      <a:pt x="403" y="519"/>
                    </a:cubicBezTo>
                    <a:cubicBezTo>
                      <a:pt x="403" y="520"/>
                      <a:pt x="402" y="522"/>
                      <a:pt x="403" y="523"/>
                    </a:cubicBezTo>
                    <a:cubicBezTo>
                      <a:pt x="404" y="526"/>
                      <a:pt x="406" y="528"/>
                      <a:pt x="405" y="531"/>
                    </a:cubicBezTo>
                    <a:cubicBezTo>
                      <a:pt x="404" y="533"/>
                      <a:pt x="403" y="535"/>
                      <a:pt x="403" y="537"/>
                    </a:cubicBezTo>
                    <a:cubicBezTo>
                      <a:pt x="403" y="539"/>
                      <a:pt x="402" y="541"/>
                      <a:pt x="403" y="542"/>
                    </a:cubicBezTo>
                    <a:cubicBezTo>
                      <a:pt x="405" y="545"/>
                      <a:pt x="405" y="550"/>
                      <a:pt x="407" y="554"/>
                    </a:cubicBezTo>
                    <a:cubicBezTo>
                      <a:pt x="407" y="555"/>
                      <a:pt x="409" y="555"/>
                      <a:pt x="410" y="555"/>
                    </a:cubicBezTo>
                    <a:cubicBezTo>
                      <a:pt x="411" y="555"/>
                      <a:pt x="412" y="554"/>
                      <a:pt x="412" y="554"/>
                    </a:cubicBezTo>
                    <a:cubicBezTo>
                      <a:pt x="414" y="549"/>
                      <a:pt x="417" y="544"/>
                      <a:pt x="417" y="539"/>
                    </a:cubicBezTo>
                    <a:cubicBezTo>
                      <a:pt x="417" y="539"/>
                      <a:pt x="417" y="539"/>
                      <a:pt x="417" y="539"/>
                    </a:cubicBezTo>
                    <a:cubicBezTo>
                      <a:pt x="417" y="538"/>
                      <a:pt x="417" y="538"/>
                      <a:pt x="416" y="538"/>
                    </a:cubicBezTo>
                    <a:cubicBezTo>
                      <a:pt x="416" y="537"/>
                      <a:pt x="416" y="537"/>
                      <a:pt x="416" y="537"/>
                    </a:cubicBezTo>
                    <a:cubicBezTo>
                      <a:pt x="416" y="537"/>
                      <a:pt x="416" y="537"/>
                      <a:pt x="416" y="537"/>
                    </a:cubicBezTo>
                    <a:cubicBezTo>
                      <a:pt x="416" y="537"/>
                      <a:pt x="416" y="538"/>
                      <a:pt x="416" y="538"/>
                    </a:cubicBezTo>
                    <a:cubicBezTo>
                      <a:pt x="417" y="538"/>
                      <a:pt x="417" y="538"/>
                      <a:pt x="417" y="538"/>
                    </a:cubicBezTo>
                    <a:cubicBezTo>
                      <a:pt x="417" y="538"/>
                      <a:pt x="417" y="538"/>
                      <a:pt x="417" y="539"/>
                    </a:cubicBezTo>
                    <a:cubicBezTo>
                      <a:pt x="418" y="539"/>
                      <a:pt x="419" y="539"/>
                      <a:pt x="420" y="539"/>
                    </a:cubicBezTo>
                    <a:cubicBezTo>
                      <a:pt x="420" y="538"/>
                      <a:pt x="420" y="538"/>
                      <a:pt x="420" y="538"/>
                    </a:cubicBezTo>
                    <a:cubicBezTo>
                      <a:pt x="420" y="538"/>
                      <a:pt x="420" y="538"/>
                      <a:pt x="420" y="538"/>
                    </a:cubicBezTo>
                    <a:cubicBezTo>
                      <a:pt x="420" y="538"/>
                      <a:pt x="420" y="538"/>
                      <a:pt x="420" y="539"/>
                    </a:cubicBezTo>
                    <a:cubicBezTo>
                      <a:pt x="420" y="539"/>
                      <a:pt x="420" y="539"/>
                      <a:pt x="420" y="539"/>
                    </a:cubicBezTo>
                    <a:cubicBezTo>
                      <a:pt x="421" y="541"/>
                      <a:pt x="422" y="542"/>
                      <a:pt x="423" y="544"/>
                    </a:cubicBezTo>
                    <a:cubicBezTo>
                      <a:pt x="424" y="544"/>
                      <a:pt x="424" y="544"/>
                      <a:pt x="424" y="544"/>
                    </a:cubicBezTo>
                    <a:cubicBezTo>
                      <a:pt x="424" y="544"/>
                      <a:pt x="424" y="545"/>
                      <a:pt x="424" y="545"/>
                    </a:cubicBezTo>
                    <a:cubicBezTo>
                      <a:pt x="424" y="546"/>
                      <a:pt x="425" y="547"/>
                      <a:pt x="425" y="547"/>
                    </a:cubicBezTo>
                    <a:cubicBezTo>
                      <a:pt x="425" y="549"/>
                      <a:pt x="424" y="549"/>
                      <a:pt x="424" y="547"/>
                    </a:cubicBezTo>
                    <a:cubicBezTo>
                      <a:pt x="424" y="547"/>
                      <a:pt x="424" y="546"/>
                      <a:pt x="424" y="546"/>
                    </a:cubicBezTo>
                    <a:cubicBezTo>
                      <a:pt x="424" y="546"/>
                      <a:pt x="424" y="545"/>
                      <a:pt x="424" y="545"/>
                    </a:cubicBezTo>
                    <a:cubicBezTo>
                      <a:pt x="424" y="545"/>
                      <a:pt x="424" y="545"/>
                      <a:pt x="424" y="544"/>
                    </a:cubicBezTo>
                    <a:cubicBezTo>
                      <a:pt x="423" y="544"/>
                      <a:pt x="423" y="544"/>
                      <a:pt x="423" y="544"/>
                    </a:cubicBezTo>
                    <a:cubicBezTo>
                      <a:pt x="421" y="546"/>
                      <a:pt x="420" y="548"/>
                      <a:pt x="421" y="551"/>
                    </a:cubicBezTo>
                    <a:cubicBezTo>
                      <a:pt x="421" y="553"/>
                      <a:pt x="423" y="555"/>
                      <a:pt x="425" y="556"/>
                    </a:cubicBezTo>
                    <a:cubicBezTo>
                      <a:pt x="426" y="557"/>
                      <a:pt x="428" y="557"/>
                      <a:pt x="429" y="557"/>
                    </a:cubicBezTo>
                    <a:cubicBezTo>
                      <a:pt x="432" y="557"/>
                      <a:pt x="432" y="559"/>
                      <a:pt x="431" y="560"/>
                    </a:cubicBezTo>
                    <a:cubicBezTo>
                      <a:pt x="428" y="564"/>
                      <a:pt x="426" y="567"/>
                      <a:pt x="426" y="572"/>
                    </a:cubicBezTo>
                    <a:cubicBezTo>
                      <a:pt x="426" y="574"/>
                      <a:pt x="423" y="574"/>
                      <a:pt x="422" y="574"/>
                    </a:cubicBezTo>
                    <a:cubicBezTo>
                      <a:pt x="420" y="576"/>
                      <a:pt x="420" y="577"/>
                      <a:pt x="421" y="578"/>
                    </a:cubicBezTo>
                    <a:cubicBezTo>
                      <a:pt x="425" y="582"/>
                      <a:pt x="424" y="584"/>
                      <a:pt x="420" y="586"/>
                    </a:cubicBezTo>
                    <a:cubicBezTo>
                      <a:pt x="419" y="586"/>
                      <a:pt x="418" y="587"/>
                      <a:pt x="418" y="588"/>
                    </a:cubicBezTo>
                    <a:cubicBezTo>
                      <a:pt x="419" y="592"/>
                      <a:pt x="422" y="595"/>
                      <a:pt x="425" y="594"/>
                    </a:cubicBezTo>
                    <a:cubicBezTo>
                      <a:pt x="428" y="592"/>
                      <a:pt x="432" y="591"/>
                      <a:pt x="436" y="591"/>
                    </a:cubicBezTo>
                    <a:cubicBezTo>
                      <a:pt x="436" y="591"/>
                      <a:pt x="437" y="591"/>
                      <a:pt x="437" y="591"/>
                    </a:cubicBezTo>
                    <a:cubicBezTo>
                      <a:pt x="437" y="592"/>
                      <a:pt x="437" y="594"/>
                      <a:pt x="437" y="594"/>
                    </a:cubicBezTo>
                    <a:cubicBezTo>
                      <a:pt x="436" y="596"/>
                      <a:pt x="434" y="597"/>
                      <a:pt x="432" y="599"/>
                    </a:cubicBezTo>
                    <a:cubicBezTo>
                      <a:pt x="429" y="601"/>
                      <a:pt x="428" y="605"/>
                      <a:pt x="428" y="609"/>
                    </a:cubicBezTo>
                    <a:cubicBezTo>
                      <a:pt x="428" y="610"/>
                      <a:pt x="429" y="610"/>
                      <a:pt x="430" y="611"/>
                    </a:cubicBezTo>
                    <a:cubicBezTo>
                      <a:pt x="430" y="611"/>
                      <a:pt x="430" y="611"/>
                      <a:pt x="430" y="611"/>
                    </a:cubicBezTo>
                    <a:cubicBezTo>
                      <a:pt x="430" y="611"/>
                      <a:pt x="430" y="611"/>
                      <a:pt x="430" y="611"/>
                    </a:cubicBezTo>
                    <a:cubicBezTo>
                      <a:pt x="430" y="611"/>
                      <a:pt x="430" y="611"/>
                      <a:pt x="430" y="611"/>
                    </a:cubicBezTo>
                    <a:cubicBezTo>
                      <a:pt x="430" y="610"/>
                      <a:pt x="431" y="610"/>
                      <a:pt x="431" y="610"/>
                    </a:cubicBezTo>
                    <a:cubicBezTo>
                      <a:pt x="431" y="610"/>
                      <a:pt x="431" y="611"/>
                      <a:pt x="430" y="611"/>
                    </a:cubicBezTo>
                    <a:cubicBezTo>
                      <a:pt x="430" y="611"/>
                      <a:pt x="430" y="611"/>
                      <a:pt x="430" y="611"/>
                    </a:cubicBezTo>
                    <a:cubicBezTo>
                      <a:pt x="433" y="614"/>
                      <a:pt x="435" y="617"/>
                      <a:pt x="438" y="620"/>
                    </a:cubicBezTo>
                    <a:cubicBezTo>
                      <a:pt x="440" y="622"/>
                      <a:pt x="440" y="624"/>
                      <a:pt x="439" y="626"/>
                    </a:cubicBezTo>
                    <a:cubicBezTo>
                      <a:pt x="439" y="627"/>
                      <a:pt x="438" y="629"/>
                      <a:pt x="437" y="631"/>
                    </a:cubicBezTo>
                    <a:cubicBezTo>
                      <a:pt x="437" y="631"/>
                      <a:pt x="436" y="631"/>
                      <a:pt x="436" y="631"/>
                    </a:cubicBezTo>
                    <a:cubicBezTo>
                      <a:pt x="436" y="631"/>
                      <a:pt x="436" y="631"/>
                      <a:pt x="436" y="631"/>
                    </a:cubicBezTo>
                    <a:cubicBezTo>
                      <a:pt x="437" y="631"/>
                      <a:pt x="437" y="631"/>
                      <a:pt x="437" y="631"/>
                    </a:cubicBezTo>
                    <a:cubicBezTo>
                      <a:pt x="437" y="632"/>
                      <a:pt x="436" y="634"/>
                      <a:pt x="436" y="636"/>
                    </a:cubicBezTo>
                    <a:cubicBezTo>
                      <a:pt x="437" y="638"/>
                      <a:pt x="437" y="641"/>
                      <a:pt x="436" y="643"/>
                    </a:cubicBezTo>
                    <a:cubicBezTo>
                      <a:pt x="435" y="644"/>
                      <a:pt x="435" y="644"/>
                      <a:pt x="435" y="645"/>
                    </a:cubicBezTo>
                    <a:cubicBezTo>
                      <a:pt x="440" y="654"/>
                      <a:pt x="440" y="654"/>
                      <a:pt x="440" y="654"/>
                    </a:cubicBezTo>
                    <a:cubicBezTo>
                      <a:pt x="443" y="656"/>
                      <a:pt x="445" y="658"/>
                      <a:pt x="447" y="660"/>
                    </a:cubicBezTo>
                    <a:cubicBezTo>
                      <a:pt x="449" y="663"/>
                      <a:pt x="452" y="665"/>
                      <a:pt x="455" y="666"/>
                    </a:cubicBezTo>
                    <a:cubicBezTo>
                      <a:pt x="458" y="667"/>
                      <a:pt x="460" y="668"/>
                      <a:pt x="462" y="670"/>
                    </a:cubicBezTo>
                    <a:cubicBezTo>
                      <a:pt x="464" y="671"/>
                      <a:pt x="465" y="672"/>
                      <a:pt x="464" y="674"/>
                    </a:cubicBezTo>
                    <a:cubicBezTo>
                      <a:pt x="463" y="677"/>
                      <a:pt x="462" y="680"/>
                      <a:pt x="464" y="683"/>
                    </a:cubicBezTo>
                    <a:cubicBezTo>
                      <a:pt x="464" y="685"/>
                      <a:pt x="465" y="686"/>
                      <a:pt x="466" y="687"/>
                    </a:cubicBezTo>
                    <a:cubicBezTo>
                      <a:pt x="467" y="687"/>
                      <a:pt x="467" y="687"/>
                      <a:pt x="467" y="687"/>
                    </a:cubicBezTo>
                    <a:cubicBezTo>
                      <a:pt x="466" y="687"/>
                      <a:pt x="466" y="687"/>
                      <a:pt x="466" y="687"/>
                    </a:cubicBezTo>
                    <a:cubicBezTo>
                      <a:pt x="466" y="687"/>
                      <a:pt x="466" y="687"/>
                      <a:pt x="466" y="687"/>
                    </a:cubicBezTo>
                    <a:cubicBezTo>
                      <a:pt x="466" y="687"/>
                      <a:pt x="466" y="687"/>
                      <a:pt x="466" y="687"/>
                    </a:cubicBezTo>
                    <a:cubicBezTo>
                      <a:pt x="466" y="688"/>
                      <a:pt x="466" y="689"/>
                      <a:pt x="467" y="690"/>
                    </a:cubicBezTo>
                    <a:cubicBezTo>
                      <a:pt x="468" y="691"/>
                      <a:pt x="469" y="691"/>
                      <a:pt x="471" y="691"/>
                    </a:cubicBezTo>
                    <a:cubicBezTo>
                      <a:pt x="473" y="692"/>
                      <a:pt x="475" y="692"/>
                      <a:pt x="476" y="695"/>
                    </a:cubicBezTo>
                    <a:cubicBezTo>
                      <a:pt x="477" y="699"/>
                      <a:pt x="478" y="702"/>
                      <a:pt x="480" y="706"/>
                    </a:cubicBezTo>
                    <a:cubicBezTo>
                      <a:pt x="482" y="709"/>
                      <a:pt x="480" y="712"/>
                      <a:pt x="479" y="715"/>
                    </a:cubicBezTo>
                    <a:cubicBezTo>
                      <a:pt x="479" y="716"/>
                      <a:pt x="478" y="717"/>
                      <a:pt x="477" y="717"/>
                    </a:cubicBezTo>
                    <a:cubicBezTo>
                      <a:pt x="476" y="718"/>
                      <a:pt x="474" y="720"/>
                      <a:pt x="473" y="719"/>
                    </a:cubicBezTo>
                    <a:cubicBezTo>
                      <a:pt x="468" y="718"/>
                      <a:pt x="463" y="717"/>
                      <a:pt x="459" y="713"/>
                    </a:cubicBezTo>
                    <a:cubicBezTo>
                      <a:pt x="460" y="714"/>
                      <a:pt x="460" y="714"/>
                      <a:pt x="460" y="714"/>
                    </a:cubicBezTo>
                    <a:cubicBezTo>
                      <a:pt x="460" y="714"/>
                      <a:pt x="460" y="714"/>
                      <a:pt x="460" y="713"/>
                    </a:cubicBezTo>
                    <a:cubicBezTo>
                      <a:pt x="461" y="714"/>
                      <a:pt x="463" y="714"/>
                      <a:pt x="464" y="714"/>
                    </a:cubicBezTo>
                    <a:cubicBezTo>
                      <a:pt x="467" y="714"/>
                      <a:pt x="469" y="712"/>
                      <a:pt x="469" y="709"/>
                    </a:cubicBezTo>
                    <a:cubicBezTo>
                      <a:pt x="470" y="703"/>
                      <a:pt x="469" y="697"/>
                      <a:pt x="466" y="691"/>
                    </a:cubicBezTo>
                    <a:cubicBezTo>
                      <a:pt x="464" y="690"/>
                      <a:pt x="462" y="688"/>
                      <a:pt x="461" y="686"/>
                    </a:cubicBezTo>
                    <a:cubicBezTo>
                      <a:pt x="460" y="683"/>
                      <a:pt x="459" y="680"/>
                      <a:pt x="458" y="678"/>
                    </a:cubicBezTo>
                    <a:cubicBezTo>
                      <a:pt x="457" y="672"/>
                      <a:pt x="453" y="668"/>
                      <a:pt x="448" y="666"/>
                    </a:cubicBezTo>
                    <a:cubicBezTo>
                      <a:pt x="443" y="665"/>
                      <a:pt x="440" y="663"/>
                      <a:pt x="436" y="660"/>
                    </a:cubicBezTo>
                    <a:cubicBezTo>
                      <a:pt x="434" y="658"/>
                      <a:pt x="432" y="656"/>
                      <a:pt x="430" y="655"/>
                    </a:cubicBezTo>
                    <a:cubicBezTo>
                      <a:pt x="428" y="654"/>
                      <a:pt x="427" y="654"/>
                      <a:pt x="425" y="654"/>
                    </a:cubicBezTo>
                    <a:cubicBezTo>
                      <a:pt x="424" y="653"/>
                      <a:pt x="421" y="655"/>
                      <a:pt x="422" y="657"/>
                    </a:cubicBezTo>
                    <a:cubicBezTo>
                      <a:pt x="422" y="660"/>
                      <a:pt x="423" y="663"/>
                      <a:pt x="423" y="666"/>
                    </a:cubicBezTo>
                    <a:cubicBezTo>
                      <a:pt x="423" y="668"/>
                      <a:pt x="424" y="670"/>
                      <a:pt x="425" y="671"/>
                    </a:cubicBezTo>
                    <a:cubicBezTo>
                      <a:pt x="427" y="674"/>
                      <a:pt x="430" y="677"/>
                      <a:pt x="432" y="680"/>
                    </a:cubicBezTo>
                    <a:cubicBezTo>
                      <a:pt x="438" y="689"/>
                      <a:pt x="447" y="697"/>
                      <a:pt x="453" y="707"/>
                    </a:cubicBezTo>
                    <a:cubicBezTo>
                      <a:pt x="454" y="708"/>
                      <a:pt x="455" y="709"/>
                      <a:pt x="457" y="710"/>
                    </a:cubicBezTo>
                    <a:cubicBezTo>
                      <a:pt x="456" y="710"/>
                      <a:pt x="456" y="710"/>
                      <a:pt x="456" y="710"/>
                    </a:cubicBezTo>
                    <a:cubicBezTo>
                      <a:pt x="456" y="710"/>
                      <a:pt x="456" y="710"/>
                      <a:pt x="457" y="710"/>
                    </a:cubicBezTo>
                    <a:cubicBezTo>
                      <a:pt x="452" y="712"/>
                      <a:pt x="449" y="715"/>
                      <a:pt x="449" y="720"/>
                    </a:cubicBezTo>
                    <a:cubicBezTo>
                      <a:pt x="449" y="727"/>
                      <a:pt x="449" y="735"/>
                      <a:pt x="449" y="742"/>
                    </a:cubicBezTo>
                    <a:cubicBezTo>
                      <a:pt x="450" y="751"/>
                      <a:pt x="448" y="759"/>
                      <a:pt x="445" y="767"/>
                    </a:cubicBezTo>
                    <a:cubicBezTo>
                      <a:pt x="442" y="776"/>
                      <a:pt x="438" y="785"/>
                      <a:pt x="435" y="794"/>
                    </a:cubicBezTo>
                    <a:cubicBezTo>
                      <a:pt x="433" y="802"/>
                      <a:pt x="430" y="811"/>
                      <a:pt x="425" y="818"/>
                    </a:cubicBezTo>
                    <a:cubicBezTo>
                      <a:pt x="421" y="825"/>
                      <a:pt x="419" y="832"/>
                      <a:pt x="419" y="840"/>
                    </a:cubicBezTo>
                    <a:cubicBezTo>
                      <a:pt x="419" y="842"/>
                      <a:pt x="420" y="843"/>
                      <a:pt x="420" y="845"/>
                    </a:cubicBezTo>
                    <a:cubicBezTo>
                      <a:pt x="420" y="854"/>
                      <a:pt x="419" y="862"/>
                      <a:pt x="413" y="870"/>
                    </a:cubicBezTo>
                    <a:cubicBezTo>
                      <a:pt x="412" y="872"/>
                      <a:pt x="412" y="875"/>
                      <a:pt x="413" y="878"/>
                    </a:cubicBezTo>
                    <a:cubicBezTo>
                      <a:pt x="416" y="884"/>
                      <a:pt x="416" y="889"/>
                      <a:pt x="415" y="896"/>
                    </a:cubicBezTo>
                    <a:cubicBezTo>
                      <a:pt x="414" y="898"/>
                      <a:pt x="415" y="901"/>
                      <a:pt x="415" y="904"/>
                    </a:cubicBezTo>
                    <a:cubicBezTo>
                      <a:pt x="415" y="905"/>
                      <a:pt x="415" y="907"/>
                      <a:pt x="415" y="908"/>
                    </a:cubicBezTo>
                    <a:cubicBezTo>
                      <a:pt x="417" y="913"/>
                      <a:pt x="419" y="918"/>
                      <a:pt x="421" y="922"/>
                    </a:cubicBezTo>
                    <a:cubicBezTo>
                      <a:pt x="422" y="923"/>
                      <a:pt x="424" y="924"/>
                      <a:pt x="425" y="925"/>
                    </a:cubicBezTo>
                    <a:cubicBezTo>
                      <a:pt x="428" y="927"/>
                      <a:pt x="428" y="927"/>
                      <a:pt x="427" y="929"/>
                    </a:cubicBezTo>
                    <a:cubicBezTo>
                      <a:pt x="427" y="931"/>
                      <a:pt x="426" y="932"/>
                      <a:pt x="425" y="934"/>
                    </a:cubicBezTo>
                    <a:cubicBezTo>
                      <a:pt x="425" y="936"/>
                      <a:pt x="425" y="937"/>
                      <a:pt x="425" y="939"/>
                    </a:cubicBezTo>
                    <a:cubicBezTo>
                      <a:pt x="427" y="943"/>
                      <a:pt x="429" y="948"/>
                      <a:pt x="427" y="953"/>
                    </a:cubicBezTo>
                    <a:cubicBezTo>
                      <a:pt x="427" y="954"/>
                      <a:pt x="428" y="956"/>
                      <a:pt x="428" y="958"/>
                    </a:cubicBezTo>
                    <a:cubicBezTo>
                      <a:pt x="431" y="964"/>
                      <a:pt x="434" y="970"/>
                      <a:pt x="436" y="976"/>
                    </a:cubicBezTo>
                    <a:cubicBezTo>
                      <a:pt x="438" y="979"/>
                      <a:pt x="439" y="982"/>
                      <a:pt x="438" y="985"/>
                    </a:cubicBezTo>
                    <a:cubicBezTo>
                      <a:pt x="438" y="989"/>
                      <a:pt x="439" y="991"/>
                      <a:pt x="442" y="992"/>
                    </a:cubicBezTo>
                    <a:cubicBezTo>
                      <a:pt x="452" y="993"/>
                      <a:pt x="459" y="999"/>
                      <a:pt x="467" y="1004"/>
                    </a:cubicBezTo>
                    <a:cubicBezTo>
                      <a:pt x="474" y="1008"/>
                      <a:pt x="477" y="1014"/>
                      <a:pt x="478" y="1021"/>
                    </a:cubicBezTo>
                    <a:cubicBezTo>
                      <a:pt x="478" y="1028"/>
                      <a:pt x="480" y="1033"/>
                      <a:pt x="481" y="1039"/>
                    </a:cubicBezTo>
                    <a:cubicBezTo>
                      <a:pt x="484" y="1049"/>
                      <a:pt x="489" y="1059"/>
                      <a:pt x="490" y="1069"/>
                    </a:cubicBezTo>
                    <a:cubicBezTo>
                      <a:pt x="491" y="1072"/>
                      <a:pt x="493" y="1075"/>
                      <a:pt x="495" y="1077"/>
                    </a:cubicBezTo>
                    <a:cubicBezTo>
                      <a:pt x="501" y="1082"/>
                      <a:pt x="504" y="1087"/>
                      <a:pt x="507" y="1093"/>
                    </a:cubicBezTo>
                    <a:cubicBezTo>
                      <a:pt x="509" y="1096"/>
                      <a:pt x="508" y="1100"/>
                      <a:pt x="507" y="1103"/>
                    </a:cubicBezTo>
                    <a:cubicBezTo>
                      <a:pt x="505" y="1105"/>
                      <a:pt x="503" y="1105"/>
                      <a:pt x="501" y="1105"/>
                    </a:cubicBezTo>
                    <a:cubicBezTo>
                      <a:pt x="500" y="1105"/>
                      <a:pt x="500" y="1105"/>
                      <a:pt x="499" y="1105"/>
                    </a:cubicBezTo>
                    <a:cubicBezTo>
                      <a:pt x="498" y="1106"/>
                      <a:pt x="497" y="1108"/>
                      <a:pt x="498" y="1109"/>
                    </a:cubicBezTo>
                    <a:cubicBezTo>
                      <a:pt x="500" y="1114"/>
                      <a:pt x="504" y="1119"/>
                      <a:pt x="509" y="1121"/>
                    </a:cubicBezTo>
                    <a:cubicBezTo>
                      <a:pt x="516" y="1124"/>
                      <a:pt x="520" y="1129"/>
                      <a:pt x="526" y="1134"/>
                    </a:cubicBezTo>
                    <a:cubicBezTo>
                      <a:pt x="528" y="1136"/>
                      <a:pt x="529" y="1139"/>
                      <a:pt x="529" y="1141"/>
                    </a:cubicBezTo>
                    <a:cubicBezTo>
                      <a:pt x="529" y="1144"/>
                      <a:pt x="529" y="1147"/>
                      <a:pt x="528" y="1150"/>
                    </a:cubicBezTo>
                    <a:cubicBezTo>
                      <a:pt x="527" y="1153"/>
                      <a:pt x="528" y="1156"/>
                      <a:pt x="531" y="1158"/>
                    </a:cubicBezTo>
                    <a:cubicBezTo>
                      <a:pt x="539" y="1167"/>
                      <a:pt x="549" y="1173"/>
                      <a:pt x="554" y="1184"/>
                    </a:cubicBezTo>
                    <a:cubicBezTo>
                      <a:pt x="555" y="1186"/>
                      <a:pt x="558" y="1186"/>
                      <a:pt x="560" y="1184"/>
                    </a:cubicBezTo>
                    <a:cubicBezTo>
                      <a:pt x="562" y="1182"/>
                      <a:pt x="563" y="1179"/>
                      <a:pt x="563" y="1177"/>
                    </a:cubicBezTo>
                    <a:cubicBezTo>
                      <a:pt x="561" y="1173"/>
                      <a:pt x="559" y="1170"/>
                      <a:pt x="557" y="1167"/>
                    </a:cubicBezTo>
                    <a:cubicBezTo>
                      <a:pt x="555" y="1165"/>
                      <a:pt x="548" y="1153"/>
                      <a:pt x="547" y="1150"/>
                    </a:cubicBezTo>
                    <a:cubicBezTo>
                      <a:pt x="546" y="1147"/>
                      <a:pt x="545" y="1145"/>
                      <a:pt x="544" y="1142"/>
                    </a:cubicBezTo>
                    <a:cubicBezTo>
                      <a:pt x="544" y="1138"/>
                      <a:pt x="543" y="1133"/>
                      <a:pt x="542" y="1129"/>
                    </a:cubicBezTo>
                    <a:cubicBezTo>
                      <a:pt x="541" y="1124"/>
                      <a:pt x="536" y="1122"/>
                      <a:pt x="535" y="1117"/>
                    </a:cubicBezTo>
                    <a:cubicBezTo>
                      <a:pt x="532" y="1109"/>
                      <a:pt x="529" y="1102"/>
                      <a:pt x="525" y="1096"/>
                    </a:cubicBezTo>
                    <a:cubicBezTo>
                      <a:pt x="520" y="1089"/>
                      <a:pt x="517" y="1081"/>
                      <a:pt x="512" y="1075"/>
                    </a:cubicBezTo>
                    <a:cubicBezTo>
                      <a:pt x="511" y="1074"/>
                      <a:pt x="510" y="1072"/>
                      <a:pt x="510" y="1070"/>
                    </a:cubicBezTo>
                    <a:cubicBezTo>
                      <a:pt x="509" y="1062"/>
                      <a:pt x="508" y="1054"/>
                      <a:pt x="510" y="1046"/>
                    </a:cubicBezTo>
                    <a:cubicBezTo>
                      <a:pt x="510" y="1044"/>
                      <a:pt x="511" y="1044"/>
                      <a:pt x="513" y="1044"/>
                    </a:cubicBezTo>
                    <a:cubicBezTo>
                      <a:pt x="516" y="1046"/>
                      <a:pt x="518" y="1047"/>
                      <a:pt x="521" y="1048"/>
                    </a:cubicBezTo>
                    <a:cubicBezTo>
                      <a:pt x="524" y="1050"/>
                      <a:pt x="527" y="1052"/>
                      <a:pt x="527" y="1056"/>
                    </a:cubicBezTo>
                    <a:cubicBezTo>
                      <a:pt x="528" y="1063"/>
                      <a:pt x="529" y="1070"/>
                      <a:pt x="532" y="1077"/>
                    </a:cubicBezTo>
                    <a:cubicBezTo>
                      <a:pt x="536" y="1087"/>
                      <a:pt x="541" y="1097"/>
                      <a:pt x="548" y="1105"/>
                    </a:cubicBezTo>
                    <a:cubicBezTo>
                      <a:pt x="550" y="1107"/>
                      <a:pt x="552" y="1108"/>
                      <a:pt x="552" y="1110"/>
                    </a:cubicBezTo>
                    <a:cubicBezTo>
                      <a:pt x="553" y="1116"/>
                      <a:pt x="557" y="1119"/>
                      <a:pt x="561" y="1122"/>
                    </a:cubicBezTo>
                    <a:cubicBezTo>
                      <a:pt x="563" y="1124"/>
                      <a:pt x="566" y="1126"/>
                      <a:pt x="568" y="1129"/>
                    </a:cubicBezTo>
                    <a:cubicBezTo>
                      <a:pt x="569" y="1130"/>
                      <a:pt x="570" y="1131"/>
                      <a:pt x="569" y="1133"/>
                    </a:cubicBezTo>
                    <a:cubicBezTo>
                      <a:pt x="568" y="1134"/>
                      <a:pt x="567" y="1135"/>
                      <a:pt x="567" y="1136"/>
                    </a:cubicBezTo>
                    <a:cubicBezTo>
                      <a:pt x="565" y="1138"/>
                      <a:pt x="566" y="1142"/>
                      <a:pt x="568" y="1143"/>
                    </a:cubicBezTo>
                    <a:cubicBezTo>
                      <a:pt x="571" y="1146"/>
                      <a:pt x="574" y="1148"/>
                      <a:pt x="578" y="1150"/>
                    </a:cubicBezTo>
                    <a:cubicBezTo>
                      <a:pt x="581" y="1152"/>
                      <a:pt x="584" y="1154"/>
                      <a:pt x="584" y="1158"/>
                    </a:cubicBezTo>
                    <a:cubicBezTo>
                      <a:pt x="584" y="1160"/>
                      <a:pt x="586" y="1162"/>
                      <a:pt x="587" y="1164"/>
                    </a:cubicBezTo>
                    <a:cubicBezTo>
                      <a:pt x="604" y="1181"/>
                      <a:pt x="609" y="1190"/>
                      <a:pt x="614" y="1210"/>
                    </a:cubicBezTo>
                    <a:cubicBezTo>
                      <a:pt x="614" y="1212"/>
                      <a:pt x="614" y="1213"/>
                      <a:pt x="614" y="1215"/>
                    </a:cubicBezTo>
                    <a:cubicBezTo>
                      <a:pt x="613" y="1217"/>
                      <a:pt x="612" y="1219"/>
                      <a:pt x="611" y="1221"/>
                    </a:cubicBezTo>
                    <a:cubicBezTo>
                      <a:pt x="607" y="1226"/>
                      <a:pt x="609" y="1231"/>
                      <a:pt x="612" y="1236"/>
                    </a:cubicBezTo>
                    <a:cubicBezTo>
                      <a:pt x="614" y="1241"/>
                      <a:pt x="617" y="1245"/>
                      <a:pt x="622" y="1246"/>
                    </a:cubicBezTo>
                    <a:cubicBezTo>
                      <a:pt x="627" y="1248"/>
                      <a:pt x="631" y="1251"/>
                      <a:pt x="634" y="1255"/>
                    </a:cubicBezTo>
                    <a:cubicBezTo>
                      <a:pt x="637" y="1259"/>
                      <a:pt x="641" y="1261"/>
                      <a:pt x="646" y="1263"/>
                    </a:cubicBezTo>
                    <a:cubicBezTo>
                      <a:pt x="648" y="1263"/>
                      <a:pt x="651" y="1263"/>
                      <a:pt x="653" y="1264"/>
                    </a:cubicBezTo>
                    <a:cubicBezTo>
                      <a:pt x="655" y="1265"/>
                      <a:pt x="657" y="1265"/>
                      <a:pt x="659" y="1267"/>
                    </a:cubicBezTo>
                    <a:cubicBezTo>
                      <a:pt x="666" y="1273"/>
                      <a:pt x="673" y="1278"/>
                      <a:pt x="683" y="1280"/>
                    </a:cubicBezTo>
                    <a:cubicBezTo>
                      <a:pt x="688" y="1281"/>
                      <a:pt x="692" y="1284"/>
                      <a:pt x="696" y="1286"/>
                    </a:cubicBezTo>
                    <a:cubicBezTo>
                      <a:pt x="701" y="1289"/>
                      <a:pt x="706" y="1291"/>
                      <a:pt x="712" y="1292"/>
                    </a:cubicBezTo>
                    <a:cubicBezTo>
                      <a:pt x="730" y="1298"/>
                      <a:pt x="730" y="1298"/>
                      <a:pt x="748" y="1291"/>
                    </a:cubicBezTo>
                    <a:cubicBezTo>
                      <a:pt x="753" y="1289"/>
                      <a:pt x="758" y="1290"/>
                      <a:pt x="762" y="1293"/>
                    </a:cubicBezTo>
                    <a:cubicBezTo>
                      <a:pt x="770" y="1301"/>
                      <a:pt x="780" y="1307"/>
                      <a:pt x="788" y="1316"/>
                    </a:cubicBezTo>
                    <a:cubicBezTo>
                      <a:pt x="791" y="1320"/>
                      <a:pt x="795" y="1323"/>
                      <a:pt x="801" y="1323"/>
                    </a:cubicBezTo>
                    <a:cubicBezTo>
                      <a:pt x="808" y="1324"/>
                      <a:pt x="814" y="1326"/>
                      <a:pt x="821" y="1328"/>
                    </a:cubicBezTo>
                    <a:cubicBezTo>
                      <a:pt x="829" y="1331"/>
                      <a:pt x="837" y="1334"/>
                      <a:pt x="845" y="1334"/>
                    </a:cubicBezTo>
                    <a:cubicBezTo>
                      <a:pt x="847" y="1334"/>
                      <a:pt x="848" y="1335"/>
                      <a:pt x="849" y="1336"/>
                    </a:cubicBezTo>
                    <a:cubicBezTo>
                      <a:pt x="851" y="1341"/>
                      <a:pt x="855" y="1344"/>
                      <a:pt x="858" y="1348"/>
                    </a:cubicBezTo>
                    <a:cubicBezTo>
                      <a:pt x="861" y="1352"/>
                      <a:pt x="865" y="1356"/>
                      <a:pt x="869" y="1361"/>
                    </a:cubicBezTo>
                    <a:cubicBezTo>
                      <a:pt x="870" y="1363"/>
                      <a:pt x="872" y="1366"/>
                      <a:pt x="871" y="1370"/>
                    </a:cubicBezTo>
                    <a:cubicBezTo>
                      <a:pt x="869" y="1375"/>
                      <a:pt x="872" y="1378"/>
                      <a:pt x="877" y="1380"/>
                    </a:cubicBezTo>
                    <a:cubicBezTo>
                      <a:pt x="879" y="1380"/>
                      <a:pt x="881" y="1381"/>
                      <a:pt x="883" y="1381"/>
                    </a:cubicBezTo>
                    <a:cubicBezTo>
                      <a:pt x="885" y="1381"/>
                      <a:pt x="886" y="1381"/>
                      <a:pt x="888" y="1382"/>
                    </a:cubicBezTo>
                    <a:cubicBezTo>
                      <a:pt x="892" y="1385"/>
                      <a:pt x="896" y="1388"/>
                      <a:pt x="897" y="1393"/>
                    </a:cubicBezTo>
                    <a:cubicBezTo>
                      <a:pt x="898" y="1399"/>
                      <a:pt x="903" y="1400"/>
                      <a:pt x="908" y="1401"/>
                    </a:cubicBezTo>
                    <a:cubicBezTo>
                      <a:pt x="910" y="1402"/>
                      <a:pt x="911" y="1401"/>
                      <a:pt x="913" y="1401"/>
                    </a:cubicBezTo>
                    <a:cubicBezTo>
                      <a:pt x="918" y="1399"/>
                      <a:pt x="923" y="1401"/>
                      <a:pt x="926" y="1405"/>
                    </a:cubicBezTo>
                    <a:cubicBezTo>
                      <a:pt x="929" y="1408"/>
                      <a:pt x="934" y="1410"/>
                      <a:pt x="937" y="1412"/>
                    </a:cubicBezTo>
                    <a:cubicBezTo>
                      <a:pt x="940" y="1416"/>
                      <a:pt x="942" y="1415"/>
                      <a:pt x="947" y="1412"/>
                    </a:cubicBezTo>
                    <a:cubicBezTo>
                      <a:pt x="949" y="1410"/>
                      <a:pt x="949" y="1408"/>
                      <a:pt x="948" y="1406"/>
                    </a:cubicBezTo>
                    <a:cubicBezTo>
                      <a:pt x="948" y="1405"/>
                      <a:pt x="947" y="1402"/>
                      <a:pt x="948" y="1402"/>
                    </a:cubicBezTo>
                    <a:cubicBezTo>
                      <a:pt x="953" y="1399"/>
                      <a:pt x="955" y="1394"/>
                      <a:pt x="958" y="1391"/>
                    </a:cubicBezTo>
                    <a:cubicBezTo>
                      <a:pt x="959" y="1390"/>
                      <a:pt x="962" y="1390"/>
                      <a:pt x="963" y="1391"/>
                    </a:cubicBezTo>
                    <a:cubicBezTo>
                      <a:pt x="967" y="1393"/>
                      <a:pt x="971" y="1397"/>
                      <a:pt x="971" y="1402"/>
                    </a:cubicBezTo>
                    <a:cubicBezTo>
                      <a:pt x="972" y="1406"/>
                      <a:pt x="973" y="1409"/>
                      <a:pt x="975" y="1412"/>
                    </a:cubicBezTo>
                    <a:cubicBezTo>
                      <a:pt x="979" y="1416"/>
                      <a:pt x="979" y="1422"/>
                      <a:pt x="983" y="1425"/>
                    </a:cubicBezTo>
                    <a:cubicBezTo>
                      <a:pt x="984" y="1426"/>
                      <a:pt x="984" y="1428"/>
                      <a:pt x="984" y="1430"/>
                    </a:cubicBezTo>
                    <a:cubicBezTo>
                      <a:pt x="984" y="1437"/>
                      <a:pt x="984" y="1444"/>
                      <a:pt x="984" y="1451"/>
                    </a:cubicBezTo>
                    <a:cubicBezTo>
                      <a:pt x="983" y="1455"/>
                      <a:pt x="983" y="1459"/>
                      <a:pt x="986" y="1462"/>
                    </a:cubicBezTo>
                    <a:cubicBezTo>
                      <a:pt x="987" y="1463"/>
                      <a:pt x="987" y="1465"/>
                      <a:pt x="986" y="1466"/>
                    </a:cubicBezTo>
                    <a:cubicBezTo>
                      <a:pt x="983" y="1471"/>
                      <a:pt x="979" y="1477"/>
                      <a:pt x="973" y="1479"/>
                    </a:cubicBezTo>
                    <a:cubicBezTo>
                      <a:pt x="967" y="1482"/>
                      <a:pt x="964" y="1486"/>
                      <a:pt x="962" y="1493"/>
                    </a:cubicBezTo>
                    <a:cubicBezTo>
                      <a:pt x="961" y="1496"/>
                      <a:pt x="959" y="1498"/>
                      <a:pt x="956" y="1500"/>
                    </a:cubicBezTo>
                    <a:cubicBezTo>
                      <a:pt x="953" y="1502"/>
                      <a:pt x="950" y="1503"/>
                      <a:pt x="948" y="1505"/>
                    </a:cubicBezTo>
                    <a:cubicBezTo>
                      <a:pt x="947" y="1505"/>
                      <a:pt x="946" y="1507"/>
                      <a:pt x="946" y="1508"/>
                    </a:cubicBezTo>
                    <a:cubicBezTo>
                      <a:pt x="943" y="1521"/>
                      <a:pt x="943" y="1521"/>
                      <a:pt x="937" y="1530"/>
                    </a:cubicBezTo>
                    <a:cubicBezTo>
                      <a:pt x="937" y="1531"/>
                      <a:pt x="936" y="1532"/>
                      <a:pt x="936" y="1533"/>
                    </a:cubicBezTo>
                    <a:cubicBezTo>
                      <a:pt x="935" y="1539"/>
                      <a:pt x="934" y="1544"/>
                      <a:pt x="935" y="1549"/>
                    </a:cubicBezTo>
                    <a:cubicBezTo>
                      <a:pt x="936" y="1554"/>
                      <a:pt x="940" y="1556"/>
                      <a:pt x="944" y="1558"/>
                    </a:cubicBezTo>
                    <a:cubicBezTo>
                      <a:pt x="945" y="1558"/>
                      <a:pt x="945" y="1558"/>
                      <a:pt x="946" y="1557"/>
                    </a:cubicBezTo>
                    <a:cubicBezTo>
                      <a:pt x="946" y="1557"/>
                      <a:pt x="947" y="1556"/>
                      <a:pt x="948" y="1555"/>
                    </a:cubicBezTo>
                    <a:cubicBezTo>
                      <a:pt x="948" y="1556"/>
                      <a:pt x="948" y="1556"/>
                      <a:pt x="948" y="1557"/>
                    </a:cubicBezTo>
                    <a:cubicBezTo>
                      <a:pt x="948" y="1560"/>
                      <a:pt x="947" y="1563"/>
                      <a:pt x="945" y="1565"/>
                    </a:cubicBezTo>
                    <a:cubicBezTo>
                      <a:pt x="942" y="1567"/>
                      <a:pt x="939" y="1569"/>
                      <a:pt x="936" y="1571"/>
                    </a:cubicBezTo>
                    <a:cubicBezTo>
                      <a:pt x="931" y="1575"/>
                      <a:pt x="928" y="1580"/>
                      <a:pt x="930" y="1586"/>
                    </a:cubicBezTo>
                    <a:cubicBezTo>
                      <a:pt x="931" y="1588"/>
                      <a:pt x="932" y="1591"/>
                      <a:pt x="932" y="1594"/>
                    </a:cubicBezTo>
                    <a:cubicBezTo>
                      <a:pt x="933" y="1595"/>
                      <a:pt x="932" y="1597"/>
                      <a:pt x="932" y="1599"/>
                    </a:cubicBezTo>
                    <a:cubicBezTo>
                      <a:pt x="931" y="1602"/>
                      <a:pt x="932" y="1604"/>
                      <a:pt x="934" y="1605"/>
                    </a:cubicBezTo>
                    <a:cubicBezTo>
                      <a:pt x="938" y="1607"/>
                      <a:pt x="941" y="1609"/>
                      <a:pt x="944" y="1611"/>
                    </a:cubicBezTo>
                    <a:cubicBezTo>
                      <a:pt x="948" y="1613"/>
                      <a:pt x="952" y="1616"/>
                      <a:pt x="954" y="1620"/>
                    </a:cubicBezTo>
                    <a:cubicBezTo>
                      <a:pt x="955" y="1624"/>
                      <a:pt x="957" y="1627"/>
                      <a:pt x="960" y="1629"/>
                    </a:cubicBezTo>
                    <a:cubicBezTo>
                      <a:pt x="962" y="1631"/>
                      <a:pt x="964" y="1633"/>
                      <a:pt x="964" y="1635"/>
                    </a:cubicBezTo>
                    <a:cubicBezTo>
                      <a:pt x="966" y="1642"/>
                      <a:pt x="970" y="1648"/>
                      <a:pt x="973" y="1654"/>
                    </a:cubicBezTo>
                    <a:cubicBezTo>
                      <a:pt x="976" y="1663"/>
                      <a:pt x="981" y="1671"/>
                      <a:pt x="986" y="1679"/>
                    </a:cubicBezTo>
                    <a:cubicBezTo>
                      <a:pt x="992" y="1687"/>
                      <a:pt x="996" y="1695"/>
                      <a:pt x="1001" y="1704"/>
                    </a:cubicBezTo>
                    <a:cubicBezTo>
                      <a:pt x="1002" y="1705"/>
                      <a:pt x="1003" y="1707"/>
                      <a:pt x="1003" y="1709"/>
                    </a:cubicBezTo>
                    <a:cubicBezTo>
                      <a:pt x="1002" y="1714"/>
                      <a:pt x="1005" y="1717"/>
                      <a:pt x="1008" y="1720"/>
                    </a:cubicBezTo>
                    <a:cubicBezTo>
                      <a:pt x="1017" y="1731"/>
                      <a:pt x="1029" y="1737"/>
                      <a:pt x="1040" y="1745"/>
                    </a:cubicBezTo>
                    <a:cubicBezTo>
                      <a:pt x="1042" y="1747"/>
                      <a:pt x="1045" y="1747"/>
                      <a:pt x="1048" y="1748"/>
                    </a:cubicBezTo>
                    <a:cubicBezTo>
                      <a:pt x="1054" y="1751"/>
                      <a:pt x="1060" y="1754"/>
                      <a:pt x="1065" y="1758"/>
                    </a:cubicBezTo>
                    <a:cubicBezTo>
                      <a:pt x="1071" y="1765"/>
                      <a:pt x="1078" y="1770"/>
                      <a:pt x="1084" y="1776"/>
                    </a:cubicBezTo>
                    <a:cubicBezTo>
                      <a:pt x="1086" y="1777"/>
                      <a:pt x="1087" y="1779"/>
                      <a:pt x="1087" y="1782"/>
                    </a:cubicBezTo>
                    <a:cubicBezTo>
                      <a:pt x="1088" y="1784"/>
                      <a:pt x="1088" y="1787"/>
                      <a:pt x="1088" y="1790"/>
                    </a:cubicBezTo>
                    <a:cubicBezTo>
                      <a:pt x="1089" y="1795"/>
                      <a:pt x="1090" y="1800"/>
                      <a:pt x="1089" y="1806"/>
                    </a:cubicBezTo>
                    <a:cubicBezTo>
                      <a:pt x="1088" y="1808"/>
                      <a:pt x="1089" y="1810"/>
                      <a:pt x="1089" y="1813"/>
                    </a:cubicBezTo>
                    <a:cubicBezTo>
                      <a:pt x="1093" y="1823"/>
                      <a:pt x="1092" y="1834"/>
                      <a:pt x="1089" y="1845"/>
                    </a:cubicBezTo>
                    <a:cubicBezTo>
                      <a:pt x="1089" y="1847"/>
                      <a:pt x="1088" y="1848"/>
                      <a:pt x="1089" y="1850"/>
                    </a:cubicBezTo>
                    <a:cubicBezTo>
                      <a:pt x="1093" y="1866"/>
                      <a:pt x="1090" y="1883"/>
                      <a:pt x="1091" y="1899"/>
                    </a:cubicBezTo>
                    <a:cubicBezTo>
                      <a:pt x="1091" y="1903"/>
                      <a:pt x="1090" y="1908"/>
                      <a:pt x="1090" y="1912"/>
                    </a:cubicBezTo>
                    <a:cubicBezTo>
                      <a:pt x="1089" y="1918"/>
                      <a:pt x="1088" y="1923"/>
                      <a:pt x="1086" y="1928"/>
                    </a:cubicBezTo>
                    <a:cubicBezTo>
                      <a:pt x="1085" y="1932"/>
                      <a:pt x="1085" y="1935"/>
                      <a:pt x="1086" y="1938"/>
                    </a:cubicBezTo>
                    <a:cubicBezTo>
                      <a:pt x="1088" y="1943"/>
                      <a:pt x="1088" y="1948"/>
                      <a:pt x="1086" y="1952"/>
                    </a:cubicBezTo>
                    <a:cubicBezTo>
                      <a:pt x="1084" y="1957"/>
                      <a:pt x="1084" y="1962"/>
                      <a:pt x="1086" y="1967"/>
                    </a:cubicBezTo>
                    <a:cubicBezTo>
                      <a:pt x="1089" y="1973"/>
                      <a:pt x="1087" y="1980"/>
                      <a:pt x="1089" y="1986"/>
                    </a:cubicBezTo>
                    <a:cubicBezTo>
                      <a:pt x="1091" y="1989"/>
                      <a:pt x="1089" y="1993"/>
                      <a:pt x="1089" y="1996"/>
                    </a:cubicBezTo>
                    <a:cubicBezTo>
                      <a:pt x="1090" y="1999"/>
                      <a:pt x="1090" y="2002"/>
                      <a:pt x="1091" y="2004"/>
                    </a:cubicBezTo>
                    <a:cubicBezTo>
                      <a:pt x="1091" y="2007"/>
                      <a:pt x="1091" y="2010"/>
                      <a:pt x="1090" y="2012"/>
                    </a:cubicBezTo>
                    <a:cubicBezTo>
                      <a:pt x="1089" y="2016"/>
                      <a:pt x="1088" y="2020"/>
                      <a:pt x="1087" y="2023"/>
                    </a:cubicBezTo>
                    <a:cubicBezTo>
                      <a:pt x="1084" y="2036"/>
                      <a:pt x="1081" y="2048"/>
                      <a:pt x="1079" y="2060"/>
                    </a:cubicBezTo>
                    <a:cubicBezTo>
                      <a:pt x="1078" y="2063"/>
                      <a:pt x="1078" y="2065"/>
                      <a:pt x="1076" y="2066"/>
                    </a:cubicBezTo>
                    <a:cubicBezTo>
                      <a:pt x="1072" y="2069"/>
                      <a:pt x="1072" y="2073"/>
                      <a:pt x="1074" y="2077"/>
                    </a:cubicBezTo>
                    <a:cubicBezTo>
                      <a:pt x="1078" y="2082"/>
                      <a:pt x="1078" y="2089"/>
                      <a:pt x="1082" y="2095"/>
                    </a:cubicBezTo>
                    <a:cubicBezTo>
                      <a:pt x="1085" y="2100"/>
                      <a:pt x="1085" y="2105"/>
                      <a:pt x="1082" y="2110"/>
                    </a:cubicBezTo>
                    <a:cubicBezTo>
                      <a:pt x="1080" y="2113"/>
                      <a:pt x="1080" y="2116"/>
                      <a:pt x="1080" y="2120"/>
                    </a:cubicBezTo>
                    <a:cubicBezTo>
                      <a:pt x="1081" y="2123"/>
                      <a:pt x="1080" y="2127"/>
                      <a:pt x="1080" y="2130"/>
                    </a:cubicBezTo>
                    <a:cubicBezTo>
                      <a:pt x="1080" y="2134"/>
                      <a:pt x="1082" y="2137"/>
                      <a:pt x="1084" y="2141"/>
                    </a:cubicBezTo>
                    <a:cubicBezTo>
                      <a:pt x="1085" y="2142"/>
                      <a:pt x="1087" y="2144"/>
                      <a:pt x="1088" y="2146"/>
                    </a:cubicBezTo>
                    <a:cubicBezTo>
                      <a:pt x="1082" y="2146"/>
                      <a:pt x="1081" y="2146"/>
                      <a:pt x="1080" y="2151"/>
                    </a:cubicBezTo>
                    <a:cubicBezTo>
                      <a:pt x="1080" y="2152"/>
                      <a:pt x="1079" y="2154"/>
                      <a:pt x="1079" y="2155"/>
                    </a:cubicBezTo>
                    <a:cubicBezTo>
                      <a:pt x="1080" y="2161"/>
                      <a:pt x="1081" y="2166"/>
                      <a:pt x="1082" y="2171"/>
                    </a:cubicBezTo>
                    <a:cubicBezTo>
                      <a:pt x="1082" y="2173"/>
                      <a:pt x="1086" y="2174"/>
                      <a:pt x="1087" y="2173"/>
                    </a:cubicBezTo>
                    <a:cubicBezTo>
                      <a:pt x="1089" y="2171"/>
                      <a:pt x="1091" y="2169"/>
                      <a:pt x="1091" y="2166"/>
                    </a:cubicBezTo>
                    <a:cubicBezTo>
                      <a:pt x="1091" y="2162"/>
                      <a:pt x="1091" y="2158"/>
                      <a:pt x="1091" y="2155"/>
                    </a:cubicBezTo>
                    <a:cubicBezTo>
                      <a:pt x="1092" y="2151"/>
                      <a:pt x="1090" y="2149"/>
                      <a:pt x="1088" y="2146"/>
                    </a:cubicBezTo>
                    <a:cubicBezTo>
                      <a:pt x="1091" y="2147"/>
                      <a:pt x="1094" y="2146"/>
                      <a:pt x="1096" y="2144"/>
                    </a:cubicBezTo>
                    <a:cubicBezTo>
                      <a:pt x="1098" y="2143"/>
                      <a:pt x="1098" y="2144"/>
                      <a:pt x="1099" y="2147"/>
                    </a:cubicBezTo>
                    <a:cubicBezTo>
                      <a:pt x="1099" y="2148"/>
                      <a:pt x="1100" y="2150"/>
                      <a:pt x="1100" y="2151"/>
                    </a:cubicBezTo>
                    <a:cubicBezTo>
                      <a:pt x="1100" y="2158"/>
                      <a:pt x="1099" y="2165"/>
                      <a:pt x="1099" y="2172"/>
                    </a:cubicBezTo>
                    <a:cubicBezTo>
                      <a:pt x="1099" y="2179"/>
                      <a:pt x="1098" y="2186"/>
                      <a:pt x="1097" y="2193"/>
                    </a:cubicBezTo>
                    <a:cubicBezTo>
                      <a:pt x="1097" y="2195"/>
                      <a:pt x="1097" y="2197"/>
                      <a:pt x="1098" y="2199"/>
                    </a:cubicBezTo>
                    <a:cubicBezTo>
                      <a:pt x="1102" y="2206"/>
                      <a:pt x="1100" y="2212"/>
                      <a:pt x="1097" y="2218"/>
                    </a:cubicBezTo>
                    <a:cubicBezTo>
                      <a:pt x="1097" y="2219"/>
                      <a:pt x="1096" y="2220"/>
                      <a:pt x="1095" y="2219"/>
                    </a:cubicBezTo>
                    <a:cubicBezTo>
                      <a:pt x="1094" y="2219"/>
                      <a:pt x="1094" y="2219"/>
                      <a:pt x="1094" y="2218"/>
                    </a:cubicBezTo>
                    <a:cubicBezTo>
                      <a:pt x="1093" y="2216"/>
                      <a:pt x="1092" y="2214"/>
                      <a:pt x="1092" y="2212"/>
                    </a:cubicBezTo>
                    <a:cubicBezTo>
                      <a:pt x="1087" y="2212"/>
                      <a:pt x="1083" y="2215"/>
                      <a:pt x="1082" y="2219"/>
                    </a:cubicBezTo>
                    <a:cubicBezTo>
                      <a:pt x="1081" y="2225"/>
                      <a:pt x="1078" y="2229"/>
                      <a:pt x="1075" y="2234"/>
                    </a:cubicBezTo>
                    <a:cubicBezTo>
                      <a:pt x="1075" y="2234"/>
                      <a:pt x="1076" y="2236"/>
                      <a:pt x="1077" y="2237"/>
                    </a:cubicBezTo>
                    <a:cubicBezTo>
                      <a:pt x="1077" y="2237"/>
                      <a:pt x="1079" y="2238"/>
                      <a:pt x="1079" y="2237"/>
                    </a:cubicBezTo>
                    <a:cubicBezTo>
                      <a:pt x="1081" y="2237"/>
                      <a:pt x="1082" y="2235"/>
                      <a:pt x="1083" y="2235"/>
                    </a:cubicBezTo>
                    <a:cubicBezTo>
                      <a:pt x="1086" y="2235"/>
                      <a:pt x="1090" y="2236"/>
                      <a:pt x="1093" y="2237"/>
                    </a:cubicBezTo>
                    <a:cubicBezTo>
                      <a:pt x="1095" y="2237"/>
                      <a:pt x="1096" y="2240"/>
                      <a:pt x="1096" y="2242"/>
                    </a:cubicBezTo>
                    <a:cubicBezTo>
                      <a:pt x="1095" y="2246"/>
                      <a:pt x="1094" y="2250"/>
                      <a:pt x="1094" y="2255"/>
                    </a:cubicBezTo>
                    <a:cubicBezTo>
                      <a:pt x="1095" y="2255"/>
                      <a:pt x="1095" y="2255"/>
                      <a:pt x="1095" y="2255"/>
                    </a:cubicBezTo>
                    <a:cubicBezTo>
                      <a:pt x="1095" y="2255"/>
                      <a:pt x="1095" y="2255"/>
                      <a:pt x="1095" y="2255"/>
                    </a:cubicBezTo>
                    <a:cubicBezTo>
                      <a:pt x="1095" y="2255"/>
                      <a:pt x="1096" y="2255"/>
                      <a:pt x="1096" y="2256"/>
                    </a:cubicBezTo>
                    <a:cubicBezTo>
                      <a:pt x="1096" y="2256"/>
                      <a:pt x="1095" y="2256"/>
                      <a:pt x="1095" y="2255"/>
                    </a:cubicBezTo>
                    <a:cubicBezTo>
                      <a:pt x="1095" y="2255"/>
                      <a:pt x="1095" y="2255"/>
                      <a:pt x="1095" y="2255"/>
                    </a:cubicBezTo>
                    <a:cubicBezTo>
                      <a:pt x="1095" y="2255"/>
                      <a:pt x="1095" y="2255"/>
                      <a:pt x="1094" y="2255"/>
                    </a:cubicBezTo>
                    <a:cubicBezTo>
                      <a:pt x="1091" y="2255"/>
                      <a:pt x="1089" y="2256"/>
                      <a:pt x="1086" y="2258"/>
                    </a:cubicBezTo>
                    <a:cubicBezTo>
                      <a:pt x="1084" y="2260"/>
                      <a:pt x="1083" y="2261"/>
                      <a:pt x="1084" y="2264"/>
                    </a:cubicBezTo>
                    <a:cubicBezTo>
                      <a:pt x="1084" y="2266"/>
                      <a:pt x="1085" y="2268"/>
                      <a:pt x="1085" y="2270"/>
                    </a:cubicBezTo>
                    <a:cubicBezTo>
                      <a:pt x="1086" y="2271"/>
                      <a:pt x="1088" y="2272"/>
                      <a:pt x="1088" y="2274"/>
                    </a:cubicBezTo>
                    <a:cubicBezTo>
                      <a:pt x="1088" y="2276"/>
                      <a:pt x="1087" y="2278"/>
                      <a:pt x="1089" y="2280"/>
                    </a:cubicBezTo>
                    <a:cubicBezTo>
                      <a:pt x="1090" y="2280"/>
                      <a:pt x="1090" y="2281"/>
                      <a:pt x="1091" y="2281"/>
                    </a:cubicBezTo>
                    <a:cubicBezTo>
                      <a:pt x="1091" y="2281"/>
                      <a:pt x="1091" y="2281"/>
                      <a:pt x="1091" y="2281"/>
                    </a:cubicBezTo>
                    <a:cubicBezTo>
                      <a:pt x="1092" y="2281"/>
                      <a:pt x="1092" y="2281"/>
                      <a:pt x="1092" y="2281"/>
                    </a:cubicBezTo>
                    <a:cubicBezTo>
                      <a:pt x="1091" y="2282"/>
                      <a:pt x="1091" y="2282"/>
                      <a:pt x="1091" y="2282"/>
                    </a:cubicBezTo>
                    <a:cubicBezTo>
                      <a:pt x="1091" y="2282"/>
                      <a:pt x="1091" y="2281"/>
                      <a:pt x="1091" y="2281"/>
                    </a:cubicBezTo>
                    <a:cubicBezTo>
                      <a:pt x="1091" y="2283"/>
                      <a:pt x="1091" y="2284"/>
                      <a:pt x="1091" y="2286"/>
                    </a:cubicBezTo>
                    <a:cubicBezTo>
                      <a:pt x="1090" y="2291"/>
                      <a:pt x="1090" y="2291"/>
                      <a:pt x="1094" y="2293"/>
                    </a:cubicBezTo>
                    <a:cubicBezTo>
                      <a:pt x="1097" y="2295"/>
                      <a:pt x="1099" y="2296"/>
                      <a:pt x="1101" y="2298"/>
                    </a:cubicBezTo>
                    <a:cubicBezTo>
                      <a:pt x="1101" y="2298"/>
                      <a:pt x="1101" y="2298"/>
                      <a:pt x="1101" y="2298"/>
                    </a:cubicBezTo>
                    <a:cubicBezTo>
                      <a:pt x="1101" y="2298"/>
                      <a:pt x="1101" y="2298"/>
                      <a:pt x="1102" y="2298"/>
                    </a:cubicBezTo>
                    <a:cubicBezTo>
                      <a:pt x="1104" y="2302"/>
                      <a:pt x="1104" y="2302"/>
                      <a:pt x="1102" y="2304"/>
                    </a:cubicBezTo>
                    <a:cubicBezTo>
                      <a:pt x="1101" y="2304"/>
                      <a:pt x="1101" y="2304"/>
                      <a:pt x="1101" y="2304"/>
                    </a:cubicBezTo>
                    <a:cubicBezTo>
                      <a:pt x="1101" y="2305"/>
                      <a:pt x="1101" y="2305"/>
                      <a:pt x="1101" y="2305"/>
                    </a:cubicBezTo>
                    <a:cubicBezTo>
                      <a:pt x="1102" y="2304"/>
                      <a:pt x="1102" y="2304"/>
                      <a:pt x="1102" y="2304"/>
                    </a:cubicBezTo>
                    <a:cubicBezTo>
                      <a:pt x="1102" y="2310"/>
                      <a:pt x="1104" y="2315"/>
                      <a:pt x="1102" y="2320"/>
                    </a:cubicBezTo>
                    <a:cubicBezTo>
                      <a:pt x="1101" y="2323"/>
                      <a:pt x="1103" y="2324"/>
                      <a:pt x="1106" y="2324"/>
                    </a:cubicBezTo>
                    <a:cubicBezTo>
                      <a:pt x="1108" y="2324"/>
                      <a:pt x="1109" y="2323"/>
                      <a:pt x="1110" y="2320"/>
                    </a:cubicBezTo>
                    <a:cubicBezTo>
                      <a:pt x="1110" y="2316"/>
                      <a:pt x="1110" y="2312"/>
                      <a:pt x="1111" y="2308"/>
                    </a:cubicBezTo>
                    <a:cubicBezTo>
                      <a:pt x="1111" y="2308"/>
                      <a:pt x="1111" y="2308"/>
                      <a:pt x="1111" y="2308"/>
                    </a:cubicBezTo>
                    <a:cubicBezTo>
                      <a:pt x="1111" y="2307"/>
                      <a:pt x="1111" y="2307"/>
                      <a:pt x="1111" y="2307"/>
                    </a:cubicBezTo>
                    <a:cubicBezTo>
                      <a:pt x="1112" y="2308"/>
                      <a:pt x="1112" y="2308"/>
                      <a:pt x="1112" y="2308"/>
                    </a:cubicBezTo>
                    <a:cubicBezTo>
                      <a:pt x="1112" y="2308"/>
                      <a:pt x="1112" y="2308"/>
                      <a:pt x="1111" y="2308"/>
                    </a:cubicBezTo>
                    <a:cubicBezTo>
                      <a:pt x="1113" y="2310"/>
                      <a:pt x="1114" y="2312"/>
                      <a:pt x="1114" y="2314"/>
                    </a:cubicBezTo>
                    <a:cubicBezTo>
                      <a:pt x="1114" y="2316"/>
                      <a:pt x="1115" y="2318"/>
                      <a:pt x="1116" y="2320"/>
                    </a:cubicBezTo>
                    <a:cubicBezTo>
                      <a:pt x="1118" y="2322"/>
                      <a:pt x="1119" y="2323"/>
                      <a:pt x="1117" y="2326"/>
                    </a:cubicBezTo>
                    <a:cubicBezTo>
                      <a:pt x="1116" y="2327"/>
                      <a:pt x="1114" y="2329"/>
                      <a:pt x="1112" y="2329"/>
                    </a:cubicBezTo>
                    <a:cubicBezTo>
                      <a:pt x="1111" y="2329"/>
                      <a:pt x="1110" y="2329"/>
                      <a:pt x="1109" y="2329"/>
                    </a:cubicBezTo>
                    <a:cubicBezTo>
                      <a:pt x="1108" y="2329"/>
                      <a:pt x="1107" y="2330"/>
                      <a:pt x="1106" y="2331"/>
                    </a:cubicBezTo>
                    <a:cubicBezTo>
                      <a:pt x="1106" y="2332"/>
                      <a:pt x="1106" y="2333"/>
                      <a:pt x="1107" y="2333"/>
                    </a:cubicBezTo>
                    <a:cubicBezTo>
                      <a:pt x="1109" y="2334"/>
                      <a:pt x="1111" y="2335"/>
                      <a:pt x="1112" y="2335"/>
                    </a:cubicBezTo>
                    <a:cubicBezTo>
                      <a:pt x="1118" y="2335"/>
                      <a:pt x="1119" y="2339"/>
                      <a:pt x="1121" y="2343"/>
                    </a:cubicBezTo>
                    <a:cubicBezTo>
                      <a:pt x="1120" y="2346"/>
                      <a:pt x="1121" y="2348"/>
                      <a:pt x="1124" y="2350"/>
                    </a:cubicBezTo>
                    <a:cubicBezTo>
                      <a:pt x="1127" y="2352"/>
                      <a:pt x="1131" y="2355"/>
                      <a:pt x="1134" y="2357"/>
                    </a:cubicBezTo>
                    <a:cubicBezTo>
                      <a:pt x="1134" y="2357"/>
                      <a:pt x="1134" y="2357"/>
                      <a:pt x="1135" y="2357"/>
                    </a:cubicBezTo>
                    <a:cubicBezTo>
                      <a:pt x="1135" y="2357"/>
                      <a:pt x="1135" y="2358"/>
                      <a:pt x="1135" y="2358"/>
                    </a:cubicBezTo>
                    <a:cubicBezTo>
                      <a:pt x="1136" y="2358"/>
                      <a:pt x="1137" y="2359"/>
                      <a:pt x="1137" y="2360"/>
                    </a:cubicBezTo>
                    <a:cubicBezTo>
                      <a:pt x="1137" y="2360"/>
                      <a:pt x="1138" y="2360"/>
                      <a:pt x="1138" y="2360"/>
                    </a:cubicBezTo>
                    <a:cubicBezTo>
                      <a:pt x="1138" y="2361"/>
                      <a:pt x="1138" y="2361"/>
                      <a:pt x="1138" y="2361"/>
                    </a:cubicBezTo>
                    <a:cubicBezTo>
                      <a:pt x="1137" y="2361"/>
                      <a:pt x="1137" y="2361"/>
                      <a:pt x="1137" y="2361"/>
                    </a:cubicBezTo>
                    <a:cubicBezTo>
                      <a:pt x="1137" y="2360"/>
                      <a:pt x="1137" y="2360"/>
                      <a:pt x="1137" y="2360"/>
                    </a:cubicBezTo>
                    <a:cubicBezTo>
                      <a:pt x="1136" y="2360"/>
                      <a:pt x="1135" y="2359"/>
                      <a:pt x="1135" y="2358"/>
                    </a:cubicBezTo>
                    <a:cubicBezTo>
                      <a:pt x="1135" y="2358"/>
                      <a:pt x="1135" y="2358"/>
                      <a:pt x="1134" y="2357"/>
                    </a:cubicBezTo>
                    <a:cubicBezTo>
                      <a:pt x="1134" y="2357"/>
                      <a:pt x="1134" y="2357"/>
                      <a:pt x="1134" y="2357"/>
                    </a:cubicBezTo>
                    <a:cubicBezTo>
                      <a:pt x="1129" y="2358"/>
                      <a:pt x="1125" y="2357"/>
                      <a:pt x="1121" y="2354"/>
                    </a:cubicBezTo>
                    <a:cubicBezTo>
                      <a:pt x="1120" y="2354"/>
                      <a:pt x="1119" y="2354"/>
                      <a:pt x="1118" y="2354"/>
                    </a:cubicBezTo>
                    <a:cubicBezTo>
                      <a:pt x="1117" y="2354"/>
                      <a:pt x="1116" y="2354"/>
                      <a:pt x="1116" y="2355"/>
                    </a:cubicBezTo>
                    <a:cubicBezTo>
                      <a:pt x="1117" y="2356"/>
                      <a:pt x="1117" y="2357"/>
                      <a:pt x="1117" y="2357"/>
                    </a:cubicBezTo>
                    <a:cubicBezTo>
                      <a:pt x="1124" y="2362"/>
                      <a:pt x="1131" y="2366"/>
                      <a:pt x="1136" y="2373"/>
                    </a:cubicBezTo>
                    <a:cubicBezTo>
                      <a:pt x="1138" y="2375"/>
                      <a:pt x="1142" y="2376"/>
                      <a:pt x="1145" y="2377"/>
                    </a:cubicBezTo>
                    <a:cubicBezTo>
                      <a:pt x="1147" y="2378"/>
                      <a:pt x="1149" y="2377"/>
                      <a:pt x="1151" y="2377"/>
                    </a:cubicBezTo>
                    <a:cubicBezTo>
                      <a:pt x="1152" y="2376"/>
                      <a:pt x="1152" y="2375"/>
                      <a:pt x="1153" y="2373"/>
                    </a:cubicBezTo>
                    <a:cubicBezTo>
                      <a:pt x="1153" y="2373"/>
                      <a:pt x="1153" y="2373"/>
                      <a:pt x="1154" y="2373"/>
                    </a:cubicBezTo>
                    <a:cubicBezTo>
                      <a:pt x="1155" y="2373"/>
                      <a:pt x="1155" y="2373"/>
                      <a:pt x="1155" y="2375"/>
                    </a:cubicBezTo>
                    <a:cubicBezTo>
                      <a:pt x="1154" y="2375"/>
                      <a:pt x="1155" y="2376"/>
                      <a:pt x="1155" y="2377"/>
                    </a:cubicBezTo>
                    <a:cubicBezTo>
                      <a:pt x="1155" y="2378"/>
                      <a:pt x="1156" y="2378"/>
                      <a:pt x="1157" y="2378"/>
                    </a:cubicBezTo>
                    <a:cubicBezTo>
                      <a:pt x="1161" y="2379"/>
                      <a:pt x="1163" y="2380"/>
                      <a:pt x="1162" y="2385"/>
                    </a:cubicBezTo>
                    <a:cubicBezTo>
                      <a:pt x="1162" y="2386"/>
                      <a:pt x="1163" y="2387"/>
                      <a:pt x="1164" y="2387"/>
                    </a:cubicBezTo>
                    <a:cubicBezTo>
                      <a:pt x="1168" y="2388"/>
                      <a:pt x="1170" y="2391"/>
                      <a:pt x="1172" y="2394"/>
                    </a:cubicBezTo>
                    <a:cubicBezTo>
                      <a:pt x="1173" y="2396"/>
                      <a:pt x="1175" y="2397"/>
                      <a:pt x="1177" y="2397"/>
                    </a:cubicBezTo>
                    <a:cubicBezTo>
                      <a:pt x="1179" y="2395"/>
                      <a:pt x="1181" y="2392"/>
                      <a:pt x="1183" y="2390"/>
                    </a:cubicBezTo>
                    <a:cubicBezTo>
                      <a:pt x="1185" y="2390"/>
                      <a:pt x="1186" y="2390"/>
                      <a:pt x="1186" y="2391"/>
                    </a:cubicBezTo>
                    <a:cubicBezTo>
                      <a:pt x="1187" y="2392"/>
                      <a:pt x="1187" y="2393"/>
                      <a:pt x="1187" y="2394"/>
                    </a:cubicBezTo>
                    <a:cubicBezTo>
                      <a:pt x="1186" y="2396"/>
                      <a:pt x="1186" y="2399"/>
                      <a:pt x="1188" y="2400"/>
                    </a:cubicBezTo>
                    <a:cubicBezTo>
                      <a:pt x="1190" y="2401"/>
                      <a:pt x="1192" y="2402"/>
                      <a:pt x="1194" y="2402"/>
                    </a:cubicBezTo>
                    <a:cubicBezTo>
                      <a:pt x="1195" y="2403"/>
                      <a:pt x="1197" y="2402"/>
                      <a:pt x="1199" y="2402"/>
                    </a:cubicBezTo>
                    <a:cubicBezTo>
                      <a:pt x="1201" y="2402"/>
                      <a:pt x="1203" y="2402"/>
                      <a:pt x="1205" y="2402"/>
                    </a:cubicBezTo>
                    <a:cubicBezTo>
                      <a:pt x="1208" y="2403"/>
                      <a:pt x="1209" y="2402"/>
                      <a:pt x="1207" y="2398"/>
                    </a:cubicBezTo>
                    <a:cubicBezTo>
                      <a:pt x="1207" y="2398"/>
                      <a:pt x="1207" y="2398"/>
                      <a:pt x="1207" y="2398"/>
                    </a:cubicBezTo>
                    <a:cubicBezTo>
                      <a:pt x="1207" y="2397"/>
                      <a:pt x="1207" y="2397"/>
                      <a:pt x="1207" y="2397"/>
                    </a:cubicBezTo>
                    <a:cubicBezTo>
                      <a:pt x="1207" y="2397"/>
                      <a:pt x="1206" y="2397"/>
                      <a:pt x="1206" y="2396"/>
                    </a:cubicBezTo>
                    <a:cubicBezTo>
                      <a:pt x="1207" y="2396"/>
                      <a:pt x="1207" y="2396"/>
                      <a:pt x="1207" y="2397"/>
                    </a:cubicBezTo>
                    <a:cubicBezTo>
                      <a:pt x="1207" y="2397"/>
                      <a:pt x="1207" y="2397"/>
                      <a:pt x="1207" y="2397"/>
                    </a:cubicBezTo>
                    <a:cubicBezTo>
                      <a:pt x="1207" y="2397"/>
                      <a:pt x="1207" y="2397"/>
                      <a:pt x="1207" y="2398"/>
                    </a:cubicBezTo>
                    <a:cubicBezTo>
                      <a:pt x="1210" y="2397"/>
                      <a:pt x="1213" y="2396"/>
                      <a:pt x="1216" y="2395"/>
                    </a:cubicBezTo>
                    <a:cubicBezTo>
                      <a:pt x="1219" y="2394"/>
                      <a:pt x="1220" y="2393"/>
                      <a:pt x="1220" y="2390"/>
                    </a:cubicBezTo>
                    <a:cubicBezTo>
                      <a:pt x="1220" y="2389"/>
                      <a:pt x="1222" y="2389"/>
                      <a:pt x="1223" y="2389"/>
                    </a:cubicBezTo>
                    <a:cubicBezTo>
                      <a:pt x="1225" y="2389"/>
                      <a:pt x="1228" y="2390"/>
                      <a:pt x="1229" y="2390"/>
                    </a:cubicBezTo>
                    <a:cubicBezTo>
                      <a:pt x="1233" y="2388"/>
                      <a:pt x="1236" y="2385"/>
                      <a:pt x="1240" y="2382"/>
                    </a:cubicBezTo>
                    <a:cubicBezTo>
                      <a:pt x="1240" y="2382"/>
                      <a:pt x="1240" y="2381"/>
                      <a:pt x="1239" y="2381"/>
                    </a:cubicBezTo>
                    <a:cubicBezTo>
                      <a:pt x="1238" y="2379"/>
                      <a:pt x="1235" y="2380"/>
                      <a:pt x="1233" y="2379"/>
                    </a:cubicBezTo>
                    <a:cubicBezTo>
                      <a:pt x="1226" y="2376"/>
                      <a:pt x="1219" y="2373"/>
                      <a:pt x="1212" y="2370"/>
                    </a:cubicBezTo>
                    <a:cubicBezTo>
                      <a:pt x="1211" y="2369"/>
                      <a:pt x="1210" y="2369"/>
                      <a:pt x="1210" y="2368"/>
                    </a:cubicBezTo>
                    <a:cubicBezTo>
                      <a:pt x="1207" y="2364"/>
                      <a:pt x="1202" y="2362"/>
                      <a:pt x="1199" y="2358"/>
                    </a:cubicBezTo>
                    <a:cubicBezTo>
                      <a:pt x="1197" y="2356"/>
                      <a:pt x="1197" y="2354"/>
                      <a:pt x="1196" y="2351"/>
                    </a:cubicBezTo>
                    <a:cubicBezTo>
                      <a:pt x="1195" y="2344"/>
                      <a:pt x="1191" y="2341"/>
                      <a:pt x="1184" y="2340"/>
                    </a:cubicBezTo>
                    <a:cubicBezTo>
                      <a:pt x="1182" y="2340"/>
                      <a:pt x="1180" y="2340"/>
                      <a:pt x="1178" y="2340"/>
                    </a:cubicBezTo>
                    <a:cubicBezTo>
                      <a:pt x="1178" y="2341"/>
                      <a:pt x="1178" y="2341"/>
                      <a:pt x="1178" y="2341"/>
                    </a:cubicBezTo>
                    <a:cubicBezTo>
                      <a:pt x="1178" y="2341"/>
                      <a:pt x="1177" y="2341"/>
                      <a:pt x="1177" y="2341"/>
                    </a:cubicBezTo>
                    <a:cubicBezTo>
                      <a:pt x="1177" y="2343"/>
                      <a:pt x="1177" y="2345"/>
                      <a:pt x="1176" y="2345"/>
                    </a:cubicBezTo>
                    <a:cubicBezTo>
                      <a:pt x="1170" y="2348"/>
                      <a:pt x="1171" y="2353"/>
                      <a:pt x="1170" y="2357"/>
                    </a:cubicBezTo>
                    <a:cubicBezTo>
                      <a:pt x="1170" y="2358"/>
                      <a:pt x="1170" y="2358"/>
                      <a:pt x="1170" y="2359"/>
                    </a:cubicBezTo>
                    <a:cubicBezTo>
                      <a:pt x="1170" y="2359"/>
                      <a:pt x="1169" y="2360"/>
                      <a:pt x="1169" y="2360"/>
                    </a:cubicBezTo>
                    <a:cubicBezTo>
                      <a:pt x="1168" y="2360"/>
                      <a:pt x="1168" y="2359"/>
                      <a:pt x="1168" y="2359"/>
                    </a:cubicBezTo>
                    <a:cubicBezTo>
                      <a:pt x="1168" y="2356"/>
                      <a:pt x="1167" y="2354"/>
                      <a:pt x="1168" y="2352"/>
                    </a:cubicBezTo>
                    <a:cubicBezTo>
                      <a:pt x="1169" y="2346"/>
                      <a:pt x="1172" y="2343"/>
                      <a:pt x="1177" y="2341"/>
                    </a:cubicBezTo>
                    <a:cubicBezTo>
                      <a:pt x="1177" y="2341"/>
                      <a:pt x="1177" y="2341"/>
                      <a:pt x="1177" y="2340"/>
                    </a:cubicBezTo>
                    <a:cubicBezTo>
                      <a:pt x="1178" y="2340"/>
                      <a:pt x="1178" y="2340"/>
                      <a:pt x="1178" y="2340"/>
                    </a:cubicBezTo>
                    <a:cubicBezTo>
                      <a:pt x="1179" y="2338"/>
                      <a:pt x="1181" y="2335"/>
                      <a:pt x="1185" y="2336"/>
                    </a:cubicBezTo>
                    <a:cubicBezTo>
                      <a:pt x="1185" y="2336"/>
                      <a:pt x="1186" y="2336"/>
                      <a:pt x="1187" y="2336"/>
                    </a:cubicBezTo>
                    <a:cubicBezTo>
                      <a:pt x="1188" y="2336"/>
                      <a:pt x="1189" y="2336"/>
                      <a:pt x="1189" y="2335"/>
                    </a:cubicBezTo>
                    <a:cubicBezTo>
                      <a:pt x="1190" y="2334"/>
                      <a:pt x="1190" y="2333"/>
                      <a:pt x="1189" y="2332"/>
                    </a:cubicBezTo>
                    <a:cubicBezTo>
                      <a:pt x="1187" y="2328"/>
                      <a:pt x="1184" y="2325"/>
                      <a:pt x="1182" y="2321"/>
                    </a:cubicBezTo>
                    <a:cubicBezTo>
                      <a:pt x="1180" y="2318"/>
                      <a:pt x="1179" y="2313"/>
                      <a:pt x="1178" y="2309"/>
                    </a:cubicBezTo>
                    <a:cubicBezTo>
                      <a:pt x="1177" y="2304"/>
                      <a:pt x="1177" y="2300"/>
                      <a:pt x="1181" y="2297"/>
                    </a:cubicBezTo>
                    <a:cubicBezTo>
                      <a:pt x="1182" y="2295"/>
                      <a:pt x="1183" y="2293"/>
                      <a:pt x="1185" y="2292"/>
                    </a:cubicBezTo>
                    <a:cubicBezTo>
                      <a:pt x="1189" y="2289"/>
                      <a:pt x="1191" y="2285"/>
                      <a:pt x="1191" y="2279"/>
                    </a:cubicBezTo>
                    <a:cubicBezTo>
                      <a:pt x="1190" y="2275"/>
                      <a:pt x="1192" y="2271"/>
                      <a:pt x="1195" y="2267"/>
                    </a:cubicBezTo>
                    <a:cubicBezTo>
                      <a:pt x="1199" y="2264"/>
                      <a:pt x="1202" y="2260"/>
                      <a:pt x="1205" y="2256"/>
                    </a:cubicBezTo>
                    <a:cubicBezTo>
                      <a:pt x="1207" y="2254"/>
                      <a:pt x="1207" y="2251"/>
                      <a:pt x="1207" y="2248"/>
                    </a:cubicBezTo>
                    <a:cubicBezTo>
                      <a:pt x="1207" y="2247"/>
                      <a:pt x="1207" y="2245"/>
                      <a:pt x="1206" y="2243"/>
                    </a:cubicBezTo>
                    <a:cubicBezTo>
                      <a:pt x="1205" y="2239"/>
                      <a:pt x="1204" y="2235"/>
                      <a:pt x="1198" y="2235"/>
                    </a:cubicBezTo>
                    <a:cubicBezTo>
                      <a:pt x="1195" y="2235"/>
                      <a:pt x="1193" y="2234"/>
                      <a:pt x="1190" y="2232"/>
                    </a:cubicBezTo>
                    <a:cubicBezTo>
                      <a:pt x="1188" y="2230"/>
                      <a:pt x="1185" y="2228"/>
                      <a:pt x="1183" y="2226"/>
                    </a:cubicBezTo>
                    <a:cubicBezTo>
                      <a:pt x="1178" y="2221"/>
                      <a:pt x="1177" y="2215"/>
                      <a:pt x="1181" y="2210"/>
                    </a:cubicBezTo>
                    <a:cubicBezTo>
                      <a:pt x="1183" y="2207"/>
                      <a:pt x="1185" y="2205"/>
                      <a:pt x="1187" y="2204"/>
                    </a:cubicBezTo>
                    <a:cubicBezTo>
                      <a:pt x="1190" y="2202"/>
                      <a:pt x="1194" y="2201"/>
                      <a:pt x="1198" y="2199"/>
                    </a:cubicBezTo>
                    <a:cubicBezTo>
                      <a:pt x="1198" y="2199"/>
                      <a:pt x="1200" y="2198"/>
                      <a:pt x="1200" y="2197"/>
                    </a:cubicBezTo>
                    <a:cubicBezTo>
                      <a:pt x="1200" y="2192"/>
                      <a:pt x="1204" y="2188"/>
                      <a:pt x="1202" y="2183"/>
                    </a:cubicBezTo>
                    <a:cubicBezTo>
                      <a:pt x="1201" y="2181"/>
                      <a:pt x="1201" y="2180"/>
                      <a:pt x="1201" y="2178"/>
                    </a:cubicBezTo>
                    <a:cubicBezTo>
                      <a:pt x="1201" y="2174"/>
                      <a:pt x="1202" y="2170"/>
                      <a:pt x="1205" y="2166"/>
                    </a:cubicBezTo>
                    <a:cubicBezTo>
                      <a:pt x="1207" y="2164"/>
                      <a:pt x="1209" y="2162"/>
                      <a:pt x="1211" y="2159"/>
                    </a:cubicBezTo>
                    <a:cubicBezTo>
                      <a:pt x="1211" y="2159"/>
                      <a:pt x="1211" y="2159"/>
                      <a:pt x="1211" y="2159"/>
                    </a:cubicBezTo>
                    <a:cubicBezTo>
                      <a:pt x="1211" y="2159"/>
                      <a:pt x="1210" y="2159"/>
                      <a:pt x="1210" y="2158"/>
                    </a:cubicBezTo>
                    <a:cubicBezTo>
                      <a:pt x="1209" y="2158"/>
                      <a:pt x="1208" y="2158"/>
                      <a:pt x="1206" y="2158"/>
                    </a:cubicBezTo>
                    <a:cubicBezTo>
                      <a:pt x="1205" y="2157"/>
                      <a:pt x="1206" y="2156"/>
                      <a:pt x="1207" y="2156"/>
                    </a:cubicBezTo>
                    <a:cubicBezTo>
                      <a:pt x="1207" y="2155"/>
                      <a:pt x="1208" y="2155"/>
                      <a:pt x="1208" y="2155"/>
                    </a:cubicBezTo>
                    <a:cubicBezTo>
                      <a:pt x="1209" y="2156"/>
                      <a:pt x="1210" y="2157"/>
                      <a:pt x="1210" y="2158"/>
                    </a:cubicBezTo>
                    <a:cubicBezTo>
                      <a:pt x="1211" y="2158"/>
                      <a:pt x="1211" y="2159"/>
                      <a:pt x="1211" y="2159"/>
                    </a:cubicBezTo>
                    <a:cubicBezTo>
                      <a:pt x="1211" y="2159"/>
                      <a:pt x="1211" y="2159"/>
                      <a:pt x="1211" y="2159"/>
                    </a:cubicBezTo>
                    <a:cubicBezTo>
                      <a:pt x="1212" y="2159"/>
                      <a:pt x="1213" y="2160"/>
                      <a:pt x="1214" y="2160"/>
                    </a:cubicBezTo>
                    <a:cubicBezTo>
                      <a:pt x="1218" y="2159"/>
                      <a:pt x="1220" y="2157"/>
                      <a:pt x="1220" y="2153"/>
                    </a:cubicBezTo>
                    <a:cubicBezTo>
                      <a:pt x="1219" y="2151"/>
                      <a:pt x="1218" y="2148"/>
                      <a:pt x="1218" y="2145"/>
                    </a:cubicBezTo>
                    <a:cubicBezTo>
                      <a:pt x="1217" y="2144"/>
                      <a:pt x="1215" y="2143"/>
                      <a:pt x="1213" y="2144"/>
                    </a:cubicBezTo>
                    <a:cubicBezTo>
                      <a:pt x="1212" y="2144"/>
                      <a:pt x="1212" y="2145"/>
                      <a:pt x="1211" y="2145"/>
                    </a:cubicBezTo>
                    <a:cubicBezTo>
                      <a:pt x="1205" y="2148"/>
                      <a:pt x="1200" y="2145"/>
                      <a:pt x="1199" y="2140"/>
                    </a:cubicBezTo>
                    <a:cubicBezTo>
                      <a:pt x="1198" y="2137"/>
                      <a:pt x="1198" y="2134"/>
                      <a:pt x="1197" y="2130"/>
                    </a:cubicBezTo>
                    <a:cubicBezTo>
                      <a:pt x="1197" y="2129"/>
                      <a:pt x="1196" y="2128"/>
                      <a:pt x="1196" y="2127"/>
                    </a:cubicBezTo>
                    <a:cubicBezTo>
                      <a:pt x="1195" y="2125"/>
                      <a:pt x="1198" y="2123"/>
                      <a:pt x="1200" y="2124"/>
                    </a:cubicBezTo>
                    <a:cubicBezTo>
                      <a:pt x="1204" y="2125"/>
                      <a:pt x="1207" y="2126"/>
                      <a:pt x="1210" y="2128"/>
                    </a:cubicBezTo>
                    <a:cubicBezTo>
                      <a:pt x="1214" y="2130"/>
                      <a:pt x="1218" y="2130"/>
                      <a:pt x="1222" y="2130"/>
                    </a:cubicBezTo>
                    <a:cubicBezTo>
                      <a:pt x="1227" y="2129"/>
                      <a:pt x="1232" y="2124"/>
                      <a:pt x="1232" y="2120"/>
                    </a:cubicBezTo>
                    <a:cubicBezTo>
                      <a:pt x="1232" y="2116"/>
                      <a:pt x="1231" y="2113"/>
                      <a:pt x="1231" y="2110"/>
                    </a:cubicBezTo>
                    <a:cubicBezTo>
                      <a:pt x="1231" y="2106"/>
                      <a:pt x="1232" y="2102"/>
                      <a:pt x="1232" y="2099"/>
                    </a:cubicBezTo>
                    <a:cubicBezTo>
                      <a:pt x="1232" y="2098"/>
                      <a:pt x="1232" y="2098"/>
                      <a:pt x="1232" y="2097"/>
                    </a:cubicBezTo>
                    <a:cubicBezTo>
                      <a:pt x="1232" y="2096"/>
                      <a:pt x="1231" y="2095"/>
                      <a:pt x="1231" y="2094"/>
                    </a:cubicBezTo>
                    <a:cubicBezTo>
                      <a:pt x="1230" y="2090"/>
                      <a:pt x="1232" y="2088"/>
                      <a:pt x="1235" y="2089"/>
                    </a:cubicBezTo>
                    <a:cubicBezTo>
                      <a:pt x="1247" y="2092"/>
                      <a:pt x="1259" y="2091"/>
                      <a:pt x="1271" y="2086"/>
                    </a:cubicBezTo>
                    <a:cubicBezTo>
                      <a:pt x="1274" y="2085"/>
                      <a:pt x="1277" y="2084"/>
                      <a:pt x="1280" y="2082"/>
                    </a:cubicBezTo>
                    <a:cubicBezTo>
                      <a:pt x="1285" y="2080"/>
                      <a:pt x="1290" y="2077"/>
                      <a:pt x="1291" y="2071"/>
                    </a:cubicBezTo>
                    <a:cubicBezTo>
                      <a:pt x="1292" y="2067"/>
                      <a:pt x="1294" y="2064"/>
                      <a:pt x="1295" y="2060"/>
                    </a:cubicBezTo>
                    <a:cubicBezTo>
                      <a:pt x="1296" y="2058"/>
                      <a:pt x="1297" y="2056"/>
                      <a:pt x="1297" y="2054"/>
                    </a:cubicBezTo>
                    <a:cubicBezTo>
                      <a:pt x="1298" y="2052"/>
                      <a:pt x="1296" y="2048"/>
                      <a:pt x="1294" y="2047"/>
                    </a:cubicBezTo>
                    <a:cubicBezTo>
                      <a:pt x="1293" y="2046"/>
                      <a:pt x="1291" y="2046"/>
                      <a:pt x="1290" y="2045"/>
                    </a:cubicBezTo>
                    <a:cubicBezTo>
                      <a:pt x="1288" y="2044"/>
                      <a:pt x="1288" y="2042"/>
                      <a:pt x="1288" y="2041"/>
                    </a:cubicBezTo>
                    <a:cubicBezTo>
                      <a:pt x="1288" y="2039"/>
                      <a:pt x="1288" y="2037"/>
                      <a:pt x="1289" y="2036"/>
                    </a:cubicBezTo>
                    <a:cubicBezTo>
                      <a:pt x="1290" y="2031"/>
                      <a:pt x="1288" y="2029"/>
                      <a:pt x="1285" y="2026"/>
                    </a:cubicBezTo>
                    <a:cubicBezTo>
                      <a:pt x="1282" y="2023"/>
                      <a:pt x="1277" y="2021"/>
                      <a:pt x="1274" y="2017"/>
                    </a:cubicBezTo>
                    <a:cubicBezTo>
                      <a:pt x="1274" y="2017"/>
                      <a:pt x="1273" y="2017"/>
                      <a:pt x="1273" y="2017"/>
                    </a:cubicBezTo>
                    <a:cubicBezTo>
                      <a:pt x="1273" y="2017"/>
                      <a:pt x="1273" y="2017"/>
                      <a:pt x="1273" y="2016"/>
                    </a:cubicBezTo>
                    <a:cubicBezTo>
                      <a:pt x="1273" y="2016"/>
                      <a:pt x="1273" y="2016"/>
                      <a:pt x="1272" y="2016"/>
                    </a:cubicBezTo>
                    <a:cubicBezTo>
                      <a:pt x="1273" y="2016"/>
                      <a:pt x="1273" y="2016"/>
                      <a:pt x="1273" y="2016"/>
                    </a:cubicBezTo>
                    <a:cubicBezTo>
                      <a:pt x="1273" y="2016"/>
                      <a:pt x="1273" y="2016"/>
                      <a:pt x="1273" y="2016"/>
                    </a:cubicBezTo>
                    <a:cubicBezTo>
                      <a:pt x="1273" y="2016"/>
                      <a:pt x="1273" y="2017"/>
                      <a:pt x="1274" y="2017"/>
                    </a:cubicBezTo>
                    <a:cubicBezTo>
                      <a:pt x="1274" y="2017"/>
                      <a:pt x="1274" y="2017"/>
                      <a:pt x="1274" y="2017"/>
                    </a:cubicBezTo>
                    <a:cubicBezTo>
                      <a:pt x="1282" y="2018"/>
                      <a:pt x="1290" y="2018"/>
                      <a:pt x="1297" y="2022"/>
                    </a:cubicBezTo>
                    <a:cubicBezTo>
                      <a:pt x="1298" y="2023"/>
                      <a:pt x="1300" y="2023"/>
                      <a:pt x="1302" y="2023"/>
                    </a:cubicBezTo>
                    <a:cubicBezTo>
                      <a:pt x="1305" y="2024"/>
                      <a:pt x="1308" y="2024"/>
                      <a:pt x="1312" y="2024"/>
                    </a:cubicBezTo>
                    <a:cubicBezTo>
                      <a:pt x="1320" y="2024"/>
                      <a:pt x="1327" y="2021"/>
                      <a:pt x="1331" y="2013"/>
                    </a:cubicBezTo>
                    <a:cubicBezTo>
                      <a:pt x="1333" y="2010"/>
                      <a:pt x="1334" y="2005"/>
                      <a:pt x="1338" y="2002"/>
                    </a:cubicBezTo>
                    <a:cubicBezTo>
                      <a:pt x="1342" y="1999"/>
                      <a:pt x="1344" y="1995"/>
                      <a:pt x="1345" y="1990"/>
                    </a:cubicBezTo>
                    <a:cubicBezTo>
                      <a:pt x="1347" y="1984"/>
                      <a:pt x="1348" y="1979"/>
                      <a:pt x="1349" y="1974"/>
                    </a:cubicBezTo>
                    <a:cubicBezTo>
                      <a:pt x="1350" y="1974"/>
                      <a:pt x="1350" y="1974"/>
                      <a:pt x="1350" y="1974"/>
                    </a:cubicBezTo>
                    <a:cubicBezTo>
                      <a:pt x="1350" y="1974"/>
                      <a:pt x="1350" y="1974"/>
                      <a:pt x="1350" y="1974"/>
                    </a:cubicBezTo>
                    <a:cubicBezTo>
                      <a:pt x="1350" y="1974"/>
                      <a:pt x="1350" y="1974"/>
                      <a:pt x="1349" y="1974"/>
                    </a:cubicBezTo>
                    <a:cubicBezTo>
                      <a:pt x="1348" y="1969"/>
                      <a:pt x="1349" y="1967"/>
                      <a:pt x="1352" y="1965"/>
                    </a:cubicBezTo>
                    <a:cubicBezTo>
                      <a:pt x="1353" y="1964"/>
                      <a:pt x="1355" y="1964"/>
                      <a:pt x="1356" y="1964"/>
                    </a:cubicBezTo>
                    <a:cubicBezTo>
                      <a:pt x="1357" y="1960"/>
                      <a:pt x="1358" y="1956"/>
                      <a:pt x="1361" y="1952"/>
                    </a:cubicBezTo>
                    <a:cubicBezTo>
                      <a:pt x="1361" y="1951"/>
                      <a:pt x="1362" y="1950"/>
                      <a:pt x="1363" y="1951"/>
                    </a:cubicBezTo>
                    <a:cubicBezTo>
                      <a:pt x="1364" y="1951"/>
                      <a:pt x="1365" y="1952"/>
                      <a:pt x="1365" y="1953"/>
                    </a:cubicBezTo>
                    <a:cubicBezTo>
                      <a:pt x="1366" y="1954"/>
                      <a:pt x="1366" y="1956"/>
                      <a:pt x="1366" y="1957"/>
                    </a:cubicBezTo>
                    <a:cubicBezTo>
                      <a:pt x="1369" y="1957"/>
                      <a:pt x="1371" y="1954"/>
                      <a:pt x="1372" y="1952"/>
                    </a:cubicBezTo>
                    <a:cubicBezTo>
                      <a:pt x="1376" y="1941"/>
                      <a:pt x="1381" y="1931"/>
                      <a:pt x="1388" y="1921"/>
                    </a:cubicBezTo>
                    <a:cubicBezTo>
                      <a:pt x="1392" y="1915"/>
                      <a:pt x="1395" y="1907"/>
                      <a:pt x="1391" y="1900"/>
                    </a:cubicBezTo>
                    <a:cubicBezTo>
                      <a:pt x="1390" y="1899"/>
                      <a:pt x="1390" y="1897"/>
                      <a:pt x="1390" y="1896"/>
                    </a:cubicBezTo>
                    <a:cubicBezTo>
                      <a:pt x="1388" y="1887"/>
                      <a:pt x="1390" y="1878"/>
                      <a:pt x="1398" y="1871"/>
                    </a:cubicBezTo>
                    <a:cubicBezTo>
                      <a:pt x="1402" y="1868"/>
                      <a:pt x="1405" y="1865"/>
                      <a:pt x="1408" y="1862"/>
                    </a:cubicBezTo>
                    <a:cubicBezTo>
                      <a:pt x="1413" y="1857"/>
                      <a:pt x="1419" y="1853"/>
                      <a:pt x="1426" y="1851"/>
                    </a:cubicBezTo>
                    <a:cubicBezTo>
                      <a:pt x="1430" y="1850"/>
                      <a:pt x="1433" y="1848"/>
                      <a:pt x="1436" y="1845"/>
                    </a:cubicBezTo>
                    <a:cubicBezTo>
                      <a:pt x="1438" y="1843"/>
                      <a:pt x="1441" y="1842"/>
                      <a:pt x="1442" y="1838"/>
                    </a:cubicBezTo>
                    <a:cubicBezTo>
                      <a:pt x="1442" y="1837"/>
                      <a:pt x="1444" y="1836"/>
                      <a:pt x="1444" y="1837"/>
                    </a:cubicBezTo>
                    <a:cubicBezTo>
                      <a:pt x="1448" y="1837"/>
                      <a:pt x="1451" y="1837"/>
                      <a:pt x="1454" y="1836"/>
                    </a:cubicBezTo>
                    <a:cubicBezTo>
                      <a:pt x="1457" y="1836"/>
                      <a:pt x="1461" y="1837"/>
                      <a:pt x="1464" y="1836"/>
                    </a:cubicBezTo>
                    <a:cubicBezTo>
                      <a:pt x="1470" y="1836"/>
                      <a:pt x="1476" y="1835"/>
                      <a:pt x="1480" y="1830"/>
                    </a:cubicBezTo>
                    <a:cubicBezTo>
                      <a:pt x="1482" y="1827"/>
                      <a:pt x="1485" y="1826"/>
                      <a:pt x="1488" y="1824"/>
                    </a:cubicBezTo>
                    <a:cubicBezTo>
                      <a:pt x="1490" y="1823"/>
                      <a:pt x="1491" y="1821"/>
                      <a:pt x="1490" y="1819"/>
                    </a:cubicBezTo>
                    <a:cubicBezTo>
                      <a:pt x="1490" y="1816"/>
                      <a:pt x="1490" y="1813"/>
                      <a:pt x="1491" y="1811"/>
                    </a:cubicBezTo>
                    <a:cubicBezTo>
                      <a:pt x="1495" y="1805"/>
                      <a:pt x="1497" y="1799"/>
                      <a:pt x="1501" y="1793"/>
                    </a:cubicBezTo>
                    <a:cubicBezTo>
                      <a:pt x="1504" y="1789"/>
                      <a:pt x="1505" y="1785"/>
                      <a:pt x="1505" y="1779"/>
                    </a:cubicBezTo>
                    <a:cubicBezTo>
                      <a:pt x="1504" y="1776"/>
                      <a:pt x="1504" y="1771"/>
                      <a:pt x="1506" y="1768"/>
                    </a:cubicBezTo>
                    <a:cubicBezTo>
                      <a:pt x="1511" y="1762"/>
                      <a:pt x="1512" y="1755"/>
                      <a:pt x="1512" y="1748"/>
                    </a:cubicBezTo>
                    <a:cubicBezTo>
                      <a:pt x="1512" y="1739"/>
                      <a:pt x="1512" y="1730"/>
                      <a:pt x="1512" y="1721"/>
                    </a:cubicBezTo>
                    <a:cubicBezTo>
                      <a:pt x="1512" y="1715"/>
                      <a:pt x="1512" y="1709"/>
                      <a:pt x="1512" y="1703"/>
                    </a:cubicBezTo>
                    <a:cubicBezTo>
                      <a:pt x="1512" y="1700"/>
                      <a:pt x="1513" y="1698"/>
                      <a:pt x="1515" y="1696"/>
                    </a:cubicBezTo>
                    <a:cubicBezTo>
                      <a:pt x="1523" y="1693"/>
                      <a:pt x="1527" y="1687"/>
                      <a:pt x="1530" y="1679"/>
                    </a:cubicBezTo>
                    <a:cubicBezTo>
                      <a:pt x="1530" y="1678"/>
                      <a:pt x="1531" y="1676"/>
                      <a:pt x="1532" y="1675"/>
                    </a:cubicBezTo>
                    <a:cubicBezTo>
                      <a:pt x="1534" y="1670"/>
                      <a:pt x="1537" y="1666"/>
                      <a:pt x="1541" y="1663"/>
                    </a:cubicBezTo>
                    <a:cubicBezTo>
                      <a:pt x="1545" y="1659"/>
                      <a:pt x="1550" y="1655"/>
                      <a:pt x="1554" y="1650"/>
                    </a:cubicBezTo>
                    <a:cubicBezTo>
                      <a:pt x="1558" y="1646"/>
                      <a:pt x="1561" y="1641"/>
                      <a:pt x="1563" y="1635"/>
                    </a:cubicBezTo>
                    <a:cubicBezTo>
                      <a:pt x="1565" y="1629"/>
                      <a:pt x="1567" y="1617"/>
                      <a:pt x="1566" y="1612"/>
                    </a:cubicBezTo>
                    <a:cubicBezTo>
                      <a:pt x="1563" y="1605"/>
                      <a:pt x="1561" y="1598"/>
                      <a:pt x="1558" y="1591"/>
                    </a:cubicBezTo>
                    <a:close/>
                    <a:moveTo>
                      <a:pt x="1306" y="672"/>
                    </a:moveTo>
                    <a:cubicBezTo>
                      <a:pt x="1306" y="672"/>
                      <a:pt x="1307" y="673"/>
                      <a:pt x="1306" y="673"/>
                    </a:cubicBezTo>
                    <a:cubicBezTo>
                      <a:pt x="1305" y="678"/>
                      <a:pt x="1301" y="678"/>
                      <a:pt x="1298" y="680"/>
                    </a:cubicBezTo>
                    <a:cubicBezTo>
                      <a:pt x="1297" y="679"/>
                      <a:pt x="1296" y="678"/>
                      <a:pt x="1297" y="678"/>
                    </a:cubicBezTo>
                    <a:cubicBezTo>
                      <a:pt x="1299" y="674"/>
                      <a:pt x="1302" y="673"/>
                      <a:pt x="1306" y="672"/>
                    </a:cubicBezTo>
                    <a:close/>
                    <a:moveTo>
                      <a:pt x="1235" y="694"/>
                    </a:moveTo>
                    <a:cubicBezTo>
                      <a:pt x="1235" y="693"/>
                      <a:pt x="1235" y="693"/>
                      <a:pt x="1235" y="693"/>
                    </a:cubicBezTo>
                    <a:cubicBezTo>
                      <a:pt x="1236" y="694"/>
                      <a:pt x="1236" y="694"/>
                      <a:pt x="1236" y="694"/>
                    </a:cubicBezTo>
                    <a:lnTo>
                      <a:pt x="1235" y="694"/>
                    </a:lnTo>
                    <a:close/>
                    <a:moveTo>
                      <a:pt x="1231" y="662"/>
                    </a:moveTo>
                    <a:cubicBezTo>
                      <a:pt x="1234" y="662"/>
                      <a:pt x="1236" y="663"/>
                      <a:pt x="1239" y="662"/>
                    </a:cubicBezTo>
                    <a:cubicBezTo>
                      <a:pt x="1244" y="659"/>
                      <a:pt x="1249" y="661"/>
                      <a:pt x="1255" y="663"/>
                    </a:cubicBezTo>
                    <a:cubicBezTo>
                      <a:pt x="1255" y="663"/>
                      <a:pt x="1255" y="664"/>
                      <a:pt x="1256" y="665"/>
                    </a:cubicBezTo>
                    <a:cubicBezTo>
                      <a:pt x="1256" y="666"/>
                      <a:pt x="1255" y="666"/>
                      <a:pt x="1255" y="666"/>
                    </a:cubicBezTo>
                    <a:cubicBezTo>
                      <a:pt x="1253" y="667"/>
                      <a:pt x="1251" y="668"/>
                      <a:pt x="1249" y="668"/>
                    </a:cubicBezTo>
                    <a:cubicBezTo>
                      <a:pt x="1244" y="666"/>
                      <a:pt x="1240" y="667"/>
                      <a:pt x="1236" y="667"/>
                    </a:cubicBezTo>
                    <a:cubicBezTo>
                      <a:pt x="1234" y="667"/>
                      <a:pt x="1233" y="666"/>
                      <a:pt x="1231" y="665"/>
                    </a:cubicBezTo>
                    <a:cubicBezTo>
                      <a:pt x="1231" y="665"/>
                      <a:pt x="1231" y="664"/>
                      <a:pt x="1231" y="664"/>
                    </a:cubicBezTo>
                    <a:cubicBezTo>
                      <a:pt x="1230" y="663"/>
                      <a:pt x="1231" y="662"/>
                      <a:pt x="1231" y="662"/>
                    </a:cubicBezTo>
                    <a:close/>
                    <a:moveTo>
                      <a:pt x="1227" y="690"/>
                    </a:moveTo>
                    <a:cubicBezTo>
                      <a:pt x="1227" y="691"/>
                      <a:pt x="1227" y="691"/>
                      <a:pt x="1227" y="691"/>
                    </a:cubicBezTo>
                    <a:cubicBezTo>
                      <a:pt x="1226" y="691"/>
                      <a:pt x="1226" y="691"/>
                      <a:pt x="1226" y="691"/>
                    </a:cubicBezTo>
                    <a:lnTo>
                      <a:pt x="1227" y="690"/>
                    </a:lnTo>
                    <a:close/>
                    <a:moveTo>
                      <a:pt x="1187" y="647"/>
                    </a:moveTo>
                    <a:cubicBezTo>
                      <a:pt x="1187" y="647"/>
                      <a:pt x="1188" y="647"/>
                      <a:pt x="1188" y="647"/>
                    </a:cubicBezTo>
                    <a:cubicBezTo>
                      <a:pt x="1188" y="648"/>
                      <a:pt x="1189" y="649"/>
                      <a:pt x="1189" y="650"/>
                    </a:cubicBezTo>
                    <a:cubicBezTo>
                      <a:pt x="1188" y="649"/>
                      <a:pt x="1188" y="648"/>
                      <a:pt x="1188" y="647"/>
                    </a:cubicBezTo>
                    <a:cubicBezTo>
                      <a:pt x="1187" y="648"/>
                      <a:pt x="1186" y="647"/>
                      <a:pt x="1187" y="647"/>
                    </a:cubicBezTo>
                    <a:close/>
                    <a:moveTo>
                      <a:pt x="1176" y="652"/>
                    </a:moveTo>
                    <a:cubicBezTo>
                      <a:pt x="1177" y="650"/>
                      <a:pt x="1178" y="649"/>
                      <a:pt x="1179" y="648"/>
                    </a:cubicBezTo>
                    <a:cubicBezTo>
                      <a:pt x="1180" y="649"/>
                      <a:pt x="1180" y="650"/>
                      <a:pt x="1180" y="651"/>
                    </a:cubicBezTo>
                    <a:cubicBezTo>
                      <a:pt x="1181" y="652"/>
                      <a:pt x="1181" y="653"/>
                      <a:pt x="1181" y="656"/>
                    </a:cubicBezTo>
                    <a:cubicBezTo>
                      <a:pt x="1181" y="656"/>
                      <a:pt x="1181" y="657"/>
                      <a:pt x="1180" y="659"/>
                    </a:cubicBezTo>
                    <a:cubicBezTo>
                      <a:pt x="1180" y="659"/>
                      <a:pt x="1180" y="659"/>
                      <a:pt x="1179" y="659"/>
                    </a:cubicBezTo>
                    <a:cubicBezTo>
                      <a:pt x="1176" y="658"/>
                      <a:pt x="1175" y="655"/>
                      <a:pt x="1176" y="652"/>
                    </a:cubicBezTo>
                    <a:close/>
                    <a:moveTo>
                      <a:pt x="1146" y="636"/>
                    </a:moveTo>
                    <a:cubicBezTo>
                      <a:pt x="1148" y="636"/>
                      <a:pt x="1148" y="636"/>
                      <a:pt x="1146" y="636"/>
                    </a:cubicBezTo>
                    <a:cubicBezTo>
                      <a:pt x="1145" y="636"/>
                      <a:pt x="1145" y="636"/>
                      <a:pt x="1145" y="636"/>
                    </a:cubicBezTo>
                    <a:cubicBezTo>
                      <a:pt x="1145" y="636"/>
                      <a:pt x="1146" y="635"/>
                      <a:pt x="1146" y="636"/>
                    </a:cubicBezTo>
                    <a:close/>
                    <a:moveTo>
                      <a:pt x="1120" y="714"/>
                    </a:moveTo>
                    <a:cubicBezTo>
                      <a:pt x="1120" y="714"/>
                      <a:pt x="1121" y="715"/>
                      <a:pt x="1121" y="715"/>
                    </a:cubicBezTo>
                    <a:cubicBezTo>
                      <a:pt x="1121" y="715"/>
                      <a:pt x="1121" y="716"/>
                      <a:pt x="1121" y="716"/>
                    </a:cubicBezTo>
                    <a:cubicBezTo>
                      <a:pt x="1119" y="717"/>
                      <a:pt x="1117" y="719"/>
                      <a:pt x="1114" y="720"/>
                    </a:cubicBezTo>
                    <a:cubicBezTo>
                      <a:pt x="1114" y="720"/>
                      <a:pt x="1114" y="719"/>
                      <a:pt x="1114" y="719"/>
                    </a:cubicBezTo>
                    <a:cubicBezTo>
                      <a:pt x="1115" y="716"/>
                      <a:pt x="1117" y="715"/>
                      <a:pt x="1120" y="714"/>
                    </a:cubicBezTo>
                    <a:close/>
                    <a:moveTo>
                      <a:pt x="1091" y="761"/>
                    </a:moveTo>
                    <a:cubicBezTo>
                      <a:pt x="1091" y="761"/>
                      <a:pt x="1092" y="761"/>
                      <a:pt x="1092" y="761"/>
                    </a:cubicBezTo>
                    <a:cubicBezTo>
                      <a:pt x="1092" y="761"/>
                      <a:pt x="1092" y="762"/>
                      <a:pt x="1092" y="762"/>
                    </a:cubicBezTo>
                    <a:cubicBezTo>
                      <a:pt x="1092" y="762"/>
                      <a:pt x="1091" y="762"/>
                      <a:pt x="1091" y="762"/>
                    </a:cubicBezTo>
                    <a:cubicBezTo>
                      <a:pt x="1091" y="762"/>
                      <a:pt x="1090" y="762"/>
                      <a:pt x="1090" y="761"/>
                    </a:cubicBezTo>
                    <a:cubicBezTo>
                      <a:pt x="1090" y="761"/>
                      <a:pt x="1091" y="761"/>
                      <a:pt x="1091" y="761"/>
                    </a:cubicBezTo>
                    <a:close/>
                    <a:moveTo>
                      <a:pt x="1025" y="362"/>
                    </a:moveTo>
                    <a:cubicBezTo>
                      <a:pt x="1025" y="362"/>
                      <a:pt x="1026" y="362"/>
                      <a:pt x="1026" y="363"/>
                    </a:cubicBezTo>
                    <a:cubicBezTo>
                      <a:pt x="1031" y="366"/>
                      <a:pt x="1033" y="371"/>
                      <a:pt x="1036" y="376"/>
                    </a:cubicBezTo>
                    <a:cubicBezTo>
                      <a:pt x="1036" y="376"/>
                      <a:pt x="1036" y="377"/>
                      <a:pt x="1036" y="377"/>
                    </a:cubicBezTo>
                    <a:cubicBezTo>
                      <a:pt x="1035" y="378"/>
                      <a:pt x="1035" y="378"/>
                      <a:pt x="1034" y="378"/>
                    </a:cubicBezTo>
                    <a:cubicBezTo>
                      <a:pt x="1033" y="377"/>
                      <a:pt x="1031" y="377"/>
                      <a:pt x="1030" y="376"/>
                    </a:cubicBezTo>
                    <a:cubicBezTo>
                      <a:pt x="1027" y="373"/>
                      <a:pt x="1025" y="369"/>
                      <a:pt x="1024" y="365"/>
                    </a:cubicBezTo>
                    <a:cubicBezTo>
                      <a:pt x="1023" y="364"/>
                      <a:pt x="1024" y="363"/>
                      <a:pt x="1025" y="362"/>
                    </a:cubicBezTo>
                    <a:close/>
                    <a:moveTo>
                      <a:pt x="938" y="389"/>
                    </a:moveTo>
                    <a:cubicBezTo>
                      <a:pt x="938" y="389"/>
                      <a:pt x="939" y="388"/>
                      <a:pt x="940" y="389"/>
                    </a:cubicBezTo>
                    <a:cubicBezTo>
                      <a:pt x="942" y="389"/>
                      <a:pt x="944" y="390"/>
                      <a:pt x="945" y="393"/>
                    </a:cubicBezTo>
                    <a:cubicBezTo>
                      <a:pt x="946" y="393"/>
                      <a:pt x="946" y="393"/>
                      <a:pt x="946" y="393"/>
                    </a:cubicBezTo>
                    <a:cubicBezTo>
                      <a:pt x="946" y="393"/>
                      <a:pt x="946" y="393"/>
                      <a:pt x="946" y="393"/>
                    </a:cubicBezTo>
                    <a:cubicBezTo>
                      <a:pt x="949" y="393"/>
                      <a:pt x="950" y="394"/>
                      <a:pt x="952" y="395"/>
                    </a:cubicBezTo>
                    <a:cubicBezTo>
                      <a:pt x="952" y="395"/>
                      <a:pt x="953" y="395"/>
                      <a:pt x="953" y="395"/>
                    </a:cubicBezTo>
                    <a:cubicBezTo>
                      <a:pt x="953" y="397"/>
                      <a:pt x="953" y="397"/>
                      <a:pt x="953" y="397"/>
                    </a:cubicBezTo>
                    <a:cubicBezTo>
                      <a:pt x="952" y="396"/>
                      <a:pt x="952" y="396"/>
                      <a:pt x="952" y="396"/>
                    </a:cubicBezTo>
                    <a:cubicBezTo>
                      <a:pt x="952" y="396"/>
                      <a:pt x="952" y="396"/>
                      <a:pt x="952" y="395"/>
                    </a:cubicBezTo>
                    <a:cubicBezTo>
                      <a:pt x="950" y="395"/>
                      <a:pt x="948" y="395"/>
                      <a:pt x="946" y="393"/>
                    </a:cubicBezTo>
                    <a:cubicBezTo>
                      <a:pt x="946" y="393"/>
                      <a:pt x="946" y="393"/>
                      <a:pt x="946" y="393"/>
                    </a:cubicBezTo>
                    <a:cubicBezTo>
                      <a:pt x="946" y="393"/>
                      <a:pt x="945" y="393"/>
                      <a:pt x="945" y="393"/>
                    </a:cubicBezTo>
                    <a:cubicBezTo>
                      <a:pt x="941" y="394"/>
                      <a:pt x="940" y="394"/>
                      <a:pt x="938" y="392"/>
                    </a:cubicBezTo>
                    <a:cubicBezTo>
                      <a:pt x="938" y="391"/>
                      <a:pt x="938" y="390"/>
                      <a:pt x="938" y="389"/>
                    </a:cubicBezTo>
                    <a:close/>
                    <a:moveTo>
                      <a:pt x="907" y="377"/>
                    </a:moveTo>
                    <a:cubicBezTo>
                      <a:pt x="907" y="377"/>
                      <a:pt x="907" y="378"/>
                      <a:pt x="908" y="378"/>
                    </a:cubicBezTo>
                    <a:cubicBezTo>
                      <a:pt x="907" y="378"/>
                      <a:pt x="907" y="379"/>
                      <a:pt x="907" y="378"/>
                    </a:cubicBezTo>
                    <a:cubicBezTo>
                      <a:pt x="905" y="378"/>
                      <a:pt x="905" y="377"/>
                      <a:pt x="907" y="377"/>
                    </a:cubicBezTo>
                    <a:close/>
                    <a:moveTo>
                      <a:pt x="1027" y="753"/>
                    </a:moveTo>
                    <a:cubicBezTo>
                      <a:pt x="1027" y="753"/>
                      <a:pt x="1028" y="753"/>
                      <a:pt x="1028" y="753"/>
                    </a:cubicBezTo>
                    <a:cubicBezTo>
                      <a:pt x="1028" y="753"/>
                      <a:pt x="1029" y="753"/>
                      <a:pt x="1029" y="754"/>
                    </a:cubicBezTo>
                    <a:cubicBezTo>
                      <a:pt x="1030" y="755"/>
                      <a:pt x="1029" y="755"/>
                      <a:pt x="1028" y="755"/>
                    </a:cubicBezTo>
                    <a:cubicBezTo>
                      <a:pt x="1027" y="755"/>
                      <a:pt x="1027" y="755"/>
                      <a:pt x="1027" y="754"/>
                    </a:cubicBezTo>
                    <a:cubicBezTo>
                      <a:pt x="1026" y="754"/>
                      <a:pt x="1027" y="754"/>
                      <a:pt x="1027" y="753"/>
                    </a:cubicBezTo>
                    <a:close/>
                    <a:moveTo>
                      <a:pt x="1016" y="851"/>
                    </a:moveTo>
                    <a:cubicBezTo>
                      <a:pt x="1016" y="850"/>
                      <a:pt x="1016" y="850"/>
                      <a:pt x="1017" y="850"/>
                    </a:cubicBezTo>
                    <a:cubicBezTo>
                      <a:pt x="1020" y="849"/>
                      <a:pt x="1022" y="847"/>
                      <a:pt x="1025" y="847"/>
                    </a:cubicBezTo>
                    <a:cubicBezTo>
                      <a:pt x="1030" y="846"/>
                      <a:pt x="1035" y="846"/>
                      <a:pt x="1041" y="846"/>
                    </a:cubicBezTo>
                    <a:cubicBezTo>
                      <a:pt x="1044" y="846"/>
                      <a:pt x="1047" y="845"/>
                      <a:pt x="1050" y="842"/>
                    </a:cubicBezTo>
                    <a:cubicBezTo>
                      <a:pt x="1050" y="842"/>
                      <a:pt x="1052" y="842"/>
                      <a:pt x="1053" y="841"/>
                    </a:cubicBezTo>
                    <a:cubicBezTo>
                      <a:pt x="1053" y="842"/>
                      <a:pt x="1054" y="842"/>
                      <a:pt x="1054" y="842"/>
                    </a:cubicBezTo>
                    <a:cubicBezTo>
                      <a:pt x="1056" y="846"/>
                      <a:pt x="1055" y="849"/>
                      <a:pt x="1053" y="852"/>
                    </a:cubicBezTo>
                    <a:cubicBezTo>
                      <a:pt x="1050" y="856"/>
                      <a:pt x="1045" y="859"/>
                      <a:pt x="1039" y="857"/>
                    </a:cubicBezTo>
                    <a:cubicBezTo>
                      <a:pt x="1032" y="854"/>
                      <a:pt x="1024" y="856"/>
                      <a:pt x="1017" y="856"/>
                    </a:cubicBezTo>
                    <a:cubicBezTo>
                      <a:pt x="1016" y="856"/>
                      <a:pt x="1015" y="854"/>
                      <a:pt x="1015" y="853"/>
                    </a:cubicBezTo>
                    <a:cubicBezTo>
                      <a:pt x="1014" y="853"/>
                      <a:pt x="1015" y="852"/>
                      <a:pt x="1016" y="851"/>
                    </a:cubicBezTo>
                    <a:close/>
                    <a:moveTo>
                      <a:pt x="1013" y="866"/>
                    </a:moveTo>
                    <a:cubicBezTo>
                      <a:pt x="1013" y="867"/>
                      <a:pt x="1013" y="868"/>
                      <a:pt x="1012" y="869"/>
                    </a:cubicBezTo>
                    <a:cubicBezTo>
                      <a:pt x="1006" y="872"/>
                      <a:pt x="1000" y="875"/>
                      <a:pt x="994" y="877"/>
                    </a:cubicBezTo>
                    <a:cubicBezTo>
                      <a:pt x="990" y="879"/>
                      <a:pt x="985" y="881"/>
                      <a:pt x="981" y="883"/>
                    </a:cubicBezTo>
                    <a:cubicBezTo>
                      <a:pt x="977" y="886"/>
                      <a:pt x="972" y="887"/>
                      <a:pt x="967" y="887"/>
                    </a:cubicBezTo>
                    <a:cubicBezTo>
                      <a:pt x="965" y="886"/>
                      <a:pt x="963" y="885"/>
                      <a:pt x="961" y="884"/>
                    </a:cubicBezTo>
                    <a:cubicBezTo>
                      <a:pt x="960" y="883"/>
                      <a:pt x="960" y="879"/>
                      <a:pt x="962" y="878"/>
                    </a:cubicBezTo>
                    <a:cubicBezTo>
                      <a:pt x="962" y="878"/>
                      <a:pt x="963" y="877"/>
                      <a:pt x="963" y="877"/>
                    </a:cubicBezTo>
                    <a:cubicBezTo>
                      <a:pt x="971" y="877"/>
                      <a:pt x="978" y="873"/>
                      <a:pt x="984" y="869"/>
                    </a:cubicBezTo>
                    <a:cubicBezTo>
                      <a:pt x="987" y="867"/>
                      <a:pt x="989" y="867"/>
                      <a:pt x="992" y="868"/>
                    </a:cubicBezTo>
                    <a:cubicBezTo>
                      <a:pt x="995" y="869"/>
                      <a:pt x="998" y="869"/>
                      <a:pt x="1001" y="867"/>
                    </a:cubicBezTo>
                    <a:cubicBezTo>
                      <a:pt x="1004" y="866"/>
                      <a:pt x="1007" y="865"/>
                      <a:pt x="1009" y="864"/>
                    </a:cubicBezTo>
                    <a:cubicBezTo>
                      <a:pt x="1010" y="864"/>
                      <a:pt x="1013" y="865"/>
                      <a:pt x="1013" y="866"/>
                    </a:cubicBezTo>
                    <a:close/>
                    <a:moveTo>
                      <a:pt x="966" y="798"/>
                    </a:moveTo>
                    <a:cubicBezTo>
                      <a:pt x="978" y="800"/>
                      <a:pt x="989" y="803"/>
                      <a:pt x="999" y="807"/>
                    </a:cubicBezTo>
                    <a:cubicBezTo>
                      <a:pt x="1001" y="807"/>
                      <a:pt x="1002" y="808"/>
                      <a:pt x="1003" y="810"/>
                    </a:cubicBezTo>
                    <a:cubicBezTo>
                      <a:pt x="1006" y="814"/>
                      <a:pt x="1008" y="818"/>
                      <a:pt x="1010" y="823"/>
                    </a:cubicBezTo>
                    <a:cubicBezTo>
                      <a:pt x="1011" y="825"/>
                      <a:pt x="1010" y="827"/>
                      <a:pt x="1009" y="829"/>
                    </a:cubicBezTo>
                    <a:cubicBezTo>
                      <a:pt x="1008" y="831"/>
                      <a:pt x="1006" y="831"/>
                      <a:pt x="1004" y="830"/>
                    </a:cubicBezTo>
                    <a:cubicBezTo>
                      <a:pt x="1001" y="829"/>
                      <a:pt x="999" y="825"/>
                      <a:pt x="996" y="823"/>
                    </a:cubicBezTo>
                    <a:cubicBezTo>
                      <a:pt x="995" y="822"/>
                      <a:pt x="994" y="822"/>
                      <a:pt x="993" y="822"/>
                    </a:cubicBezTo>
                    <a:cubicBezTo>
                      <a:pt x="993" y="822"/>
                      <a:pt x="992" y="823"/>
                      <a:pt x="992" y="824"/>
                    </a:cubicBezTo>
                    <a:cubicBezTo>
                      <a:pt x="992" y="825"/>
                      <a:pt x="992" y="827"/>
                      <a:pt x="992" y="828"/>
                    </a:cubicBezTo>
                    <a:cubicBezTo>
                      <a:pt x="987" y="835"/>
                      <a:pt x="985" y="843"/>
                      <a:pt x="983" y="851"/>
                    </a:cubicBezTo>
                    <a:cubicBezTo>
                      <a:pt x="982" y="852"/>
                      <a:pt x="981" y="853"/>
                      <a:pt x="980" y="853"/>
                    </a:cubicBezTo>
                    <a:cubicBezTo>
                      <a:pt x="979" y="854"/>
                      <a:pt x="977" y="854"/>
                      <a:pt x="976" y="852"/>
                    </a:cubicBezTo>
                    <a:cubicBezTo>
                      <a:pt x="976" y="849"/>
                      <a:pt x="975" y="846"/>
                      <a:pt x="975" y="843"/>
                    </a:cubicBezTo>
                    <a:cubicBezTo>
                      <a:pt x="974" y="840"/>
                      <a:pt x="971" y="839"/>
                      <a:pt x="968" y="840"/>
                    </a:cubicBezTo>
                    <a:cubicBezTo>
                      <a:pt x="967" y="840"/>
                      <a:pt x="965" y="841"/>
                      <a:pt x="964" y="842"/>
                    </a:cubicBezTo>
                    <a:cubicBezTo>
                      <a:pt x="963" y="843"/>
                      <a:pt x="962" y="843"/>
                      <a:pt x="961" y="842"/>
                    </a:cubicBezTo>
                    <a:cubicBezTo>
                      <a:pt x="961" y="842"/>
                      <a:pt x="961" y="841"/>
                      <a:pt x="961" y="841"/>
                    </a:cubicBezTo>
                    <a:cubicBezTo>
                      <a:pt x="963" y="839"/>
                      <a:pt x="964" y="837"/>
                      <a:pt x="966" y="834"/>
                    </a:cubicBezTo>
                    <a:cubicBezTo>
                      <a:pt x="969" y="830"/>
                      <a:pt x="970" y="825"/>
                      <a:pt x="968" y="820"/>
                    </a:cubicBezTo>
                    <a:cubicBezTo>
                      <a:pt x="967" y="818"/>
                      <a:pt x="966" y="816"/>
                      <a:pt x="964" y="815"/>
                    </a:cubicBezTo>
                    <a:cubicBezTo>
                      <a:pt x="962" y="813"/>
                      <a:pt x="959" y="811"/>
                      <a:pt x="956" y="809"/>
                    </a:cubicBezTo>
                    <a:cubicBezTo>
                      <a:pt x="955" y="808"/>
                      <a:pt x="954" y="807"/>
                      <a:pt x="953" y="806"/>
                    </a:cubicBezTo>
                    <a:cubicBezTo>
                      <a:pt x="953" y="806"/>
                      <a:pt x="953" y="806"/>
                      <a:pt x="953" y="806"/>
                    </a:cubicBezTo>
                    <a:cubicBezTo>
                      <a:pt x="953" y="806"/>
                      <a:pt x="953" y="806"/>
                      <a:pt x="953" y="806"/>
                    </a:cubicBezTo>
                    <a:cubicBezTo>
                      <a:pt x="950" y="808"/>
                      <a:pt x="947" y="811"/>
                      <a:pt x="945" y="814"/>
                    </a:cubicBezTo>
                    <a:cubicBezTo>
                      <a:pt x="944" y="816"/>
                      <a:pt x="942" y="818"/>
                      <a:pt x="939" y="818"/>
                    </a:cubicBezTo>
                    <a:cubicBezTo>
                      <a:pt x="935" y="818"/>
                      <a:pt x="933" y="821"/>
                      <a:pt x="931" y="824"/>
                    </a:cubicBezTo>
                    <a:cubicBezTo>
                      <a:pt x="926" y="833"/>
                      <a:pt x="922" y="843"/>
                      <a:pt x="923" y="853"/>
                    </a:cubicBezTo>
                    <a:cubicBezTo>
                      <a:pt x="923" y="864"/>
                      <a:pt x="918" y="871"/>
                      <a:pt x="910" y="877"/>
                    </a:cubicBezTo>
                    <a:cubicBezTo>
                      <a:pt x="908" y="878"/>
                      <a:pt x="904" y="877"/>
                      <a:pt x="904" y="874"/>
                    </a:cubicBezTo>
                    <a:cubicBezTo>
                      <a:pt x="902" y="865"/>
                      <a:pt x="902" y="855"/>
                      <a:pt x="907" y="847"/>
                    </a:cubicBezTo>
                    <a:cubicBezTo>
                      <a:pt x="910" y="842"/>
                      <a:pt x="911" y="836"/>
                      <a:pt x="913" y="830"/>
                    </a:cubicBezTo>
                    <a:cubicBezTo>
                      <a:pt x="914" y="827"/>
                      <a:pt x="914" y="825"/>
                      <a:pt x="913" y="822"/>
                    </a:cubicBezTo>
                    <a:cubicBezTo>
                      <a:pt x="912" y="821"/>
                      <a:pt x="913" y="820"/>
                      <a:pt x="913" y="819"/>
                    </a:cubicBezTo>
                    <a:cubicBezTo>
                      <a:pt x="913" y="818"/>
                      <a:pt x="913" y="818"/>
                      <a:pt x="914" y="817"/>
                    </a:cubicBezTo>
                    <a:cubicBezTo>
                      <a:pt x="927" y="803"/>
                      <a:pt x="924" y="805"/>
                      <a:pt x="943" y="802"/>
                    </a:cubicBezTo>
                    <a:cubicBezTo>
                      <a:pt x="947" y="801"/>
                      <a:pt x="950" y="803"/>
                      <a:pt x="953" y="806"/>
                    </a:cubicBezTo>
                    <a:cubicBezTo>
                      <a:pt x="953" y="806"/>
                      <a:pt x="953" y="806"/>
                      <a:pt x="953" y="805"/>
                    </a:cubicBezTo>
                    <a:cubicBezTo>
                      <a:pt x="953" y="806"/>
                      <a:pt x="953" y="806"/>
                      <a:pt x="953" y="806"/>
                    </a:cubicBezTo>
                    <a:cubicBezTo>
                      <a:pt x="956" y="805"/>
                      <a:pt x="959" y="804"/>
                      <a:pt x="962" y="803"/>
                    </a:cubicBezTo>
                    <a:cubicBezTo>
                      <a:pt x="963" y="803"/>
                      <a:pt x="963" y="801"/>
                      <a:pt x="964" y="800"/>
                    </a:cubicBezTo>
                    <a:cubicBezTo>
                      <a:pt x="965" y="800"/>
                      <a:pt x="966" y="798"/>
                      <a:pt x="966" y="798"/>
                    </a:cubicBezTo>
                    <a:close/>
                    <a:moveTo>
                      <a:pt x="963" y="654"/>
                    </a:moveTo>
                    <a:cubicBezTo>
                      <a:pt x="963" y="654"/>
                      <a:pt x="963" y="653"/>
                      <a:pt x="963" y="653"/>
                    </a:cubicBezTo>
                    <a:cubicBezTo>
                      <a:pt x="963" y="652"/>
                      <a:pt x="963" y="651"/>
                      <a:pt x="963" y="650"/>
                    </a:cubicBezTo>
                    <a:cubicBezTo>
                      <a:pt x="963" y="648"/>
                      <a:pt x="964" y="648"/>
                      <a:pt x="965" y="649"/>
                    </a:cubicBezTo>
                    <a:cubicBezTo>
                      <a:pt x="965" y="649"/>
                      <a:pt x="965" y="650"/>
                      <a:pt x="965" y="650"/>
                    </a:cubicBezTo>
                    <a:cubicBezTo>
                      <a:pt x="964" y="651"/>
                      <a:pt x="964" y="652"/>
                      <a:pt x="963" y="653"/>
                    </a:cubicBezTo>
                    <a:cubicBezTo>
                      <a:pt x="963" y="654"/>
                      <a:pt x="963" y="654"/>
                      <a:pt x="963" y="654"/>
                    </a:cubicBezTo>
                    <a:cubicBezTo>
                      <a:pt x="962" y="655"/>
                      <a:pt x="962" y="655"/>
                      <a:pt x="962" y="655"/>
                    </a:cubicBezTo>
                    <a:lnTo>
                      <a:pt x="963" y="654"/>
                    </a:lnTo>
                    <a:close/>
                    <a:moveTo>
                      <a:pt x="922" y="722"/>
                    </a:moveTo>
                    <a:cubicBezTo>
                      <a:pt x="922" y="722"/>
                      <a:pt x="923" y="722"/>
                      <a:pt x="923" y="722"/>
                    </a:cubicBezTo>
                    <a:cubicBezTo>
                      <a:pt x="924" y="723"/>
                      <a:pt x="925" y="723"/>
                      <a:pt x="925" y="724"/>
                    </a:cubicBezTo>
                    <a:cubicBezTo>
                      <a:pt x="926" y="726"/>
                      <a:pt x="926" y="729"/>
                      <a:pt x="924" y="731"/>
                    </a:cubicBezTo>
                    <a:cubicBezTo>
                      <a:pt x="924" y="731"/>
                      <a:pt x="924" y="732"/>
                      <a:pt x="923" y="732"/>
                    </a:cubicBezTo>
                    <a:cubicBezTo>
                      <a:pt x="922" y="732"/>
                      <a:pt x="921" y="732"/>
                      <a:pt x="921" y="731"/>
                    </a:cubicBezTo>
                    <a:cubicBezTo>
                      <a:pt x="919" y="727"/>
                      <a:pt x="919" y="725"/>
                      <a:pt x="922" y="722"/>
                    </a:cubicBezTo>
                    <a:close/>
                    <a:moveTo>
                      <a:pt x="906" y="698"/>
                    </a:moveTo>
                    <a:cubicBezTo>
                      <a:pt x="906" y="699"/>
                      <a:pt x="906" y="699"/>
                      <a:pt x="906" y="699"/>
                    </a:cubicBezTo>
                    <a:cubicBezTo>
                      <a:pt x="905" y="699"/>
                      <a:pt x="905" y="699"/>
                      <a:pt x="905" y="699"/>
                    </a:cubicBezTo>
                    <a:lnTo>
                      <a:pt x="906" y="698"/>
                    </a:lnTo>
                    <a:close/>
                    <a:moveTo>
                      <a:pt x="896" y="426"/>
                    </a:moveTo>
                    <a:cubicBezTo>
                      <a:pt x="897" y="425"/>
                      <a:pt x="898" y="425"/>
                      <a:pt x="899" y="425"/>
                    </a:cubicBezTo>
                    <a:cubicBezTo>
                      <a:pt x="900" y="425"/>
                      <a:pt x="901" y="426"/>
                      <a:pt x="901" y="427"/>
                    </a:cubicBezTo>
                    <a:cubicBezTo>
                      <a:pt x="902" y="428"/>
                      <a:pt x="902" y="430"/>
                      <a:pt x="902" y="431"/>
                    </a:cubicBezTo>
                    <a:cubicBezTo>
                      <a:pt x="901" y="433"/>
                      <a:pt x="900" y="433"/>
                      <a:pt x="899" y="432"/>
                    </a:cubicBezTo>
                    <a:cubicBezTo>
                      <a:pt x="898" y="431"/>
                      <a:pt x="897" y="430"/>
                      <a:pt x="896" y="429"/>
                    </a:cubicBezTo>
                    <a:cubicBezTo>
                      <a:pt x="895" y="428"/>
                      <a:pt x="896" y="427"/>
                      <a:pt x="896" y="426"/>
                    </a:cubicBezTo>
                    <a:close/>
                    <a:moveTo>
                      <a:pt x="885" y="415"/>
                    </a:moveTo>
                    <a:cubicBezTo>
                      <a:pt x="885" y="416"/>
                      <a:pt x="885" y="416"/>
                      <a:pt x="885" y="417"/>
                    </a:cubicBezTo>
                    <a:cubicBezTo>
                      <a:pt x="885" y="417"/>
                      <a:pt x="885" y="417"/>
                      <a:pt x="885" y="418"/>
                    </a:cubicBezTo>
                    <a:cubicBezTo>
                      <a:pt x="884" y="417"/>
                      <a:pt x="884" y="417"/>
                      <a:pt x="884" y="416"/>
                    </a:cubicBezTo>
                    <a:cubicBezTo>
                      <a:pt x="884" y="416"/>
                      <a:pt x="885" y="416"/>
                      <a:pt x="885" y="415"/>
                    </a:cubicBezTo>
                    <a:close/>
                    <a:moveTo>
                      <a:pt x="879" y="619"/>
                    </a:moveTo>
                    <a:cubicBezTo>
                      <a:pt x="880" y="619"/>
                      <a:pt x="880" y="619"/>
                      <a:pt x="881" y="619"/>
                    </a:cubicBezTo>
                    <a:cubicBezTo>
                      <a:pt x="881" y="620"/>
                      <a:pt x="880" y="620"/>
                      <a:pt x="880" y="620"/>
                    </a:cubicBezTo>
                    <a:cubicBezTo>
                      <a:pt x="880" y="620"/>
                      <a:pt x="879" y="620"/>
                      <a:pt x="879" y="620"/>
                    </a:cubicBezTo>
                    <a:cubicBezTo>
                      <a:pt x="879" y="619"/>
                      <a:pt x="879" y="619"/>
                      <a:pt x="879" y="619"/>
                    </a:cubicBezTo>
                    <a:close/>
                    <a:moveTo>
                      <a:pt x="873" y="710"/>
                    </a:moveTo>
                    <a:cubicBezTo>
                      <a:pt x="873" y="710"/>
                      <a:pt x="873" y="710"/>
                      <a:pt x="874" y="710"/>
                    </a:cubicBezTo>
                    <a:cubicBezTo>
                      <a:pt x="874" y="710"/>
                      <a:pt x="874" y="710"/>
                      <a:pt x="874" y="711"/>
                    </a:cubicBezTo>
                    <a:cubicBezTo>
                      <a:pt x="877" y="711"/>
                      <a:pt x="880" y="711"/>
                      <a:pt x="883" y="711"/>
                    </a:cubicBezTo>
                    <a:cubicBezTo>
                      <a:pt x="884" y="712"/>
                      <a:pt x="884" y="713"/>
                      <a:pt x="883" y="714"/>
                    </a:cubicBezTo>
                    <a:cubicBezTo>
                      <a:pt x="883" y="714"/>
                      <a:pt x="882" y="715"/>
                      <a:pt x="882" y="715"/>
                    </a:cubicBezTo>
                    <a:cubicBezTo>
                      <a:pt x="879" y="714"/>
                      <a:pt x="876" y="713"/>
                      <a:pt x="874" y="711"/>
                    </a:cubicBezTo>
                    <a:cubicBezTo>
                      <a:pt x="874" y="710"/>
                      <a:pt x="874" y="710"/>
                      <a:pt x="873" y="710"/>
                    </a:cubicBezTo>
                    <a:cubicBezTo>
                      <a:pt x="872" y="710"/>
                      <a:pt x="872" y="710"/>
                      <a:pt x="873" y="710"/>
                    </a:cubicBezTo>
                    <a:close/>
                    <a:moveTo>
                      <a:pt x="887" y="767"/>
                    </a:moveTo>
                    <a:cubicBezTo>
                      <a:pt x="893" y="765"/>
                      <a:pt x="900" y="763"/>
                      <a:pt x="906" y="758"/>
                    </a:cubicBezTo>
                    <a:cubicBezTo>
                      <a:pt x="911" y="754"/>
                      <a:pt x="918" y="754"/>
                      <a:pt x="923" y="749"/>
                    </a:cubicBezTo>
                    <a:cubicBezTo>
                      <a:pt x="925" y="747"/>
                      <a:pt x="927" y="747"/>
                      <a:pt x="930" y="748"/>
                    </a:cubicBezTo>
                    <a:cubicBezTo>
                      <a:pt x="931" y="748"/>
                      <a:pt x="933" y="749"/>
                      <a:pt x="934" y="749"/>
                    </a:cubicBezTo>
                    <a:cubicBezTo>
                      <a:pt x="940" y="751"/>
                      <a:pt x="944" y="753"/>
                      <a:pt x="945" y="760"/>
                    </a:cubicBezTo>
                    <a:cubicBezTo>
                      <a:pt x="946" y="763"/>
                      <a:pt x="949" y="766"/>
                      <a:pt x="952" y="766"/>
                    </a:cubicBezTo>
                    <a:cubicBezTo>
                      <a:pt x="956" y="767"/>
                      <a:pt x="957" y="769"/>
                      <a:pt x="957" y="773"/>
                    </a:cubicBezTo>
                    <a:cubicBezTo>
                      <a:pt x="957" y="778"/>
                      <a:pt x="958" y="783"/>
                      <a:pt x="959" y="788"/>
                    </a:cubicBezTo>
                    <a:cubicBezTo>
                      <a:pt x="959" y="790"/>
                      <a:pt x="956" y="792"/>
                      <a:pt x="954" y="790"/>
                    </a:cubicBezTo>
                    <a:cubicBezTo>
                      <a:pt x="952" y="789"/>
                      <a:pt x="950" y="788"/>
                      <a:pt x="948" y="788"/>
                    </a:cubicBezTo>
                    <a:cubicBezTo>
                      <a:pt x="944" y="789"/>
                      <a:pt x="939" y="789"/>
                      <a:pt x="935" y="790"/>
                    </a:cubicBezTo>
                    <a:cubicBezTo>
                      <a:pt x="929" y="791"/>
                      <a:pt x="925" y="790"/>
                      <a:pt x="922" y="785"/>
                    </a:cubicBezTo>
                    <a:cubicBezTo>
                      <a:pt x="921" y="784"/>
                      <a:pt x="920" y="784"/>
                      <a:pt x="919" y="783"/>
                    </a:cubicBezTo>
                    <a:cubicBezTo>
                      <a:pt x="918" y="782"/>
                      <a:pt x="916" y="782"/>
                      <a:pt x="916" y="780"/>
                    </a:cubicBezTo>
                    <a:cubicBezTo>
                      <a:pt x="917" y="779"/>
                      <a:pt x="918" y="778"/>
                      <a:pt x="919" y="776"/>
                    </a:cubicBezTo>
                    <a:cubicBezTo>
                      <a:pt x="920" y="775"/>
                      <a:pt x="920" y="774"/>
                      <a:pt x="919" y="774"/>
                    </a:cubicBezTo>
                    <a:cubicBezTo>
                      <a:pt x="918" y="773"/>
                      <a:pt x="918" y="773"/>
                      <a:pt x="917" y="773"/>
                    </a:cubicBezTo>
                    <a:cubicBezTo>
                      <a:pt x="916" y="773"/>
                      <a:pt x="915" y="773"/>
                      <a:pt x="914" y="773"/>
                    </a:cubicBezTo>
                    <a:cubicBezTo>
                      <a:pt x="913" y="773"/>
                      <a:pt x="912" y="774"/>
                      <a:pt x="911" y="775"/>
                    </a:cubicBezTo>
                    <a:cubicBezTo>
                      <a:pt x="905" y="779"/>
                      <a:pt x="898" y="782"/>
                      <a:pt x="890" y="784"/>
                    </a:cubicBezTo>
                    <a:cubicBezTo>
                      <a:pt x="886" y="786"/>
                      <a:pt x="882" y="787"/>
                      <a:pt x="879" y="782"/>
                    </a:cubicBezTo>
                    <a:cubicBezTo>
                      <a:pt x="877" y="779"/>
                      <a:pt x="873" y="780"/>
                      <a:pt x="870" y="780"/>
                    </a:cubicBezTo>
                    <a:cubicBezTo>
                      <a:pt x="870" y="780"/>
                      <a:pt x="870" y="780"/>
                      <a:pt x="870" y="780"/>
                    </a:cubicBezTo>
                    <a:cubicBezTo>
                      <a:pt x="870" y="780"/>
                      <a:pt x="870" y="780"/>
                      <a:pt x="869" y="780"/>
                    </a:cubicBezTo>
                    <a:cubicBezTo>
                      <a:pt x="869" y="780"/>
                      <a:pt x="869" y="781"/>
                      <a:pt x="869" y="781"/>
                    </a:cubicBezTo>
                    <a:cubicBezTo>
                      <a:pt x="869" y="781"/>
                      <a:pt x="869" y="780"/>
                      <a:pt x="869" y="780"/>
                    </a:cubicBezTo>
                    <a:cubicBezTo>
                      <a:pt x="869" y="780"/>
                      <a:pt x="869" y="780"/>
                      <a:pt x="869" y="780"/>
                    </a:cubicBezTo>
                    <a:cubicBezTo>
                      <a:pt x="870" y="780"/>
                      <a:pt x="870" y="780"/>
                      <a:pt x="870" y="780"/>
                    </a:cubicBezTo>
                    <a:cubicBezTo>
                      <a:pt x="870" y="780"/>
                      <a:pt x="870" y="780"/>
                      <a:pt x="870" y="780"/>
                    </a:cubicBezTo>
                    <a:cubicBezTo>
                      <a:pt x="874" y="773"/>
                      <a:pt x="880" y="770"/>
                      <a:pt x="887" y="767"/>
                    </a:cubicBezTo>
                    <a:close/>
                    <a:moveTo>
                      <a:pt x="869" y="639"/>
                    </a:moveTo>
                    <a:cubicBezTo>
                      <a:pt x="867" y="639"/>
                      <a:pt x="867" y="638"/>
                      <a:pt x="868" y="637"/>
                    </a:cubicBezTo>
                    <a:cubicBezTo>
                      <a:pt x="868" y="637"/>
                      <a:pt x="869" y="637"/>
                      <a:pt x="869" y="637"/>
                    </a:cubicBezTo>
                    <a:cubicBezTo>
                      <a:pt x="869" y="638"/>
                      <a:pt x="870" y="638"/>
                      <a:pt x="870" y="639"/>
                    </a:cubicBezTo>
                    <a:cubicBezTo>
                      <a:pt x="870" y="639"/>
                      <a:pt x="869" y="640"/>
                      <a:pt x="869" y="639"/>
                    </a:cubicBezTo>
                    <a:close/>
                    <a:moveTo>
                      <a:pt x="861" y="404"/>
                    </a:moveTo>
                    <a:cubicBezTo>
                      <a:pt x="863" y="403"/>
                      <a:pt x="865" y="403"/>
                      <a:pt x="867" y="403"/>
                    </a:cubicBezTo>
                    <a:cubicBezTo>
                      <a:pt x="868" y="403"/>
                      <a:pt x="869" y="404"/>
                      <a:pt x="870" y="405"/>
                    </a:cubicBezTo>
                    <a:cubicBezTo>
                      <a:pt x="866" y="408"/>
                      <a:pt x="867" y="413"/>
                      <a:pt x="866" y="417"/>
                    </a:cubicBezTo>
                    <a:cubicBezTo>
                      <a:pt x="864" y="420"/>
                      <a:pt x="862" y="420"/>
                      <a:pt x="859" y="418"/>
                    </a:cubicBezTo>
                    <a:cubicBezTo>
                      <a:pt x="853" y="413"/>
                      <a:pt x="854" y="408"/>
                      <a:pt x="861" y="404"/>
                    </a:cubicBezTo>
                    <a:close/>
                    <a:moveTo>
                      <a:pt x="857" y="485"/>
                    </a:moveTo>
                    <a:cubicBezTo>
                      <a:pt x="857" y="485"/>
                      <a:pt x="857" y="484"/>
                      <a:pt x="857" y="484"/>
                    </a:cubicBezTo>
                    <a:cubicBezTo>
                      <a:pt x="857" y="483"/>
                      <a:pt x="858" y="483"/>
                      <a:pt x="858" y="482"/>
                    </a:cubicBezTo>
                    <a:cubicBezTo>
                      <a:pt x="858" y="482"/>
                      <a:pt x="858" y="482"/>
                      <a:pt x="859" y="483"/>
                    </a:cubicBezTo>
                    <a:cubicBezTo>
                      <a:pt x="858" y="483"/>
                      <a:pt x="858" y="484"/>
                      <a:pt x="857" y="484"/>
                    </a:cubicBezTo>
                    <a:cubicBezTo>
                      <a:pt x="857" y="484"/>
                      <a:pt x="857" y="485"/>
                      <a:pt x="857" y="485"/>
                    </a:cubicBezTo>
                    <a:cubicBezTo>
                      <a:pt x="856" y="486"/>
                      <a:pt x="854" y="488"/>
                      <a:pt x="853" y="489"/>
                    </a:cubicBezTo>
                    <a:cubicBezTo>
                      <a:pt x="853" y="489"/>
                      <a:pt x="853" y="490"/>
                      <a:pt x="853" y="490"/>
                    </a:cubicBezTo>
                    <a:cubicBezTo>
                      <a:pt x="853" y="489"/>
                      <a:pt x="853" y="489"/>
                      <a:pt x="853" y="489"/>
                    </a:cubicBezTo>
                    <a:cubicBezTo>
                      <a:pt x="854" y="487"/>
                      <a:pt x="855" y="486"/>
                      <a:pt x="857" y="485"/>
                    </a:cubicBezTo>
                    <a:close/>
                    <a:moveTo>
                      <a:pt x="853" y="430"/>
                    </a:moveTo>
                    <a:cubicBezTo>
                      <a:pt x="853" y="431"/>
                      <a:pt x="853" y="431"/>
                      <a:pt x="853" y="431"/>
                    </a:cubicBezTo>
                    <a:cubicBezTo>
                      <a:pt x="852" y="431"/>
                      <a:pt x="852" y="431"/>
                      <a:pt x="852" y="431"/>
                    </a:cubicBezTo>
                    <a:lnTo>
                      <a:pt x="853" y="430"/>
                    </a:lnTo>
                    <a:close/>
                    <a:moveTo>
                      <a:pt x="845" y="557"/>
                    </a:moveTo>
                    <a:cubicBezTo>
                      <a:pt x="846" y="559"/>
                      <a:pt x="846" y="559"/>
                      <a:pt x="846" y="559"/>
                    </a:cubicBezTo>
                    <a:cubicBezTo>
                      <a:pt x="845" y="559"/>
                      <a:pt x="845" y="559"/>
                      <a:pt x="845" y="559"/>
                    </a:cubicBezTo>
                    <a:lnTo>
                      <a:pt x="845" y="557"/>
                    </a:lnTo>
                    <a:close/>
                    <a:moveTo>
                      <a:pt x="840" y="734"/>
                    </a:moveTo>
                    <a:cubicBezTo>
                      <a:pt x="841" y="732"/>
                      <a:pt x="841" y="729"/>
                      <a:pt x="843" y="727"/>
                    </a:cubicBezTo>
                    <a:cubicBezTo>
                      <a:pt x="843" y="727"/>
                      <a:pt x="843" y="727"/>
                      <a:pt x="843" y="727"/>
                    </a:cubicBezTo>
                    <a:cubicBezTo>
                      <a:pt x="843" y="726"/>
                      <a:pt x="844" y="726"/>
                      <a:pt x="844" y="726"/>
                    </a:cubicBezTo>
                    <a:cubicBezTo>
                      <a:pt x="844" y="726"/>
                      <a:pt x="844" y="727"/>
                      <a:pt x="844" y="727"/>
                    </a:cubicBezTo>
                    <a:cubicBezTo>
                      <a:pt x="843" y="727"/>
                      <a:pt x="843" y="727"/>
                      <a:pt x="843" y="727"/>
                    </a:cubicBezTo>
                    <a:cubicBezTo>
                      <a:pt x="844" y="729"/>
                      <a:pt x="844" y="731"/>
                      <a:pt x="845" y="733"/>
                    </a:cubicBezTo>
                    <a:cubicBezTo>
                      <a:pt x="845" y="733"/>
                      <a:pt x="845" y="734"/>
                      <a:pt x="845" y="734"/>
                    </a:cubicBezTo>
                    <a:cubicBezTo>
                      <a:pt x="844" y="735"/>
                      <a:pt x="843" y="736"/>
                      <a:pt x="842" y="736"/>
                    </a:cubicBezTo>
                    <a:cubicBezTo>
                      <a:pt x="842" y="736"/>
                      <a:pt x="841" y="736"/>
                      <a:pt x="841" y="736"/>
                    </a:cubicBezTo>
                    <a:cubicBezTo>
                      <a:pt x="840" y="736"/>
                      <a:pt x="839" y="735"/>
                      <a:pt x="840" y="734"/>
                    </a:cubicBezTo>
                    <a:close/>
                    <a:moveTo>
                      <a:pt x="837" y="616"/>
                    </a:moveTo>
                    <a:cubicBezTo>
                      <a:pt x="838" y="616"/>
                      <a:pt x="838" y="616"/>
                      <a:pt x="838" y="616"/>
                    </a:cubicBezTo>
                    <a:cubicBezTo>
                      <a:pt x="837" y="617"/>
                      <a:pt x="837" y="617"/>
                      <a:pt x="837" y="617"/>
                    </a:cubicBezTo>
                    <a:lnTo>
                      <a:pt x="837" y="616"/>
                    </a:lnTo>
                    <a:close/>
                    <a:moveTo>
                      <a:pt x="832" y="564"/>
                    </a:moveTo>
                    <a:cubicBezTo>
                      <a:pt x="833" y="563"/>
                      <a:pt x="834" y="564"/>
                      <a:pt x="834" y="565"/>
                    </a:cubicBezTo>
                    <a:cubicBezTo>
                      <a:pt x="834" y="566"/>
                      <a:pt x="834" y="567"/>
                      <a:pt x="832" y="567"/>
                    </a:cubicBezTo>
                    <a:cubicBezTo>
                      <a:pt x="831" y="567"/>
                      <a:pt x="831" y="566"/>
                      <a:pt x="830" y="566"/>
                    </a:cubicBezTo>
                    <a:cubicBezTo>
                      <a:pt x="830" y="565"/>
                      <a:pt x="831" y="564"/>
                      <a:pt x="832" y="564"/>
                    </a:cubicBezTo>
                    <a:close/>
                    <a:moveTo>
                      <a:pt x="830" y="689"/>
                    </a:moveTo>
                    <a:cubicBezTo>
                      <a:pt x="830" y="695"/>
                      <a:pt x="829" y="700"/>
                      <a:pt x="824" y="703"/>
                    </a:cubicBezTo>
                    <a:cubicBezTo>
                      <a:pt x="824" y="704"/>
                      <a:pt x="824" y="704"/>
                      <a:pt x="824" y="704"/>
                    </a:cubicBezTo>
                    <a:cubicBezTo>
                      <a:pt x="823" y="704"/>
                      <a:pt x="823" y="704"/>
                      <a:pt x="823" y="704"/>
                    </a:cubicBezTo>
                    <a:cubicBezTo>
                      <a:pt x="824" y="704"/>
                      <a:pt x="824" y="704"/>
                      <a:pt x="824" y="704"/>
                    </a:cubicBezTo>
                    <a:cubicBezTo>
                      <a:pt x="824" y="704"/>
                      <a:pt x="824" y="703"/>
                      <a:pt x="824" y="703"/>
                    </a:cubicBezTo>
                    <a:cubicBezTo>
                      <a:pt x="823" y="698"/>
                      <a:pt x="825" y="693"/>
                      <a:pt x="828" y="688"/>
                    </a:cubicBezTo>
                    <a:cubicBezTo>
                      <a:pt x="828" y="688"/>
                      <a:pt x="829" y="688"/>
                      <a:pt x="829" y="688"/>
                    </a:cubicBezTo>
                    <a:cubicBezTo>
                      <a:pt x="829" y="688"/>
                      <a:pt x="830" y="689"/>
                      <a:pt x="830" y="689"/>
                    </a:cubicBezTo>
                    <a:close/>
                    <a:moveTo>
                      <a:pt x="828" y="623"/>
                    </a:moveTo>
                    <a:cubicBezTo>
                      <a:pt x="828" y="623"/>
                      <a:pt x="828" y="623"/>
                      <a:pt x="829" y="623"/>
                    </a:cubicBezTo>
                    <a:cubicBezTo>
                      <a:pt x="829" y="624"/>
                      <a:pt x="828" y="624"/>
                      <a:pt x="828" y="625"/>
                    </a:cubicBezTo>
                    <a:cubicBezTo>
                      <a:pt x="828" y="625"/>
                      <a:pt x="827" y="625"/>
                      <a:pt x="827" y="624"/>
                    </a:cubicBezTo>
                    <a:cubicBezTo>
                      <a:pt x="826" y="623"/>
                      <a:pt x="826" y="623"/>
                      <a:pt x="828" y="623"/>
                    </a:cubicBezTo>
                    <a:close/>
                    <a:moveTo>
                      <a:pt x="816" y="636"/>
                    </a:moveTo>
                    <a:cubicBezTo>
                      <a:pt x="817" y="636"/>
                      <a:pt x="819" y="636"/>
                      <a:pt x="819" y="636"/>
                    </a:cubicBezTo>
                    <a:cubicBezTo>
                      <a:pt x="823" y="637"/>
                      <a:pt x="826" y="638"/>
                      <a:pt x="827" y="642"/>
                    </a:cubicBezTo>
                    <a:cubicBezTo>
                      <a:pt x="828" y="645"/>
                      <a:pt x="829" y="649"/>
                      <a:pt x="828" y="653"/>
                    </a:cubicBezTo>
                    <a:cubicBezTo>
                      <a:pt x="828" y="658"/>
                      <a:pt x="828" y="664"/>
                      <a:pt x="827" y="668"/>
                    </a:cubicBezTo>
                    <a:cubicBezTo>
                      <a:pt x="828" y="671"/>
                      <a:pt x="829" y="672"/>
                      <a:pt x="829" y="674"/>
                    </a:cubicBezTo>
                    <a:cubicBezTo>
                      <a:pt x="829" y="675"/>
                      <a:pt x="829" y="678"/>
                      <a:pt x="828" y="678"/>
                    </a:cubicBezTo>
                    <a:cubicBezTo>
                      <a:pt x="826" y="679"/>
                      <a:pt x="825" y="677"/>
                      <a:pt x="824" y="676"/>
                    </a:cubicBezTo>
                    <a:cubicBezTo>
                      <a:pt x="824" y="675"/>
                      <a:pt x="822" y="673"/>
                      <a:pt x="821" y="673"/>
                    </a:cubicBezTo>
                    <a:cubicBezTo>
                      <a:pt x="818" y="672"/>
                      <a:pt x="817" y="670"/>
                      <a:pt x="816" y="667"/>
                    </a:cubicBezTo>
                    <a:cubicBezTo>
                      <a:pt x="815" y="666"/>
                      <a:pt x="815" y="664"/>
                      <a:pt x="815" y="663"/>
                    </a:cubicBezTo>
                    <a:cubicBezTo>
                      <a:pt x="814" y="658"/>
                      <a:pt x="812" y="654"/>
                      <a:pt x="815" y="650"/>
                    </a:cubicBezTo>
                    <a:cubicBezTo>
                      <a:pt x="814" y="648"/>
                      <a:pt x="813" y="646"/>
                      <a:pt x="812" y="645"/>
                    </a:cubicBezTo>
                    <a:cubicBezTo>
                      <a:pt x="813" y="642"/>
                      <a:pt x="815" y="639"/>
                      <a:pt x="816" y="636"/>
                    </a:cubicBezTo>
                    <a:close/>
                    <a:moveTo>
                      <a:pt x="798" y="659"/>
                    </a:moveTo>
                    <a:cubicBezTo>
                      <a:pt x="797" y="662"/>
                      <a:pt x="795" y="664"/>
                      <a:pt x="794" y="666"/>
                    </a:cubicBezTo>
                    <a:cubicBezTo>
                      <a:pt x="793" y="667"/>
                      <a:pt x="792" y="668"/>
                      <a:pt x="792" y="667"/>
                    </a:cubicBezTo>
                    <a:cubicBezTo>
                      <a:pt x="791" y="666"/>
                      <a:pt x="791" y="666"/>
                      <a:pt x="791" y="665"/>
                    </a:cubicBezTo>
                    <a:cubicBezTo>
                      <a:pt x="791" y="665"/>
                      <a:pt x="791" y="664"/>
                      <a:pt x="792" y="664"/>
                    </a:cubicBezTo>
                    <a:cubicBezTo>
                      <a:pt x="793" y="661"/>
                      <a:pt x="795" y="658"/>
                      <a:pt x="794" y="654"/>
                    </a:cubicBezTo>
                    <a:cubicBezTo>
                      <a:pt x="793" y="650"/>
                      <a:pt x="789" y="651"/>
                      <a:pt x="786" y="649"/>
                    </a:cubicBezTo>
                    <a:cubicBezTo>
                      <a:pt x="786" y="649"/>
                      <a:pt x="786" y="648"/>
                      <a:pt x="786" y="648"/>
                    </a:cubicBezTo>
                    <a:cubicBezTo>
                      <a:pt x="786" y="647"/>
                      <a:pt x="787" y="646"/>
                      <a:pt x="788" y="646"/>
                    </a:cubicBezTo>
                    <a:cubicBezTo>
                      <a:pt x="789" y="646"/>
                      <a:pt x="790" y="646"/>
                      <a:pt x="791" y="647"/>
                    </a:cubicBezTo>
                    <a:cubicBezTo>
                      <a:pt x="793" y="647"/>
                      <a:pt x="795" y="647"/>
                      <a:pt x="797" y="648"/>
                    </a:cubicBezTo>
                    <a:cubicBezTo>
                      <a:pt x="797" y="647"/>
                      <a:pt x="797" y="647"/>
                      <a:pt x="797" y="647"/>
                    </a:cubicBezTo>
                    <a:cubicBezTo>
                      <a:pt x="797" y="647"/>
                      <a:pt x="797" y="647"/>
                      <a:pt x="797" y="647"/>
                    </a:cubicBezTo>
                    <a:cubicBezTo>
                      <a:pt x="795" y="645"/>
                      <a:pt x="794" y="642"/>
                      <a:pt x="792" y="639"/>
                    </a:cubicBezTo>
                    <a:cubicBezTo>
                      <a:pt x="790" y="635"/>
                      <a:pt x="790" y="631"/>
                      <a:pt x="792" y="627"/>
                    </a:cubicBezTo>
                    <a:cubicBezTo>
                      <a:pt x="792" y="625"/>
                      <a:pt x="794" y="624"/>
                      <a:pt x="795" y="624"/>
                    </a:cubicBezTo>
                    <a:cubicBezTo>
                      <a:pt x="796" y="623"/>
                      <a:pt x="798" y="624"/>
                      <a:pt x="799" y="625"/>
                    </a:cubicBezTo>
                    <a:cubicBezTo>
                      <a:pt x="801" y="627"/>
                      <a:pt x="802" y="629"/>
                      <a:pt x="804" y="632"/>
                    </a:cubicBezTo>
                    <a:cubicBezTo>
                      <a:pt x="804" y="632"/>
                      <a:pt x="804" y="631"/>
                      <a:pt x="804" y="631"/>
                    </a:cubicBezTo>
                    <a:cubicBezTo>
                      <a:pt x="804" y="631"/>
                      <a:pt x="804" y="631"/>
                      <a:pt x="804" y="631"/>
                    </a:cubicBezTo>
                    <a:cubicBezTo>
                      <a:pt x="804" y="632"/>
                      <a:pt x="804" y="632"/>
                      <a:pt x="804" y="632"/>
                    </a:cubicBezTo>
                    <a:cubicBezTo>
                      <a:pt x="804" y="632"/>
                      <a:pt x="804" y="632"/>
                      <a:pt x="804" y="632"/>
                    </a:cubicBezTo>
                    <a:cubicBezTo>
                      <a:pt x="800" y="636"/>
                      <a:pt x="800" y="639"/>
                      <a:pt x="804" y="643"/>
                    </a:cubicBezTo>
                    <a:cubicBezTo>
                      <a:pt x="805" y="644"/>
                      <a:pt x="804" y="646"/>
                      <a:pt x="803" y="646"/>
                    </a:cubicBezTo>
                    <a:cubicBezTo>
                      <a:pt x="801" y="646"/>
                      <a:pt x="799" y="647"/>
                      <a:pt x="797" y="647"/>
                    </a:cubicBezTo>
                    <a:cubicBezTo>
                      <a:pt x="797" y="647"/>
                      <a:pt x="797" y="647"/>
                      <a:pt x="797" y="648"/>
                    </a:cubicBezTo>
                    <a:cubicBezTo>
                      <a:pt x="797" y="648"/>
                      <a:pt x="797" y="648"/>
                      <a:pt x="797" y="648"/>
                    </a:cubicBezTo>
                    <a:cubicBezTo>
                      <a:pt x="798" y="649"/>
                      <a:pt x="799" y="651"/>
                      <a:pt x="799" y="653"/>
                    </a:cubicBezTo>
                    <a:cubicBezTo>
                      <a:pt x="799" y="655"/>
                      <a:pt x="799" y="658"/>
                      <a:pt x="798" y="659"/>
                    </a:cubicBezTo>
                    <a:close/>
                    <a:moveTo>
                      <a:pt x="806" y="704"/>
                    </a:moveTo>
                    <a:cubicBezTo>
                      <a:pt x="806" y="704"/>
                      <a:pt x="805" y="705"/>
                      <a:pt x="805" y="705"/>
                    </a:cubicBezTo>
                    <a:cubicBezTo>
                      <a:pt x="804" y="705"/>
                      <a:pt x="802" y="705"/>
                      <a:pt x="802" y="705"/>
                    </a:cubicBezTo>
                    <a:cubicBezTo>
                      <a:pt x="801" y="701"/>
                      <a:pt x="800" y="698"/>
                      <a:pt x="800" y="694"/>
                    </a:cubicBezTo>
                    <a:cubicBezTo>
                      <a:pt x="799" y="693"/>
                      <a:pt x="800" y="692"/>
                      <a:pt x="801" y="691"/>
                    </a:cubicBezTo>
                    <a:cubicBezTo>
                      <a:pt x="801" y="691"/>
                      <a:pt x="801" y="691"/>
                      <a:pt x="801" y="691"/>
                    </a:cubicBezTo>
                    <a:cubicBezTo>
                      <a:pt x="801" y="690"/>
                      <a:pt x="801" y="689"/>
                      <a:pt x="801" y="689"/>
                    </a:cubicBezTo>
                    <a:cubicBezTo>
                      <a:pt x="801" y="688"/>
                      <a:pt x="801" y="688"/>
                      <a:pt x="801" y="688"/>
                    </a:cubicBezTo>
                    <a:cubicBezTo>
                      <a:pt x="801" y="688"/>
                      <a:pt x="802" y="688"/>
                      <a:pt x="802" y="687"/>
                    </a:cubicBezTo>
                    <a:cubicBezTo>
                      <a:pt x="802" y="688"/>
                      <a:pt x="801" y="688"/>
                      <a:pt x="801" y="689"/>
                    </a:cubicBezTo>
                    <a:cubicBezTo>
                      <a:pt x="801" y="689"/>
                      <a:pt x="801" y="690"/>
                      <a:pt x="801" y="691"/>
                    </a:cubicBezTo>
                    <a:cubicBezTo>
                      <a:pt x="801" y="691"/>
                      <a:pt x="801" y="691"/>
                      <a:pt x="801" y="691"/>
                    </a:cubicBezTo>
                    <a:cubicBezTo>
                      <a:pt x="802" y="695"/>
                      <a:pt x="804" y="698"/>
                      <a:pt x="805" y="701"/>
                    </a:cubicBezTo>
                    <a:cubicBezTo>
                      <a:pt x="806" y="702"/>
                      <a:pt x="806" y="703"/>
                      <a:pt x="806" y="704"/>
                    </a:cubicBezTo>
                    <a:close/>
                    <a:moveTo>
                      <a:pt x="800" y="372"/>
                    </a:moveTo>
                    <a:cubicBezTo>
                      <a:pt x="800" y="371"/>
                      <a:pt x="801" y="371"/>
                      <a:pt x="802" y="371"/>
                    </a:cubicBezTo>
                    <a:cubicBezTo>
                      <a:pt x="803" y="372"/>
                      <a:pt x="803" y="372"/>
                      <a:pt x="802" y="374"/>
                    </a:cubicBezTo>
                    <a:cubicBezTo>
                      <a:pt x="802" y="374"/>
                      <a:pt x="802" y="374"/>
                      <a:pt x="801" y="374"/>
                    </a:cubicBezTo>
                    <a:cubicBezTo>
                      <a:pt x="800" y="374"/>
                      <a:pt x="800" y="373"/>
                      <a:pt x="800" y="372"/>
                    </a:cubicBezTo>
                    <a:close/>
                    <a:moveTo>
                      <a:pt x="791" y="525"/>
                    </a:moveTo>
                    <a:cubicBezTo>
                      <a:pt x="792" y="523"/>
                      <a:pt x="794" y="522"/>
                      <a:pt x="796" y="521"/>
                    </a:cubicBezTo>
                    <a:cubicBezTo>
                      <a:pt x="797" y="521"/>
                      <a:pt x="798" y="522"/>
                      <a:pt x="799" y="522"/>
                    </a:cubicBezTo>
                    <a:cubicBezTo>
                      <a:pt x="799" y="522"/>
                      <a:pt x="799" y="523"/>
                      <a:pt x="799" y="524"/>
                    </a:cubicBezTo>
                    <a:cubicBezTo>
                      <a:pt x="797" y="527"/>
                      <a:pt x="794" y="529"/>
                      <a:pt x="791" y="531"/>
                    </a:cubicBezTo>
                    <a:cubicBezTo>
                      <a:pt x="791" y="531"/>
                      <a:pt x="791" y="532"/>
                      <a:pt x="791" y="532"/>
                    </a:cubicBezTo>
                    <a:cubicBezTo>
                      <a:pt x="791" y="532"/>
                      <a:pt x="790" y="532"/>
                      <a:pt x="790" y="532"/>
                    </a:cubicBezTo>
                    <a:cubicBezTo>
                      <a:pt x="790" y="532"/>
                      <a:pt x="789" y="533"/>
                      <a:pt x="789" y="533"/>
                    </a:cubicBezTo>
                    <a:cubicBezTo>
                      <a:pt x="789" y="533"/>
                      <a:pt x="789" y="532"/>
                      <a:pt x="790" y="532"/>
                    </a:cubicBezTo>
                    <a:cubicBezTo>
                      <a:pt x="790" y="532"/>
                      <a:pt x="790" y="532"/>
                      <a:pt x="790" y="532"/>
                    </a:cubicBezTo>
                    <a:cubicBezTo>
                      <a:pt x="790" y="532"/>
                      <a:pt x="790" y="532"/>
                      <a:pt x="790" y="531"/>
                    </a:cubicBezTo>
                    <a:cubicBezTo>
                      <a:pt x="791" y="531"/>
                      <a:pt x="791" y="531"/>
                      <a:pt x="791" y="531"/>
                    </a:cubicBezTo>
                    <a:cubicBezTo>
                      <a:pt x="791" y="529"/>
                      <a:pt x="791" y="527"/>
                      <a:pt x="791" y="525"/>
                    </a:cubicBezTo>
                    <a:close/>
                    <a:moveTo>
                      <a:pt x="789" y="367"/>
                    </a:moveTo>
                    <a:cubicBezTo>
                      <a:pt x="791" y="367"/>
                      <a:pt x="791" y="367"/>
                      <a:pt x="790" y="368"/>
                    </a:cubicBezTo>
                    <a:cubicBezTo>
                      <a:pt x="790" y="369"/>
                      <a:pt x="789" y="368"/>
                      <a:pt x="788" y="368"/>
                    </a:cubicBezTo>
                    <a:cubicBezTo>
                      <a:pt x="788" y="368"/>
                      <a:pt x="788" y="368"/>
                      <a:pt x="788" y="367"/>
                    </a:cubicBezTo>
                    <a:cubicBezTo>
                      <a:pt x="788" y="367"/>
                      <a:pt x="789" y="367"/>
                      <a:pt x="789" y="367"/>
                    </a:cubicBezTo>
                    <a:close/>
                    <a:moveTo>
                      <a:pt x="783" y="567"/>
                    </a:moveTo>
                    <a:cubicBezTo>
                      <a:pt x="785" y="566"/>
                      <a:pt x="787" y="566"/>
                      <a:pt x="789" y="566"/>
                    </a:cubicBezTo>
                    <a:cubicBezTo>
                      <a:pt x="790" y="565"/>
                      <a:pt x="790" y="565"/>
                      <a:pt x="790" y="565"/>
                    </a:cubicBezTo>
                    <a:cubicBezTo>
                      <a:pt x="792" y="564"/>
                      <a:pt x="793" y="563"/>
                      <a:pt x="794" y="561"/>
                    </a:cubicBezTo>
                    <a:cubicBezTo>
                      <a:pt x="794" y="561"/>
                      <a:pt x="794" y="561"/>
                      <a:pt x="794" y="561"/>
                    </a:cubicBezTo>
                    <a:cubicBezTo>
                      <a:pt x="794" y="561"/>
                      <a:pt x="794" y="560"/>
                      <a:pt x="794" y="560"/>
                    </a:cubicBezTo>
                    <a:cubicBezTo>
                      <a:pt x="791" y="547"/>
                      <a:pt x="790" y="546"/>
                      <a:pt x="805" y="537"/>
                    </a:cubicBezTo>
                    <a:cubicBezTo>
                      <a:pt x="805" y="536"/>
                      <a:pt x="807" y="537"/>
                      <a:pt x="808" y="537"/>
                    </a:cubicBezTo>
                    <a:cubicBezTo>
                      <a:pt x="808" y="538"/>
                      <a:pt x="808" y="539"/>
                      <a:pt x="808" y="540"/>
                    </a:cubicBezTo>
                    <a:cubicBezTo>
                      <a:pt x="808" y="541"/>
                      <a:pt x="808" y="541"/>
                      <a:pt x="808" y="542"/>
                    </a:cubicBezTo>
                    <a:cubicBezTo>
                      <a:pt x="805" y="545"/>
                      <a:pt x="803" y="547"/>
                      <a:pt x="800" y="550"/>
                    </a:cubicBezTo>
                    <a:cubicBezTo>
                      <a:pt x="799" y="553"/>
                      <a:pt x="798" y="556"/>
                      <a:pt x="796" y="559"/>
                    </a:cubicBezTo>
                    <a:cubicBezTo>
                      <a:pt x="796" y="560"/>
                      <a:pt x="795" y="560"/>
                      <a:pt x="794" y="561"/>
                    </a:cubicBezTo>
                    <a:cubicBezTo>
                      <a:pt x="794" y="561"/>
                      <a:pt x="794" y="561"/>
                      <a:pt x="794" y="562"/>
                    </a:cubicBezTo>
                    <a:cubicBezTo>
                      <a:pt x="793" y="563"/>
                      <a:pt x="792" y="564"/>
                      <a:pt x="791" y="565"/>
                    </a:cubicBezTo>
                    <a:cubicBezTo>
                      <a:pt x="790" y="565"/>
                      <a:pt x="790" y="566"/>
                      <a:pt x="789" y="566"/>
                    </a:cubicBezTo>
                    <a:cubicBezTo>
                      <a:pt x="787" y="567"/>
                      <a:pt x="786" y="568"/>
                      <a:pt x="784" y="569"/>
                    </a:cubicBezTo>
                    <a:cubicBezTo>
                      <a:pt x="784" y="569"/>
                      <a:pt x="783" y="568"/>
                      <a:pt x="783" y="568"/>
                    </a:cubicBezTo>
                    <a:cubicBezTo>
                      <a:pt x="783" y="567"/>
                      <a:pt x="783" y="567"/>
                      <a:pt x="783" y="567"/>
                    </a:cubicBezTo>
                    <a:close/>
                    <a:moveTo>
                      <a:pt x="783" y="316"/>
                    </a:moveTo>
                    <a:cubicBezTo>
                      <a:pt x="782" y="317"/>
                      <a:pt x="782" y="317"/>
                      <a:pt x="782" y="317"/>
                    </a:cubicBezTo>
                    <a:cubicBezTo>
                      <a:pt x="782" y="316"/>
                      <a:pt x="782" y="316"/>
                      <a:pt x="782" y="316"/>
                    </a:cubicBezTo>
                    <a:lnTo>
                      <a:pt x="783" y="316"/>
                    </a:lnTo>
                    <a:close/>
                    <a:moveTo>
                      <a:pt x="772" y="349"/>
                    </a:moveTo>
                    <a:cubicBezTo>
                      <a:pt x="773" y="349"/>
                      <a:pt x="773" y="349"/>
                      <a:pt x="774" y="349"/>
                    </a:cubicBezTo>
                    <a:cubicBezTo>
                      <a:pt x="775" y="349"/>
                      <a:pt x="775" y="350"/>
                      <a:pt x="774" y="351"/>
                    </a:cubicBezTo>
                    <a:cubicBezTo>
                      <a:pt x="774" y="351"/>
                      <a:pt x="773" y="352"/>
                      <a:pt x="773" y="351"/>
                    </a:cubicBezTo>
                    <a:cubicBezTo>
                      <a:pt x="772" y="351"/>
                      <a:pt x="771" y="350"/>
                      <a:pt x="772" y="349"/>
                    </a:cubicBezTo>
                    <a:close/>
                    <a:moveTo>
                      <a:pt x="404" y="486"/>
                    </a:moveTo>
                    <a:cubicBezTo>
                      <a:pt x="403" y="486"/>
                      <a:pt x="403" y="486"/>
                      <a:pt x="403" y="486"/>
                    </a:cubicBezTo>
                    <a:cubicBezTo>
                      <a:pt x="404" y="486"/>
                      <a:pt x="404" y="486"/>
                      <a:pt x="404" y="486"/>
                    </a:cubicBezTo>
                    <a:cubicBezTo>
                      <a:pt x="404" y="485"/>
                      <a:pt x="404" y="485"/>
                      <a:pt x="404" y="485"/>
                    </a:cubicBezTo>
                    <a:cubicBezTo>
                      <a:pt x="404" y="485"/>
                      <a:pt x="404" y="486"/>
                      <a:pt x="404" y="486"/>
                    </a:cubicBezTo>
                    <a:close/>
                    <a:moveTo>
                      <a:pt x="413" y="462"/>
                    </a:moveTo>
                    <a:cubicBezTo>
                      <a:pt x="413" y="462"/>
                      <a:pt x="413" y="462"/>
                      <a:pt x="413" y="461"/>
                    </a:cubicBezTo>
                    <a:cubicBezTo>
                      <a:pt x="413" y="461"/>
                      <a:pt x="412" y="461"/>
                      <a:pt x="411" y="460"/>
                    </a:cubicBezTo>
                    <a:cubicBezTo>
                      <a:pt x="411" y="460"/>
                      <a:pt x="412" y="459"/>
                      <a:pt x="412" y="459"/>
                    </a:cubicBezTo>
                    <a:cubicBezTo>
                      <a:pt x="413" y="459"/>
                      <a:pt x="413" y="460"/>
                      <a:pt x="413" y="461"/>
                    </a:cubicBezTo>
                    <a:cubicBezTo>
                      <a:pt x="413" y="462"/>
                      <a:pt x="413" y="462"/>
                      <a:pt x="414" y="462"/>
                    </a:cubicBezTo>
                    <a:cubicBezTo>
                      <a:pt x="414" y="462"/>
                      <a:pt x="414" y="463"/>
                      <a:pt x="414" y="463"/>
                    </a:cubicBezTo>
                    <a:cubicBezTo>
                      <a:pt x="414" y="463"/>
                      <a:pt x="414" y="462"/>
                      <a:pt x="413" y="462"/>
                    </a:cubicBezTo>
                    <a:close/>
                    <a:moveTo>
                      <a:pt x="416" y="441"/>
                    </a:moveTo>
                    <a:cubicBezTo>
                      <a:pt x="416" y="441"/>
                      <a:pt x="415" y="441"/>
                      <a:pt x="415" y="441"/>
                    </a:cubicBezTo>
                    <a:cubicBezTo>
                      <a:pt x="415" y="441"/>
                      <a:pt x="415" y="440"/>
                      <a:pt x="415" y="439"/>
                    </a:cubicBezTo>
                    <a:cubicBezTo>
                      <a:pt x="415" y="439"/>
                      <a:pt x="416" y="440"/>
                      <a:pt x="416" y="440"/>
                    </a:cubicBezTo>
                    <a:cubicBezTo>
                      <a:pt x="416" y="440"/>
                      <a:pt x="416" y="441"/>
                      <a:pt x="416" y="441"/>
                    </a:cubicBezTo>
                    <a:close/>
                    <a:moveTo>
                      <a:pt x="418" y="529"/>
                    </a:moveTo>
                    <a:cubicBezTo>
                      <a:pt x="417" y="529"/>
                      <a:pt x="416" y="529"/>
                      <a:pt x="415" y="528"/>
                    </a:cubicBezTo>
                    <a:cubicBezTo>
                      <a:pt x="414" y="526"/>
                      <a:pt x="412" y="525"/>
                      <a:pt x="412" y="523"/>
                    </a:cubicBezTo>
                    <a:cubicBezTo>
                      <a:pt x="411" y="520"/>
                      <a:pt x="411" y="518"/>
                      <a:pt x="414" y="516"/>
                    </a:cubicBezTo>
                    <a:cubicBezTo>
                      <a:pt x="414" y="516"/>
                      <a:pt x="414" y="516"/>
                      <a:pt x="414" y="516"/>
                    </a:cubicBezTo>
                    <a:cubicBezTo>
                      <a:pt x="414" y="515"/>
                      <a:pt x="414" y="515"/>
                      <a:pt x="414" y="515"/>
                    </a:cubicBezTo>
                    <a:cubicBezTo>
                      <a:pt x="414" y="514"/>
                      <a:pt x="414" y="513"/>
                      <a:pt x="415" y="512"/>
                    </a:cubicBezTo>
                    <a:cubicBezTo>
                      <a:pt x="415" y="513"/>
                      <a:pt x="415" y="513"/>
                      <a:pt x="415" y="513"/>
                    </a:cubicBezTo>
                    <a:cubicBezTo>
                      <a:pt x="415" y="514"/>
                      <a:pt x="414" y="514"/>
                      <a:pt x="414" y="515"/>
                    </a:cubicBezTo>
                    <a:cubicBezTo>
                      <a:pt x="414" y="515"/>
                      <a:pt x="414" y="516"/>
                      <a:pt x="414" y="516"/>
                    </a:cubicBezTo>
                    <a:cubicBezTo>
                      <a:pt x="414" y="516"/>
                      <a:pt x="414" y="516"/>
                      <a:pt x="414" y="516"/>
                    </a:cubicBezTo>
                    <a:cubicBezTo>
                      <a:pt x="415" y="520"/>
                      <a:pt x="417" y="524"/>
                      <a:pt x="418" y="527"/>
                    </a:cubicBezTo>
                    <a:cubicBezTo>
                      <a:pt x="418" y="528"/>
                      <a:pt x="418" y="528"/>
                      <a:pt x="418" y="529"/>
                    </a:cubicBezTo>
                    <a:close/>
                    <a:moveTo>
                      <a:pt x="422" y="517"/>
                    </a:moveTo>
                    <a:cubicBezTo>
                      <a:pt x="422" y="517"/>
                      <a:pt x="421" y="517"/>
                      <a:pt x="421" y="516"/>
                    </a:cubicBezTo>
                    <a:cubicBezTo>
                      <a:pt x="421" y="516"/>
                      <a:pt x="422" y="515"/>
                      <a:pt x="422" y="514"/>
                    </a:cubicBezTo>
                    <a:cubicBezTo>
                      <a:pt x="423" y="515"/>
                      <a:pt x="423" y="515"/>
                      <a:pt x="424" y="516"/>
                    </a:cubicBezTo>
                    <a:cubicBezTo>
                      <a:pt x="424" y="517"/>
                      <a:pt x="423" y="517"/>
                      <a:pt x="422" y="517"/>
                    </a:cubicBezTo>
                    <a:close/>
                    <a:moveTo>
                      <a:pt x="570" y="169"/>
                    </a:moveTo>
                    <a:cubicBezTo>
                      <a:pt x="569" y="169"/>
                      <a:pt x="569" y="168"/>
                      <a:pt x="569" y="167"/>
                    </a:cubicBezTo>
                    <a:cubicBezTo>
                      <a:pt x="569" y="166"/>
                      <a:pt x="569" y="164"/>
                      <a:pt x="569" y="165"/>
                    </a:cubicBezTo>
                    <a:cubicBezTo>
                      <a:pt x="569" y="162"/>
                      <a:pt x="569" y="161"/>
                      <a:pt x="569" y="160"/>
                    </a:cubicBezTo>
                    <a:cubicBezTo>
                      <a:pt x="569" y="159"/>
                      <a:pt x="570" y="159"/>
                      <a:pt x="570" y="159"/>
                    </a:cubicBezTo>
                    <a:cubicBezTo>
                      <a:pt x="570" y="158"/>
                      <a:pt x="571" y="159"/>
                      <a:pt x="571" y="159"/>
                    </a:cubicBezTo>
                    <a:cubicBezTo>
                      <a:pt x="571" y="162"/>
                      <a:pt x="571" y="164"/>
                      <a:pt x="571" y="167"/>
                    </a:cubicBezTo>
                    <a:cubicBezTo>
                      <a:pt x="571" y="168"/>
                      <a:pt x="571" y="169"/>
                      <a:pt x="570" y="169"/>
                    </a:cubicBezTo>
                    <a:close/>
                    <a:moveTo>
                      <a:pt x="592" y="161"/>
                    </a:moveTo>
                    <a:cubicBezTo>
                      <a:pt x="592" y="162"/>
                      <a:pt x="592" y="162"/>
                      <a:pt x="591" y="162"/>
                    </a:cubicBezTo>
                    <a:cubicBezTo>
                      <a:pt x="592" y="162"/>
                      <a:pt x="592" y="161"/>
                      <a:pt x="592" y="161"/>
                    </a:cubicBezTo>
                    <a:cubicBezTo>
                      <a:pt x="593" y="161"/>
                      <a:pt x="593" y="161"/>
                      <a:pt x="593" y="161"/>
                    </a:cubicBezTo>
                    <a:lnTo>
                      <a:pt x="592" y="161"/>
                    </a:lnTo>
                    <a:close/>
                    <a:moveTo>
                      <a:pt x="599" y="436"/>
                    </a:moveTo>
                    <a:cubicBezTo>
                      <a:pt x="598" y="436"/>
                      <a:pt x="598" y="436"/>
                      <a:pt x="598" y="436"/>
                    </a:cubicBezTo>
                    <a:cubicBezTo>
                      <a:pt x="598" y="436"/>
                      <a:pt x="598" y="436"/>
                      <a:pt x="598" y="436"/>
                    </a:cubicBezTo>
                    <a:cubicBezTo>
                      <a:pt x="599" y="435"/>
                      <a:pt x="599" y="435"/>
                      <a:pt x="599" y="435"/>
                    </a:cubicBezTo>
                    <a:lnTo>
                      <a:pt x="599" y="436"/>
                    </a:lnTo>
                    <a:close/>
                    <a:moveTo>
                      <a:pt x="624" y="570"/>
                    </a:moveTo>
                    <a:cubicBezTo>
                      <a:pt x="623" y="570"/>
                      <a:pt x="623" y="570"/>
                      <a:pt x="622" y="570"/>
                    </a:cubicBezTo>
                    <a:cubicBezTo>
                      <a:pt x="623" y="570"/>
                      <a:pt x="624" y="569"/>
                      <a:pt x="624" y="569"/>
                    </a:cubicBezTo>
                    <a:cubicBezTo>
                      <a:pt x="624" y="569"/>
                      <a:pt x="625" y="570"/>
                      <a:pt x="625" y="570"/>
                    </a:cubicBezTo>
                    <a:cubicBezTo>
                      <a:pt x="625" y="570"/>
                      <a:pt x="624" y="570"/>
                      <a:pt x="624" y="570"/>
                    </a:cubicBezTo>
                    <a:close/>
                    <a:moveTo>
                      <a:pt x="627" y="150"/>
                    </a:moveTo>
                    <a:cubicBezTo>
                      <a:pt x="627" y="150"/>
                      <a:pt x="626" y="151"/>
                      <a:pt x="626" y="151"/>
                    </a:cubicBezTo>
                    <a:cubicBezTo>
                      <a:pt x="621" y="151"/>
                      <a:pt x="615" y="151"/>
                      <a:pt x="610" y="151"/>
                    </a:cubicBezTo>
                    <a:cubicBezTo>
                      <a:pt x="609" y="151"/>
                      <a:pt x="609" y="151"/>
                      <a:pt x="609" y="151"/>
                    </a:cubicBezTo>
                    <a:cubicBezTo>
                      <a:pt x="608" y="152"/>
                      <a:pt x="606" y="154"/>
                      <a:pt x="605" y="155"/>
                    </a:cubicBezTo>
                    <a:cubicBezTo>
                      <a:pt x="605" y="155"/>
                      <a:pt x="605" y="155"/>
                      <a:pt x="604" y="155"/>
                    </a:cubicBezTo>
                    <a:cubicBezTo>
                      <a:pt x="604" y="156"/>
                      <a:pt x="603" y="156"/>
                      <a:pt x="603" y="157"/>
                    </a:cubicBezTo>
                    <a:cubicBezTo>
                      <a:pt x="603" y="157"/>
                      <a:pt x="602" y="156"/>
                      <a:pt x="602" y="156"/>
                    </a:cubicBezTo>
                    <a:cubicBezTo>
                      <a:pt x="602" y="155"/>
                      <a:pt x="603" y="155"/>
                      <a:pt x="604" y="155"/>
                    </a:cubicBezTo>
                    <a:cubicBezTo>
                      <a:pt x="605" y="155"/>
                      <a:pt x="605" y="155"/>
                      <a:pt x="605" y="155"/>
                    </a:cubicBezTo>
                    <a:cubicBezTo>
                      <a:pt x="606" y="153"/>
                      <a:pt x="607" y="152"/>
                      <a:pt x="608" y="151"/>
                    </a:cubicBezTo>
                    <a:cubicBezTo>
                      <a:pt x="609" y="151"/>
                      <a:pt x="609" y="151"/>
                      <a:pt x="610" y="151"/>
                    </a:cubicBezTo>
                    <a:cubicBezTo>
                      <a:pt x="615" y="148"/>
                      <a:pt x="621" y="148"/>
                      <a:pt x="627" y="149"/>
                    </a:cubicBezTo>
                    <a:cubicBezTo>
                      <a:pt x="627" y="149"/>
                      <a:pt x="627" y="150"/>
                      <a:pt x="627" y="150"/>
                    </a:cubicBezTo>
                    <a:close/>
                    <a:moveTo>
                      <a:pt x="747" y="597"/>
                    </a:moveTo>
                    <a:cubicBezTo>
                      <a:pt x="747" y="597"/>
                      <a:pt x="747" y="596"/>
                      <a:pt x="746" y="596"/>
                    </a:cubicBezTo>
                    <a:cubicBezTo>
                      <a:pt x="747" y="595"/>
                      <a:pt x="747" y="594"/>
                      <a:pt x="747" y="593"/>
                    </a:cubicBezTo>
                    <a:cubicBezTo>
                      <a:pt x="748" y="592"/>
                      <a:pt x="750" y="592"/>
                      <a:pt x="751" y="593"/>
                    </a:cubicBezTo>
                    <a:cubicBezTo>
                      <a:pt x="752" y="593"/>
                      <a:pt x="752" y="593"/>
                      <a:pt x="752" y="594"/>
                    </a:cubicBezTo>
                    <a:cubicBezTo>
                      <a:pt x="752" y="596"/>
                      <a:pt x="749" y="597"/>
                      <a:pt x="747" y="597"/>
                    </a:cubicBezTo>
                    <a:close/>
                    <a:moveTo>
                      <a:pt x="746" y="543"/>
                    </a:moveTo>
                    <a:cubicBezTo>
                      <a:pt x="745" y="543"/>
                      <a:pt x="745" y="543"/>
                      <a:pt x="745" y="543"/>
                    </a:cubicBezTo>
                    <a:cubicBezTo>
                      <a:pt x="745" y="542"/>
                      <a:pt x="745" y="541"/>
                      <a:pt x="745" y="541"/>
                    </a:cubicBezTo>
                    <a:cubicBezTo>
                      <a:pt x="747" y="539"/>
                      <a:pt x="749" y="538"/>
                      <a:pt x="751" y="538"/>
                    </a:cubicBezTo>
                    <a:cubicBezTo>
                      <a:pt x="752" y="538"/>
                      <a:pt x="752" y="539"/>
                      <a:pt x="752" y="540"/>
                    </a:cubicBezTo>
                    <a:cubicBezTo>
                      <a:pt x="751" y="542"/>
                      <a:pt x="749" y="544"/>
                      <a:pt x="746" y="543"/>
                    </a:cubicBezTo>
                    <a:close/>
                    <a:moveTo>
                      <a:pt x="752" y="430"/>
                    </a:moveTo>
                    <a:cubicBezTo>
                      <a:pt x="752" y="428"/>
                      <a:pt x="752" y="428"/>
                      <a:pt x="752" y="428"/>
                    </a:cubicBezTo>
                    <a:cubicBezTo>
                      <a:pt x="753" y="430"/>
                      <a:pt x="753" y="430"/>
                      <a:pt x="753" y="430"/>
                    </a:cubicBezTo>
                    <a:lnTo>
                      <a:pt x="752" y="430"/>
                    </a:lnTo>
                    <a:close/>
                    <a:moveTo>
                      <a:pt x="761" y="298"/>
                    </a:moveTo>
                    <a:cubicBezTo>
                      <a:pt x="762" y="298"/>
                      <a:pt x="763" y="298"/>
                      <a:pt x="764" y="299"/>
                    </a:cubicBezTo>
                    <a:cubicBezTo>
                      <a:pt x="764" y="299"/>
                      <a:pt x="764" y="300"/>
                      <a:pt x="765" y="300"/>
                    </a:cubicBezTo>
                    <a:cubicBezTo>
                      <a:pt x="765" y="300"/>
                      <a:pt x="765" y="301"/>
                      <a:pt x="764" y="301"/>
                    </a:cubicBezTo>
                    <a:cubicBezTo>
                      <a:pt x="764" y="301"/>
                      <a:pt x="763" y="302"/>
                      <a:pt x="762" y="301"/>
                    </a:cubicBezTo>
                    <a:cubicBezTo>
                      <a:pt x="760" y="300"/>
                      <a:pt x="760" y="298"/>
                      <a:pt x="761" y="298"/>
                    </a:cubicBezTo>
                    <a:close/>
                    <a:moveTo>
                      <a:pt x="635" y="237"/>
                    </a:moveTo>
                    <a:cubicBezTo>
                      <a:pt x="635" y="237"/>
                      <a:pt x="635" y="237"/>
                      <a:pt x="636" y="237"/>
                    </a:cubicBezTo>
                    <a:cubicBezTo>
                      <a:pt x="636" y="237"/>
                      <a:pt x="636" y="236"/>
                      <a:pt x="636" y="236"/>
                    </a:cubicBezTo>
                    <a:cubicBezTo>
                      <a:pt x="636" y="236"/>
                      <a:pt x="636" y="237"/>
                      <a:pt x="636" y="237"/>
                    </a:cubicBezTo>
                    <a:cubicBezTo>
                      <a:pt x="636" y="237"/>
                      <a:pt x="635" y="237"/>
                      <a:pt x="635" y="237"/>
                    </a:cubicBezTo>
                    <a:cubicBezTo>
                      <a:pt x="634" y="238"/>
                      <a:pt x="634" y="238"/>
                      <a:pt x="634" y="238"/>
                    </a:cubicBezTo>
                    <a:lnTo>
                      <a:pt x="635" y="237"/>
                    </a:lnTo>
                    <a:close/>
                    <a:moveTo>
                      <a:pt x="648" y="419"/>
                    </a:moveTo>
                    <a:cubicBezTo>
                      <a:pt x="648" y="419"/>
                      <a:pt x="648" y="419"/>
                      <a:pt x="648" y="419"/>
                    </a:cubicBezTo>
                    <a:cubicBezTo>
                      <a:pt x="648" y="419"/>
                      <a:pt x="648" y="419"/>
                      <a:pt x="649" y="419"/>
                    </a:cubicBezTo>
                    <a:cubicBezTo>
                      <a:pt x="649" y="420"/>
                      <a:pt x="649" y="420"/>
                      <a:pt x="649" y="420"/>
                    </a:cubicBezTo>
                    <a:lnTo>
                      <a:pt x="648" y="419"/>
                    </a:lnTo>
                    <a:close/>
                    <a:moveTo>
                      <a:pt x="651" y="307"/>
                    </a:moveTo>
                    <a:cubicBezTo>
                      <a:pt x="647" y="311"/>
                      <a:pt x="643" y="311"/>
                      <a:pt x="638" y="308"/>
                    </a:cubicBezTo>
                    <a:cubicBezTo>
                      <a:pt x="635" y="306"/>
                      <a:pt x="635" y="305"/>
                      <a:pt x="636" y="304"/>
                    </a:cubicBezTo>
                    <a:cubicBezTo>
                      <a:pt x="639" y="303"/>
                      <a:pt x="642" y="301"/>
                      <a:pt x="643" y="299"/>
                    </a:cubicBezTo>
                    <a:cubicBezTo>
                      <a:pt x="646" y="296"/>
                      <a:pt x="648" y="294"/>
                      <a:pt x="652" y="293"/>
                    </a:cubicBezTo>
                    <a:cubicBezTo>
                      <a:pt x="655" y="292"/>
                      <a:pt x="656" y="289"/>
                      <a:pt x="657" y="286"/>
                    </a:cubicBezTo>
                    <a:cubicBezTo>
                      <a:pt x="657" y="286"/>
                      <a:pt x="659" y="285"/>
                      <a:pt x="660" y="285"/>
                    </a:cubicBezTo>
                    <a:cubicBezTo>
                      <a:pt x="662" y="285"/>
                      <a:pt x="665" y="287"/>
                      <a:pt x="668" y="286"/>
                    </a:cubicBezTo>
                    <a:cubicBezTo>
                      <a:pt x="670" y="286"/>
                      <a:pt x="671" y="283"/>
                      <a:pt x="670" y="281"/>
                    </a:cubicBezTo>
                    <a:cubicBezTo>
                      <a:pt x="668" y="280"/>
                      <a:pt x="667" y="278"/>
                      <a:pt x="665" y="277"/>
                    </a:cubicBezTo>
                    <a:cubicBezTo>
                      <a:pt x="662" y="275"/>
                      <a:pt x="658" y="274"/>
                      <a:pt x="654" y="274"/>
                    </a:cubicBezTo>
                    <a:cubicBezTo>
                      <a:pt x="647" y="274"/>
                      <a:pt x="640" y="273"/>
                      <a:pt x="633" y="273"/>
                    </a:cubicBezTo>
                    <a:cubicBezTo>
                      <a:pt x="633" y="273"/>
                      <a:pt x="632" y="272"/>
                      <a:pt x="632" y="272"/>
                    </a:cubicBezTo>
                    <a:cubicBezTo>
                      <a:pt x="632" y="271"/>
                      <a:pt x="633" y="269"/>
                      <a:pt x="633" y="269"/>
                    </a:cubicBezTo>
                    <a:cubicBezTo>
                      <a:pt x="634" y="268"/>
                      <a:pt x="636" y="268"/>
                      <a:pt x="637" y="268"/>
                    </a:cubicBezTo>
                    <a:cubicBezTo>
                      <a:pt x="645" y="268"/>
                      <a:pt x="653" y="267"/>
                      <a:pt x="661" y="267"/>
                    </a:cubicBezTo>
                    <a:cubicBezTo>
                      <a:pt x="667" y="267"/>
                      <a:pt x="673" y="266"/>
                      <a:pt x="679" y="264"/>
                    </a:cubicBezTo>
                    <a:cubicBezTo>
                      <a:pt x="684" y="263"/>
                      <a:pt x="690" y="262"/>
                      <a:pt x="695" y="261"/>
                    </a:cubicBezTo>
                    <a:cubicBezTo>
                      <a:pt x="697" y="260"/>
                      <a:pt x="698" y="261"/>
                      <a:pt x="700" y="261"/>
                    </a:cubicBezTo>
                    <a:cubicBezTo>
                      <a:pt x="701" y="261"/>
                      <a:pt x="702" y="262"/>
                      <a:pt x="702" y="263"/>
                    </a:cubicBezTo>
                    <a:cubicBezTo>
                      <a:pt x="703" y="263"/>
                      <a:pt x="702" y="265"/>
                      <a:pt x="701" y="265"/>
                    </a:cubicBezTo>
                    <a:cubicBezTo>
                      <a:pt x="697" y="267"/>
                      <a:pt x="692" y="269"/>
                      <a:pt x="688" y="271"/>
                    </a:cubicBezTo>
                    <a:cubicBezTo>
                      <a:pt x="686" y="271"/>
                      <a:pt x="686" y="274"/>
                      <a:pt x="687" y="275"/>
                    </a:cubicBezTo>
                    <a:cubicBezTo>
                      <a:pt x="687" y="276"/>
                      <a:pt x="687" y="276"/>
                      <a:pt x="687" y="276"/>
                    </a:cubicBezTo>
                    <a:cubicBezTo>
                      <a:pt x="688" y="277"/>
                      <a:pt x="689" y="278"/>
                      <a:pt x="690" y="278"/>
                    </a:cubicBezTo>
                    <a:cubicBezTo>
                      <a:pt x="697" y="284"/>
                      <a:pt x="705" y="286"/>
                      <a:pt x="713" y="279"/>
                    </a:cubicBezTo>
                    <a:cubicBezTo>
                      <a:pt x="713" y="279"/>
                      <a:pt x="714" y="279"/>
                      <a:pt x="714" y="279"/>
                    </a:cubicBezTo>
                    <a:cubicBezTo>
                      <a:pt x="715" y="279"/>
                      <a:pt x="715" y="280"/>
                      <a:pt x="715" y="282"/>
                    </a:cubicBezTo>
                    <a:cubicBezTo>
                      <a:pt x="714" y="284"/>
                      <a:pt x="714" y="286"/>
                      <a:pt x="712" y="287"/>
                    </a:cubicBezTo>
                    <a:cubicBezTo>
                      <a:pt x="710" y="289"/>
                      <a:pt x="707" y="291"/>
                      <a:pt x="705" y="292"/>
                    </a:cubicBezTo>
                    <a:cubicBezTo>
                      <a:pt x="704" y="294"/>
                      <a:pt x="704" y="295"/>
                      <a:pt x="703" y="297"/>
                    </a:cubicBezTo>
                    <a:cubicBezTo>
                      <a:pt x="701" y="302"/>
                      <a:pt x="699" y="303"/>
                      <a:pt x="695" y="299"/>
                    </a:cubicBezTo>
                    <a:cubicBezTo>
                      <a:pt x="691" y="296"/>
                      <a:pt x="686" y="295"/>
                      <a:pt x="682" y="297"/>
                    </a:cubicBezTo>
                    <a:cubicBezTo>
                      <a:pt x="680" y="298"/>
                      <a:pt x="678" y="300"/>
                      <a:pt x="678" y="301"/>
                    </a:cubicBezTo>
                    <a:cubicBezTo>
                      <a:pt x="678" y="307"/>
                      <a:pt x="674" y="309"/>
                      <a:pt x="669" y="310"/>
                    </a:cubicBezTo>
                    <a:cubicBezTo>
                      <a:pt x="669" y="310"/>
                      <a:pt x="669" y="310"/>
                      <a:pt x="669" y="311"/>
                    </a:cubicBezTo>
                    <a:cubicBezTo>
                      <a:pt x="668" y="311"/>
                      <a:pt x="668" y="311"/>
                      <a:pt x="668" y="311"/>
                    </a:cubicBezTo>
                    <a:cubicBezTo>
                      <a:pt x="666" y="312"/>
                      <a:pt x="664" y="313"/>
                      <a:pt x="662" y="313"/>
                    </a:cubicBezTo>
                    <a:cubicBezTo>
                      <a:pt x="662" y="313"/>
                      <a:pt x="662" y="313"/>
                      <a:pt x="662" y="314"/>
                    </a:cubicBezTo>
                    <a:cubicBezTo>
                      <a:pt x="662" y="314"/>
                      <a:pt x="661" y="314"/>
                      <a:pt x="661" y="314"/>
                    </a:cubicBezTo>
                    <a:cubicBezTo>
                      <a:pt x="661" y="314"/>
                      <a:pt x="660" y="315"/>
                      <a:pt x="660" y="315"/>
                    </a:cubicBezTo>
                    <a:cubicBezTo>
                      <a:pt x="660" y="315"/>
                      <a:pt x="659" y="315"/>
                      <a:pt x="659" y="315"/>
                    </a:cubicBezTo>
                    <a:cubicBezTo>
                      <a:pt x="659" y="314"/>
                      <a:pt x="660" y="314"/>
                      <a:pt x="661" y="314"/>
                    </a:cubicBezTo>
                    <a:cubicBezTo>
                      <a:pt x="661" y="313"/>
                      <a:pt x="661" y="313"/>
                      <a:pt x="661" y="313"/>
                    </a:cubicBezTo>
                    <a:cubicBezTo>
                      <a:pt x="662" y="313"/>
                      <a:pt x="662" y="313"/>
                      <a:pt x="662" y="313"/>
                    </a:cubicBezTo>
                    <a:cubicBezTo>
                      <a:pt x="664" y="311"/>
                      <a:pt x="666" y="311"/>
                      <a:pt x="668" y="311"/>
                    </a:cubicBezTo>
                    <a:cubicBezTo>
                      <a:pt x="668" y="310"/>
                      <a:pt x="668" y="310"/>
                      <a:pt x="668" y="310"/>
                    </a:cubicBezTo>
                    <a:cubicBezTo>
                      <a:pt x="669" y="310"/>
                      <a:pt x="669" y="310"/>
                      <a:pt x="669" y="310"/>
                    </a:cubicBezTo>
                    <a:cubicBezTo>
                      <a:pt x="670" y="308"/>
                      <a:pt x="671" y="305"/>
                      <a:pt x="671" y="303"/>
                    </a:cubicBezTo>
                    <a:cubicBezTo>
                      <a:pt x="672" y="300"/>
                      <a:pt x="669" y="297"/>
                      <a:pt x="666" y="298"/>
                    </a:cubicBezTo>
                    <a:cubicBezTo>
                      <a:pt x="663" y="299"/>
                      <a:pt x="660" y="300"/>
                      <a:pt x="657" y="302"/>
                    </a:cubicBezTo>
                    <a:cubicBezTo>
                      <a:pt x="655" y="303"/>
                      <a:pt x="653" y="305"/>
                      <a:pt x="651" y="307"/>
                    </a:cubicBezTo>
                    <a:close/>
                    <a:moveTo>
                      <a:pt x="690" y="318"/>
                    </a:moveTo>
                    <a:cubicBezTo>
                      <a:pt x="689" y="318"/>
                      <a:pt x="689" y="319"/>
                      <a:pt x="688" y="319"/>
                    </a:cubicBezTo>
                    <a:cubicBezTo>
                      <a:pt x="688" y="319"/>
                      <a:pt x="688" y="319"/>
                      <a:pt x="688" y="320"/>
                    </a:cubicBezTo>
                    <a:cubicBezTo>
                      <a:pt x="688" y="320"/>
                      <a:pt x="688" y="320"/>
                      <a:pt x="687" y="320"/>
                    </a:cubicBezTo>
                    <a:cubicBezTo>
                      <a:pt x="687" y="321"/>
                      <a:pt x="687" y="322"/>
                      <a:pt x="687" y="322"/>
                    </a:cubicBezTo>
                    <a:cubicBezTo>
                      <a:pt x="686" y="321"/>
                      <a:pt x="687" y="321"/>
                      <a:pt x="687" y="320"/>
                    </a:cubicBezTo>
                    <a:cubicBezTo>
                      <a:pt x="687" y="320"/>
                      <a:pt x="687" y="320"/>
                      <a:pt x="687" y="319"/>
                    </a:cubicBezTo>
                    <a:cubicBezTo>
                      <a:pt x="688" y="319"/>
                      <a:pt x="688" y="319"/>
                      <a:pt x="688" y="319"/>
                    </a:cubicBezTo>
                    <a:cubicBezTo>
                      <a:pt x="688" y="318"/>
                      <a:pt x="688" y="317"/>
                      <a:pt x="690" y="316"/>
                    </a:cubicBezTo>
                    <a:cubicBezTo>
                      <a:pt x="690" y="316"/>
                      <a:pt x="690" y="318"/>
                      <a:pt x="690" y="318"/>
                    </a:cubicBezTo>
                    <a:close/>
                    <a:moveTo>
                      <a:pt x="677" y="368"/>
                    </a:moveTo>
                    <a:cubicBezTo>
                      <a:pt x="676" y="369"/>
                      <a:pt x="675" y="370"/>
                      <a:pt x="675" y="370"/>
                    </a:cubicBezTo>
                    <a:cubicBezTo>
                      <a:pt x="671" y="369"/>
                      <a:pt x="669" y="366"/>
                      <a:pt x="667" y="362"/>
                    </a:cubicBezTo>
                    <a:cubicBezTo>
                      <a:pt x="667" y="362"/>
                      <a:pt x="669" y="360"/>
                      <a:pt x="669" y="360"/>
                    </a:cubicBezTo>
                    <a:cubicBezTo>
                      <a:pt x="670" y="360"/>
                      <a:pt x="672" y="359"/>
                      <a:pt x="672" y="360"/>
                    </a:cubicBezTo>
                    <a:cubicBezTo>
                      <a:pt x="674" y="363"/>
                      <a:pt x="675" y="366"/>
                      <a:pt x="677" y="368"/>
                    </a:cubicBezTo>
                    <a:close/>
                    <a:moveTo>
                      <a:pt x="665" y="454"/>
                    </a:moveTo>
                    <a:cubicBezTo>
                      <a:pt x="665" y="453"/>
                      <a:pt x="665" y="453"/>
                      <a:pt x="665" y="453"/>
                    </a:cubicBezTo>
                    <a:cubicBezTo>
                      <a:pt x="666" y="454"/>
                      <a:pt x="666" y="454"/>
                      <a:pt x="666" y="454"/>
                    </a:cubicBezTo>
                    <a:lnTo>
                      <a:pt x="665" y="454"/>
                    </a:lnTo>
                    <a:close/>
                    <a:moveTo>
                      <a:pt x="690" y="504"/>
                    </a:moveTo>
                    <a:cubicBezTo>
                      <a:pt x="690" y="505"/>
                      <a:pt x="690" y="505"/>
                      <a:pt x="689" y="505"/>
                    </a:cubicBezTo>
                    <a:cubicBezTo>
                      <a:pt x="689" y="504"/>
                      <a:pt x="689" y="503"/>
                      <a:pt x="689" y="502"/>
                    </a:cubicBezTo>
                    <a:cubicBezTo>
                      <a:pt x="689" y="502"/>
                      <a:pt x="690" y="502"/>
                      <a:pt x="690" y="502"/>
                    </a:cubicBezTo>
                    <a:cubicBezTo>
                      <a:pt x="690" y="502"/>
                      <a:pt x="690" y="502"/>
                      <a:pt x="691" y="503"/>
                    </a:cubicBezTo>
                    <a:cubicBezTo>
                      <a:pt x="691" y="503"/>
                      <a:pt x="691" y="504"/>
                      <a:pt x="690" y="504"/>
                    </a:cubicBezTo>
                    <a:close/>
                    <a:moveTo>
                      <a:pt x="697" y="431"/>
                    </a:moveTo>
                    <a:cubicBezTo>
                      <a:pt x="695" y="434"/>
                      <a:pt x="692" y="435"/>
                      <a:pt x="689" y="436"/>
                    </a:cubicBezTo>
                    <a:cubicBezTo>
                      <a:pt x="684" y="437"/>
                      <a:pt x="679" y="438"/>
                      <a:pt x="674" y="438"/>
                    </a:cubicBezTo>
                    <a:cubicBezTo>
                      <a:pt x="670" y="439"/>
                      <a:pt x="666" y="438"/>
                      <a:pt x="664" y="434"/>
                    </a:cubicBezTo>
                    <a:cubicBezTo>
                      <a:pt x="662" y="432"/>
                      <a:pt x="660" y="430"/>
                      <a:pt x="659" y="428"/>
                    </a:cubicBezTo>
                    <a:cubicBezTo>
                      <a:pt x="658" y="428"/>
                      <a:pt x="659" y="427"/>
                      <a:pt x="659" y="427"/>
                    </a:cubicBezTo>
                    <a:cubicBezTo>
                      <a:pt x="659" y="427"/>
                      <a:pt x="660" y="427"/>
                      <a:pt x="660" y="427"/>
                    </a:cubicBezTo>
                    <a:cubicBezTo>
                      <a:pt x="663" y="427"/>
                      <a:pt x="665" y="428"/>
                      <a:pt x="667" y="428"/>
                    </a:cubicBezTo>
                    <a:cubicBezTo>
                      <a:pt x="668" y="429"/>
                      <a:pt x="670" y="428"/>
                      <a:pt x="671" y="427"/>
                    </a:cubicBezTo>
                    <a:cubicBezTo>
                      <a:pt x="674" y="425"/>
                      <a:pt x="676" y="423"/>
                      <a:pt x="678" y="420"/>
                    </a:cubicBezTo>
                    <a:cubicBezTo>
                      <a:pt x="680" y="417"/>
                      <a:pt x="683" y="416"/>
                      <a:pt x="687" y="417"/>
                    </a:cubicBezTo>
                    <a:cubicBezTo>
                      <a:pt x="688" y="417"/>
                      <a:pt x="689" y="417"/>
                      <a:pt x="690" y="416"/>
                    </a:cubicBezTo>
                    <a:cubicBezTo>
                      <a:pt x="692" y="416"/>
                      <a:pt x="694" y="414"/>
                      <a:pt x="694" y="412"/>
                    </a:cubicBezTo>
                    <a:cubicBezTo>
                      <a:pt x="694" y="410"/>
                      <a:pt x="693" y="409"/>
                      <a:pt x="693" y="407"/>
                    </a:cubicBezTo>
                    <a:cubicBezTo>
                      <a:pt x="693" y="404"/>
                      <a:pt x="692" y="400"/>
                      <a:pt x="691" y="397"/>
                    </a:cubicBezTo>
                    <a:cubicBezTo>
                      <a:pt x="691" y="396"/>
                      <a:pt x="691" y="395"/>
                      <a:pt x="692" y="395"/>
                    </a:cubicBezTo>
                    <a:cubicBezTo>
                      <a:pt x="693" y="395"/>
                      <a:pt x="693" y="395"/>
                      <a:pt x="694" y="395"/>
                    </a:cubicBezTo>
                    <a:cubicBezTo>
                      <a:pt x="699" y="399"/>
                      <a:pt x="701" y="405"/>
                      <a:pt x="705" y="410"/>
                    </a:cubicBezTo>
                    <a:cubicBezTo>
                      <a:pt x="706" y="412"/>
                      <a:pt x="709" y="413"/>
                      <a:pt x="712" y="413"/>
                    </a:cubicBezTo>
                    <a:cubicBezTo>
                      <a:pt x="719" y="414"/>
                      <a:pt x="726" y="412"/>
                      <a:pt x="732" y="407"/>
                    </a:cubicBezTo>
                    <a:cubicBezTo>
                      <a:pt x="737" y="403"/>
                      <a:pt x="743" y="401"/>
                      <a:pt x="749" y="400"/>
                    </a:cubicBezTo>
                    <a:cubicBezTo>
                      <a:pt x="752" y="399"/>
                      <a:pt x="755" y="400"/>
                      <a:pt x="757" y="400"/>
                    </a:cubicBezTo>
                    <a:cubicBezTo>
                      <a:pt x="757" y="400"/>
                      <a:pt x="758" y="400"/>
                      <a:pt x="758" y="400"/>
                    </a:cubicBezTo>
                    <a:cubicBezTo>
                      <a:pt x="757" y="399"/>
                      <a:pt x="758" y="399"/>
                      <a:pt x="758" y="399"/>
                    </a:cubicBezTo>
                    <a:cubicBezTo>
                      <a:pt x="758" y="399"/>
                      <a:pt x="758" y="400"/>
                      <a:pt x="758" y="400"/>
                    </a:cubicBezTo>
                    <a:cubicBezTo>
                      <a:pt x="758" y="400"/>
                      <a:pt x="757" y="400"/>
                      <a:pt x="757" y="400"/>
                    </a:cubicBezTo>
                    <a:cubicBezTo>
                      <a:pt x="756" y="402"/>
                      <a:pt x="755" y="403"/>
                      <a:pt x="753" y="405"/>
                    </a:cubicBezTo>
                    <a:cubicBezTo>
                      <a:pt x="751" y="406"/>
                      <a:pt x="749" y="407"/>
                      <a:pt x="746" y="408"/>
                    </a:cubicBezTo>
                    <a:cubicBezTo>
                      <a:pt x="741" y="411"/>
                      <a:pt x="735" y="414"/>
                      <a:pt x="731" y="418"/>
                    </a:cubicBezTo>
                    <a:cubicBezTo>
                      <a:pt x="725" y="422"/>
                      <a:pt x="718" y="424"/>
                      <a:pt x="712" y="428"/>
                    </a:cubicBezTo>
                    <a:cubicBezTo>
                      <a:pt x="711" y="428"/>
                      <a:pt x="709" y="428"/>
                      <a:pt x="709" y="428"/>
                    </a:cubicBezTo>
                    <a:cubicBezTo>
                      <a:pt x="704" y="425"/>
                      <a:pt x="700" y="428"/>
                      <a:pt x="697" y="431"/>
                    </a:cubicBezTo>
                    <a:close/>
                    <a:moveTo>
                      <a:pt x="708" y="572"/>
                    </a:moveTo>
                    <a:cubicBezTo>
                      <a:pt x="708" y="572"/>
                      <a:pt x="708" y="572"/>
                      <a:pt x="707" y="571"/>
                    </a:cubicBezTo>
                    <a:cubicBezTo>
                      <a:pt x="707" y="570"/>
                      <a:pt x="707" y="570"/>
                      <a:pt x="706" y="569"/>
                    </a:cubicBezTo>
                    <a:cubicBezTo>
                      <a:pt x="707" y="570"/>
                      <a:pt x="707" y="570"/>
                      <a:pt x="708" y="571"/>
                    </a:cubicBezTo>
                    <a:cubicBezTo>
                      <a:pt x="709" y="571"/>
                      <a:pt x="709" y="572"/>
                      <a:pt x="708" y="572"/>
                    </a:cubicBezTo>
                    <a:close/>
                    <a:moveTo>
                      <a:pt x="711" y="504"/>
                    </a:moveTo>
                    <a:cubicBezTo>
                      <a:pt x="710" y="504"/>
                      <a:pt x="709" y="503"/>
                      <a:pt x="708" y="503"/>
                    </a:cubicBezTo>
                    <a:cubicBezTo>
                      <a:pt x="708" y="503"/>
                      <a:pt x="708" y="502"/>
                      <a:pt x="708" y="502"/>
                    </a:cubicBezTo>
                    <a:cubicBezTo>
                      <a:pt x="709" y="500"/>
                      <a:pt x="710" y="498"/>
                      <a:pt x="712" y="497"/>
                    </a:cubicBezTo>
                    <a:cubicBezTo>
                      <a:pt x="718" y="493"/>
                      <a:pt x="724" y="489"/>
                      <a:pt x="730" y="486"/>
                    </a:cubicBezTo>
                    <a:cubicBezTo>
                      <a:pt x="731" y="486"/>
                      <a:pt x="733" y="486"/>
                      <a:pt x="733" y="487"/>
                    </a:cubicBezTo>
                    <a:cubicBezTo>
                      <a:pt x="736" y="489"/>
                      <a:pt x="739" y="491"/>
                      <a:pt x="743" y="491"/>
                    </a:cubicBezTo>
                    <a:cubicBezTo>
                      <a:pt x="744" y="491"/>
                      <a:pt x="744" y="493"/>
                      <a:pt x="744" y="493"/>
                    </a:cubicBezTo>
                    <a:cubicBezTo>
                      <a:pt x="744" y="494"/>
                      <a:pt x="744" y="495"/>
                      <a:pt x="743" y="495"/>
                    </a:cubicBezTo>
                    <a:cubicBezTo>
                      <a:pt x="740" y="495"/>
                      <a:pt x="736" y="495"/>
                      <a:pt x="732" y="496"/>
                    </a:cubicBezTo>
                    <a:cubicBezTo>
                      <a:pt x="732" y="496"/>
                      <a:pt x="732" y="495"/>
                      <a:pt x="732" y="495"/>
                    </a:cubicBezTo>
                    <a:cubicBezTo>
                      <a:pt x="731" y="495"/>
                      <a:pt x="729" y="495"/>
                      <a:pt x="727" y="495"/>
                    </a:cubicBezTo>
                    <a:cubicBezTo>
                      <a:pt x="722" y="495"/>
                      <a:pt x="718" y="497"/>
                      <a:pt x="714" y="501"/>
                    </a:cubicBezTo>
                    <a:cubicBezTo>
                      <a:pt x="713" y="502"/>
                      <a:pt x="712" y="503"/>
                      <a:pt x="711" y="504"/>
                    </a:cubicBezTo>
                    <a:close/>
                    <a:moveTo>
                      <a:pt x="882" y="1356"/>
                    </a:moveTo>
                    <a:cubicBezTo>
                      <a:pt x="882" y="1357"/>
                      <a:pt x="881" y="1357"/>
                      <a:pt x="881" y="1357"/>
                    </a:cubicBezTo>
                    <a:cubicBezTo>
                      <a:pt x="878" y="1358"/>
                      <a:pt x="874" y="1355"/>
                      <a:pt x="875" y="1352"/>
                    </a:cubicBezTo>
                    <a:cubicBezTo>
                      <a:pt x="875" y="1352"/>
                      <a:pt x="875" y="1351"/>
                      <a:pt x="876" y="1351"/>
                    </a:cubicBezTo>
                    <a:cubicBezTo>
                      <a:pt x="879" y="1351"/>
                      <a:pt x="881" y="1352"/>
                      <a:pt x="882" y="1355"/>
                    </a:cubicBezTo>
                    <a:cubicBezTo>
                      <a:pt x="882" y="1355"/>
                      <a:pt x="882" y="1356"/>
                      <a:pt x="882" y="1356"/>
                    </a:cubicBezTo>
                    <a:close/>
                    <a:moveTo>
                      <a:pt x="1067" y="1384"/>
                    </a:moveTo>
                    <a:cubicBezTo>
                      <a:pt x="1067" y="1385"/>
                      <a:pt x="1065" y="1387"/>
                      <a:pt x="1064" y="1386"/>
                    </a:cubicBezTo>
                    <a:cubicBezTo>
                      <a:pt x="1063" y="1386"/>
                      <a:pt x="1062" y="1385"/>
                      <a:pt x="1062" y="1384"/>
                    </a:cubicBezTo>
                    <a:cubicBezTo>
                      <a:pt x="1059" y="1380"/>
                      <a:pt x="1059" y="1379"/>
                      <a:pt x="1064" y="1373"/>
                    </a:cubicBezTo>
                    <a:cubicBezTo>
                      <a:pt x="1065" y="1373"/>
                      <a:pt x="1066" y="1373"/>
                      <a:pt x="1067" y="1373"/>
                    </a:cubicBezTo>
                    <a:cubicBezTo>
                      <a:pt x="1067" y="1373"/>
                      <a:pt x="1067" y="1374"/>
                      <a:pt x="1067" y="1374"/>
                    </a:cubicBezTo>
                    <a:cubicBezTo>
                      <a:pt x="1068" y="1376"/>
                      <a:pt x="1068" y="1377"/>
                      <a:pt x="1068" y="1379"/>
                    </a:cubicBezTo>
                    <a:cubicBezTo>
                      <a:pt x="1068" y="1380"/>
                      <a:pt x="1068" y="1382"/>
                      <a:pt x="1067" y="1384"/>
                    </a:cubicBezTo>
                    <a:close/>
                    <a:moveTo>
                      <a:pt x="1100" y="2268"/>
                    </a:moveTo>
                    <a:cubicBezTo>
                      <a:pt x="1100" y="2268"/>
                      <a:pt x="1099" y="2268"/>
                      <a:pt x="1099" y="2268"/>
                    </a:cubicBezTo>
                    <a:cubicBezTo>
                      <a:pt x="1099" y="2267"/>
                      <a:pt x="1099" y="2267"/>
                      <a:pt x="1099" y="2266"/>
                    </a:cubicBezTo>
                    <a:cubicBezTo>
                      <a:pt x="1100" y="2265"/>
                      <a:pt x="1100" y="2265"/>
                      <a:pt x="1101" y="2267"/>
                    </a:cubicBezTo>
                    <a:cubicBezTo>
                      <a:pt x="1101" y="2267"/>
                      <a:pt x="1100" y="2268"/>
                      <a:pt x="1100" y="2268"/>
                    </a:cubicBezTo>
                    <a:close/>
                    <a:moveTo>
                      <a:pt x="1104" y="1742"/>
                    </a:moveTo>
                    <a:cubicBezTo>
                      <a:pt x="1104" y="1742"/>
                      <a:pt x="1104" y="1742"/>
                      <a:pt x="1104" y="1742"/>
                    </a:cubicBezTo>
                    <a:cubicBezTo>
                      <a:pt x="1099" y="1742"/>
                      <a:pt x="1096" y="1739"/>
                      <a:pt x="1093" y="1735"/>
                    </a:cubicBezTo>
                    <a:cubicBezTo>
                      <a:pt x="1093" y="1734"/>
                      <a:pt x="1094" y="1733"/>
                      <a:pt x="1094" y="1732"/>
                    </a:cubicBezTo>
                    <a:cubicBezTo>
                      <a:pt x="1094" y="1732"/>
                      <a:pt x="1095" y="1732"/>
                      <a:pt x="1095" y="1732"/>
                    </a:cubicBezTo>
                    <a:cubicBezTo>
                      <a:pt x="1099" y="1735"/>
                      <a:pt x="1103" y="1737"/>
                      <a:pt x="1104" y="1742"/>
                    </a:cubicBezTo>
                    <a:cubicBezTo>
                      <a:pt x="1104" y="1742"/>
                      <a:pt x="1105" y="1742"/>
                      <a:pt x="1105" y="1742"/>
                    </a:cubicBezTo>
                    <a:cubicBezTo>
                      <a:pt x="1105" y="1742"/>
                      <a:pt x="1105" y="1743"/>
                      <a:pt x="1106" y="1743"/>
                    </a:cubicBezTo>
                    <a:cubicBezTo>
                      <a:pt x="1105" y="1743"/>
                      <a:pt x="1105" y="1743"/>
                      <a:pt x="1104" y="1742"/>
                    </a:cubicBezTo>
                    <a:close/>
                    <a:moveTo>
                      <a:pt x="1135" y="2331"/>
                    </a:moveTo>
                    <a:cubicBezTo>
                      <a:pt x="1135" y="2331"/>
                      <a:pt x="1135" y="2331"/>
                      <a:pt x="1135" y="2331"/>
                    </a:cubicBezTo>
                    <a:cubicBezTo>
                      <a:pt x="1134" y="2332"/>
                      <a:pt x="1134" y="2332"/>
                      <a:pt x="1134" y="2332"/>
                    </a:cubicBezTo>
                    <a:cubicBezTo>
                      <a:pt x="1134" y="2331"/>
                      <a:pt x="1134" y="2331"/>
                      <a:pt x="1134" y="2331"/>
                    </a:cubicBezTo>
                    <a:cubicBezTo>
                      <a:pt x="1135" y="2331"/>
                      <a:pt x="1135" y="2331"/>
                      <a:pt x="1135" y="2331"/>
                    </a:cubicBezTo>
                    <a:cubicBezTo>
                      <a:pt x="1135" y="2330"/>
                      <a:pt x="1135" y="2330"/>
                      <a:pt x="1135" y="2330"/>
                    </a:cubicBezTo>
                    <a:cubicBezTo>
                      <a:pt x="1136" y="2330"/>
                      <a:pt x="1136" y="2330"/>
                      <a:pt x="1135" y="2331"/>
                    </a:cubicBezTo>
                    <a:close/>
                    <a:moveTo>
                      <a:pt x="1144" y="2347"/>
                    </a:moveTo>
                    <a:cubicBezTo>
                      <a:pt x="1143" y="2348"/>
                      <a:pt x="1142" y="2348"/>
                      <a:pt x="1141" y="2348"/>
                    </a:cubicBezTo>
                    <a:cubicBezTo>
                      <a:pt x="1141" y="2348"/>
                      <a:pt x="1140" y="2348"/>
                      <a:pt x="1140" y="2348"/>
                    </a:cubicBezTo>
                    <a:cubicBezTo>
                      <a:pt x="1139" y="2347"/>
                      <a:pt x="1139" y="2346"/>
                      <a:pt x="1141" y="2345"/>
                    </a:cubicBezTo>
                    <a:cubicBezTo>
                      <a:pt x="1142" y="2345"/>
                      <a:pt x="1143" y="2346"/>
                      <a:pt x="1144" y="2346"/>
                    </a:cubicBezTo>
                    <a:cubicBezTo>
                      <a:pt x="1144" y="2346"/>
                      <a:pt x="1144" y="2347"/>
                      <a:pt x="1144" y="2347"/>
                    </a:cubicBezTo>
                    <a:close/>
                    <a:moveTo>
                      <a:pt x="1147" y="2366"/>
                    </a:moveTo>
                    <a:cubicBezTo>
                      <a:pt x="1147" y="2366"/>
                      <a:pt x="1147" y="2366"/>
                      <a:pt x="1146" y="2366"/>
                    </a:cubicBezTo>
                    <a:cubicBezTo>
                      <a:pt x="1147" y="2365"/>
                      <a:pt x="1147" y="2365"/>
                      <a:pt x="1148" y="2365"/>
                    </a:cubicBezTo>
                    <a:cubicBezTo>
                      <a:pt x="1148" y="2366"/>
                      <a:pt x="1148" y="2366"/>
                      <a:pt x="1148" y="2366"/>
                    </a:cubicBezTo>
                    <a:cubicBezTo>
                      <a:pt x="1148" y="2366"/>
                      <a:pt x="1147" y="2366"/>
                      <a:pt x="1147" y="2366"/>
                    </a:cubicBezTo>
                    <a:close/>
                    <a:moveTo>
                      <a:pt x="1155" y="2354"/>
                    </a:moveTo>
                    <a:cubicBezTo>
                      <a:pt x="1155" y="2354"/>
                      <a:pt x="1155" y="2354"/>
                      <a:pt x="1155" y="2354"/>
                    </a:cubicBezTo>
                    <a:cubicBezTo>
                      <a:pt x="1154" y="2354"/>
                      <a:pt x="1154" y="2354"/>
                      <a:pt x="1154" y="2355"/>
                    </a:cubicBezTo>
                    <a:cubicBezTo>
                      <a:pt x="1153" y="2356"/>
                      <a:pt x="1153" y="2356"/>
                      <a:pt x="1152" y="2357"/>
                    </a:cubicBezTo>
                    <a:cubicBezTo>
                      <a:pt x="1152" y="2357"/>
                      <a:pt x="1151" y="2357"/>
                      <a:pt x="1151" y="2357"/>
                    </a:cubicBezTo>
                    <a:cubicBezTo>
                      <a:pt x="1151" y="2358"/>
                      <a:pt x="1151" y="2358"/>
                      <a:pt x="1151" y="2358"/>
                    </a:cubicBezTo>
                    <a:cubicBezTo>
                      <a:pt x="1151" y="2357"/>
                      <a:pt x="1151" y="2357"/>
                      <a:pt x="1151" y="2357"/>
                    </a:cubicBezTo>
                    <a:cubicBezTo>
                      <a:pt x="1151" y="2357"/>
                      <a:pt x="1151" y="2357"/>
                      <a:pt x="1152" y="2357"/>
                    </a:cubicBezTo>
                    <a:cubicBezTo>
                      <a:pt x="1152" y="2356"/>
                      <a:pt x="1153" y="2355"/>
                      <a:pt x="1154" y="2355"/>
                    </a:cubicBezTo>
                    <a:cubicBezTo>
                      <a:pt x="1154" y="2354"/>
                      <a:pt x="1154" y="2354"/>
                      <a:pt x="1154" y="2354"/>
                    </a:cubicBezTo>
                    <a:cubicBezTo>
                      <a:pt x="1155" y="2354"/>
                      <a:pt x="1155" y="2354"/>
                      <a:pt x="1155" y="2354"/>
                    </a:cubicBezTo>
                    <a:cubicBezTo>
                      <a:pt x="1155" y="2353"/>
                      <a:pt x="1155" y="2353"/>
                      <a:pt x="1155" y="2353"/>
                    </a:cubicBezTo>
                    <a:cubicBezTo>
                      <a:pt x="1156" y="2353"/>
                      <a:pt x="1156" y="2354"/>
                      <a:pt x="1155" y="2354"/>
                    </a:cubicBezTo>
                    <a:close/>
                    <a:moveTo>
                      <a:pt x="1179" y="2362"/>
                    </a:moveTo>
                    <a:cubicBezTo>
                      <a:pt x="1180" y="2361"/>
                      <a:pt x="1181" y="2362"/>
                      <a:pt x="1181" y="2363"/>
                    </a:cubicBezTo>
                    <a:cubicBezTo>
                      <a:pt x="1181" y="2363"/>
                      <a:pt x="1181" y="2364"/>
                      <a:pt x="1181" y="2364"/>
                    </a:cubicBezTo>
                    <a:cubicBezTo>
                      <a:pt x="1180" y="2365"/>
                      <a:pt x="1179" y="2365"/>
                      <a:pt x="1178" y="2366"/>
                    </a:cubicBezTo>
                    <a:cubicBezTo>
                      <a:pt x="1178" y="2366"/>
                      <a:pt x="1177" y="2366"/>
                      <a:pt x="1177" y="2366"/>
                    </a:cubicBezTo>
                    <a:cubicBezTo>
                      <a:pt x="1176" y="2365"/>
                      <a:pt x="1177" y="2363"/>
                      <a:pt x="1179" y="2362"/>
                    </a:cubicBezTo>
                    <a:close/>
                    <a:moveTo>
                      <a:pt x="1168" y="2374"/>
                    </a:moveTo>
                    <a:cubicBezTo>
                      <a:pt x="1168" y="2374"/>
                      <a:pt x="1168" y="2374"/>
                      <a:pt x="1168" y="2375"/>
                    </a:cubicBezTo>
                    <a:cubicBezTo>
                      <a:pt x="1170" y="2376"/>
                      <a:pt x="1172" y="2377"/>
                      <a:pt x="1174" y="2378"/>
                    </a:cubicBezTo>
                    <a:cubicBezTo>
                      <a:pt x="1174" y="2378"/>
                      <a:pt x="1174" y="2378"/>
                      <a:pt x="1175" y="2378"/>
                    </a:cubicBezTo>
                    <a:cubicBezTo>
                      <a:pt x="1175" y="2378"/>
                      <a:pt x="1175" y="2378"/>
                      <a:pt x="1175" y="2378"/>
                    </a:cubicBezTo>
                    <a:cubicBezTo>
                      <a:pt x="1175" y="2377"/>
                      <a:pt x="1175" y="2376"/>
                      <a:pt x="1175" y="2375"/>
                    </a:cubicBezTo>
                    <a:cubicBezTo>
                      <a:pt x="1175" y="2374"/>
                      <a:pt x="1176" y="2373"/>
                      <a:pt x="1177" y="2374"/>
                    </a:cubicBezTo>
                    <a:cubicBezTo>
                      <a:pt x="1177" y="2374"/>
                      <a:pt x="1178" y="2374"/>
                      <a:pt x="1178" y="2375"/>
                    </a:cubicBezTo>
                    <a:cubicBezTo>
                      <a:pt x="1179" y="2375"/>
                      <a:pt x="1179" y="2376"/>
                      <a:pt x="1177" y="2377"/>
                    </a:cubicBezTo>
                    <a:cubicBezTo>
                      <a:pt x="1177" y="2377"/>
                      <a:pt x="1176" y="2377"/>
                      <a:pt x="1175" y="2378"/>
                    </a:cubicBezTo>
                    <a:cubicBezTo>
                      <a:pt x="1175" y="2378"/>
                      <a:pt x="1175" y="2378"/>
                      <a:pt x="1175" y="2378"/>
                    </a:cubicBezTo>
                    <a:cubicBezTo>
                      <a:pt x="1175" y="2378"/>
                      <a:pt x="1174" y="2378"/>
                      <a:pt x="1174" y="2378"/>
                    </a:cubicBezTo>
                    <a:cubicBezTo>
                      <a:pt x="1173" y="2378"/>
                      <a:pt x="1173" y="2379"/>
                      <a:pt x="1172" y="2379"/>
                    </a:cubicBezTo>
                    <a:cubicBezTo>
                      <a:pt x="1170" y="2379"/>
                      <a:pt x="1169" y="2378"/>
                      <a:pt x="1169" y="2377"/>
                    </a:cubicBezTo>
                    <a:cubicBezTo>
                      <a:pt x="1168" y="2376"/>
                      <a:pt x="1168" y="2375"/>
                      <a:pt x="1168" y="2375"/>
                    </a:cubicBezTo>
                    <a:cubicBezTo>
                      <a:pt x="1168" y="2375"/>
                      <a:pt x="1168" y="2374"/>
                      <a:pt x="1168" y="2374"/>
                    </a:cubicBezTo>
                    <a:cubicBezTo>
                      <a:pt x="1167" y="2374"/>
                      <a:pt x="1167" y="2374"/>
                      <a:pt x="1167" y="2374"/>
                    </a:cubicBezTo>
                    <a:cubicBezTo>
                      <a:pt x="1166" y="2374"/>
                      <a:pt x="1165" y="2374"/>
                      <a:pt x="1165" y="2372"/>
                    </a:cubicBezTo>
                    <a:cubicBezTo>
                      <a:pt x="1165" y="2372"/>
                      <a:pt x="1166" y="2372"/>
                      <a:pt x="1166" y="2372"/>
                    </a:cubicBezTo>
                    <a:cubicBezTo>
                      <a:pt x="1166" y="2372"/>
                      <a:pt x="1167" y="2373"/>
                      <a:pt x="1167" y="2374"/>
                    </a:cubicBezTo>
                    <a:cubicBezTo>
                      <a:pt x="1167" y="2374"/>
                      <a:pt x="1168" y="2374"/>
                      <a:pt x="1168" y="2374"/>
                    </a:cubicBezTo>
                    <a:close/>
                    <a:moveTo>
                      <a:pt x="1182" y="1416"/>
                    </a:moveTo>
                    <a:cubicBezTo>
                      <a:pt x="1183" y="1415"/>
                      <a:pt x="1183" y="1415"/>
                      <a:pt x="1183" y="1415"/>
                    </a:cubicBezTo>
                    <a:cubicBezTo>
                      <a:pt x="1183" y="1416"/>
                      <a:pt x="1183" y="1416"/>
                      <a:pt x="1183" y="1416"/>
                    </a:cubicBezTo>
                    <a:lnTo>
                      <a:pt x="1182" y="1416"/>
                    </a:lnTo>
                    <a:close/>
                    <a:moveTo>
                      <a:pt x="1207" y="1957"/>
                    </a:moveTo>
                    <a:cubicBezTo>
                      <a:pt x="1206" y="1956"/>
                      <a:pt x="1205" y="1956"/>
                      <a:pt x="1204" y="1956"/>
                    </a:cubicBezTo>
                    <a:cubicBezTo>
                      <a:pt x="1205" y="1955"/>
                      <a:pt x="1205" y="1955"/>
                      <a:pt x="1206" y="1955"/>
                    </a:cubicBezTo>
                    <a:cubicBezTo>
                      <a:pt x="1206" y="1955"/>
                      <a:pt x="1207" y="1955"/>
                      <a:pt x="1207" y="1955"/>
                    </a:cubicBezTo>
                    <a:cubicBezTo>
                      <a:pt x="1207" y="1955"/>
                      <a:pt x="1208" y="1955"/>
                      <a:pt x="1208" y="1956"/>
                    </a:cubicBezTo>
                    <a:cubicBezTo>
                      <a:pt x="1208" y="1956"/>
                      <a:pt x="1207" y="1956"/>
                      <a:pt x="1207" y="1957"/>
                    </a:cubicBezTo>
                    <a:close/>
                    <a:moveTo>
                      <a:pt x="1283" y="1447"/>
                    </a:moveTo>
                    <a:cubicBezTo>
                      <a:pt x="1283" y="1446"/>
                      <a:pt x="1283" y="1446"/>
                      <a:pt x="1283" y="1446"/>
                    </a:cubicBezTo>
                    <a:cubicBezTo>
                      <a:pt x="1283" y="1445"/>
                      <a:pt x="1284" y="1445"/>
                      <a:pt x="1285" y="1445"/>
                    </a:cubicBezTo>
                    <a:cubicBezTo>
                      <a:pt x="1285" y="1445"/>
                      <a:pt x="1285" y="1445"/>
                      <a:pt x="1285" y="1446"/>
                    </a:cubicBezTo>
                    <a:cubicBezTo>
                      <a:pt x="1285" y="1447"/>
                      <a:pt x="1284" y="1447"/>
                      <a:pt x="1283" y="1447"/>
                    </a:cubicBezTo>
                    <a:close/>
                    <a:moveTo>
                      <a:pt x="1347" y="1524"/>
                    </a:moveTo>
                    <a:cubicBezTo>
                      <a:pt x="1346" y="1526"/>
                      <a:pt x="1343" y="1526"/>
                      <a:pt x="1342" y="1525"/>
                    </a:cubicBezTo>
                    <a:cubicBezTo>
                      <a:pt x="1340" y="1524"/>
                      <a:pt x="1340" y="1523"/>
                      <a:pt x="1341" y="1521"/>
                    </a:cubicBezTo>
                    <a:cubicBezTo>
                      <a:pt x="1341" y="1520"/>
                      <a:pt x="1342" y="1519"/>
                      <a:pt x="1343" y="1518"/>
                    </a:cubicBezTo>
                    <a:cubicBezTo>
                      <a:pt x="1343" y="1519"/>
                      <a:pt x="1343" y="1519"/>
                      <a:pt x="1343" y="1520"/>
                    </a:cubicBezTo>
                    <a:cubicBezTo>
                      <a:pt x="1344" y="1522"/>
                      <a:pt x="1345" y="1523"/>
                      <a:pt x="1347" y="1522"/>
                    </a:cubicBezTo>
                    <a:cubicBezTo>
                      <a:pt x="1348" y="1522"/>
                      <a:pt x="1348" y="1522"/>
                      <a:pt x="1349" y="1521"/>
                    </a:cubicBezTo>
                    <a:cubicBezTo>
                      <a:pt x="1348" y="1522"/>
                      <a:pt x="1348" y="1523"/>
                      <a:pt x="1347" y="1524"/>
                    </a:cubicBezTo>
                    <a:close/>
                    <a:moveTo>
                      <a:pt x="1364" y="1542"/>
                    </a:moveTo>
                    <a:cubicBezTo>
                      <a:pt x="1364" y="1542"/>
                      <a:pt x="1364" y="1541"/>
                      <a:pt x="1364" y="1541"/>
                    </a:cubicBezTo>
                    <a:cubicBezTo>
                      <a:pt x="1365" y="1541"/>
                      <a:pt x="1366" y="1540"/>
                      <a:pt x="1367" y="1540"/>
                    </a:cubicBezTo>
                    <a:cubicBezTo>
                      <a:pt x="1367" y="1540"/>
                      <a:pt x="1367" y="1541"/>
                      <a:pt x="1367" y="1541"/>
                    </a:cubicBezTo>
                    <a:cubicBezTo>
                      <a:pt x="1367" y="1542"/>
                      <a:pt x="1367" y="1542"/>
                      <a:pt x="1367" y="1542"/>
                    </a:cubicBezTo>
                    <a:cubicBezTo>
                      <a:pt x="1366" y="1542"/>
                      <a:pt x="1365" y="1542"/>
                      <a:pt x="1364" y="1542"/>
                    </a:cubicBezTo>
                    <a:close/>
                    <a:moveTo>
                      <a:pt x="1368" y="1579"/>
                    </a:moveTo>
                    <a:cubicBezTo>
                      <a:pt x="1368" y="1579"/>
                      <a:pt x="1367" y="1579"/>
                      <a:pt x="1367" y="1579"/>
                    </a:cubicBezTo>
                    <a:cubicBezTo>
                      <a:pt x="1366" y="1578"/>
                      <a:pt x="1365" y="1577"/>
                      <a:pt x="1365" y="1575"/>
                    </a:cubicBezTo>
                    <a:cubicBezTo>
                      <a:pt x="1364" y="1574"/>
                      <a:pt x="1364" y="1573"/>
                      <a:pt x="1365" y="1573"/>
                    </a:cubicBezTo>
                    <a:cubicBezTo>
                      <a:pt x="1366" y="1573"/>
                      <a:pt x="1366" y="1573"/>
                      <a:pt x="1367" y="1574"/>
                    </a:cubicBezTo>
                    <a:cubicBezTo>
                      <a:pt x="1367" y="1575"/>
                      <a:pt x="1368" y="1576"/>
                      <a:pt x="1368" y="1578"/>
                    </a:cubicBezTo>
                    <a:cubicBezTo>
                      <a:pt x="1368" y="1578"/>
                      <a:pt x="1368" y="1579"/>
                      <a:pt x="1368" y="1579"/>
                    </a:cubicBezTo>
                    <a:close/>
                    <a:moveTo>
                      <a:pt x="1379" y="1771"/>
                    </a:moveTo>
                    <a:cubicBezTo>
                      <a:pt x="1378" y="1770"/>
                      <a:pt x="1378" y="1770"/>
                      <a:pt x="1378" y="1770"/>
                    </a:cubicBezTo>
                    <a:cubicBezTo>
                      <a:pt x="1379" y="1770"/>
                      <a:pt x="1379" y="1770"/>
                      <a:pt x="1379" y="1770"/>
                    </a:cubicBezTo>
                    <a:lnTo>
                      <a:pt x="1379" y="177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dirty="0"/>
              </a:p>
            </p:txBody>
          </p:sp>
          <p:sp>
            <p:nvSpPr>
              <p:cNvPr id="257" name="Freeform 224">
                <a:extLst>
                  <a:ext uri="{FF2B5EF4-FFF2-40B4-BE49-F238E27FC236}">
                    <a16:creationId xmlns:a16="http://schemas.microsoft.com/office/drawing/2014/main" id="{26D7F840-FF30-424C-BF91-6FA19D1ED1C9}"/>
                  </a:ext>
                </a:extLst>
              </p:cNvPr>
              <p:cNvSpPr>
                <a:spLocks/>
              </p:cNvSpPr>
              <p:nvPr/>
            </p:nvSpPr>
            <p:spPr bwMode="auto">
              <a:xfrm>
                <a:off x="2510" y="3121"/>
                <a:ext cx="0" cy="1"/>
              </a:xfrm>
              <a:custGeom>
                <a:avLst/>
                <a:gdLst>
                  <a:gd name="T0" fmla="*/ 1 w 1"/>
                  <a:gd name="T1" fmla="*/ 0 h 1"/>
                  <a:gd name="T2" fmla="*/ 0 w 1"/>
                  <a:gd name="T3" fmla="*/ 0 h 1"/>
                  <a:gd name="T4" fmla="*/ 0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1"/>
                      <a:pt x="0" y="1"/>
                    </a:cubicBezTo>
                    <a:cubicBezTo>
                      <a:pt x="0" y="1"/>
                      <a:pt x="0" y="1"/>
                      <a:pt x="1" y="1"/>
                    </a:cubicBezTo>
                    <a:cubicBezTo>
                      <a:pt x="1"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8" name="Freeform 225">
                <a:extLst>
                  <a:ext uri="{FF2B5EF4-FFF2-40B4-BE49-F238E27FC236}">
                    <a16:creationId xmlns:a16="http://schemas.microsoft.com/office/drawing/2014/main" id="{FDF7B9E4-958A-464A-95B6-573D80D74069}"/>
                  </a:ext>
                </a:extLst>
              </p:cNvPr>
              <p:cNvSpPr>
                <a:spLocks/>
              </p:cNvSpPr>
              <p:nvPr/>
            </p:nvSpPr>
            <p:spPr bwMode="auto">
              <a:xfrm>
                <a:off x="3014" y="2945"/>
                <a:ext cx="1" cy="0"/>
              </a:xfrm>
              <a:custGeom>
                <a:avLst/>
                <a:gdLst>
                  <a:gd name="T0" fmla="*/ 0 w 1"/>
                  <a:gd name="T1" fmla="*/ 1 w 1"/>
                  <a:gd name="T2" fmla="*/ 1 w 1"/>
                  <a:gd name="T3" fmla="*/ 0 w 1"/>
                </a:gdLst>
                <a:ahLst/>
                <a:cxnLst>
                  <a:cxn ang="0">
                    <a:pos x="T0" y="0"/>
                  </a:cxn>
                  <a:cxn ang="0">
                    <a:pos x="T1" y="0"/>
                  </a:cxn>
                  <a:cxn ang="0">
                    <a:pos x="T2" y="0"/>
                  </a:cxn>
                  <a:cxn ang="0">
                    <a:pos x="T3" y="0"/>
                  </a:cxn>
                </a:cxnLst>
                <a:rect l="0" t="0" r="r" b="b"/>
                <a:pathLst>
                  <a:path w="1">
                    <a:moveTo>
                      <a:pt x="0" y="0"/>
                    </a:moveTo>
                    <a:cubicBezTo>
                      <a:pt x="0" y="0"/>
                      <a:pt x="1" y="0"/>
                      <a:pt x="1" y="0"/>
                    </a:cubicBezTo>
                    <a:cubicBezTo>
                      <a:pt x="1" y="0"/>
                      <a:pt x="1" y="0"/>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9" name="Freeform 226">
                <a:extLst>
                  <a:ext uri="{FF2B5EF4-FFF2-40B4-BE49-F238E27FC236}">
                    <a16:creationId xmlns:a16="http://schemas.microsoft.com/office/drawing/2014/main" id="{2FD850BD-876B-4394-93BD-01C4E7F97C32}"/>
                  </a:ext>
                </a:extLst>
              </p:cNvPr>
              <p:cNvSpPr>
                <a:spLocks noEditPoints="1"/>
              </p:cNvSpPr>
              <p:nvPr/>
            </p:nvSpPr>
            <p:spPr bwMode="auto">
              <a:xfrm>
                <a:off x="2964" y="2678"/>
                <a:ext cx="292" cy="375"/>
              </a:xfrm>
              <a:custGeom>
                <a:avLst/>
                <a:gdLst>
                  <a:gd name="T0" fmla="*/ 402 w 573"/>
                  <a:gd name="T1" fmla="*/ 497 h 736"/>
                  <a:gd name="T2" fmla="*/ 444 w 573"/>
                  <a:gd name="T3" fmla="*/ 481 h 736"/>
                  <a:gd name="T4" fmla="*/ 421 w 573"/>
                  <a:gd name="T5" fmla="*/ 429 h 736"/>
                  <a:gd name="T6" fmla="*/ 432 w 573"/>
                  <a:gd name="T7" fmla="*/ 415 h 736"/>
                  <a:gd name="T8" fmla="*/ 437 w 573"/>
                  <a:gd name="T9" fmla="*/ 417 h 736"/>
                  <a:gd name="T10" fmla="*/ 468 w 573"/>
                  <a:gd name="T11" fmla="*/ 390 h 736"/>
                  <a:gd name="T12" fmla="*/ 480 w 573"/>
                  <a:gd name="T13" fmla="*/ 344 h 736"/>
                  <a:gd name="T14" fmla="*/ 469 w 573"/>
                  <a:gd name="T15" fmla="*/ 316 h 736"/>
                  <a:gd name="T16" fmla="*/ 491 w 573"/>
                  <a:gd name="T17" fmla="*/ 332 h 736"/>
                  <a:gd name="T18" fmla="*/ 489 w 573"/>
                  <a:gd name="T19" fmla="*/ 275 h 736"/>
                  <a:gd name="T20" fmla="*/ 519 w 573"/>
                  <a:gd name="T21" fmla="*/ 186 h 736"/>
                  <a:gd name="T22" fmla="*/ 541 w 573"/>
                  <a:gd name="T23" fmla="*/ 162 h 736"/>
                  <a:gd name="T24" fmla="*/ 539 w 573"/>
                  <a:gd name="T25" fmla="*/ 110 h 736"/>
                  <a:gd name="T26" fmla="*/ 466 w 573"/>
                  <a:gd name="T27" fmla="*/ 144 h 736"/>
                  <a:gd name="T28" fmla="*/ 480 w 573"/>
                  <a:gd name="T29" fmla="*/ 129 h 736"/>
                  <a:gd name="T30" fmla="*/ 449 w 573"/>
                  <a:gd name="T31" fmla="*/ 112 h 736"/>
                  <a:gd name="T32" fmla="*/ 396 w 573"/>
                  <a:gd name="T33" fmla="*/ 102 h 736"/>
                  <a:gd name="T34" fmla="*/ 508 w 573"/>
                  <a:gd name="T35" fmla="*/ 66 h 736"/>
                  <a:gd name="T36" fmla="*/ 441 w 573"/>
                  <a:gd name="T37" fmla="*/ 35 h 736"/>
                  <a:gd name="T38" fmla="*/ 406 w 573"/>
                  <a:gd name="T39" fmla="*/ 35 h 736"/>
                  <a:gd name="T40" fmla="*/ 374 w 573"/>
                  <a:gd name="T41" fmla="*/ 14 h 736"/>
                  <a:gd name="T42" fmla="*/ 373 w 573"/>
                  <a:gd name="T43" fmla="*/ 18 h 736"/>
                  <a:gd name="T44" fmla="*/ 326 w 573"/>
                  <a:gd name="T45" fmla="*/ 21 h 736"/>
                  <a:gd name="T46" fmla="*/ 300 w 573"/>
                  <a:gd name="T47" fmla="*/ 67 h 736"/>
                  <a:gd name="T48" fmla="*/ 273 w 573"/>
                  <a:gd name="T49" fmla="*/ 46 h 736"/>
                  <a:gd name="T50" fmla="*/ 249 w 573"/>
                  <a:gd name="T51" fmla="*/ 72 h 736"/>
                  <a:gd name="T52" fmla="*/ 235 w 573"/>
                  <a:gd name="T53" fmla="*/ 75 h 736"/>
                  <a:gd name="T54" fmla="*/ 234 w 573"/>
                  <a:gd name="T55" fmla="*/ 74 h 736"/>
                  <a:gd name="T56" fmla="*/ 181 w 573"/>
                  <a:gd name="T57" fmla="*/ 61 h 736"/>
                  <a:gd name="T58" fmla="*/ 151 w 573"/>
                  <a:gd name="T59" fmla="*/ 88 h 736"/>
                  <a:gd name="T60" fmla="*/ 105 w 573"/>
                  <a:gd name="T61" fmla="*/ 131 h 736"/>
                  <a:gd name="T62" fmla="*/ 81 w 573"/>
                  <a:gd name="T63" fmla="*/ 162 h 736"/>
                  <a:gd name="T64" fmla="*/ 18 w 573"/>
                  <a:gd name="T65" fmla="*/ 205 h 736"/>
                  <a:gd name="T66" fmla="*/ 48 w 573"/>
                  <a:gd name="T67" fmla="*/ 220 h 736"/>
                  <a:gd name="T68" fmla="*/ 14 w 573"/>
                  <a:gd name="T69" fmla="*/ 253 h 736"/>
                  <a:gd name="T70" fmla="*/ 64 w 573"/>
                  <a:gd name="T71" fmla="*/ 276 h 736"/>
                  <a:gd name="T72" fmla="*/ 102 w 573"/>
                  <a:gd name="T73" fmla="*/ 342 h 736"/>
                  <a:gd name="T74" fmla="*/ 107 w 573"/>
                  <a:gd name="T75" fmla="*/ 389 h 736"/>
                  <a:gd name="T76" fmla="*/ 102 w 573"/>
                  <a:gd name="T77" fmla="*/ 419 h 736"/>
                  <a:gd name="T78" fmla="*/ 94 w 573"/>
                  <a:gd name="T79" fmla="*/ 440 h 736"/>
                  <a:gd name="T80" fmla="*/ 122 w 573"/>
                  <a:gd name="T81" fmla="*/ 442 h 736"/>
                  <a:gd name="T82" fmla="*/ 128 w 573"/>
                  <a:gd name="T83" fmla="*/ 473 h 736"/>
                  <a:gd name="T84" fmla="*/ 96 w 573"/>
                  <a:gd name="T85" fmla="*/ 472 h 736"/>
                  <a:gd name="T86" fmla="*/ 109 w 573"/>
                  <a:gd name="T87" fmla="*/ 482 h 736"/>
                  <a:gd name="T88" fmla="*/ 128 w 573"/>
                  <a:gd name="T89" fmla="*/ 498 h 736"/>
                  <a:gd name="T90" fmla="*/ 102 w 573"/>
                  <a:gd name="T91" fmla="*/ 534 h 736"/>
                  <a:gd name="T92" fmla="*/ 79 w 573"/>
                  <a:gd name="T93" fmla="*/ 562 h 736"/>
                  <a:gd name="T94" fmla="*/ 85 w 573"/>
                  <a:gd name="T95" fmla="*/ 570 h 736"/>
                  <a:gd name="T96" fmla="*/ 98 w 573"/>
                  <a:gd name="T97" fmla="*/ 626 h 736"/>
                  <a:gd name="T98" fmla="*/ 92 w 573"/>
                  <a:gd name="T99" fmla="*/ 660 h 736"/>
                  <a:gd name="T100" fmla="*/ 101 w 573"/>
                  <a:gd name="T101" fmla="*/ 698 h 736"/>
                  <a:gd name="T102" fmla="*/ 149 w 573"/>
                  <a:gd name="T103" fmla="*/ 733 h 736"/>
                  <a:gd name="T104" fmla="*/ 185 w 573"/>
                  <a:gd name="T105" fmla="*/ 678 h 736"/>
                  <a:gd name="T106" fmla="*/ 212 w 573"/>
                  <a:gd name="T107" fmla="*/ 638 h 736"/>
                  <a:gd name="T108" fmla="*/ 259 w 573"/>
                  <a:gd name="T109" fmla="*/ 608 h 736"/>
                  <a:gd name="T110" fmla="*/ 356 w 573"/>
                  <a:gd name="T111" fmla="*/ 553 h 736"/>
                  <a:gd name="T112" fmla="*/ 507 w 573"/>
                  <a:gd name="T113" fmla="*/ 180 h 736"/>
                  <a:gd name="T114" fmla="*/ 248 w 573"/>
                  <a:gd name="T115" fmla="*/ 605 h 736"/>
                  <a:gd name="T116" fmla="*/ 336 w 573"/>
                  <a:gd name="T117" fmla="*/ 45 h 736"/>
                  <a:gd name="T118" fmla="*/ 381 w 573"/>
                  <a:gd name="T119" fmla="*/ 488 h 7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73" h="736">
                    <a:moveTo>
                      <a:pt x="432" y="513"/>
                    </a:moveTo>
                    <a:cubicBezTo>
                      <a:pt x="433" y="512"/>
                      <a:pt x="432" y="511"/>
                      <a:pt x="432" y="510"/>
                    </a:cubicBezTo>
                    <a:cubicBezTo>
                      <a:pt x="432" y="510"/>
                      <a:pt x="432" y="509"/>
                      <a:pt x="431" y="509"/>
                    </a:cubicBezTo>
                    <a:cubicBezTo>
                      <a:pt x="425" y="507"/>
                      <a:pt x="418" y="508"/>
                      <a:pt x="412" y="504"/>
                    </a:cubicBezTo>
                    <a:cubicBezTo>
                      <a:pt x="407" y="501"/>
                      <a:pt x="403" y="502"/>
                      <a:pt x="398" y="504"/>
                    </a:cubicBezTo>
                    <a:cubicBezTo>
                      <a:pt x="397" y="504"/>
                      <a:pt x="396" y="503"/>
                      <a:pt x="395" y="503"/>
                    </a:cubicBezTo>
                    <a:cubicBezTo>
                      <a:pt x="394" y="503"/>
                      <a:pt x="394" y="502"/>
                      <a:pt x="394" y="502"/>
                    </a:cubicBezTo>
                    <a:cubicBezTo>
                      <a:pt x="393" y="501"/>
                      <a:pt x="393" y="500"/>
                      <a:pt x="394" y="499"/>
                    </a:cubicBezTo>
                    <a:cubicBezTo>
                      <a:pt x="396" y="498"/>
                      <a:pt x="399" y="498"/>
                      <a:pt x="402" y="497"/>
                    </a:cubicBezTo>
                    <a:cubicBezTo>
                      <a:pt x="405" y="495"/>
                      <a:pt x="407" y="492"/>
                      <a:pt x="406" y="489"/>
                    </a:cubicBezTo>
                    <a:cubicBezTo>
                      <a:pt x="406" y="486"/>
                      <a:pt x="405" y="482"/>
                      <a:pt x="405" y="479"/>
                    </a:cubicBezTo>
                    <a:cubicBezTo>
                      <a:pt x="405" y="478"/>
                      <a:pt x="407" y="476"/>
                      <a:pt x="408" y="476"/>
                    </a:cubicBezTo>
                    <a:cubicBezTo>
                      <a:pt x="409" y="476"/>
                      <a:pt x="410" y="477"/>
                      <a:pt x="411" y="478"/>
                    </a:cubicBezTo>
                    <a:cubicBezTo>
                      <a:pt x="413" y="484"/>
                      <a:pt x="415" y="490"/>
                      <a:pt x="419" y="496"/>
                    </a:cubicBezTo>
                    <a:cubicBezTo>
                      <a:pt x="422" y="499"/>
                      <a:pt x="425" y="502"/>
                      <a:pt x="430" y="501"/>
                    </a:cubicBezTo>
                    <a:cubicBezTo>
                      <a:pt x="432" y="501"/>
                      <a:pt x="434" y="501"/>
                      <a:pt x="436" y="501"/>
                    </a:cubicBezTo>
                    <a:cubicBezTo>
                      <a:pt x="442" y="501"/>
                      <a:pt x="443" y="501"/>
                      <a:pt x="444" y="495"/>
                    </a:cubicBezTo>
                    <a:cubicBezTo>
                      <a:pt x="444" y="491"/>
                      <a:pt x="443" y="486"/>
                      <a:pt x="444" y="481"/>
                    </a:cubicBezTo>
                    <a:cubicBezTo>
                      <a:pt x="445" y="476"/>
                      <a:pt x="439" y="472"/>
                      <a:pt x="441" y="467"/>
                    </a:cubicBezTo>
                    <a:cubicBezTo>
                      <a:pt x="442" y="465"/>
                      <a:pt x="440" y="464"/>
                      <a:pt x="439" y="462"/>
                    </a:cubicBezTo>
                    <a:cubicBezTo>
                      <a:pt x="436" y="456"/>
                      <a:pt x="432" y="451"/>
                      <a:pt x="426" y="448"/>
                    </a:cubicBezTo>
                    <a:cubicBezTo>
                      <a:pt x="424" y="446"/>
                      <a:pt x="422" y="444"/>
                      <a:pt x="420" y="442"/>
                    </a:cubicBezTo>
                    <a:cubicBezTo>
                      <a:pt x="419" y="441"/>
                      <a:pt x="418" y="440"/>
                      <a:pt x="417" y="438"/>
                    </a:cubicBezTo>
                    <a:cubicBezTo>
                      <a:pt x="416" y="435"/>
                      <a:pt x="416" y="431"/>
                      <a:pt x="415" y="427"/>
                    </a:cubicBezTo>
                    <a:cubicBezTo>
                      <a:pt x="415" y="426"/>
                      <a:pt x="416" y="425"/>
                      <a:pt x="417" y="424"/>
                    </a:cubicBezTo>
                    <a:cubicBezTo>
                      <a:pt x="418" y="424"/>
                      <a:pt x="419" y="424"/>
                      <a:pt x="420" y="425"/>
                    </a:cubicBezTo>
                    <a:cubicBezTo>
                      <a:pt x="420" y="426"/>
                      <a:pt x="421" y="428"/>
                      <a:pt x="421" y="429"/>
                    </a:cubicBezTo>
                    <a:cubicBezTo>
                      <a:pt x="421" y="435"/>
                      <a:pt x="423" y="440"/>
                      <a:pt x="428" y="443"/>
                    </a:cubicBezTo>
                    <a:cubicBezTo>
                      <a:pt x="432" y="445"/>
                      <a:pt x="434" y="448"/>
                      <a:pt x="438" y="449"/>
                    </a:cubicBezTo>
                    <a:cubicBezTo>
                      <a:pt x="440" y="450"/>
                      <a:pt x="442" y="449"/>
                      <a:pt x="442" y="448"/>
                    </a:cubicBezTo>
                    <a:cubicBezTo>
                      <a:pt x="442" y="445"/>
                      <a:pt x="442" y="442"/>
                      <a:pt x="444" y="440"/>
                    </a:cubicBezTo>
                    <a:cubicBezTo>
                      <a:pt x="443" y="437"/>
                      <a:pt x="445" y="435"/>
                      <a:pt x="446" y="433"/>
                    </a:cubicBezTo>
                    <a:cubicBezTo>
                      <a:pt x="448" y="431"/>
                      <a:pt x="447" y="428"/>
                      <a:pt x="445" y="427"/>
                    </a:cubicBezTo>
                    <a:cubicBezTo>
                      <a:pt x="442" y="424"/>
                      <a:pt x="438" y="422"/>
                      <a:pt x="434" y="419"/>
                    </a:cubicBezTo>
                    <a:cubicBezTo>
                      <a:pt x="434" y="418"/>
                      <a:pt x="433" y="417"/>
                      <a:pt x="433" y="415"/>
                    </a:cubicBezTo>
                    <a:cubicBezTo>
                      <a:pt x="433" y="415"/>
                      <a:pt x="433" y="415"/>
                      <a:pt x="432" y="415"/>
                    </a:cubicBezTo>
                    <a:cubicBezTo>
                      <a:pt x="432" y="415"/>
                      <a:pt x="432" y="415"/>
                      <a:pt x="432" y="415"/>
                    </a:cubicBezTo>
                    <a:cubicBezTo>
                      <a:pt x="428" y="414"/>
                      <a:pt x="425" y="412"/>
                      <a:pt x="423" y="410"/>
                    </a:cubicBezTo>
                    <a:cubicBezTo>
                      <a:pt x="422" y="410"/>
                      <a:pt x="422" y="410"/>
                      <a:pt x="423" y="409"/>
                    </a:cubicBezTo>
                    <a:cubicBezTo>
                      <a:pt x="423" y="409"/>
                      <a:pt x="424" y="409"/>
                      <a:pt x="424" y="409"/>
                    </a:cubicBezTo>
                    <a:cubicBezTo>
                      <a:pt x="425" y="409"/>
                      <a:pt x="427" y="408"/>
                      <a:pt x="427" y="409"/>
                    </a:cubicBezTo>
                    <a:cubicBezTo>
                      <a:pt x="429" y="411"/>
                      <a:pt x="430" y="413"/>
                      <a:pt x="432" y="415"/>
                    </a:cubicBezTo>
                    <a:cubicBezTo>
                      <a:pt x="432" y="415"/>
                      <a:pt x="433" y="415"/>
                      <a:pt x="433" y="415"/>
                    </a:cubicBezTo>
                    <a:cubicBezTo>
                      <a:pt x="433" y="415"/>
                      <a:pt x="433" y="415"/>
                      <a:pt x="433" y="415"/>
                    </a:cubicBezTo>
                    <a:cubicBezTo>
                      <a:pt x="434" y="416"/>
                      <a:pt x="436" y="417"/>
                      <a:pt x="437" y="417"/>
                    </a:cubicBezTo>
                    <a:cubicBezTo>
                      <a:pt x="441" y="419"/>
                      <a:pt x="444" y="420"/>
                      <a:pt x="448" y="417"/>
                    </a:cubicBezTo>
                    <a:cubicBezTo>
                      <a:pt x="451" y="415"/>
                      <a:pt x="456" y="414"/>
                      <a:pt x="460" y="413"/>
                    </a:cubicBezTo>
                    <a:cubicBezTo>
                      <a:pt x="461" y="413"/>
                      <a:pt x="463" y="411"/>
                      <a:pt x="464" y="410"/>
                    </a:cubicBezTo>
                    <a:cubicBezTo>
                      <a:pt x="465" y="408"/>
                      <a:pt x="465" y="406"/>
                      <a:pt x="465" y="404"/>
                    </a:cubicBezTo>
                    <a:cubicBezTo>
                      <a:pt x="466" y="401"/>
                      <a:pt x="465" y="399"/>
                      <a:pt x="463" y="399"/>
                    </a:cubicBezTo>
                    <a:cubicBezTo>
                      <a:pt x="458" y="398"/>
                      <a:pt x="455" y="396"/>
                      <a:pt x="451" y="393"/>
                    </a:cubicBezTo>
                    <a:cubicBezTo>
                      <a:pt x="451" y="393"/>
                      <a:pt x="450" y="392"/>
                      <a:pt x="450" y="392"/>
                    </a:cubicBezTo>
                    <a:cubicBezTo>
                      <a:pt x="451" y="390"/>
                      <a:pt x="452" y="390"/>
                      <a:pt x="453" y="391"/>
                    </a:cubicBezTo>
                    <a:cubicBezTo>
                      <a:pt x="458" y="393"/>
                      <a:pt x="463" y="395"/>
                      <a:pt x="468" y="390"/>
                    </a:cubicBezTo>
                    <a:cubicBezTo>
                      <a:pt x="469" y="390"/>
                      <a:pt x="471" y="390"/>
                      <a:pt x="473" y="390"/>
                    </a:cubicBezTo>
                    <a:cubicBezTo>
                      <a:pt x="479" y="389"/>
                      <a:pt x="481" y="380"/>
                      <a:pt x="477" y="377"/>
                    </a:cubicBezTo>
                    <a:cubicBezTo>
                      <a:pt x="475" y="375"/>
                      <a:pt x="473" y="373"/>
                      <a:pt x="473" y="369"/>
                    </a:cubicBezTo>
                    <a:cubicBezTo>
                      <a:pt x="473" y="368"/>
                      <a:pt x="471" y="366"/>
                      <a:pt x="470" y="365"/>
                    </a:cubicBezTo>
                    <a:cubicBezTo>
                      <a:pt x="469" y="364"/>
                      <a:pt x="468" y="364"/>
                      <a:pt x="469" y="362"/>
                    </a:cubicBezTo>
                    <a:cubicBezTo>
                      <a:pt x="469" y="361"/>
                      <a:pt x="470" y="361"/>
                      <a:pt x="471" y="361"/>
                    </a:cubicBezTo>
                    <a:cubicBezTo>
                      <a:pt x="473" y="362"/>
                      <a:pt x="475" y="362"/>
                      <a:pt x="476" y="361"/>
                    </a:cubicBezTo>
                    <a:cubicBezTo>
                      <a:pt x="478" y="360"/>
                      <a:pt x="479" y="358"/>
                      <a:pt x="479" y="356"/>
                    </a:cubicBezTo>
                    <a:cubicBezTo>
                      <a:pt x="480" y="352"/>
                      <a:pt x="480" y="348"/>
                      <a:pt x="480" y="344"/>
                    </a:cubicBezTo>
                    <a:cubicBezTo>
                      <a:pt x="480" y="342"/>
                      <a:pt x="479" y="339"/>
                      <a:pt x="477" y="337"/>
                    </a:cubicBezTo>
                    <a:cubicBezTo>
                      <a:pt x="474" y="334"/>
                      <a:pt x="476" y="333"/>
                      <a:pt x="478" y="331"/>
                    </a:cubicBezTo>
                    <a:cubicBezTo>
                      <a:pt x="479" y="330"/>
                      <a:pt x="478" y="327"/>
                      <a:pt x="477" y="327"/>
                    </a:cubicBezTo>
                    <a:cubicBezTo>
                      <a:pt x="475" y="325"/>
                      <a:pt x="471" y="326"/>
                      <a:pt x="469" y="323"/>
                    </a:cubicBezTo>
                    <a:cubicBezTo>
                      <a:pt x="468" y="322"/>
                      <a:pt x="467" y="322"/>
                      <a:pt x="466" y="322"/>
                    </a:cubicBezTo>
                    <a:cubicBezTo>
                      <a:pt x="464" y="321"/>
                      <a:pt x="463" y="320"/>
                      <a:pt x="463" y="317"/>
                    </a:cubicBezTo>
                    <a:cubicBezTo>
                      <a:pt x="463" y="315"/>
                      <a:pt x="464" y="314"/>
                      <a:pt x="465" y="313"/>
                    </a:cubicBezTo>
                    <a:cubicBezTo>
                      <a:pt x="466" y="314"/>
                      <a:pt x="468" y="315"/>
                      <a:pt x="469" y="316"/>
                    </a:cubicBezTo>
                    <a:cubicBezTo>
                      <a:pt x="469" y="316"/>
                      <a:pt x="469" y="316"/>
                      <a:pt x="469" y="316"/>
                    </a:cubicBezTo>
                    <a:cubicBezTo>
                      <a:pt x="469" y="316"/>
                      <a:pt x="469" y="316"/>
                      <a:pt x="469" y="316"/>
                    </a:cubicBezTo>
                    <a:cubicBezTo>
                      <a:pt x="468" y="314"/>
                      <a:pt x="467" y="313"/>
                      <a:pt x="466" y="312"/>
                    </a:cubicBezTo>
                    <a:cubicBezTo>
                      <a:pt x="465" y="312"/>
                      <a:pt x="465" y="312"/>
                      <a:pt x="465" y="312"/>
                    </a:cubicBezTo>
                    <a:cubicBezTo>
                      <a:pt x="468" y="310"/>
                      <a:pt x="470" y="307"/>
                      <a:pt x="473" y="304"/>
                    </a:cubicBezTo>
                    <a:cubicBezTo>
                      <a:pt x="474" y="303"/>
                      <a:pt x="478" y="303"/>
                      <a:pt x="479" y="304"/>
                    </a:cubicBezTo>
                    <a:cubicBezTo>
                      <a:pt x="480" y="304"/>
                      <a:pt x="480" y="304"/>
                      <a:pt x="481" y="305"/>
                    </a:cubicBezTo>
                    <a:cubicBezTo>
                      <a:pt x="484" y="308"/>
                      <a:pt x="488" y="311"/>
                      <a:pt x="488" y="317"/>
                    </a:cubicBezTo>
                    <a:cubicBezTo>
                      <a:pt x="487" y="322"/>
                      <a:pt x="488" y="327"/>
                      <a:pt x="490" y="331"/>
                    </a:cubicBezTo>
                    <a:cubicBezTo>
                      <a:pt x="490" y="332"/>
                      <a:pt x="491" y="332"/>
                      <a:pt x="491" y="332"/>
                    </a:cubicBezTo>
                    <a:cubicBezTo>
                      <a:pt x="491" y="330"/>
                      <a:pt x="492" y="328"/>
                      <a:pt x="492" y="327"/>
                    </a:cubicBezTo>
                    <a:cubicBezTo>
                      <a:pt x="491" y="321"/>
                      <a:pt x="492" y="315"/>
                      <a:pt x="495" y="310"/>
                    </a:cubicBezTo>
                    <a:cubicBezTo>
                      <a:pt x="498" y="305"/>
                      <a:pt x="499" y="300"/>
                      <a:pt x="499" y="295"/>
                    </a:cubicBezTo>
                    <a:cubicBezTo>
                      <a:pt x="499" y="293"/>
                      <a:pt x="496" y="290"/>
                      <a:pt x="494" y="289"/>
                    </a:cubicBezTo>
                    <a:cubicBezTo>
                      <a:pt x="492" y="288"/>
                      <a:pt x="490" y="289"/>
                      <a:pt x="488" y="288"/>
                    </a:cubicBezTo>
                    <a:cubicBezTo>
                      <a:pt x="486" y="287"/>
                      <a:pt x="485" y="286"/>
                      <a:pt x="484" y="285"/>
                    </a:cubicBezTo>
                    <a:cubicBezTo>
                      <a:pt x="483" y="285"/>
                      <a:pt x="483" y="284"/>
                      <a:pt x="483" y="284"/>
                    </a:cubicBezTo>
                    <a:cubicBezTo>
                      <a:pt x="484" y="283"/>
                      <a:pt x="484" y="282"/>
                      <a:pt x="485" y="282"/>
                    </a:cubicBezTo>
                    <a:cubicBezTo>
                      <a:pt x="491" y="280"/>
                      <a:pt x="492" y="280"/>
                      <a:pt x="489" y="275"/>
                    </a:cubicBezTo>
                    <a:cubicBezTo>
                      <a:pt x="488" y="273"/>
                      <a:pt x="487" y="270"/>
                      <a:pt x="484" y="269"/>
                    </a:cubicBezTo>
                    <a:cubicBezTo>
                      <a:pt x="483" y="267"/>
                      <a:pt x="481" y="266"/>
                      <a:pt x="480" y="264"/>
                    </a:cubicBezTo>
                    <a:cubicBezTo>
                      <a:pt x="480" y="264"/>
                      <a:pt x="480" y="263"/>
                      <a:pt x="480" y="263"/>
                    </a:cubicBezTo>
                    <a:cubicBezTo>
                      <a:pt x="481" y="262"/>
                      <a:pt x="481" y="262"/>
                      <a:pt x="482" y="262"/>
                    </a:cubicBezTo>
                    <a:cubicBezTo>
                      <a:pt x="486" y="264"/>
                      <a:pt x="489" y="262"/>
                      <a:pt x="490" y="258"/>
                    </a:cubicBezTo>
                    <a:cubicBezTo>
                      <a:pt x="492" y="252"/>
                      <a:pt x="495" y="247"/>
                      <a:pt x="495" y="240"/>
                    </a:cubicBezTo>
                    <a:cubicBezTo>
                      <a:pt x="496" y="225"/>
                      <a:pt x="501" y="213"/>
                      <a:pt x="511" y="201"/>
                    </a:cubicBezTo>
                    <a:cubicBezTo>
                      <a:pt x="514" y="198"/>
                      <a:pt x="516" y="194"/>
                      <a:pt x="519" y="191"/>
                    </a:cubicBezTo>
                    <a:cubicBezTo>
                      <a:pt x="520" y="189"/>
                      <a:pt x="520" y="188"/>
                      <a:pt x="519" y="186"/>
                    </a:cubicBezTo>
                    <a:cubicBezTo>
                      <a:pt x="518" y="182"/>
                      <a:pt x="518" y="182"/>
                      <a:pt x="522" y="181"/>
                    </a:cubicBezTo>
                    <a:cubicBezTo>
                      <a:pt x="527" y="180"/>
                      <a:pt x="530" y="177"/>
                      <a:pt x="532" y="174"/>
                    </a:cubicBezTo>
                    <a:cubicBezTo>
                      <a:pt x="533" y="172"/>
                      <a:pt x="532" y="168"/>
                      <a:pt x="531" y="168"/>
                    </a:cubicBezTo>
                    <a:cubicBezTo>
                      <a:pt x="529" y="167"/>
                      <a:pt x="528" y="166"/>
                      <a:pt x="526" y="166"/>
                    </a:cubicBezTo>
                    <a:cubicBezTo>
                      <a:pt x="524" y="166"/>
                      <a:pt x="522" y="166"/>
                      <a:pt x="519" y="165"/>
                    </a:cubicBezTo>
                    <a:cubicBezTo>
                      <a:pt x="519" y="165"/>
                      <a:pt x="519" y="165"/>
                      <a:pt x="519" y="164"/>
                    </a:cubicBezTo>
                    <a:cubicBezTo>
                      <a:pt x="519" y="164"/>
                      <a:pt x="520" y="162"/>
                      <a:pt x="520" y="162"/>
                    </a:cubicBezTo>
                    <a:cubicBezTo>
                      <a:pt x="523" y="161"/>
                      <a:pt x="526" y="162"/>
                      <a:pt x="528" y="163"/>
                    </a:cubicBezTo>
                    <a:cubicBezTo>
                      <a:pt x="533" y="165"/>
                      <a:pt x="537" y="164"/>
                      <a:pt x="541" y="162"/>
                    </a:cubicBezTo>
                    <a:cubicBezTo>
                      <a:pt x="543" y="161"/>
                      <a:pt x="544" y="160"/>
                      <a:pt x="545" y="159"/>
                    </a:cubicBezTo>
                    <a:cubicBezTo>
                      <a:pt x="547" y="158"/>
                      <a:pt x="547" y="157"/>
                      <a:pt x="547" y="155"/>
                    </a:cubicBezTo>
                    <a:cubicBezTo>
                      <a:pt x="547" y="154"/>
                      <a:pt x="547" y="153"/>
                      <a:pt x="546" y="152"/>
                    </a:cubicBezTo>
                    <a:cubicBezTo>
                      <a:pt x="546" y="150"/>
                      <a:pt x="547" y="148"/>
                      <a:pt x="549" y="148"/>
                    </a:cubicBezTo>
                    <a:cubicBezTo>
                      <a:pt x="553" y="149"/>
                      <a:pt x="557" y="149"/>
                      <a:pt x="560" y="145"/>
                    </a:cubicBezTo>
                    <a:cubicBezTo>
                      <a:pt x="561" y="143"/>
                      <a:pt x="563" y="142"/>
                      <a:pt x="565" y="141"/>
                    </a:cubicBezTo>
                    <a:cubicBezTo>
                      <a:pt x="573" y="135"/>
                      <a:pt x="573" y="131"/>
                      <a:pt x="566" y="123"/>
                    </a:cubicBezTo>
                    <a:cubicBezTo>
                      <a:pt x="566" y="122"/>
                      <a:pt x="565" y="122"/>
                      <a:pt x="564" y="121"/>
                    </a:cubicBezTo>
                    <a:cubicBezTo>
                      <a:pt x="558" y="113"/>
                      <a:pt x="549" y="110"/>
                      <a:pt x="539" y="110"/>
                    </a:cubicBezTo>
                    <a:cubicBezTo>
                      <a:pt x="534" y="110"/>
                      <a:pt x="528" y="112"/>
                      <a:pt x="523" y="113"/>
                    </a:cubicBezTo>
                    <a:cubicBezTo>
                      <a:pt x="522" y="113"/>
                      <a:pt x="522" y="115"/>
                      <a:pt x="521" y="116"/>
                    </a:cubicBezTo>
                    <a:cubicBezTo>
                      <a:pt x="520" y="117"/>
                      <a:pt x="520" y="119"/>
                      <a:pt x="520" y="120"/>
                    </a:cubicBezTo>
                    <a:cubicBezTo>
                      <a:pt x="519" y="122"/>
                      <a:pt x="517" y="123"/>
                      <a:pt x="514" y="122"/>
                    </a:cubicBezTo>
                    <a:cubicBezTo>
                      <a:pt x="512" y="122"/>
                      <a:pt x="510" y="121"/>
                      <a:pt x="508" y="120"/>
                    </a:cubicBezTo>
                    <a:cubicBezTo>
                      <a:pt x="507" y="118"/>
                      <a:pt x="505" y="119"/>
                      <a:pt x="504" y="120"/>
                    </a:cubicBezTo>
                    <a:cubicBezTo>
                      <a:pt x="499" y="130"/>
                      <a:pt x="490" y="134"/>
                      <a:pt x="481" y="137"/>
                    </a:cubicBezTo>
                    <a:cubicBezTo>
                      <a:pt x="476" y="139"/>
                      <a:pt x="471" y="140"/>
                      <a:pt x="466" y="143"/>
                    </a:cubicBezTo>
                    <a:cubicBezTo>
                      <a:pt x="466" y="144"/>
                      <a:pt x="466" y="144"/>
                      <a:pt x="466" y="144"/>
                    </a:cubicBezTo>
                    <a:cubicBezTo>
                      <a:pt x="465" y="145"/>
                      <a:pt x="464" y="146"/>
                      <a:pt x="463" y="147"/>
                    </a:cubicBezTo>
                    <a:cubicBezTo>
                      <a:pt x="462" y="148"/>
                      <a:pt x="460" y="149"/>
                      <a:pt x="459" y="150"/>
                    </a:cubicBezTo>
                    <a:cubicBezTo>
                      <a:pt x="458" y="151"/>
                      <a:pt x="458" y="151"/>
                      <a:pt x="458" y="151"/>
                    </a:cubicBezTo>
                    <a:cubicBezTo>
                      <a:pt x="459" y="150"/>
                      <a:pt x="459" y="150"/>
                      <a:pt x="459" y="150"/>
                    </a:cubicBezTo>
                    <a:cubicBezTo>
                      <a:pt x="460" y="149"/>
                      <a:pt x="461" y="148"/>
                      <a:pt x="462" y="147"/>
                    </a:cubicBezTo>
                    <a:cubicBezTo>
                      <a:pt x="463" y="146"/>
                      <a:pt x="465" y="145"/>
                      <a:pt x="466" y="144"/>
                    </a:cubicBezTo>
                    <a:cubicBezTo>
                      <a:pt x="466" y="144"/>
                      <a:pt x="466" y="143"/>
                      <a:pt x="466" y="143"/>
                    </a:cubicBezTo>
                    <a:cubicBezTo>
                      <a:pt x="467" y="142"/>
                      <a:pt x="467" y="140"/>
                      <a:pt x="467" y="139"/>
                    </a:cubicBezTo>
                    <a:cubicBezTo>
                      <a:pt x="471" y="135"/>
                      <a:pt x="474" y="131"/>
                      <a:pt x="480" y="129"/>
                    </a:cubicBezTo>
                    <a:cubicBezTo>
                      <a:pt x="486" y="127"/>
                      <a:pt x="490" y="123"/>
                      <a:pt x="492" y="117"/>
                    </a:cubicBezTo>
                    <a:cubicBezTo>
                      <a:pt x="493" y="115"/>
                      <a:pt x="494" y="114"/>
                      <a:pt x="494" y="112"/>
                    </a:cubicBezTo>
                    <a:cubicBezTo>
                      <a:pt x="499" y="99"/>
                      <a:pt x="493" y="97"/>
                      <a:pt x="483" y="98"/>
                    </a:cubicBezTo>
                    <a:cubicBezTo>
                      <a:pt x="483" y="98"/>
                      <a:pt x="482" y="98"/>
                      <a:pt x="482" y="98"/>
                    </a:cubicBezTo>
                    <a:cubicBezTo>
                      <a:pt x="481" y="98"/>
                      <a:pt x="479" y="99"/>
                      <a:pt x="479" y="100"/>
                    </a:cubicBezTo>
                    <a:cubicBezTo>
                      <a:pt x="478" y="102"/>
                      <a:pt x="477" y="105"/>
                      <a:pt x="476" y="108"/>
                    </a:cubicBezTo>
                    <a:cubicBezTo>
                      <a:pt x="475" y="111"/>
                      <a:pt x="472" y="113"/>
                      <a:pt x="469" y="113"/>
                    </a:cubicBezTo>
                    <a:cubicBezTo>
                      <a:pt x="468" y="113"/>
                      <a:pt x="467" y="113"/>
                      <a:pt x="467" y="113"/>
                    </a:cubicBezTo>
                    <a:cubicBezTo>
                      <a:pt x="461" y="110"/>
                      <a:pt x="455" y="112"/>
                      <a:pt x="449" y="112"/>
                    </a:cubicBezTo>
                    <a:cubicBezTo>
                      <a:pt x="449" y="112"/>
                      <a:pt x="448" y="112"/>
                      <a:pt x="448" y="111"/>
                    </a:cubicBezTo>
                    <a:cubicBezTo>
                      <a:pt x="448" y="111"/>
                      <a:pt x="449" y="110"/>
                      <a:pt x="449" y="110"/>
                    </a:cubicBezTo>
                    <a:cubicBezTo>
                      <a:pt x="452" y="109"/>
                      <a:pt x="455" y="108"/>
                      <a:pt x="458" y="106"/>
                    </a:cubicBezTo>
                    <a:cubicBezTo>
                      <a:pt x="461" y="105"/>
                      <a:pt x="462" y="103"/>
                      <a:pt x="463" y="100"/>
                    </a:cubicBezTo>
                    <a:cubicBezTo>
                      <a:pt x="464" y="99"/>
                      <a:pt x="463" y="95"/>
                      <a:pt x="461" y="95"/>
                    </a:cubicBezTo>
                    <a:cubicBezTo>
                      <a:pt x="457" y="94"/>
                      <a:pt x="453" y="93"/>
                      <a:pt x="450" y="92"/>
                    </a:cubicBezTo>
                    <a:cubicBezTo>
                      <a:pt x="433" y="89"/>
                      <a:pt x="427" y="90"/>
                      <a:pt x="411" y="96"/>
                    </a:cubicBezTo>
                    <a:cubicBezTo>
                      <a:pt x="409" y="97"/>
                      <a:pt x="407" y="98"/>
                      <a:pt x="405" y="99"/>
                    </a:cubicBezTo>
                    <a:cubicBezTo>
                      <a:pt x="402" y="100"/>
                      <a:pt x="399" y="101"/>
                      <a:pt x="396" y="102"/>
                    </a:cubicBezTo>
                    <a:cubicBezTo>
                      <a:pt x="395" y="102"/>
                      <a:pt x="394" y="101"/>
                      <a:pt x="394" y="100"/>
                    </a:cubicBezTo>
                    <a:cubicBezTo>
                      <a:pt x="394" y="100"/>
                      <a:pt x="394" y="99"/>
                      <a:pt x="394" y="98"/>
                    </a:cubicBezTo>
                    <a:cubicBezTo>
                      <a:pt x="396" y="97"/>
                      <a:pt x="398" y="96"/>
                      <a:pt x="400" y="95"/>
                    </a:cubicBezTo>
                    <a:cubicBezTo>
                      <a:pt x="406" y="93"/>
                      <a:pt x="411" y="91"/>
                      <a:pt x="417" y="89"/>
                    </a:cubicBezTo>
                    <a:cubicBezTo>
                      <a:pt x="427" y="84"/>
                      <a:pt x="437" y="83"/>
                      <a:pt x="447" y="86"/>
                    </a:cubicBezTo>
                    <a:cubicBezTo>
                      <a:pt x="454" y="89"/>
                      <a:pt x="462" y="89"/>
                      <a:pt x="469" y="88"/>
                    </a:cubicBezTo>
                    <a:cubicBezTo>
                      <a:pt x="475" y="87"/>
                      <a:pt x="482" y="86"/>
                      <a:pt x="488" y="85"/>
                    </a:cubicBezTo>
                    <a:cubicBezTo>
                      <a:pt x="496" y="85"/>
                      <a:pt x="501" y="80"/>
                      <a:pt x="507" y="76"/>
                    </a:cubicBezTo>
                    <a:cubicBezTo>
                      <a:pt x="510" y="74"/>
                      <a:pt x="510" y="68"/>
                      <a:pt x="508" y="66"/>
                    </a:cubicBezTo>
                    <a:cubicBezTo>
                      <a:pt x="504" y="63"/>
                      <a:pt x="500" y="60"/>
                      <a:pt x="496" y="57"/>
                    </a:cubicBezTo>
                    <a:cubicBezTo>
                      <a:pt x="489" y="52"/>
                      <a:pt x="482" y="50"/>
                      <a:pt x="474" y="54"/>
                    </a:cubicBezTo>
                    <a:cubicBezTo>
                      <a:pt x="473" y="54"/>
                      <a:pt x="472" y="54"/>
                      <a:pt x="471" y="54"/>
                    </a:cubicBezTo>
                    <a:cubicBezTo>
                      <a:pt x="470" y="54"/>
                      <a:pt x="470" y="54"/>
                      <a:pt x="470" y="53"/>
                    </a:cubicBezTo>
                    <a:cubicBezTo>
                      <a:pt x="470" y="53"/>
                      <a:pt x="470" y="52"/>
                      <a:pt x="470" y="52"/>
                    </a:cubicBezTo>
                    <a:cubicBezTo>
                      <a:pt x="472" y="51"/>
                      <a:pt x="473" y="51"/>
                      <a:pt x="475" y="50"/>
                    </a:cubicBezTo>
                    <a:cubicBezTo>
                      <a:pt x="479" y="48"/>
                      <a:pt x="480" y="43"/>
                      <a:pt x="477" y="39"/>
                    </a:cubicBezTo>
                    <a:cubicBezTo>
                      <a:pt x="476" y="37"/>
                      <a:pt x="473" y="35"/>
                      <a:pt x="472" y="36"/>
                    </a:cubicBezTo>
                    <a:cubicBezTo>
                      <a:pt x="462" y="39"/>
                      <a:pt x="452" y="39"/>
                      <a:pt x="441" y="35"/>
                    </a:cubicBezTo>
                    <a:cubicBezTo>
                      <a:pt x="438" y="34"/>
                      <a:pt x="435" y="34"/>
                      <a:pt x="432" y="34"/>
                    </a:cubicBezTo>
                    <a:cubicBezTo>
                      <a:pt x="428" y="34"/>
                      <a:pt x="424" y="35"/>
                      <a:pt x="420" y="36"/>
                    </a:cubicBezTo>
                    <a:cubicBezTo>
                      <a:pt x="415" y="37"/>
                      <a:pt x="410" y="38"/>
                      <a:pt x="404" y="37"/>
                    </a:cubicBezTo>
                    <a:cubicBezTo>
                      <a:pt x="400" y="36"/>
                      <a:pt x="397" y="37"/>
                      <a:pt x="393" y="40"/>
                    </a:cubicBezTo>
                    <a:cubicBezTo>
                      <a:pt x="392" y="40"/>
                      <a:pt x="390" y="40"/>
                      <a:pt x="388" y="41"/>
                    </a:cubicBezTo>
                    <a:cubicBezTo>
                      <a:pt x="388" y="41"/>
                      <a:pt x="387" y="40"/>
                      <a:pt x="387" y="40"/>
                    </a:cubicBezTo>
                    <a:cubicBezTo>
                      <a:pt x="387" y="39"/>
                      <a:pt x="387" y="39"/>
                      <a:pt x="387" y="39"/>
                    </a:cubicBezTo>
                    <a:cubicBezTo>
                      <a:pt x="389" y="37"/>
                      <a:pt x="391" y="36"/>
                      <a:pt x="393" y="36"/>
                    </a:cubicBezTo>
                    <a:cubicBezTo>
                      <a:pt x="397" y="35"/>
                      <a:pt x="402" y="36"/>
                      <a:pt x="406" y="35"/>
                    </a:cubicBezTo>
                    <a:cubicBezTo>
                      <a:pt x="414" y="32"/>
                      <a:pt x="422" y="32"/>
                      <a:pt x="431" y="31"/>
                    </a:cubicBezTo>
                    <a:cubicBezTo>
                      <a:pt x="437" y="31"/>
                      <a:pt x="444" y="31"/>
                      <a:pt x="450" y="33"/>
                    </a:cubicBezTo>
                    <a:cubicBezTo>
                      <a:pt x="456" y="35"/>
                      <a:pt x="462" y="33"/>
                      <a:pt x="467" y="30"/>
                    </a:cubicBezTo>
                    <a:cubicBezTo>
                      <a:pt x="468" y="29"/>
                      <a:pt x="468" y="27"/>
                      <a:pt x="468" y="27"/>
                    </a:cubicBezTo>
                    <a:cubicBezTo>
                      <a:pt x="464" y="21"/>
                      <a:pt x="459" y="17"/>
                      <a:pt x="452" y="15"/>
                    </a:cubicBezTo>
                    <a:cubicBezTo>
                      <a:pt x="441" y="12"/>
                      <a:pt x="429" y="8"/>
                      <a:pt x="418" y="4"/>
                    </a:cubicBezTo>
                    <a:cubicBezTo>
                      <a:pt x="413" y="3"/>
                      <a:pt x="407" y="2"/>
                      <a:pt x="402" y="1"/>
                    </a:cubicBezTo>
                    <a:cubicBezTo>
                      <a:pt x="396" y="0"/>
                      <a:pt x="390" y="4"/>
                      <a:pt x="384" y="3"/>
                    </a:cubicBezTo>
                    <a:cubicBezTo>
                      <a:pt x="379" y="5"/>
                      <a:pt x="377" y="10"/>
                      <a:pt x="374" y="14"/>
                    </a:cubicBezTo>
                    <a:cubicBezTo>
                      <a:pt x="374" y="14"/>
                      <a:pt x="373" y="14"/>
                      <a:pt x="373" y="15"/>
                    </a:cubicBezTo>
                    <a:cubicBezTo>
                      <a:pt x="373" y="15"/>
                      <a:pt x="373" y="15"/>
                      <a:pt x="373" y="15"/>
                    </a:cubicBezTo>
                    <a:cubicBezTo>
                      <a:pt x="373" y="15"/>
                      <a:pt x="373" y="15"/>
                      <a:pt x="373" y="15"/>
                    </a:cubicBezTo>
                    <a:cubicBezTo>
                      <a:pt x="373" y="15"/>
                      <a:pt x="373" y="15"/>
                      <a:pt x="373" y="15"/>
                    </a:cubicBezTo>
                    <a:cubicBezTo>
                      <a:pt x="373" y="16"/>
                      <a:pt x="373" y="17"/>
                      <a:pt x="373" y="18"/>
                    </a:cubicBezTo>
                    <a:cubicBezTo>
                      <a:pt x="373" y="18"/>
                      <a:pt x="373" y="18"/>
                      <a:pt x="373" y="18"/>
                    </a:cubicBezTo>
                    <a:cubicBezTo>
                      <a:pt x="374" y="19"/>
                      <a:pt x="374" y="19"/>
                      <a:pt x="374" y="19"/>
                    </a:cubicBezTo>
                    <a:cubicBezTo>
                      <a:pt x="373" y="18"/>
                      <a:pt x="373" y="18"/>
                      <a:pt x="373" y="18"/>
                    </a:cubicBezTo>
                    <a:cubicBezTo>
                      <a:pt x="373" y="18"/>
                      <a:pt x="373" y="18"/>
                      <a:pt x="373" y="18"/>
                    </a:cubicBezTo>
                    <a:cubicBezTo>
                      <a:pt x="369" y="18"/>
                      <a:pt x="366" y="16"/>
                      <a:pt x="363" y="14"/>
                    </a:cubicBezTo>
                    <a:cubicBezTo>
                      <a:pt x="362" y="13"/>
                      <a:pt x="361" y="13"/>
                      <a:pt x="360" y="14"/>
                    </a:cubicBezTo>
                    <a:cubicBezTo>
                      <a:pt x="360" y="15"/>
                      <a:pt x="359" y="15"/>
                      <a:pt x="359" y="16"/>
                    </a:cubicBezTo>
                    <a:cubicBezTo>
                      <a:pt x="360" y="17"/>
                      <a:pt x="360" y="19"/>
                      <a:pt x="361" y="21"/>
                    </a:cubicBezTo>
                    <a:cubicBezTo>
                      <a:pt x="361" y="22"/>
                      <a:pt x="361" y="23"/>
                      <a:pt x="360" y="23"/>
                    </a:cubicBezTo>
                    <a:cubicBezTo>
                      <a:pt x="359" y="24"/>
                      <a:pt x="358" y="24"/>
                      <a:pt x="357" y="24"/>
                    </a:cubicBezTo>
                    <a:cubicBezTo>
                      <a:pt x="352" y="22"/>
                      <a:pt x="348" y="20"/>
                      <a:pt x="344" y="17"/>
                    </a:cubicBezTo>
                    <a:cubicBezTo>
                      <a:pt x="341" y="15"/>
                      <a:pt x="338" y="15"/>
                      <a:pt x="335" y="17"/>
                    </a:cubicBezTo>
                    <a:cubicBezTo>
                      <a:pt x="332" y="19"/>
                      <a:pt x="329" y="21"/>
                      <a:pt x="326" y="21"/>
                    </a:cubicBezTo>
                    <a:cubicBezTo>
                      <a:pt x="324" y="20"/>
                      <a:pt x="323" y="22"/>
                      <a:pt x="323" y="24"/>
                    </a:cubicBezTo>
                    <a:cubicBezTo>
                      <a:pt x="322" y="27"/>
                      <a:pt x="322" y="31"/>
                      <a:pt x="322" y="35"/>
                    </a:cubicBezTo>
                    <a:cubicBezTo>
                      <a:pt x="322" y="37"/>
                      <a:pt x="321" y="39"/>
                      <a:pt x="319" y="40"/>
                    </a:cubicBezTo>
                    <a:cubicBezTo>
                      <a:pt x="317" y="42"/>
                      <a:pt x="316" y="44"/>
                      <a:pt x="314" y="45"/>
                    </a:cubicBezTo>
                    <a:cubicBezTo>
                      <a:pt x="314" y="46"/>
                      <a:pt x="312" y="46"/>
                      <a:pt x="312" y="46"/>
                    </a:cubicBezTo>
                    <a:cubicBezTo>
                      <a:pt x="308" y="44"/>
                      <a:pt x="305" y="42"/>
                      <a:pt x="301" y="42"/>
                    </a:cubicBezTo>
                    <a:cubicBezTo>
                      <a:pt x="300" y="42"/>
                      <a:pt x="297" y="44"/>
                      <a:pt x="297" y="45"/>
                    </a:cubicBezTo>
                    <a:cubicBezTo>
                      <a:pt x="297" y="46"/>
                      <a:pt x="297" y="48"/>
                      <a:pt x="297" y="50"/>
                    </a:cubicBezTo>
                    <a:cubicBezTo>
                      <a:pt x="298" y="56"/>
                      <a:pt x="299" y="62"/>
                      <a:pt x="300" y="67"/>
                    </a:cubicBezTo>
                    <a:cubicBezTo>
                      <a:pt x="302" y="75"/>
                      <a:pt x="302" y="83"/>
                      <a:pt x="306" y="90"/>
                    </a:cubicBezTo>
                    <a:cubicBezTo>
                      <a:pt x="307" y="91"/>
                      <a:pt x="305" y="93"/>
                      <a:pt x="303" y="92"/>
                    </a:cubicBezTo>
                    <a:cubicBezTo>
                      <a:pt x="301" y="92"/>
                      <a:pt x="298" y="93"/>
                      <a:pt x="297" y="89"/>
                    </a:cubicBezTo>
                    <a:cubicBezTo>
                      <a:pt x="296" y="86"/>
                      <a:pt x="294" y="84"/>
                      <a:pt x="291" y="83"/>
                    </a:cubicBezTo>
                    <a:cubicBezTo>
                      <a:pt x="290" y="83"/>
                      <a:pt x="291" y="83"/>
                      <a:pt x="292" y="82"/>
                    </a:cubicBezTo>
                    <a:cubicBezTo>
                      <a:pt x="295" y="79"/>
                      <a:pt x="295" y="77"/>
                      <a:pt x="293" y="75"/>
                    </a:cubicBezTo>
                    <a:cubicBezTo>
                      <a:pt x="290" y="73"/>
                      <a:pt x="288" y="72"/>
                      <a:pt x="287" y="68"/>
                    </a:cubicBezTo>
                    <a:cubicBezTo>
                      <a:pt x="285" y="63"/>
                      <a:pt x="283" y="58"/>
                      <a:pt x="280" y="53"/>
                    </a:cubicBezTo>
                    <a:cubicBezTo>
                      <a:pt x="279" y="50"/>
                      <a:pt x="276" y="48"/>
                      <a:pt x="273" y="46"/>
                    </a:cubicBezTo>
                    <a:cubicBezTo>
                      <a:pt x="271" y="45"/>
                      <a:pt x="267" y="46"/>
                      <a:pt x="266" y="48"/>
                    </a:cubicBezTo>
                    <a:cubicBezTo>
                      <a:pt x="266" y="49"/>
                      <a:pt x="266" y="50"/>
                      <a:pt x="265" y="51"/>
                    </a:cubicBezTo>
                    <a:cubicBezTo>
                      <a:pt x="263" y="58"/>
                      <a:pt x="263" y="64"/>
                      <a:pt x="263" y="71"/>
                    </a:cubicBezTo>
                    <a:cubicBezTo>
                      <a:pt x="264" y="73"/>
                      <a:pt x="263" y="76"/>
                      <a:pt x="262" y="79"/>
                    </a:cubicBezTo>
                    <a:cubicBezTo>
                      <a:pt x="260" y="81"/>
                      <a:pt x="257" y="80"/>
                      <a:pt x="254" y="80"/>
                    </a:cubicBezTo>
                    <a:cubicBezTo>
                      <a:pt x="254" y="79"/>
                      <a:pt x="253" y="79"/>
                      <a:pt x="253" y="80"/>
                    </a:cubicBezTo>
                    <a:cubicBezTo>
                      <a:pt x="252" y="80"/>
                      <a:pt x="251" y="81"/>
                      <a:pt x="250" y="81"/>
                    </a:cubicBezTo>
                    <a:cubicBezTo>
                      <a:pt x="249" y="82"/>
                      <a:pt x="248" y="81"/>
                      <a:pt x="247" y="79"/>
                    </a:cubicBezTo>
                    <a:cubicBezTo>
                      <a:pt x="246" y="76"/>
                      <a:pt x="250" y="74"/>
                      <a:pt x="249" y="72"/>
                    </a:cubicBezTo>
                    <a:cubicBezTo>
                      <a:pt x="247" y="66"/>
                      <a:pt x="248" y="61"/>
                      <a:pt x="248" y="55"/>
                    </a:cubicBezTo>
                    <a:cubicBezTo>
                      <a:pt x="248" y="54"/>
                      <a:pt x="247" y="52"/>
                      <a:pt x="246" y="51"/>
                    </a:cubicBezTo>
                    <a:cubicBezTo>
                      <a:pt x="246" y="50"/>
                      <a:pt x="245" y="50"/>
                      <a:pt x="245" y="50"/>
                    </a:cubicBezTo>
                    <a:cubicBezTo>
                      <a:pt x="244" y="50"/>
                      <a:pt x="243" y="50"/>
                      <a:pt x="242" y="51"/>
                    </a:cubicBezTo>
                    <a:cubicBezTo>
                      <a:pt x="240" y="53"/>
                      <a:pt x="241" y="56"/>
                      <a:pt x="240" y="59"/>
                    </a:cubicBezTo>
                    <a:cubicBezTo>
                      <a:pt x="240" y="61"/>
                      <a:pt x="241" y="64"/>
                      <a:pt x="240" y="67"/>
                    </a:cubicBezTo>
                    <a:cubicBezTo>
                      <a:pt x="239" y="69"/>
                      <a:pt x="237" y="71"/>
                      <a:pt x="235" y="73"/>
                    </a:cubicBezTo>
                    <a:cubicBezTo>
                      <a:pt x="235" y="73"/>
                      <a:pt x="235" y="74"/>
                      <a:pt x="234" y="74"/>
                    </a:cubicBezTo>
                    <a:cubicBezTo>
                      <a:pt x="234" y="74"/>
                      <a:pt x="235" y="74"/>
                      <a:pt x="235" y="75"/>
                    </a:cubicBezTo>
                    <a:cubicBezTo>
                      <a:pt x="233" y="76"/>
                      <a:pt x="232" y="77"/>
                      <a:pt x="231" y="77"/>
                    </a:cubicBezTo>
                    <a:cubicBezTo>
                      <a:pt x="230" y="79"/>
                      <a:pt x="228" y="80"/>
                      <a:pt x="227" y="81"/>
                    </a:cubicBezTo>
                    <a:cubicBezTo>
                      <a:pt x="227" y="81"/>
                      <a:pt x="227" y="82"/>
                      <a:pt x="227" y="82"/>
                    </a:cubicBezTo>
                    <a:cubicBezTo>
                      <a:pt x="227" y="82"/>
                      <a:pt x="226" y="83"/>
                      <a:pt x="226" y="83"/>
                    </a:cubicBezTo>
                    <a:cubicBezTo>
                      <a:pt x="226" y="83"/>
                      <a:pt x="226" y="82"/>
                      <a:pt x="227" y="82"/>
                    </a:cubicBezTo>
                    <a:cubicBezTo>
                      <a:pt x="227" y="81"/>
                      <a:pt x="227" y="81"/>
                      <a:pt x="227" y="81"/>
                    </a:cubicBezTo>
                    <a:cubicBezTo>
                      <a:pt x="228" y="80"/>
                      <a:pt x="229" y="78"/>
                      <a:pt x="231" y="77"/>
                    </a:cubicBezTo>
                    <a:cubicBezTo>
                      <a:pt x="232" y="76"/>
                      <a:pt x="233" y="75"/>
                      <a:pt x="234" y="74"/>
                    </a:cubicBezTo>
                    <a:cubicBezTo>
                      <a:pt x="234" y="74"/>
                      <a:pt x="234" y="74"/>
                      <a:pt x="234" y="74"/>
                    </a:cubicBezTo>
                    <a:cubicBezTo>
                      <a:pt x="233" y="72"/>
                      <a:pt x="233" y="70"/>
                      <a:pt x="233" y="68"/>
                    </a:cubicBezTo>
                    <a:cubicBezTo>
                      <a:pt x="235" y="65"/>
                      <a:pt x="236" y="61"/>
                      <a:pt x="237" y="58"/>
                    </a:cubicBezTo>
                    <a:cubicBezTo>
                      <a:pt x="238" y="54"/>
                      <a:pt x="239" y="50"/>
                      <a:pt x="238" y="46"/>
                    </a:cubicBezTo>
                    <a:cubicBezTo>
                      <a:pt x="237" y="44"/>
                      <a:pt x="235" y="42"/>
                      <a:pt x="233" y="43"/>
                    </a:cubicBezTo>
                    <a:cubicBezTo>
                      <a:pt x="230" y="43"/>
                      <a:pt x="227" y="43"/>
                      <a:pt x="225" y="45"/>
                    </a:cubicBezTo>
                    <a:cubicBezTo>
                      <a:pt x="220" y="47"/>
                      <a:pt x="215" y="47"/>
                      <a:pt x="209" y="48"/>
                    </a:cubicBezTo>
                    <a:cubicBezTo>
                      <a:pt x="201" y="50"/>
                      <a:pt x="194" y="50"/>
                      <a:pt x="186" y="51"/>
                    </a:cubicBezTo>
                    <a:cubicBezTo>
                      <a:pt x="183" y="51"/>
                      <a:pt x="181" y="53"/>
                      <a:pt x="181" y="56"/>
                    </a:cubicBezTo>
                    <a:cubicBezTo>
                      <a:pt x="181" y="58"/>
                      <a:pt x="182" y="59"/>
                      <a:pt x="181" y="61"/>
                    </a:cubicBezTo>
                    <a:cubicBezTo>
                      <a:pt x="181" y="61"/>
                      <a:pt x="181" y="62"/>
                      <a:pt x="181" y="62"/>
                    </a:cubicBezTo>
                    <a:cubicBezTo>
                      <a:pt x="180" y="62"/>
                      <a:pt x="179" y="62"/>
                      <a:pt x="179" y="62"/>
                    </a:cubicBezTo>
                    <a:cubicBezTo>
                      <a:pt x="178" y="60"/>
                      <a:pt x="177" y="58"/>
                      <a:pt x="175" y="57"/>
                    </a:cubicBezTo>
                    <a:cubicBezTo>
                      <a:pt x="172" y="55"/>
                      <a:pt x="170" y="57"/>
                      <a:pt x="167" y="58"/>
                    </a:cubicBezTo>
                    <a:cubicBezTo>
                      <a:pt x="165" y="59"/>
                      <a:pt x="163" y="61"/>
                      <a:pt x="162" y="64"/>
                    </a:cubicBezTo>
                    <a:cubicBezTo>
                      <a:pt x="162" y="65"/>
                      <a:pt x="161" y="67"/>
                      <a:pt x="161" y="69"/>
                    </a:cubicBezTo>
                    <a:cubicBezTo>
                      <a:pt x="160" y="72"/>
                      <a:pt x="161" y="75"/>
                      <a:pt x="159" y="78"/>
                    </a:cubicBezTo>
                    <a:cubicBezTo>
                      <a:pt x="158" y="81"/>
                      <a:pt x="155" y="83"/>
                      <a:pt x="153" y="85"/>
                    </a:cubicBezTo>
                    <a:cubicBezTo>
                      <a:pt x="152" y="86"/>
                      <a:pt x="152" y="87"/>
                      <a:pt x="151" y="88"/>
                    </a:cubicBezTo>
                    <a:cubicBezTo>
                      <a:pt x="150" y="90"/>
                      <a:pt x="147" y="90"/>
                      <a:pt x="145" y="89"/>
                    </a:cubicBezTo>
                    <a:cubicBezTo>
                      <a:pt x="142" y="85"/>
                      <a:pt x="138" y="85"/>
                      <a:pt x="133" y="86"/>
                    </a:cubicBezTo>
                    <a:cubicBezTo>
                      <a:pt x="128" y="87"/>
                      <a:pt x="123" y="89"/>
                      <a:pt x="119" y="94"/>
                    </a:cubicBezTo>
                    <a:cubicBezTo>
                      <a:pt x="116" y="98"/>
                      <a:pt x="111" y="100"/>
                      <a:pt x="105" y="101"/>
                    </a:cubicBezTo>
                    <a:cubicBezTo>
                      <a:pt x="104" y="102"/>
                      <a:pt x="103" y="103"/>
                      <a:pt x="102" y="104"/>
                    </a:cubicBezTo>
                    <a:cubicBezTo>
                      <a:pt x="96" y="107"/>
                      <a:pt x="93" y="113"/>
                      <a:pt x="90" y="118"/>
                    </a:cubicBezTo>
                    <a:cubicBezTo>
                      <a:pt x="87" y="122"/>
                      <a:pt x="89" y="126"/>
                      <a:pt x="93" y="127"/>
                    </a:cubicBezTo>
                    <a:cubicBezTo>
                      <a:pt x="97" y="129"/>
                      <a:pt x="101" y="130"/>
                      <a:pt x="105" y="131"/>
                    </a:cubicBezTo>
                    <a:cubicBezTo>
                      <a:pt x="105" y="131"/>
                      <a:pt x="105" y="131"/>
                      <a:pt x="105" y="131"/>
                    </a:cubicBezTo>
                    <a:cubicBezTo>
                      <a:pt x="106" y="130"/>
                      <a:pt x="106" y="130"/>
                      <a:pt x="106" y="130"/>
                    </a:cubicBezTo>
                    <a:cubicBezTo>
                      <a:pt x="105" y="131"/>
                      <a:pt x="105" y="131"/>
                      <a:pt x="105" y="131"/>
                    </a:cubicBezTo>
                    <a:cubicBezTo>
                      <a:pt x="105" y="131"/>
                      <a:pt x="105" y="131"/>
                      <a:pt x="105" y="131"/>
                    </a:cubicBezTo>
                    <a:cubicBezTo>
                      <a:pt x="105" y="132"/>
                      <a:pt x="105" y="133"/>
                      <a:pt x="106" y="134"/>
                    </a:cubicBezTo>
                    <a:cubicBezTo>
                      <a:pt x="107" y="136"/>
                      <a:pt x="106" y="137"/>
                      <a:pt x="105" y="138"/>
                    </a:cubicBezTo>
                    <a:cubicBezTo>
                      <a:pt x="102" y="140"/>
                      <a:pt x="100" y="141"/>
                      <a:pt x="100" y="144"/>
                    </a:cubicBezTo>
                    <a:cubicBezTo>
                      <a:pt x="100" y="146"/>
                      <a:pt x="98" y="148"/>
                      <a:pt x="97" y="150"/>
                    </a:cubicBezTo>
                    <a:cubicBezTo>
                      <a:pt x="94" y="154"/>
                      <a:pt x="90" y="157"/>
                      <a:pt x="87" y="161"/>
                    </a:cubicBezTo>
                    <a:cubicBezTo>
                      <a:pt x="85" y="163"/>
                      <a:pt x="83" y="163"/>
                      <a:pt x="81" y="162"/>
                    </a:cubicBezTo>
                    <a:cubicBezTo>
                      <a:pt x="74" y="159"/>
                      <a:pt x="67" y="160"/>
                      <a:pt x="60" y="160"/>
                    </a:cubicBezTo>
                    <a:cubicBezTo>
                      <a:pt x="57" y="160"/>
                      <a:pt x="55" y="161"/>
                      <a:pt x="52" y="162"/>
                    </a:cubicBezTo>
                    <a:cubicBezTo>
                      <a:pt x="49" y="165"/>
                      <a:pt x="46" y="166"/>
                      <a:pt x="42" y="167"/>
                    </a:cubicBezTo>
                    <a:cubicBezTo>
                      <a:pt x="34" y="168"/>
                      <a:pt x="27" y="170"/>
                      <a:pt x="19" y="171"/>
                    </a:cubicBezTo>
                    <a:cubicBezTo>
                      <a:pt x="13" y="172"/>
                      <a:pt x="9" y="176"/>
                      <a:pt x="6" y="181"/>
                    </a:cubicBezTo>
                    <a:cubicBezTo>
                      <a:pt x="4" y="185"/>
                      <a:pt x="3" y="188"/>
                      <a:pt x="6" y="192"/>
                    </a:cubicBezTo>
                    <a:cubicBezTo>
                      <a:pt x="10" y="196"/>
                      <a:pt x="11" y="202"/>
                      <a:pt x="15" y="206"/>
                    </a:cubicBezTo>
                    <a:cubicBezTo>
                      <a:pt x="16" y="206"/>
                      <a:pt x="16" y="206"/>
                      <a:pt x="16" y="206"/>
                    </a:cubicBezTo>
                    <a:cubicBezTo>
                      <a:pt x="17" y="206"/>
                      <a:pt x="17" y="205"/>
                      <a:pt x="18" y="205"/>
                    </a:cubicBezTo>
                    <a:cubicBezTo>
                      <a:pt x="18" y="206"/>
                      <a:pt x="17" y="206"/>
                      <a:pt x="16" y="206"/>
                    </a:cubicBezTo>
                    <a:cubicBezTo>
                      <a:pt x="16" y="206"/>
                      <a:pt x="16" y="207"/>
                      <a:pt x="16" y="207"/>
                    </a:cubicBezTo>
                    <a:cubicBezTo>
                      <a:pt x="15" y="207"/>
                      <a:pt x="15" y="207"/>
                      <a:pt x="15" y="206"/>
                    </a:cubicBezTo>
                    <a:cubicBezTo>
                      <a:pt x="15" y="206"/>
                      <a:pt x="15" y="206"/>
                      <a:pt x="15" y="206"/>
                    </a:cubicBezTo>
                    <a:cubicBezTo>
                      <a:pt x="17" y="209"/>
                      <a:pt x="18" y="213"/>
                      <a:pt x="19" y="215"/>
                    </a:cubicBezTo>
                    <a:cubicBezTo>
                      <a:pt x="21" y="218"/>
                      <a:pt x="24" y="220"/>
                      <a:pt x="28" y="220"/>
                    </a:cubicBezTo>
                    <a:cubicBezTo>
                      <a:pt x="30" y="219"/>
                      <a:pt x="33" y="217"/>
                      <a:pt x="36" y="219"/>
                    </a:cubicBezTo>
                    <a:cubicBezTo>
                      <a:pt x="39" y="220"/>
                      <a:pt x="42" y="219"/>
                      <a:pt x="45" y="219"/>
                    </a:cubicBezTo>
                    <a:cubicBezTo>
                      <a:pt x="46" y="219"/>
                      <a:pt x="48" y="219"/>
                      <a:pt x="48" y="220"/>
                    </a:cubicBezTo>
                    <a:cubicBezTo>
                      <a:pt x="49" y="220"/>
                      <a:pt x="50" y="222"/>
                      <a:pt x="50" y="222"/>
                    </a:cubicBezTo>
                    <a:cubicBezTo>
                      <a:pt x="50" y="223"/>
                      <a:pt x="49" y="225"/>
                      <a:pt x="48" y="225"/>
                    </a:cubicBezTo>
                    <a:cubicBezTo>
                      <a:pt x="46" y="225"/>
                      <a:pt x="45" y="225"/>
                      <a:pt x="43" y="225"/>
                    </a:cubicBezTo>
                    <a:cubicBezTo>
                      <a:pt x="37" y="222"/>
                      <a:pt x="30" y="222"/>
                      <a:pt x="24" y="225"/>
                    </a:cubicBezTo>
                    <a:cubicBezTo>
                      <a:pt x="21" y="227"/>
                      <a:pt x="19" y="226"/>
                      <a:pt x="16" y="226"/>
                    </a:cubicBezTo>
                    <a:cubicBezTo>
                      <a:pt x="13" y="225"/>
                      <a:pt x="9" y="226"/>
                      <a:pt x="6" y="228"/>
                    </a:cubicBezTo>
                    <a:cubicBezTo>
                      <a:pt x="2" y="230"/>
                      <a:pt x="0" y="237"/>
                      <a:pt x="3" y="240"/>
                    </a:cubicBezTo>
                    <a:cubicBezTo>
                      <a:pt x="7" y="243"/>
                      <a:pt x="9" y="248"/>
                      <a:pt x="14" y="250"/>
                    </a:cubicBezTo>
                    <a:cubicBezTo>
                      <a:pt x="16" y="251"/>
                      <a:pt x="16" y="252"/>
                      <a:pt x="14" y="253"/>
                    </a:cubicBezTo>
                    <a:cubicBezTo>
                      <a:pt x="12" y="254"/>
                      <a:pt x="10" y="255"/>
                      <a:pt x="8" y="256"/>
                    </a:cubicBezTo>
                    <a:cubicBezTo>
                      <a:pt x="7" y="257"/>
                      <a:pt x="6" y="260"/>
                      <a:pt x="7" y="261"/>
                    </a:cubicBezTo>
                    <a:cubicBezTo>
                      <a:pt x="9" y="268"/>
                      <a:pt x="14" y="273"/>
                      <a:pt x="20" y="277"/>
                    </a:cubicBezTo>
                    <a:cubicBezTo>
                      <a:pt x="24" y="280"/>
                      <a:pt x="26" y="280"/>
                      <a:pt x="29" y="275"/>
                    </a:cubicBezTo>
                    <a:cubicBezTo>
                      <a:pt x="30" y="272"/>
                      <a:pt x="31" y="272"/>
                      <a:pt x="34" y="273"/>
                    </a:cubicBezTo>
                    <a:cubicBezTo>
                      <a:pt x="36" y="274"/>
                      <a:pt x="38" y="275"/>
                      <a:pt x="39" y="277"/>
                    </a:cubicBezTo>
                    <a:cubicBezTo>
                      <a:pt x="39" y="278"/>
                      <a:pt x="41" y="278"/>
                      <a:pt x="42" y="278"/>
                    </a:cubicBezTo>
                    <a:cubicBezTo>
                      <a:pt x="48" y="275"/>
                      <a:pt x="56" y="280"/>
                      <a:pt x="62" y="276"/>
                    </a:cubicBezTo>
                    <a:cubicBezTo>
                      <a:pt x="63" y="275"/>
                      <a:pt x="64" y="275"/>
                      <a:pt x="64" y="276"/>
                    </a:cubicBezTo>
                    <a:cubicBezTo>
                      <a:pt x="71" y="278"/>
                      <a:pt x="77" y="281"/>
                      <a:pt x="83" y="285"/>
                    </a:cubicBezTo>
                    <a:cubicBezTo>
                      <a:pt x="88" y="289"/>
                      <a:pt x="93" y="293"/>
                      <a:pt x="97" y="296"/>
                    </a:cubicBezTo>
                    <a:cubicBezTo>
                      <a:pt x="99" y="298"/>
                      <a:pt x="101" y="300"/>
                      <a:pt x="102" y="301"/>
                    </a:cubicBezTo>
                    <a:cubicBezTo>
                      <a:pt x="102" y="303"/>
                      <a:pt x="103" y="304"/>
                      <a:pt x="103" y="306"/>
                    </a:cubicBezTo>
                    <a:cubicBezTo>
                      <a:pt x="102" y="309"/>
                      <a:pt x="102" y="311"/>
                      <a:pt x="100" y="314"/>
                    </a:cubicBezTo>
                    <a:cubicBezTo>
                      <a:pt x="97" y="318"/>
                      <a:pt x="99" y="322"/>
                      <a:pt x="102" y="326"/>
                    </a:cubicBezTo>
                    <a:cubicBezTo>
                      <a:pt x="103" y="327"/>
                      <a:pt x="104" y="330"/>
                      <a:pt x="104" y="332"/>
                    </a:cubicBezTo>
                    <a:cubicBezTo>
                      <a:pt x="105" y="334"/>
                      <a:pt x="105" y="337"/>
                      <a:pt x="102" y="339"/>
                    </a:cubicBezTo>
                    <a:cubicBezTo>
                      <a:pt x="101" y="340"/>
                      <a:pt x="100" y="341"/>
                      <a:pt x="102" y="342"/>
                    </a:cubicBezTo>
                    <a:cubicBezTo>
                      <a:pt x="103" y="342"/>
                      <a:pt x="105" y="343"/>
                      <a:pt x="106" y="343"/>
                    </a:cubicBezTo>
                    <a:cubicBezTo>
                      <a:pt x="108" y="344"/>
                      <a:pt x="109" y="346"/>
                      <a:pt x="108" y="347"/>
                    </a:cubicBezTo>
                    <a:cubicBezTo>
                      <a:pt x="108" y="348"/>
                      <a:pt x="107" y="349"/>
                      <a:pt x="106" y="350"/>
                    </a:cubicBezTo>
                    <a:cubicBezTo>
                      <a:pt x="104" y="352"/>
                      <a:pt x="104" y="354"/>
                      <a:pt x="106" y="357"/>
                    </a:cubicBezTo>
                    <a:cubicBezTo>
                      <a:pt x="107" y="357"/>
                      <a:pt x="107" y="359"/>
                      <a:pt x="107" y="360"/>
                    </a:cubicBezTo>
                    <a:cubicBezTo>
                      <a:pt x="107" y="361"/>
                      <a:pt x="105" y="363"/>
                      <a:pt x="105" y="364"/>
                    </a:cubicBezTo>
                    <a:cubicBezTo>
                      <a:pt x="105" y="366"/>
                      <a:pt x="107" y="368"/>
                      <a:pt x="107" y="370"/>
                    </a:cubicBezTo>
                    <a:cubicBezTo>
                      <a:pt x="108" y="373"/>
                      <a:pt x="108" y="377"/>
                      <a:pt x="109" y="380"/>
                    </a:cubicBezTo>
                    <a:cubicBezTo>
                      <a:pt x="110" y="383"/>
                      <a:pt x="109" y="386"/>
                      <a:pt x="107" y="389"/>
                    </a:cubicBezTo>
                    <a:cubicBezTo>
                      <a:pt x="107" y="390"/>
                      <a:pt x="107" y="391"/>
                      <a:pt x="107" y="392"/>
                    </a:cubicBezTo>
                    <a:cubicBezTo>
                      <a:pt x="108" y="393"/>
                      <a:pt x="109" y="393"/>
                      <a:pt x="110" y="394"/>
                    </a:cubicBezTo>
                    <a:cubicBezTo>
                      <a:pt x="112" y="397"/>
                      <a:pt x="111" y="399"/>
                      <a:pt x="107" y="400"/>
                    </a:cubicBezTo>
                    <a:cubicBezTo>
                      <a:pt x="105" y="400"/>
                      <a:pt x="103" y="400"/>
                      <a:pt x="102" y="402"/>
                    </a:cubicBezTo>
                    <a:cubicBezTo>
                      <a:pt x="101" y="403"/>
                      <a:pt x="101" y="404"/>
                      <a:pt x="102" y="405"/>
                    </a:cubicBezTo>
                    <a:cubicBezTo>
                      <a:pt x="103" y="406"/>
                      <a:pt x="107" y="406"/>
                      <a:pt x="103" y="408"/>
                    </a:cubicBezTo>
                    <a:cubicBezTo>
                      <a:pt x="99" y="410"/>
                      <a:pt x="99" y="414"/>
                      <a:pt x="99" y="418"/>
                    </a:cubicBezTo>
                    <a:cubicBezTo>
                      <a:pt x="100" y="418"/>
                      <a:pt x="101" y="419"/>
                      <a:pt x="102" y="419"/>
                    </a:cubicBezTo>
                    <a:cubicBezTo>
                      <a:pt x="102" y="419"/>
                      <a:pt x="102" y="419"/>
                      <a:pt x="102" y="419"/>
                    </a:cubicBezTo>
                    <a:cubicBezTo>
                      <a:pt x="103" y="418"/>
                      <a:pt x="103" y="418"/>
                      <a:pt x="103" y="418"/>
                    </a:cubicBezTo>
                    <a:cubicBezTo>
                      <a:pt x="102" y="419"/>
                      <a:pt x="102" y="419"/>
                      <a:pt x="102" y="419"/>
                    </a:cubicBezTo>
                    <a:cubicBezTo>
                      <a:pt x="102" y="419"/>
                      <a:pt x="102" y="419"/>
                      <a:pt x="102" y="419"/>
                    </a:cubicBezTo>
                    <a:cubicBezTo>
                      <a:pt x="101" y="420"/>
                      <a:pt x="100" y="421"/>
                      <a:pt x="99" y="422"/>
                    </a:cubicBezTo>
                    <a:cubicBezTo>
                      <a:pt x="98" y="422"/>
                      <a:pt x="98" y="421"/>
                      <a:pt x="98" y="421"/>
                    </a:cubicBezTo>
                    <a:cubicBezTo>
                      <a:pt x="98" y="422"/>
                      <a:pt x="98" y="422"/>
                      <a:pt x="98" y="422"/>
                    </a:cubicBezTo>
                    <a:cubicBezTo>
                      <a:pt x="99" y="422"/>
                      <a:pt x="99" y="422"/>
                      <a:pt x="99" y="422"/>
                    </a:cubicBezTo>
                    <a:cubicBezTo>
                      <a:pt x="98" y="426"/>
                      <a:pt x="96" y="430"/>
                      <a:pt x="93" y="433"/>
                    </a:cubicBezTo>
                    <a:cubicBezTo>
                      <a:pt x="91" y="435"/>
                      <a:pt x="92" y="438"/>
                      <a:pt x="94" y="440"/>
                    </a:cubicBezTo>
                    <a:cubicBezTo>
                      <a:pt x="99" y="447"/>
                      <a:pt x="105" y="447"/>
                      <a:pt x="110" y="441"/>
                    </a:cubicBezTo>
                    <a:cubicBezTo>
                      <a:pt x="111" y="440"/>
                      <a:pt x="112" y="439"/>
                      <a:pt x="113" y="437"/>
                    </a:cubicBezTo>
                    <a:cubicBezTo>
                      <a:pt x="115" y="436"/>
                      <a:pt x="117" y="436"/>
                      <a:pt x="119" y="437"/>
                    </a:cubicBezTo>
                    <a:cubicBezTo>
                      <a:pt x="120" y="437"/>
                      <a:pt x="121" y="437"/>
                      <a:pt x="121" y="438"/>
                    </a:cubicBezTo>
                    <a:cubicBezTo>
                      <a:pt x="121" y="438"/>
                      <a:pt x="121" y="438"/>
                      <a:pt x="121" y="438"/>
                    </a:cubicBezTo>
                    <a:cubicBezTo>
                      <a:pt x="121" y="438"/>
                      <a:pt x="122" y="438"/>
                      <a:pt x="122" y="438"/>
                    </a:cubicBezTo>
                    <a:cubicBezTo>
                      <a:pt x="121" y="438"/>
                      <a:pt x="121" y="438"/>
                      <a:pt x="121" y="438"/>
                    </a:cubicBezTo>
                    <a:cubicBezTo>
                      <a:pt x="122" y="438"/>
                      <a:pt x="124" y="439"/>
                      <a:pt x="124" y="439"/>
                    </a:cubicBezTo>
                    <a:cubicBezTo>
                      <a:pt x="125" y="441"/>
                      <a:pt x="123" y="441"/>
                      <a:pt x="122" y="442"/>
                    </a:cubicBezTo>
                    <a:cubicBezTo>
                      <a:pt x="120" y="444"/>
                      <a:pt x="118" y="447"/>
                      <a:pt x="116" y="449"/>
                    </a:cubicBezTo>
                    <a:cubicBezTo>
                      <a:pt x="115" y="451"/>
                      <a:pt x="116" y="452"/>
                      <a:pt x="117" y="453"/>
                    </a:cubicBezTo>
                    <a:cubicBezTo>
                      <a:pt x="119" y="454"/>
                      <a:pt x="120" y="454"/>
                      <a:pt x="121" y="455"/>
                    </a:cubicBezTo>
                    <a:cubicBezTo>
                      <a:pt x="124" y="456"/>
                      <a:pt x="124" y="458"/>
                      <a:pt x="123" y="461"/>
                    </a:cubicBezTo>
                    <a:cubicBezTo>
                      <a:pt x="123" y="462"/>
                      <a:pt x="122" y="463"/>
                      <a:pt x="121" y="464"/>
                    </a:cubicBezTo>
                    <a:cubicBezTo>
                      <a:pt x="121" y="464"/>
                      <a:pt x="121" y="464"/>
                      <a:pt x="121" y="464"/>
                    </a:cubicBezTo>
                    <a:cubicBezTo>
                      <a:pt x="122" y="465"/>
                      <a:pt x="122" y="465"/>
                      <a:pt x="122" y="465"/>
                    </a:cubicBezTo>
                    <a:cubicBezTo>
                      <a:pt x="126" y="465"/>
                      <a:pt x="128" y="467"/>
                      <a:pt x="129" y="471"/>
                    </a:cubicBezTo>
                    <a:cubicBezTo>
                      <a:pt x="129" y="472"/>
                      <a:pt x="128" y="472"/>
                      <a:pt x="128" y="473"/>
                    </a:cubicBezTo>
                    <a:cubicBezTo>
                      <a:pt x="127" y="473"/>
                      <a:pt x="126" y="473"/>
                      <a:pt x="126" y="473"/>
                    </a:cubicBezTo>
                    <a:cubicBezTo>
                      <a:pt x="125" y="470"/>
                      <a:pt x="123" y="468"/>
                      <a:pt x="122" y="465"/>
                    </a:cubicBezTo>
                    <a:cubicBezTo>
                      <a:pt x="122" y="465"/>
                      <a:pt x="121" y="465"/>
                      <a:pt x="121" y="465"/>
                    </a:cubicBezTo>
                    <a:cubicBezTo>
                      <a:pt x="121" y="465"/>
                      <a:pt x="121" y="465"/>
                      <a:pt x="121" y="464"/>
                    </a:cubicBezTo>
                    <a:cubicBezTo>
                      <a:pt x="117" y="464"/>
                      <a:pt x="113" y="463"/>
                      <a:pt x="109" y="462"/>
                    </a:cubicBezTo>
                    <a:cubicBezTo>
                      <a:pt x="106" y="461"/>
                      <a:pt x="104" y="460"/>
                      <a:pt x="101" y="460"/>
                    </a:cubicBezTo>
                    <a:cubicBezTo>
                      <a:pt x="98" y="459"/>
                      <a:pt x="95" y="462"/>
                      <a:pt x="95" y="466"/>
                    </a:cubicBezTo>
                    <a:cubicBezTo>
                      <a:pt x="95" y="466"/>
                      <a:pt x="95" y="467"/>
                      <a:pt x="95" y="467"/>
                    </a:cubicBezTo>
                    <a:cubicBezTo>
                      <a:pt x="96" y="469"/>
                      <a:pt x="97" y="471"/>
                      <a:pt x="96" y="472"/>
                    </a:cubicBezTo>
                    <a:cubicBezTo>
                      <a:pt x="95" y="473"/>
                      <a:pt x="93" y="474"/>
                      <a:pt x="92" y="474"/>
                    </a:cubicBezTo>
                    <a:cubicBezTo>
                      <a:pt x="90" y="475"/>
                      <a:pt x="88" y="477"/>
                      <a:pt x="88" y="479"/>
                    </a:cubicBezTo>
                    <a:cubicBezTo>
                      <a:pt x="87" y="482"/>
                      <a:pt x="86" y="485"/>
                      <a:pt x="86" y="489"/>
                    </a:cubicBezTo>
                    <a:cubicBezTo>
                      <a:pt x="86" y="495"/>
                      <a:pt x="89" y="500"/>
                      <a:pt x="94" y="504"/>
                    </a:cubicBezTo>
                    <a:cubicBezTo>
                      <a:pt x="95" y="504"/>
                      <a:pt x="95" y="504"/>
                      <a:pt x="96" y="504"/>
                    </a:cubicBezTo>
                    <a:cubicBezTo>
                      <a:pt x="102" y="505"/>
                      <a:pt x="108" y="505"/>
                      <a:pt x="113" y="502"/>
                    </a:cubicBezTo>
                    <a:cubicBezTo>
                      <a:pt x="116" y="501"/>
                      <a:pt x="117" y="496"/>
                      <a:pt x="115" y="493"/>
                    </a:cubicBezTo>
                    <a:cubicBezTo>
                      <a:pt x="115" y="492"/>
                      <a:pt x="113" y="491"/>
                      <a:pt x="112" y="490"/>
                    </a:cubicBezTo>
                    <a:cubicBezTo>
                      <a:pt x="109" y="488"/>
                      <a:pt x="109" y="485"/>
                      <a:pt x="109" y="482"/>
                    </a:cubicBezTo>
                    <a:cubicBezTo>
                      <a:pt x="108" y="482"/>
                      <a:pt x="108" y="482"/>
                      <a:pt x="108" y="482"/>
                    </a:cubicBezTo>
                    <a:cubicBezTo>
                      <a:pt x="108" y="481"/>
                      <a:pt x="108" y="481"/>
                      <a:pt x="108" y="481"/>
                    </a:cubicBezTo>
                    <a:cubicBezTo>
                      <a:pt x="108" y="481"/>
                      <a:pt x="108" y="481"/>
                      <a:pt x="108" y="481"/>
                    </a:cubicBezTo>
                    <a:cubicBezTo>
                      <a:pt x="108" y="481"/>
                      <a:pt x="108" y="482"/>
                      <a:pt x="109" y="482"/>
                    </a:cubicBezTo>
                    <a:cubicBezTo>
                      <a:pt x="116" y="485"/>
                      <a:pt x="122" y="490"/>
                      <a:pt x="131" y="490"/>
                    </a:cubicBezTo>
                    <a:cubicBezTo>
                      <a:pt x="132" y="490"/>
                      <a:pt x="133" y="492"/>
                      <a:pt x="132" y="493"/>
                    </a:cubicBezTo>
                    <a:cubicBezTo>
                      <a:pt x="131" y="495"/>
                      <a:pt x="130" y="496"/>
                      <a:pt x="128" y="498"/>
                    </a:cubicBezTo>
                    <a:cubicBezTo>
                      <a:pt x="128" y="498"/>
                      <a:pt x="128" y="497"/>
                      <a:pt x="128" y="497"/>
                    </a:cubicBezTo>
                    <a:cubicBezTo>
                      <a:pt x="128" y="498"/>
                      <a:pt x="128" y="498"/>
                      <a:pt x="128" y="498"/>
                    </a:cubicBezTo>
                    <a:cubicBezTo>
                      <a:pt x="128" y="498"/>
                      <a:pt x="128" y="498"/>
                      <a:pt x="128" y="498"/>
                    </a:cubicBezTo>
                    <a:cubicBezTo>
                      <a:pt x="127" y="500"/>
                      <a:pt x="127" y="502"/>
                      <a:pt x="126" y="504"/>
                    </a:cubicBezTo>
                    <a:cubicBezTo>
                      <a:pt x="125" y="505"/>
                      <a:pt x="125" y="507"/>
                      <a:pt x="125" y="508"/>
                    </a:cubicBezTo>
                    <a:cubicBezTo>
                      <a:pt x="126" y="511"/>
                      <a:pt x="126" y="512"/>
                      <a:pt x="123" y="512"/>
                    </a:cubicBezTo>
                    <a:cubicBezTo>
                      <a:pt x="121" y="512"/>
                      <a:pt x="119" y="512"/>
                      <a:pt x="119" y="514"/>
                    </a:cubicBezTo>
                    <a:cubicBezTo>
                      <a:pt x="118" y="521"/>
                      <a:pt x="114" y="525"/>
                      <a:pt x="106" y="523"/>
                    </a:cubicBezTo>
                    <a:cubicBezTo>
                      <a:pt x="104" y="523"/>
                      <a:pt x="101" y="524"/>
                      <a:pt x="99" y="524"/>
                    </a:cubicBezTo>
                    <a:cubicBezTo>
                      <a:pt x="99" y="528"/>
                      <a:pt x="100" y="531"/>
                      <a:pt x="101" y="534"/>
                    </a:cubicBezTo>
                    <a:cubicBezTo>
                      <a:pt x="101" y="534"/>
                      <a:pt x="101" y="534"/>
                      <a:pt x="102" y="534"/>
                    </a:cubicBezTo>
                    <a:cubicBezTo>
                      <a:pt x="102" y="534"/>
                      <a:pt x="102" y="534"/>
                      <a:pt x="102" y="534"/>
                    </a:cubicBezTo>
                    <a:cubicBezTo>
                      <a:pt x="101" y="534"/>
                      <a:pt x="101" y="534"/>
                      <a:pt x="101" y="534"/>
                    </a:cubicBezTo>
                    <a:cubicBezTo>
                      <a:pt x="101" y="534"/>
                      <a:pt x="101" y="534"/>
                      <a:pt x="101" y="534"/>
                    </a:cubicBezTo>
                    <a:cubicBezTo>
                      <a:pt x="100" y="533"/>
                      <a:pt x="98" y="533"/>
                      <a:pt x="97" y="533"/>
                    </a:cubicBezTo>
                    <a:cubicBezTo>
                      <a:pt x="94" y="533"/>
                      <a:pt x="94" y="533"/>
                      <a:pt x="92" y="535"/>
                    </a:cubicBezTo>
                    <a:cubicBezTo>
                      <a:pt x="91" y="537"/>
                      <a:pt x="91" y="539"/>
                      <a:pt x="90" y="540"/>
                    </a:cubicBezTo>
                    <a:cubicBezTo>
                      <a:pt x="88" y="542"/>
                      <a:pt x="85" y="544"/>
                      <a:pt x="84" y="547"/>
                    </a:cubicBezTo>
                    <a:cubicBezTo>
                      <a:pt x="83" y="550"/>
                      <a:pt x="82" y="553"/>
                      <a:pt x="81" y="556"/>
                    </a:cubicBezTo>
                    <a:cubicBezTo>
                      <a:pt x="79" y="557"/>
                      <a:pt x="79" y="560"/>
                      <a:pt x="79" y="562"/>
                    </a:cubicBezTo>
                    <a:cubicBezTo>
                      <a:pt x="79" y="564"/>
                      <a:pt x="79" y="566"/>
                      <a:pt x="81" y="568"/>
                    </a:cubicBezTo>
                    <a:cubicBezTo>
                      <a:pt x="82" y="569"/>
                      <a:pt x="83" y="569"/>
                      <a:pt x="85" y="570"/>
                    </a:cubicBezTo>
                    <a:cubicBezTo>
                      <a:pt x="85" y="570"/>
                      <a:pt x="85" y="570"/>
                      <a:pt x="85" y="570"/>
                    </a:cubicBezTo>
                    <a:cubicBezTo>
                      <a:pt x="85" y="570"/>
                      <a:pt x="86" y="570"/>
                      <a:pt x="86" y="570"/>
                    </a:cubicBezTo>
                    <a:cubicBezTo>
                      <a:pt x="86" y="569"/>
                      <a:pt x="87" y="569"/>
                      <a:pt x="87" y="569"/>
                    </a:cubicBezTo>
                    <a:cubicBezTo>
                      <a:pt x="87" y="569"/>
                      <a:pt x="88" y="569"/>
                      <a:pt x="88" y="569"/>
                    </a:cubicBezTo>
                    <a:cubicBezTo>
                      <a:pt x="87" y="569"/>
                      <a:pt x="87" y="570"/>
                      <a:pt x="86" y="570"/>
                    </a:cubicBezTo>
                    <a:cubicBezTo>
                      <a:pt x="86" y="570"/>
                      <a:pt x="85" y="570"/>
                      <a:pt x="85" y="571"/>
                    </a:cubicBezTo>
                    <a:cubicBezTo>
                      <a:pt x="85" y="571"/>
                      <a:pt x="85" y="570"/>
                      <a:pt x="85" y="570"/>
                    </a:cubicBezTo>
                    <a:cubicBezTo>
                      <a:pt x="82" y="573"/>
                      <a:pt x="80" y="575"/>
                      <a:pt x="78" y="577"/>
                    </a:cubicBezTo>
                    <a:cubicBezTo>
                      <a:pt x="75" y="580"/>
                      <a:pt x="74" y="584"/>
                      <a:pt x="77" y="588"/>
                    </a:cubicBezTo>
                    <a:cubicBezTo>
                      <a:pt x="79" y="590"/>
                      <a:pt x="80" y="592"/>
                      <a:pt x="80" y="595"/>
                    </a:cubicBezTo>
                    <a:cubicBezTo>
                      <a:pt x="79" y="597"/>
                      <a:pt x="80" y="599"/>
                      <a:pt x="81" y="601"/>
                    </a:cubicBezTo>
                    <a:cubicBezTo>
                      <a:pt x="83" y="609"/>
                      <a:pt x="84" y="616"/>
                      <a:pt x="84" y="624"/>
                    </a:cubicBezTo>
                    <a:cubicBezTo>
                      <a:pt x="84" y="625"/>
                      <a:pt x="84" y="626"/>
                      <a:pt x="84" y="627"/>
                    </a:cubicBezTo>
                    <a:cubicBezTo>
                      <a:pt x="84" y="629"/>
                      <a:pt x="86" y="631"/>
                      <a:pt x="87" y="630"/>
                    </a:cubicBezTo>
                    <a:cubicBezTo>
                      <a:pt x="91" y="629"/>
                      <a:pt x="94" y="628"/>
                      <a:pt x="97" y="627"/>
                    </a:cubicBezTo>
                    <a:cubicBezTo>
                      <a:pt x="98" y="627"/>
                      <a:pt x="98" y="627"/>
                      <a:pt x="98" y="626"/>
                    </a:cubicBezTo>
                    <a:cubicBezTo>
                      <a:pt x="98" y="626"/>
                      <a:pt x="98" y="626"/>
                      <a:pt x="99" y="626"/>
                    </a:cubicBezTo>
                    <a:cubicBezTo>
                      <a:pt x="99" y="626"/>
                      <a:pt x="100" y="625"/>
                      <a:pt x="100" y="625"/>
                    </a:cubicBezTo>
                    <a:cubicBezTo>
                      <a:pt x="100" y="626"/>
                      <a:pt x="100" y="626"/>
                      <a:pt x="99" y="626"/>
                    </a:cubicBezTo>
                    <a:cubicBezTo>
                      <a:pt x="99" y="626"/>
                      <a:pt x="98" y="627"/>
                      <a:pt x="98" y="627"/>
                    </a:cubicBezTo>
                    <a:cubicBezTo>
                      <a:pt x="98" y="627"/>
                      <a:pt x="98" y="627"/>
                      <a:pt x="97" y="627"/>
                    </a:cubicBezTo>
                    <a:cubicBezTo>
                      <a:pt x="96" y="630"/>
                      <a:pt x="93" y="632"/>
                      <a:pt x="90" y="634"/>
                    </a:cubicBezTo>
                    <a:cubicBezTo>
                      <a:pt x="86" y="637"/>
                      <a:pt x="86" y="641"/>
                      <a:pt x="87" y="644"/>
                    </a:cubicBezTo>
                    <a:cubicBezTo>
                      <a:pt x="88" y="649"/>
                      <a:pt x="88" y="655"/>
                      <a:pt x="92" y="660"/>
                    </a:cubicBezTo>
                    <a:cubicBezTo>
                      <a:pt x="92" y="660"/>
                      <a:pt x="92" y="660"/>
                      <a:pt x="92" y="660"/>
                    </a:cubicBezTo>
                    <a:cubicBezTo>
                      <a:pt x="92" y="660"/>
                      <a:pt x="92" y="660"/>
                      <a:pt x="92" y="660"/>
                    </a:cubicBezTo>
                    <a:cubicBezTo>
                      <a:pt x="92" y="660"/>
                      <a:pt x="92" y="660"/>
                      <a:pt x="92" y="660"/>
                    </a:cubicBezTo>
                    <a:cubicBezTo>
                      <a:pt x="92" y="660"/>
                      <a:pt x="92" y="660"/>
                      <a:pt x="92" y="660"/>
                    </a:cubicBezTo>
                    <a:cubicBezTo>
                      <a:pt x="93" y="661"/>
                      <a:pt x="93" y="663"/>
                      <a:pt x="95" y="664"/>
                    </a:cubicBezTo>
                    <a:cubicBezTo>
                      <a:pt x="97" y="666"/>
                      <a:pt x="98" y="668"/>
                      <a:pt x="97" y="671"/>
                    </a:cubicBezTo>
                    <a:cubicBezTo>
                      <a:pt x="96" y="672"/>
                      <a:pt x="95" y="674"/>
                      <a:pt x="97" y="676"/>
                    </a:cubicBezTo>
                    <a:cubicBezTo>
                      <a:pt x="100" y="679"/>
                      <a:pt x="100" y="684"/>
                      <a:pt x="101" y="688"/>
                    </a:cubicBezTo>
                    <a:cubicBezTo>
                      <a:pt x="103" y="690"/>
                      <a:pt x="102" y="693"/>
                      <a:pt x="101" y="695"/>
                    </a:cubicBezTo>
                    <a:cubicBezTo>
                      <a:pt x="101" y="696"/>
                      <a:pt x="101" y="698"/>
                      <a:pt x="101" y="698"/>
                    </a:cubicBezTo>
                    <a:cubicBezTo>
                      <a:pt x="103" y="701"/>
                      <a:pt x="105" y="703"/>
                      <a:pt x="108" y="706"/>
                    </a:cubicBezTo>
                    <a:cubicBezTo>
                      <a:pt x="113" y="706"/>
                      <a:pt x="115" y="709"/>
                      <a:pt x="115" y="715"/>
                    </a:cubicBezTo>
                    <a:cubicBezTo>
                      <a:pt x="115" y="715"/>
                      <a:pt x="117" y="716"/>
                      <a:pt x="117" y="716"/>
                    </a:cubicBezTo>
                    <a:cubicBezTo>
                      <a:pt x="121" y="715"/>
                      <a:pt x="124" y="715"/>
                      <a:pt x="127" y="714"/>
                    </a:cubicBezTo>
                    <a:cubicBezTo>
                      <a:pt x="129" y="713"/>
                      <a:pt x="130" y="713"/>
                      <a:pt x="132" y="712"/>
                    </a:cubicBezTo>
                    <a:cubicBezTo>
                      <a:pt x="135" y="711"/>
                      <a:pt x="138" y="713"/>
                      <a:pt x="138" y="715"/>
                    </a:cubicBezTo>
                    <a:cubicBezTo>
                      <a:pt x="138" y="720"/>
                      <a:pt x="139" y="724"/>
                      <a:pt x="143" y="727"/>
                    </a:cubicBezTo>
                    <a:cubicBezTo>
                      <a:pt x="144" y="728"/>
                      <a:pt x="144" y="730"/>
                      <a:pt x="146" y="731"/>
                    </a:cubicBezTo>
                    <a:cubicBezTo>
                      <a:pt x="147" y="732"/>
                      <a:pt x="148" y="734"/>
                      <a:pt x="149" y="733"/>
                    </a:cubicBezTo>
                    <a:cubicBezTo>
                      <a:pt x="153" y="733"/>
                      <a:pt x="157" y="735"/>
                      <a:pt x="161" y="735"/>
                    </a:cubicBezTo>
                    <a:cubicBezTo>
                      <a:pt x="163" y="736"/>
                      <a:pt x="166" y="734"/>
                      <a:pt x="167" y="732"/>
                    </a:cubicBezTo>
                    <a:cubicBezTo>
                      <a:pt x="171" y="726"/>
                      <a:pt x="171" y="718"/>
                      <a:pt x="175" y="712"/>
                    </a:cubicBezTo>
                    <a:cubicBezTo>
                      <a:pt x="175" y="707"/>
                      <a:pt x="178" y="703"/>
                      <a:pt x="181" y="699"/>
                    </a:cubicBezTo>
                    <a:cubicBezTo>
                      <a:pt x="183" y="696"/>
                      <a:pt x="185" y="693"/>
                      <a:pt x="185" y="689"/>
                    </a:cubicBezTo>
                    <a:cubicBezTo>
                      <a:pt x="186" y="686"/>
                      <a:pt x="187" y="683"/>
                      <a:pt x="188" y="680"/>
                    </a:cubicBezTo>
                    <a:cubicBezTo>
                      <a:pt x="188" y="680"/>
                      <a:pt x="188" y="680"/>
                      <a:pt x="188" y="680"/>
                    </a:cubicBezTo>
                    <a:cubicBezTo>
                      <a:pt x="188" y="680"/>
                      <a:pt x="187" y="679"/>
                      <a:pt x="187" y="679"/>
                    </a:cubicBezTo>
                    <a:cubicBezTo>
                      <a:pt x="187" y="679"/>
                      <a:pt x="186" y="679"/>
                      <a:pt x="185" y="678"/>
                    </a:cubicBezTo>
                    <a:cubicBezTo>
                      <a:pt x="185" y="678"/>
                      <a:pt x="185" y="678"/>
                      <a:pt x="185" y="677"/>
                    </a:cubicBezTo>
                    <a:cubicBezTo>
                      <a:pt x="185" y="676"/>
                      <a:pt x="186" y="676"/>
                      <a:pt x="186" y="677"/>
                    </a:cubicBezTo>
                    <a:cubicBezTo>
                      <a:pt x="187" y="678"/>
                      <a:pt x="187" y="678"/>
                      <a:pt x="187" y="679"/>
                    </a:cubicBezTo>
                    <a:cubicBezTo>
                      <a:pt x="188" y="679"/>
                      <a:pt x="188" y="679"/>
                      <a:pt x="188" y="679"/>
                    </a:cubicBezTo>
                    <a:cubicBezTo>
                      <a:pt x="188" y="680"/>
                      <a:pt x="188" y="680"/>
                      <a:pt x="188" y="680"/>
                    </a:cubicBezTo>
                    <a:cubicBezTo>
                      <a:pt x="191" y="678"/>
                      <a:pt x="194" y="676"/>
                      <a:pt x="195" y="673"/>
                    </a:cubicBezTo>
                    <a:cubicBezTo>
                      <a:pt x="197" y="667"/>
                      <a:pt x="200" y="663"/>
                      <a:pt x="205" y="659"/>
                    </a:cubicBezTo>
                    <a:cubicBezTo>
                      <a:pt x="210" y="655"/>
                      <a:pt x="212" y="649"/>
                      <a:pt x="210" y="643"/>
                    </a:cubicBezTo>
                    <a:cubicBezTo>
                      <a:pt x="208" y="640"/>
                      <a:pt x="210" y="639"/>
                      <a:pt x="212" y="638"/>
                    </a:cubicBezTo>
                    <a:cubicBezTo>
                      <a:pt x="213" y="637"/>
                      <a:pt x="214" y="636"/>
                      <a:pt x="215" y="636"/>
                    </a:cubicBezTo>
                    <a:cubicBezTo>
                      <a:pt x="216" y="635"/>
                      <a:pt x="216" y="633"/>
                      <a:pt x="216" y="631"/>
                    </a:cubicBezTo>
                    <a:cubicBezTo>
                      <a:pt x="216" y="630"/>
                      <a:pt x="215" y="629"/>
                      <a:pt x="215" y="628"/>
                    </a:cubicBezTo>
                    <a:cubicBezTo>
                      <a:pt x="213" y="624"/>
                      <a:pt x="213" y="624"/>
                      <a:pt x="217" y="624"/>
                    </a:cubicBezTo>
                    <a:cubicBezTo>
                      <a:pt x="220" y="623"/>
                      <a:pt x="223" y="623"/>
                      <a:pt x="224" y="620"/>
                    </a:cubicBezTo>
                    <a:cubicBezTo>
                      <a:pt x="225" y="616"/>
                      <a:pt x="228" y="613"/>
                      <a:pt x="233" y="614"/>
                    </a:cubicBezTo>
                    <a:cubicBezTo>
                      <a:pt x="239" y="615"/>
                      <a:pt x="244" y="611"/>
                      <a:pt x="250" y="613"/>
                    </a:cubicBezTo>
                    <a:cubicBezTo>
                      <a:pt x="252" y="613"/>
                      <a:pt x="253" y="612"/>
                      <a:pt x="255" y="611"/>
                    </a:cubicBezTo>
                    <a:cubicBezTo>
                      <a:pt x="256" y="610"/>
                      <a:pt x="257" y="608"/>
                      <a:pt x="259" y="608"/>
                    </a:cubicBezTo>
                    <a:cubicBezTo>
                      <a:pt x="267" y="607"/>
                      <a:pt x="274" y="605"/>
                      <a:pt x="281" y="599"/>
                    </a:cubicBezTo>
                    <a:cubicBezTo>
                      <a:pt x="281" y="598"/>
                      <a:pt x="283" y="598"/>
                      <a:pt x="284" y="598"/>
                    </a:cubicBezTo>
                    <a:cubicBezTo>
                      <a:pt x="289" y="596"/>
                      <a:pt x="293" y="593"/>
                      <a:pt x="295" y="589"/>
                    </a:cubicBezTo>
                    <a:cubicBezTo>
                      <a:pt x="298" y="582"/>
                      <a:pt x="305" y="578"/>
                      <a:pt x="308" y="572"/>
                    </a:cubicBezTo>
                    <a:cubicBezTo>
                      <a:pt x="312" y="565"/>
                      <a:pt x="320" y="564"/>
                      <a:pt x="324" y="558"/>
                    </a:cubicBezTo>
                    <a:cubicBezTo>
                      <a:pt x="328" y="556"/>
                      <a:pt x="332" y="558"/>
                      <a:pt x="335" y="557"/>
                    </a:cubicBezTo>
                    <a:cubicBezTo>
                      <a:pt x="338" y="557"/>
                      <a:pt x="340" y="556"/>
                      <a:pt x="342" y="555"/>
                    </a:cubicBezTo>
                    <a:cubicBezTo>
                      <a:pt x="343" y="555"/>
                      <a:pt x="345" y="554"/>
                      <a:pt x="346" y="554"/>
                    </a:cubicBezTo>
                    <a:cubicBezTo>
                      <a:pt x="350" y="555"/>
                      <a:pt x="353" y="554"/>
                      <a:pt x="356" y="553"/>
                    </a:cubicBezTo>
                    <a:cubicBezTo>
                      <a:pt x="361" y="550"/>
                      <a:pt x="367" y="549"/>
                      <a:pt x="373" y="548"/>
                    </a:cubicBezTo>
                    <a:cubicBezTo>
                      <a:pt x="383" y="546"/>
                      <a:pt x="392" y="543"/>
                      <a:pt x="400" y="536"/>
                    </a:cubicBezTo>
                    <a:cubicBezTo>
                      <a:pt x="411" y="528"/>
                      <a:pt x="422" y="521"/>
                      <a:pt x="432" y="513"/>
                    </a:cubicBezTo>
                    <a:close/>
                    <a:moveTo>
                      <a:pt x="507" y="180"/>
                    </a:moveTo>
                    <a:cubicBezTo>
                      <a:pt x="507" y="180"/>
                      <a:pt x="508" y="180"/>
                      <a:pt x="508" y="180"/>
                    </a:cubicBezTo>
                    <a:cubicBezTo>
                      <a:pt x="508" y="180"/>
                      <a:pt x="509" y="180"/>
                      <a:pt x="509" y="181"/>
                    </a:cubicBezTo>
                    <a:cubicBezTo>
                      <a:pt x="510" y="182"/>
                      <a:pt x="509" y="182"/>
                      <a:pt x="508" y="182"/>
                    </a:cubicBezTo>
                    <a:cubicBezTo>
                      <a:pt x="507" y="182"/>
                      <a:pt x="507" y="182"/>
                      <a:pt x="507" y="182"/>
                    </a:cubicBezTo>
                    <a:cubicBezTo>
                      <a:pt x="506" y="181"/>
                      <a:pt x="507" y="180"/>
                      <a:pt x="507" y="180"/>
                    </a:cubicBezTo>
                    <a:close/>
                    <a:moveTo>
                      <a:pt x="495" y="185"/>
                    </a:moveTo>
                    <a:cubicBezTo>
                      <a:pt x="495" y="184"/>
                      <a:pt x="496" y="184"/>
                      <a:pt x="497" y="183"/>
                    </a:cubicBezTo>
                    <a:cubicBezTo>
                      <a:pt x="498" y="183"/>
                      <a:pt x="498" y="184"/>
                      <a:pt x="499" y="184"/>
                    </a:cubicBezTo>
                    <a:cubicBezTo>
                      <a:pt x="500" y="185"/>
                      <a:pt x="500" y="186"/>
                      <a:pt x="499" y="187"/>
                    </a:cubicBezTo>
                    <a:cubicBezTo>
                      <a:pt x="498" y="188"/>
                      <a:pt x="497" y="188"/>
                      <a:pt x="496" y="189"/>
                    </a:cubicBezTo>
                    <a:cubicBezTo>
                      <a:pt x="495" y="189"/>
                      <a:pt x="494" y="187"/>
                      <a:pt x="495" y="185"/>
                    </a:cubicBezTo>
                    <a:close/>
                    <a:moveTo>
                      <a:pt x="247" y="606"/>
                    </a:moveTo>
                    <a:cubicBezTo>
                      <a:pt x="247" y="606"/>
                      <a:pt x="247" y="605"/>
                      <a:pt x="246" y="605"/>
                    </a:cubicBezTo>
                    <a:cubicBezTo>
                      <a:pt x="247" y="605"/>
                      <a:pt x="247" y="605"/>
                      <a:pt x="248" y="605"/>
                    </a:cubicBezTo>
                    <a:cubicBezTo>
                      <a:pt x="248" y="605"/>
                      <a:pt x="248" y="605"/>
                      <a:pt x="249" y="605"/>
                    </a:cubicBezTo>
                    <a:cubicBezTo>
                      <a:pt x="248" y="606"/>
                      <a:pt x="248" y="606"/>
                      <a:pt x="247" y="606"/>
                    </a:cubicBezTo>
                    <a:close/>
                    <a:moveTo>
                      <a:pt x="332" y="42"/>
                    </a:moveTo>
                    <a:cubicBezTo>
                      <a:pt x="333" y="41"/>
                      <a:pt x="332" y="40"/>
                      <a:pt x="333" y="41"/>
                    </a:cubicBezTo>
                    <a:cubicBezTo>
                      <a:pt x="333" y="42"/>
                      <a:pt x="334" y="42"/>
                      <a:pt x="334" y="42"/>
                    </a:cubicBezTo>
                    <a:cubicBezTo>
                      <a:pt x="334" y="42"/>
                      <a:pt x="333" y="42"/>
                      <a:pt x="332" y="42"/>
                    </a:cubicBezTo>
                    <a:close/>
                    <a:moveTo>
                      <a:pt x="338" y="48"/>
                    </a:moveTo>
                    <a:cubicBezTo>
                      <a:pt x="337" y="47"/>
                      <a:pt x="337" y="46"/>
                      <a:pt x="337" y="45"/>
                    </a:cubicBezTo>
                    <a:cubicBezTo>
                      <a:pt x="337" y="45"/>
                      <a:pt x="336" y="45"/>
                      <a:pt x="336" y="45"/>
                    </a:cubicBezTo>
                    <a:cubicBezTo>
                      <a:pt x="336" y="44"/>
                      <a:pt x="336" y="44"/>
                      <a:pt x="335" y="43"/>
                    </a:cubicBezTo>
                    <a:cubicBezTo>
                      <a:pt x="336" y="44"/>
                      <a:pt x="336" y="44"/>
                      <a:pt x="337" y="45"/>
                    </a:cubicBezTo>
                    <a:cubicBezTo>
                      <a:pt x="337" y="45"/>
                      <a:pt x="337" y="45"/>
                      <a:pt x="337" y="45"/>
                    </a:cubicBezTo>
                    <a:cubicBezTo>
                      <a:pt x="337" y="46"/>
                      <a:pt x="338" y="46"/>
                      <a:pt x="338" y="47"/>
                    </a:cubicBezTo>
                    <a:cubicBezTo>
                      <a:pt x="338" y="47"/>
                      <a:pt x="338" y="48"/>
                      <a:pt x="338" y="48"/>
                    </a:cubicBezTo>
                    <a:close/>
                    <a:moveTo>
                      <a:pt x="381" y="488"/>
                    </a:moveTo>
                    <a:cubicBezTo>
                      <a:pt x="381" y="487"/>
                      <a:pt x="381" y="487"/>
                      <a:pt x="381" y="487"/>
                    </a:cubicBezTo>
                    <a:cubicBezTo>
                      <a:pt x="381" y="487"/>
                      <a:pt x="381" y="487"/>
                      <a:pt x="381" y="487"/>
                    </a:cubicBezTo>
                    <a:lnTo>
                      <a:pt x="381" y="488"/>
                    </a:lnTo>
                    <a:close/>
                    <a:moveTo>
                      <a:pt x="386" y="461"/>
                    </a:moveTo>
                    <a:cubicBezTo>
                      <a:pt x="385" y="460"/>
                      <a:pt x="385" y="460"/>
                      <a:pt x="385" y="460"/>
                    </a:cubicBezTo>
                    <a:cubicBezTo>
                      <a:pt x="386" y="461"/>
                      <a:pt x="386" y="461"/>
                      <a:pt x="386" y="461"/>
                    </a:cubicBezTo>
                    <a:cubicBezTo>
                      <a:pt x="387" y="462"/>
                      <a:pt x="387" y="462"/>
                      <a:pt x="387" y="462"/>
                    </a:cubicBezTo>
                    <a:lnTo>
                      <a:pt x="386" y="46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0" name="Freeform 227">
                <a:extLst>
                  <a:ext uri="{FF2B5EF4-FFF2-40B4-BE49-F238E27FC236}">
                    <a16:creationId xmlns:a16="http://schemas.microsoft.com/office/drawing/2014/main" id="{47D15B11-9AA1-46F4-8C34-17BF41BADD4F}"/>
                  </a:ext>
                </a:extLst>
              </p:cNvPr>
              <p:cNvSpPr>
                <a:spLocks/>
              </p:cNvSpPr>
              <p:nvPr/>
            </p:nvSpPr>
            <p:spPr bwMode="auto">
              <a:xfrm>
                <a:off x="3014" y="2891"/>
                <a:ext cx="1" cy="0"/>
              </a:xfrm>
              <a:custGeom>
                <a:avLst/>
                <a:gdLst>
                  <a:gd name="T0" fmla="*/ 1 w 1"/>
                  <a:gd name="T1" fmla="*/ 0 h 1"/>
                  <a:gd name="T2" fmla="*/ 0 w 1"/>
                  <a:gd name="T3" fmla="*/ 0 h 1"/>
                  <a:gd name="T4" fmla="*/ 0 w 1"/>
                  <a:gd name="T5" fmla="*/ 1 h 1"/>
                  <a:gd name="T6" fmla="*/ 1 w 1"/>
                  <a:gd name="T7" fmla="*/ 0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0"/>
                      <a:pt x="0" y="1"/>
                    </a:cubicBezTo>
                    <a:cubicBezTo>
                      <a:pt x="0" y="1"/>
                      <a:pt x="0"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1" name="Freeform 228">
                <a:extLst>
                  <a:ext uri="{FF2B5EF4-FFF2-40B4-BE49-F238E27FC236}">
                    <a16:creationId xmlns:a16="http://schemas.microsoft.com/office/drawing/2014/main" id="{0FC8B166-ABA3-48F5-92A1-D688F4F49CB0}"/>
                  </a:ext>
                </a:extLst>
              </p:cNvPr>
              <p:cNvSpPr>
                <a:spLocks/>
              </p:cNvSpPr>
              <p:nvPr/>
            </p:nvSpPr>
            <p:spPr bwMode="auto">
              <a:xfrm>
                <a:off x="3203" y="2842"/>
                <a:ext cx="0" cy="0"/>
              </a:xfrm>
              <a:custGeom>
                <a:avLst/>
                <a:gdLst>
                  <a:gd name="T0" fmla="*/ 1 h 1"/>
                  <a:gd name="T1" fmla="*/ 1 h 1"/>
                  <a:gd name="T2" fmla="*/ 0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1"/>
                    </a:cubicBezTo>
                    <a:cubicBezTo>
                      <a:pt x="0" y="0"/>
                      <a:pt x="0" y="0"/>
                      <a:pt x="0" y="0"/>
                    </a:cubicBezTo>
                    <a:cubicBezTo>
                      <a:pt x="0" y="0"/>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2" name="Oval 229">
                <a:extLst>
                  <a:ext uri="{FF2B5EF4-FFF2-40B4-BE49-F238E27FC236}">
                    <a16:creationId xmlns:a16="http://schemas.microsoft.com/office/drawing/2014/main" id="{D5C76FE9-3DD0-4D93-BB45-9260AA3E4B1E}"/>
                  </a:ext>
                </a:extLst>
              </p:cNvPr>
              <p:cNvSpPr>
                <a:spLocks noChangeArrowheads="1"/>
              </p:cNvSpPr>
              <p:nvPr/>
            </p:nvSpPr>
            <p:spPr bwMode="auto">
              <a:xfrm>
                <a:off x="4087" y="3739"/>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3" name="Freeform 230">
                <a:extLst>
                  <a:ext uri="{FF2B5EF4-FFF2-40B4-BE49-F238E27FC236}">
                    <a16:creationId xmlns:a16="http://schemas.microsoft.com/office/drawing/2014/main" id="{AE09A8C8-D70D-49A8-ACB5-F6CF52FD6E3E}"/>
                  </a:ext>
                </a:extLst>
              </p:cNvPr>
              <p:cNvSpPr>
                <a:spLocks/>
              </p:cNvSpPr>
              <p:nvPr/>
            </p:nvSpPr>
            <p:spPr bwMode="auto">
              <a:xfrm>
                <a:off x="4083" y="3622"/>
                <a:ext cx="281" cy="247"/>
              </a:xfrm>
              <a:custGeom>
                <a:avLst/>
                <a:gdLst>
                  <a:gd name="T0" fmla="*/ 528 w 550"/>
                  <a:gd name="T1" fmla="*/ 205 h 484"/>
                  <a:gd name="T2" fmla="*/ 505 w 550"/>
                  <a:gd name="T3" fmla="*/ 172 h 484"/>
                  <a:gd name="T4" fmla="*/ 472 w 550"/>
                  <a:gd name="T5" fmla="*/ 126 h 484"/>
                  <a:gd name="T6" fmla="*/ 459 w 550"/>
                  <a:gd name="T7" fmla="*/ 76 h 484"/>
                  <a:gd name="T8" fmla="*/ 439 w 550"/>
                  <a:gd name="T9" fmla="*/ 46 h 484"/>
                  <a:gd name="T10" fmla="*/ 425 w 550"/>
                  <a:gd name="T11" fmla="*/ 0 h 484"/>
                  <a:gd name="T12" fmla="*/ 411 w 550"/>
                  <a:gd name="T13" fmla="*/ 31 h 484"/>
                  <a:gd name="T14" fmla="*/ 397 w 550"/>
                  <a:gd name="T15" fmla="*/ 95 h 484"/>
                  <a:gd name="T16" fmla="*/ 368 w 550"/>
                  <a:gd name="T17" fmla="*/ 88 h 484"/>
                  <a:gd name="T18" fmla="*/ 330 w 550"/>
                  <a:gd name="T19" fmla="*/ 62 h 484"/>
                  <a:gd name="T20" fmla="*/ 341 w 550"/>
                  <a:gd name="T21" fmla="*/ 33 h 484"/>
                  <a:gd name="T22" fmla="*/ 331 w 550"/>
                  <a:gd name="T23" fmla="*/ 15 h 484"/>
                  <a:gd name="T24" fmla="*/ 285 w 550"/>
                  <a:gd name="T25" fmla="*/ 3 h 484"/>
                  <a:gd name="T26" fmla="*/ 285 w 550"/>
                  <a:gd name="T27" fmla="*/ 10 h 484"/>
                  <a:gd name="T28" fmla="*/ 255 w 550"/>
                  <a:gd name="T29" fmla="*/ 27 h 484"/>
                  <a:gd name="T30" fmla="*/ 228 w 550"/>
                  <a:gd name="T31" fmla="*/ 56 h 484"/>
                  <a:gd name="T32" fmla="*/ 196 w 550"/>
                  <a:gd name="T33" fmla="*/ 47 h 484"/>
                  <a:gd name="T34" fmla="*/ 170 w 550"/>
                  <a:gd name="T35" fmla="*/ 73 h 484"/>
                  <a:gd name="T36" fmla="*/ 158 w 550"/>
                  <a:gd name="T37" fmla="*/ 83 h 484"/>
                  <a:gd name="T38" fmla="*/ 151 w 550"/>
                  <a:gd name="T39" fmla="*/ 84 h 484"/>
                  <a:gd name="T40" fmla="*/ 129 w 550"/>
                  <a:gd name="T41" fmla="*/ 114 h 484"/>
                  <a:gd name="T42" fmla="*/ 70 w 550"/>
                  <a:gd name="T43" fmla="*/ 142 h 484"/>
                  <a:gd name="T44" fmla="*/ 24 w 550"/>
                  <a:gd name="T45" fmla="*/ 163 h 484"/>
                  <a:gd name="T46" fmla="*/ 14 w 550"/>
                  <a:gd name="T47" fmla="*/ 177 h 484"/>
                  <a:gd name="T48" fmla="*/ 12 w 550"/>
                  <a:gd name="T49" fmla="*/ 224 h 484"/>
                  <a:gd name="T50" fmla="*/ 5 w 550"/>
                  <a:gd name="T51" fmla="*/ 237 h 484"/>
                  <a:gd name="T52" fmla="*/ 8 w 550"/>
                  <a:gd name="T53" fmla="*/ 253 h 484"/>
                  <a:gd name="T54" fmla="*/ 17 w 550"/>
                  <a:gd name="T55" fmla="*/ 324 h 484"/>
                  <a:gd name="T56" fmla="*/ 11 w 550"/>
                  <a:gd name="T57" fmla="*/ 373 h 484"/>
                  <a:gd name="T58" fmla="*/ 65 w 550"/>
                  <a:gd name="T59" fmla="*/ 365 h 484"/>
                  <a:gd name="T60" fmla="*/ 120 w 550"/>
                  <a:gd name="T61" fmla="*/ 359 h 484"/>
                  <a:gd name="T62" fmla="*/ 189 w 550"/>
                  <a:gd name="T63" fmla="*/ 331 h 484"/>
                  <a:gd name="T64" fmla="*/ 246 w 550"/>
                  <a:gd name="T65" fmla="*/ 336 h 484"/>
                  <a:gd name="T66" fmla="*/ 272 w 550"/>
                  <a:gd name="T67" fmla="*/ 367 h 484"/>
                  <a:gd name="T68" fmla="*/ 277 w 550"/>
                  <a:gd name="T69" fmla="*/ 388 h 484"/>
                  <a:gd name="T70" fmla="*/ 309 w 550"/>
                  <a:gd name="T71" fmla="*/ 359 h 484"/>
                  <a:gd name="T72" fmla="*/ 302 w 550"/>
                  <a:gd name="T73" fmla="*/ 380 h 484"/>
                  <a:gd name="T74" fmla="*/ 298 w 550"/>
                  <a:gd name="T75" fmla="*/ 397 h 484"/>
                  <a:gd name="T76" fmla="*/ 312 w 550"/>
                  <a:gd name="T77" fmla="*/ 388 h 484"/>
                  <a:gd name="T78" fmla="*/ 319 w 550"/>
                  <a:gd name="T79" fmla="*/ 406 h 484"/>
                  <a:gd name="T80" fmla="*/ 319 w 550"/>
                  <a:gd name="T81" fmla="*/ 407 h 484"/>
                  <a:gd name="T82" fmla="*/ 341 w 550"/>
                  <a:gd name="T83" fmla="*/ 463 h 484"/>
                  <a:gd name="T84" fmla="*/ 383 w 550"/>
                  <a:gd name="T85" fmla="*/ 461 h 484"/>
                  <a:gd name="T86" fmla="*/ 396 w 550"/>
                  <a:gd name="T87" fmla="*/ 482 h 484"/>
                  <a:gd name="T88" fmla="*/ 447 w 550"/>
                  <a:gd name="T89" fmla="*/ 462 h 484"/>
                  <a:gd name="T90" fmla="*/ 483 w 550"/>
                  <a:gd name="T91" fmla="*/ 398 h 484"/>
                  <a:gd name="T92" fmla="*/ 526 w 550"/>
                  <a:gd name="T93" fmla="*/ 337 h 484"/>
                  <a:gd name="T94" fmla="*/ 543 w 550"/>
                  <a:gd name="T95" fmla="*/ 268 h 484"/>
                  <a:gd name="T96" fmla="*/ 550 w 550"/>
                  <a:gd name="T97" fmla="*/ 223 h 4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550" h="484">
                    <a:moveTo>
                      <a:pt x="547" y="222"/>
                    </a:moveTo>
                    <a:cubicBezTo>
                      <a:pt x="542" y="226"/>
                      <a:pt x="542" y="226"/>
                      <a:pt x="539" y="221"/>
                    </a:cubicBezTo>
                    <a:cubicBezTo>
                      <a:pt x="538" y="220"/>
                      <a:pt x="538" y="219"/>
                      <a:pt x="537" y="218"/>
                    </a:cubicBezTo>
                    <a:cubicBezTo>
                      <a:pt x="534" y="214"/>
                      <a:pt x="533" y="208"/>
                      <a:pt x="528" y="205"/>
                    </a:cubicBezTo>
                    <a:cubicBezTo>
                      <a:pt x="526" y="199"/>
                      <a:pt x="519" y="194"/>
                      <a:pt x="521" y="186"/>
                    </a:cubicBezTo>
                    <a:cubicBezTo>
                      <a:pt x="522" y="182"/>
                      <a:pt x="519" y="180"/>
                      <a:pt x="516" y="179"/>
                    </a:cubicBezTo>
                    <a:cubicBezTo>
                      <a:pt x="513" y="177"/>
                      <a:pt x="510" y="176"/>
                      <a:pt x="507" y="175"/>
                    </a:cubicBezTo>
                    <a:cubicBezTo>
                      <a:pt x="506" y="174"/>
                      <a:pt x="505" y="173"/>
                      <a:pt x="505" y="172"/>
                    </a:cubicBezTo>
                    <a:cubicBezTo>
                      <a:pt x="505" y="167"/>
                      <a:pt x="504" y="162"/>
                      <a:pt x="502" y="158"/>
                    </a:cubicBezTo>
                    <a:cubicBezTo>
                      <a:pt x="500" y="154"/>
                      <a:pt x="498" y="150"/>
                      <a:pt x="498" y="146"/>
                    </a:cubicBezTo>
                    <a:cubicBezTo>
                      <a:pt x="498" y="144"/>
                      <a:pt x="496" y="142"/>
                      <a:pt x="495" y="142"/>
                    </a:cubicBezTo>
                    <a:cubicBezTo>
                      <a:pt x="487" y="137"/>
                      <a:pt x="481" y="129"/>
                      <a:pt x="472" y="126"/>
                    </a:cubicBezTo>
                    <a:cubicBezTo>
                      <a:pt x="470" y="125"/>
                      <a:pt x="469" y="123"/>
                      <a:pt x="468" y="121"/>
                    </a:cubicBezTo>
                    <a:cubicBezTo>
                      <a:pt x="468" y="116"/>
                      <a:pt x="466" y="112"/>
                      <a:pt x="467" y="108"/>
                    </a:cubicBezTo>
                    <a:cubicBezTo>
                      <a:pt x="467" y="101"/>
                      <a:pt x="466" y="96"/>
                      <a:pt x="463" y="90"/>
                    </a:cubicBezTo>
                    <a:cubicBezTo>
                      <a:pt x="460" y="86"/>
                      <a:pt x="459" y="82"/>
                      <a:pt x="459" y="76"/>
                    </a:cubicBezTo>
                    <a:cubicBezTo>
                      <a:pt x="459" y="73"/>
                      <a:pt x="459" y="69"/>
                      <a:pt x="459" y="65"/>
                    </a:cubicBezTo>
                    <a:cubicBezTo>
                      <a:pt x="459" y="60"/>
                      <a:pt x="457" y="55"/>
                      <a:pt x="453" y="52"/>
                    </a:cubicBezTo>
                    <a:cubicBezTo>
                      <a:pt x="450" y="49"/>
                      <a:pt x="448" y="48"/>
                      <a:pt x="444" y="49"/>
                    </a:cubicBezTo>
                    <a:cubicBezTo>
                      <a:pt x="442" y="50"/>
                      <a:pt x="440" y="48"/>
                      <a:pt x="439" y="46"/>
                    </a:cubicBezTo>
                    <a:cubicBezTo>
                      <a:pt x="439" y="44"/>
                      <a:pt x="438" y="43"/>
                      <a:pt x="439" y="41"/>
                    </a:cubicBezTo>
                    <a:cubicBezTo>
                      <a:pt x="439" y="35"/>
                      <a:pt x="437" y="30"/>
                      <a:pt x="436" y="25"/>
                    </a:cubicBezTo>
                    <a:cubicBezTo>
                      <a:pt x="434" y="17"/>
                      <a:pt x="430" y="11"/>
                      <a:pt x="428" y="3"/>
                    </a:cubicBezTo>
                    <a:cubicBezTo>
                      <a:pt x="428" y="2"/>
                      <a:pt x="426" y="1"/>
                      <a:pt x="425" y="0"/>
                    </a:cubicBezTo>
                    <a:cubicBezTo>
                      <a:pt x="424" y="0"/>
                      <a:pt x="423" y="0"/>
                      <a:pt x="422" y="1"/>
                    </a:cubicBezTo>
                    <a:cubicBezTo>
                      <a:pt x="421" y="1"/>
                      <a:pt x="420" y="2"/>
                      <a:pt x="420" y="3"/>
                    </a:cubicBezTo>
                    <a:cubicBezTo>
                      <a:pt x="418" y="8"/>
                      <a:pt x="417" y="13"/>
                      <a:pt x="415" y="17"/>
                    </a:cubicBezTo>
                    <a:cubicBezTo>
                      <a:pt x="413" y="22"/>
                      <a:pt x="413" y="27"/>
                      <a:pt x="411" y="31"/>
                    </a:cubicBezTo>
                    <a:cubicBezTo>
                      <a:pt x="409" y="39"/>
                      <a:pt x="407" y="47"/>
                      <a:pt x="408" y="56"/>
                    </a:cubicBezTo>
                    <a:cubicBezTo>
                      <a:pt x="408" y="58"/>
                      <a:pt x="408" y="61"/>
                      <a:pt x="407" y="64"/>
                    </a:cubicBezTo>
                    <a:cubicBezTo>
                      <a:pt x="405" y="70"/>
                      <a:pt x="403" y="76"/>
                      <a:pt x="401" y="83"/>
                    </a:cubicBezTo>
                    <a:cubicBezTo>
                      <a:pt x="400" y="87"/>
                      <a:pt x="399" y="91"/>
                      <a:pt x="397" y="95"/>
                    </a:cubicBezTo>
                    <a:cubicBezTo>
                      <a:pt x="396" y="98"/>
                      <a:pt x="393" y="100"/>
                      <a:pt x="389" y="101"/>
                    </a:cubicBezTo>
                    <a:cubicBezTo>
                      <a:pt x="384" y="102"/>
                      <a:pt x="379" y="101"/>
                      <a:pt x="376" y="97"/>
                    </a:cubicBezTo>
                    <a:cubicBezTo>
                      <a:pt x="374" y="94"/>
                      <a:pt x="372" y="91"/>
                      <a:pt x="371" y="88"/>
                    </a:cubicBezTo>
                    <a:cubicBezTo>
                      <a:pt x="370" y="88"/>
                      <a:pt x="369" y="88"/>
                      <a:pt x="368" y="88"/>
                    </a:cubicBezTo>
                    <a:cubicBezTo>
                      <a:pt x="364" y="88"/>
                      <a:pt x="360" y="87"/>
                      <a:pt x="357" y="83"/>
                    </a:cubicBezTo>
                    <a:cubicBezTo>
                      <a:pt x="353" y="78"/>
                      <a:pt x="348" y="76"/>
                      <a:pt x="343" y="74"/>
                    </a:cubicBezTo>
                    <a:cubicBezTo>
                      <a:pt x="340" y="72"/>
                      <a:pt x="338" y="70"/>
                      <a:pt x="336" y="68"/>
                    </a:cubicBezTo>
                    <a:cubicBezTo>
                      <a:pt x="334" y="66"/>
                      <a:pt x="332" y="64"/>
                      <a:pt x="330" y="62"/>
                    </a:cubicBezTo>
                    <a:cubicBezTo>
                      <a:pt x="328" y="60"/>
                      <a:pt x="327" y="57"/>
                      <a:pt x="328" y="54"/>
                    </a:cubicBezTo>
                    <a:cubicBezTo>
                      <a:pt x="330" y="49"/>
                      <a:pt x="333" y="45"/>
                      <a:pt x="333" y="39"/>
                    </a:cubicBezTo>
                    <a:cubicBezTo>
                      <a:pt x="333" y="38"/>
                      <a:pt x="335" y="36"/>
                      <a:pt x="336" y="36"/>
                    </a:cubicBezTo>
                    <a:cubicBezTo>
                      <a:pt x="338" y="35"/>
                      <a:pt x="340" y="34"/>
                      <a:pt x="341" y="33"/>
                    </a:cubicBezTo>
                    <a:cubicBezTo>
                      <a:pt x="343" y="29"/>
                      <a:pt x="345" y="25"/>
                      <a:pt x="348" y="20"/>
                    </a:cubicBezTo>
                    <a:cubicBezTo>
                      <a:pt x="348" y="20"/>
                      <a:pt x="347" y="18"/>
                      <a:pt x="346" y="17"/>
                    </a:cubicBezTo>
                    <a:cubicBezTo>
                      <a:pt x="344" y="16"/>
                      <a:pt x="341" y="14"/>
                      <a:pt x="339" y="16"/>
                    </a:cubicBezTo>
                    <a:cubicBezTo>
                      <a:pt x="336" y="17"/>
                      <a:pt x="334" y="17"/>
                      <a:pt x="331" y="15"/>
                    </a:cubicBezTo>
                    <a:cubicBezTo>
                      <a:pt x="330" y="14"/>
                      <a:pt x="328" y="15"/>
                      <a:pt x="326" y="16"/>
                    </a:cubicBezTo>
                    <a:cubicBezTo>
                      <a:pt x="325" y="16"/>
                      <a:pt x="323" y="17"/>
                      <a:pt x="322" y="17"/>
                    </a:cubicBezTo>
                    <a:cubicBezTo>
                      <a:pt x="314" y="14"/>
                      <a:pt x="305" y="13"/>
                      <a:pt x="297" y="8"/>
                    </a:cubicBezTo>
                    <a:cubicBezTo>
                      <a:pt x="293" y="6"/>
                      <a:pt x="289" y="4"/>
                      <a:pt x="285" y="3"/>
                    </a:cubicBezTo>
                    <a:cubicBezTo>
                      <a:pt x="284" y="3"/>
                      <a:pt x="283" y="3"/>
                      <a:pt x="282" y="3"/>
                    </a:cubicBezTo>
                    <a:cubicBezTo>
                      <a:pt x="281" y="3"/>
                      <a:pt x="281" y="4"/>
                      <a:pt x="281" y="4"/>
                    </a:cubicBezTo>
                    <a:cubicBezTo>
                      <a:pt x="280" y="5"/>
                      <a:pt x="280" y="6"/>
                      <a:pt x="281" y="6"/>
                    </a:cubicBezTo>
                    <a:cubicBezTo>
                      <a:pt x="282" y="7"/>
                      <a:pt x="284" y="9"/>
                      <a:pt x="285" y="10"/>
                    </a:cubicBezTo>
                    <a:cubicBezTo>
                      <a:pt x="287" y="12"/>
                      <a:pt x="287" y="15"/>
                      <a:pt x="284" y="16"/>
                    </a:cubicBezTo>
                    <a:cubicBezTo>
                      <a:pt x="281" y="18"/>
                      <a:pt x="277" y="18"/>
                      <a:pt x="273" y="18"/>
                    </a:cubicBezTo>
                    <a:cubicBezTo>
                      <a:pt x="271" y="18"/>
                      <a:pt x="269" y="18"/>
                      <a:pt x="267" y="19"/>
                    </a:cubicBezTo>
                    <a:cubicBezTo>
                      <a:pt x="262" y="21"/>
                      <a:pt x="258" y="23"/>
                      <a:pt x="255" y="27"/>
                    </a:cubicBezTo>
                    <a:cubicBezTo>
                      <a:pt x="251" y="33"/>
                      <a:pt x="247" y="39"/>
                      <a:pt x="242" y="45"/>
                    </a:cubicBezTo>
                    <a:cubicBezTo>
                      <a:pt x="240" y="47"/>
                      <a:pt x="240" y="50"/>
                      <a:pt x="241" y="54"/>
                    </a:cubicBezTo>
                    <a:cubicBezTo>
                      <a:pt x="242" y="56"/>
                      <a:pt x="240" y="58"/>
                      <a:pt x="237" y="58"/>
                    </a:cubicBezTo>
                    <a:cubicBezTo>
                      <a:pt x="234" y="57"/>
                      <a:pt x="231" y="55"/>
                      <a:pt x="228" y="56"/>
                    </a:cubicBezTo>
                    <a:cubicBezTo>
                      <a:pt x="225" y="57"/>
                      <a:pt x="223" y="56"/>
                      <a:pt x="222" y="54"/>
                    </a:cubicBezTo>
                    <a:cubicBezTo>
                      <a:pt x="220" y="51"/>
                      <a:pt x="217" y="48"/>
                      <a:pt x="215" y="45"/>
                    </a:cubicBezTo>
                    <a:cubicBezTo>
                      <a:pt x="213" y="43"/>
                      <a:pt x="210" y="41"/>
                      <a:pt x="206" y="43"/>
                    </a:cubicBezTo>
                    <a:cubicBezTo>
                      <a:pt x="203" y="44"/>
                      <a:pt x="199" y="45"/>
                      <a:pt x="196" y="47"/>
                    </a:cubicBezTo>
                    <a:cubicBezTo>
                      <a:pt x="193" y="49"/>
                      <a:pt x="190" y="50"/>
                      <a:pt x="187" y="51"/>
                    </a:cubicBezTo>
                    <a:cubicBezTo>
                      <a:pt x="182" y="52"/>
                      <a:pt x="183" y="57"/>
                      <a:pt x="180" y="60"/>
                    </a:cubicBezTo>
                    <a:cubicBezTo>
                      <a:pt x="179" y="61"/>
                      <a:pt x="178" y="62"/>
                      <a:pt x="176" y="63"/>
                    </a:cubicBezTo>
                    <a:cubicBezTo>
                      <a:pt x="171" y="64"/>
                      <a:pt x="170" y="68"/>
                      <a:pt x="170" y="73"/>
                    </a:cubicBezTo>
                    <a:cubicBezTo>
                      <a:pt x="170" y="74"/>
                      <a:pt x="170" y="75"/>
                      <a:pt x="170" y="76"/>
                    </a:cubicBezTo>
                    <a:cubicBezTo>
                      <a:pt x="170" y="78"/>
                      <a:pt x="168" y="79"/>
                      <a:pt x="167" y="79"/>
                    </a:cubicBezTo>
                    <a:cubicBezTo>
                      <a:pt x="165" y="79"/>
                      <a:pt x="163" y="79"/>
                      <a:pt x="162" y="79"/>
                    </a:cubicBezTo>
                    <a:cubicBezTo>
                      <a:pt x="160" y="79"/>
                      <a:pt x="158" y="81"/>
                      <a:pt x="158" y="83"/>
                    </a:cubicBezTo>
                    <a:cubicBezTo>
                      <a:pt x="158" y="85"/>
                      <a:pt x="159" y="88"/>
                      <a:pt x="159" y="90"/>
                    </a:cubicBezTo>
                    <a:cubicBezTo>
                      <a:pt x="159" y="90"/>
                      <a:pt x="159" y="91"/>
                      <a:pt x="159" y="91"/>
                    </a:cubicBezTo>
                    <a:cubicBezTo>
                      <a:pt x="158" y="92"/>
                      <a:pt x="157" y="92"/>
                      <a:pt x="156" y="91"/>
                    </a:cubicBezTo>
                    <a:cubicBezTo>
                      <a:pt x="154" y="89"/>
                      <a:pt x="153" y="86"/>
                      <a:pt x="151" y="84"/>
                    </a:cubicBezTo>
                    <a:cubicBezTo>
                      <a:pt x="150" y="83"/>
                      <a:pt x="148" y="82"/>
                      <a:pt x="147" y="83"/>
                    </a:cubicBezTo>
                    <a:cubicBezTo>
                      <a:pt x="144" y="85"/>
                      <a:pt x="142" y="87"/>
                      <a:pt x="139" y="90"/>
                    </a:cubicBezTo>
                    <a:cubicBezTo>
                      <a:pt x="138" y="91"/>
                      <a:pt x="137" y="93"/>
                      <a:pt x="137" y="95"/>
                    </a:cubicBezTo>
                    <a:cubicBezTo>
                      <a:pt x="137" y="103"/>
                      <a:pt x="135" y="109"/>
                      <a:pt x="129" y="114"/>
                    </a:cubicBezTo>
                    <a:cubicBezTo>
                      <a:pt x="127" y="116"/>
                      <a:pt x="127" y="118"/>
                      <a:pt x="125" y="120"/>
                    </a:cubicBezTo>
                    <a:cubicBezTo>
                      <a:pt x="121" y="126"/>
                      <a:pt x="115" y="130"/>
                      <a:pt x="108" y="131"/>
                    </a:cubicBezTo>
                    <a:cubicBezTo>
                      <a:pt x="103" y="131"/>
                      <a:pt x="98" y="132"/>
                      <a:pt x="93" y="133"/>
                    </a:cubicBezTo>
                    <a:cubicBezTo>
                      <a:pt x="86" y="138"/>
                      <a:pt x="77" y="136"/>
                      <a:pt x="70" y="142"/>
                    </a:cubicBezTo>
                    <a:cubicBezTo>
                      <a:pt x="69" y="143"/>
                      <a:pt x="67" y="143"/>
                      <a:pt x="66" y="143"/>
                    </a:cubicBezTo>
                    <a:cubicBezTo>
                      <a:pt x="60" y="141"/>
                      <a:pt x="55" y="144"/>
                      <a:pt x="50" y="146"/>
                    </a:cubicBezTo>
                    <a:cubicBezTo>
                      <a:pt x="44" y="150"/>
                      <a:pt x="38" y="154"/>
                      <a:pt x="31" y="156"/>
                    </a:cubicBezTo>
                    <a:cubicBezTo>
                      <a:pt x="28" y="157"/>
                      <a:pt x="26" y="160"/>
                      <a:pt x="24" y="163"/>
                    </a:cubicBezTo>
                    <a:cubicBezTo>
                      <a:pt x="22" y="166"/>
                      <a:pt x="22" y="162"/>
                      <a:pt x="21" y="162"/>
                    </a:cubicBezTo>
                    <a:cubicBezTo>
                      <a:pt x="20" y="162"/>
                      <a:pt x="18" y="162"/>
                      <a:pt x="18" y="163"/>
                    </a:cubicBezTo>
                    <a:cubicBezTo>
                      <a:pt x="16" y="165"/>
                      <a:pt x="15" y="166"/>
                      <a:pt x="15" y="169"/>
                    </a:cubicBezTo>
                    <a:cubicBezTo>
                      <a:pt x="14" y="171"/>
                      <a:pt x="14" y="174"/>
                      <a:pt x="14" y="177"/>
                    </a:cubicBezTo>
                    <a:cubicBezTo>
                      <a:pt x="14" y="181"/>
                      <a:pt x="13" y="185"/>
                      <a:pt x="10" y="189"/>
                    </a:cubicBezTo>
                    <a:cubicBezTo>
                      <a:pt x="8" y="193"/>
                      <a:pt x="7" y="197"/>
                      <a:pt x="7" y="202"/>
                    </a:cubicBezTo>
                    <a:cubicBezTo>
                      <a:pt x="7" y="208"/>
                      <a:pt x="7" y="214"/>
                      <a:pt x="10" y="219"/>
                    </a:cubicBezTo>
                    <a:cubicBezTo>
                      <a:pt x="11" y="221"/>
                      <a:pt x="12" y="222"/>
                      <a:pt x="12" y="224"/>
                    </a:cubicBezTo>
                    <a:cubicBezTo>
                      <a:pt x="12" y="226"/>
                      <a:pt x="12" y="227"/>
                      <a:pt x="10" y="228"/>
                    </a:cubicBezTo>
                    <a:cubicBezTo>
                      <a:pt x="10" y="229"/>
                      <a:pt x="9" y="230"/>
                      <a:pt x="8" y="230"/>
                    </a:cubicBezTo>
                    <a:cubicBezTo>
                      <a:pt x="7" y="232"/>
                      <a:pt x="6" y="235"/>
                      <a:pt x="5" y="237"/>
                    </a:cubicBezTo>
                    <a:cubicBezTo>
                      <a:pt x="5" y="237"/>
                      <a:pt x="5" y="237"/>
                      <a:pt x="5" y="237"/>
                    </a:cubicBezTo>
                    <a:cubicBezTo>
                      <a:pt x="5" y="237"/>
                      <a:pt x="5" y="237"/>
                      <a:pt x="5" y="237"/>
                    </a:cubicBezTo>
                    <a:cubicBezTo>
                      <a:pt x="5" y="237"/>
                      <a:pt x="5" y="237"/>
                      <a:pt x="5" y="237"/>
                    </a:cubicBezTo>
                    <a:cubicBezTo>
                      <a:pt x="5" y="239"/>
                      <a:pt x="5" y="240"/>
                      <a:pt x="5" y="242"/>
                    </a:cubicBezTo>
                    <a:cubicBezTo>
                      <a:pt x="7" y="245"/>
                      <a:pt x="8" y="249"/>
                      <a:pt x="8" y="253"/>
                    </a:cubicBezTo>
                    <a:cubicBezTo>
                      <a:pt x="7" y="260"/>
                      <a:pt x="9" y="266"/>
                      <a:pt x="11" y="272"/>
                    </a:cubicBezTo>
                    <a:cubicBezTo>
                      <a:pt x="13" y="279"/>
                      <a:pt x="14" y="286"/>
                      <a:pt x="14" y="293"/>
                    </a:cubicBezTo>
                    <a:cubicBezTo>
                      <a:pt x="14" y="302"/>
                      <a:pt x="14" y="310"/>
                      <a:pt x="16" y="318"/>
                    </a:cubicBezTo>
                    <a:cubicBezTo>
                      <a:pt x="17" y="320"/>
                      <a:pt x="17" y="322"/>
                      <a:pt x="17" y="324"/>
                    </a:cubicBezTo>
                    <a:cubicBezTo>
                      <a:pt x="16" y="329"/>
                      <a:pt x="15" y="333"/>
                      <a:pt x="14" y="337"/>
                    </a:cubicBezTo>
                    <a:cubicBezTo>
                      <a:pt x="13" y="343"/>
                      <a:pt x="10" y="348"/>
                      <a:pt x="5" y="352"/>
                    </a:cubicBezTo>
                    <a:cubicBezTo>
                      <a:pt x="0" y="355"/>
                      <a:pt x="0" y="362"/>
                      <a:pt x="4" y="366"/>
                    </a:cubicBezTo>
                    <a:cubicBezTo>
                      <a:pt x="6" y="368"/>
                      <a:pt x="9" y="370"/>
                      <a:pt x="11" y="373"/>
                    </a:cubicBezTo>
                    <a:cubicBezTo>
                      <a:pt x="14" y="377"/>
                      <a:pt x="18" y="379"/>
                      <a:pt x="23" y="379"/>
                    </a:cubicBezTo>
                    <a:cubicBezTo>
                      <a:pt x="27" y="380"/>
                      <a:pt x="31" y="380"/>
                      <a:pt x="35" y="380"/>
                    </a:cubicBezTo>
                    <a:cubicBezTo>
                      <a:pt x="37" y="380"/>
                      <a:pt x="40" y="379"/>
                      <a:pt x="41" y="378"/>
                    </a:cubicBezTo>
                    <a:cubicBezTo>
                      <a:pt x="49" y="373"/>
                      <a:pt x="59" y="372"/>
                      <a:pt x="65" y="365"/>
                    </a:cubicBezTo>
                    <a:cubicBezTo>
                      <a:pt x="66" y="364"/>
                      <a:pt x="67" y="364"/>
                      <a:pt x="68" y="364"/>
                    </a:cubicBezTo>
                    <a:cubicBezTo>
                      <a:pt x="76" y="363"/>
                      <a:pt x="83" y="360"/>
                      <a:pt x="91" y="362"/>
                    </a:cubicBezTo>
                    <a:cubicBezTo>
                      <a:pt x="98" y="364"/>
                      <a:pt x="104" y="363"/>
                      <a:pt x="111" y="363"/>
                    </a:cubicBezTo>
                    <a:cubicBezTo>
                      <a:pt x="114" y="363"/>
                      <a:pt x="117" y="362"/>
                      <a:pt x="120" y="359"/>
                    </a:cubicBezTo>
                    <a:cubicBezTo>
                      <a:pt x="127" y="352"/>
                      <a:pt x="132" y="349"/>
                      <a:pt x="142" y="344"/>
                    </a:cubicBezTo>
                    <a:cubicBezTo>
                      <a:pt x="144" y="343"/>
                      <a:pt x="147" y="341"/>
                      <a:pt x="149" y="339"/>
                    </a:cubicBezTo>
                    <a:cubicBezTo>
                      <a:pt x="152" y="337"/>
                      <a:pt x="156" y="336"/>
                      <a:pt x="160" y="336"/>
                    </a:cubicBezTo>
                    <a:cubicBezTo>
                      <a:pt x="170" y="338"/>
                      <a:pt x="180" y="336"/>
                      <a:pt x="189" y="331"/>
                    </a:cubicBezTo>
                    <a:cubicBezTo>
                      <a:pt x="196" y="328"/>
                      <a:pt x="203" y="327"/>
                      <a:pt x="211" y="327"/>
                    </a:cubicBezTo>
                    <a:cubicBezTo>
                      <a:pt x="216" y="327"/>
                      <a:pt x="222" y="327"/>
                      <a:pt x="227" y="327"/>
                    </a:cubicBezTo>
                    <a:cubicBezTo>
                      <a:pt x="230" y="327"/>
                      <a:pt x="233" y="328"/>
                      <a:pt x="235" y="331"/>
                    </a:cubicBezTo>
                    <a:cubicBezTo>
                      <a:pt x="238" y="334"/>
                      <a:pt x="241" y="336"/>
                      <a:pt x="246" y="336"/>
                    </a:cubicBezTo>
                    <a:cubicBezTo>
                      <a:pt x="251" y="337"/>
                      <a:pt x="255" y="339"/>
                      <a:pt x="260" y="342"/>
                    </a:cubicBezTo>
                    <a:cubicBezTo>
                      <a:pt x="262" y="343"/>
                      <a:pt x="264" y="345"/>
                      <a:pt x="264" y="348"/>
                    </a:cubicBezTo>
                    <a:cubicBezTo>
                      <a:pt x="264" y="352"/>
                      <a:pt x="265" y="355"/>
                      <a:pt x="267" y="357"/>
                    </a:cubicBezTo>
                    <a:cubicBezTo>
                      <a:pt x="270" y="360"/>
                      <a:pt x="271" y="363"/>
                      <a:pt x="272" y="367"/>
                    </a:cubicBezTo>
                    <a:cubicBezTo>
                      <a:pt x="272" y="371"/>
                      <a:pt x="273" y="375"/>
                      <a:pt x="273" y="379"/>
                    </a:cubicBezTo>
                    <a:cubicBezTo>
                      <a:pt x="273" y="381"/>
                      <a:pt x="273" y="382"/>
                      <a:pt x="273" y="384"/>
                    </a:cubicBezTo>
                    <a:cubicBezTo>
                      <a:pt x="273" y="384"/>
                      <a:pt x="273" y="385"/>
                      <a:pt x="273" y="385"/>
                    </a:cubicBezTo>
                    <a:cubicBezTo>
                      <a:pt x="274" y="386"/>
                      <a:pt x="276" y="388"/>
                      <a:pt x="277" y="388"/>
                    </a:cubicBezTo>
                    <a:cubicBezTo>
                      <a:pt x="278" y="389"/>
                      <a:pt x="279" y="388"/>
                      <a:pt x="280" y="388"/>
                    </a:cubicBezTo>
                    <a:cubicBezTo>
                      <a:pt x="285" y="383"/>
                      <a:pt x="289" y="378"/>
                      <a:pt x="293" y="373"/>
                    </a:cubicBezTo>
                    <a:cubicBezTo>
                      <a:pt x="296" y="371"/>
                      <a:pt x="299" y="370"/>
                      <a:pt x="301" y="367"/>
                    </a:cubicBezTo>
                    <a:cubicBezTo>
                      <a:pt x="304" y="365"/>
                      <a:pt x="306" y="362"/>
                      <a:pt x="309" y="359"/>
                    </a:cubicBezTo>
                    <a:cubicBezTo>
                      <a:pt x="309" y="359"/>
                      <a:pt x="310" y="358"/>
                      <a:pt x="311" y="359"/>
                    </a:cubicBezTo>
                    <a:cubicBezTo>
                      <a:pt x="311" y="359"/>
                      <a:pt x="311" y="359"/>
                      <a:pt x="311" y="360"/>
                    </a:cubicBezTo>
                    <a:cubicBezTo>
                      <a:pt x="312" y="362"/>
                      <a:pt x="312" y="365"/>
                      <a:pt x="310" y="366"/>
                    </a:cubicBezTo>
                    <a:cubicBezTo>
                      <a:pt x="306" y="370"/>
                      <a:pt x="304" y="375"/>
                      <a:pt x="302" y="380"/>
                    </a:cubicBezTo>
                    <a:cubicBezTo>
                      <a:pt x="301" y="386"/>
                      <a:pt x="298" y="389"/>
                      <a:pt x="293" y="392"/>
                    </a:cubicBezTo>
                    <a:cubicBezTo>
                      <a:pt x="293" y="392"/>
                      <a:pt x="292" y="393"/>
                      <a:pt x="292" y="394"/>
                    </a:cubicBezTo>
                    <a:cubicBezTo>
                      <a:pt x="292" y="395"/>
                      <a:pt x="292" y="397"/>
                      <a:pt x="293" y="397"/>
                    </a:cubicBezTo>
                    <a:cubicBezTo>
                      <a:pt x="294" y="397"/>
                      <a:pt x="296" y="397"/>
                      <a:pt x="298" y="397"/>
                    </a:cubicBezTo>
                    <a:cubicBezTo>
                      <a:pt x="303" y="397"/>
                      <a:pt x="306" y="395"/>
                      <a:pt x="308" y="390"/>
                    </a:cubicBezTo>
                    <a:cubicBezTo>
                      <a:pt x="308" y="389"/>
                      <a:pt x="309" y="388"/>
                      <a:pt x="309" y="387"/>
                    </a:cubicBezTo>
                    <a:cubicBezTo>
                      <a:pt x="310" y="387"/>
                      <a:pt x="310" y="387"/>
                      <a:pt x="311" y="386"/>
                    </a:cubicBezTo>
                    <a:cubicBezTo>
                      <a:pt x="311" y="387"/>
                      <a:pt x="312" y="388"/>
                      <a:pt x="312" y="388"/>
                    </a:cubicBezTo>
                    <a:cubicBezTo>
                      <a:pt x="313" y="393"/>
                      <a:pt x="313" y="398"/>
                      <a:pt x="309" y="402"/>
                    </a:cubicBezTo>
                    <a:cubicBezTo>
                      <a:pt x="308" y="404"/>
                      <a:pt x="309" y="406"/>
                      <a:pt x="311" y="406"/>
                    </a:cubicBezTo>
                    <a:cubicBezTo>
                      <a:pt x="314" y="406"/>
                      <a:pt x="316" y="406"/>
                      <a:pt x="319" y="406"/>
                    </a:cubicBezTo>
                    <a:cubicBezTo>
                      <a:pt x="319" y="406"/>
                      <a:pt x="319" y="406"/>
                      <a:pt x="319" y="406"/>
                    </a:cubicBezTo>
                    <a:cubicBezTo>
                      <a:pt x="319" y="405"/>
                      <a:pt x="319" y="405"/>
                      <a:pt x="319" y="405"/>
                    </a:cubicBezTo>
                    <a:cubicBezTo>
                      <a:pt x="319" y="406"/>
                      <a:pt x="319" y="406"/>
                      <a:pt x="319" y="406"/>
                    </a:cubicBezTo>
                    <a:cubicBezTo>
                      <a:pt x="319" y="406"/>
                      <a:pt x="319" y="406"/>
                      <a:pt x="319" y="406"/>
                    </a:cubicBezTo>
                    <a:cubicBezTo>
                      <a:pt x="319" y="407"/>
                      <a:pt x="319" y="407"/>
                      <a:pt x="319" y="407"/>
                    </a:cubicBezTo>
                    <a:cubicBezTo>
                      <a:pt x="322" y="416"/>
                      <a:pt x="324" y="425"/>
                      <a:pt x="320" y="435"/>
                    </a:cubicBezTo>
                    <a:cubicBezTo>
                      <a:pt x="319" y="436"/>
                      <a:pt x="320" y="439"/>
                      <a:pt x="321" y="441"/>
                    </a:cubicBezTo>
                    <a:cubicBezTo>
                      <a:pt x="322" y="444"/>
                      <a:pt x="323" y="446"/>
                      <a:pt x="324" y="449"/>
                    </a:cubicBezTo>
                    <a:cubicBezTo>
                      <a:pt x="328" y="456"/>
                      <a:pt x="334" y="461"/>
                      <a:pt x="341" y="463"/>
                    </a:cubicBezTo>
                    <a:cubicBezTo>
                      <a:pt x="346" y="464"/>
                      <a:pt x="350" y="466"/>
                      <a:pt x="353" y="469"/>
                    </a:cubicBezTo>
                    <a:cubicBezTo>
                      <a:pt x="355" y="470"/>
                      <a:pt x="357" y="473"/>
                      <a:pt x="359" y="474"/>
                    </a:cubicBezTo>
                    <a:cubicBezTo>
                      <a:pt x="361" y="476"/>
                      <a:pt x="363" y="476"/>
                      <a:pt x="365" y="475"/>
                    </a:cubicBezTo>
                    <a:cubicBezTo>
                      <a:pt x="372" y="472"/>
                      <a:pt x="379" y="469"/>
                      <a:pt x="383" y="461"/>
                    </a:cubicBezTo>
                    <a:cubicBezTo>
                      <a:pt x="384" y="460"/>
                      <a:pt x="385" y="460"/>
                      <a:pt x="386" y="461"/>
                    </a:cubicBezTo>
                    <a:cubicBezTo>
                      <a:pt x="386" y="462"/>
                      <a:pt x="387" y="462"/>
                      <a:pt x="387" y="463"/>
                    </a:cubicBezTo>
                    <a:cubicBezTo>
                      <a:pt x="386" y="464"/>
                      <a:pt x="385" y="467"/>
                      <a:pt x="386" y="467"/>
                    </a:cubicBezTo>
                    <a:cubicBezTo>
                      <a:pt x="389" y="472"/>
                      <a:pt x="391" y="478"/>
                      <a:pt x="396" y="482"/>
                    </a:cubicBezTo>
                    <a:cubicBezTo>
                      <a:pt x="397" y="483"/>
                      <a:pt x="399" y="484"/>
                      <a:pt x="400" y="483"/>
                    </a:cubicBezTo>
                    <a:cubicBezTo>
                      <a:pt x="406" y="478"/>
                      <a:pt x="413" y="474"/>
                      <a:pt x="419" y="469"/>
                    </a:cubicBezTo>
                    <a:cubicBezTo>
                      <a:pt x="425" y="464"/>
                      <a:pt x="431" y="462"/>
                      <a:pt x="439" y="462"/>
                    </a:cubicBezTo>
                    <a:cubicBezTo>
                      <a:pt x="441" y="462"/>
                      <a:pt x="444" y="462"/>
                      <a:pt x="447" y="462"/>
                    </a:cubicBezTo>
                    <a:cubicBezTo>
                      <a:pt x="451" y="461"/>
                      <a:pt x="458" y="456"/>
                      <a:pt x="458" y="451"/>
                    </a:cubicBezTo>
                    <a:cubicBezTo>
                      <a:pt x="458" y="444"/>
                      <a:pt x="462" y="438"/>
                      <a:pt x="464" y="431"/>
                    </a:cubicBezTo>
                    <a:cubicBezTo>
                      <a:pt x="465" y="423"/>
                      <a:pt x="469" y="416"/>
                      <a:pt x="475" y="411"/>
                    </a:cubicBezTo>
                    <a:cubicBezTo>
                      <a:pt x="478" y="407"/>
                      <a:pt x="481" y="403"/>
                      <a:pt x="483" y="398"/>
                    </a:cubicBezTo>
                    <a:cubicBezTo>
                      <a:pt x="486" y="393"/>
                      <a:pt x="489" y="388"/>
                      <a:pt x="491" y="382"/>
                    </a:cubicBezTo>
                    <a:cubicBezTo>
                      <a:pt x="496" y="373"/>
                      <a:pt x="502" y="365"/>
                      <a:pt x="511" y="360"/>
                    </a:cubicBezTo>
                    <a:cubicBezTo>
                      <a:pt x="512" y="359"/>
                      <a:pt x="514" y="357"/>
                      <a:pt x="515" y="355"/>
                    </a:cubicBezTo>
                    <a:cubicBezTo>
                      <a:pt x="516" y="348"/>
                      <a:pt x="524" y="344"/>
                      <a:pt x="526" y="337"/>
                    </a:cubicBezTo>
                    <a:cubicBezTo>
                      <a:pt x="528" y="330"/>
                      <a:pt x="528" y="323"/>
                      <a:pt x="531" y="316"/>
                    </a:cubicBezTo>
                    <a:cubicBezTo>
                      <a:pt x="535" y="309"/>
                      <a:pt x="537" y="300"/>
                      <a:pt x="542" y="292"/>
                    </a:cubicBezTo>
                    <a:cubicBezTo>
                      <a:pt x="543" y="290"/>
                      <a:pt x="544" y="287"/>
                      <a:pt x="544" y="284"/>
                    </a:cubicBezTo>
                    <a:cubicBezTo>
                      <a:pt x="545" y="279"/>
                      <a:pt x="544" y="273"/>
                      <a:pt x="543" y="268"/>
                    </a:cubicBezTo>
                    <a:cubicBezTo>
                      <a:pt x="541" y="264"/>
                      <a:pt x="541" y="261"/>
                      <a:pt x="542" y="257"/>
                    </a:cubicBezTo>
                    <a:cubicBezTo>
                      <a:pt x="543" y="254"/>
                      <a:pt x="544" y="252"/>
                      <a:pt x="544" y="249"/>
                    </a:cubicBezTo>
                    <a:cubicBezTo>
                      <a:pt x="544" y="241"/>
                      <a:pt x="546" y="234"/>
                      <a:pt x="549" y="226"/>
                    </a:cubicBezTo>
                    <a:cubicBezTo>
                      <a:pt x="549" y="225"/>
                      <a:pt x="550" y="224"/>
                      <a:pt x="550" y="223"/>
                    </a:cubicBezTo>
                    <a:cubicBezTo>
                      <a:pt x="550" y="222"/>
                      <a:pt x="549" y="222"/>
                      <a:pt x="548" y="221"/>
                    </a:cubicBezTo>
                    <a:cubicBezTo>
                      <a:pt x="548" y="221"/>
                      <a:pt x="547" y="221"/>
                      <a:pt x="547" y="2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dirty="0"/>
              </a:p>
            </p:txBody>
          </p:sp>
          <p:sp>
            <p:nvSpPr>
              <p:cNvPr id="264" name="Freeform 231">
                <a:extLst>
                  <a:ext uri="{FF2B5EF4-FFF2-40B4-BE49-F238E27FC236}">
                    <a16:creationId xmlns:a16="http://schemas.microsoft.com/office/drawing/2014/main" id="{04D4A56A-C578-4F64-B34E-DA4416D7511F}"/>
                  </a:ext>
                </a:extLst>
              </p:cNvPr>
              <p:cNvSpPr>
                <a:spLocks/>
              </p:cNvSpPr>
              <p:nvPr/>
            </p:nvSpPr>
            <p:spPr bwMode="auto">
              <a:xfrm>
                <a:off x="2915" y="2744"/>
                <a:ext cx="0" cy="1"/>
              </a:xfrm>
              <a:custGeom>
                <a:avLst/>
                <a:gdLst>
                  <a:gd name="T0" fmla="*/ 0 w 1"/>
                  <a:gd name="T1" fmla="*/ 1 h 1"/>
                  <a:gd name="T2" fmla="*/ 1 w 1"/>
                  <a:gd name="T3" fmla="*/ 0 h 1"/>
                  <a:gd name="T4" fmla="*/ 0 w 1"/>
                  <a:gd name="T5" fmla="*/ 0 h 1"/>
                  <a:gd name="T6" fmla="*/ 0 w 1"/>
                  <a:gd name="T7" fmla="*/ 1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0" y="1"/>
                      <a:pt x="1" y="0"/>
                    </a:cubicBezTo>
                    <a:cubicBezTo>
                      <a:pt x="0" y="0"/>
                      <a:pt x="0" y="0"/>
                      <a:pt x="0" y="0"/>
                    </a:cubicBezTo>
                    <a:cubicBezTo>
                      <a:pt x="0" y="0"/>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5" name="Freeform 232">
                <a:extLst>
                  <a:ext uri="{FF2B5EF4-FFF2-40B4-BE49-F238E27FC236}">
                    <a16:creationId xmlns:a16="http://schemas.microsoft.com/office/drawing/2014/main" id="{9F766F91-7271-4769-9EF9-40EE106D8645}"/>
                  </a:ext>
                </a:extLst>
              </p:cNvPr>
              <p:cNvSpPr>
                <a:spLocks/>
              </p:cNvSpPr>
              <p:nvPr/>
            </p:nvSpPr>
            <p:spPr bwMode="auto">
              <a:xfrm>
                <a:off x="2923" y="2719"/>
                <a:ext cx="0" cy="0"/>
              </a:xfrm>
              <a:custGeom>
                <a:avLst/>
                <a:gdLst>
                  <a:gd name="T0" fmla="*/ 1 w 1"/>
                  <a:gd name="T1" fmla="*/ 1 w 1"/>
                  <a:gd name="T2" fmla="*/ 0 w 1"/>
                  <a:gd name="T3" fmla="*/ 0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1" y="0"/>
                    </a:cubicBezTo>
                    <a:cubicBezTo>
                      <a:pt x="1" y="0"/>
                      <a:pt x="1" y="0"/>
                      <a:pt x="0" y="0"/>
                    </a:cubicBezTo>
                    <a:cubicBezTo>
                      <a:pt x="0" y="0"/>
                      <a:pt x="0" y="0"/>
                      <a:pt x="0"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6" name="Freeform 233">
                <a:extLst>
                  <a:ext uri="{FF2B5EF4-FFF2-40B4-BE49-F238E27FC236}">
                    <a16:creationId xmlns:a16="http://schemas.microsoft.com/office/drawing/2014/main" id="{8EED554C-DE8D-458B-9E25-35DB0168AA7A}"/>
                  </a:ext>
                </a:extLst>
              </p:cNvPr>
              <p:cNvSpPr>
                <a:spLocks noEditPoints="1"/>
              </p:cNvSpPr>
              <p:nvPr/>
            </p:nvSpPr>
            <p:spPr bwMode="auto">
              <a:xfrm>
                <a:off x="2868" y="2658"/>
                <a:ext cx="191" cy="146"/>
              </a:xfrm>
              <a:custGeom>
                <a:avLst/>
                <a:gdLst>
                  <a:gd name="T0" fmla="*/ 104 w 374"/>
                  <a:gd name="T1" fmla="*/ 161 h 286"/>
                  <a:gd name="T2" fmla="*/ 110 w 374"/>
                  <a:gd name="T3" fmla="*/ 176 h 286"/>
                  <a:gd name="T4" fmla="*/ 114 w 374"/>
                  <a:gd name="T5" fmla="*/ 180 h 286"/>
                  <a:gd name="T6" fmla="*/ 106 w 374"/>
                  <a:gd name="T7" fmla="*/ 174 h 286"/>
                  <a:gd name="T8" fmla="*/ 86 w 374"/>
                  <a:gd name="T9" fmla="*/ 172 h 286"/>
                  <a:gd name="T10" fmla="*/ 66 w 374"/>
                  <a:gd name="T11" fmla="*/ 202 h 286"/>
                  <a:gd name="T12" fmla="*/ 67 w 374"/>
                  <a:gd name="T13" fmla="*/ 222 h 286"/>
                  <a:gd name="T14" fmla="*/ 46 w 374"/>
                  <a:gd name="T15" fmla="*/ 213 h 286"/>
                  <a:gd name="T16" fmla="*/ 43 w 374"/>
                  <a:gd name="T17" fmla="*/ 232 h 286"/>
                  <a:gd name="T18" fmla="*/ 2 w 374"/>
                  <a:gd name="T19" fmla="*/ 241 h 286"/>
                  <a:gd name="T20" fmla="*/ 50 w 374"/>
                  <a:gd name="T21" fmla="*/ 271 h 286"/>
                  <a:gd name="T22" fmla="*/ 52 w 374"/>
                  <a:gd name="T23" fmla="*/ 269 h 286"/>
                  <a:gd name="T24" fmla="*/ 85 w 374"/>
                  <a:gd name="T25" fmla="*/ 282 h 286"/>
                  <a:gd name="T26" fmla="*/ 122 w 374"/>
                  <a:gd name="T27" fmla="*/ 272 h 286"/>
                  <a:gd name="T28" fmla="*/ 132 w 374"/>
                  <a:gd name="T29" fmla="*/ 244 h 286"/>
                  <a:gd name="T30" fmla="*/ 163 w 374"/>
                  <a:gd name="T31" fmla="*/ 228 h 286"/>
                  <a:gd name="T32" fmla="*/ 162 w 374"/>
                  <a:gd name="T33" fmla="*/ 218 h 286"/>
                  <a:gd name="T34" fmla="*/ 182 w 374"/>
                  <a:gd name="T35" fmla="*/ 208 h 286"/>
                  <a:gd name="T36" fmla="*/ 183 w 374"/>
                  <a:gd name="T37" fmla="*/ 186 h 286"/>
                  <a:gd name="T38" fmla="*/ 194 w 374"/>
                  <a:gd name="T39" fmla="*/ 178 h 286"/>
                  <a:gd name="T40" fmla="*/ 208 w 374"/>
                  <a:gd name="T41" fmla="*/ 172 h 286"/>
                  <a:gd name="T42" fmla="*/ 237 w 374"/>
                  <a:gd name="T43" fmla="*/ 164 h 286"/>
                  <a:gd name="T44" fmla="*/ 321 w 374"/>
                  <a:gd name="T45" fmla="*/ 113 h 286"/>
                  <a:gd name="T46" fmla="*/ 312 w 374"/>
                  <a:gd name="T47" fmla="*/ 104 h 286"/>
                  <a:gd name="T48" fmla="*/ 365 w 374"/>
                  <a:gd name="T49" fmla="*/ 85 h 286"/>
                  <a:gd name="T50" fmla="*/ 365 w 374"/>
                  <a:gd name="T51" fmla="*/ 55 h 286"/>
                  <a:gd name="T52" fmla="*/ 340 w 374"/>
                  <a:gd name="T53" fmla="*/ 40 h 286"/>
                  <a:gd name="T54" fmla="*/ 339 w 374"/>
                  <a:gd name="T55" fmla="*/ 41 h 286"/>
                  <a:gd name="T56" fmla="*/ 343 w 374"/>
                  <a:gd name="T57" fmla="*/ 28 h 286"/>
                  <a:gd name="T58" fmla="*/ 306 w 374"/>
                  <a:gd name="T59" fmla="*/ 11 h 286"/>
                  <a:gd name="T60" fmla="*/ 264 w 374"/>
                  <a:gd name="T61" fmla="*/ 1 h 286"/>
                  <a:gd name="T62" fmla="*/ 255 w 374"/>
                  <a:gd name="T63" fmla="*/ 12 h 286"/>
                  <a:gd name="T64" fmla="*/ 231 w 374"/>
                  <a:gd name="T65" fmla="*/ 8 h 286"/>
                  <a:gd name="T66" fmla="*/ 217 w 374"/>
                  <a:gd name="T67" fmla="*/ 7 h 286"/>
                  <a:gd name="T68" fmla="*/ 199 w 374"/>
                  <a:gd name="T69" fmla="*/ 28 h 286"/>
                  <a:gd name="T70" fmla="*/ 170 w 374"/>
                  <a:gd name="T71" fmla="*/ 21 h 286"/>
                  <a:gd name="T72" fmla="*/ 171 w 374"/>
                  <a:gd name="T73" fmla="*/ 38 h 286"/>
                  <a:gd name="T74" fmla="*/ 154 w 374"/>
                  <a:gd name="T75" fmla="*/ 31 h 286"/>
                  <a:gd name="T76" fmla="*/ 130 w 374"/>
                  <a:gd name="T77" fmla="*/ 28 h 286"/>
                  <a:gd name="T78" fmla="*/ 114 w 374"/>
                  <a:gd name="T79" fmla="*/ 47 h 286"/>
                  <a:gd name="T80" fmla="*/ 115 w 374"/>
                  <a:gd name="T81" fmla="*/ 47 h 286"/>
                  <a:gd name="T82" fmla="*/ 112 w 374"/>
                  <a:gd name="T83" fmla="*/ 62 h 286"/>
                  <a:gd name="T84" fmla="*/ 108 w 374"/>
                  <a:gd name="T85" fmla="*/ 79 h 286"/>
                  <a:gd name="T86" fmla="*/ 124 w 374"/>
                  <a:gd name="T87" fmla="*/ 94 h 286"/>
                  <a:gd name="T88" fmla="*/ 154 w 374"/>
                  <a:gd name="T89" fmla="*/ 103 h 286"/>
                  <a:gd name="T90" fmla="*/ 195 w 374"/>
                  <a:gd name="T91" fmla="*/ 103 h 286"/>
                  <a:gd name="T92" fmla="*/ 199 w 374"/>
                  <a:gd name="T93" fmla="*/ 103 h 286"/>
                  <a:gd name="T94" fmla="*/ 211 w 374"/>
                  <a:gd name="T95" fmla="*/ 114 h 286"/>
                  <a:gd name="T96" fmla="*/ 152 w 374"/>
                  <a:gd name="T97" fmla="*/ 116 h 286"/>
                  <a:gd name="T98" fmla="*/ 127 w 374"/>
                  <a:gd name="T99" fmla="*/ 110 h 286"/>
                  <a:gd name="T100" fmla="*/ 74 w 374"/>
                  <a:gd name="T101" fmla="*/ 229 h 286"/>
                  <a:gd name="T102" fmla="*/ 82 w 374"/>
                  <a:gd name="T103" fmla="*/ 203 h 286"/>
                  <a:gd name="T104" fmla="*/ 99 w 374"/>
                  <a:gd name="T105" fmla="*/ 241 h 286"/>
                  <a:gd name="T106" fmla="*/ 98 w 374"/>
                  <a:gd name="T107" fmla="*/ 242 h 286"/>
                  <a:gd name="T108" fmla="*/ 304 w 374"/>
                  <a:gd name="T109" fmla="*/ 108 h 286"/>
                  <a:gd name="T110" fmla="*/ 127 w 374"/>
                  <a:gd name="T111" fmla="*/ 91 h 286"/>
                  <a:gd name="T112" fmla="*/ 177 w 374"/>
                  <a:gd name="T113" fmla="*/ 171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74" h="286">
                    <a:moveTo>
                      <a:pt x="109" y="126"/>
                    </a:moveTo>
                    <a:cubicBezTo>
                      <a:pt x="107" y="129"/>
                      <a:pt x="107" y="132"/>
                      <a:pt x="108" y="135"/>
                    </a:cubicBezTo>
                    <a:cubicBezTo>
                      <a:pt x="110" y="139"/>
                      <a:pt x="110" y="143"/>
                      <a:pt x="109" y="148"/>
                    </a:cubicBezTo>
                    <a:cubicBezTo>
                      <a:pt x="108" y="151"/>
                      <a:pt x="107" y="155"/>
                      <a:pt x="106" y="159"/>
                    </a:cubicBezTo>
                    <a:cubicBezTo>
                      <a:pt x="106" y="160"/>
                      <a:pt x="105" y="161"/>
                      <a:pt x="104" y="161"/>
                    </a:cubicBezTo>
                    <a:cubicBezTo>
                      <a:pt x="100" y="163"/>
                      <a:pt x="101" y="166"/>
                      <a:pt x="101" y="169"/>
                    </a:cubicBezTo>
                    <a:cubicBezTo>
                      <a:pt x="101" y="169"/>
                      <a:pt x="101" y="169"/>
                      <a:pt x="101" y="169"/>
                    </a:cubicBezTo>
                    <a:cubicBezTo>
                      <a:pt x="102" y="170"/>
                      <a:pt x="104" y="172"/>
                      <a:pt x="105" y="173"/>
                    </a:cubicBezTo>
                    <a:cubicBezTo>
                      <a:pt x="105" y="173"/>
                      <a:pt x="106" y="174"/>
                      <a:pt x="106" y="174"/>
                    </a:cubicBezTo>
                    <a:cubicBezTo>
                      <a:pt x="107" y="174"/>
                      <a:pt x="109" y="175"/>
                      <a:pt x="110" y="176"/>
                    </a:cubicBezTo>
                    <a:cubicBezTo>
                      <a:pt x="111" y="176"/>
                      <a:pt x="111" y="176"/>
                      <a:pt x="112" y="176"/>
                    </a:cubicBezTo>
                    <a:cubicBezTo>
                      <a:pt x="112" y="176"/>
                      <a:pt x="112" y="176"/>
                      <a:pt x="112" y="176"/>
                    </a:cubicBezTo>
                    <a:cubicBezTo>
                      <a:pt x="113" y="177"/>
                      <a:pt x="113" y="177"/>
                      <a:pt x="114" y="177"/>
                    </a:cubicBezTo>
                    <a:cubicBezTo>
                      <a:pt x="115" y="177"/>
                      <a:pt x="115" y="178"/>
                      <a:pt x="115" y="178"/>
                    </a:cubicBezTo>
                    <a:cubicBezTo>
                      <a:pt x="115" y="179"/>
                      <a:pt x="114" y="179"/>
                      <a:pt x="114" y="180"/>
                    </a:cubicBezTo>
                    <a:cubicBezTo>
                      <a:pt x="113" y="180"/>
                      <a:pt x="112" y="180"/>
                      <a:pt x="112" y="179"/>
                    </a:cubicBezTo>
                    <a:cubicBezTo>
                      <a:pt x="112" y="178"/>
                      <a:pt x="112" y="177"/>
                      <a:pt x="112" y="176"/>
                    </a:cubicBezTo>
                    <a:cubicBezTo>
                      <a:pt x="112" y="176"/>
                      <a:pt x="111" y="176"/>
                      <a:pt x="111" y="176"/>
                    </a:cubicBezTo>
                    <a:cubicBezTo>
                      <a:pt x="111" y="176"/>
                      <a:pt x="111" y="176"/>
                      <a:pt x="110" y="176"/>
                    </a:cubicBezTo>
                    <a:cubicBezTo>
                      <a:pt x="109" y="175"/>
                      <a:pt x="107" y="175"/>
                      <a:pt x="106" y="174"/>
                    </a:cubicBezTo>
                    <a:cubicBezTo>
                      <a:pt x="106" y="174"/>
                      <a:pt x="105" y="173"/>
                      <a:pt x="105" y="173"/>
                    </a:cubicBezTo>
                    <a:cubicBezTo>
                      <a:pt x="103" y="172"/>
                      <a:pt x="102" y="171"/>
                      <a:pt x="101" y="169"/>
                    </a:cubicBezTo>
                    <a:cubicBezTo>
                      <a:pt x="101" y="169"/>
                      <a:pt x="101" y="169"/>
                      <a:pt x="101" y="169"/>
                    </a:cubicBezTo>
                    <a:cubicBezTo>
                      <a:pt x="98" y="169"/>
                      <a:pt x="94" y="170"/>
                      <a:pt x="91" y="170"/>
                    </a:cubicBezTo>
                    <a:cubicBezTo>
                      <a:pt x="90" y="171"/>
                      <a:pt x="88" y="172"/>
                      <a:pt x="86" y="172"/>
                    </a:cubicBezTo>
                    <a:cubicBezTo>
                      <a:pt x="82" y="172"/>
                      <a:pt x="78" y="173"/>
                      <a:pt x="75" y="173"/>
                    </a:cubicBezTo>
                    <a:cubicBezTo>
                      <a:pt x="73" y="179"/>
                      <a:pt x="70" y="183"/>
                      <a:pt x="65" y="187"/>
                    </a:cubicBezTo>
                    <a:cubicBezTo>
                      <a:pt x="61" y="189"/>
                      <a:pt x="60" y="193"/>
                      <a:pt x="59" y="196"/>
                    </a:cubicBezTo>
                    <a:cubicBezTo>
                      <a:pt x="59" y="198"/>
                      <a:pt x="61" y="201"/>
                      <a:pt x="63" y="201"/>
                    </a:cubicBezTo>
                    <a:cubicBezTo>
                      <a:pt x="64" y="202"/>
                      <a:pt x="65" y="202"/>
                      <a:pt x="66" y="202"/>
                    </a:cubicBezTo>
                    <a:cubicBezTo>
                      <a:pt x="71" y="202"/>
                      <a:pt x="73" y="204"/>
                      <a:pt x="73" y="209"/>
                    </a:cubicBezTo>
                    <a:cubicBezTo>
                      <a:pt x="73" y="211"/>
                      <a:pt x="73" y="213"/>
                      <a:pt x="73" y="215"/>
                    </a:cubicBezTo>
                    <a:cubicBezTo>
                      <a:pt x="72" y="218"/>
                      <a:pt x="72" y="220"/>
                      <a:pt x="69" y="222"/>
                    </a:cubicBezTo>
                    <a:cubicBezTo>
                      <a:pt x="69" y="223"/>
                      <a:pt x="68" y="223"/>
                      <a:pt x="68" y="223"/>
                    </a:cubicBezTo>
                    <a:cubicBezTo>
                      <a:pt x="68" y="223"/>
                      <a:pt x="67" y="222"/>
                      <a:pt x="67" y="222"/>
                    </a:cubicBezTo>
                    <a:cubicBezTo>
                      <a:pt x="66" y="219"/>
                      <a:pt x="66" y="215"/>
                      <a:pt x="64" y="211"/>
                    </a:cubicBezTo>
                    <a:cubicBezTo>
                      <a:pt x="64" y="209"/>
                      <a:pt x="62" y="207"/>
                      <a:pt x="60" y="207"/>
                    </a:cubicBezTo>
                    <a:cubicBezTo>
                      <a:pt x="57" y="205"/>
                      <a:pt x="53" y="205"/>
                      <a:pt x="49" y="206"/>
                    </a:cubicBezTo>
                    <a:cubicBezTo>
                      <a:pt x="48" y="207"/>
                      <a:pt x="47" y="208"/>
                      <a:pt x="47" y="209"/>
                    </a:cubicBezTo>
                    <a:cubicBezTo>
                      <a:pt x="46" y="210"/>
                      <a:pt x="46" y="212"/>
                      <a:pt x="46" y="213"/>
                    </a:cubicBezTo>
                    <a:cubicBezTo>
                      <a:pt x="45" y="220"/>
                      <a:pt x="47" y="226"/>
                      <a:pt x="48" y="232"/>
                    </a:cubicBezTo>
                    <a:cubicBezTo>
                      <a:pt x="48" y="232"/>
                      <a:pt x="48" y="232"/>
                      <a:pt x="48" y="232"/>
                    </a:cubicBezTo>
                    <a:cubicBezTo>
                      <a:pt x="48" y="232"/>
                      <a:pt x="48" y="232"/>
                      <a:pt x="48" y="232"/>
                    </a:cubicBezTo>
                    <a:cubicBezTo>
                      <a:pt x="48" y="232"/>
                      <a:pt x="48" y="232"/>
                      <a:pt x="48" y="232"/>
                    </a:cubicBezTo>
                    <a:cubicBezTo>
                      <a:pt x="46" y="232"/>
                      <a:pt x="45" y="233"/>
                      <a:pt x="43" y="232"/>
                    </a:cubicBezTo>
                    <a:cubicBezTo>
                      <a:pt x="34" y="230"/>
                      <a:pt x="25" y="234"/>
                      <a:pt x="17" y="238"/>
                    </a:cubicBezTo>
                    <a:cubicBezTo>
                      <a:pt x="16" y="239"/>
                      <a:pt x="16" y="239"/>
                      <a:pt x="15" y="239"/>
                    </a:cubicBezTo>
                    <a:cubicBezTo>
                      <a:pt x="14" y="240"/>
                      <a:pt x="13" y="241"/>
                      <a:pt x="12" y="242"/>
                    </a:cubicBezTo>
                    <a:cubicBezTo>
                      <a:pt x="10" y="244"/>
                      <a:pt x="9" y="242"/>
                      <a:pt x="8" y="241"/>
                    </a:cubicBezTo>
                    <a:cubicBezTo>
                      <a:pt x="5" y="239"/>
                      <a:pt x="3" y="239"/>
                      <a:pt x="2" y="241"/>
                    </a:cubicBezTo>
                    <a:cubicBezTo>
                      <a:pt x="0" y="244"/>
                      <a:pt x="1" y="250"/>
                      <a:pt x="3" y="251"/>
                    </a:cubicBezTo>
                    <a:cubicBezTo>
                      <a:pt x="8" y="255"/>
                      <a:pt x="13" y="260"/>
                      <a:pt x="20" y="262"/>
                    </a:cubicBezTo>
                    <a:cubicBezTo>
                      <a:pt x="26" y="264"/>
                      <a:pt x="32" y="268"/>
                      <a:pt x="39" y="271"/>
                    </a:cubicBezTo>
                    <a:cubicBezTo>
                      <a:pt x="40" y="272"/>
                      <a:pt x="42" y="273"/>
                      <a:pt x="43" y="273"/>
                    </a:cubicBezTo>
                    <a:cubicBezTo>
                      <a:pt x="46" y="274"/>
                      <a:pt x="48" y="274"/>
                      <a:pt x="50" y="271"/>
                    </a:cubicBezTo>
                    <a:cubicBezTo>
                      <a:pt x="51" y="270"/>
                      <a:pt x="51" y="270"/>
                      <a:pt x="52" y="269"/>
                    </a:cubicBezTo>
                    <a:cubicBezTo>
                      <a:pt x="52" y="269"/>
                      <a:pt x="52" y="269"/>
                      <a:pt x="52" y="269"/>
                    </a:cubicBezTo>
                    <a:cubicBezTo>
                      <a:pt x="51" y="268"/>
                      <a:pt x="51" y="268"/>
                      <a:pt x="51" y="268"/>
                    </a:cubicBezTo>
                    <a:cubicBezTo>
                      <a:pt x="52" y="269"/>
                      <a:pt x="52" y="269"/>
                      <a:pt x="52" y="269"/>
                    </a:cubicBezTo>
                    <a:cubicBezTo>
                      <a:pt x="52" y="269"/>
                      <a:pt x="52" y="269"/>
                      <a:pt x="52" y="269"/>
                    </a:cubicBezTo>
                    <a:cubicBezTo>
                      <a:pt x="54" y="268"/>
                      <a:pt x="57" y="267"/>
                      <a:pt x="60" y="269"/>
                    </a:cubicBezTo>
                    <a:cubicBezTo>
                      <a:pt x="65" y="273"/>
                      <a:pt x="71" y="276"/>
                      <a:pt x="78" y="274"/>
                    </a:cubicBezTo>
                    <a:cubicBezTo>
                      <a:pt x="79" y="274"/>
                      <a:pt x="80" y="275"/>
                      <a:pt x="81" y="275"/>
                    </a:cubicBezTo>
                    <a:cubicBezTo>
                      <a:pt x="84" y="275"/>
                      <a:pt x="85" y="277"/>
                      <a:pt x="85" y="281"/>
                    </a:cubicBezTo>
                    <a:cubicBezTo>
                      <a:pt x="85" y="281"/>
                      <a:pt x="85" y="282"/>
                      <a:pt x="85" y="282"/>
                    </a:cubicBezTo>
                    <a:cubicBezTo>
                      <a:pt x="85" y="285"/>
                      <a:pt x="87" y="286"/>
                      <a:pt x="89" y="286"/>
                    </a:cubicBezTo>
                    <a:cubicBezTo>
                      <a:pt x="93" y="285"/>
                      <a:pt x="97" y="284"/>
                      <a:pt x="100" y="283"/>
                    </a:cubicBezTo>
                    <a:cubicBezTo>
                      <a:pt x="103" y="282"/>
                      <a:pt x="105" y="280"/>
                      <a:pt x="108" y="281"/>
                    </a:cubicBezTo>
                    <a:cubicBezTo>
                      <a:pt x="114" y="281"/>
                      <a:pt x="118" y="277"/>
                      <a:pt x="122" y="273"/>
                    </a:cubicBezTo>
                    <a:cubicBezTo>
                      <a:pt x="122" y="273"/>
                      <a:pt x="122" y="272"/>
                      <a:pt x="122" y="272"/>
                    </a:cubicBezTo>
                    <a:cubicBezTo>
                      <a:pt x="125" y="267"/>
                      <a:pt x="124" y="264"/>
                      <a:pt x="119" y="261"/>
                    </a:cubicBezTo>
                    <a:cubicBezTo>
                      <a:pt x="117" y="260"/>
                      <a:pt x="116" y="260"/>
                      <a:pt x="115" y="258"/>
                    </a:cubicBezTo>
                    <a:cubicBezTo>
                      <a:pt x="115" y="256"/>
                      <a:pt x="116" y="254"/>
                      <a:pt x="117" y="252"/>
                    </a:cubicBezTo>
                    <a:cubicBezTo>
                      <a:pt x="118" y="251"/>
                      <a:pt x="120" y="250"/>
                      <a:pt x="121" y="249"/>
                    </a:cubicBezTo>
                    <a:cubicBezTo>
                      <a:pt x="125" y="248"/>
                      <a:pt x="128" y="246"/>
                      <a:pt x="132" y="244"/>
                    </a:cubicBezTo>
                    <a:cubicBezTo>
                      <a:pt x="135" y="242"/>
                      <a:pt x="139" y="239"/>
                      <a:pt x="140" y="235"/>
                    </a:cubicBezTo>
                    <a:cubicBezTo>
                      <a:pt x="140" y="234"/>
                      <a:pt x="141" y="233"/>
                      <a:pt x="141" y="231"/>
                    </a:cubicBezTo>
                    <a:cubicBezTo>
                      <a:pt x="141" y="231"/>
                      <a:pt x="141" y="230"/>
                      <a:pt x="142" y="230"/>
                    </a:cubicBezTo>
                    <a:cubicBezTo>
                      <a:pt x="143" y="228"/>
                      <a:pt x="145" y="226"/>
                      <a:pt x="147" y="227"/>
                    </a:cubicBezTo>
                    <a:cubicBezTo>
                      <a:pt x="152" y="229"/>
                      <a:pt x="158" y="228"/>
                      <a:pt x="163" y="228"/>
                    </a:cubicBezTo>
                    <a:cubicBezTo>
                      <a:pt x="165" y="228"/>
                      <a:pt x="167" y="225"/>
                      <a:pt x="166" y="222"/>
                    </a:cubicBezTo>
                    <a:cubicBezTo>
                      <a:pt x="165" y="221"/>
                      <a:pt x="165" y="220"/>
                      <a:pt x="165" y="219"/>
                    </a:cubicBezTo>
                    <a:cubicBezTo>
                      <a:pt x="165" y="219"/>
                      <a:pt x="164" y="219"/>
                      <a:pt x="164" y="219"/>
                    </a:cubicBezTo>
                    <a:cubicBezTo>
                      <a:pt x="164" y="219"/>
                      <a:pt x="164" y="219"/>
                      <a:pt x="163" y="219"/>
                    </a:cubicBezTo>
                    <a:cubicBezTo>
                      <a:pt x="163" y="219"/>
                      <a:pt x="162" y="218"/>
                      <a:pt x="162" y="218"/>
                    </a:cubicBezTo>
                    <a:cubicBezTo>
                      <a:pt x="163" y="217"/>
                      <a:pt x="163" y="218"/>
                      <a:pt x="163" y="219"/>
                    </a:cubicBezTo>
                    <a:cubicBezTo>
                      <a:pt x="164" y="219"/>
                      <a:pt x="164" y="219"/>
                      <a:pt x="165" y="219"/>
                    </a:cubicBezTo>
                    <a:cubicBezTo>
                      <a:pt x="165" y="219"/>
                      <a:pt x="165" y="219"/>
                      <a:pt x="165" y="219"/>
                    </a:cubicBezTo>
                    <a:cubicBezTo>
                      <a:pt x="170" y="220"/>
                      <a:pt x="174" y="219"/>
                      <a:pt x="177" y="214"/>
                    </a:cubicBezTo>
                    <a:cubicBezTo>
                      <a:pt x="178" y="212"/>
                      <a:pt x="180" y="210"/>
                      <a:pt x="182" y="208"/>
                    </a:cubicBezTo>
                    <a:cubicBezTo>
                      <a:pt x="184" y="206"/>
                      <a:pt x="185" y="204"/>
                      <a:pt x="187" y="202"/>
                    </a:cubicBezTo>
                    <a:cubicBezTo>
                      <a:pt x="189" y="199"/>
                      <a:pt x="189" y="196"/>
                      <a:pt x="187" y="193"/>
                    </a:cubicBezTo>
                    <a:cubicBezTo>
                      <a:pt x="185" y="191"/>
                      <a:pt x="184" y="189"/>
                      <a:pt x="184" y="186"/>
                    </a:cubicBezTo>
                    <a:cubicBezTo>
                      <a:pt x="184" y="186"/>
                      <a:pt x="184" y="186"/>
                      <a:pt x="184" y="186"/>
                    </a:cubicBezTo>
                    <a:cubicBezTo>
                      <a:pt x="184" y="186"/>
                      <a:pt x="183" y="186"/>
                      <a:pt x="183" y="186"/>
                    </a:cubicBezTo>
                    <a:cubicBezTo>
                      <a:pt x="183" y="186"/>
                      <a:pt x="184" y="186"/>
                      <a:pt x="184" y="186"/>
                    </a:cubicBezTo>
                    <a:cubicBezTo>
                      <a:pt x="184" y="186"/>
                      <a:pt x="184" y="186"/>
                      <a:pt x="184" y="186"/>
                    </a:cubicBezTo>
                    <a:cubicBezTo>
                      <a:pt x="187" y="187"/>
                      <a:pt x="189" y="188"/>
                      <a:pt x="192" y="189"/>
                    </a:cubicBezTo>
                    <a:cubicBezTo>
                      <a:pt x="195" y="190"/>
                      <a:pt x="197" y="188"/>
                      <a:pt x="197" y="185"/>
                    </a:cubicBezTo>
                    <a:cubicBezTo>
                      <a:pt x="198" y="182"/>
                      <a:pt x="197" y="180"/>
                      <a:pt x="194" y="178"/>
                    </a:cubicBezTo>
                    <a:cubicBezTo>
                      <a:pt x="193" y="177"/>
                      <a:pt x="190" y="177"/>
                      <a:pt x="188" y="176"/>
                    </a:cubicBezTo>
                    <a:cubicBezTo>
                      <a:pt x="188" y="176"/>
                      <a:pt x="187" y="175"/>
                      <a:pt x="187" y="175"/>
                    </a:cubicBezTo>
                    <a:cubicBezTo>
                      <a:pt x="188" y="174"/>
                      <a:pt x="188" y="173"/>
                      <a:pt x="189" y="173"/>
                    </a:cubicBezTo>
                    <a:cubicBezTo>
                      <a:pt x="191" y="172"/>
                      <a:pt x="192" y="171"/>
                      <a:pt x="194" y="171"/>
                    </a:cubicBezTo>
                    <a:cubicBezTo>
                      <a:pt x="199" y="173"/>
                      <a:pt x="203" y="172"/>
                      <a:pt x="208" y="172"/>
                    </a:cubicBezTo>
                    <a:cubicBezTo>
                      <a:pt x="211" y="172"/>
                      <a:pt x="213" y="170"/>
                      <a:pt x="214" y="167"/>
                    </a:cubicBezTo>
                    <a:cubicBezTo>
                      <a:pt x="214" y="166"/>
                      <a:pt x="215" y="165"/>
                      <a:pt x="215" y="164"/>
                    </a:cubicBezTo>
                    <a:cubicBezTo>
                      <a:pt x="216" y="165"/>
                      <a:pt x="217" y="165"/>
                      <a:pt x="217" y="166"/>
                    </a:cubicBezTo>
                    <a:cubicBezTo>
                      <a:pt x="218" y="166"/>
                      <a:pt x="219" y="167"/>
                      <a:pt x="220" y="168"/>
                    </a:cubicBezTo>
                    <a:cubicBezTo>
                      <a:pt x="227" y="171"/>
                      <a:pt x="232" y="170"/>
                      <a:pt x="237" y="164"/>
                    </a:cubicBezTo>
                    <a:cubicBezTo>
                      <a:pt x="243" y="157"/>
                      <a:pt x="249" y="151"/>
                      <a:pt x="256" y="147"/>
                    </a:cubicBezTo>
                    <a:cubicBezTo>
                      <a:pt x="260" y="145"/>
                      <a:pt x="264" y="143"/>
                      <a:pt x="267" y="140"/>
                    </a:cubicBezTo>
                    <a:cubicBezTo>
                      <a:pt x="269" y="137"/>
                      <a:pt x="271" y="136"/>
                      <a:pt x="274" y="136"/>
                    </a:cubicBezTo>
                    <a:cubicBezTo>
                      <a:pt x="282" y="133"/>
                      <a:pt x="290" y="127"/>
                      <a:pt x="298" y="126"/>
                    </a:cubicBezTo>
                    <a:cubicBezTo>
                      <a:pt x="306" y="122"/>
                      <a:pt x="314" y="118"/>
                      <a:pt x="321" y="113"/>
                    </a:cubicBezTo>
                    <a:cubicBezTo>
                      <a:pt x="322" y="112"/>
                      <a:pt x="322" y="110"/>
                      <a:pt x="323" y="109"/>
                    </a:cubicBezTo>
                    <a:cubicBezTo>
                      <a:pt x="323" y="107"/>
                      <a:pt x="322" y="106"/>
                      <a:pt x="319" y="105"/>
                    </a:cubicBezTo>
                    <a:cubicBezTo>
                      <a:pt x="317" y="104"/>
                      <a:pt x="315" y="103"/>
                      <a:pt x="313" y="103"/>
                    </a:cubicBezTo>
                    <a:cubicBezTo>
                      <a:pt x="313" y="103"/>
                      <a:pt x="313" y="103"/>
                      <a:pt x="313" y="103"/>
                    </a:cubicBezTo>
                    <a:cubicBezTo>
                      <a:pt x="312" y="104"/>
                      <a:pt x="312" y="104"/>
                      <a:pt x="312" y="104"/>
                    </a:cubicBezTo>
                    <a:cubicBezTo>
                      <a:pt x="313" y="103"/>
                      <a:pt x="313" y="103"/>
                      <a:pt x="313" y="103"/>
                    </a:cubicBezTo>
                    <a:cubicBezTo>
                      <a:pt x="313" y="103"/>
                      <a:pt x="313" y="103"/>
                      <a:pt x="313" y="103"/>
                    </a:cubicBezTo>
                    <a:cubicBezTo>
                      <a:pt x="314" y="101"/>
                      <a:pt x="314" y="99"/>
                      <a:pt x="317" y="99"/>
                    </a:cubicBezTo>
                    <a:cubicBezTo>
                      <a:pt x="325" y="99"/>
                      <a:pt x="333" y="98"/>
                      <a:pt x="341" y="97"/>
                    </a:cubicBezTo>
                    <a:cubicBezTo>
                      <a:pt x="349" y="93"/>
                      <a:pt x="357" y="89"/>
                      <a:pt x="365" y="85"/>
                    </a:cubicBezTo>
                    <a:cubicBezTo>
                      <a:pt x="366" y="85"/>
                      <a:pt x="367" y="84"/>
                      <a:pt x="367" y="83"/>
                    </a:cubicBezTo>
                    <a:cubicBezTo>
                      <a:pt x="369" y="81"/>
                      <a:pt x="371" y="80"/>
                      <a:pt x="372" y="77"/>
                    </a:cubicBezTo>
                    <a:cubicBezTo>
                      <a:pt x="373" y="74"/>
                      <a:pt x="374" y="71"/>
                      <a:pt x="374" y="68"/>
                    </a:cubicBezTo>
                    <a:cubicBezTo>
                      <a:pt x="374" y="64"/>
                      <a:pt x="372" y="61"/>
                      <a:pt x="369" y="60"/>
                    </a:cubicBezTo>
                    <a:cubicBezTo>
                      <a:pt x="366" y="59"/>
                      <a:pt x="365" y="58"/>
                      <a:pt x="365" y="55"/>
                    </a:cubicBezTo>
                    <a:cubicBezTo>
                      <a:pt x="366" y="51"/>
                      <a:pt x="366" y="48"/>
                      <a:pt x="366" y="44"/>
                    </a:cubicBezTo>
                    <a:cubicBezTo>
                      <a:pt x="366" y="43"/>
                      <a:pt x="365" y="42"/>
                      <a:pt x="364" y="41"/>
                    </a:cubicBezTo>
                    <a:cubicBezTo>
                      <a:pt x="361" y="40"/>
                      <a:pt x="357" y="39"/>
                      <a:pt x="353" y="38"/>
                    </a:cubicBezTo>
                    <a:cubicBezTo>
                      <a:pt x="350" y="37"/>
                      <a:pt x="347" y="37"/>
                      <a:pt x="344" y="39"/>
                    </a:cubicBezTo>
                    <a:cubicBezTo>
                      <a:pt x="343" y="40"/>
                      <a:pt x="342" y="40"/>
                      <a:pt x="340" y="40"/>
                    </a:cubicBezTo>
                    <a:cubicBezTo>
                      <a:pt x="340" y="40"/>
                      <a:pt x="340" y="41"/>
                      <a:pt x="340" y="41"/>
                    </a:cubicBezTo>
                    <a:cubicBezTo>
                      <a:pt x="339" y="41"/>
                      <a:pt x="339" y="41"/>
                      <a:pt x="339" y="41"/>
                    </a:cubicBezTo>
                    <a:cubicBezTo>
                      <a:pt x="338" y="41"/>
                      <a:pt x="338" y="42"/>
                      <a:pt x="337" y="42"/>
                    </a:cubicBezTo>
                    <a:cubicBezTo>
                      <a:pt x="337" y="43"/>
                      <a:pt x="337" y="42"/>
                      <a:pt x="336" y="42"/>
                    </a:cubicBezTo>
                    <a:cubicBezTo>
                      <a:pt x="337" y="41"/>
                      <a:pt x="338" y="41"/>
                      <a:pt x="339" y="41"/>
                    </a:cubicBezTo>
                    <a:cubicBezTo>
                      <a:pt x="339" y="41"/>
                      <a:pt x="339" y="41"/>
                      <a:pt x="339" y="40"/>
                    </a:cubicBezTo>
                    <a:cubicBezTo>
                      <a:pt x="340" y="40"/>
                      <a:pt x="340" y="40"/>
                      <a:pt x="340" y="40"/>
                    </a:cubicBezTo>
                    <a:cubicBezTo>
                      <a:pt x="342" y="38"/>
                      <a:pt x="344" y="37"/>
                      <a:pt x="345" y="35"/>
                    </a:cubicBezTo>
                    <a:cubicBezTo>
                      <a:pt x="348" y="33"/>
                      <a:pt x="348" y="32"/>
                      <a:pt x="345" y="30"/>
                    </a:cubicBezTo>
                    <a:cubicBezTo>
                      <a:pt x="344" y="29"/>
                      <a:pt x="343" y="28"/>
                      <a:pt x="343" y="28"/>
                    </a:cubicBezTo>
                    <a:cubicBezTo>
                      <a:pt x="342" y="27"/>
                      <a:pt x="342" y="27"/>
                      <a:pt x="341" y="27"/>
                    </a:cubicBezTo>
                    <a:cubicBezTo>
                      <a:pt x="337" y="27"/>
                      <a:pt x="333" y="23"/>
                      <a:pt x="329" y="22"/>
                    </a:cubicBezTo>
                    <a:cubicBezTo>
                      <a:pt x="326" y="22"/>
                      <a:pt x="324" y="20"/>
                      <a:pt x="323" y="17"/>
                    </a:cubicBezTo>
                    <a:cubicBezTo>
                      <a:pt x="323" y="15"/>
                      <a:pt x="321" y="14"/>
                      <a:pt x="319" y="13"/>
                    </a:cubicBezTo>
                    <a:cubicBezTo>
                      <a:pt x="314" y="12"/>
                      <a:pt x="310" y="12"/>
                      <a:pt x="306" y="11"/>
                    </a:cubicBezTo>
                    <a:cubicBezTo>
                      <a:pt x="301" y="9"/>
                      <a:pt x="298" y="9"/>
                      <a:pt x="294" y="12"/>
                    </a:cubicBezTo>
                    <a:cubicBezTo>
                      <a:pt x="291" y="14"/>
                      <a:pt x="289" y="12"/>
                      <a:pt x="289" y="8"/>
                    </a:cubicBezTo>
                    <a:cubicBezTo>
                      <a:pt x="289" y="7"/>
                      <a:pt x="289" y="6"/>
                      <a:pt x="288" y="5"/>
                    </a:cubicBezTo>
                    <a:cubicBezTo>
                      <a:pt x="282" y="4"/>
                      <a:pt x="276" y="2"/>
                      <a:pt x="271" y="1"/>
                    </a:cubicBezTo>
                    <a:cubicBezTo>
                      <a:pt x="268" y="1"/>
                      <a:pt x="266" y="1"/>
                      <a:pt x="264" y="1"/>
                    </a:cubicBezTo>
                    <a:cubicBezTo>
                      <a:pt x="262" y="1"/>
                      <a:pt x="260" y="4"/>
                      <a:pt x="260" y="6"/>
                    </a:cubicBezTo>
                    <a:cubicBezTo>
                      <a:pt x="259" y="9"/>
                      <a:pt x="259" y="13"/>
                      <a:pt x="258" y="17"/>
                    </a:cubicBezTo>
                    <a:cubicBezTo>
                      <a:pt x="258" y="17"/>
                      <a:pt x="258" y="18"/>
                      <a:pt x="257" y="18"/>
                    </a:cubicBezTo>
                    <a:cubicBezTo>
                      <a:pt x="256" y="18"/>
                      <a:pt x="255" y="18"/>
                      <a:pt x="255" y="17"/>
                    </a:cubicBezTo>
                    <a:cubicBezTo>
                      <a:pt x="255" y="15"/>
                      <a:pt x="255" y="13"/>
                      <a:pt x="255" y="12"/>
                    </a:cubicBezTo>
                    <a:cubicBezTo>
                      <a:pt x="255" y="11"/>
                      <a:pt x="255" y="10"/>
                      <a:pt x="254" y="10"/>
                    </a:cubicBezTo>
                    <a:cubicBezTo>
                      <a:pt x="254" y="9"/>
                      <a:pt x="253" y="8"/>
                      <a:pt x="252" y="8"/>
                    </a:cubicBezTo>
                    <a:cubicBezTo>
                      <a:pt x="247" y="9"/>
                      <a:pt x="245" y="6"/>
                      <a:pt x="243" y="3"/>
                    </a:cubicBezTo>
                    <a:cubicBezTo>
                      <a:pt x="241" y="1"/>
                      <a:pt x="238" y="0"/>
                      <a:pt x="235" y="1"/>
                    </a:cubicBezTo>
                    <a:cubicBezTo>
                      <a:pt x="232" y="3"/>
                      <a:pt x="231" y="5"/>
                      <a:pt x="231" y="8"/>
                    </a:cubicBezTo>
                    <a:cubicBezTo>
                      <a:pt x="231" y="10"/>
                      <a:pt x="231" y="12"/>
                      <a:pt x="232" y="14"/>
                    </a:cubicBezTo>
                    <a:cubicBezTo>
                      <a:pt x="232" y="15"/>
                      <a:pt x="231" y="15"/>
                      <a:pt x="231" y="16"/>
                    </a:cubicBezTo>
                    <a:cubicBezTo>
                      <a:pt x="230" y="16"/>
                      <a:pt x="229" y="16"/>
                      <a:pt x="229" y="15"/>
                    </a:cubicBezTo>
                    <a:cubicBezTo>
                      <a:pt x="228" y="12"/>
                      <a:pt x="226" y="9"/>
                      <a:pt x="225" y="7"/>
                    </a:cubicBezTo>
                    <a:cubicBezTo>
                      <a:pt x="223" y="4"/>
                      <a:pt x="219" y="4"/>
                      <a:pt x="217" y="7"/>
                    </a:cubicBezTo>
                    <a:cubicBezTo>
                      <a:pt x="215" y="11"/>
                      <a:pt x="215" y="11"/>
                      <a:pt x="213" y="10"/>
                    </a:cubicBezTo>
                    <a:cubicBezTo>
                      <a:pt x="212" y="10"/>
                      <a:pt x="212" y="10"/>
                      <a:pt x="211" y="10"/>
                    </a:cubicBezTo>
                    <a:cubicBezTo>
                      <a:pt x="208" y="9"/>
                      <a:pt x="205" y="10"/>
                      <a:pt x="206" y="13"/>
                    </a:cubicBezTo>
                    <a:cubicBezTo>
                      <a:pt x="207" y="18"/>
                      <a:pt x="205" y="20"/>
                      <a:pt x="202" y="22"/>
                    </a:cubicBezTo>
                    <a:cubicBezTo>
                      <a:pt x="200" y="24"/>
                      <a:pt x="200" y="26"/>
                      <a:pt x="199" y="28"/>
                    </a:cubicBezTo>
                    <a:cubicBezTo>
                      <a:pt x="198" y="30"/>
                      <a:pt x="193" y="30"/>
                      <a:pt x="192" y="28"/>
                    </a:cubicBezTo>
                    <a:cubicBezTo>
                      <a:pt x="190" y="23"/>
                      <a:pt x="188" y="19"/>
                      <a:pt x="185" y="14"/>
                    </a:cubicBezTo>
                    <a:cubicBezTo>
                      <a:pt x="185" y="13"/>
                      <a:pt x="182" y="12"/>
                      <a:pt x="180" y="12"/>
                    </a:cubicBezTo>
                    <a:cubicBezTo>
                      <a:pt x="178" y="12"/>
                      <a:pt x="176" y="13"/>
                      <a:pt x="175" y="16"/>
                    </a:cubicBezTo>
                    <a:cubicBezTo>
                      <a:pt x="175" y="19"/>
                      <a:pt x="173" y="21"/>
                      <a:pt x="170" y="21"/>
                    </a:cubicBezTo>
                    <a:cubicBezTo>
                      <a:pt x="169" y="21"/>
                      <a:pt x="168" y="22"/>
                      <a:pt x="167" y="22"/>
                    </a:cubicBezTo>
                    <a:cubicBezTo>
                      <a:pt x="166" y="23"/>
                      <a:pt x="165" y="24"/>
                      <a:pt x="166" y="25"/>
                    </a:cubicBezTo>
                    <a:cubicBezTo>
                      <a:pt x="167" y="29"/>
                      <a:pt x="169" y="33"/>
                      <a:pt x="170" y="37"/>
                    </a:cubicBezTo>
                    <a:cubicBezTo>
                      <a:pt x="170" y="37"/>
                      <a:pt x="171" y="37"/>
                      <a:pt x="171" y="37"/>
                    </a:cubicBezTo>
                    <a:cubicBezTo>
                      <a:pt x="171" y="38"/>
                      <a:pt x="171" y="38"/>
                      <a:pt x="171" y="38"/>
                    </a:cubicBezTo>
                    <a:cubicBezTo>
                      <a:pt x="170" y="37"/>
                      <a:pt x="170" y="37"/>
                      <a:pt x="170" y="37"/>
                    </a:cubicBezTo>
                    <a:cubicBezTo>
                      <a:pt x="170" y="37"/>
                      <a:pt x="170" y="37"/>
                      <a:pt x="170" y="37"/>
                    </a:cubicBezTo>
                    <a:cubicBezTo>
                      <a:pt x="168" y="37"/>
                      <a:pt x="165" y="36"/>
                      <a:pt x="164" y="34"/>
                    </a:cubicBezTo>
                    <a:cubicBezTo>
                      <a:pt x="162" y="32"/>
                      <a:pt x="160" y="31"/>
                      <a:pt x="158" y="32"/>
                    </a:cubicBezTo>
                    <a:cubicBezTo>
                      <a:pt x="156" y="32"/>
                      <a:pt x="155" y="32"/>
                      <a:pt x="154" y="31"/>
                    </a:cubicBezTo>
                    <a:cubicBezTo>
                      <a:pt x="153" y="29"/>
                      <a:pt x="152" y="28"/>
                      <a:pt x="151" y="27"/>
                    </a:cubicBezTo>
                    <a:cubicBezTo>
                      <a:pt x="149" y="24"/>
                      <a:pt x="147" y="24"/>
                      <a:pt x="145" y="26"/>
                    </a:cubicBezTo>
                    <a:cubicBezTo>
                      <a:pt x="144" y="27"/>
                      <a:pt x="142" y="29"/>
                      <a:pt x="141" y="30"/>
                    </a:cubicBezTo>
                    <a:cubicBezTo>
                      <a:pt x="140" y="31"/>
                      <a:pt x="139" y="31"/>
                      <a:pt x="138" y="30"/>
                    </a:cubicBezTo>
                    <a:cubicBezTo>
                      <a:pt x="136" y="28"/>
                      <a:pt x="133" y="27"/>
                      <a:pt x="130" y="28"/>
                    </a:cubicBezTo>
                    <a:cubicBezTo>
                      <a:pt x="124" y="29"/>
                      <a:pt x="118" y="31"/>
                      <a:pt x="113" y="35"/>
                    </a:cubicBezTo>
                    <a:cubicBezTo>
                      <a:pt x="112" y="35"/>
                      <a:pt x="111" y="37"/>
                      <a:pt x="110" y="38"/>
                    </a:cubicBezTo>
                    <a:cubicBezTo>
                      <a:pt x="108" y="40"/>
                      <a:pt x="108" y="44"/>
                      <a:pt x="111" y="46"/>
                    </a:cubicBezTo>
                    <a:cubicBezTo>
                      <a:pt x="112" y="47"/>
                      <a:pt x="113" y="47"/>
                      <a:pt x="114" y="47"/>
                    </a:cubicBezTo>
                    <a:cubicBezTo>
                      <a:pt x="114" y="47"/>
                      <a:pt x="114" y="47"/>
                      <a:pt x="114" y="47"/>
                    </a:cubicBezTo>
                    <a:cubicBezTo>
                      <a:pt x="114" y="47"/>
                      <a:pt x="114" y="47"/>
                      <a:pt x="115" y="47"/>
                    </a:cubicBezTo>
                    <a:cubicBezTo>
                      <a:pt x="115" y="46"/>
                      <a:pt x="116" y="45"/>
                      <a:pt x="117" y="44"/>
                    </a:cubicBezTo>
                    <a:cubicBezTo>
                      <a:pt x="117" y="44"/>
                      <a:pt x="118" y="43"/>
                      <a:pt x="118" y="44"/>
                    </a:cubicBezTo>
                    <a:cubicBezTo>
                      <a:pt x="119" y="44"/>
                      <a:pt x="119" y="45"/>
                      <a:pt x="118" y="46"/>
                    </a:cubicBezTo>
                    <a:cubicBezTo>
                      <a:pt x="117" y="46"/>
                      <a:pt x="116" y="46"/>
                      <a:pt x="115" y="47"/>
                    </a:cubicBezTo>
                    <a:cubicBezTo>
                      <a:pt x="115" y="47"/>
                      <a:pt x="114" y="47"/>
                      <a:pt x="114" y="47"/>
                    </a:cubicBezTo>
                    <a:cubicBezTo>
                      <a:pt x="114" y="47"/>
                      <a:pt x="114" y="47"/>
                      <a:pt x="114" y="47"/>
                    </a:cubicBezTo>
                    <a:cubicBezTo>
                      <a:pt x="114" y="49"/>
                      <a:pt x="114" y="51"/>
                      <a:pt x="115" y="53"/>
                    </a:cubicBezTo>
                    <a:cubicBezTo>
                      <a:pt x="116" y="57"/>
                      <a:pt x="116" y="57"/>
                      <a:pt x="115" y="58"/>
                    </a:cubicBezTo>
                    <a:cubicBezTo>
                      <a:pt x="114" y="59"/>
                      <a:pt x="113" y="60"/>
                      <a:pt x="112" y="62"/>
                    </a:cubicBezTo>
                    <a:cubicBezTo>
                      <a:pt x="109" y="65"/>
                      <a:pt x="110" y="69"/>
                      <a:pt x="115" y="71"/>
                    </a:cubicBezTo>
                    <a:cubicBezTo>
                      <a:pt x="115" y="71"/>
                      <a:pt x="116" y="72"/>
                      <a:pt x="117" y="72"/>
                    </a:cubicBezTo>
                    <a:cubicBezTo>
                      <a:pt x="116" y="72"/>
                      <a:pt x="116" y="73"/>
                      <a:pt x="115" y="73"/>
                    </a:cubicBezTo>
                    <a:cubicBezTo>
                      <a:pt x="114" y="73"/>
                      <a:pt x="113" y="73"/>
                      <a:pt x="112" y="73"/>
                    </a:cubicBezTo>
                    <a:cubicBezTo>
                      <a:pt x="109" y="74"/>
                      <a:pt x="108" y="76"/>
                      <a:pt x="108" y="79"/>
                    </a:cubicBezTo>
                    <a:cubicBezTo>
                      <a:pt x="109" y="83"/>
                      <a:pt x="111" y="87"/>
                      <a:pt x="114" y="90"/>
                    </a:cubicBezTo>
                    <a:cubicBezTo>
                      <a:pt x="117" y="93"/>
                      <a:pt x="120" y="94"/>
                      <a:pt x="124" y="94"/>
                    </a:cubicBezTo>
                    <a:cubicBezTo>
                      <a:pt x="124" y="94"/>
                      <a:pt x="124" y="93"/>
                      <a:pt x="124" y="93"/>
                    </a:cubicBezTo>
                    <a:cubicBezTo>
                      <a:pt x="124" y="93"/>
                      <a:pt x="125" y="93"/>
                      <a:pt x="125" y="93"/>
                    </a:cubicBezTo>
                    <a:cubicBezTo>
                      <a:pt x="125" y="93"/>
                      <a:pt x="124" y="93"/>
                      <a:pt x="124" y="94"/>
                    </a:cubicBezTo>
                    <a:cubicBezTo>
                      <a:pt x="124" y="94"/>
                      <a:pt x="124" y="94"/>
                      <a:pt x="124" y="94"/>
                    </a:cubicBezTo>
                    <a:cubicBezTo>
                      <a:pt x="125" y="96"/>
                      <a:pt x="125" y="98"/>
                      <a:pt x="127" y="99"/>
                    </a:cubicBezTo>
                    <a:cubicBezTo>
                      <a:pt x="131" y="104"/>
                      <a:pt x="136" y="106"/>
                      <a:pt x="142" y="107"/>
                    </a:cubicBezTo>
                    <a:cubicBezTo>
                      <a:pt x="146" y="108"/>
                      <a:pt x="150" y="106"/>
                      <a:pt x="154" y="104"/>
                    </a:cubicBezTo>
                    <a:cubicBezTo>
                      <a:pt x="154" y="104"/>
                      <a:pt x="154" y="103"/>
                      <a:pt x="154" y="103"/>
                    </a:cubicBezTo>
                    <a:cubicBezTo>
                      <a:pt x="154" y="103"/>
                      <a:pt x="155" y="103"/>
                      <a:pt x="154" y="104"/>
                    </a:cubicBezTo>
                    <a:cubicBezTo>
                      <a:pt x="154" y="104"/>
                      <a:pt x="154" y="104"/>
                      <a:pt x="154" y="104"/>
                    </a:cubicBezTo>
                    <a:cubicBezTo>
                      <a:pt x="154" y="106"/>
                      <a:pt x="154" y="108"/>
                      <a:pt x="156" y="109"/>
                    </a:cubicBezTo>
                    <a:cubicBezTo>
                      <a:pt x="162" y="113"/>
                      <a:pt x="169" y="115"/>
                      <a:pt x="176" y="113"/>
                    </a:cubicBezTo>
                    <a:cubicBezTo>
                      <a:pt x="183" y="112"/>
                      <a:pt x="191" y="111"/>
                      <a:pt x="195" y="103"/>
                    </a:cubicBezTo>
                    <a:cubicBezTo>
                      <a:pt x="196" y="102"/>
                      <a:pt x="198" y="101"/>
                      <a:pt x="200" y="101"/>
                    </a:cubicBezTo>
                    <a:cubicBezTo>
                      <a:pt x="200" y="100"/>
                      <a:pt x="200" y="100"/>
                      <a:pt x="200" y="100"/>
                    </a:cubicBezTo>
                    <a:cubicBezTo>
                      <a:pt x="200" y="100"/>
                      <a:pt x="200" y="100"/>
                      <a:pt x="200" y="100"/>
                    </a:cubicBezTo>
                    <a:cubicBezTo>
                      <a:pt x="200" y="100"/>
                      <a:pt x="200" y="101"/>
                      <a:pt x="200" y="101"/>
                    </a:cubicBezTo>
                    <a:cubicBezTo>
                      <a:pt x="199" y="101"/>
                      <a:pt x="199" y="102"/>
                      <a:pt x="199" y="103"/>
                    </a:cubicBezTo>
                    <a:cubicBezTo>
                      <a:pt x="199" y="103"/>
                      <a:pt x="198" y="104"/>
                      <a:pt x="198" y="104"/>
                    </a:cubicBezTo>
                    <a:cubicBezTo>
                      <a:pt x="197" y="106"/>
                      <a:pt x="198" y="109"/>
                      <a:pt x="200" y="109"/>
                    </a:cubicBezTo>
                    <a:cubicBezTo>
                      <a:pt x="203" y="111"/>
                      <a:pt x="207" y="110"/>
                      <a:pt x="210" y="113"/>
                    </a:cubicBezTo>
                    <a:cubicBezTo>
                      <a:pt x="210" y="113"/>
                      <a:pt x="210" y="113"/>
                      <a:pt x="210" y="113"/>
                    </a:cubicBezTo>
                    <a:cubicBezTo>
                      <a:pt x="211" y="114"/>
                      <a:pt x="211" y="114"/>
                      <a:pt x="211" y="114"/>
                    </a:cubicBezTo>
                    <a:cubicBezTo>
                      <a:pt x="210" y="113"/>
                      <a:pt x="210" y="113"/>
                      <a:pt x="210" y="113"/>
                    </a:cubicBezTo>
                    <a:cubicBezTo>
                      <a:pt x="210" y="113"/>
                      <a:pt x="210" y="113"/>
                      <a:pt x="210" y="113"/>
                    </a:cubicBezTo>
                    <a:cubicBezTo>
                      <a:pt x="198" y="112"/>
                      <a:pt x="187" y="112"/>
                      <a:pt x="177" y="117"/>
                    </a:cubicBezTo>
                    <a:cubicBezTo>
                      <a:pt x="172" y="120"/>
                      <a:pt x="167" y="119"/>
                      <a:pt x="162" y="118"/>
                    </a:cubicBezTo>
                    <a:cubicBezTo>
                      <a:pt x="159" y="117"/>
                      <a:pt x="156" y="117"/>
                      <a:pt x="152" y="116"/>
                    </a:cubicBezTo>
                    <a:cubicBezTo>
                      <a:pt x="151" y="116"/>
                      <a:pt x="148" y="118"/>
                      <a:pt x="148" y="120"/>
                    </a:cubicBezTo>
                    <a:cubicBezTo>
                      <a:pt x="147" y="124"/>
                      <a:pt x="147" y="129"/>
                      <a:pt x="147" y="133"/>
                    </a:cubicBezTo>
                    <a:cubicBezTo>
                      <a:pt x="147" y="135"/>
                      <a:pt x="146" y="135"/>
                      <a:pt x="145" y="135"/>
                    </a:cubicBezTo>
                    <a:cubicBezTo>
                      <a:pt x="145" y="135"/>
                      <a:pt x="145" y="134"/>
                      <a:pt x="144" y="134"/>
                    </a:cubicBezTo>
                    <a:cubicBezTo>
                      <a:pt x="143" y="122"/>
                      <a:pt x="137" y="115"/>
                      <a:pt x="127" y="110"/>
                    </a:cubicBezTo>
                    <a:cubicBezTo>
                      <a:pt x="126" y="109"/>
                      <a:pt x="126" y="109"/>
                      <a:pt x="125" y="109"/>
                    </a:cubicBezTo>
                    <a:cubicBezTo>
                      <a:pt x="123" y="107"/>
                      <a:pt x="120" y="108"/>
                      <a:pt x="118" y="110"/>
                    </a:cubicBezTo>
                    <a:cubicBezTo>
                      <a:pt x="114" y="113"/>
                      <a:pt x="111" y="116"/>
                      <a:pt x="108" y="120"/>
                    </a:cubicBezTo>
                    <a:cubicBezTo>
                      <a:pt x="109" y="122"/>
                      <a:pt x="110" y="124"/>
                      <a:pt x="109" y="126"/>
                    </a:cubicBezTo>
                    <a:close/>
                    <a:moveTo>
                      <a:pt x="74" y="229"/>
                    </a:moveTo>
                    <a:cubicBezTo>
                      <a:pt x="74" y="229"/>
                      <a:pt x="74" y="229"/>
                      <a:pt x="74" y="228"/>
                    </a:cubicBezTo>
                    <a:cubicBezTo>
                      <a:pt x="74" y="229"/>
                      <a:pt x="74" y="229"/>
                      <a:pt x="75" y="229"/>
                    </a:cubicBezTo>
                    <a:cubicBezTo>
                      <a:pt x="75" y="229"/>
                      <a:pt x="75" y="229"/>
                      <a:pt x="75" y="229"/>
                    </a:cubicBezTo>
                    <a:lnTo>
                      <a:pt x="74" y="229"/>
                    </a:lnTo>
                    <a:close/>
                    <a:moveTo>
                      <a:pt x="82" y="203"/>
                    </a:moveTo>
                    <a:cubicBezTo>
                      <a:pt x="81" y="203"/>
                      <a:pt x="81" y="203"/>
                      <a:pt x="81" y="203"/>
                    </a:cubicBezTo>
                    <a:cubicBezTo>
                      <a:pt x="81" y="202"/>
                      <a:pt x="81" y="202"/>
                      <a:pt x="81" y="202"/>
                    </a:cubicBezTo>
                    <a:cubicBezTo>
                      <a:pt x="82" y="202"/>
                      <a:pt x="82" y="202"/>
                      <a:pt x="82" y="202"/>
                    </a:cubicBezTo>
                    <a:lnTo>
                      <a:pt x="82" y="203"/>
                    </a:lnTo>
                    <a:close/>
                    <a:moveTo>
                      <a:pt x="99" y="241"/>
                    </a:moveTo>
                    <a:cubicBezTo>
                      <a:pt x="99" y="241"/>
                      <a:pt x="99" y="241"/>
                      <a:pt x="99" y="241"/>
                    </a:cubicBezTo>
                    <a:cubicBezTo>
                      <a:pt x="99" y="242"/>
                      <a:pt x="98" y="242"/>
                      <a:pt x="98" y="242"/>
                    </a:cubicBezTo>
                    <a:cubicBezTo>
                      <a:pt x="98" y="243"/>
                      <a:pt x="98" y="243"/>
                      <a:pt x="97" y="243"/>
                    </a:cubicBezTo>
                    <a:cubicBezTo>
                      <a:pt x="97" y="243"/>
                      <a:pt x="96" y="244"/>
                      <a:pt x="96" y="244"/>
                    </a:cubicBezTo>
                    <a:cubicBezTo>
                      <a:pt x="97" y="243"/>
                      <a:pt x="97" y="243"/>
                      <a:pt x="98" y="242"/>
                    </a:cubicBezTo>
                    <a:cubicBezTo>
                      <a:pt x="98" y="242"/>
                      <a:pt x="99" y="241"/>
                      <a:pt x="99" y="241"/>
                    </a:cubicBezTo>
                    <a:cubicBezTo>
                      <a:pt x="99" y="241"/>
                      <a:pt x="99" y="240"/>
                      <a:pt x="99" y="240"/>
                    </a:cubicBezTo>
                    <a:cubicBezTo>
                      <a:pt x="99" y="240"/>
                      <a:pt x="99" y="240"/>
                      <a:pt x="99" y="241"/>
                    </a:cubicBezTo>
                    <a:close/>
                    <a:moveTo>
                      <a:pt x="303" y="108"/>
                    </a:moveTo>
                    <a:cubicBezTo>
                      <a:pt x="303" y="108"/>
                      <a:pt x="304" y="108"/>
                      <a:pt x="304" y="108"/>
                    </a:cubicBezTo>
                    <a:cubicBezTo>
                      <a:pt x="304" y="108"/>
                      <a:pt x="304" y="109"/>
                      <a:pt x="304" y="109"/>
                    </a:cubicBezTo>
                    <a:cubicBezTo>
                      <a:pt x="303" y="109"/>
                      <a:pt x="303" y="109"/>
                      <a:pt x="302" y="109"/>
                    </a:cubicBezTo>
                    <a:cubicBezTo>
                      <a:pt x="302" y="108"/>
                      <a:pt x="303" y="108"/>
                      <a:pt x="303" y="108"/>
                    </a:cubicBezTo>
                    <a:close/>
                    <a:moveTo>
                      <a:pt x="128" y="90"/>
                    </a:moveTo>
                    <a:cubicBezTo>
                      <a:pt x="128" y="90"/>
                      <a:pt x="127" y="91"/>
                      <a:pt x="127" y="91"/>
                    </a:cubicBezTo>
                    <a:cubicBezTo>
                      <a:pt x="127" y="90"/>
                      <a:pt x="127" y="90"/>
                      <a:pt x="128" y="90"/>
                    </a:cubicBezTo>
                    <a:cubicBezTo>
                      <a:pt x="128" y="90"/>
                      <a:pt x="128" y="90"/>
                      <a:pt x="128" y="90"/>
                    </a:cubicBezTo>
                    <a:close/>
                    <a:moveTo>
                      <a:pt x="178" y="171"/>
                    </a:moveTo>
                    <a:cubicBezTo>
                      <a:pt x="178" y="172"/>
                      <a:pt x="178" y="172"/>
                      <a:pt x="178" y="172"/>
                    </a:cubicBezTo>
                    <a:cubicBezTo>
                      <a:pt x="177" y="171"/>
                      <a:pt x="177" y="171"/>
                      <a:pt x="177" y="171"/>
                    </a:cubicBezTo>
                    <a:lnTo>
                      <a:pt x="178" y="17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7" name="Freeform 234">
                <a:extLst>
                  <a:ext uri="{FF2B5EF4-FFF2-40B4-BE49-F238E27FC236}">
                    <a16:creationId xmlns:a16="http://schemas.microsoft.com/office/drawing/2014/main" id="{9CD19A52-38CC-44DC-9EB8-65473C257D7E}"/>
                  </a:ext>
                </a:extLst>
              </p:cNvPr>
              <p:cNvSpPr>
                <a:spLocks noEditPoints="1"/>
              </p:cNvSpPr>
              <p:nvPr/>
            </p:nvSpPr>
            <p:spPr bwMode="auto">
              <a:xfrm>
                <a:off x="2825" y="2835"/>
                <a:ext cx="136" cy="185"/>
              </a:xfrm>
              <a:custGeom>
                <a:avLst/>
                <a:gdLst>
                  <a:gd name="T0" fmla="*/ 86 w 266"/>
                  <a:gd name="T1" fmla="*/ 146 h 364"/>
                  <a:gd name="T2" fmla="*/ 84 w 266"/>
                  <a:gd name="T3" fmla="*/ 137 h 364"/>
                  <a:gd name="T4" fmla="*/ 90 w 266"/>
                  <a:gd name="T5" fmla="*/ 140 h 364"/>
                  <a:gd name="T6" fmla="*/ 107 w 266"/>
                  <a:gd name="T7" fmla="*/ 133 h 364"/>
                  <a:gd name="T8" fmla="*/ 107 w 266"/>
                  <a:gd name="T9" fmla="*/ 120 h 364"/>
                  <a:gd name="T10" fmla="*/ 107 w 266"/>
                  <a:gd name="T11" fmla="*/ 127 h 364"/>
                  <a:gd name="T12" fmla="*/ 115 w 266"/>
                  <a:gd name="T13" fmla="*/ 144 h 364"/>
                  <a:gd name="T14" fmla="*/ 118 w 266"/>
                  <a:gd name="T15" fmla="*/ 175 h 364"/>
                  <a:gd name="T16" fmla="*/ 129 w 266"/>
                  <a:gd name="T17" fmla="*/ 183 h 364"/>
                  <a:gd name="T18" fmla="*/ 145 w 266"/>
                  <a:gd name="T19" fmla="*/ 196 h 364"/>
                  <a:gd name="T20" fmla="*/ 125 w 266"/>
                  <a:gd name="T21" fmla="*/ 244 h 364"/>
                  <a:gd name="T22" fmla="*/ 77 w 266"/>
                  <a:gd name="T23" fmla="*/ 264 h 364"/>
                  <a:gd name="T24" fmla="*/ 81 w 266"/>
                  <a:gd name="T25" fmla="*/ 294 h 364"/>
                  <a:gd name="T26" fmla="*/ 122 w 266"/>
                  <a:gd name="T27" fmla="*/ 313 h 364"/>
                  <a:gd name="T28" fmla="*/ 137 w 266"/>
                  <a:gd name="T29" fmla="*/ 339 h 364"/>
                  <a:gd name="T30" fmla="*/ 179 w 266"/>
                  <a:gd name="T31" fmla="*/ 364 h 364"/>
                  <a:gd name="T32" fmla="*/ 163 w 266"/>
                  <a:gd name="T33" fmla="*/ 322 h 364"/>
                  <a:gd name="T34" fmla="*/ 163 w 266"/>
                  <a:gd name="T35" fmla="*/ 322 h 364"/>
                  <a:gd name="T36" fmla="*/ 198 w 266"/>
                  <a:gd name="T37" fmla="*/ 354 h 364"/>
                  <a:gd name="T38" fmla="*/ 211 w 266"/>
                  <a:gd name="T39" fmla="*/ 326 h 364"/>
                  <a:gd name="T40" fmla="*/ 191 w 266"/>
                  <a:gd name="T41" fmla="*/ 282 h 364"/>
                  <a:gd name="T42" fmla="*/ 187 w 266"/>
                  <a:gd name="T43" fmla="*/ 266 h 364"/>
                  <a:gd name="T44" fmla="*/ 202 w 266"/>
                  <a:gd name="T45" fmla="*/ 256 h 364"/>
                  <a:gd name="T46" fmla="*/ 228 w 266"/>
                  <a:gd name="T47" fmla="*/ 295 h 364"/>
                  <a:gd name="T48" fmla="*/ 260 w 266"/>
                  <a:gd name="T49" fmla="*/ 264 h 364"/>
                  <a:gd name="T50" fmla="*/ 252 w 266"/>
                  <a:gd name="T51" fmla="*/ 243 h 364"/>
                  <a:gd name="T52" fmla="*/ 252 w 266"/>
                  <a:gd name="T53" fmla="*/ 239 h 364"/>
                  <a:gd name="T54" fmla="*/ 241 w 266"/>
                  <a:gd name="T55" fmla="*/ 232 h 364"/>
                  <a:gd name="T56" fmla="*/ 210 w 266"/>
                  <a:gd name="T57" fmla="*/ 198 h 364"/>
                  <a:gd name="T58" fmla="*/ 229 w 266"/>
                  <a:gd name="T59" fmla="*/ 181 h 364"/>
                  <a:gd name="T60" fmla="*/ 223 w 266"/>
                  <a:gd name="T61" fmla="*/ 143 h 364"/>
                  <a:gd name="T62" fmla="*/ 199 w 266"/>
                  <a:gd name="T63" fmla="*/ 121 h 364"/>
                  <a:gd name="T64" fmla="*/ 186 w 266"/>
                  <a:gd name="T65" fmla="*/ 101 h 364"/>
                  <a:gd name="T66" fmla="*/ 175 w 266"/>
                  <a:gd name="T67" fmla="*/ 88 h 364"/>
                  <a:gd name="T68" fmla="*/ 153 w 266"/>
                  <a:gd name="T69" fmla="*/ 57 h 364"/>
                  <a:gd name="T70" fmla="*/ 127 w 266"/>
                  <a:gd name="T71" fmla="*/ 62 h 364"/>
                  <a:gd name="T72" fmla="*/ 117 w 266"/>
                  <a:gd name="T73" fmla="*/ 63 h 364"/>
                  <a:gd name="T74" fmla="*/ 119 w 266"/>
                  <a:gd name="T75" fmla="*/ 16 h 364"/>
                  <a:gd name="T76" fmla="*/ 67 w 266"/>
                  <a:gd name="T77" fmla="*/ 53 h 364"/>
                  <a:gd name="T78" fmla="*/ 59 w 266"/>
                  <a:gd name="T79" fmla="*/ 80 h 364"/>
                  <a:gd name="T80" fmla="*/ 54 w 266"/>
                  <a:gd name="T81" fmla="*/ 55 h 364"/>
                  <a:gd name="T82" fmla="*/ 89 w 266"/>
                  <a:gd name="T83" fmla="*/ 11 h 364"/>
                  <a:gd name="T84" fmla="*/ 23 w 266"/>
                  <a:gd name="T85" fmla="*/ 36 h 364"/>
                  <a:gd name="T86" fmla="*/ 6 w 266"/>
                  <a:gd name="T87" fmla="*/ 80 h 364"/>
                  <a:gd name="T88" fmla="*/ 10 w 266"/>
                  <a:gd name="T89" fmla="*/ 87 h 364"/>
                  <a:gd name="T90" fmla="*/ 19 w 266"/>
                  <a:gd name="T91" fmla="*/ 115 h 364"/>
                  <a:gd name="T92" fmla="*/ 55 w 266"/>
                  <a:gd name="T93" fmla="*/ 133 h 364"/>
                  <a:gd name="T94" fmla="*/ 143 w 266"/>
                  <a:gd name="T95" fmla="*/ 280 h 364"/>
                  <a:gd name="T96" fmla="*/ 218 w 266"/>
                  <a:gd name="T97" fmla="*/ 149 h 364"/>
                  <a:gd name="T98" fmla="*/ 216 w 266"/>
                  <a:gd name="T99" fmla="*/ 153 h 364"/>
                  <a:gd name="T100" fmla="*/ 114 w 266"/>
                  <a:gd name="T101" fmla="*/ 67 h 364"/>
                  <a:gd name="T102" fmla="*/ 53 w 266"/>
                  <a:gd name="T103" fmla="*/ 88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66" h="364">
                    <a:moveTo>
                      <a:pt x="55" y="133"/>
                    </a:moveTo>
                    <a:cubicBezTo>
                      <a:pt x="62" y="133"/>
                      <a:pt x="67" y="139"/>
                      <a:pt x="74" y="138"/>
                    </a:cubicBezTo>
                    <a:cubicBezTo>
                      <a:pt x="74" y="138"/>
                      <a:pt x="75" y="138"/>
                      <a:pt x="75" y="138"/>
                    </a:cubicBezTo>
                    <a:cubicBezTo>
                      <a:pt x="76" y="139"/>
                      <a:pt x="77" y="139"/>
                      <a:pt x="78" y="140"/>
                    </a:cubicBezTo>
                    <a:cubicBezTo>
                      <a:pt x="80" y="142"/>
                      <a:pt x="83" y="144"/>
                      <a:pt x="86" y="146"/>
                    </a:cubicBezTo>
                    <a:cubicBezTo>
                      <a:pt x="87" y="147"/>
                      <a:pt x="89" y="147"/>
                      <a:pt x="90" y="147"/>
                    </a:cubicBezTo>
                    <a:cubicBezTo>
                      <a:pt x="91" y="146"/>
                      <a:pt x="92" y="145"/>
                      <a:pt x="93" y="144"/>
                    </a:cubicBezTo>
                    <a:cubicBezTo>
                      <a:pt x="92" y="143"/>
                      <a:pt x="91" y="141"/>
                      <a:pt x="90" y="140"/>
                    </a:cubicBezTo>
                    <a:cubicBezTo>
                      <a:pt x="90" y="140"/>
                      <a:pt x="90" y="140"/>
                      <a:pt x="90" y="140"/>
                    </a:cubicBezTo>
                    <a:cubicBezTo>
                      <a:pt x="87" y="140"/>
                      <a:pt x="85" y="140"/>
                      <a:pt x="84" y="137"/>
                    </a:cubicBezTo>
                    <a:cubicBezTo>
                      <a:pt x="84" y="137"/>
                      <a:pt x="84" y="137"/>
                      <a:pt x="84" y="137"/>
                    </a:cubicBezTo>
                    <a:cubicBezTo>
                      <a:pt x="83" y="136"/>
                      <a:pt x="83" y="136"/>
                      <a:pt x="83" y="136"/>
                    </a:cubicBezTo>
                    <a:cubicBezTo>
                      <a:pt x="84" y="137"/>
                      <a:pt x="84" y="137"/>
                      <a:pt x="84" y="137"/>
                    </a:cubicBezTo>
                    <a:cubicBezTo>
                      <a:pt x="84" y="137"/>
                      <a:pt x="84" y="137"/>
                      <a:pt x="84" y="137"/>
                    </a:cubicBezTo>
                    <a:cubicBezTo>
                      <a:pt x="86" y="137"/>
                      <a:pt x="89" y="137"/>
                      <a:pt x="90" y="140"/>
                    </a:cubicBezTo>
                    <a:cubicBezTo>
                      <a:pt x="90" y="140"/>
                      <a:pt x="90" y="140"/>
                      <a:pt x="90" y="140"/>
                    </a:cubicBezTo>
                    <a:cubicBezTo>
                      <a:pt x="91" y="141"/>
                      <a:pt x="92" y="142"/>
                      <a:pt x="94" y="144"/>
                    </a:cubicBezTo>
                    <a:cubicBezTo>
                      <a:pt x="93" y="144"/>
                      <a:pt x="93" y="144"/>
                      <a:pt x="93" y="144"/>
                    </a:cubicBezTo>
                    <a:cubicBezTo>
                      <a:pt x="96" y="144"/>
                      <a:pt x="98" y="143"/>
                      <a:pt x="101" y="143"/>
                    </a:cubicBezTo>
                    <a:cubicBezTo>
                      <a:pt x="105" y="141"/>
                      <a:pt x="107" y="138"/>
                      <a:pt x="107" y="133"/>
                    </a:cubicBezTo>
                    <a:cubicBezTo>
                      <a:pt x="107" y="131"/>
                      <a:pt x="107" y="129"/>
                      <a:pt x="107" y="128"/>
                    </a:cubicBezTo>
                    <a:cubicBezTo>
                      <a:pt x="107" y="128"/>
                      <a:pt x="106" y="127"/>
                      <a:pt x="106" y="127"/>
                    </a:cubicBezTo>
                    <a:cubicBezTo>
                      <a:pt x="106" y="127"/>
                      <a:pt x="106" y="127"/>
                      <a:pt x="106" y="127"/>
                    </a:cubicBezTo>
                    <a:cubicBezTo>
                      <a:pt x="104" y="124"/>
                      <a:pt x="104" y="124"/>
                      <a:pt x="107" y="121"/>
                    </a:cubicBezTo>
                    <a:cubicBezTo>
                      <a:pt x="107" y="121"/>
                      <a:pt x="107" y="121"/>
                      <a:pt x="107" y="120"/>
                    </a:cubicBezTo>
                    <a:cubicBezTo>
                      <a:pt x="107" y="119"/>
                      <a:pt x="107" y="119"/>
                      <a:pt x="108" y="120"/>
                    </a:cubicBezTo>
                    <a:cubicBezTo>
                      <a:pt x="108" y="120"/>
                      <a:pt x="107" y="121"/>
                      <a:pt x="107" y="121"/>
                    </a:cubicBezTo>
                    <a:cubicBezTo>
                      <a:pt x="107" y="121"/>
                      <a:pt x="107" y="121"/>
                      <a:pt x="107" y="121"/>
                    </a:cubicBezTo>
                    <a:cubicBezTo>
                      <a:pt x="107" y="123"/>
                      <a:pt x="106" y="125"/>
                      <a:pt x="106" y="127"/>
                    </a:cubicBezTo>
                    <a:cubicBezTo>
                      <a:pt x="106" y="127"/>
                      <a:pt x="106" y="127"/>
                      <a:pt x="107" y="127"/>
                    </a:cubicBezTo>
                    <a:cubicBezTo>
                      <a:pt x="107" y="127"/>
                      <a:pt x="107" y="127"/>
                      <a:pt x="107" y="128"/>
                    </a:cubicBezTo>
                    <a:cubicBezTo>
                      <a:pt x="110" y="129"/>
                      <a:pt x="113" y="130"/>
                      <a:pt x="117" y="132"/>
                    </a:cubicBezTo>
                    <a:cubicBezTo>
                      <a:pt x="117" y="132"/>
                      <a:pt x="118" y="134"/>
                      <a:pt x="118" y="135"/>
                    </a:cubicBezTo>
                    <a:cubicBezTo>
                      <a:pt x="118" y="135"/>
                      <a:pt x="118" y="136"/>
                      <a:pt x="118" y="136"/>
                    </a:cubicBezTo>
                    <a:cubicBezTo>
                      <a:pt x="117" y="139"/>
                      <a:pt x="115" y="142"/>
                      <a:pt x="115" y="144"/>
                    </a:cubicBezTo>
                    <a:cubicBezTo>
                      <a:pt x="116" y="146"/>
                      <a:pt x="118" y="149"/>
                      <a:pt x="119" y="151"/>
                    </a:cubicBezTo>
                    <a:cubicBezTo>
                      <a:pt x="120" y="156"/>
                      <a:pt x="123" y="161"/>
                      <a:pt x="126" y="165"/>
                    </a:cubicBezTo>
                    <a:cubicBezTo>
                      <a:pt x="128" y="167"/>
                      <a:pt x="127" y="169"/>
                      <a:pt x="125" y="169"/>
                    </a:cubicBezTo>
                    <a:cubicBezTo>
                      <a:pt x="124" y="170"/>
                      <a:pt x="122" y="170"/>
                      <a:pt x="121" y="171"/>
                    </a:cubicBezTo>
                    <a:cubicBezTo>
                      <a:pt x="120" y="172"/>
                      <a:pt x="119" y="174"/>
                      <a:pt x="118" y="175"/>
                    </a:cubicBezTo>
                    <a:cubicBezTo>
                      <a:pt x="118" y="176"/>
                      <a:pt x="119" y="177"/>
                      <a:pt x="120" y="178"/>
                    </a:cubicBezTo>
                    <a:cubicBezTo>
                      <a:pt x="124" y="179"/>
                      <a:pt x="129" y="175"/>
                      <a:pt x="133" y="178"/>
                    </a:cubicBezTo>
                    <a:cubicBezTo>
                      <a:pt x="133" y="178"/>
                      <a:pt x="134" y="178"/>
                      <a:pt x="134" y="179"/>
                    </a:cubicBezTo>
                    <a:cubicBezTo>
                      <a:pt x="135" y="180"/>
                      <a:pt x="135" y="181"/>
                      <a:pt x="134" y="181"/>
                    </a:cubicBezTo>
                    <a:cubicBezTo>
                      <a:pt x="132" y="182"/>
                      <a:pt x="131" y="182"/>
                      <a:pt x="129" y="183"/>
                    </a:cubicBezTo>
                    <a:cubicBezTo>
                      <a:pt x="128" y="184"/>
                      <a:pt x="128" y="187"/>
                      <a:pt x="129" y="188"/>
                    </a:cubicBezTo>
                    <a:cubicBezTo>
                      <a:pt x="129" y="188"/>
                      <a:pt x="131" y="189"/>
                      <a:pt x="132" y="189"/>
                    </a:cubicBezTo>
                    <a:cubicBezTo>
                      <a:pt x="133" y="189"/>
                      <a:pt x="134" y="189"/>
                      <a:pt x="135" y="188"/>
                    </a:cubicBezTo>
                    <a:cubicBezTo>
                      <a:pt x="139" y="187"/>
                      <a:pt x="142" y="188"/>
                      <a:pt x="144" y="193"/>
                    </a:cubicBezTo>
                    <a:cubicBezTo>
                      <a:pt x="144" y="194"/>
                      <a:pt x="144" y="195"/>
                      <a:pt x="145" y="196"/>
                    </a:cubicBezTo>
                    <a:cubicBezTo>
                      <a:pt x="151" y="198"/>
                      <a:pt x="151" y="202"/>
                      <a:pt x="150" y="207"/>
                    </a:cubicBezTo>
                    <a:cubicBezTo>
                      <a:pt x="149" y="212"/>
                      <a:pt x="149" y="218"/>
                      <a:pt x="149" y="223"/>
                    </a:cubicBezTo>
                    <a:cubicBezTo>
                      <a:pt x="148" y="225"/>
                      <a:pt x="148" y="227"/>
                      <a:pt x="145" y="228"/>
                    </a:cubicBezTo>
                    <a:cubicBezTo>
                      <a:pt x="142" y="229"/>
                      <a:pt x="139" y="230"/>
                      <a:pt x="137" y="233"/>
                    </a:cubicBezTo>
                    <a:cubicBezTo>
                      <a:pt x="134" y="238"/>
                      <a:pt x="129" y="241"/>
                      <a:pt x="125" y="244"/>
                    </a:cubicBezTo>
                    <a:cubicBezTo>
                      <a:pt x="116" y="250"/>
                      <a:pt x="113" y="251"/>
                      <a:pt x="118" y="264"/>
                    </a:cubicBezTo>
                    <a:cubicBezTo>
                      <a:pt x="119" y="265"/>
                      <a:pt x="118" y="267"/>
                      <a:pt x="117" y="267"/>
                    </a:cubicBezTo>
                    <a:cubicBezTo>
                      <a:pt x="112" y="267"/>
                      <a:pt x="106" y="268"/>
                      <a:pt x="101" y="270"/>
                    </a:cubicBezTo>
                    <a:cubicBezTo>
                      <a:pt x="96" y="272"/>
                      <a:pt x="91" y="272"/>
                      <a:pt x="86" y="269"/>
                    </a:cubicBezTo>
                    <a:cubicBezTo>
                      <a:pt x="83" y="267"/>
                      <a:pt x="80" y="266"/>
                      <a:pt x="77" y="264"/>
                    </a:cubicBezTo>
                    <a:cubicBezTo>
                      <a:pt x="76" y="264"/>
                      <a:pt x="74" y="264"/>
                      <a:pt x="74" y="265"/>
                    </a:cubicBezTo>
                    <a:cubicBezTo>
                      <a:pt x="71" y="269"/>
                      <a:pt x="68" y="271"/>
                      <a:pt x="65" y="274"/>
                    </a:cubicBezTo>
                    <a:cubicBezTo>
                      <a:pt x="63" y="275"/>
                      <a:pt x="62" y="278"/>
                      <a:pt x="61" y="279"/>
                    </a:cubicBezTo>
                    <a:cubicBezTo>
                      <a:pt x="59" y="282"/>
                      <a:pt x="60" y="286"/>
                      <a:pt x="62" y="289"/>
                    </a:cubicBezTo>
                    <a:cubicBezTo>
                      <a:pt x="67" y="294"/>
                      <a:pt x="73" y="298"/>
                      <a:pt x="81" y="294"/>
                    </a:cubicBezTo>
                    <a:cubicBezTo>
                      <a:pt x="83" y="293"/>
                      <a:pt x="85" y="292"/>
                      <a:pt x="87" y="292"/>
                    </a:cubicBezTo>
                    <a:cubicBezTo>
                      <a:pt x="88" y="292"/>
                      <a:pt x="90" y="291"/>
                      <a:pt x="90" y="292"/>
                    </a:cubicBezTo>
                    <a:cubicBezTo>
                      <a:pt x="96" y="295"/>
                      <a:pt x="102" y="293"/>
                      <a:pt x="108" y="294"/>
                    </a:cubicBezTo>
                    <a:cubicBezTo>
                      <a:pt x="111" y="295"/>
                      <a:pt x="113" y="296"/>
                      <a:pt x="114" y="299"/>
                    </a:cubicBezTo>
                    <a:cubicBezTo>
                      <a:pt x="117" y="303"/>
                      <a:pt x="119" y="309"/>
                      <a:pt x="122" y="313"/>
                    </a:cubicBezTo>
                    <a:cubicBezTo>
                      <a:pt x="124" y="316"/>
                      <a:pt x="126" y="318"/>
                      <a:pt x="124" y="322"/>
                    </a:cubicBezTo>
                    <a:cubicBezTo>
                      <a:pt x="123" y="324"/>
                      <a:pt x="123" y="326"/>
                      <a:pt x="125" y="328"/>
                    </a:cubicBezTo>
                    <a:cubicBezTo>
                      <a:pt x="128" y="332"/>
                      <a:pt x="131" y="336"/>
                      <a:pt x="136" y="339"/>
                    </a:cubicBezTo>
                    <a:cubicBezTo>
                      <a:pt x="136" y="339"/>
                      <a:pt x="136" y="339"/>
                      <a:pt x="136" y="339"/>
                    </a:cubicBezTo>
                    <a:cubicBezTo>
                      <a:pt x="136" y="339"/>
                      <a:pt x="137" y="339"/>
                      <a:pt x="137" y="339"/>
                    </a:cubicBezTo>
                    <a:cubicBezTo>
                      <a:pt x="136" y="338"/>
                      <a:pt x="136" y="338"/>
                      <a:pt x="136" y="338"/>
                    </a:cubicBezTo>
                    <a:cubicBezTo>
                      <a:pt x="140" y="340"/>
                      <a:pt x="143" y="343"/>
                      <a:pt x="145" y="345"/>
                    </a:cubicBezTo>
                    <a:cubicBezTo>
                      <a:pt x="150" y="350"/>
                      <a:pt x="154" y="355"/>
                      <a:pt x="161" y="356"/>
                    </a:cubicBezTo>
                    <a:cubicBezTo>
                      <a:pt x="164" y="357"/>
                      <a:pt x="167" y="360"/>
                      <a:pt x="170" y="361"/>
                    </a:cubicBezTo>
                    <a:cubicBezTo>
                      <a:pt x="173" y="362"/>
                      <a:pt x="176" y="363"/>
                      <a:pt x="179" y="364"/>
                    </a:cubicBezTo>
                    <a:cubicBezTo>
                      <a:pt x="180" y="364"/>
                      <a:pt x="181" y="364"/>
                      <a:pt x="181" y="363"/>
                    </a:cubicBezTo>
                    <a:cubicBezTo>
                      <a:pt x="183" y="360"/>
                      <a:pt x="183" y="357"/>
                      <a:pt x="182" y="353"/>
                    </a:cubicBezTo>
                    <a:cubicBezTo>
                      <a:pt x="178" y="345"/>
                      <a:pt x="173" y="337"/>
                      <a:pt x="166" y="331"/>
                    </a:cubicBezTo>
                    <a:cubicBezTo>
                      <a:pt x="164" y="329"/>
                      <a:pt x="163" y="326"/>
                      <a:pt x="163" y="322"/>
                    </a:cubicBezTo>
                    <a:cubicBezTo>
                      <a:pt x="163" y="322"/>
                      <a:pt x="163" y="322"/>
                      <a:pt x="163" y="322"/>
                    </a:cubicBezTo>
                    <a:cubicBezTo>
                      <a:pt x="163" y="322"/>
                      <a:pt x="163" y="322"/>
                      <a:pt x="163" y="321"/>
                    </a:cubicBezTo>
                    <a:cubicBezTo>
                      <a:pt x="162" y="321"/>
                      <a:pt x="162" y="321"/>
                      <a:pt x="162" y="321"/>
                    </a:cubicBezTo>
                    <a:cubicBezTo>
                      <a:pt x="162" y="321"/>
                      <a:pt x="162" y="321"/>
                      <a:pt x="163" y="321"/>
                    </a:cubicBezTo>
                    <a:cubicBezTo>
                      <a:pt x="163" y="321"/>
                      <a:pt x="163" y="321"/>
                      <a:pt x="163" y="321"/>
                    </a:cubicBezTo>
                    <a:cubicBezTo>
                      <a:pt x="163" y="321"/>
                      <a:pt x="163" y="322"/>
                      <a:pt x="163" y="322"/>
                    </a:cubicBezTo>
                    <a:cubicBezTo>
                      <a:pt x="163" y="322"/>
                      <a:pt x="163" y="322"/>
                      <a:pt x="163" y="322"/>
                    </a:cubicBezTo>
                    <a:cubicBezTo>
                      <a:pt x="168" y="324"/>
                      <a:pt x="173" y="327"/>
                      <a:pt x="176" y="331"/>
                    </a:cubicBezTo>
                    <a:cubicBezTo>
                      <a:pt x="179" y="335"/>
                      <a:pt x="183" y="337"/>
                      <a:pt x="187" y="339"/>
                    </a:cubicBezTo>
                    <a:cubicBezTo>
                      <a:pt x="190" y="340"/>
                      <a:pt x="192" y="343"/>
                      <a:pt x="193" y="346"/>
                    </a:cubicBezTo>
                    <a:cubicBezTo>
                      <a:pt x="195" y="349"/>
                      <a:pt x="196" y="352"/>
                      <a:pt x="198" y="354"/>
                    </a:cubicBezTo>
                    <a:cubicBezTo>
                      <a:pt x="199" y="355"/>
                      <a:pt x="200" y="356"/>
                      <a:pt x="201" y="356"/>
                    </a:cubicBezTo>
                    <a:cubicBezTo>
                      <a:pt x="202" y="356"/>
                      <a:pt x="203" y="354"/>
                      <a:pt x="202" y="353"/>
                    </a:cubicBezTo>
                    <a:cubicBezTo>
                      <a:pt x="199" y="349"/>
                      <a:pt x="200" y="345"/>
                      <a:pt x="203" y="341"/>
                    </a:cubicBezTo>
                    <a:cubicBezTo>
                      <a:pt x="204" y="338"/>
                      <a:pt x="206" y="335"/>
                      <a:pt x="209" y="333"/>
                    </a:cubicBezTo>
                    <a:cubicBezTo>
                      <a:pt x="211" y="332"/>
                      <a:pt x="212" y="329"/>
                      <a:pt x="211" y="326"/>
                    </a:cubicBezTo>
                    <a:cubicBezTo>
                      <a:pt x="211" y="324"/>
                      <a:pt x="210" y="323"/>
                      <a:pt x="210" y="321"/>
                    </a:cubicBezTo>
                    <a:cubicBezTo>
                      <a:pt x="207" y="316"/>
                      <a:pt x="206" y="310"/>
                      <a:pt x="207" y="304"/>
                    </a:cubicBezTo>
                    <a:cubicBezTo>
                      <a:pt x="207" y="300"/>
                      <a:pt x="205" y="298"/>
                      <a:pt x="202" y="296"/>
                    </a:cubicBezTo>
                    <a:cubicBezTo>
                      <a:pt x="199" y="293"/>
                      <a:pt x="196" y="291"/>
                      <a:pt x="194" y="288"/>
                    </a:cubicBezTo>
                    <a:cubicBezTo>
                      <a:pt x="192" y="287"/>
                      <a:pt x="191" y="285"/>
                      <a:pt x="191" y="282"/>
                    </a:cubicBezTo>
                    <a:cubicBezTo>
                      <a:pt x="192" y="277"/>
                      <a:pt x="191" y="273"/>
                      <a:pt x="187" y="269"/>
                    </a:cubicBezTo>
                    <a:cubicBezTo>
                      <a:pt x="187" y="268"/>
                      <a:pt x="187" y="267"/>
                      <a:pt x="187" y="266"/>
                    </a:cubicBezTo>
                    <a:cubicBezTo>
                      <a:pt x="187" y="266"/>
                      <a:pt x="186" y="266"/>
                      <a:pt x="186" y="266"/>
                    </a:cubicBezTo>
                    <a:cubicBezTo>
                      <a:pt x="186" y="265"/>
                      <a:pt x="186" y="265"/>
                      <a:pt x="186" y="265"/>
                    </a:cubicBezTo>
                    <a:cubicBezTo>
                      <a:pt x="187" y="266"/>
                      <a:pt x="187" y="266"/>
                      <a:pt x="187" y="266"/>
                    </a:cubicBezTo>
                    <a:cubicBezTo>
                      <a:pt x="187" y="266"/>
                      <a:pt x="187" y="266"/>
                      <a:pt x="187" y="266"/>
                    </a:cubicBezTo>
                    <a:cubicBezTo>
                      <a:pt x="188" y="266"/>
                      <a:pt x="189" y="266"/>
                      <a:pt x="190" y="266"/>
                    </a:cubicBezTo>
                    <a:cubicBezTo>
                      <a:pt x="194" y="266"/>
                      <a:pt x="195" y="266"/>
                      <a:pt x="196" y="261"/>
                    </a:cubicBezTo>
                    <a:cubicBezTo>
                      <a:pt x="197" y="260"/>
                      <a:pt x="197" y="258"/>
                      <a:pt x="198" y="257"/>
                    </a:cubicBezTo>
                    <a:cubicBezTo>
                      <a:pt x="199" y="255"/>
                      <a:pt x="201" y="255"/>
                      <a:pt x="202" y="256"/>
                    </a:cubicBezTo>
                    <a:cubicBezTo>
                      <a:pt x="204" y="259"/>
                      <a:pt x="206" y="263"/>
                      <a:pt x="209" y="266"/>
                    </a:cubicBezTo>
                    <a:cubicBezTo>
                      <a:pt x="212" y="270"/>
                      <a:pt x="214" y="274"/>
                      <a:pt x="215" y="279"/>
                    </a:cubicBezTo>
                    <a:cubicBezTo>
                      <a:pt x="215" y="281"/>
                      <a:pt x="215" y="283"/>
                      <a:pt x="216" y="285"/>
                    </a:cubicBezTo>
                    <a:cubicBezTo>
                      <a:pt x="216" y="287"/>
                      <a:pt x="217" y="288"/>
                      <a:pt x="217" y="288"/>
                    </a:cubicBezTo>
                    <a:cubicBezTo>
                      <a:pt x="221" y="291"/>
                      <a:pt x="224" y="294"/>
                      <a:pt x="228" y="295"/>
                    </a:cubicBezTo>
                    <a:cubicBezTo>
                      <a:pt x="229" y="295"/>
                      <a:pt x="231" y="295"/>
                      <a:pt x="231" y="294"/>
                    </a:cubicBezTo>
                    <a:cubicBezTo>
                      <a:pt x="232" y="291"/>
                      <a:pt x="233" y="288"/>
                      <a:pt x="234" y="284"/>
                    </a:cubicBezTo>
                    <a:cubicBezTo>
                      <a:pt x="234" y="282"/>
                      <a:pt x="235" y="281"/>
                      <a:pt x="238" y="280"/>
                    </a:cubicBezTo>
                    <a:cubicBezTo>
                      <a:pt x="239" y="279"/>
                      <a:pt x="241" y="279"/>
                      <a:pt x="242" y="279"/>
                    </a:cubicBezTo>
                    <a:cubicBezTo>
                      <a:pt x="250" y="276"/>
                      <a:pt x="253" y="268"/>
                      <a:pt x="260" y="264"/>
                    </a:cubicBezTo>
                    <a:cubicBezTo>
                      <a:pt x="262" y="263"/>
                      <a:pt x="264" y="260"/>
                      <a:pt x="265" y="258"/>
                    </a:cubicBezTo>
                    <a:cubicBezTo>
                      <a:pt x="266" y="257"/>
                      <a:pt x="266" y="255"/>
                      <a:pt x="265" y="253"/>
                    </a:cubicBezTo>
                    <a:cubicBezTo>
                      <a:pt x="264" y="249"/>
                      <a:pt x="262" y="246"/>
                      <a:pt x="258" y="245"/>
                    </a:cubicBezTo>
                    <a:cubicBezTo>
                      <a:pt x="256" y="245"/>
                      <a:pt x="253" y="245"/>
                      <a:pt x="252" y="243"/>
                    </a:cubicBezTo>
                    <a:cubicBezTo>
                      <a:pt x="252" y="243"/>
                      <a:pt x="252" y="243"/>
                      <a:pt x="252" y="243"/>
                    </a:cubicBezTo>
                    <a:cubicBezTo>
                      <a:pt x="252" y="243"/>
                      <a:pt x="252" y="242"/>
                      <a:pt x="252" y="242"/>
                    </a:cubicBezTo>
                    <a:cubicBezTo>
                      <a:pt x="252" y="242"/>
                      <a:pt x="252" y="242"/>
                      <a:pt x="252" y="243"/>
                    </a:cubicBezTo>
                    <a:cubicBezTo>
                      <a:pt x="251" y="242"/>
                      <a:pt x="251" y="240"/>
                      <a:pt x="252" y="239"/>
                    </a:cubicBezTo>
                    <a:cubicBezTo>
                      <a:pt x="252" y="239"/>
                      <a:pt x="252" y="240"/>
                      <a:pt x="252" y="240"/>
                    </a:cubicBezTo>
                    <a:cubicBezTo>
                      <a:pt x="252" y="239"/>
                      <a:pt x="252" y="239"/>
                      <a:pt x="252" y="239"/>
                    </a:cubicBezTo>
                    <a:cubicBezTo>
                      <a:pt x="252" y="239"/>
                      <a:pt x="252" y="239"/>
                      <a:pt x="252" y="239"/>
                    </a:cubicBezTo>
                    <a:cubicBezTo>
                      <a:pt x="251" y="239"/>
                      <a:pt x="251" y="237"/>
                      <a:pt x="250" y="237"/>
                    </a:cubicBezTo>
                    <a:cubicBezTo>
                      <a:pt x="249" y="237"/>
                      <a:pt x="248" y="237"/>
                      <a:pt x="247" y="237"/>
                    </a:cubicBezTo>
                    <a:cubicBezTo>
                      <a:pt x="245" y="237"/>
                      <a:pt x="244" y="237"/>
                      <a:pt x="243" y="237"/>
                    </a:cubicBezTo>
                    <a:cubicBezTo>
                      <a:pt x="241" y="236"/>
                      <a:pt x="240" y="234"/>
                      <a:pt x="241" y="232"/>
                    </a:cubicBezTo>
                    <a:cubicBezTo>
                      <a:pt x="242" y="227"/>
                      <a:pt x="243" y="226"/>
                      <a:pt x="240" y="224"/>
                    </a:cubicBezTo>
                    <a:cubicBezTo>
                      <a:pt x="237" y="223"/>
                      <a:pt x="234" y="221"/>
                      <a:pt x="234" y="217"/>
                    </a:cubicBezTo>
                    <a:cubicBezTo>
                      <a:pt x="231" y="216"/>
                      <a:pt x="228" y="215"/>
                      <a:pt x="225" y="214"/>
                    </a:cubicBezTo>
                    <a:cubicBezTo>
                      <a:pt x="223" y="213"/>
                      <a:pt x="221" y="210"/>
                      <a:pt x="220" y="208"/>
                    </a:cubicBezTo>
                    <a:cubicBezTo>
                      <a:pt x="219" y="202"/>
                      <a:pt x="216" y="199"/>
                      <a:pt x="210" y="198"/>
                    </a:cubicBezTo>
                    <a:cubicBezTo>
                      <a:pt x="208" y="198"/>
                      <a:pt x="208" y="196"/>
                      <a:pt x="209" y="194"/>
                    </a:cubicBezTo>
                    <a:cubicBezTo>
                      <a:pt x="212" y="191"/>
                      <a:pt x="216" y="187"/>
                      <a:pt x="215" y="181"/>
                    </a:cubicBezTo>
                    <a:cubicBezTo>
                      <a:pt x="214" y="180"/>
                      <a:pt x="215" y="180"/>
                      <a:pt x="217" y="180"/>
                    </a:cubicBezTo>
                    <a:cubicBezTo>
                      <a:pt x="219" y="181"/>
                      <a:pt x="222" y="182"/>
                      <a:pt x="225" y="182"/>
                    </a:cubicBezTo>
                    <a:cubicBezTo>
                      <a:pt x="226" y="183"/>
                      <a:pt x="228" y="182"/>
                      <a:pt x="229" y="181"/>
                    </a:cubicBezTo>
                    <a:cubicBezTo>
                      <a:pt x="229" y="179"/>
                      <a:pt x="229" y="178"/>
                      <a:pt x="229" y="176"/>
                    </a:cubicBezTo>
                    <a:cubicBezTo>
                      <a:pt x="229" y="175"/>
                      <a:pt x="228" y="175"/>
                      <a:pt x="228" y="175"/>
                    </a:cubicBezTo>
                    <a:cubicBezTo>
                      <a:pt x="225" y="172"/>
                      <a:pt x="224" y="169"/>
                      <a:pt x="227" y="166"/>
                    </a:cubicBezTo>
                    <a:cubicBezTo>
                      <a:pt x="229" y="164"/>
                      <a:pt x="230" y="160"/>
                      <a:pt x="228" y="157"/>
                    </a:cubicBezTo>
                    <a:cubicBezTo>
                      <a:pt x="227" y="153"/>
                      <a:pt x="224" y="148"/>
                      <a:pt x="223" y="143"/>
                    </a:cubicBezTo>
                    <a:cubicBezTo>
                      <a:pt x="222" y="136"/>
                      <a:pt x="217" y="131"/>
                      <a:pt x="210" y="129"/>
                    </a:cubicBezTo>
                    <a:cubicBezTo>
                      <a:pt x="206" y="128"/>
                      <a:pt x="204" y="127"/>
                      <a:pt x="203" y="123"/>
                    </a:cubicBezTo>
                    <a:cubicBezTo>
                      <a:pt x="203" y="122"/>
                      <a:pt x="201" y="121"/>
                      <a:pt x="200" y="120"/>
                    </a:cubicBezTo>
                    <a:cubicBezTo>
                      <a:pt x="200" y="120"/>
                      <a:pt x="200" y="120"/>
                      <a:pt x="200" y="120"/>
                    </a:cubicBezTo>
                    <a:cubicBezTo>
                      <a:pt x="199" y="121"/>
                      <a:pt x="199" y="121"/>
                      <a:pt x="199" y="121"/>
                    </a:cubicBezTo>
                    <a:cubicBezTo>
                      <a:pt x="199" y="120"/>
                      <a:pt x="199" y="120"/>
                      <a:pt x="199" y="120"/>
                    </a:cubicBezTo>
                    <a:cubicBezTo>
                      <a:pt x="199" y="120"/>
                      <a:pt x="200" y="120"/>
                      <a:pt x="200" y="120"/>
                    </a:cubicBezTo>
                    <a:cubicBezTo>
                      <a:pt x="201" y="116"/>
                      <a:pt x="201" y="112"/>
                      <a:pt x="199" y="109"/>
                    </a:cubicBezTo>
                    <a:cubicBezTo>
                      <a:pt x="198" y="107"/>
                      <a:pt x="196" y="104"/>
                      <a:pt x="194" y="102"/>
                    </a:cubicBezTo>
                    <a:cubicBezTo>
                      <a:pt x="192" y="100"/>
                      <a:pt x="189" y="99"/>
                      <a:pt x="186" y="101"/>
                    </a:cubicBezTo>
                    <a:cubicBezTo>
                      <a:pt x="183" y="102"/>
                      <a:pt x="181" y="102"/>
                      <a:pt x="180" y="100"/>
                    </a:cubicBezTo>
                    <a:cubicBezTo>
                      <a:pt x="179" y="95"/>
                      <a:pt x="176" y="96"/>
                      <a:pt x="172" y="97"/>
                    </a:cubicBezTo>
                    <a:cubicBezTo>
                      <a:pt x="172" y="97"/>
                      <a:pt x="171" y="97"/>
                      <a:pt x="171" y="96"/>
                    </a:cubicBezTo>
                    <a:cubicBezTo>
                      <a:pt x="170" y="95"/>
                      <a:pt x="170" y="95"/>
                      <a:pt x="171" y="94"/>
                    </a:cubicBezTo>
                    <a:cubicBezTo>
                      <a:pt x="173" y="92"/>
                      <a:pt x="174" y="90"/>
                      <a:pt x="175" y="88"/>
                    </a:cubicBezTo>
                    <a:cubicBezTo>
                      <a:pt x="175" y="88"/>
                      <a:pt x="175" y="86"/>
                      <a:pt x="175" y="85"/>
                    </a:cubicBezTo>
                    <a:cubicBezTo>
                      <a:pt x="174" y="84"/>
                      <a:pt x="172" y="83"/>
                      <a:pt x="171" y="82"/>
                    </a:cubicBezTo>
                    <a:cubicBezTo>
                      <a:pt x="170" y="80"/>
                      <a:pt x="172" y="78"/>
                      <a:pt x="172" y="76"/>
                    </a:cubicBezTo>
                    <a:cubicBezTo>
                      <a:pt x="172" y="73"/>
                      <a:pt x="171" y="71"/>
                      <a:pt x="169" y="69"/>
                    </a:cubicBezTo>
                    <a:cubicBezTo>
                      <a:pt x="164" y="65"/>
                      <a:pt x="158" y="61"/>
                      <a:pt x="153" y="57"/>
                    </a:cubicBezTo>
                    <a:cubicBezTo>
                      <a:pt x="153" y="57"/>
                      <a:pt x="153" y="57"/>
                      <a:pt x="153" y="57"/>
                    </a:cubicBezTo>
                    <a:cubicBezTo>
                      <a:pt x="153" y="57"/>
                      <a:pt x="153" y="57"/>
                      <a:pt x="153" y="57"/>
                    </a:cubicBezTo>
                    <a:cubicBezTo>
                      <a:pt x="153" y="58"/>
                      <a:pt x="153" y="58"/>
                      <a:pt x="153" y="58"/>
                    </a:cubicBezTo>
                    <a:cubicBezTo>
                      <a:pt x="148" y="57"/>
                      <a:pt x="144" y="59"/>
                      <a:pt x="139" y="62"/>
                    </a:cubicBezTo>
                    <a:cubicBezTo>
                      <a:pt x="135" y="64"/>
                      <a:pt x="131" y="64"/>
                      <a:pt x="127" y="62"/>
                    </a:cubicBezTo>
                    <a:cubicBezTo>
                      <a:pt x="123" y="60"/>
                      <a:pt x="120" y="61"/>
                      <a:pt x="117" y="63"/>
                    </a:cubicBezTo>
                    <a:cubicBezTo>
                      <a:pt x="117" y="64"/>
                      <a:pt x="117" y="64"/>
                      <a:pt x="117" y="64"/>
                    </a:cubicBezTo>
                    <a:cubicBezTo>
                      <a:pt x="116" y="64"/>
                      <a:pt x="116" y="65"/>
                      <a:pt x="115" y="65"/>
                    </a:cubicBezTo>
                    <a:cubicBezTo>
                      <a:pt x="116" y="65"/>
                      <a:pt x="116" y="64"/>
                      <a:pt x="117" y="64"/>
                    </a:cubicBezTo>
                    <a:cubicBezTo>
                      <a:pt x="117" y="63"/>
                      <a:pt x="117" y="63"/>
                      <a:pt x="117" y="63"/>
                    </a:cubicBezTo>
                    <a:cubicBezTo>
                      <a:pt x="118" y="60"/>
                      <a:pt x="118" y="58"/>
                      <a:pt x="119" y="55"/>
                    </a:cubicBezTo>
                    <a:cubicBezTo>
                      <a:pt x="121" y="48"/>
                      <a:pt x="124" y="41"/>
                      <a:pt x="124" y="33"/>
                    </a:cubicBezTo>
                    <a:cubicBezTo>
                      <a:pt x="124" y="31"/>
                      <a:pt x="125" y="29"/>
                      <a:pt x="126" y="28"/>
                    </a:cubicBezTo>
                    <a:cubicBezTo>
                      <a:pt x="126" y="27"/>
                      <a:pt x="126" y="26"/>
                      <a:pt x="126" y="25"/>
                    </a:cubicBezTo>
                    <a:cubicBezTo>
                      <a:pt x="126" y="18"/>
                      <a:pt x="124" y="17"/>
                      <a:pt x="119" y="16"/>
                    </a:cubicBezTo>
                    <a:cubicBezTo>
                      <a:pt x="116" y="15"/>
                      <a:pt x="113" y="15"/>
                      <a:pt x="111" y="16"/>
                    </a:cubicBezTo>
                    <a:cubicBezTo>
                      <a:pt x="104" y="17"/>
                      <a:pt x="98" y="21"/>
                      <a:pt x="92" y="21"/>
                    </a:cubicBezTo>
                    <a:cubicBezTo>
                      <a:pt x="86" y="21"/>
                      <a:pt x="81" y="23"/>
                      <a:pt x="77" y="28"/>
                    </a:cubicBezTo>
                    <a:cubicBezTo>
                      <a:pt x="76" y="30"/>
                      <a:pt x="73" y="31"/>
                      <a:pt x="71" y="33"/>
                    </a:cubicBezTo>
                    <a:cubicBezTo>
                      <a:pt x="66" y="39"/>
                      <a:pt x="64" y="45"/>
                      <a:pt x="67" y="53"/>
                    </a:cubicBezTo>
                    <a:cubicBezTo>
                      <a:pt x="67" y="54"/>
                      <a:pt x="68" y="56"/>
                      <a:pt x="65" y="56"/>
                    </a:cubicBezTo>
                    <a:cubicBezTo>
                      <a:pt x="62" y="57"/>
                      <a:pt x="61" y="59"/>
                      <a:pt x="58" y="60"/>
                    </a:cubicBezTo>
                    <a:cubicBezTo>
                      <a:pt x="56" y="62"/>
                      <a:pt x="54" y="64"/>
                      <a:pt x="55" y="67"/>
                    </a:cubicBezTo>
                    <a:cubicBezTo>
                      <a:pt x="56" y="71"/>
                      <a:pt x="57" y="74"/>
                      <a:pt x="58" y="77"/>
                    </a:cubicBezTo>
                    <a:cubicBezTo>
                      <a:pt x="59" y="78"/>
                      <a:pt x="59" y="79"/>
                      <a:pt x="59" y="80"/>
                    </a:cubicBezTo>
                    <a:cubicBezTo>
                      <a:pt x="59" y="80"/>
                      <a:pt x="58" y="81"/>
                      <a:pt x="58" y="81"/>
                    </a:cubicBezTo>
                    <a:cubicBezTo>
                      <a:pt x="57" y="82"/>
                      <a:pt x="56" y="82"/>
                      <a:pt x="55" y="82"/>
                    </a:cubicBezTo>
                    <a:cubicBezTo>
                      <a:pt x="51" y="78"/>
                      <a:pt x="48" y="67"/>
                      <a:pt x="50" y="62"/>
                    </a:cubicBezTo>
                    <a:cubicBezTo>
                      <a:pt x="50" y="62"/>
                      <a:pt x="50" y="61"/>
                      <a:pt x="51" y="61"/>
                    </a:cubicBezTo>
                    <a:cubicBezTo>
                      <a:pt x="52" y="59"/>
                      <a:pt x="52" y="57"/>
                      <a:pt x="54" y="55"/>
                    </a:cubicBezTo>
                    <a:cubicBezTo>
                      <a:pt x="57" y="51"/>
                      <a:pt x="57" y="47"/>
                      <a:pt x="57" y="43"/>
                    </a:cubicBezTo>
                    <a:cubicBezTo>
                      <a:pt x="57" y="40"/>
                      <a:pt x="58" y="37"/>
                      <a:pt x="60" y="35"/>
                    </a:cubicBezTo>
                    <a:cubicBezTo>
                      <a:pt x="62" y="34"/>
                      <a:pt x="63" y="32"/>
                      <a:pt x="65" y="31"/>
                    </a:cubicBezTo>
                    <a:cubicBezTo>
                      <a:pt x="71" y="23"/>
                      <a:pt x="78" y="18"/>
                      <a:pt x="87" y="14"/>
                    </a:cubicBezTo>
                    <a:cubicBezTo>
                      <a:pt x="88" y="13"/>
                      <a:pt x="89" y="12"/>
                      <a:pt x="89" y="11"/>
                    </a:cubicBezTo>
                    <a:cubicBezTo>
                      <a:pt x="89" y="11"/>
                      <a:pt x="90" y="9"/>
                      <a:pt x="89" y="9"/>
                    </a:cubicBezTo>
                    <a:cubicBezTo>
                      <a:pt x="88" y="7"/>
                      <a:pt x="86" y="5"/>
                      <a:pt x="84" y="4"/>
                    </a:cubicBezTo>
                    <a:cubicBezTo>
                      <a:pt x="73" y="0"/>
                      <a:pt x="63" y="2"/>
                      <a:pt x="53" y="8"/>
                    </a:cubicBezTo>
                    <a:cubicBezTo>
                      <a:pt x="48" y="10"/>
                      <a:pt x="44" y="14"/>
                      <a:pt x="40" y="18"/>
                    </a:cubicBezTo>
                    <a:cubicBezTo>
                      <a:pt x="33" y="23"/>
                      <a:pt x="30" y="31"/>
                      <a:pt x="23" y="36"/>
                    </a:cubicBezTo>
                    <a:cubicBezTo>
                      <a:pt x="22" y="36"/>
                      <a:pt x="21" y="37"/>
                      <a:pt x="21" y="38"/>
                    </a:cubicBezTo>
                    <a:cubicBezTo>
                      <a:pt x="20" y="40"/>
                      <a:pt x="18" y="42"/>
                      <a:pt x="17" y="44"/>
                    </a:cubicBezTo>
                    <a:cubicBezTo>
                      <a:pt x="16" y="46"/>
                      <a:pt x="16" y="48"/>
                      <a:pt x="14" y="49"/>
                    </a:cubicBezTo>
                    <a:cubicBezTo>
                      <a:pt x="8" y="55"/>
                      <a:pt x="6" y="63"/>
                      <a:pt x="2" y="71"/>
                    </a:cubicBezTo>
                    <a:cubicBezTo>
                      <a:pt x="0" y="74"/>
                      <a:pt x="2" y="78"/>
                      <a:pt x="6" y="80"/>
                    </a:cubicBezTo>
                    <a:cubicBezTo>
                      <a:pt x="10" y="82"/>
                      <a:pt x="15" y="83"/>
                      <a:pt x="19" y="85"/>
                    </a:cubicBezTo>
                    <a:cubicBezTo>
                      <a:pt x="20" y="86"/>
                      <a:pt x="21" y="87"/>
                      <a:pt x="22" y="89"/>
                    </a:cubicBezTo>
                    <a:cubicBezTo>
                      <a:pt x="22" y="89"/>
                      <a:pt x="22" y="91"/>
                      <a:pt x="22" y="91"/>
                    </a:cubicBezTo>
                    <a:cubicBezTo>
                      <a:pt x="21" y="92"/>
                      <a:pt x="20" y="93"/>
                      <a:pt x="19" y="92"/>
                    </a:cubicBezTo>
                    <a:cubicBezTo>
                      <a:pt x="16" y="91"/>
                      <a:pt x="13" y="89"/>
                      <a:pt x="10" y="87"/>
                    </a:cubicBezTo>
                    <a:cubicBezTo>
                      <a:pt x="6" y="85"/>
                      <a:pt x="1" y="88"/>
                      <a:pt x="1" y="93"/>
                    </a:cubicBezTo>
                    <a:cubicBezTo>
                      <a:pt x="1" y="96"/>
                      <a:pt x="1" y="99"/>
                      <a:pt x="1" y="101"/>
                    </a:cubicBezTo>
                    <a:cubicBezTo>
                      <a:pt x="1" y="105"/>
                      <a:pt x="4" y="108"/>
                      <a:pt x="7" y="111"/>
                    </a:cubicBezTo>
                    <a:cubicBezTo>
                      <a:pt x="9" y="114"/>
                      <a:pt x="12" y="114"/>
                      <a:pt x="14" y="114"/>
                    </a:cubicBezTo>
                    <a:cubicBezTo>
                      <a:pt x="16" y="114"/>
                      <a:pt x="17" y="114"/>
                      <a:pt x="19" y="115"/>
                    </a:cubicBezTo>
                    <a:cubicBezTo>
                      <a:pt x="22" y="115"/>
                      <a:pt x="23" y="118"/>
                      <a:pt x="24" y="120"/>
                    </a:cubicBezTo>
                    <a:cubicBezTo>
                      <a:pt x="27" y="123"/>
                      <a:pt x="30" y="126"/>
                      <a:pt x="35" y="125"/>
                    </a:cubicBezTo>
                    <a:cubicBezTo>
                      <a:pt x="38" y="124"/>
                      <a:pt x="40" y="127"/>
                      <a:pt x="41" y="130"/>
                    </a:cubicBezTo>
                    <a:cubicBezTo>
                      <a:pt x="44" y="131"/>
                      <a:pt x="48" y="131"/>
                      <a:pt x="50" y="133"/>
                    </a:cubicBezTo>
                    <a:cubicBezTo>
                      <a:pt x="52" y="133"/>
                      <a:pt x="54" y="132"/>
                      <a:pt x="55" y="133"/>
                    </a:cubicBezTo>
                    <a:close/>
                    <a:moveTo>
                      <a:pt x="139" y="292"/>
                    </a:moveTo>
                    <a:cubicBezTo>
                      <a:pt x="139" y="292"/>
                      <a:pt x="137" y="291"/>
                      <a:pt x="136" y="291"/>
                    </a:cubicBezTo>
                    <a:cubicBezTo>
                      <a:pt x="136" y="291"/>
                      <a:pt x="136" y="290"/>
                      <a:pt x="136" y="289"/>
                    </a:cubicBezTo>
                    <a:cubicBezTo>
                      <a:pt x="138" y="286"/>
                      <a:pt x="139" y="284"/>
                      <a:pt x="141" y="281"/>
                    </a:cubicBezTo>
                    <a:cubicBezTo>
                      <a:pt x="141" y="279"/>
                      <a:pt x="142" y="279"/>
                      <a:pt x="143" y="280"/>
                    </a:cubicBezTo>
                    <a:cubicBezTo>
                      <a:pt x="144" y="280"/>
                      <a:pt x="144" y="280"/>
                      <a:pt x="144" y="281"/>
                    </a:cubicBezTo>
                    <a:cubicBezTo>
                      <a:pt x="145" y="282"/>
                      <a:pt x="145" y="284"/>
                      <a:pt x="146" y="285"/>
                    </a:cubicBezTo>
                    <a:cubicBezTo>
                      <a:pt x="146" y="288"/>
                      <a:pt x="143" y="291"/>
                      <a:pt x="139" y="292"/>
                    </a:cubicBezTo>
                    <a:close/>
                    <a:moveTo>
                      <a:pt x="216" y="148"/>
                    </a:moveTo>
                    <a:cubicBezTo>
                      <a:pt x="217" y="148"/>
                      <a:pt x="218" y="148"/>
                      <a:pt x="218" y="149"/>
                    </a:cubicBezTo>
                    <a:cubicBezTo>
                      <a:pt x="218" y="151"/>
                      <a:pt x="218" y="152"/>
                      <a:pt x="216" y="153"/>
                    </a:cubicBezTo>
                    <a:cubicBezTo>
                      <a:pt x="216" y="153"/>
                      <a:pt x="216" y="153"/>
                      <a:pt x="216" y="153"/>
                    </a:cubicBezTo>
                    <a:cubicBezTo>
                      <a:pt x="215" y="154"/>
                      <a:pt x="215" y="154"/>
                      <a:pt x="215" y="154"/>
                    </a:cubicBezTo>
                    <a:cubicBezTo>
                      <a:pt x="216" y="153"/>
                      <a:pt x="216" y="153"/>
                      <a:pt x="216" y="153"/>
                    </a:cubicBezTo>
                    <a:cubicBezTo>
                      <a:pt x="216" y="153"/>
                      <a:pt x="216" y="153"/>
                      <a:pt x="216" y="153"/>
                    </a:cubicBezTo>
                    <a:cubicBezTo>
                      <a:pt x="216" y="151"/>
                      <a:pt x="215" y="150"/>
                      <a:pt x="215" y="149"/>
                    </a:cubicBezTo>
                    <a:cubicBezTo>
                      <a:pt x="215" y="149"/>
                      <a:pt x="216" y="148"/>
                      <a:pt x="216" y="148"/>
                    </a:cubicBezTo>
                    <a:close/>
                    <a:moveTo>
                      <a:pt x="113" y="67"/>
                    </a:moveTo>
                    <a:cubicBezTo>
                      <a:pt x="114" y="67"/>
                      <a:pt x="114" y="66"/>
                      <a:pt x="115" y="66"/>
                    </a:cubicBezTo>
                    <a:cubicBezTo>
                      <a:pt x="114" y="66"/>
                      <a:pt x="114" y="67"/>
                      <a:pt x="114" y="67"/>
                    </a:cubicBezTo>
                    <a:cubicBezTo>
                      <a:pt x="114" y="67"/>
                      <a:pt x="112" y="69"/>
                      <a:pt x="113" y="67"/>
                    </a:cubicBezTo>
                    <a:close/>
                    <a:moveTo>
                      <a:pt x="53" y="88"/>
                    </a:moveTo>
                    <a:cubicBezTo>
                      <a:pt x="54" y="89"/>
                      <a:pt x="54" y="89"/>
                      <a:pt x="54" y="89"/>
                    </a:cubicBezTo>
                    <a:cubicBezTo>
                      <a:pt x="53" y="89"/>
                      <a:pt x="53" y="89"/>
                      <a:pt x="53" y="89"/>
                    </a:cubicBezTo>
                    <a:lnTo>
                      <a:pt x="53" y="8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8" name="Oval 235">
                <a:extLst>
                  <a:ext uri="{FF2B5EF4-FFF2-40B4-BE49-F238E27FC236}">
                    <a16:creationId xmlns:a16="http://schemas.microsoft.com/office/drawing/2014/main" id="{79D2DA92-648E-47D9-86C3-B6FA710BB4DF}"/>
                  </a:ext>
                </a:extLst>
              </p:cNvPr>
              <p:cNvSpPr>
                <a:spLocks noChangeArrowheads="1"/>
              </p:cNvSpPr>
              <p:nvPr/>
            </p:nvSpPr>
            <p:spPr bwMode="auto">
              <a:xfrm>
                <a:off x="2707" y="2808"/>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9" name="Freeform 236">
                <a:extLst>
                  <a:ext uri="{FF2B5EF4-FFF2-40B4-BE49-F238E27FC236}">
                    <a16:creationId xmlns:a16="http://schemas.microsoft.com/office/drawing/2014/main" id="{385621EE-2693-47A1-AD1D-F615810609FB}"/>
                  </a:ext>
                </a:extLst>
              </p:cNvPr>
              <p:cNvSpPr>
                <a:spLocks/>
              </p:cNvSpPr>
              <p:nvPr/>
            </p:nvSpPr>
            <p:spPr bwMode="auto">
              <a:xfrm>
                <a:off x="2666" y="2807"/>
                <a:ext cx="104" cy="90"/>
              </a:xfrm>
              <a:custGeom>
                <a:avLst/>
                <a:gdLst>
                  <a:gd name="T0" fmla="*/ 73 w 204"/>
                  <a:gd name="T1" fmla="*/ 6 h 177"/>
                  <a:gd name="T2" fmla="*/ 62 w 204"/>
                  <a:gd name="T3" fmla="*/ 9 h 177"/>
                  <a:gd name="T4" fmla="*/ 32 w 204"/>
                  <a:gd name="T5" fmla="*/ 27 h 177"/>
                  <a:gd name="T6" fmla="*/ 22 w 204"/>
                  <a:gd name="T7" fmla="*/ 34 h 177"/>
                  <a:gd name="T8" fmla="*/ 18 w 204"/>
                  <a:gd name="T9" fmla="*/ 51 h 177"/>
                  <a:gd name="T10" fmla="*/ 23 w 204"/>
                  <a:gd name="T11" fmla="*/ 56 h 177"/>
                  <a:gd name="T12" fmla="*/ 38 w 204"/>
                  <a:gd name="T13" fmla="*/ 59 h 177"/>
                  <a:gd name="T14" fmla="*/ 20 w 204"/>
                  <a:gd name="T15" fmla="*/ 63 h 177"/>
                  <a:gd name="T16" fmla="*/ 9 w 204"/>
                  <a:gd name="T17" fmla="*/ 70 h 177"/>
                  <a:gd name="T18" fmla="*/ 18 w 204"/>
                  <a:gd name="T19" fmla="*/ 86 h 177"/>
                  <a:gd name="T20" fmla="*/ 50 w 204"/>
                  <a:gd name="T21" fmla="*/ 91 h 177"/>
                  <a:gd name="T22" fmla="*/ 66 w 204"/>
                  <a:gd name="T23" fmla="*/ 110 h 177"/>
                  <a:gd name="T24" fmla="*/ 41 w 204"/>
                  <a:gd name="T25" fmla="*/ 103 h 177"/>
                  <a:gd name="T26" fmla="*/ 9 w 204"/>
                  <a:gd name="T27" fmla="*/ 99 h 177"/>
                  <a:gd name="T28" fmla="*/ 0 w 204"/>
                  <a:gd name="T29" fmla="*/ 118 h 177"/>
                  <a:gd name="T30" fmla="*/ 23 w 204"/>
                  <a:gd name="T31" fmla="*/ 137 h 177"/>
                  <a:gd name="T32" fmla="*/ 22 w 204"/>
                  <a:gd name="T33" fmla="*/ 149 h 177"/>
                  <a:gd name="T34" fmla="*/ 23 w 204"/>
                  <a:gd name="T35" fmla="*/ 163 h 177"/>
                  <a:gd name="T36" fmla="*/ 30 w 204"/>
                  <a:gd name="T37" fmla="*/ 165 h 177"/>
                  <a:gd name="T38" fmla="*/ 66 w 204"/>
                  <a:gd name="T39" fmla="*/ 166 h 177"/>
                  <a:gd name="T40" fmla="*/ 84 w 204"/>
                  <a:gd name="T41" fmla="*/ 160 h 177"/>
                  <a:gd name="T42" fmla="*/ 103 w 204"/>
                  <a:gd name="T43" fmla="*/ 154 h 177"/>
                  <a:gd name="T44" fmla="*/ 106 w 204"/>
                  <a:gd name="T45" fmla="*/ 156 h 177"/>
                  <a:gd name="T46" fmla="*/ 116 w 204"/>
                  <a:gd name="T47" fmla="*/ 170 h 177"/>
                  <a:gd name="T48" fmla="*/ 133 w 204"/>
                  <a:gd name="T49" fmla="*/ 176 h 177"/>
                  <a:gd name="T50" fmla="*/ 156 w 204"/>
                  <a:gd name="T51" fmla="*/ 170 h 177"/>
                  <a:gd name="T52" fmla="*/ 153 w 204"/>
                  <a:gd name="T53" fmla="*/ 156 h 177"/>
                  <a:gd name="T54" fmla="*/ 148 w 204"/>
                  <a:gd name="T55" fmla="*/ 158 h 177"/>
                  <a:gd name="T56" fmla="*/ 153 w 204"/>
                  <a:gd name="T57" fmla="*/ 156 h 177"/>
                  <a:gd name="T58" fmla="*/ 153 w 204"/>
                  <a:gd name="T59" fmla="*/ 156 h 177"/>
                  <a:gd name="T60" fmla="*/ 156 w 204"/>
                  <a:gd name="T61" fmla="*/ 152 h 177"/>
                  <a:gd name="T62" fmla="*/ 169 w 204"/>
                  <a:gd name="T63" fmla="*/ 158 h 177"/>
                  <a:gd name="T64" fmla="*/ 178 w 204"/>
                  <a:gd name="T65" fmla="*/ 141 h 177"/>
                  <a:gd name="T66" fmla="*/ 170 w 204"/>
                  <a:gd name="T67" fmla="*/ 127 h 177"/>
                  <a:gd name="T68" fmla="*/ 158 w 204"/>
                  <a:gd name="T69" fmla="*/ 106 h 177"/>
                  <a:gd name="T70" fmla="*/ 167 w 204"/>
                  <a:gd name="T71" fmla="*/ 80 h 177"/>
                  <a:gd name="T72" fmla="*/ 177 w 204"/>
                  <a:gd name="T73" fmla="*/ 49 h 177"/>
                  <a:gd name="T74" fmla="*/ 200 w 204"/>
                  <a:gd name="T75" fmla="*/ 29 h 177"/>
                  <a:gd name="T76" fmla="*/ 196 w 204"/>
                  <a:gd name="T77" fmla="*/ 12 h 177"/>
                  <a:gd name="T78" fmla="*/ 176 w 204"/>
                  <a:gd name="T79" fmla="*/ 14 h 177"/>
                  <a:gd name="T80" fmla="*/ 176 w 204"/>
                  <a:gd name="T81" fmla="*/ 32 h 177"/>
                  <a:gd name="T82" fmla="*/ 177 w 204"/>
                  <a:gd name="T83" fmla="*/ 33 h 177"/>
                  <a:gd name="T84" fmla="*/ 176 w 204"/>
                  <a:gd name="T85" fmla="*/ 32 h 177"/>
                  <a:gd name="T86" fmla="*/ 169 w 204"/>
                  <a:gd name="T87" fmla="*/ 24 h 177"/>
                  <a:gd name="T88" fmla="*/ 155 w 204"/>
                  <a:gd name="T89" fmla="*/ 25 h 177"/>
                  <a:gd name="T90" fmla="*/ 144 w 204"/>
                  <a:gd name="T91" fmla="*/ 53 h 177"/>
                  <a:gd name="T92" fmla="*/ 136 w 204"/>
                  <a:gd name="T93" fmla="*/ 74 h 177"/>
                  <a:gd name="T94" fmla="*/ 132 w 204"/>
                  <a:gd name="T95" fmla="*/ 78 h 177"/>
                  <a:gd name="T96" fmla="*/ 134 w 204"/>
                  <a:gd name="T97" fmla="*/ 57 h 177"/>
                  <a:gd name="T98" fmla="*/ 133 w 204"/>
                  <a:gd name="T99" fmla="*/ 29 h 177"/>
                  <a:gd name="T100" fmla="*/ 125 w 204"/>
                  <a:gd name="T101" fmla="*/ 41 h 177"/>
                  <a:gd name="T102" fmla="*/ 107 w 204"/>
                  <a:gd name="T103" fmla="*/ 42 h 177"/>
                  <a:gd name="T104" fmla="*/ 107 w 204"/>
                  <a:gd name="T105" fmla="*/ 40 h 177"/>
                  <a:gd name="T106" fmla="*/ 115 w 204"/>
                  <a:gd name="T107" fmla="*/ 31 h 177"/>
                  <a:gd name="T108" fmla="*/ 97 w 204"/>
                  <a:gd name="T109" fmla="*/ 19 h 177"/>
                  <a:gd name="T110" fmla="*/ 88 w 204"/>
                  <a:gd name="T111" fmla="*/ 25 h 177"/>
                  <a:gd name="T112" fmla="*/ 95 w 204"/>
                  <a:gd name="T113" fmla="*/ 11 h 177"/>
                  <a:gd name="T114" fmla="*/ 90 w 204"/>
                  <a:gd name="T115" fmla="*/ 0 h 177"/>
                  <a:gd name="T116" fmla="*/ 90 w 204"/>
                  <a:gd name="T117" fmla="*/ 0 h 177"/>
                  <a:gd name="T118" fmla="*/ 80 w 204"/>
                  <a:gd name="T119" fmla="*/ 3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04" h="177">
                    <a:moveTo>
                      <a:pt x="80" y="3"/>
                    </a:moveTo>
                    <a:cubicBezTo>
                      <a:pt x="78" y="5"/>
                      <a:pt x="76" y="6"/>
                      <a:pt x="73" y="6"/>
                    </a:cubicBezTo>
                    <a:cubicBezTo>
                      <a:pt x="70" y="6"/>
                      <a:pt x="67" y="6"/>
                      <a:pt x="64" y="7"/>
                    </a:cubicBezTo>
                    <a:cubicBezTo>
                      <a:pt x="63" y="7"/>
                      <a:pt x="63" y="8"/>
                      <a:pt x="62" y="9"/>
                    </a:cubicBezTo>
                    <a:cubicBezTo>
                      <a:pt x="55" y="13"/>
                      <a:pt x="47" y="16"/>
                      <a:pt x="39" y="19"/>
                    </a:cubicBezTo>
                    <a:cubicBezTo>
                      <a:pt x="36" y="20"/>
                      <a:pt x="32" y="22"/>
                      <a:pt x="32" y="27"/>
                    </a:cubicBezTo>
                    <a:cubicBezTo>
                      <a:pt x="32" y="29"/>
                      <a:pt x="30" y="29"/>
                      <a:pt x="29" y="30"/>
                    </a:cubicBezTo>
                    <a:cubicBezTo>
                      <a:pt x="26" y="32"/>
                      <a:pt x="24" y="33"/>
                      <a:pt x="22" y="34"/>
                    </a:cubicBezTo>
                    <a:cubicBezTo>
                      <a:pt x="19" y="37"/>
                      <a:pt x="15" y="39"/>
                      <a:pt x="15" y="43"/>
                    </a:cubicBezTo>
                    <a:cubicBezTo>
                      <a:pt x="15" y="46"/>
                      <a:pt x="17" y="48"/>
                      <a:pt x="18" y="51"/>
                    </a:cubicBezTo>
                    <a:cubicBezTo>
                      <a:pt x="18" y="51"/>
                      <a:pt x="18" y="52"/>
                      <a:pt x="18" y="52"/>
                    </a:cubicBezTo>
                    <a:cubicBezTo>
                      <a:pt x="19" y="55"/>
                      <a:pt x="20" y="56"/>
                      <a:pt x="23" y="56"/>
                    </a:cubicBezTo>
                    <a:cubicBezTo>
                      <a:pt x="28" y="57"/>
                      <a:pt x="33" y="57"/>
                      <a:pt x="37" y="58"/>
                    </a:cubicBezTo>
                    <a:cubicBezTo>
                      <a:pt x="38" y="58"/>
                      <a:pt x="38" y="59"/>
                      <a:pt x="38" y="59"/>
                    </a:cubicBezTo>
                    <a:cubicBezTo>
                      <a:pt x="39" y="60"/>
                      <a:pt x="38" y="61"/>
                      <a:pt x="37" y="61"/>
                    </a:cubicBezTo>
                    <a:cubicBezTo>
                      <a:pt x="31" y="62"/>
                      <a:pt x="26" y="62"/>
                      <a:pt x="20" y="63"/>
                    </a:cubicBezTo>
                    <a:cubicBezTo>
                      <a:pt x="17" y="63"/>
                      <a:pt x="14" y="64"/>
                      <a:pt x="11" y="66"/>
                    </a:cubicBezTo>
                    <a:cubicBezTo>
                      <a:pt x="10" y="67"/>
                      <a:pt x="9" y="69"/>
                      <a:pt x="9" y="70"/>
                    </a:cubicBezTo>
                    <a:cubicBezTo>
                      <a:pt x="8" y="72"/>
                      <a:pt x="9" y="74"/>
                      <a:pt x="9" y="77"/>
                    </a:cubicBezTo>
                    <a:cubicBezTo>
                      <a:pt x="10" y="82"/>
                      <a:pt x="10" y="84"/>
                      <a:pt x="18" y="86"/>
                    </a:cubicBezTo>
                    <a:cubicBezTo>
                      <a:pt x="27" y="88"/>
                      <a:pt x="36" y="91"/>
                      <a:pt x="46" y="90"/>
                    </a:cubicBezTo>
                    <a:cubicBezTo>
                      <a:pt x="47" y="90"/>
                      <a:pt x="49" y="90"/>
                      <a:pt x="50" y="91"/>
                    </a:cubicBezTo>
                    <a:cubicBezTo>
                      <a:pt x="57" y="96"/>
                      <a:pt x="63" y="100"/>
                      <a:pt x="66" y="107"/>
                    </a:cubicBezTo>
                    <a:cubicBezTo>
                      <a:pt x="67" y="109"/>
                      <a:pt x="67" y="110"/>
                      <a:pt x="66" y="110"/>
                    </a:cubicBezTo>
                    <a:cubicBezTo>
                      <a:pt x="66" y="110"/>
                      <a:pt x="65" y="110"/>
                      <a:pt x="65" y="110"/>
                    </a:cubicBezTo>
                    <a:cubicBezTo>
                      <a:pt x="57" y="109"/>
                      <a:pt x="49" y="107"/>
                      <a:pt x="41" y="103"/>
                    </a:cubicBezTo>
                    <a:cubicBezTo>
                      <a:pt x="38" y="102"/>
                      <a:pt x="35" y="100"/>
                      <a:pt x="32" y="100"/>
                    </a:cubicBezTo>
                    <a:cubicBezTo>
                      <a:pt x="25" y="99"/>
                      <a:pt x="17" y="99"/>
                      <a:pt x="9" y="99"/>
                    </a:cubicBezTo>
                    <a:cubicBezTo>
                      <a:pt x="6" y="99"/>
                      <a:pt x="3" y="102"/>
                      <a:pt x="2" y="105"/>
                    </a:cubicBezTo>
                    <a:cubicBezTo>
                      <a:pt x="0" y="109"/>
                      <a:pt x="0" y="113"/>
                      <a:pt x="0" y="118"/>
                    </a:cubicBezTo>
                    <a:cubicBezTo>
                      <a:pt x="1" y="126"/>
                      <a:pt x="5" y="131"/>
                      <a:pt x="13" y="134"/>
                    </a:cubicBezTo>
                    <a:cubicBezTo>
                      <a:pt x="16" y="135"/>
                      <a:pt x="20" y="136"/>
                      <a:pt x="23" y="137"/>
                    </a:cubicBezTo>
                    <a:cubicBezTo>
                      <a:pt x="24" y="138"/>
                      <a:pt x="26" y="140"/>
                      <a:pt x="25" y="141"/>
                    </a:cubicBezTo>
                    <a:cubicBezTo>
                      <a:pt x="25" y="144"/>
                      <a:pt x="23" y="146"/>
                      <a:pt x="22" y="149"/>
                    </a:cubicBezTo>
                    <a:cubicBezTo>
                      <a:pt x="21" y="150"/>
                      <a:pt x="21" y="152"/>
                      <a:pt x="21" y="153"/>
                    </a:cubicBezTo>
                    <a:cubicBezTo>
                      <a:pt x="21" y="157"/>
                      <a:pt x="22" y="160"/>
                      <a:pt x="23" y="163"/>
                    </a:cubicBezTo>
                    <a:cubicBezTo>
                      <a:pt x="23" y="164"/>
                      <a:pt x="25" y="165"/>
                      <a:pt x="26" y="165"/>
                    </a:cubicBezTo>
                    <a:cubicBezTo>
                      <a:pt x="27" y="165"/>
                      <a:pt x="29" y="165"/>
                      <a:pt x="30" y="165"/>
                    </a:cubicBezTo>
                    <a:cubicBezTo>
                      <a:pt x="38" y="166"/>
                      <a:pt x="46" y="165"/>
                      <a:pt x="53" y="167"/>
                    </a:cubicBezTo>
                    <a:cubicBezTo>
                      <a:pt x="58" y="169"/>
                      <a:pt x="62" y="168"/>
                      <a:pt x="66" y="166"/>
                    </a:cubicBezTo>
                    <a:cubicBezTo>
                      <a:pt x="68" y="165"/>
                      <a:pt x="71" y="164"/>
                      <a:pt x="73" y="162"/>
                    </a:cubicBezTo>
                    <a:cubicBezTo>
                      <a:pt x="77" y="160"/>
                      <a:pt x="81" y="159"/>
                      <a:pt x="84" y="160"/>
                    </a:cubicBezTo>
                    <a:cubicBezTo>
                      <a:pt x="89" y="161"/>
                      <a:pt x="93" y="160"/>
                      <a:pt x="97" y="157"/>
                    </a:cubicBezTo>
                    <a:cubicBezTo>
                      <a:pt x="99" y="156"/>
                      <a:pt x="101" y="155"/>
                      <a:pt x="103" y="154"/>
                    </a:cubicBezTo>
                    <a:cubicBezTo>
                      <a:pt x="104" y="153"/>
                      <a:pt x="105" y="153"/>
                      <a:pt x="105" y="155"/>
                    </a:cubicBezTo>
                    <a:cubicBezTo>
                      <a:pt x="106" y="155"/>
                      <a:pt x="106" y="155"/>
                      <a:pt x="106" y="156"/>
                    </a:cubicBezTo>
                    <a:cubicBezTo>
                      <a:pt x="107" y="159"/>
                      <a:pt x="109" y="160"/>
                      <a:pt x="112" y="161"/>
                    </a:cubicBezTo>
                    <a:cubicBezTo>
                      <a:pt x="115" y="163"/>
                      <a:pt x="114" y="168"/>
                      <a:pt x="116" y="170"/>
                    </a:cubicBezTo>
                    <a:cubicBezTo>
                      <a:pt x="117" y="170"/>
                      <a:pt x="117" y="171"/>
                      <a:pt x="117" y="171"/>
                    </a:cubicBezTo>
                    <a:cubicBezTo>
                      <a:pt x="123" y="173"/>
                      <a:pt x="128" y="175"/>
                      <a:pt x="133" y="176"/>
                    </a:cubicBezTo>
                    <a:cubicBezTo>
                      <a:pt x="139" y="177"/>
                      <a:pt x="144" y="177"/>
                      <a:pt x="150" y="175"/>
                    </a:cubicBezTo>
                    <a:cubicBezTo>
                      <a:pt x="152" y="175"/>
                      <a:pt x="155" y="173"/>
                      <a:pt x="156" y="170"/>
                    </a:cubicBezTo>
                    <a:cubicBezTo>
                      <a:pt x="157" y="165"/>
                      <a:pt x="157" y="160"/>
                      <a:pt x="153" y="156"/>
                    </a:cubicBezTo>
                    <a:cubicBezTo>
                      <a:pt x="153" y="156"/>
                      <a:pt x="153" y="156"/>
                      <a:pt x="153" y="156"/>
                    </a:cubicBezTo>
                    <a:cubicBezTo>
                      <a:pt x="152" y="157"/>
                      <a:pt x="151" y="158"/>
                      <a:pt x="149" y="158"/>
                    </a:cubicBezTo>
                    <a:cubicBezTo>
                      <a:pt x="149" y="158"/>
                      <a:pt x="148" y="158"/>
                      <a:pt x="148" y="158"/>
                    </a:cubicBezTo>
                    <a:cubicBezTo>
                      <a:pt x="147" y="157"/>
                      <a:pt x="147" y="156"/>
                      <a:pt x="149" y="156"/>
                    </a:cubicBezTo>
                    <a:cubicBezTo>
                      <a:pt x="150" y="156"/>
                      <a:pt x="151" y="156"/>
                      <a:pt x="153" y="156"/>
                    </a:cubicBezTo>
                    <a:cubicBezTo>
                      <a:pt x="153" y="155"/>
                      <a:pt x="153" y="155"/>
                      <a:pt x="153" y="155"/>
                    </a:cubicBezTo>
                    <a:cubicBezTo>
                      <a:pt x="153" y="155"/>
                      <a:pt x="153" y="155"/>
                      <a:pt x="153" y="156"/>
                    </a:cubicBezTo>
                    <a:cubicBezTo>
                      <a:pt x="153" y="156"/>
                      <a:pt x="153" y="156"/>
                      <a:pt x="154" y="156"/>
                    </a:cubicBezTo>
                    <a:cubicBezTo>
                      <a:pt x="154" y="154"/>
                      <a:pt x="155" y="153"/>
                      <a:pt x="156" y="152"/>
                    </a:cubicBezTo>
                    <a:cubicBezTo>
                      <a:pt x="158" y="151"/>
                      <a:pt x="160" y="150"/>
                      <a:pt x="161" y="151"/>
                    </a:cubicBezTo>
                    <a:cubicBezTo>
                      <a:pt x="163" y="154"/>
                      <a:pt x="167" y="155"/>
                      <a:pt x="169" y="158"/>
                    </a:cubicBezTo>
                    <a:cubicBezTo>
                      <a:pt x="174" y="157"/>
                      <a:pt x="177" y="155"/>
                      <a:pt x="179" y="150"/>
                    </a:cubicBezTo>
                    <a:cubicBezTo>
                      <a:pt x="180" y="147"/>
                      <a:pt x="180" y="144"/>
                      <a:pt x="178" y="141"/>
                    </a:cubicBezTo>
                    <a:cubicBezTo>
                      <a:pt x="177" y="139"/>
                      <a:pt x="176" y="137"/>
                      <a:pt x="174" y="135"/>
                    </a:cubicBezTo>
                    <a:cubicBezTo>
                      <a:pt x="171" y="133"/>
                      <a:pt x="170" y="130"/>
                      <a:pt x="170" y="127"/>
                    </a:cubicBezTo>
                    <a:cubicBezTo>
                      <a:pt x="169" y="123"/>
                      <a:pt x="167" y="120"/>
                      <a:pt x="164" y="117"/>
                    </a:cubicBezTo>
                    <a:cubicBezTo>
                      <a:pt x="160" y="115"/>
                      <a:pt x="160" y="110"/>
                      <a:pt x="158" y="106"/>
                    </a:cubicBezTo>
                    <a:cubicBezTo>
                      <a:pt x="157" y="103"/>
                      <a:pt x="157" y="100"/>
                      <a:pt x="160" y="98"/>
                    </a:cubicBezTo>
                    <a:cubicBezTo>
                      <a:pt x="165" y="93"/>
                      <a:pt x="167" y="87"/>
                      <a:pt x="167" y="80"/>
                    </a:cubicBezTo>
                    <a:cubicBezTo>
                      <a:pt x="167" y="78"/>
                      <a:pt x="167" y="75"/>
                      <a:pt x="168" y="72"/>
                    </a:cubicBezTo>
                    <a:cubicBezTo>
                      <a:pt x="171" y="65"/>
                      <a:pt x="174" y="57"/>
                      <a:pt x="177" y="49"/>
                    </a:cubicBezTo>
                    <a:cubicBezTo>
                      <a:pt x="178" y="47"/>
                      <a:pt x="180" y="44"/>
                      <a:pt x="182" y="43"/>
                    </a:cubicBezTo>
                    <a:cubicBezTo>
                      <a:pt x="189" y="39"/>
                      <a:pt x="195" y="34"/>
                      <a:pt x="200" y="29"/>
                    </a:cubicBezTo>
                    <a:cubicBezTo>
                      <a:pt x="202" y="28"/>
                      <a:pt x="203" y="25"/>
                      <a:pt x="203" y="23"/>
                    </a:cubicBezTo>
                    <a:cubicBezTo>
                      <a:pt x="204" y="17"/>
                      <a:pt x="201" y="14"/>
                      <a:pt x="196" y="12"/>
                    </a:cubicBezTo>
                    <a:cubicBezTo>
                      <a:pt x="192" y="11"/>
                      <a:pt x="189" y="10"/>
                      <a:pt x="186" y="10"/>
                    </a:cubicBezTo>
                    <a:cubicBezTo>
                      <a:pt x="182" y="9"/>
                      <a:pt x="179" y="11"/>
                      <a:pt x="176" y="14"/>
                    </a:cubicBezTo>
                    <a:cubicBezTo>
                      <a:pt x="173" y="16"/>
                      <a:pt x="174" y="19"/>
                      <a:pt x="175" y="22"/>
                    </a:cubicBezTo>
                    <a:cubicBezTo>
                      <a:pt x="176" y="25"/>
                      <a:pt x="176" y="29"/>
                      <a:pt x="176" y="32"/>
                    </a:cubicBezTo>
                    <a:cubicBezTo>
                      <a:pt x="176" y="32"/>
                      <a:pt x="176" y="33"/>
                      <a:pt x="176" y="33"/>
                    </a:cubicBezTo>
                    <a:cubicBezTo>
                      <a:pt x="177" y="33"/>
                      <a:pt x="177" y="33"/>
                      <a:pt x="177" y="33"/>
                    </a:cubicBezTo>
                    <a:cubicBezTo>
                      <a:pt x="176" y="33"/>
                      <a:pt x="176" y="33"/>
                      <a:pt x="176" y="33"/>
                    </a:cubicBezTo>
                    <a:cubicBezTo>
                      <a:pt x="176" y="33"/>
                      <a:pt x="176" y="32"/>
                      <a:pt x="176" y="32"/>
                    </a:cubicBezTo>
                    <a:cubicBezTo>
                      <a:pt x="175" y="31"/>
                      <a:pt x="175" y="31"/>
                      <a:pt x="175" y="30"/>
                    </a:cubicBezTo>
                    <a:cubicBezTo>
                      <a:pt x="174" y="27"/>
                      <a:pt x="172" y="25"/>
                      <a:pt x="169" y="24"/>
                    </a:cubicBezTo>
                    <a:cubicBezTo>
                      <a:pt x="168" y="24"/>
                      <a:pt x="166" y="23"/>
                      <a:pt x="164" y="22"/>
                    </a:cubicBezTo>
                    <a:cubicBezTo>
                      <a:pt x="160" y="20"/>
                      <a:pt x="157" y="22"/>
                      <a:pt x="155" y="25"/>
                    </a:cubicBezTo>
                    <a:cubicBezTo>
                      <a:pt x="153" y="28"/>
                      <a:pt x="152" y="30"/>
                      <a:pt x="151" y="33"/>
                    </a:cubicBezTo>
                    <a:cubicBezTo>
                      <a:pt x="148" y="39"/>
                      <a:pt x="147" y="47"/>
                      <a:pt x="144" y="53"/>
                    </a:cubicBezTo>
                    <a:cubicBezTo>
                      <a:pt x="140" y="59"/>
                      <a:pt x="140" y="66"/>
                      <a:pt x="137" y="73"/>
                    </a:cubicBezTo>
                    <a:cubicBezTo>
                      <a:pt x="137" y="73"/>
                      <a:pt x="137" y="74"/>
                      <a:pt x="136" y="74"/>
                    </a:cubicBezTo>
                    <a:cubicBezTo>
                      <a:pt x="136" y="75"/>
                      <a:pt x="136" y="75"/>
                      <a:pt x="136" y="76"/>
                    </a:cubicBezTo>
                    <a:cubicBezTo>
                      <a:pt x="135" y="77"/>
                      <a:pt x="133" y="78"/>
                      <a:pt x="132" y="78"/>
                    </a:cubicBezTo>
                    <a:cubicBezTo>
                      <a:pt x="130" y="77"/>
                      <a:pt x="129" y="75"/>
                      <a:pt x="129" y="74"/>
                    </a:cubicBezTo>
                    <a:cubicBezTo>
                      <a:pt x="131" y="68"/>
                      <a:pt x="132" y="62"/>
                      <a:pt x="134" y="57"/>
                    </a:cubicBezTo>
                    <a:cubicBezTo>
                      <a:pt x="138" y="49"/>
                      <a:pt x="138" y="41"/>
                      <a:pt x="135" y="33"/>
                    </a:cubicBezTo>
                    <a:cubicBezTo>
                      <a:pt x="135" y="31"/>
                      <a:pt x="134" y="30"/>
                      <a:pt x="133" y="29"/>
                    </a:cubicBezTo>
                    <a:cubicBezTo>
                      <a:pt x="131" y="27"/>
                      <a:pt x="128" y="28"/>
                      <a:pt x="127" y="30"/>
                    </a:cubicBezTo>
                    <a:cubicBezTo>
                      <a:pt x="126" y="33"/>
                      <a:pt x="126" y="37"/>
                      <a:pt x="125" y="41"/>
                    </a:cubicBezTo>
                    <a:cubicBezTo>
                      <a:pt x="125" y="43"/>
                      <a:pt x="123" y="44"/>
                      <a:pt x="122" y="44"/>
                    </a:cubicBezTo>
                    <a:cubicBezTo>
                      <a:pt x="117" y="42"/>
                      <a:pt x="112" y="42"/>
                      <a:pt x="107" y="42"/>
                    </a:cubicBezTo>
                    <a:cubicBezTo>
                      <a:pt x="105" y="42"/>
                      <a:pt x="105" y="42"/>
                      <a:pt x="105" y="41"/>
                    </a:cubicBezTo>
                    <a:cubicBezTo>
                      <a:pt x="106" y="41"/>
                      <a:pt x="106" y="41"/>
                      <a:pt x="107" y="40"/>
                    </a:cubicBezTo>
                    <a:cubicBezTo>
                      <a:pt x="109" y="39"/>
                      <a:pt x="112" y="38"/>
                      <a:pt x="114" y="36"/>
                    </a:cubicBezTo>
                    <a:cubicBezTo>
                      <a:pt x="116" y="35"/>
                      <a:pt x="116" y="32"/>
                      <a:pt x="115" y="31"/>
                    </a:cubicBezTo>
                    <a:cubicBezTo>
                      <a:pt x="113" y="26"/>
                      <a:pt x="110" y="23"/>
                      <a:pt x="107" y="20"/>
                    </a:cubicBezTo>
                    <a:cubicBezTo>
                      <a:pt x="104" y="17"/>
                      <a:pt x="100" y="17"/>
                      <a:pt x="97" y="19"/>
                    </a:cubicBezTo>
                    <a:cubicBezTo>
                      <a:pt x="95" y="21"/>
                      <a:pt x="94" y="22"/>
                      <a:pt x="92" y="24"/>
                    </a:cubicBezTo>
                    <a:cubicBezTo>
                      <a:pt x="91" y="25"/>
                      <a:pt x="89" y="26"/>
                      <a:pt x="88" y="25"/>
                    </a:cubicBezTo>
                    <a:cubicBezTo>
                      <a:pt x="86" y="25"/>
                      <a:pt x="86" y="24"/>
                      <a:pt x="88" y="21"/>
                    </a:cubicBezTo>
                    <a:cubicBezTo>
                      <a:pt x="91" y="18"/>
                      <a:pt x="93" y="14"/>
                      <a:pt x="95" y="11"/>
                    </a:cubicBezTo>
                    <a:cubicBezTo>
                      <a:pt x="97" y="8"/>
                      <a:pt x="96" y="4"/>
                      <a:pt x="93" y="2"/>
                    </a:cubicBezTo>
                    <a:cubicBezTo>
                      <a:pt x="92" y="1"/>
                      <a:pt x="91" y="1"/>
                      <a:pt x="90" y="0"/>
                    </a:cubicBezTo>
                    <a:cubicBezTo>
                      <a:pt x="91" y="0"/>
                      <a:pt x="91" y="0"/>
                      <a:pt x="91" y="0"/>
                    </a:cubicBezTo>
                    <a:cubicBezTo>
                      <a:pt x="91" y="0"/>
                      <a:pt x="90" y="0"/>
                      <a:pt x="90" y="0"/>
                    </a:cubicBezTo>
                    <a:cubicBezTo>
                      <a:pt x="90" y="0"/>
                      <a:pt x="90" y="0"/>
                      <a:pt x="90" y="0"/>
                    </a:cubicBezTo>
                    <a:cubicBezTo>
                      <a:pt x="87" y="3"/>
                      <a:pt x="84" y="2"/>
                      <a:pt x="8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0" name="Freeform 237">
                <a:extLst>
                  <a:ext uri="{FF2B5EF4-FFF2-40B4-BE49-F238E27FC236}">
                    <a16:creationId xmlns:a16="http://schemas.microsoft.com/office/drawing/2014/main" id="{85AC8385-218B-4D0E-AE02-07739369F4FB}"/>
                  </a:ext>
                </a:extLst>
              </p:cNvPr>
              <p:cNvSpPr>
                <a:spLocks/>
              </p:cNvSpPr>
              <p:nvPr/>
            </p:nvSpPr>
            <p:spPr bwMode="auto">
              <a:xfrm>
                <a:off x="4221" y="3545"/>
                <a:ext cx="136" cy="75"/>
              </a:xfrm>
              <a:custGeom>
                <a:avLst/>
                <a:gdLst>
                  <a:gd name="T0" fmla="*/ 249 w 266"/>
                  <a:gd name="T1" fmla="*/ 125 h 147"/>
                  <a:gd name="T2" fmla="*/ 236 w 266"/>
                  <a:gd name="T3" fmla="*/ 111 h 147"/>
                  <a:gd name="T4" fmla="*/ 224 w 266"/>
                  <a:gd name="T5" fmla="*/ 98 h 147"/>
                  <a:gd name="T6" fmla="*/ 230 w 266"/>
                  <a:gd name="T7" fmla="*/ 90 h 147"/>
                  <a:gd name="T8" fmla="*/ 224 w 266"/>
                  <a:gd name="T9" fmla="*/ 79 h 147"/>
                  <a:gd name="T10" fmla="*/ 205 w 266"/>
                  <a:gd name="T11" fmla="*/ 64 h 147"/>
                  <a:gd name="T12" fmla="*/ 166 w 266"/>
                  <a:gd name="T13" fmla="*/ 41 h 147"/>
                  <a:gd name="T14" fmla="*/ 130 w 266"/>
                  <a:gd name="T15" fmla="*/ 28 h 147"/>
                  <a:gd name="T16" fmla="*/ 84 w 266"/>
                  <a:gd name="T17" fmla="*/ 23 h 147"/>
                  <a:gd name="T18" fmla="*/ 64 w 266"/>
                  <a:gd name="T19" fmla="*/ 40 h 147"/>
                  <a:gd name="T20" fmla="*/ 49 w 266"/>
                  <a:gd name="T21" fmla="*/ 31 h 147"/>
                  <a:gd name="T22" fmla="*/ 47 w 266"/>
                  <a:gd name="T23" fmla="*/ 19 h 147"/>
                  <a:gd name="T24" fmla="*/ 37 w 266"/>
                  <a:gd name="T25" fmla="*/ 5 h 147"/>
                  <a:gd name="T26" fmla="*/ 19 w 266"/>
                  <a:gd name="T27" fmla="*/ 2 h 147"/>
                  <a:gd name="T28" fmla="*/ 0 w 266"/>
                  <a:gd name="T29" fmla="*/ 13 h 147"/>
                  <a:gd name="T30" fmla="*/ 7 w 266"/>
                  <a:gd name="T31" fmla="*/ 18 h 147"/>
                  <a:gd name="T32" fmla="*/ 26 w 266"/>
                  <a:gd name="T33" fmla="*/ 29 h 147"/>
                  <a:gd name="T34" fmla="*/ 38 w 266"/>
                  <a:gd name="T35" fmla="*/ 30 h 147"/>
                  <a:gd name="T36" fmla="*/ 19 w 266"/>
                  <a:gd name="T37" fmla="*/ 35 h 147"/>
                  <a:gd name="T38" fmla="*/ 26 w 266"/>
                  <a:gd name="T39" fmla="*/ 52 h 147"/>
                  <a:gd name="T40" fmla="*/ 36 w 266"/>
                  <a:gd name="T41" fmla="*/ 49 h 147"/>
                  <a:gd name="T42" fmla="*/ 53 w 266"/>
                  <a:gd name="T43" fmla="*/ 55 h 147"/>
                  <a:gd name="T44" fmla="*/ 77 w 266"/>
                  <a:gd name="T45" fmla="*/ 64 h 147"/>
                  <a:gd name="T46" fmla="*/ 100 w 266"/>
                  <a:gd name="T47" fmla="*/ 82 h 147"/>
                  <a:gd name="T48" fmla="*/ 106 w 266"/>
                  <a:gd name="T49" fmla="*/ 95 h 147"/>
                  <a:gd name="T50" fmla="*/ 94 w 266"/>
                  <a:gd name="T51" fmla="*/ 108 h 147"/>
                  <a:gd name="T52" fmla="*/ 111 w 266"/>
                  <a:gd name="T53" fmla="*/ 112 h 147"/>
                  <a:gd name="T54" fmla="*/ 129 w 266"/>
                  <a:gd name="T55" fmla="*/ 121 h 147"/>
                  <a:gd name="T56" fmla="*/ 157 w 266"/>
                  <a:gd name="T57" fmla="*/ 128 h 147"/>
                  <a:gd name="T58" fmla="*/ 168 w 266"/>
                  <a:gd name="T59" fmla="*/ 119 h 147"/>
                  <a:gd name="T60" fmla="*/ 179 w 266"/>
                  <a:gd name="T61" fmla="*/ 106 h 147"/>
                  <a:gd name="T62" fmla="*/ 201 w 266"/>
                  <a:gd name="T63" fmla="*/ 110 h 147"/>
                  <a:gd name="T64" fmla="*/ 223 w 266"/>
                  <a:gd name="T65" fmla="*/ 135 h 147"/>
                  <a:gd name="T66" fmla="*/ 261 w 266"/>
                  <a:gd name="T67" fmla="*/ 147 h 147"/>
                  <a:gd name="T68" fmla="*/ 265 w 266"/>
                  <a:gd name="T69" fmla="*/ 146 h 147"/>
                  <a:gd name="T70" fmla="*/ 263 w 266"/>
                  <a:gd name="T71" fmla="*/ 138 h 147"/>
                  <a:gd name="T72" fmla="*/ 250 w 266"/>
                  <a:gd name="T73" fmla="*/ 12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66" h="147">
                    <a:moveTo>
                      <a:pt x="250" y="127"/>
                    </a:moveTo>
                    <a:cubicBezTo>
                      <a:pt x="250" y="126"/>
                      <a:pt x="250" y="126"/>
                      <a:pt x="249" y="125"/>
                    </a:cubicBezTo>
                    <a:cubicBezTo>
                      <a:pt x="247" y="123"/>
                      <a:pt x="244" y="122"/>
                      <a:pt x="242" y="119"/>
                    </a:cubicBezTo>
                    <a:cubicBezTo>
                      <a:pt x="239" y="117"/>
                      <a:pt x="238" y="114"/>
                      <a:pt x="236" y="111"/>
                    </a:cubicBezTo>
                    <a:cubicBezTo>
                      <a:pt x="234" y="109"/>
                      <a:pt x="232" y="108"/>
                      <a:pt x="230" y="106"/>
                    </a:cubicBezTo>
                    <a:cubicBezTo>
                      <a:pt x="228" y="103"/>
                      <a:pt x="226" y="101"/>
                      <a:pt x="224" y="98"/>
                    </a:cubicBezTo>
                    <a:cubicBezTo>
                      <a:pt x="223" y="96"/>
                      <a:pt x="223" y="94"/>
                      <a:pt x="225" y="92"/>
                    </a:cubicBezTo>
                    <a:cubicBezTo>
                      <a:pt x="227" y="91"/>
                      <a:pt x="228" y="91"/>
                      <a:pt x="230" y="90"/>
                    </a:cubicBezTo>
                    <a:cubicBezTo>
                      <a:pt x="232" y="88"/>
                      <a:pt x="231" y="83"/>
                      <a:pt x="229" y="81"/>
                    </a:cubicBezTo>
                    <a:cubicBezTo>
                      <a:pt x="227" y="80"/>
                      <a:pt x="226" y="79"/>
                      <a:pt x="224" y="79"/>
                    </a:cubicBezTo>
                    <a:cubicBezTo>
                      <a:pt x="221" y="77"/>
                      <a:pt x="217" y="76"/>
                      <a:pt x="214" y="75"/>
                    </a:cubicBezTo>
                    <a:cubicBezTo>
                      <a:pt x="208" y="73"/>
                      <a:pt x="205" y="70"/>
                      <a:pt x="205" y="64"/>
                    </a:cubicBezTo>
                    <a:cubicBezTo>
                      <a:pt x="204" y="63"/>
                      <a:pt x="202" y="61"/>
                      <a:pt x="201" y="59"/>
                    </a:cubicBezTo>
                    <a:cubicBezTo>
                      <a:pt x="191" y="51"/>
                      <a:pt x="179" y="45"/>
                      <a:pt x="166" y="41"/>
                    </a:cubicBezTo>
                    <a:cubicBezTo>
                      <a:pt x="160" y="40"/>
                      <a:pt x="154" y="38"/>
                      <a:pt x="149" y="35"/>
                    </a:cubicBezTo>
                    <a:cubicBezTo>
                      <a:pt x="143" y="33"/>
                      <a:pt x="137" y="30"/>
                      <a:pt x="130" y="28"/>
                    </a:cubicBezTo>
                    <a:cubicBezTo>
                      <a:pt x="121" y="26"/>
                      <a:pt x="112" y="23"/>
                      <a:pt x="104" y="19"/>
                    </a:cubicBezTo>
                    <a:cubicBezTo>
                      <a:pt x="96" y="16"/>
                      <a:pt x="89" y="14"/>
                      <a:pt x="84" y="23"/>
                    </a:cubicBezTo>
                    <a:cubicBezTo>
                      <a:pt x="84" y="24"/>
                      <a:pt x="84" y="24"/>
                      <a:pt x="83" y="24"/>
                    </a:cubicBezTo>
                    <a:cubicBezTo>
                      <a:pt x="75" y="28"/>
                      <a:pt x="69" y="33"/>
                      <a:pt x="64" y="40"/>
                    </a:cubicBezTo>
                    <a:cubicBezTo>
                      <a:pt x="63" y="41"/>
                      <a:pt x="60" y="42"/>
                      <a:pt x="58" y="40"/>
                    </a:cubicBezTo>
                    <a:cubicBezTo>
                      <a:pt x="55" y="37"/>
                      <a:pt x="52" y="34"/>
                      <a:pt x="49" y="31"/>
                    </a:cubicBezTo>
                    <a:cubicBezTo>
                      <a:pt x="47" y="30"/>
                      <a:pt x="47" y="27"/>
                      <a:pt x="47" y="25"/>
                    </a:cubicBezTo>
                    <a:cubicBezTo>
                      <a:pt x="47" y="23"/>
                      <a:pt x="47" y="21"/>
                      <a:pt x="47" y="19"/>
                    </a:cubicBezTo>
                    <a:cubicBezTo>
                      <a:pt x="48" y="15"/>
                      <a:pt x="46" y="11"/>
                      <a:pt x="45" y="8"/>
                    </a:cubicBezTo>
                    <a:cubicBezTo>
                      <a:pt x="43" y="5"/>
                      <a:pt x="40" y="5"/>
                      <a:pt x="37" y="5"/>
                    </a:cubicBezTo>
                    <a:cubicBezTo>
                      <a:pt x="34" y="4"/>
                      <a:pt x="31" y="2"/>
                      <a:pt x="28" y="1"/>
                    </a:cubicBezTo>
                    <a:cubicBezTo>
                      <a:pt x="25" y="0"/>
                      <a:pt x="22" y="0"/>
                      <a:pt x="19" y="2"/>
                    </a:cubicBezTo>
                    <a:cubicBezTo>
                      <a:pt x="13" y="5"/>
                      <a:pt x="7" y="8"/>
                      <a:pt x="1" y="10"/>
                    </a:cubicBezTo>
                    <a:cubicBezTo>
                      <a:pt x="0" y="10"/>
                      <a:pt x="0" y="12"/>
                      <a:pt x="0" y="13"/>
                    </a:cubicBezTo>
                    <a:cubicBezTo>
                      <a:pt x="0" y="13"/>
                      <a:pt x="0" y="15"/>
                      <a:pt x="1" y="15"/>
                    </a:cubicBezTo>
                    <a:cubicBezTo>
                      <a:pt x="3" y="16"/>
                      <a:pt x="5" y="17"/>
                      <a:pt x="7" y="18"/>
                    </a:cubicBezTo>
                    <a:cubicBezTo>
                      <a:pt x="10" y="19"/>
                      <a:pt x="12" y="20"/>
                      <a:pt x="14" y="22"/>
                    </a:cubicBezTo>
                    <a:cubicBezTo>
                      <a:pt x="16" y="27"/>
                      <a:pt x="20" y="29"/>
                      <a:pt x="26" y="29"/>
                    </a:cubicBezTo>
                    <a:cubicBezTo>
                      <a:pt x="29" y="29"/>
                      <a:pt x="32" y="29"/>
                      <a:pt x="36" y="29"/>
                    </a:cubicBezTo>
                    <a:cubicBezTo>
                      <a:pt x="36" y="29"/>
                      <a:pt x="37" y="30"/>
                      <a:pt x="38" y="30"/>
                    </a:cubicBezTo>
                    <a:cubicBezTo>
                      <a:pt x="37" y="30"/>
                      <a:pt x="37" y="31"/>
                      <a:pt x="37" y="31"/>
                    </a:cubicBezTo>
                    <a:cubicBezTo>
                      <a:pt x="31" y="31"/>
                      <a:pt x="25" y="35"/>
                      <a:pt x="19" y="35"/>
                    </a:cubicBezTo>
                    <a:cubicBezTo>
                      <a:pt x="18" y="35"/>
                      <a:pt x="17" y="36"/>
                      <a:pt x="18" y="37"/>
                    </a:cubicBezTo>
                    <a:cubicBezTo>
                      <a:pt x="22" y="42"/>
                      <a:pt x="25" y="46"/>
                      <a:pt x="26" y="52"/>
                    </a:cubicBezTo>
                    <a:cubicBezTo>
                      <a:pt x="27" y="54"/>
                      <a:pt x="31" y="55"/>
                      <a:pt x="33" y="53"/>
                    </a:cubicBezTo>
                    <a:cubicBezTo>
                      <a:pt x="34" y="52"/>
                      <a:pt x="35" y="51"/>
                      <a:pt x="36" y="49"/>
                    </a:cubicBezTo>
                    <a:cubicBezTo>
                      <a:pt x="37" y="48"/>
                      <a:pt x="38" y="47"/>
                      <a:pt x="40" y="48"/>
                    </a:cubicBezTo>
                    <a:cubicBezTo>
                      <a:pt x="44" y="50"/>
                      <a:pt x="49" y="52"/>
                      <a:pt x="53" y="55"/>
                    </a:cubicBezTo>
                    <a:cubicBezTo>
                      <a:pt x="56" y="57"/>
                      <a:pt x="58" y="59"/>
                      <a:pt x="62" y="60"/>
                    </a:cubicBezTo>
                    <a:cubicBezTo>
                      <a:pt x="67" y="61"/>
                      <a:pt x="72" y="63"/>
                      <a:pt x="77" y="64"/>
                    </a:cubicBezTo>
                    <a:cubicBezTo>
                      <a:pt x="81" y="65"/>
                      <a:pt x="84" y="66"/>
                      <a:pt x="87" y="68"/>
                    </a:cubicBezTo>
                    <a:cubicBezTo>
                      <a:pt x="93" y="71"/>
                      <a:pt x="98" y="74"/>
                      <a:pt x="100" y="82"/>
                    </a:cubicBezTo>
                    <a:cubicBezTo>
                      <a:pt x="100" y="84"/>
                      <a:pt x="102" y="86"/>
                      <a:pt x="103" y="89"/>
                    </a:cubicBezTo>
                    <a:cubicBezTo>
                      <a:pt x="104" y="91"/>
                      <a:pt x="105" y="93"/>
                      <a:pt x="106" y="95"/>
                    </a:cubicBezTo>
                    <a:cubicBezTo>
                      <a:pt x="107" y="97"/>
                      <a:pt x="106" y="99"/>
                      <a:pt x="105" y="99"/>
                    </a:cubicBezTo>
                    <a:cubicBezTo>
                      <a:pt x="99" y="100"/>
                      <a:pt x="96" y="104"/>
                      <a:pt x="94" y="108"/>
                    </a:cubicBezTo>
                    <a:cubicBezTo>
                      <a:pt x="92" y="111"/>
                      <a:pt x="94" y="114"/>
                      <a:pt x="97" y="114"/>
                    </a:cubicBezTo>
                    <a:cubicBezTo>
                      <a:pt x="102" y="115"/>
                      <a:pt x="107" y="113"/>
                      <a:pt x="111" y="112"/>
                    </a:cubicBezTo>
                    <a:cubicBezTo>
                      <a:pt x="117" y="111"/>
                      <a:pt x="122" y="112"/>
                      <a:pt x="126" y="117"/>
                    </a:cubicBezTo>
                    <a:cubicBezTo>
                      <a:pt x="127" y="118"/>
                      <a:pt x="128" y="120"/>
                      <a:pt x="129" y="121"/>
                    </a:cubicBezTo>
                    <a:cubicBezTo>
                      <a:pt x="131" y="124"/>
                      <a:pt x="134" y="125"/>
                      <a:pt x="138" y="125"/>
                    </a:cubicBezTo>
                    <a:cubicBezTo>
                      <a:pt x="144" y="126"/>
                      <a:pt x="151" y="126"/>
                      <a:pt x="157" y="128"/>
                    </a:cubicBezTo>
                    <a:cubicBezTo>
                      <a:pt x="160" y="129"/>
                      <a:pt x="163" y="128"/>
                      <a:pt x="165" y="127"/>
                    </a:cubicBezTo>
                    <a:cubicBezTo>
                      <a:pt x="169" y="125"/>
                      <a:pt x="169" y="123"/>
                      <a:pt x="168" y="119"/>
                    </a:cubicBezTo>
                    <a:cubicBezTo>
                      <a:pt x="168" y="118"/>
                      <a:pt x="168" y="116"/>
                      <a:pt x="168" y="116"/>
                    </a:cubicBezTo>
                    <a:cubicBezTo>
                      <a:pt x="172" y="112"/>
                      <a:pt x="175" y="109"/>
                      <a:pt x="179" y="106"/>
                    </a:cubicBezTo>
                    <a:cubicBezTo>
                      <a:pt x="183" y="104"/>
                      <a:pt x="187" y="104"/>
                      <a:pt x="191" y="105"/>
                    </a:cubicBezTo>
                    <a:cubicBezTo>
                      <a:pt x="194" y="107"/>
                      <a:pt x="197" y="109"/>
                      <a:pt x="201" y="110"/>
                    </a:cubicBezTo>
                    <a:cubicBezTo>
                      <a:pt x="204" y="112"/>
                      <a:pt x="206" y="114"/>
                      <a:pt x="208" y="117"/>
                    </a:cubicBezTo>
                    <a:cubicBezTo>
                      <a:pt x="213" y="123"/>
                      <a:pt x="218" y="129"/>
                      <a:pt x="223" y="135"/>
                    </a:cubicBezTo>
                    <a:cubicBezTo>
                      <a:pt x="226" y="139"/>
                      <a:pt x="230" y="141"/>
                      <a:pt x="236" y="141"/>
                    </a:cubicBezTo>
                    <a:cubicBezTo>
                      <a:pt x="245" y="141"/>
                      <a:pt x="253" y="143"/>
                      <a:pt x="261" y="147"/>
                    </a:cubicBezTo>
                    <a:cubicBezTo>
                      <a:pt x="261" y="147"/>
                      <a:pt x="262" y="147"/>
                      <a:pt x="263" y="147"/>
                    </a:cubicBezTo>
                    <a:cubicBezTo>
                      <a:pt x="264" y="147"/>
                      <a:pt x="265" y="147"/>
                      <a:pt x="265" y="146"/>
                    </a:cubicBezTo>
                    <a:cubicBezTo>
                      <a:pt x="266" y="145"/>
                      <a:pt x="266" y="144"/>
                      <a:pt x="266" y="143"/>
                    </a:cubicBezTo>
                    <a:cubicBezTo>
                      <a:pt x="266" y="141"/>
                      <a:pt x="265" y="139"/>
                      <a:pt x="263" y="138"/>
                    </a:cubicBezTo>
                    <a:cubicBezTo>
                      <a:pt x="258" y="137"/>
                      <a:pt x="259" y="134"/>
                      <a:pt x="260" y="131"/>
                    </a:cubicBezTo>
                    <a:cubicBezTo>
                      <a:pt x="256" y="131"/>
                      <a:pt x="252" y="131"/>
                      <a:pt x="250" y="1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1" name="Freeform 238">
                <a:extLst>
                  <a:ext uri="{FF2B5EF4-FFF2-40B4-BE49-F238E27FC236}">
                    <a16:creationId xmlns:a16="http://schemas.microsoft.com/office/drawing/2014/main" id="{DEEE325E-E27A-413C-AC6C-B1DC0CA40577}"/>
                  </a:ext>
                </a:extLst>
              </p:cNvPr>
              <p:cNvSpPr>
                <a:spLocks/>
              </p:cNvSpPr>
              <p:nvPr/>
            </p:nvSpPr>
            <p:spPr bwMode="auto">
              <a:xfrm>
                <a:off x="4067" y="3493"/>
                <a:ext cx="71" cy="80"/>
              </a:xfrm>
              <a:custGeom>
                <a:avLst/>
                <a:gdLst>
                  <a:gd name="T0" fmla="*/ 2 w 139"/>
                  <a:gd name="T1" fmla="*/ 94 h 158"/>
                  <a:gd name="T2" fmla="*/ 7 w 139"/>
                  <a:gd name="T3" fmla="*/ 112 h 158"/>
                  <a:gd name="T4" fmla="*/ 13 w 139"/>
                  <a:gd name="T5" fmla="*/ 120 h 158"/>
                  <a:gd name="T6" fmla="*/ 15 w 139"/>
                  <a:gd name="T7" fmla="*/ 122 h 158"/>
                  <a:gd name="T8" fmla="*/ 18 w 139"/>
                  <a:gd name="T9" fmla="*/ 135 h 158"/>
                  <a:gd name="T10" fmla="*/ 26 w 139"/>
                  <a:gd name="T11" fmla="*/ 142 h 158"/>
                  <a:gd name="T12" fmla="*/ 34 w 139"/>
                  <a:gd name="T13" fmla="*/ 143 h 158"/>
                  <a:gd name="T14" fmla="*/ 40 w 139"/>
                  <a:gd name="T15" fmla="*/ 147 h 158"/>
                  <a:gd name="T16" fmla="*/ 47 w 139"/>
                  <a:gd name="T17" fmla="*/ 149 h 158"/>
                  <a:gd name="T18" fmla="*/ 56 w 139"/>
                  <a:gd name="T19" fmla="*/ 146 h 158"/>
                  <a:gd name="T20" fmla="*/ 60 w 139"/>
                  <a:gd name="T21" fmla="*/ 146 h 158"/>
                  <a:gd name="T22" fmla="*/ 73 w 139"/>
                  <a:gd name="T23" fmla="*/ 151 h 158"/>
                  <a:gd name="T24" fmla="*/ 76 w 139"/>
                  <a:gd name="T25" fmla="*/ 155 h 158"/>
                  <a:gd name="T26" fmla="*/ 82 w 139"/>
                  <a:gd name="T27" fmla="*/ 157 h 158"/>
                  <a:gd name="T28" fmla="*/ 91 w 139"/>
                  <a:gd name="T29" fmla="*/ 154 h 158"/>
                  <a:gd name="T30" fmla="*/ 96 w 139"/>
                  <a:gd name="T31" fmla="*/ 155 h 158"/>
                  <a:gd name="T32" fmla="*/ 101 w 139"/>
                  <a:gd name="T33" fmla="*/ 152 h 158"/>
                  <a:gd name="T34" fmla="*/ 101 w 139"/>
                  <a:gd name="T35" fmla="*/ 150 h 158"/>
                  <a:gd name="T36" fmla="*/ 101 w 139"/>
                  <a:gd name="T37" fmla="*/ 140 h 158"/>
                  <a:gd name="T38" fmla="*/ 103 w 139"/>
                  <a:gd name="T39" fmla="*/ 132 h 158"/>
                  <a:gd name="T40" fmla="*/ 107 w 139"/>
                  <a:gd name="T41" fmla="*/ 120 h 158"/>
                  <a:gd name="T42" fmla="*/ 116 w 139"/>
                  <a:gd name="T43" fmla="*/ 102 h 158"/>
                  <a:gd name="T44" fmla="*/ 120 w 139"/>
                  <a:gd name="T45" fmla="*/ 93 h 158"/>
                  <a:gd name="T46" fmla="*/ 125 w 139"/>
                  <a:gd name="T47" fmla="*/ 89 h 158"/>
                  <a:gd name="T48" fmla="*/ 130 w 139"/>
                  <a:gd name="T49" fmla="*/ 89 h 158"/>
                  <a:gd name="T50" fmla="*/ 133 w 139"/>
                  <a:gd name="T51" fmla="*/ 88 h 158"/>
                  <a:gd name="T52" fmla="*/ 134 w 139"/>
                  <a:gd name="T53" fmla="*/ 84 h 158"/>
                  <a:gd name="T54" fmla="*/ 125 w 139"/>
                  <a:gd name="T55" fmla="*/ 75 h 158"/>
                  <a:gd name="T56" fmla="*/ 123 w 139"/>
                  <a:gd name="T57" fmla="*/ 69 h 158"/>
                  <a:gd name="T58" fmla="*/ 123 w 139"/>
                  <a:gd name="T59" fmla="*/ 62 h 158"/>
                  <a:gd name="T60" fmla="*/ 121 w 139"/>
                  <a:gd name="T61" fmla="*/ 44 h 158"/>
                  <a:gd name="T62" fmla="*/ 126 w 139"/>
                  <a:gd name="T63" fmla="*/ 39 h 158"/>
                  <a:gd name="T64" fmla="*/ 129 w 139"/>
                  <a:gd name="T65" fmla="*/ 34 h 158"/>
                  <a:gd name="T66" fmla="*/ 133 w 139"/>
                  <a:gd name="T67" fmla="*/ 30 h 158"/>
                  <a:gd name="T68" fmla="*/ 139 w 139"/>
                  <a:gd name="T69" fmla="*/ 27 h 158"/>
                  <a:gd name="T70" fmla="*/ 139 w 139"/>
                  <a:gd name="T71" fmla="*/ 25 h 158"/>
                  <a:gd name="T72" fmla="*/ 139 w 139"/>
                  <a:gd name="T73" fmla="*/ 24 h 158"/>
                  <a:gd name="T74" fmla="*/ 127 w 139"/>
                  <a:gd name="T75" fmla="*/ 17 h 158"/>
                  <a:gd name="T76" fmla="*/ 119 w 139"/>
                  <a:gd name="T77" fmla="*/ 8 h 158"/>
                  <a:gd name="T78" fmla="*/ 112 w 139"/>
                  <a:gd name="T79" fmla="*/ 1 h 158"/>
                  <a:gd name="T80" fmla="*/ 108 w 139"/>
                  <a:gd name="T81" fmla="*/ 1 h 158"/>
                  <a:gd name="T82" fmla="*/ 101 w 139"/>
                  <a:gd name="T83" fmla="*/ 6 h 158"/>
                  <a:gd name="T84" fmla="*/ 96 w 139"/>
                  <a:gd name="T85" fmla="*/ 14 h 158"/>
                  <a:gd name="T86" fmla="*/ 92 w 139"/>
                  <a:gd name="T87" fmla="*/ 20 h 158"/>
                  <a:gd name="T88" fmla="*/ 80 w 139"/>
                  <a:gd name="T89" fmla="*/ 28 h 158"/>
                  <a:gd name="T90" fmla="*/ 66 w 139"/>
                  <a:gd name="T91" fmla="*/ 40 h 158"/>
                  <a:gd name="T92" fmla="*/ 60 w 139"/>
                  <a:gd name="T93" fmla="*/ 48 h 158"/>
                  <a:gd name="T94" fmla="*/ 46 w 139"/>
                  <a:gd name="T95" fmla="*/ 58 h 158"/>
                  <a:gd name="T96" fmla="*/ 34 w 139"/>
                  <a:gd name="T97" fmla="*/ 69 h 158"/>
                  <a:gd name="T98" fmla="*/ 31 w 139"/>
                  <a:gd name="T99" fmla="*/ 75 h 158"/>
                  <a:gd name="T100" fmla="*/ 26 w 139"/>
                  <a:gd name="T101" fmla="*/ 77 h 158"/>
                  <a:gd name="T102" fmla="*/ 15 w 139"/>
                  <a:gd name="T103" fmla="*/ 73 h 158"/>
                  <a:gd name="T104" fmla="*/ 6 w 139"/>
                  <a:gd name="T105" fmla="*/ 76 h 158"/>
                  <a:gd name="T106" fmla="*/ 4 w 139"/>
                  <a:gd name="T107" fmla="*/ 80 h 158"/>
                  <a:gd name="T108" fmla="*/ 2 w 139"/>
                  <a:gd name="T109" fmla="*/ 94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39" h="158">
                    <a:moveTo>
                      <a:pt x="2" y="94"/>
                    </a:moveTo>
                    <a:cubicBezTo>
                      <a:pt x="4" y="100"/>
                      <a:pt x="5" y="106"/>
                      <a:pt x="7" y="112"/>
                    </a:cubicBezTo>
                    <a:cubicBezTo>
                      <a:pt x="7" y="115"/>
                      <a:pt x="9" y="119"/>
                      <a:pt x="13" y="120"/>
                    </a:cubicBezTo>
                    <a:cubicBezTo>
                      <a:pt x="14" y="120"/>
                      <a:pt x="15" y="122"/>
                      <a:pt x="15" y="122"/>
                    </a:cubicBezTo>
                    <a:cubicBezTo>
                      <a:pt x="15" y="127"/>
                      <a:pt x="17" y="131"/>
                      <a:pt x="18" y="135"/>
                    </a:cubicBezTo>
                    <a:cubicBezTo>
                      <a:pt x="18" y="140"/>
                      <a:pt x="21" y="142"/>
                      <a:pt x="26" y="142"/>
                    </a:cubicBezTo>
                    <a:cubicBezTo>
                      <a:pt x="28" y="143"/>
                      <a:pt x="31" y="143"/>
                      <a:pt x="34" y="143"/>
                    </a:cubicBezTo>
                    <a:cubicBezTo>
                      <a:pt x="37" y="143"/>
                      <a:pt x="39" y="144"/>
                      <a:pt x="40" y="147"/>
                    </a:cubicBezTo>
                    <a:cubicBezTo>
                      <a:pt x="42" y="150"/>
                      <a:pt x="44" y="150"/>
                      <a:pt x="47" y="149"/>
                    </a:cubicBezTo>
                    <a:cubicBezTo>
                      <a:pt x="50" y="148"/>
                      <a:pt x="53" y="147"/>
                      <a:pt x="56" y="146"/>
                    </a:cubicBezTo>
                    <a:cubicBezTo>
                      <a:pt x="58" y="146"/>
                      <a:pt x="59" y="146"/>
                      <a:pt x="60" y="146"/>
                    </a:cubicBezTo>
                    <a:cubicBezTo>
                      <a:pt x="64" y="147"/>
                      <a:pt x="69" y="149"/>
                      <a:pt x="73" y="151"/>
                    </a:cubicBezTo>
                    <a:cubicBezTo>
                      <a:pt x="75" y="152"/>
                      <a:pt x="75" y="154"/>
                      <a:pt x="76" y="155"/>
                    </a:cubicBezTo>
                    <a:cubicBezTo>
                      <a:pt x="78" y="157"/>
                      <a:pt x="79" y="158"/>
                      <a:pt x="82" y="157"/>
                    </a:cubicBezTo>
                    <a:cubicBezTo>
                      <a:pt x="85" y="156"/>
                      <a:pt x="88" y="155"/>
                      <a:pt x="91" y="154"/>
                    </a:cubicBezTo>
                    <a:cubicBezTo>
                      <a:pt x="93" y="154"/>
                      <a:pt x="94" y="155"/>
                      <a:pt x="96" y="155"/>
                    </a:cubicBezTo>
                    <a:cubicBezTo>
                      <a:pt x="98" y="156"/>
                      <a:pt x="101" y="154"/>
                      <a:pt x="101" y="152"/>
                    </a:cubicBezTo>
                    <a:cubicBezTo>
                      <a:pt x="101" y="151"/>
                      <a:pt x="101" y="151"/>
                      <a:pt x="101" y="150"/>
                    </a:cubicBezTo>
                    <a:cubicBezTo>
                      <a:pt x="99" y="147"/>
                      <a:pt x="99" y="143"/>
                      <a:pt x="101" y="140"/>
                    </a:cubicBezTo>
                    <a:cubicBezTo>
                      <a:pt x="103" y="137"/>
                      <a:pt x="103" y="134"/>
                      <a:pt x="103" y="132"/>
                    </a:cubicBezTo>
                    <a:cubicBezTo>
                      <a:pt x="102" y="127"/>
                      <a:pt x="104" y="123"/>
                      <a:pt x="107" y="120"/>
                    </a:cubicBezTo>
                    <a:cubicBezTo>
                      <a:pt x="112" y="115"/>
                      <a:pt x="114" y="108"/>
                      <a:pt x="116" y="102"/>
                    </a:cubicBezTo>
                    <a:cubicBezTo>
                      <a:pt x="118" y="99"/>
                      <a:pt x="119" y="96"/>
                      <a:pt x="120" y="93"/>
                    </a:cubicBezTo>
                    <a:cubicBezTo>
                      <a:pt x="121" y="91"/>
                      <a:pt x="123" y="90"/>
                      <a:pt x="125" y="89"/>
                    </a:cubicBezTo>
                    <a:cubicBezTo>
                      <a:pt x="126" y="89"/>
                      <a:pt x="128" y="89"/>
                      <a:pt x="130" y="89"/>
                    </a:cubicBezTo>
                    <a:cubicBezTo>
                      <a:pt x="131" y="89"/>
                      <a:pt x="132" y="88"/>
                      <a:pt x="133" y="88"/>
                    </a:cubicBezTo>
                    <a:cubicBezTo>
                      <a:pt x="134" y="87"/>
                      <a:pt x="135" y="85"/>
                      <a:pt x="134" y="84"/>
                    </a:cubicBezTo>
                    <a:cubicBezTo>
                      <a:pt x="132" y="80"/>
                      <a:pt x="127" y="78"/>
                      <a:pt x="125" y="75"/>
                    </a:cubicBezTo>
                    <a:cubicBezTo>
                      <a:pt x="123" y="73"/>
                      <a:pt x="122" y="71"/>
                      <a:pt x="123" y="69"/>
                    </a:cubicBezTo>
                    <a:cubicBezTo>
                      <a:pt x="124" y="66"/>
                      <a:pt x="124" y="64"/>
                      <a:pt x="123" y="62"/>
                    </a:cubicBezTo>
                    <a:cubicBezTo>
                      <a:pt x="117" y="57"/>
                      <a:pt x="118" y="51"/>
                      <a:pt x="121" y="44"/>
                    </a:cubicBezTo>
                    <a:cubicBezTo>
                      <a:pt x="122" y="42"/>
                      <a:pt x="124" y="40"/>
                      <a:pt x="126" y="39"/>
                    </a:cubicBezTo>
                    <a:cubicBezTo>
                      <a:pt x="128" y="38"/>
                      <a:pt x="129" y="36"/>
                      <a:pt x="129" y="34"/>
                    </a:cubicBezTo>
                    <a:cubicBezTo>
                      <a:pt x="129" y="32"/>
                      <a:pt x="131" y="30"/>
                      <a:pt x="133" y="30"/>
                    </a:cubicBezTo>
                    <a:cubicBezTo>
                      <a:pt x="135" y="29"/>
                      <a:pt x="137" y="29"/>
                      <a:pt x="139" y="27"/>
                    </a:cubicBezTo>
                    <a:cubicBezTo>
                      <a:pt x="139" y="26"/>
                      <a:pt x="139" y="26"/>
                      <a:pt x="139" y="25"/>
                    </a:cubicBezTo>
                    <a:cubicBezTo>
                      <a:pt x="139" y="25"/>
                      <a:pt x="139" y="24"/>
                      <a:pt x="139" y="24"/>
                    </a:cubicBezTo>
                    <a:cubicBezTo>
                      <a:pt x="135" y="21"/>
                      <a:pt x="131" y="19"/>
                      <a:pt x="127" y="17"/>
                    </a:cubicBezTo>
                    <a:cubicBezTo>
                      <a:pt x="124" y="15"/>
                      <a:pt x="119" y="14"/>
                      <a:pt x="119" y="8"/>
                    </a:cubicBezTo>
                    <a:cubicBezTo>
                      <a:pt x="117" y="6"/>
                      <a:pt x="115" y="3"/>
                      <a:pt x="112" y="1"/>
                    </a:cubicBezTo>
                    <a:cubicBezTo>
                      <a:pt x="111" y="0"/>
                      <a:pt x="109" y="1"/>
                      <a:pt x="108" y="1"/>
                    </a:cubicBezTo>
                    <a:cubicBezTo>
                      <a:pt x="105" y="2"/>
                      <a:pt x="102" y="3"/>
                      <a:pt x="101" y="6"/>
                    </a:cubicBezTo>
                    <a:cubicBezTo>
                      <a:pt x="99" y="8"/>
                      <a:pt x="98" y="11"/>
                      <a:pt x="96" y="14"/>
                    </a:cubicBezTo>
                    <a:cubicBezTo>
                      <a:pt x="95" y="16"/>
                      <a:pt x="94" y="18"/>
                      <a:pt x="92" y="20"/>
                    </a:cubicBezTo>
                    <a:cubicBezTo>
                      <a:pt x="89" y="22"/>
                      <a:pt x="85" y="26"/>
                      <a:pt x="80" y="28"/>
                    </a:cubicBezTo>
                    <a:cubicBezTo>
                      <a:pt x="74" y="30"/>
                      <a:pt x="69" y="34"/>
                      <a:pt x="66" y="40"/>
                    </a:cubicBezTo>
                    <a:cubicBezTo>
                      <a:pt x="64" y="43"/>
                      <a:pt x="62" y="46"/>
                      <a:pt x="60" y="48"/>
                    </a:cubicBezTo>
                    <a:cubicBezTo>
                      <a:pt x="57" y="54"/>
                      <a:pt x="52" y="57"/>
                      <a:pt x="46" y="58"/>
                    </a:cubicBezTo>
                    <a:cubicBezTo>
                      <a:pt x="39" y="59"/>
                      <a:pt x="36" y="63"/>
                      <a:pt x="34" y="69"/>
                    </a:cubicBezTo>
                    <a:cubicBezTo>
                      <a:pt x="33" y="71"/>
                      <a:pt x="32" y="73"/>
                      <a:pt x="31" y="75"/>
                    </a:cubicBezTo>
                    <a:cubicBezTo>
                      <a:pt x="31" y="77"/>
                      <a:pt x="28" y="78"/>
                      <a:pt x="26" y="77"/>
                    </a:cubicBezTo>
                    <a:cubicBezTo>
                      <a:pt x="22" y="76"/>
                      <a:pt x="19" y="75"/>
                      <a:pt x="15" y="73"/>
                    </a:cubicBezTo>
                    <a:cubicBezTo>
                      <a:pt x="11" y="72"/>
                      <a:pt x="9" y="73"/>
                      <a:pt x="6" y="76"/>
                    </a:cubicBezTo>
                    <a:cubicBezTo>
                      <a:pt x="5" y="77"/>
                      <a:pt x="4" y="78"/>
                      <a:pt x="4" y="80"/>
                    </a:cubicBezTo>
                    <a:cubicBezTo>
                      <a:pt x="2" y="85"/>
                      <a:pt x="0" y="90"/>
                      <a:pt x="2" y="9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2" name="Freeform 239">
                <a:extLst>
                  <a:ext uri="{FF2B5EF4-FFF2-40B4-BE49-F238E27FC236}">
                    <a16:creationId xmlns:a16="http://schemas.microsoft.com/office/drawing/2014/main" id="{12F7B636-3B7F-4607-B5CC-5B3B9BE28487}"/>
                  </a:ext>
                </a:extLst>
              </p:cNvPr>
              <p:cNvSpPr>
                <a:spLocks/>
              </p:cNvSpPr>
              <p:nvPr/>
            </p:nvSpPr>
            <p:spPr bwMode="auto">
              <a:xfrm>
                <a:off x="3600" y="3626"/>
                <a:ext cx="55" cy="98"/>
              </a:xfrm>
              <a:custGeom>
                <a:avLst/>
                <a:gdLst>
                  <a:gd name="T0" fmla="*/ 94 w 107"/>
                  <a:gd name="T1" fmla="*/ 1 h 192"/>
                  <a:gd name="T2" fmla="*/ 92 w 107"/>
                  <a:gd name="T3" fmla="*/ 1 h 192"/>
                  <a:gd name="T4" fmla="*/ 87 w 107"/>
                  <a:gd name="T5" fmla="*/ 10 h 192"/>
                  <a:gd name="T6" fmla="*/ 82 w 107"/>
                  <a:gd name="T7" fmla="*/ 17 h 192"/>
                  <a:gd name="T8" fmla="*/ 81 w 107"/>
                  <a:gd name="T9" fmla="*/ 20 h 192"/>
                  <a:gd name="T10" fmla="*/ 74 w 107"/>
                  <a:gd name="T11" fmla="*/ 28 h 192"/>
                  <a:gd name="T12" fmla="*/ 65 w 107"/>
                  <a:gd name="T13" fmla="*/ 39 h 192"/>
                  <a:gd name="T14" fmla="*/ 53 w 107"/>
                  <a:gd name="T15" fmla="*/ 48 h 192"/>
                  <a:gd name="T16" fmla="*/ 39 w 107"/>
                  <a:gd name="T17" fmla="*/ 52 h 192"/>
                  <a:gd name="T18" fmla="*/ 38 w 107"/>
                  <a:gd name="T19" fmla="*/ 53 h 192"/>
                  <a:gd name="T20" fmla="*/ 24 w 107"/>
                  <a:gd name="T21" fmla="*/ 58 h 192"/>
                  <a:gd name="T22" fmla="*/ 19 w 107"/>
                  <a:gd name="T23" fmla="*/ 69 h 192"/>
                  <a:gd name="T24" fmla="*/ 17 w 107"/>
                  <a:gd name="T25" fmla="*/ 89 h 192"/>
                  <a:gd name="T26" fmla="*/ 20 w 107"/>
                  <a:gd name="T27" fmla="*/ 95 h 192"/>
                  <a:gd name="T28" fmla="*/ 18 w 107"/>
                  <a:gd name="T29" fmla="*/ 113 h 192"/>
                  <a:gd name="T30" fmla="*/ 7 w 107"/>
                  <a:gd name="T31" fmla="*/ 129 h 192"/>
                  <a:gd name="T32" fmla="*/ 4 w 107"/>
                  <a:gd name="T33" fmla="*/ 151 h 192"/>
                  <a:gd name="T34" fmla="*/ 5 w 107"/>
                  <a:gd name="T35" fmla="*/ 162 h 192"/>
                  <a:gd name="T36" fmla="*/ 6 w 107"/>
                  <a:gd name="T37" fmla="*/ 172 h 192"/>
                  <a:gd name="T38" fmla="*/ 8 w 107"/>
                  <a:gd name="T39" fmla="*/ 178 h 192"/>
                  <a:gd name="T40" fmla="*/ 25 w 107"/>
                  <a:gd name="T41" fmla="*/ 191 h 192"/>
                  <a:gd name="T42" fmla="*/ 36 w 107"/>
                  <a:gd name="T43" fmla="*/ 188 h 192"/>
                  <a:gd name="T44" fmla="*/ 44 w 107"/>
                  <a:gd name="T45" fmla="*/ 186 h 192"/>
                  <a:gd name="T46" fmla="*/ 56 w 107"/>
                  <a:gd name="T47" fmla="*/ 177 h 192"/>
                  <a:gd name="T48" fmla="*/ 62 w 107"/>
                  <a:gd name="T49" fmla="*/ 165 h 192"/>
                  <a:gd name="T50" fmla="*/ 73 w 107"/>
                  <a:gd name="T51" fmla="*/ 136 h 192"/>
                  <a:gd name="T52" fmla="*/ 89 w 107"/>
                  <a:gd name="T53" fmla="*/ 93 h 192"/>
                  <a:gd name="T54" fmla="*/ 93 w 107"/>
                  <a:gd name="T55" fmla="*/ 80 h 192"/>
                  <a:gd name="T56" fmla="*/ 97 w 107"/>
                  <a:gd name="T57" fmla="*/ 64 h 192"/>
                  <a:gd name="T58" fmla="*/ 104 w 107"/>
                  <a:gd name="T59" fmla="*/ 52 h 192"/>
                  <a:gd name="T60" fmla="*/ 106 w 107"/>
                  <a:gd name="T61" fmla="*/ 44 h 192"/>
                  <a:gd name="T62" fmla="*/ 105 w 107"/>
                  <a:gd name="T63" fmla="*/ 30 h 192"/>
                  <a:gd name="T64" fmla="*/ 94 w 107"/>
                  <a:gd name="T65" fmla="*/ 1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7" h="192">
                    <a:moveTo>
                      <a:pt x="94" y="1"/>
                    </a:moveTo>
                    <a:cubicBezTo>
                      <a:pt x="94" y="0"/>
                      <a:pt x="93" y="0"/>
                      <a:pt x="92" y="1"/>
                    </a:cubicBezTo>
                    <a:cubicBezTo>
                      <a:pt x="89" y="3"/>
                      <a:pt x="88" y="6"/>
                      <a:pt x="87" y="10"/>
                    </a:cubicBezTo>
                    <a:cubicBezTo>
                      <a:pt x="87" y="13"/>
                      <a:pt x="85" y="16"/>
                      <a:pt x="82" y="17"/>
                    </a:cubicBezTo>
                    <a:cubicBezTo>
                      <a:pt x="82" y="18"/>
                      <a:pt x="82" y="19"/>
                      <a:pt x="81" y="20"/>
                    </a:cubicBezTo>
                    <a:cubicBezTo>
                      <a:pt x="78" y="22"/>
                      <a:pt x="74" y="23"/>
                      <a:pt x="74" y="28"/>
                    </a:cubicBezTo>
                    <a:cubicBezTo>
                      <a:pt x="73" y="33"/>
                      <a:pt x="70" y="36"/>
                      <a:pt x="65" y="39"/>
                    </a:cubicBezTo>
                    <a:cubicBezTo>
                      <a:pt x="61" y="41"/>
                      <a:pt x="58" y="46"/>
                      <a:pt x="53" y="48"/>
                    </a:cubicBezTo>
                    <a:cubicBezTo>
                      <a:pt x="49" y="50"/>
                      <a:pt x="44" y="51"/>
                      <a:pt x="39" y="52"/>
                    </a:cubicBezTo>
                    <a:cubicBezTo>
                      <a:pt x="39" y="52"/>
                      <a:pt x="38" y="53"/>
                      <a:pt x="38" y="53"/>
                    </a:cubicBezTo>
                    <a:cubicBezTo>
                      <a:pt x="33" y="55"/>
                      <a:pt x="29" y="57"/>
                      <a:pt x="24" y="58"/>
                    </a:cubicBezTo>
                    <a:cubicBezTo>
                      <a:pt x="22" y="62"/>
                      <a:pt x="21" y="65"/>
                      <a:pt x="19" y="69"/>
                    </a:cubicBezTo>
                    <a:cubicBezTo>
                      <a:pt x="15" y="75"/>
                      <a:pt x="15" y="82"/>
                      <a:pt x="17" y="89"/>
                    </a:cubicBezTo>
                    <a:cubicBezTo>
                      <a:pt x="18" y="91"/>
                      <a:pt x="19" y="93"/>
                      <a:pt x="20" y="95"/>
                    </a:cubicBezTo>
                    <a:cubicBezTo>
                      <a:pt x="22" y="102"/>
                      <a:pt x="22" y="107"/>
                      <a:pt x="18" y="113"/>
                    </a:cubicBezTo>
                    <a:cubicBezTo>
                      <a:pt x="14" y="118"/>
                      <a:pt x="11" y="124"/>
                      <a:pt x="7" y="129"/>
                    </a:cubicBezTo>
                    <a:cubicBezTo>
                      <a:pt x="2" y="136"/>
                      <a:pt x="0" y="143"/>
                      <a:pt x="4" y="151"/>
                    </a:cubicBezTo>
                    <a:cubicBezTo>
                      <a:pt x="5" y="155"/>
                      <a:pt x="5" y="158"/>
                      <a:pt x="5" y="162"/>
                    </a:cubicBezTo>
                    <a:cubicBezTo>
                      <a:pt x="5" y="166"/>
                      <a:pt x="5" y="169"/>
                      <a:pt x="6" y="172"/>
                    </a:cubicBezTo>
                    <a:cubicBezTo>
                      <a:pt x="6" y="174"/>
                      <a:pt x="7" y="177"/>
                      <a:pt x="8" y="178"/>
                    </a:cubicBezTo>
                    <a:cubicBezTo>
                      <a:pt x="12" y="185"/>
                      <a:pt x="18" y="188"/>
                      <a:pt x="25" y="191"/>
                    </a:cubicBezTo>
                    <a:cubicBezTo>
                      <a:pt x="29" y="192"/>
                      <a:pt x="32" y="189"/>
                      <a:pt x="36" y="188"/>
                    </a:cubicBezTo>
                    <a:cubicBezTo>
                      <a:pt x="38" y="187"/>
                      <a:pt x="41" y="186"/>
                      <a:pt x="44" y="186"/>
                    </a:cubicBezTo>
                    <a:cubicBezTo>
                      <a:pt x="50" y="186"/>
                      <a:pt x="54" y="183"/>
                      <a:pt x="56" y="177"/>
                    </a:cubicBezTo>
                    <a:cubicBezTo>
                      <a:pt x="58" y="173"/>
                      <a:pt x="60" y="169"/>
                      <a:pt x="62" y="165"/>
                    </a:cubicBezTo>
                    <a:cubicBezTo>
                      <a:pt x="65" y="155"/>
                      <a:pt x="68" y="145"/>
                      <a:pt x="73" y="136"/>
                    </a:cubicBezTo>
                    <a:cubicBezTo>
                      <a:pt x="79" y="122"/>
                      <a:pt x="83" y="107"/>
                      <a:pt x="89" y="93"/>
                    </a:cubicBezTo>
                    <a:cubicBezTo>
                      <a:pt x="91" y="89"/>
                      <a:pt x="92" y="84"/>
                      <a:pt x="93" y="80"/>
                    </a:cubicBezTo>
                    <a:cubicBezTo>
                      <a:pt x="94" y="75"/>
                      <a:pt x="95" y="69"/>
                      <a:pt x="97" y="64"/>
                    </a:cubicBezTo>
                    <a:cubicBezTo>
                      <a:pt x="99" y="60"/>
                      <a:pt x="98" y="54"/>
                      <a:pt x="104" y="52"/>
                    </a:cubicBezTo>
                    <a:cubicBezTo>
                      <a:pt x="106" y="50"/>
                      <a:pt x="107" y="47"/>
                      <a:pt x="106" y="44"/>
                    </a:cubicBezTo>
                    <a:cubicBezTo>
                      <a:pt x="106" y="39"/>
                      <a:pt x="105" y="35"/>
                      <a:pt x="105" y="30"/>
                    </a:cubicBezTo>
                    <a:cubicBezTo>
                      <a:pt x="105" y="19"/>
                      <a:pt x="101" y="9"/>
                      <a:pt x="9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3" name="Freeform 240">
                <a:extLst>
                  <a:ext uri="{FF2B5EF4-FFF2-40B4-BE49-F238E27FC236}">
                    <a16:creationId xmlns:a16="http://schemas.microsoft.com/office/drawing/2014/main" id="{905EDBA1-AEDA-4E6F-88BD-0C7B75AF4E46}"/>
                  </a:ext>
                </a:extLst>
              </p:cNvPr>
              <p:cNvSpPr>
                <a:spLocks/>
              </p:cNvSpPr>
              <p:nvPr/>
            </p:nvSpPr>
            <p:spPr bwMode="auto">
              <a:xfrm>
                <a:off x="3574" y="2801"/>
                <a:ext cx="63" cy="117"/>
              </a:xfrm>
              <a:custGeom>
                <a:avLst/>
                <a:gdLst>
                  <a:gd name="T0" fmla="*/ 11 w 123"/>
                  <a:gd name="T1" fmla="*/ 147 h 230"/>
                  <a:gd name="T2" fmla="*/ 5 w 123"/>
                  <a:gd name="T3" fmla="*/ 164 h 230"/>
                  <a:gd name="T4" fmla="*/ 6 w 123"/>
                  <a:gd name="T5" fmla="*/ 171 h 230"/>
                  <a:gd name="T6" fmla="*/ 9 w 123"/>
                  <a:gd name="T7" fmla="*/ 175 h 230"/>
                  <a:gd name="T8" fmla="*/ 6 w 123"/>
                  <a:gd name="T9" fmla="*/ 185 h 230"/>
                  <a:gd name="T10" fmla="*/ 1 w 123"/>
                  <a:gd name="T11" fmla="*/ 190 h 230"/>
                  <a:gd name="T12" fmla="*/ 1 w 123"/>
                  <a:gd name="T13" fmla="*/ 200 h 230"/>
                  <a:gd name="T14" fmla="*/ 8 w 123"/>
                  <a:gd name="T15" fmla="*/ 207 h 230"/>
                  <a:gd name="T16" fmla="*/ 12 w 123"/>
                  <a:gd name="T17" fmla="*/ 209 h 230"/>
                  <a:gd name="T18" fmla="*/ 19 w 123"/>
                  <a:gd name="T19" fmla="*/ 207 h 230"/>
                  <a:gd name="T20" fmla="*/ 27 w 123"/>
                  <a:gd name="T21" fmla="*/ 211 h 230"/>
                  <a:gd name="T22" fmla="*/ 30 w 123"/>
                  <a:gd name="T23" fmla="*/ 217 h 230"/>
                  <a:gd name="T24" fmla="*/ 38 w 123"/>
                  <a:gd name="T25" fmla="*/ 225 h 230"/>
                  <a:gd name="T26" fmla="*/ 46 w 123"/>
                  <a:gd name="T27" fmla="*/ 228 h 230"/>
                  <a:gd name="T28" fmla="*/ 54 w 123"/>
                  <a:gd name="T29" fmla="*/ 229 h 230"/>
                  <a:gd name="T30" fmla="*/ 61 w 123"/>
                  <a:gd name="T31" fmla="*/ 229 h 230"/>
                  <a:gd name="T32" fmla="*/ 61 w 123"/>
                  <a:gd name="T33" fmla="*/ 230 h 230"/>
                  <a:gd name="T34" fmla="*/ 71 w 123"/>
                  <a:gd name="T35" fmla="*/ 230 h 230"/>
                  <a:gd name="T36" fmla="*/ 73 w 123"/>
                  <a:gd name="T37" fmla="*/ 228 h 230"/>
                  <a:gd name="T38" fmla="*/ 74 w 123"/>
                  <a:gd name="T39" fmla="*/ 223 h 230"/>
                  <a:gd name="T40" fmla="*/ 72 w 123"/>
                  <a:gd name="T41" fmla="*/ 217 h 230"/>
                  <a:gd name="T42" fmla="*/ 62 w 123"/>
                  <a:gd name="T43" fmla="*/ 211 h 230"/>
                  <a:gd name="T44" fmla="*/ 44 w 123"/>
                  <a:gd name="T45" fmla="*/ 187 h 230"/>
                  <a:gd name="T46" fmla="*/ 41 w 123"/>
                  <a:gd name="T47" fmla="*/ 172 h 230"/>
                  <a:gd name="T48" fmla="*/ 41 w 123"/>
                  <a:gd name="T49" fmla="*/ 151 h 230"/>
                  <a:gd name="T50" fmla="*/ 45 w 123"/>
                  <a:gd name="T51" fmla="*/ 142 h 230"/>
                  <a:gd name="T52" fmla="*/ 47 w 123"/>
                  <a:gd name="T53" fmla="*/ 136 h 230"/>
                  <a:gd name="T54" fmla="*/ 51 w 123"/>
                  <a:gd name="T55" fmla="*/ 108 h 230"/>
                  <a:gd name="T56" fmla="*/ 56 w 123"/>
                  <a:gd name="T57" fmla="*/ 98 h 230"/>
                  <a:gd name="T58" fmla="*/ 66 w 123"/>
                  <a:gd name="T59" fmla="*/ 86 h 230"/>
                  <a:gd name="T60" fmla="*/ 77 w 123"/>
                  <a:gd name="T61" fmla="*/ 67 h 230"/>
                  <a:gd name="T62" fmla="*/ 90 w 123"/>
                  <a:gd name="T63" fmla="*/ 52 h 230"/>
                  <a:gd name="T64" fmla="*/ 108 w 123"/>
                  <a:gd name="T65" fmla="*/ 38 h 230"/>
                  <a:gd name="T66" fmla="*/ 116 w 123"/>
                  <a:gd name="T67" fmla="*/ 32 h 230"/>
                  <a:gd name="T68" fmla="*/ 121 w 123"/>
                  <a:gd name="T69" fmla="*/ 17 h 230"/>
                  <a:gd name="T70" fmla="*/ 120 w 123"/>
                  <a:gd name="T71" fmla="*/ 12 h 230"/>
                  <a:gd name="T72" fmla="*/ 116 w 123"/>
                  <a:gd name="T73" fmla="*/ 7 h 230"/>
                  <a:gd name="T74" fmla="*/ 112 w 123"/>
                  <a:gd name="T75" fmla="*/ 4 h 230"/>
                  <a:gd name="T76" fmla="*/ 100 w 123"/>
                  <a:gd name="T77" fmla="*/ 3 h 230"/>
                  <a:gd name="T78" fmla="*/ 88 w 123"/>
                  <a:gd name="T79" fmla="*/ 17 h 230"/>
                  <a:gd name="T80" fmla="*/ 80 w 123"/>
                  <a:gd name="T81" fmla="*/ 28 h 230"/>
                  <a:gd name="T82" fmla="*/ 63 w 123"/>
                  <a:gd name="T83" fmla="*/ 34 h 230"/>
                  <a:gd name="T84" fmla="*/ 42 w 123"/>
                  <a:gd name="T85" fmla="*/ 48 h 230"/>
                  <a:gd name="T86" fmla="*/ 41 w 123"/>
                  <a:gd name="T87" fmla="*/ 49 h 230"/>
                  <a:gd name="T88" fmla="*/ 35 w 123"/>
                  <a:gd name="T89" fmla="*/ 54 h 230"/>
                  <a:gd name="T90" fmla="*/ 31 w 123"/>
                  <a:gd name="T91" fmla="*/ 59 h 230"/>
                  <a:gd name="T92" fmla="*/ 28 w 123"/>
                  <a:gd name="T93" fmla="*/ 66 h 230"/>
                  <a:gd name="T94" fmla="*/ 27 w 123"/>
                  <a:gd name="T95" fmla="*/ 74 h 230"/>
                  <a:gd name="T96" fmla="*/ 26 w 123"/>
                  <a:gd name="T97" fmla="*/ 77 h 230"/>
                  <a:gd name="T98" fmla="*/ 24 w 123"/>
                  <a:gd name="T99" fmla="*/ 78 h 230"/>
                  <a:gd name="T100" fmla="*/ 18 w 123"/>
                  <a:gd name="T101" fmla="*/ 83 h 230"/>
                  <a:gd name="T102" fmla="*/ 13 w 123"/>
                  <a:gd name="T103" fmla="*/ 85 h 230"/>
                  <a:gd name="T104" fmla="*/ 11 w 123"/>
                  <a:gd name="T105" fmla="*/ 89 h 230"/>
                  <a:gd name="T106" fmla="*/ 16 w 123"/>
                  <a:gd name="T107" fmla="*/ 99 h 230"/>
                  <a:gd name="T108" fmla="*/ 15 w 123"/>
                  <a:gd name="T109" fmla="*/ 112 h 230"/>
                  <a:gd name="T110" fmla="*/ 13 w 123"/>
                  <a:gd name="T111" fmla="*/ 120 h 230"/>
                  <a:gd name="T112" fmla="*/ 8 w 123"/>
                  <a:gd name="T113" fmla="*/ 130 h 230"/>
                  <a:gd name="T114" fmla="*/ 9 w 123"/>
                  <a:gd name="T115" fmla="*/ 137 h 230"/>
                  <a:gd name="T116" fmla="*/ 11 w 123"/>
                  <a:gd name="T117" fmla="*/ 147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23" h="230">
                    <a:moveTo>
                      <a:pt x="11" y="147"/>
                    </a:moveTo>
                    <a:cubicBezTo>
                      <a:pt x="7" y="152"/>
                      <a:pt x="8" y="159"/>
                      <a:pt x="5" y="164"/>
                    </a:cubicBezTo>
                    <a:cubicBezTo>
                      <a:pt x="3" y="166"/>
                      <a:pt x="4" y="169"/>
                      <a:pt x="6" y="171"/>
                    </a:cubicBezTo>
                    <a:cubicBezTo>
                      <a:pt x="7" y="172"/>
                      <a:pt x="8" y="174"/>
                      <a:pt x="9" y="175"/>
                    </a:cubicBezTo>
                    <a:cubicBezTo>
                      <a:pt x="11" y="178"/>
                      <a:pt x="10" y="183"/>
                      <a:pt x="6" y="185"/>
                    </a:cubicBezTo>
                    <a:cubicBezTo>
                      <a:pt x="4" y="186"/>
                      <a:pt x="1" y="187"/>
                      <a:pt x="1" y="190"/>
                    </a:cubicBezTo>
                    <a:cubicBezTo>
                      <a:pt x="0" y="193"/>
                      <a:pt x="0" y="197"/>
                      <a:pt x="1" y="200"/>
                    </a:cubicBezTo>
                    <a:cubicBezTo>
                      <a:pt x="3" y="203"/>
                      <a:pt x="5" y="206"/>
                      <a:pt x="8" y="207"/>
                    </a:cubicBezTo>
                    <a:cubicBezTo>
                      <a:pt x="9" y="208"/>
                      <a:pt x="11" y="209"/>
                      <a:pt x="12" y="209"/>
                    </a:cubicBezTo>
                    <a:cubicBezTo>
                      <a:pt x="14" y="208"/>
                      <a:pt x="17" y="207"/>
                      <a:pt x="19" y="207"/>
                    </a:cubicBezTo>
                    <a:cubicBezTo>
                      <a:pt x="22" y="206"/>
                      <a:pt x="25" y="208"/>
                      <a:pt x="27" y="211"/>
                    </a:cubicBezTo>
                    <a:cubicBezTo>
                      <a:pt x="29" y="212"/>
                      <a:pt x="30" y="215"/>
                      <a:pt x="30" y="217"/>
                    </a:cubicBezTo>
                    <a:cubicBezTo>
                      <a:pt x="31" y="222"/>
                      <a:pt x="34" y="224"/>
                      <a:pt x="38" y="225"/>
                    </a:cubicBezTo>
                    <a:cubicBezTo>
                      <a:pt x="41" y="226"/>
                      <a:pt x="44" y="227"/>
                      <a:pt x="46" y="228"/>
                    </a:cubicBezTo>
                    <a:cubicBezTo>
                      <a:pt x="49" y="229"/>
                      <a:pt x="51" y="230"/>
                      <a:pt x="54" y="229"/>
                    </a:cubicBezTo>
                    <a:cubicBezTo>
                      <a:pt x="56" y="229"/>
                      <a:pt x="58" y="229"/>
                      <a:pt x="61" y="229"/>
                    </a:cubicBezTo>
                    <a:cubicBezTo>
                      <a:pt x="61" y="229"/>
                      <a:pt x="61" y="230"/>
                      <a:pt x="61" y="230"/>
                    </a:cubicBezTo>
                    <a:cubicBezTo>
                      <a:pt x="64" y="230"/>
                      <a:pt x="67" y="230"/>
                      <a:pt x="71" y="230"/>
                    </a:cubicBezTo>
                    <a:cubicBezTo>
                      <a:pt x="71" y="230"/>
                      <a:pt x="73" y="229"/>
                      <a:pt x="73" y="228"/>
                    </a:cubicBezTo>
                    <a:cubicBezTo>
                      <a:pt x="74" y="226"/>
                      <a:pt x="74" y="225"/>
                      <a:pt x="74" y="223"/>
                    </a:cubicBezTo>
                    <a:cubicBezTo>
                      <a:pt x="75" y="221"/>
                      <a:pt x="74" y="219"/>
                      <a:pt x="72" y="217"/>
                    </a:cubicBezTo>
                    <a:cubicBezTo>
                      <a:pt x="69" y="215"/>
                      <a:pt x="66" y="213"/>
                      <a:pt x="62" y="211"/>
                    </a:cubicBezTo>
                    <a:cubicBezTo>
                      <a:pt x="53" y="205"/>
                      <a:pt x="48" y="197"/>
                      <a:pt x="44" y="187"/>
                    </a:cubicBezTo>
                    <a:cubicBezTo>
                      <a:pt x="43" y="182"/>
                      <a:pt x="42" y="177"/>
                      <a:pt x="41" y="172"/>
                    </a:cubicBezTo>
                    <a:cubicBezTo>
                      <a:pt x="39" y="165"/>
                      <a:pt x="41" y="158"/>
                      <a:pt x="41" y="151"/>
                    </a:cubicBezTo>
                    <a:cubicBezTo>
                      <a:pt x="41" y="147"/>
                      <a:pt x="43" y="145"/>
                      <a:pt x="45" y="142"/>
                    </a:cubicBezTo>
                    <a:cubicBezTo>
                      <a:pt x="46" y="140"/>
                      <a:pt x="47" y="138"/>
                      <a:pt x="47" y="136"/>
                    </a:cubicBezTo>
                    <a:cubicBezTo>
                      <a:pt x="49" y="127"/>
                      <a:pt x="50" y="117"/>
                      <a:pt x="51" y="108"/>
                    </a:cubicBezTo>
                    <a:cubicBezTo>
                      <a:pt x="51" y="104"/>
                      <a:pt x="53" y="100"/>
                      <a:pt x="56" y="98"/>
                    </a:cubicBezTo>
                    <a:cubicBezTo>
                      <a:pt x="61" y="95"/>
                      <a:pt x="64" y="91"/>
                      <a:pt x="66" y="86"/>
                    </a:cubicBezTo>
                    <a:cubicBezTo>
                      <a:pt x="69" y="79"/>
                      <a:pt x="73" y="73"/>
                      <a:pt x="77" y="67"/>
                    </a:cubicBezTo>
                    <a:cubicBezTo>
                      <a:pt x="80" y="62"/>
                      <a:pt x="85" y="57"/>
                      <a:pt x="90" y="52"/>
                    </a:cubicBezTo>
                    <a:cubicBezTo>
                      <a:pt x="95" y="47"/>
                      <a:pt x="101" y="42"/>
                      <a:pt x="108" y="38"/>
                    </a:cubicBezTo>
                    <a:cubicBezTo>
                      <a:pt x="111" y="37"/>
                      <a:pt x="113" y="34"/>
                      <a:pt x="116" y="32"/>
                    </a:cubicBezTo>
                    <a:cubicBezTo>
                      <a:pt x="122" y="28"/>
                      <a:pt x="123" y="23"/>
                      <a:pt x="121" y="17"/>
                    </a:cubicBezTo>
                    <a:cubicBezTo>
                      <a:pt x="120" y="15"/>
                      <a:pt x="120" y="14"/>
                      <a:pt x="120" y="12"/>
                    </a:cubicBezTo>
                    <a:cubicBezTo>
                      <a:pt x="119" y="10"/>
                      <a:pt x="118" y="8"/>
                      <a:pt x="116" y="7"/>
                    </a:cubicBezTo>
                    <a:cubicBezTo>
                      <a:pt x="115" y="6"/>
                      <a:pt x="113" y="5"/>
                      <a:pt x="112" y="4"/>
                    </a:cubicBezTo>
                    <a:cubicBezTo>
                      <a:pt x="108" y="0"/>
                      <a:pt x="104" y="1"/>
                      <a:pt x="100" y="3"/>
                    </a:cubicBezTo>
                    <a:cubicBezTo>
                      <a:pt x="94" y="6"/>
                      <a:pt x="89" y="10"/>
                      <a:pt x="88" y="17"/>
                    </a:cubicBezTo>
                    <a:cubicBezTo>
                      <a:pt x="87" y="22"/>
                      <a:pt x="84" y="25"/>
                      <a:pt x="80" y="28"/>
                    </a:cubicBezTo>
                    <a:cubicBezTo>
                      <a:pt x="75" y="31"/>
                      <a:pt x="70" y="34"/>
                      <a:pt x="63" y="34"/>
                    </a:cubicBezTo>
                    <a:cubicBezTo>
                      <a:pt x="53" y="34"/>
                      <a:pt x="47" y="40"/>
                      <a:pt x="42" y="48"/>
                    </a:cubicBezTo>
                    <a:cubicBezTo>
                      <a:pt x="42" y="48"/>
                      <a:pt x="41" y="49"/>
                      <a:pt x="41" y="49"/>
                    </a:cubicBezTo>
                    <a:cubicBezTo>
                      <a:pt x="40" y="52"/>
                      <a:pt x="38" y="53"/>
                      <a:pt x="35" y="54"/>
                    </a:cubicBezTo>
                    <a:cubicBezTo>
                      <a:pt x="33" y="55"/>
                      <a:pt x="31" y="56"/>
                      <a:pt x="31" y="59"/>
                    </a:cubicBezTo>
                    <a:cubicBezTo>
                      <a:pt x="30" y="61"/>
                      <a:pt x="30" y="64"/>
                      <a:pt x="28" y="66"/>
                    </a:cubicBezTo>
                    <a:cubicBezTo>
                      <a:pt x="27" y="69"/>
                      <a:pt x="26" y="71"/>
                      <a:pt x="27" y="74"/>
                    </a:cubicBezTo>
                    <a:cubicBezTo>
                      <a:pt x="27" y="75"/>
                      <a:pt x="26" y="76"/>
                      <a:pt x="26" y="77"/>
                    </a:cubicBezTo>
                    <a:cubicBezTo>
                      <a:pt x="25" y="77"/>
                      <a:pt x="25" y="77"/>
                      <a:pt x="24" y="78"/>
                    </a:cubicBezTo>
                    <a:cubicBezTo>
                      <a:pt x="21" y="78"/>
                      <a:pt x="20" y="81"/>
                      <a:pt x="18" y="83"/>
                    </a:cubicBezTo>
                    <a:cubicBezTo>
                      <a:pt x="17" y="85"/>
                      <a:pt x="15" y="85"/>
                      <a:pt x="13" y="85"/>
                    </a:cubicBezTo>
                    <a:cubicBezTo>
                      <a:pt x="11" y="86"/>
                      <a:pt x="10" y="88"/>
                      <a:pt x="11" y="89"/>
                    </a:cubicBezTo>
                    <a:cubicBezTo>
                      <a:pt x="13" y="93"/>
                      <a:pt x="16" y="96"/>
                      <a:pt x="16" y="99"/>
                    </a:cubicBezTo>
                    <a:cubicBezTo>
                      <a:pt x="17" y="103"/>
                      <a:pt x="15" y="108"/>
                      <a:pt x="15" y="112"/>
                    </a:cubicBezTo>
                    <a:cubicBezTo>
                      <a:pt x="15" y="115"/>
                      <a:pt x="15" y="118"/>
                      <a:pt x="13" y="120"/>
                    </a:cubicBezTo>
                    <a:cubicBezTo>
                      <a:pt x="11" y="123"/>
                      <a:pt x="10" y="127"/>
                      <a:pt x="8" y="130"/>
                    </a:cubicBezTo>
                    <a:cubicBezTo>
                      <a:pt x="6" y="132"/>
                      <a:pt x="7" y="135"/>
                      <a:pt x="9" y="137"/>
                    </a:cubicBezTo>
                    <a:cubicBezTo>
                      <a:pt x="13" y="142"/>
                      <a:pt x="14" y="144"/>
                      <a:pt x="11" y="1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4" name="Freeform 241">
                <a:extLst>
                  <a:ext uri="{FF2B5EF4-FFF2-40B4-BE49-F238E27FC236}">
                    <a16:creationId xmlns:a16="http://schemas.microsoft.com/office/drawing/2014/main" id="{C7607BB4-CD60-4D12-B7FE-73F829CEB71A}"/>
                  </a:ext>
                </a:extLst>
              </p:cNvPr>
              <p:cNvSpPr>
                <a:spLocks noEditPoints="1"/>
              </p:cNvSpPr>
              <p:nvPr/>
            </p:nvSpPr>
            <p:spPr bwMode="auto">
              <a:xfrm>
                <a:off x="4186" y="3193"/>
                <a:ext cx="72" cy="107"/>
              </a:xfrm>
              <a:custGeom>
                <a:avLst/>
                <a:gdLst>
                  <a:gd name="T0" fmla="*/ 26 w 141"/>
                  <a:gd name="T1" fmla="*/ 206 h 209"/>
                  <a:gd name="T2" fmla="*/ 32 w 141"/>
                  <a:gd name="T3" fmla="*/ 173 h 209"/>
                  <a:gd name="T4" fmla="*/ 21 w 141"/>
                  <a:gd name="T5" fmla="*/ 158 h 209"/>
                  <a:gd name="T6" fmla="*/ 24 w 141"/>
                  <a:gd name="T7" fmla="*/ 155 h 209"/>
                  <a:gd name="T8" fmla="*/ 36 w 141"/>
                  <a:gd name="T9" fmla="*/ 149 h 209"/>
                  <a:gd name="T10" fmla="*/ 51 w 141"/>
                  <a:gd name="T11" fmla="*/ 148 h 209"/>
                  <a:gd name="T12" fmla="*/ 51 w 141"/>
                  <a:gd name="T13" fmla="*/ 148 h 209"/>
                  <a:gd name="T14" fmla="*/ 43 w 141"/>
                  <a:gd name="T15" fmla="*/ 153 h 209"/>
                  <a:gd name="T16" fmla="*/ 35 w 141"/>
                  <a:gd name="T17" fmla="*/ 162 h 209"/>
                  <a:gd name="T18" fmla="*/ 39 w 141"/>
                  <a:gd name="T19" fmla="*/ 171 h 209"/>
                  <a:gd name="T20" fmla="*/ 50 w 141"/>
                  <a:gd name="T21" fmla="*/ 163 h 209"/>
                  <a:gd name="T22" fmla="*/ 60 w 141"/>
                  <a:gd name="T23" fmla="*/ 163 h 209"/>
                  <a:gd name="T24" fmla="*/ 59 w 141"/>
                  <a:gd name="T25" fmla="*/ 145 h 209"/>
                  <a:gd name="T26" fmla="*/ 64 w 141"/>
                  <a:gd name="T27" fmla="*/ 138 h 209"/>
                  <a:gd name="T28" fmla="*/ 66 w 141"/>
                  <a:gd name="T29" fmla="*/ 141 h 209"/>
                  <a:gd name="T30" fmla="*/ 70 w 141"/>
                  <a:gd name="T31" fmla="*/ 154 h 209"/>
                  <a:gd name="T32" fmla="*/ 82 w 141"/>
                  <a:gd name="T33" fmla="*/ 158 h 209"/>
                  <a:gd name="T34" fmla="*/ 95 w 141"/>
                  <a:gd name="T35" fmla="*/ 138 h 209"/>
                  <a:gd name="T36" fmla="*/ 112 w 141"/>
                  <a:gd name="T37" fmla="*/ 133 h 209"/>
                  <a:gd name="T38" fmla="*/ 119 w 141"/>
                  <a:gd name="T39" fmla="*/ 133 h 209"/>
                  <a:gd name="T40" fmla="*/ 125 w 141"/>
                  <a:gd name="T41" fmla="*/ 122 h 209"/>
                  <a:gd name="T42" fmla="*/ 127 w 141"/>
                  <a:gd name="T43" fmla="*/ 127 h 209"/>
                  <a:gd name="T44" fmla="*/ 138 w 141"/>
                  <a:gd name="T45" fmla="*/ 112 h 209"/>
                  <a:gd name="T46" fmla="*/ 131 w 141"/>
                  <a:gd name="T47" fmla="*/ 72 h 209"/>
                  <a:gd name="T48" fmla="*/ 136 w 141"/>
                  <a:gd name="T49" fmla="*/ 57 h 209"/>
                  <a:gd name="T50" fmla="*/ 130 w 141"/>
                  <a:gd name="T51" fmla="*/ 26 h 209"/>
                  <a:gd name="T52" fmla="*/ 110 w 141"/>
                  <a:gd name="T53" fmla="*/ 1 h 209"/>
                  <a:gd name="T54" fmla="*/ 105 w 141"/>
                  <a:gd name="T55" fmla="*/ 36 h 209"/>
                  <a:gd name="T56" fmla="*/ 101 w 141"/>
                  <a:gd name="T57" fmla="*/ 75 h 209"/>
                  <a:gd name="T58" fmla="*/ 86 w 141"/>
                  <a:gd name="T59" fmla="*/ 94 h 209"/>
                  <a:gd name="T60" fmla="*/ 82 w 141"/>
                  <a:gd name="T61" fmla="*/ 88 h 209"/>
                  <a:gd name="T62" fmla="*/ 75 w 141"/>
                  <a:gd name="T63" fmla="*/ 88 h 209"/>
                  <a:gd name="T64" fmla="*/ 75 w 141"/>
                  <a:gd name="T65" fmla="*/ 101 h 209"/>
                  <a:gd name="T66" fmla="*/ 67 w 141"/>
                  <a:gd name="T67" fmla="*/ 120 h 209"/>
                  <a:gd name="T68" fmla="*/ 38 w 141"/>
                  <a:gd name="T69" fmla="*/ 124 h 209"/>
                  <a:gd name="T70" fmla="*/ 14 w 141"/>
                  <a:gd name="T71" fmla="*/ 148 h 209"/>
                  <a:gd name="T72" fmla="*/ 11 w 141"/>
                  <a:gd name="T73" fmla="*/ 157 h 209"/>
                  <a:gd name="T74" fmla="*/ 1 w 141"/>
                  <a:gd name="T75" fmla="*/ 173 h 209"/>
                  <a:gd name="T76" fmla="*/ 4 w 141"/>
                  <a:gd name="T77" fmla="*/ 180 h 209"/>
                  <a:gd name="T78" fmla="*/ 5 w 141"/>
                  <a:gd name="T79" fmla="*/ 180 h 209"/>
                  <a:gd name="T80" fmla="*/ 10 w 141"/>
                  <a:gd name="T81" fmla="*/ 182 h 209"/>
                  <a:gd name="T82" fmla="*/ 8 w 141"/>
                  <a:gd name="T83" fmla="*/ 187 h 209"/>
                  <a:gd name="T84" fmla="*/ 8 w 141"/>
                  <a:gd name="T85" fmla="*/ 187 h 209"/>
                  <a:gd name="T86" fmla="*/ 24 w 141"/>
                  <a:gd name="T87" fmla="*/ 207 h 209"/>
                  <a:gd name="T88" fmla="*/ 111 w 141"/>
                  <a:gd name="T89" fmla="*/ 8 h 209"/>
                  <a:gd name="T90" fmla="*/ 110 w 141"/>
                  <a:gd name="T91" fmla="*/ 9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41" h="209">
                    <a:moveTo>
                      <a:pt x="24" y="207"/>
                    </a:moveTo>
                    <a:cubicBezTo>
                      <a:pt x="25" y="207"/>
                      <a:pt x="25" y="207"/>
                      <a:pt x="26" y="206"/>
                    </a:cubicBezTo>
                    <a:cubicBezTo>
                      <a:pt x="27" y="204"/>
                      <a:pt x="29" y="202"/>
                      <a:pt x="30" y="199"/>
                    </a:cubicBezTo>
                    <a:cubicBezTo>
                      <a:pt x="31" y="191"/>
                      <a:pt x="31" y="182"/>
                      <a:pt x="32" y="173"/>
                    </a:cubicBezTo>
                    <a:cubicBezTo>
                      <a:pt x="30" y="168"/>
                      <a:pt x="29" y="160"/>
                      <a:pt x="21" y="159"/>
                    </a:cubicBezTo>
                    <a:cubicBezTo>
                      <a:pt x="21" y="159"/>
                      <a:pt x="20" y="158"/>
                      <a:pt x="21" y="158"/>
                    </a:cubicBezTo>
                    <a:cubicBezTo>
                      <a:pt x="21" y="157"/>
                      <a:pt x="21" y="156"/>
                      <a:pt x="21" y="156"/>
                    </a:cubicBezTo>
                    <a:cubicBezTo>
                      <a:pt x="22" y="156"/>
                      <a:pt x="23" y="155"/>
                      <a:pt x="24" y="155"/>
                    </a:cubicBezTo>
                    <a:cubicBezTo>
                      <a:pt x="28" y="155"/>
                      <a:pt x="31" y="155"/>
                      <a:pt x="32" y="151"/>
                    </a:cubicBezTo>
                    <a:cubicBezTo>
                      <a:pt x="33" y="150"/>
                      <a:pt x="35" y="149"/>
                      <a:pt x="36" y="149"/>
                    </a:cubicBezTo>
                    <a:cubicBezTo>
                      <a:pt x="41" y="148"/>
                      <a:pt x="46" y="147"/>
                      <a:pt x="51" y="148"/>
                    </a:cubicBezTo>
                    <a:cubicBezTo>
                      <a:pt x="51" y="148"/>
                      <a:pt x="51" y="148"/>
                      <a:pt x="51" y="148"/>
                    </a:cubicBezTo>
                    <a:cubicBezTo>
                      <a:pt x="51" y="147"/>
                      <a:pt x="51" y="147"/>
                      <a:pt x="51" y="147"/>
                    </a:cubicBezTo>
                    <a:cubicBezTo>
                      <a:pt x="51" y="148"/>
                      <a:pt x="51" y="148"/>
                      <a:pt x="51" y="148"/>
                    </a:cubicBezTo>
                    <a:cubicBezTo>
                      <a:pt x="51" y="148"/>
                      <a:pt x="51" y="148"/>
                      <a:pt x="51" y="148"/>
                    </a:cubicBezTo>
                    <a:cubicBezTo>
                      <a:pt x="49" y="151"/>
                      <a:pt x="47" y="153"/>
                      <a:pt x="43" y="153"/>
                    </a:cubicBezTo>
                    <a:cubicBezTo>
                      <a:pt x="42" y="153"/>
                      <a:pt x="41" y="153"/>
                      <a:pt x="40" y="153"/>
                    </a:cubicBezTo>
                    <a:cubicBezTo>
                      <a:pt x="37" y="154"/>
                      <a:pt x="34" y="159"/>
                      <a:pt x="35" y="162"/>
                    </a:cubicBezTo>
                    <a:cubicBezTo>
                      <a:pt x="36" y="165"/>
                      <a:pt x="37" y="168"/>
                      <a:pt x="38" y="170"/>
                    </a:cubicBezTo>
                    <a:cubicBezTo>
                      <a:pt x="38" y="170"/>
                      <a:pt x="39" y="171"/>
                      <a:pt x="39" y="171"/>
                    </a:cubicBezTo>
                    <a:cubicBezTo>
                      <a:pt x="41" y="174"/>
                      <a:pt x="46" y="174"/>
                      <a:pt x="47" y="170"/>
                    </a:cubicBezTo>
                    <a:cubicBezTo>
                      <a:pt x="48" y="167"/>
                      <a:pt x="48" y="165"/>
                      <a:pt x="50" y="163"/>
                    </a:cubicBezTo>
                    <a:cubicBezTo>
                      <a:pt x="53" y="161"/>
                      <a:pt x="56" y="162"/>
                      <a:pt x="58" y="163"/>
                    </a:cubicBezTo>
                    <a:cubicBezTo>
                      <a:pt x="59" y="163"/>
                      <a:pt x="59" y="163"/>
                      <a:pt x="60" y="163"/>
                    </a:cubicBezTo>
                    <a:cubicBezTo>
                      <a:pt x="63" y="162"/>
                      <a:pt x="66" y="154"/>
                      <a:pt x="64" y="151"/>
                    </a:cubicBezTo>
                    <a:cubicBezTo>
                      <a:pt x="62" y="149"/>
                      <a:pt x="60" y="147"/>
                      <a:pt x="59" y="145"/>
                    </a:cubicBezTo>
                    <a:cubicBezTo>
                      <a:pt x="58" y="143"/>
                      <a:pt x="59" y="142"/>
                      <a:pt x="60" y="140"/>
                    </a:cubicBezTo>
                    <a:cubicBezTo>
                      <a:pt x="61" y="139"/>
                      <a:pt x="63" y="139"/>
                      <a:pt x="64" y="138"/>
                    </a:cubicBezTo>
                    <a:cubicBezTo>
                      <a:pt x="65" y="138"/>
                      <a:pt x="65" y="138"/>
                      <a:pt x="66" y="139"/>
                    </a:cubicBezTo>
                    <a:cubicBezTo>
                      <a:pt x="67" y="139"/>
                      <a:pt x="67" y="140"/>
                      <a:pt x="66" y="141"/>
                    </a:cubicBezTo>
                    <a:cubicBezTo>
                      <a:pt x="65" y="143"/>
                      <a:pt x="64" y="144"/>
                      <a:pt x="65" y="146"/>
                    </a:cubicBezTo>
                    <a:cubicBezTo>
                      <a:pt x="66" y="149"/>
                      <a:pt x="68" y="152"/>
                      <a:pt x="70" y="154"/>
                    </a:cubicBezTo>
                    <a:cubicBezTo>
                      <a:pt x="71" y="156"/>
                      <a:pt x="74" y="158"/>
                      <a:pt x="76" y="160"/>
                    </a:cubicBezTo>
                    <a:cubicBezTo>
                      <a:pt x="77" y="161"/>
                      <a:pt x="81" y="160"/>
                      <a:pt x="82" y="158"/>
                    </a:cubicBezTo>
                    <a:cubicBezTo>
                      <a:pt x="85" y="153"/>
                      <a:pt x="88" y="147"/>
                      <a:pt x="92" y="141"/>
                    </a:cubicBezTo>
                    <a:cubicBezTo>
                      <a:pt x="92" y="140"/>
                      <a:pt x="94" y="139"/>
                      <a:pt x="95" y="138"/>
                    </a:cubicBezTo>
                    <a:cubicBezTo>
                      <a:pt x="98" y="138"/>
                      <a:pt x="101" y="138"/>
                      <a:pt x="103" y="138"/>
                    </a:cubicBezTo>
                    <a:cubicBezTo>
                      <a:pt x="107" y="138"/>
                      <a:pt x="109" y="135"/>
                      <a:pt x="112" y="133"/>
                    </a:cubicBezTo>
                    <a:cubicBezTo>
                      <a:pt x="112" y="133"/>
                      <a:pt x="114" y="134"/>
                      <a:pt x="115" y="134"/>
                    </a:cubicBezTo>
                    <a:cubicBezTo>
                      <a:pt x="117" y="135"/>
                      <a:pt x="119" y="134"/>
                      <a:pt x="119" y="133"/>
                    </a:cubicBezTo>
                    <a:cubicBezTo>
                      <a:pt x="120" y="129"/>
                      <a:pt x="120" y="125"/>
                      <a:pt x="124" y="123"/>
                    </a:cubicBezTo>
                    <a:cubicBezTo>
                      <a:pt x="124" y="122"/>
                      <a:pt x="124" y="122"/>
                      <a:pt x="125" y="122"/>
                    </a:cubicBezTo>
                    <a:cubicBezTo>
                      <a:pt x="125" y="122"/>
                      <a:pt x="125" y="122"/>
                      <a:pt x="126" y="123"/>
                    </a:cubicBezTo>
                    <a:cubicBezTo>
                      <a:pt x="126" y="124"/>
                      <a:pt x="126" y="126"/>
                      <a:pt x="127" y="127"/>
                    </a:cubicBezTo>
                    <a:cubicBezTo>
                      <a:pt x="127" y="129"/>
                      <a:pt x="129" y="130"/>
                      <a:pt x="131" y="129"/>
                    </a:cubicBezTo>
                    <a:cubicBezTo>
                      <a:pt x="137" y="126"/>
                      <a:pt x="141" y="118"/>
                      <a:pt x="138" y="112"/>
                    </a:cubicBezTo>
                    <a:cubicBezTo>
                      <a:pt x="135" y="107"/>
                      <a:pt x="134" y="101"/>
                      <a:pt x="134" y="96"/>
                    </a:cubicBezTo>
                    <a:cubicBezTo>
                      <a:pt x="135" y="87"/>
                      <a:pt x="134" y="79"/>
                      <a:pt x="131" y="72"/>
                    </a:cubicBezTo>
                    <a:cubicBezTo>
                      <a:pt x="130" y="69"/>
                      <a:pt x="131" y="66"/>
                      <a:pt x="133" y="64"/>
                    </a:cubicBezTo>
                    <a:cubicBezTo>
                      <a:pt x="135" y="62"/>
                      <a:pt x="137" y="60"/>
                      <a:pt x="136" y="57"/>
                    </a:cubicBezTo>
                    <a:cubicBezTo>
                      <a:pt x="136" y="55"/>
                      <a:pt x="136" y="52"/>
                      <a:pt x="136" y="49"/>
                    </a:cubicBezTo>
                    <a:cubicBezTo>
                      <a:pt x="136" y="41"/>
                      <a:pt x="134" y="33"/>
                      <a:pt x="130" y="26"/>
                    </a:cubicBezTo>
                    <a:cubicBezTo>
                      <a:pt x="125" y="18"/>
                      <a:pt x="118" y="11"/>
                      <a:pt x="115" y="2"/>
                    </a:cubicBezTo>
                    <a:cubicBezTo>
                      <a:pt x="115" y="0"/>
                      <a:pt x="111" y="0"/>
                      <a:pt x="110" y="1"/>
                    </a:cubicBezTo>
                    <a:cubicBezTo>
                      <a:pt x="103" y="8"/>
                      <a:pt x="99" y="15"/>
                      <a:pt x="102" y="25"/>
                    </a:cubicBezTo>
                    <a:cubicBezTo>
                      <a:pt x="102" y="29"/>
                      <a:pt x="100" y="33"/>
                      <a:pt x="105" y="36"/>
                    </a:cubicBezTo>
                    <a:cubicBezTo>
                      <a:pt x="106" y="37"/>
                      <a:pt x="106" y="38"/>
                      <a:pt x="106" y="39"/>
                    </a:cubicBezTo>
                    <a:cubicBezTo>
                      <a:pt x="107" y="51"/>
                      <a:pt x="109" y="64"/>
                      <a:pt x="101" y="75"/>
                    </a:cubicBezTo>
                    <a:cubicBezTo>
                      <a:pt x="100" y="76"/>
                      <a:pt x="100" y="79"/>
                      <a:pt x="100" y="81"/>
                    </a:cubicBezTo>
                    <a:cubicBezTo>
                      <a:pt x="98" y="88"/>
                      <a:pt x="93" y="92"/>
                      <a:pt x="86" y="94"/>
                    </a:cubicBezTo>
                    <a:cubicBezTo>
                      <a:pt x="85" y="94"/>
                      <a:pt x="82" y="93"/>
                      <a:pt x="82" y="91"/>
                    </a:cubicBezTo>
                    <a:cubicBezTo>
                      <a:pt x="82" y="90"/>
                      <a:pt x="82" y="89"/>
                      <a:pt x="82" y="88"/>
                    </a:cubicBezTo>
                    <a:cubicBezTo>
                      <a:pt x="81" y="86"/>
                      <a:pt x="80" y="84"/>
                      <a:pt x="79" y="85"/>
                    </a:cubicBezTo>
                    <a:cubicBezTo>
                      <a:pt x="78" y="86"/>
                      <a:pt x="76" y="86"/>
                      <a:pt x="75" y="88"/>
                    </a:cubicBezTo>
                    <a:cubicBezTo>
                      <a:pt x="74" y="90"/>
                      <a:pt x="75" y="92"/>
                      <a:pt x="75" y="94"/>
                    </a:cubicBezTo>
                    <a:cubicBezTo>
                      <a:pt x="75" y="96"/>
                      <a:pt x="76" y="99"/>
                      <a:pt x="75" y="101"/>
                    </a:cubicBezTo>
                    <a:cubicBezTo>
                      <a:pt x="72" y="106"/>
                      <a:pt x="71" y="112"/>
                      <a:pt x="70" y="118"/>
                    </a:cubicBezTo>
                    <a:cubicBezTo>
                      <a:pt x="69" y="119"/>
                      <a:pt x="68" y="120"/>
                      <a:pt x="67" y="120"/>
                    </a:cubicBezTo>
                    <a:cubicBezTo>
                      <a:pt x="63" y="119"/>
                      <a:pt x="58" y="119"/>
                      <a:pt x="54" y="120"/>
                    </a:cubicBezTo>
                    <a:cubicBezTo>
                      <a:pt x="49" y="122"/>
                      <a:pt x="44" y="123"/>
                      <a:pt x="38" y="124"/>
                    </a:cubicBezTo>
                    <a:cubicBezTo>
                      <a:pt x="35" y="124"/>
                      <a:pt x="33" y="126"/>
                      <a:pt x="31" y="128"/>
                    </a:cubicBezTo>
                    <a:cubicBezTo>
                      <a:pt x="26" y="135"/>
                      <a:pt x="20" y="142"/>
                      <a:pt x="14" y="148"/>
                    </a:cubicBezTo>
                    <a:cubicBezTo>
                      <a:pt x="13" y="149"/>
                      <a:pt x="13" y="151"/>
                      <a:pt x="12" y="152"/>
                    </a:cubicBezTo>
                    <a:cubicBezTo>
                      <a:pt x="12" y="154"/>
                      <a:pt x="12" y="156"/>
                      <a:pt x="11" y="157"/>
                    </a:cubicBezTo>
                    <a:cubicBezTo>
                      <a:pt x="8" y="160"/>
                      <a:pt x="6" y="162"/>
                      <a:pt x="3" y="165"/>
                    </a:cubicBezTo>
                    <a:cubicBezTo>
                      <a:pt x="1" y="167"/>
                      <a:pt x="0" y="170"/>
                      <a:pt x="1" y="173"/>
                    </a:cubicBezTo>
                    <a:cubicBezTo>
                      <a:pt x="1" y="176"/>
                      <a:pt x="2" y="178"/>
                      <a:pt x="4" y="180"/>
                    </a:cubicBezTo>
                    <a:cubicBezTo>
                      <a:pt x="4" y="180"/>
                      <a:pt x="4" y="180"/>
                      <a:pt x="4" y="180"/>
                    </a:cubicBezTo>
                    <a:cubicBezTo>
                      <a:pt x="4" y="180"/>
                      <a:pt x="4" y="181"/>
                      <a:pt x="5" y="181"/>
                    </a:cubicBezTo>
                    <a:cubicBezTo>
                      <a:pt x="5" y="180"/>
                      <a:pt x="5" y="180"/>
                      <a:pt x="5" y="180"/>
                    </a:cubicBezTo>
                    <a:cubicBezTo>
                      <a:pt x="5" y="180"/>
                      <a:pt x="5" y="180"/>
                      <a:pt x="5" y="179"/>
                    </a:cubicBezTo>
                    <a:cubicBezTo>
                      <a:pt x="8" y="179"/>
                      <a:pt x="10" y="180"/>
                      <a:pt x="10" y="182"/>
                    </a:cubicBezTo>
                    <a:cubicBezTo>
                      <a:pt x="10" y="184"/>
                      <a:pt x="9" y="185"/>
                      <a:pt x="8" y="187"/>
                    </a:cubicBezTo>
                    <a:cubicBezTo>
                      <a:pt x="8" y="187"/>
                      <a:pt x="8" y="187"/>
                      <a:pt x="8" y="187"/>
                    </a:cubicBezTo>
                    <a:cubicBezTo>
                      <a:pt x="8" y="187"/>
                      <a:pt x="8" y="187"/>
                      <a:pt x="8" y="187"/>
                    </a:cubicBezTo>
                    <a:cubicBezTo>
                      <a:pt x="8" y="187"/>
                      <a:pt x="8" y="187"/>
                      <a:pt x="8" y="187"/>
                    </a:cubicBezTo>
                    <a:cubicBezTo>
                      <a:pt x="10" y="193"/>
                      <a:pt x="12" y="198"/>
                      <a:pt x="14" y="204"/>
                    </a:cubicBezTo>
                    <a:cubicBezTo>
                      <a:pt x="15" y="207"/>
                      <a:pt x="22" y="209"/>
                      <a:pt x="24" y="207"/>
                    </a:cubicBezTo>
                    <a:close/>
                    <a:moveTo>
                      <a:pt x="110" y="8"/>
                    </a:moveTo>
                    <a:cubicBezTo>
                      <a:pt x="111" y="8"/>
                      <a:pt x="111" y="8"/>
                      <a:pt x="111" y="8"/>
                    </a:cubicBezTo>
                    <a:cubicBezTo>
                      <a:pt x="111" y="8"/>
                      <a:pt x="111" y="8"/>
                      <a:pt x="111" y="8"/>
                    </a:cubicBezTo>
                    <a:cubicBezTo>
                      <a:pt x="110" y="9"/>
                      <a:pt x="110" y="9"/>
                      <a:pt x="110" y="9"/>
                    </a:cubicBezTo>
                    <a:lnTo>
                      <a:pt x="11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5" name="Freeform 242">
                <a:extLst>
                  <a:ext uri="{FF2B5EF4-FFF2-40B4-BE49-F238E27FC236}">
                    <a16:creationId xmlns:a16="http://schemas.microsoft.com/office/drawing/2014/main" id="{533901E0-D9B3-4B17-AA7F-9B614F4C24A6}"/>
                  </a:ext>
                </a:extLst>
              </p:cNvPr>
              <p:cNvSpPr>
                <a:spLocks/>
              </p:cNvSpPr>
              <p:nvPr/>
            </p:nvSpPr>
            <p:spPr bwMode="auto">
              <a:xfrm>
                <a:off x="2877" y="2680"/>
                <a:ext cx="47" cy="76"/>
              </a:xfrm>
              <a:custGeom>
                <a:avLst/>
                <a:gdLst>
                  <a:gd name="T0" fmla="*/ 16 w 92"/>
                  <a:gd name="T1" fmla="*/ 146 h 149"/>
                  <a:gd name="T2" fmla="*/ 33 w 92"/>
                  <a:gd name="T3" fmla="*/ 147 h 149"/>
                  <a:gd name="T4" fmla="*/ 38 w 92"/>
                  <a:gd name="T5" fmla="*/ 143 h 149"/>
                  <a:gd name="T6" fmla="*/ 38 w 92"/>
                  <a:gd name="T7" fmla="*/ 143 h 149"/>
                  <a:gd name="T8" fmla="*/ 58 w 92"/>
                  <a:gd name="T9" fmla="*/ 130 h 149"/>
                  <a:gd name="T10" fmla="*/ 68 w 92"/>
                  <a:gd name="T11" fmla="*/ 121 h 149"/>
                  <a:gd name="T12" fmla="*/ 68 w 92"/>
                  <a:gd name="T13" fmla="*/ 120 h 149"/>
                  <a:gd name="T14" fmla="*/ 68 w 92"/>
                  <a:gd name="T15" fmla="*/ 120 h 149"/>
                  <a:gd name="T16" fmla="*/ 74 w 92"/>
                  <a:gd name="T17" fmla="*/ 126 h 149"/>
                  <a:gd name="T18" fmla="*/ 88 w 92"/>
                  <a:gd name="T19" fmla="*/ 108 h 149"/>
                  <a:gd name="T20" fmla="*/ 83 w 92"/>
                  <a:gd name="T21" fmla="*/ 89 h 149"/>
                  <a:gd name="T22" fmla="*/ 90 w 92"/>
                  <a:gd name="T23" fmla="*/ 77 h 149"/>
                  <a:gd name="T24" fmla="*/ 92 w 92"/>
                  <a:gd name="T25" fmla="*/ 58 h 149"/>
                  <a:gd name="T26" fmla="*/ 77 w 92"/>
                  <a:gd name="T27" fmla="*/ 46 h 149"/>
                  <a:gd name="T28" fmla="*/ 76 w 92"/>
                  <a:gd name="T29" fmla="*/ 29 h 149"/>
                  <a:gd name="T30" fmla="*/ 71 w 92"/>
                  <a:gd name="T31" fmla="*/ 3 h 149"/>
                  <a:gd name="T32" fmla="*/ 56 w 92"/>
                  <a:gd name="T33" fmla="*/ 5 h 149"/>
                  <a:gd name="T34" fmla="*/ 65 w 92"/>
                  <a:gd name="T35" fmla="*/ 11 h 149"/>
                  <a:gd name="T36" fmla="*/ 64 w 92"/>
                  <a:gd name="T37" fmla="*/ 15 h 149"/>
                  <a:gd name="T38" fmla="*/ 48 w 92"/>
                  <a:gd name="T39" fmla="*/ 18 h 149"/>
                  <a:gd name="T40" fmla="*/ 45 w 92"/>
                  <a:gd name="T41" fmla="*/ 32 h 149"/>
                  <a:gd name="T42" fmla="*/ 43 w 92"/>
                  <a:gd name="T43" fmla="*/ 34 h 149"/>
                  <a:gd name="T44" fmla="*/ 26 w 92"/>
                  <a:gd name="T45" fmla="*/ 36 h 149"/>
                  <a:gd name="T46" fmla="*/ 26 w 92"/>
                  <a:gd name="T47" fmla="*/ 49 h 149"/>
                  <a:gd name="T48" fmla="*/ 31 w 92"/>
                  <a:gd name="T49" fmla="*/ 57 h 149"/>
                  <a:gd name="T50" fmla="*/ 34 w 92"/>
                  <a:gd name="T51" fmla="*/ 58 h 149"/>
                  <a:gd name="T52" fmla="*/ 30 w 92"/>
                  <a:gd name="T53" fmla="*/ 58 h 149"/>
                  <a:gd name="T54" fmla="*/ 22 w 92"/>
                  <a:gd name="T55" fmla="*/ 53 h 149"/>
                  <a:gd name="T56" fmla="*/ 6 w 92"/>
                  <a:gd name="T57" fmla="*/ 82 h 149"/>
                  <a:gd name="T58" fmla="*/ 18 w 92"/>
                  <a:gd name="T59" fmla="*/ 94 h 149"/>
                  <a:gd name="T60" fmla="*/ 23 w 92"/>
                  <a:gd name="T61" fmla="*/ 99 h 149"/>
                  <a:gd name="T62" fmla="*/ 18 w 92"/>
                  <a:gd name="T63" fmla="*/ 101 h 149"/>
                  <a:gd name="T64" fmla="*/ 1 w 92"/>
                  <a:gd name="T65" fmla="*/ 125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2" h="149">
                    <a:moveTo>
                      <a:pt x="10" y="143"/>
                    </a:moveTo>
                    <a:cubicBezTo>
                      <a:pt x="12" y="145"/>
                      <a:pt x="14" y="146"/>
                      <a:pt x="16" y="146"/>
                    </a:cubicBezTo>
                    <a:cubicBezTo>
                      <a:pt x="20" y="145"/>
                      <a:pt x="24" y="146"/>
                      <a:pt x="27" y="148"/>
                    </a:cubicBezTo>
                    <a:cubicBezTo>
                      <a:pt x="29" y="149"/>
                      <a:pt x="31" y="148"/>
                      <a:pt x="33" y="147"/>
                    </a:cubicBezTo>
                    <a:cubicBezTo>
                      <a:pt x="35" y="145"/>
                      <a:pt x="36" y="144"/>
                      <a:pt x="38" y="143"/>
                    </a:cubicBezTo>
                    <a:cubicBezTo>
                      <a:pt x="38" y="143"/>
                      <a:pt x="38" y="143"/>
                      <a:pt x="38" y="143"/>
                    </a:cubicBezTo>
                    <a:cubicBezTo>
                      <a:pt x="38" y="143"/>
                      <a:pt x="38" y="143"/>
                      <a:pt x="38" y="144"/>
                    </a:cubicBezTo>
                    <a:cubicBezTo>
                      <a:pt x="38" y="143"/>
                      <a:pt x="38" y="143"/>
                      <a:pt x="38" y="143"/>
                    </a:cubicBezTo>
                    <a:cubicBezTo>
                      <a:pt x="42" y="141"/>
                      <a:pt x="45" y="139"/>
                      <a:pt x="48" y="136"/>
                    </a:cubicBezTo>
                    <a:cubicBezTo>
                      <a:pt x="51" y="133"/>
                      <a:pt x="54" y="132"/>
                      <a:pt x="58" y="130"/>
                    </a:cubicBezTo>
                    <a:cubicBezTo>
                      <a:pt x="58" y="128"/>
                      <a:pt x="59" y="126"/>
                      <a:pt x="60" y="125"/>
                    </a:cubicBezTo>
                    <a:cubicBezTo>
                      <a:pt x="62" y="122"/>
                      <a:pt x="64" y="121"/>
                      <a:pt x="68" y="121"/>
                    </a:cubicBezTo>
                    <a:cubicBezTo>
                      <a:pt x="68" y="120"/>
                      <a:pt x="68" y="120"/>
                      <a:pt x="68" y="120"/>
                    </a:cubicBezTo>
                    <a:cubicBezTo>
                      <a:pt x="68" y="120"/>
                      <a:pt x="68" y="120"/>
                      <a:pt x="68" y="120"/>
                    </a:cubicBezTo>
                    <a:cubicBezTo>
                      <a:pt x="67" y="119"/>
                      <a:pt x="68" y="119"/>
                      <a:pt x="69" y="120"/>
                    </a:cubicBezTo>
                    <a:cubicBezTo>
                      <a:pt x="68" y="120"/>
                      <a:pt x="68" y="120"/>
                      <a:pt x="68" y="120"/>
                    </a:cubicBezTo>
                    <a:cubicBezTo>
                      <a:pt x="68" y="125"/>
                      <a:pt x="68" y="125"/>
                      <a:pt x="72" y="126"/>
                    </a:cubicBezTo>
                    <a:cubicBezTo>
                      <a:pt x="73" y="126"/>
                      <a:pt x="73" y="126"/>
                      <a:pt x="74" y="126"/>
                    </a:cubicBezTo>
                    <a:cubicBezTo>
                      <a:pt x="77" y="123"/>
                      <a:pt x="78" y="119"/>
                      <a:pt x="81" y="116"/>
                    </a:cubicBezTo>
                    <a:cubicBezTo>
                      <a:pt x="84" y="114"/>
                      <a:pt x="87" y="112"/>
                      <a:pt x="88" y="108"/>
                    </a:cubicBezTo>
                    <a:cubicBezTo>
                      <a:pt x="88" y="102"/>
                      <a:pt x="88" y="97"/>
                      <a:pt x="84" y="92"/>
                    </a:cubicBezTo>
                    <a:cubicBezTo>
                      <a:pt x="84" y="91"/>
                      <a:pt x="83" y="90"/>
                      <a:pt x="83" y="89"/>
                    </a:cubicBezTo>
                    <a:cubicBezTo>
                      <a:pt x="82" y="88"/>
                      <a:pt x="82" y="86"/>
                      <a:pt x="83" y="85"/>
                    </a:cubicBezTo>
                    <a:cubicBezTo>
                      <a:pt x="85" y="82"/>
                      <a:pt x="87" y="79"/>
                      <a:pt x="90" y="77"/>
                    </a:cubicBezTo>
                    <a:cubicBezTo>
                      <a:pt x="90" y="73"/>
                      <a:pt x="89" y="70"/>
                      <a:pt x="90" y="66"/>
                    </a:cubicBezTo>
                    <a:cubicBezTo>
                      <a:pt x="91" y="63"/>
                      <a:pt x="92" y="61"/>
                      <a:pt x="92" y="58"/>
                    </a:cubicBezTo>
                    <a:cubicBezTo>
                      <a:pt x="92" y="54"/>
                      <a:pt x="87" y="54"/>
                      <a:pt x="85" y="52"/>
                    </a:cubicBezTo>
                    <a:cubicBezTo>
                      <a:pt x="83" y="49"/>
                      <a:pt x="80" y="48"/>
                      <a:pt x="77" y="46"/>
                    </a:cubicBezTo>
                    <a:cubicBezTo>
                      <a:pt x="76" y="45"/>
                      <a:pt x="75" y="43"/>
                      <a:pt x="75" y="42"/>
                    </a:cubicBezTo>
                    <a:cubicBezTo>
                      <a:pt x="75" y="38"/>
                      <a:pt x="75" y="33"/>
                      <a:pt x="76" y="29"/>
                    </a:cubicBezTo>
                    <a:cubicBezTo>
                      <a:pt x="76" y="25"/>
                      <a:pt x="77" y="21"/>
                      <a:pt x="78" y="17"/>
                    </a:cubicBezTo>
                    <a:cubicBezTo>
                      <a:pt x="78" y="11"/>
                      <a:pt x="75" y="7"/>
                      <a:pt x="71" y="3"/>
                    </a:cubicBezTo>
                    <a:cubicBezTo>
                      <a:pt x="68" y="0"/>
                      <a:pt x="64" y="0"/>
                      <a:pt x="60" y="1"/>
                    </a:cubicBezTo>
                    <a:cubicBezTo>
                      <a:pt x="58" y="1"/>
                      <a:pt x="56" y="3"/>
                      <a:pt x="56" y="5"/>
                    </a:cubicBezTo>
                    <a:cubicBezTo>
                      <a:pt x="56" y="7"/>
                      <a:pt x="57" y="8"/>
                      <a:pt x="59" y="9"/>
                    </a:cubicBezTo>
                    <a:cubicBezTo>
                      <a:pt x="61" y="10"/>
                      <a:pt x="63" y="10"/>
                      <a:pt x="65" y="11"/>
                    </a:cubicBezTo>
                    <a:cubicBezTo>
                      <a:pt x="66" y="12"/>
                      <a:pt x="66" y="13"/>
                      <a:pt x="65" y="14"/>
                    </a:cubicBezTo>
                    <a:cubicBezTo>
                      <a:pt x="65" y="15"/>
                      <a:pt x="64" y="15"/>
                      <a:pt x="64" y="15"/>
                    </a:cubicBezTo>
                    <a:cubicBezTo>
                      <a:pt x="61" y="15"/>
                      <a:pt x="59" y="15"/>
                      <a:pt x="56" y="16"/>
                    </a:cubicBezTo>
                    <a:cubicBezTo>
                      <a:pt x="53" y="16"/>
                      <a:pt x="51" y="17"/>
                      <a:pt x="48" y="18"/>
                    </a:cubicBezTo>
                    <a:cubicBezTo>
                      <a:pt x="45" y="18"/>
                      <a:pt x="43" y="22"/>
                      <a:pt x="43" y="25"/>
                    </a:cubicBezTo>
                    <a:cubicBezTo>
                      <a:pt x="44" y="28"/>
                      <a:pt x="45" y="30"/>
                      <a:pt x="45" y="32"/>
                    </a:cubicBezTo>
                    <a:cubicBezTo>
                      <a:pt x="46" y="32"/>
                      <a:pt x="45" y="34"/>
                      <a:pt x="44" y="34"/>
                    </a:cubicBezTo>
                    <a:cubicBezTo>
                      <a:pt x="44" y="35"/>
                      <a:pt x="43" y="35"/>
                      <a:pt x="43" y="34"/>
                    </a:cubicBezTo>
                    <a:cubicBezTo>
                      <a:pt x="41" y="33"/>
                      <a:pt x="38" y="31"/>
                      <a:pt x="35" y="34"/>
                    </a:cubicBezTo>
                    <a:cubicBezTo>
                      <a:pt x="33" y="36"/>
                      <a:pt x="30" y="37"/>
                      <a:pt x="26" y="36"/>
                    </a:cubicBezTo>
                    <a:cubicBezTo>
                      <a:pt x="23" y="36"/>
                      <a:pt x="22" y="39"/>
                      <a:pt x="23" y="42"/>
                    </a:cubicBezTo>
                    <a:cubicBezTo>
                      <a:pt x="23" y="45"/>
                      <a:pt x="25" y="47"/>
                      <a:pt x="26" y="49"/>
                    </a:cubicBezTo>
                    <a:cubicBezTo>
                      <a:pt x="28" y="51"/>
                      <a:pt x="31" y="54"/>
                      <a:pt x="30" y="57"/>
                    </a:cubicBezTo>
                    <a:cubicBezTo>
                      <a:pt x="31" y="57"/>
                      <a:pt x="31" y="57"/>
                      <a:pt x="31" y="57"/>
                    </a:cubicBezTo>
                    <a:cubicBezTo>
                      <a:pt x="31" y="57"/>
                      <a:pt x="32" y="58"/>
                      <a:pt x="32" y="58"/>
                    </a:cubicBezTo>
                    <a:cubicBezTo>
                      <a:pt x="33" y="58"/>
                      <a:pt x="34" y="58"/>
                      <a:pt x="34" y="58"/>
                    </a:cubicBezTo>
                    <a:cubicBezTo>
                      <a:pt x="33" y="59"/>
                      <a:pt x="33" y="58"/>
                      <a:pt x="32" y="58"/>
                    </a:cubicBezTo>
                    <a:cubicBezTo>
                      <a:pt x="31" y="58"/>
                      <a:pt x="31" y="58"/>
                      <a:pt x="30" y="58"/>
                    </a:cubicBezTo>
                    <a:cubicBezTo>
                      <a:pt x="30" y="57"/>
                      <a:pt x="30" y="57"/>
                      <a:pt x="30" y="57"/>
                    </a:cubicBezTo>
                    <a:cubicBezTo>
                      <a:pt x="27" y="57"/>
                      <a:pt x="25" y="55"/>
                      <a:pt x="22" y="53"/>
                    </a:cubicBezTo>
                    <a:cubicBezTo>
                      <a:pt x="20" y="53"/>
                      <a:pt x="18" y="53"/>
                      <a:pt x="18" y="54"/>
                    </a:cubicBezTo>
                    <a:cubicBezTo>
                      <a:pt x="13" y="63"/>
                      <a:pt x="11" y="73"/>
                      <a:pt x="6" y="82"/>
                    </a:cubicBezTo>
                    <a:cubicBezTo>
                      <a:pt x="5" y="85"/>
                      <a:pt x="6" y="88"/>
                      <a:pt x="9" y="90"/>
                    </a:cubicBezTo>
                    <a:cubicBezTo>
                      <a:pt x="12" y="93"/>
                      <a:pt x="15" y="94"/>
                      <a:pt x="18" y="94"/>
                    </a:cubicBezTo>
                    <a:cubicBezTo>
                      <a:pt x="20" y="94"/>
                      <a:pt x="21" y="95"/>
                      <a:pt x="22" y="96"/>
                    </a:cubicBezTo>
                    <a:cubicBezTo>
                      <a:pt x="23" y="97"/>
                      <a:pt x="23" y="98"/>
                      <a:pt x="23" y="99"/>
                    </a:cubicBezTo>
                    <a:cubicBezTo>
                      <a:pt x="23" y="100"/>
                      <a:pt x="22" y="101"/>
                      <a:pt x="22" y="102"/>
                    </a:cubicBezTo>
                    <a:cubicBezTo>
                      <a:pt x="21" y="102"/>
                      <a:pt x="19" y="102"/>
                      <a:pt x="18" y="101"/>
                    </a:cubicBezTo>
                    <a:cubicBezTo>
                      <a:pt x="11" y="100"/>
                      <a:pt x="7" y="103"/>
                      <a:pt x="4" y="109"/>
                    </a:cubicBezTo>
                    <a:cubicBezTo>
                      <a:pt x="2" y="114"/>
                      <a:pt x="2" y="120"/>
                      <a:pt x="1" y="125"/>
                    </a:cubicBezTo>
                    <a:cubicBezTo>
                      <a:pt x="0" y="133"/>
                      <a:pt x="4" y="139"/>
                      <a:pt x="10" y="1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6" name="Freeform 243">
                <a:extLst>
                  <a:ext uri="{FF2B5EF4-FFF2-40B4-BE49-F238E27FC236}">
                    <a16:creationId xmlns:a16="http://schemas.microsoft.com/office/drawing/2014/main" id="{D008F7E9-5CED-43A8-83DE-5062B112D4C0}"/>
                  </a:ext>
                </a:extLst>
              </p:cNvPr>
              <p:cNvSpPr>
                <a:spLocks/>
              </p:cNvSpPr>
              <p:nvPr/>
            </p:nvSpPr>
            <p:spPr bwMode="auto">
              <a:xfrm>
                <a:off x="2906" y="2746"/>
                <a:ext cx="1" cy="0"/>
              </a:xfrm>
              <a:custGeom>
                <a:avLst/>
                <a:gdLst>
                  <a:gd name="T0" fmla="*/ 1 w 1"/>
                  <a:gd name="T1" fmla="*/ 1 h 1"/>
                  <a:gd name="T2" fmla="*/ 0 w 1"/>
                  <a:gd name="T3" fmla="*/ 1 h 1"/>
                  <a:gd name="T4" fmla="*/ 1 w 1"/>
                  <a:gd name="T5" fmla="*/ 1 h 1"/>
                  <a:gd name="T6" fmla="*/ 1 w 1"/>
                  <a:gd name="T7" fmla="*/ 0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0" y="1"/>
                      <a:pt x="0" y="1"/>
                    </a:cubicBezTo>
                    <a:cubicBezTo>
                      <a:pt x="0" y="1"/>
                      <a:pt x="1" y="1"/>
                      <a:pt x="1" y="1"/>
                    </a:cubicBezTo>
                    <a:cubicBezTo>
                      <a:pt x="1" y="1"/>
                      <a:pt x="1" y="1"/>
                      <a:pt x="1" y="0"/>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7" name="Freeform 244">
                <a:extLst>
                  <a:ext uri="{FF2B5EF4-FFF2-40B4-BE49-F238E27FC236}">
                    <a16:creationId xmlns:a16="http://schemas.microsoft.com/office/drawing/2014/main" id="{4A15A000-DBB0-4DE9-8E5E-C04133C5D4BE}"/>
                  </a:ext>
                </a:extLst>
              </p:cNvPr>
              <p:cNvSpPr>
                <a:spLocks/>
              </p:cNvSpPr>
              <p:nvPr/>
            </p:nvSpPr>
            <p:spPr bwMode="auto">
              <a:xfrm>
                <a:off x="3971" y="3502"/>
                <a:ext cx="82" cy="83"/>
              </a:xfrm>
              <a:custGeom>
                <a:avLst/>
                <a:gdLst>
                  <a:gd name="T0" fmla="*/ 151 w 160"/>
                  <a:gd name="T1" fmla="*/ 124 h 163"/>
                  <a:gd name="T2" fmla="*/ 151 w 160"/>
                  <a:gd name="T3" fmla="*/ 124 h 163"/>
                  <a:gd name="T4" fmla="*/ 147 w 160"/>
                  <a:gd name="T5" fmla="*/ 120 h 163"/>
                  <a:gd name="T6" fmla="*/ 147 w 160"/>
                  <a:gd name="T7" fmla="*/ 119 h 163"/>
                  <a:gd name="T8" fmla="*/ 146 w 160"/>
                  <a:gd name="T9" fmla="*/ 117 h 163"/>
                  <a:gd name="T10" fmla="*/ 147 w 160"/>
                  <a:gd name="T11" fmla="*/ 117 h 163"/>
                  <a:gd name="T12" fmla="*/ 147 w 160"/>
                  <a:gd name="T13" fmla="*/ 119 h 163"/>
                  <a:gd name="T14" fmla="*/ 148 w 160"/>
                  <a:gd name="T15" fmla="*/ 120 h 163"/>
                  <a:gd name="T16" fmla="*/ 151 w 160"/>
                  <a:gd name="T17" fmla="*/ 123 h 163"/>
                  <a:gd name="T18" fmla="*/ 151 w 160"/>
                  <a:gd name="T19" fmla="*/ 124 h 163"/>
                  <a:gd name="T20" fmla="*/ 156 w 160"/>
                  <a:gd name="T21" fmla="*/ 125 h 163"/>
                  <a:gd name="T22" fmla="*/ 157 w 160"/>
                  <a:gd name="T23" fmla="*/ 125 h 163"/>
                  <a:gd name="T24" fmla="*/ 159 w 160"/>
                  <a:gd name="T25" fmla="*/ 121 h 163"/>
                  <a:gd name="T26" fmla="*/ 150 w 160"/>
                  <a:gd name="T27" fmla="*/ 106 h 163"/>
                  <a:gd name="T28" fmla="*/ 147 w 160"/>
                  <a:gd name="T29" fmla="*/ 105 h 163"/>
                  <a:gd name="T30" fmla="*/ 141 w 160"/>
                  <a:gd name="T31" fmla="*/ 108 h 163"/>
                  <a:gd name="T32" fmla="*/ 139 w 160"/>
                  <a:gd name="T33" fmla="*/ 111 h 163"/>
                  <a:gd name="T34" fmla="*/ 134 w 160"/>
                  <a:gd name="T35" fmla="*/ 110 h 163"/>
                  <a:gd name="T36" fmla="*/ 130 w 160"/>
                  <a:gd name="T37" fmla="*/ 101 h 163"/>
                  <a:gd name="T38" fmla="*/ 126 w 160"/>
                  <a:gd name="T39" fmla="*/ 97 h 163"/>
                  <a:gd name="T40" fmla="*/ 120 w 160"/>
                  <a:gd name="T41" fmla="*/ 95 h 163"/>
                  <a:gd name="T42" fmla="*/ 118 w 160"/>
                  <a:gd name="T43" fmla="*/ 93 h 163"/>
                  <a:gd name="T44" fmla="*/ 119 w 160"/>
                  <a:gd name="T45" fmla="*/ 84 h 163"/>
                  <a:gd name="T46" fmla="*/ 119 w 160"/>
                  <a:gd name="T47" fmla="*/ 79 h 163"/>
                  <a:gd name="T48" fmla="*/ 110 w 160"/>
                  <a:gd name="T49" fmla="*/ 68 h 163"/>
                  <a:gd name="T50" fmla="*/ 106 w 160"/>
                  <a:gd name="T51" fmla="*/ 65 h 163"/>
                  <a:gd name="T52" fmla="*/ 98 w 160"/>
                  <a:gd name="T53" fmla="*/ 60 h 163"/>
                  <a:gd name="T54" fmla="*/ 94 w 160"/>
                  <a:gd name="T55" fmla="*/ 58 h 163"/>
                  <a:gd name="T56" fmla="*/ 85 w 160"/>
                  <a:gd name="T57" fmla="*/ 51 h 163"/>
                  <a:gd name="T58" fmla="*/ 74 w 160"/>
                  <a:gd name="T59" fmla="*/ 44 h 163"/>
                  <a:gd name="T60" fmla="*/ 67 w 160"/>
                  <a:gd name="T61" fmla="*/ 39 h 163"/>
                  <a:gd name="T62" fmla="*/ 59 w 160"/>
                  <a:gd name="T63" fmla="*/ 31 h 163"/>
                  <a:gd name="T64" fmla="*/ 36 w 160"/>
                  <a:gd name="T65" fmla="*/ 10 h 163"/>
                  <a:gd name="T66" fmla="*/ 28 w 160"/>
                  <a:gd name="T67" fmla="*/ 5 h 163"/>
                  <a:gd name="T68" fmla="*/ 7 w 160"/>
                  <a:gd name="T69" fmla="*/ 1 h 163"/>
                  <a:gd name="T70" fmla="*/ 3 w 160"/>
                  <a:gd name="T71" fmla="*/ 1 h 163"/>
                  <a:gd name="T72" fmla="*/ 1 w 160"/>
                  <a:gd name="T73" fmla="*/ 7 h 163"/>
                  <a:gd name="T74" fmla="*/ 5 w 160"/>
                  <a:gd name="T75" fmla="*/ 15 h 163"/>
                  <a:gd name="T76" fmla="*/ 20 w 160"/>
                  <a:gd name="T77" fmla="*/ 27 h 163"/>
                  <a:gd name="T78" fmla="*/ 28 w 160"/>
                  <a:gd name="T79" fmla="*/ 35 h 163"/>
                  <a:gd name="T80" fmla="*/ 34 w 160"/>
                  <a:gd name="T81" fmla="*/ 43 h 163"/>
                  <a:gd name="T82" fmla="*/ 47 w 160"/>
                  <a:gd name="T83" fmla="*/ 57 h 163"/>
                  <a:gd name="T84" fmla="*/ 51 w 160"/>
                  <a:gd name="T85" fmla="*/ 63 h 163"/>
                  <a:gd name="T86" fmla="*/ 55 w 160"/>
                  <a:gd name="T87" fmla="*/ 74 h 163"/>
                  <a:gd name="T88" fmla="*/ 59 w 160"/>
                  <a:gd name="T89" fmla="*/ 79 h 163"/>
                  <a:gd name="T90" fmla="*/ 71 w 160"/>
                  <a:gd name="T91" fmla="*/ 99 h 163"/>
                  <a:gd name="T92" fmla="*/ 75 w 160"/>
                  <a:gd name="T93" fmla="*/ 110 h 163"/>
                  <a:gd name="T94" fmla="*/ 81 w 160"/>
                  <a:gd name="T95" fmla="*/ 120 h 163"/>
                  <a:gd name="T96" fmla="*/ 96 w 160"/>
                  <a:gd name="T97" fmla="*/ 135 h 163"/>
                  <a:gd name="T98" fmla="*/ 112 w 160"/>
                  <a:gd name="T99" fmla="*/ 150 h 163"/>
                  <a:gd name="T100" fmla="*/ 124 w 160"/>
                  <a:gd name="T101" fmla="*/ 161 h 163"/>
                  <a:gd name="T102" fmla="*/ 130 w 160"/>
                  <a:gd name="T103" fmla="*/ 162 h 163"/>
                  <a:gd name="T104" fmla="*/ 147 w 160"/>
                  <a:gd name="T105" fmla="*/ 163 h 163"/>
                  <a:gd name="T106" fmla="*/ 148 w 160"/>
                  <a:gd name="T107" fmla="*/ 144 h 163"/>
                  <a:gd name="T108" fmla="*/ 151 w 160"/>
                  <a:gd name="T109" fmla="*/ 124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60" h="163">
                    <a:moveTo>
                      <a:pt x="151" y="124"/>
                    </a:moveTo>
                    <a:cubicBezTo>
                      <a:pt x="151" y="124"/>
                      <a:pt x="151" y="124"/>
                      <a:pt x="151" y="124"/>
                    </a:cubicBezTo>
                    <a:cubicBezTo>
                      <a:pt x="150" y="122"/>
                      <a:pt x="148" y="121"/>
                      <a:pt x="147" y="120"/>
                    </a:cubicBezTo>
                    <a:cubicBezTo>
                      <a:pt x="147" y="120"/>
                      <a:pt x="147" y="119"/>
                      <a:pt x="147" y="119"/>
                    </a:cubicBezTo>
                    <a:cubicBezTo>
                      <a:pt x="146" y="118"/>
                      <a:pt x="146" y="118"/>
                      <a:pt x="146" y="117"/>
                    </a:cubicBezTo>
                    <a:cubicBezTo>
                      <a:pt x="146" y="117"/>
                      <a:pt x="146" y="117"/>
                      <a:pt x="147" y="117"/>
                    </a:cubicBezTo>
                    <a:cubicBezTo>
                      <a:pt x="147" y="118"/>
                      <a:pt x="147" y="118"/>
                      <a:pt x="147" y="119"/>
                    </a:cubicBezTo>
                    <a:cubicBezTo>
                      <a:pt x="147" y="119"/>
                      <a:pt x="147" y="119"/>
                      <a:pt x="148" y="120"/>
                    </a:cubicBezTo>
                    <a:cubicBezTo>
                      <a:pt x="149" y="121"/>
                      <a:pt x="150" y="122"/>
                      <a:pt x="151" y="123"/>
                    </a:cubicBezTo>
                    <a:cubicBezTo>
                      <a:pt x="151" y="123"/>
                      <a:pt x="151" y="124"/>
                      <a:pt x="151" y="124"/>
                    </a:cubicBezTo>
                    <a:cubicBezTo>
                      <a:pt x="153" y="124"/>
                      <a:pt x="154" y="124"/>
                      <a:pt x="156" y="125"/>
                    </a:cubicBezTo>
                    <a:cubicBezTo>
                      <a:pt x="156" y="125"/>
                      <a:pt x="157" y="125"/>
                      <a:pt x="157" y="125"/>
                    </a:cubicBezTo>
                    <a:cubicBezTo>
                      <a:pt x="159" y="124"/>
                      <a:pt x="160" y="122"/>
                      <a:pt x="159" y="121"/>
                    </a:cubicBezTo>
                    <a:cubicBezTo>
                      <a:pt x="156" y="116"/>
                      <a:pt x="153" y="111"/>
                      <a:pt x="150" y="106"/>
                    </a:cubicBezTo>
                    <a:cubicBezTo>
                      <a:pt x="149" y="105"/>
                      <a:pt x="148" y="105"/>
                      <a:pt x="147" y="105"/>
                    </a:cubicBezTo>
                    <a:cubicBezTo>
                      <a:pt x="145" y="105"/>
                      <a:pt x="142" y="106"/>
                      <a:pt x="141" y="108"/>
                    </a:cubicBezTo>
                    <a:cubicBezTo>
                      <a:pt x="140" y="109"/>
                      <a:pt x="140" y="110"/>
                      <a:pt x="139" y="111"/>
                    </a:cubicBezTo>
                    <a:cubicBezTo>
                      <a:pt x="138" y="113"/>
                      <a:pt x="135" y="112"/>
                      <a:pt x="134" y="110"/>
                    </a:cubicBezTo>
                    <a:cubicBezTo>
                      <a:pt x="133" y="107"/>
                      <a:pt x="132" y="104"/>
                      <a:pt x="130" y="101"/>
                    </a:cubicBezTo>
                    <a:cubicBezTo>
                      <a:pt x="130" y="99"/>
                      <a:pt x="128" y="97"/>
                      <a:pt x="126" y="97"/>
                    </a:cubicBezTo>
                    <a:cubicBezTo>
                      <a:pt x="124" y="96"/>
                      <a:pt x="122" y="96"/>
                      <a:pt x="120" y="95"/>
                    </a:cubicBezTo>
                    <a:cubicBezTo>
                      <a:pt x="119" y="95"/>
                      <a:pt x="118" y="93"/>
                      <a:pt x="118" y="93"/>
                    </a:cubicBezTo>
                    <a:cubicBezTo>
                      <a:pt x="120" y="90"/>
                      <a:pt x="116" y="86"/>
                      <a:pt x="119" y="84"/>
                    </a:cubicBezTo>
                    <a:cubicBezTo>
                      <a:pt x="120" y="82"/>
                      <a:pt x="120" y="81"/>
                      <a:pt x="119" y="79"/>
                    </a:cubicBezTo>
                    <a:cubicBezTo>
                      <a:pt x="116" y="75"/>
                      <a:pt x="111" y="73"/>
                      <a:pt x="110" y="68"/>
                    </a:cubicBezTo>
                    <a:cubicBezTo>
                      <a:pt x="110" y="67"/>
                      <a:pt x="108" y="65"/>
                      <a:pt x="106" y="65"/>
                    </a:cubicBezTo>
                    <a:cubicBezTo>
                      <a:pt x="104" y="63"/>
                      <a:pt x="100" y="62"/>
                      <a:pt x="98" y="60"/>
                    </a:cubicBezTo>
                    <a:cubicBezTo>
                      <a:pt x="96" y="60"/>
                      <a:pt x="94" y="59"/>
                      <a:pt x="94" y="58"/>
                    </a:cubicBezTo>
                    <a:cubicBezTo>
                      <a:pt x="92" y="54"/>
                      <a:pt x="88" y="53"/>
                      <a:pt x="85" y="51"/>
                    </a:cubicBezTo>
                    <a:cubicBezTo>
                      <a:pt x="82" y="48"/>
                      <a:pt x="78" y="45"/>
                      <a:pt x="74" y="44"/>
                    </a:cubicBezTo>
                    <a:cubicBezTo>
                      <a:pt x="71" y="43"/>
                      <a:pt x="69" y="41"/>
                      <a:pt x="67" y="39"/>
                    </a:cubicBezTo>
                    <a:cubicBezTo>
                      <a:pt x="66" y="35"/>
                      <a:pt x="63" y="33"/>
                      <a:pt x="59" y="31"/>
                    </a:cubicBezTo>
                    <a:cubicBezTo>
                      <a:pt x="50" y="26"/>
                      <a:pt x="42" y="19"/>
                      <a:pt x="36" y="10"/>
                    </a:cubicBezTo>
                    <a:cubicBezTo>
                      <a:pt x="35" y="7"/>
                      <a:pt x="31" y="6"/>
                      <a:pt x="28" y="5"/>
                    </a:cubicBezTo>
                    <a:cubicBezTo>
                      <a:pt x="21" y="5"/>
                      <a:pt x="14" y="4"/>
                      <a:pt x="7" y="1"/>
                    </a:cubicBezTo>
                    <a:cubicBezTo>
                      <a:pt x="6" y="0"/>
                      <a:pt x="4" y="1"/>
                      <a:pt x="3" y="1"/>
                    </a:cubicBezTo>
                    <a:cubicBezTo>
                      <a:pt x="1" y="2"/>
                      <a:pt x="0" y="5"/>
                      <a:pt x="1" y="7"/>
                    </a:cubicBezTo>
                    <a:cubicBezTo>
                      <a:pt x="2" y="10"/>
                      <a:pt x="3" y="13"/>
                      <a:pt x="5" y="15"/>
                    </a:cubicBezTo>
                    <a:cubicBezTo>
                      <a:pt x="9" y="20"/>
                      <a:pt x="14" y="24"/>
                      <a:pt x="20" y="27"/>
                    </a:cubicBezTo>
                    <a:cubicBezTo>
                      <a:pt x="23" y="29"/>
                      <a:pt x="26" y="32"/>
                      <a:pt x="28" y="35"/>
                    </a:cubicBezTo>
                    <a:cubicBezTo>
                      <a:pt x="30" y="37"/>
                      <a:pt x="33" y="40"/>
                      <a:pt x="34" y="43"/>
                    </a:cubicBezTo>
                    <a:cubicBezTo>
                      <a:pt x="38" y="49"/>
                      <a:pt x="42" y="53"/>
                      <a:pt x="47" y="57"/>
                    </a:cubicBezTo>
                    <a:cubicBezTo>
                      <a:pt x="49" y="59"/>
                      <a:pt x="50" y="61"/>
                      <a:pt x="51" y="63"/>
                    </a:cubicBezTo>
                    <a:cubicBezTo>
                      <a:pt x="52" y="66"/>
                      <a:pt x="53" y="70"/>
                      <a:pt x="55" y="74"/>
                    </a:cubicBezTo>
                    <a:cubicBezTo>
                      <a:pt x="56" y="76"/>
                      <a:pt x="57" y="78"/>
                      <a:pt x="59" y="79"/>
                    </a:cubicBezTo>
                    <a:cubicBezTo>
                      <a:pt x="65" y="85"/>
                      <a:pt x="69" y="91"/>
                      <a:pt x="71" y="99"/>
                    </a:cubicBezTo>
                    <a:cubicBezTo>
                      <a:pt x="73" y="103"/>
                      <a:pt x="74" y="107"/>
                      <a:pt x="75" y="110"/>
                    </a:cubicBezTo>
                    <a:cubicBezTo>
                      <a:pt x="77" y="114"/>
                      <a:pt x="79" y="117"/>
                      <a:pt x="81" y="120"/>
                    </a:cubicBezTo>
                    <a:cubicBezTo>
                      <a:pt x="86" y="126"/>
                      <a:pt x="92" y="130"/>
                      <a:pt x="96" y="135"/>
                    </a:cubicBezTo>
                    <a:cubicBezTo>
                      <a:pt x="101" y="141"/>
                      <a:pt x="106" y="145"/>
                      <a:pt x="112" y="150"/>
                    </a:cubicBezTo>
                    <a:cubicBezTo>
                      <a:pt x="116" y="153"/>
                      <a:pt x="121" y="156"/>
                      <a:pt x="124" y="161"/>
                    </a:cubicBezTo>
                    <a:cubicBezTo>
                      <a:pt x="126" y="162"/>
                      <a:pt x="128" y="163"/>
                      <a:pt x="130" y="162"/>
                    </a:cubicBezTo>
                    <a:cubicBezTo>
                      <a:pt x="136" y="162"/>
                      <a:pt x="142" y="161"/>
                      <a:pt x="147" y="163"/>
                    </a:cubicBezTo>
                    <a:cubicBezTo>
                      <a:pt x="148" y="156"/>
                      <a:pt x="148" y="150"/>
                      <a:pt x="148" y="144"/>
                    </a:cubicBezTo>
                    <a:cubicBezTo>
                      <a:pt x="148" y="137"/>
                      <a:pt x="151" y="131"/>
                      <a:pt x="151" y="1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8" name="Freeform 245">
                <a:extLst>
                  <a:ext uri="{FF2B5EF4-FFF2-40B4-BE49-F238E27FC236}">
                    <a16:creationId xmlns:a16="http://schemas.microsoft.com/office/drawing/2014/main" id="{A36A4501-461A-4BAE-9B98-64CE2FAF5998}"/>
                  </a:ext>
                </a:extLst>
              </p:cNvPr>
              <p:cNvSpPr>
                <a:spLocks/>
              </p:cNvSpPr>
              <p:nvPr/>
            </p:nvSpPr>
            <p:spPr bwMode="auto">
              <a:xfrm>
                <a:off x="4046" y="3585"/>
                <a:ext cx="1" cy="0"/>
              </a:xfrm>
              <a:custGeom>
                <a:avLst/>
                <a:gdLst>
                  <a:gd name="T0" fmla="*/ 0 w 1"/>
                  <a:gd name="T1" fmla="*/ 0 w 1"/>
                  <a:gd name="T2" fmla="*/ 1 w 1"/>
                  <a:gd name="T3" fmla="*/ 1 w 1"/>
                  <a:gd name="T4" fmla="*/ 0 w 1"/>
                </a:gdLst>
                <a:ahLst/>
                <a:cxnLst>
                  <a:cxn ang="0">
                    <a:pos x="T0" y="0"/>
                  </a:cxn>
                  <a:cxn ang="0">
                    <a:pos x="T1" y="0"/>
                  </a:cxn>
                  <a:cxn ang="0">
                    <a:pos x="T2" y="0"/>
                  </a:cxn>
                  <a:cxn ang="0">
                    <a:pos x="T3" y="0"/>
                  </a:cxn>
                  <a:cxn ang="0">
                    <a:pos x="T4" y="0"/>
                  </a:cxn>
                </a:cxnLst>
                <a:rect l="0" t="0" r="r" b="b"/>
                <a:pathLst>
                  <a:path w="1">
                    <a:moveTo>
                      <a:pt x="0" y="0"/>
                    </a:moveTo>
                    <a:cubicBezTo>
                      <a:pt x="0" y="0"/>
                      <a:pt x="0" y="0"/>
                      <a:pt x="0" y="0"/>
                    </a:cubicBezTo>
                    <a:cubicBezTo>
                      <a:pt x="1" y="0"/>
                      <a:pt x="1" y="0"/>
                      <a:pt x="1" y="0"/>
                    </a:cubicBezTo>
                    <a:cubicBezTo>
                      <a:pt x="1" y="0"/>
                      <a:pt x="1" y="0"/>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9" name="Freeform 246">
                <a:extLst>
                  <a:ext uri="{FF2B5EF4-FFF2-40B4-BE49-F238E27FC236}">
                    <a16:creationId xmlns:a16="http://schemas.microsoft.com/office/drawing/2014/main" id="{4CCA57CD-DC76-4D12-B206-3E2A42DCA8A5}"/>
                  </a:ext>
                </a:extLst>
              </p:cNvPr>
              <p:cNvSpPr>
                <a:spLocks/>
              </p:cNvSpPr>
              <p:nvPr/>
            </p:nvSpPr>
            <p:spPr bwMode="auto">
              <a:xfrm>
                <a:off x="2644" y="2778"/>
                <a:ext cx="69" cy="54"/>
              </a:xfrm>
              <a:custGeom>
                <a:avLst/>
                <a:gdLst>
                  <a:gd name="T0" fmla="*/ 7 w 134"/>
                  <a:gd name="T1" fmla="*/ 89 h 106"/>
                  <a:gd name="T2" fmla="*/ 7 w 134"/>
                  <a:gd name="T3" fmla="*/ 102 h 106"/>
                  <a:gd name="T4" fmla="*/ 10 w 134"/>
                  <a:gd name="T5" fmla="*/ 106 h 106"/>
                  <a:gd name="T6" fmla="*/ 27 w 134"/>
                  <a:gd name="T7" fmla="*/ 100 h 106"/>
                  <a:gd name="T8" fmla="*/ 27 w 134"/>
                  <a:gd name="T9" fmla="*/ 100 h 106"/>
                  <a:gd name="T10" fmla="*/ 28 w 134"/>
                  <a:gd name="T11" fmla="*/ 99 h 106"/>
                  <a:gd name="T12" fmla="*/ 27 w 134"/>
                  <a:gd name="T13" fmla="*/ 100 h 106"/>
                  <a:gd name="T14" fmla="*/ 27 w 134"/>
                  <a:gd name="T15" fmla="*/ 100 h 106"/>
                  <a:gd name="T16" fmla="*/ 34 w 134"/>
                  <a:gd name="T17" fmla="*/ 104 h 106"/>
                  <a:gd name="T18" fmla="*/ 41 w 134"/>
                  <a:gd name="T19" fmla="*/ 102 h 106"/>
                  <a:gd name="T20" fmla="*/ 46 w 134"/>
                  <a:gd name="T21" fmla="*/ 97 h 106"/>
                  <a:gd name="T22" fmla="*/ 51 w 134"/>
                  <a:gd name="T23" fmla="*/ 89 h 106"/>
                  <a:gd name="T24" fmla="*/ 64 w 134"/>
                  <a:gd name="T25" fmla="*/ 82 h 106"/>
                  <a:gd name="T26" fmla="*/ 71 w 134"/>
                  <a:gd name="T27" fmla="*/ 78 h 106"/>
                  <a:gd name="T28" fmla="*/ 77 w 134"/>
                  <a:gd name="T29" fmla="*/ 71 h 106"/>
                  <a:gd name="T30" fmla="*/ 83 w 134"/>
                  <a:gd name="T31" fmla="*/ 68 h 106"/>
                  <a:gd name="T32" fmla="*/ 100 w 134"/>
                  <a:gd name="T33" fmla="*/ 64 h 106"/>
                  <a:gd name="T34" fmla="*/ 107 w 134"/>
                  <a:gd name="T35" fmla="*/ 63 h 106"/>
                  <a:gd name="T36" fmla="*/ 106 w 134"/>
                  <a:gd name="T37" fmla="*/ 64 h 106"/>
                  <a:gd name="T38" fmla="*/ 107 w 134"/>
                  <a:gd name="T39" fmla="*/ 64 h 106"/>
                  <a:gd name="T40" fmla="*/ 107 w 134"/>
                  <a:gd name="T41" fmla="*/ 63 h 106"/>
                  <a:gd name="T42" fmla="*/ 116 w 134"/>
                  <a:gd name="T43" fmla="*/ 60 h 106"/>
                  <a:gd name="T44" fmla="*/ 123 w 134"/>
                  <a:gd name="T45" fmla="*/ 60 h 106"/>
                  <a:gd name="T46" fmla="*/ 133 w 134"/>
                  <a:gd name="T47" fmla="*/ 57 h 106"/>
                  <a:gd name="T48" fmla="*/ 133 w 134"/>
                  <a:gd name="T49" fmla="*/ 31 h 106"/>
                  <a:gd name="T50" fmla="*/ 127 w 134"/>
                  <a:gd name="T51" fmla="*/ 20 h 106"/>
                  <a:gd name="T52" fmla="*/ 119 w 134"/>
                  <a:gd name="T53" fmla="*/ 17 h 106"/>
                  <a:gd name="T54" fmla="*/ 107 w 134"/>
                  <a:gd name="T55" fmla="*/ 13 h 106"/>
                  <a:gd name="T56" fmla="*/ 101 w 134"/>
                  <a:gd name="T57" fmla="*/ 7 h 106"/>
                  <a:gd name="T58" fmla="*/ 86 w 134"/>
                  <a:gd name="T59" fmla="*/ 1 h 106"/>
                  <a:gd name="T60" fmla="*/ 71 w 134"/>
                  <a:gd name="T61" fmla="*/ 1 h 106"/>
                  <a:gd name="T62" fmla="*/ 63 w 134"/>
                  <a:gd name="T63" fmla="*/ 2 h 106"/>
                  <a:gd name="T64" fmla="*/ 58 w 134"/>
                  <a:gd name="T65" fmla="*/ 6 h 106"/>
                  <a:gd name="T66" fmla="*/ 57 w 134"/>
                  <a:gd name="T67" fmla="*/ 16 h 106"/>
                  <a:gd name="T68" fmla="*/ 52 w 134"/>
                  <a:gd name="T69" fmla="*/ 24 h 106"/>
                  <a:gd name="T70" fmla="*/ 37 w 134"/>
                  <a:gd name="T71" fmla="*/ 37 h 106"/>
                  <a:gd name="T72" fmla="*/ 32 w 134"/>
                  <a:gd name="T73" fmla="*/ 45 h 106"/>
                  <a:gd name="T74" fmla="*/ 30 w 134"/>
                  <a:gd name="T75" fmla="*/ 48 h 106"/>
                  <a:gd name="T76" fmla="*/ 6 w 134"/>
                  <a:gd name="T77" fmla="*/ 67 h 106"/>
                  <a:gd name="T78" fmla="*/ 1 w 134"/>
                  <a:gd name="T79" fmla="*/ 71 h 106"/>
                  <a:gd name="T80" fmla="*/ 4 w 134"/>
                  <a:gd name="T81" fmla="*/ 78 h 106"/>
                  <a:gd name="T82" fmla="*/ 7 w 134"/>
                  <a:gd name="T83" fmla="*/ 89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34" h="106">
                    <a:moveTo>
                      <a:pt x="7" y="89"/>
                    </a:moveTo>
                    <a:cubicBezTo>
                      <a:pt x="7" y="94"/>
                      <a:pt x="7" y="98"/>
                      <a:pt x="7" y="102"/>
                    </a:cubicBezTo>
                    <a:cubicBezTo>
                      <a:pt x="7" y="104"/>
                      <a:pt x="9" y="106"/>
                      <a:pt x="10" y="106"/>
                    </a:cubicBezTo>
                    <a:cubicBezTo>
                      <a:pt x="16" y="105"/>
                      <a:pt x="22" y="103"/>
                      <a:pt x="27" y="100"/>
                    </a:cubicBezTo>
                    <a:cubicBezTo>
                      <a:pt x="27" y="100"/>
                      <a:pt x="27" y="100"/>
                      <a:pt x="27" y="100"/>
                    </a:cubicBezTo>
                    <a:cubicBezTo>
                      <a:pt x="28" y="99"/>
                      <a:pt x="28" y="99"/>
                      <a:pt x="28" y="99"/>
                    </a:cubicBezTo>
                    <a:cubicBezTo>
                      <a:pt x="27" y="100"/>
                      <a:pt x="27" y="100"/>
                      <a:pt x="27" y="100"/>
                    </a:cubicBezTo>
                    <a:cubicBezTo>
                      <a:pt x="27" y="100"/>
                      <a:pt x="27" y="100"/>
                      <a:pt x="27" y="100"/>
                    </a:cubicBezTo>
                    <a:cubicBezTo>
                      <a:pt x="29" y="102"/>
                      <a:pt x="31" y="104"/>
                      <a:pt x="34" y="104"/>
                    </a:cubicBezTo>
                    <a:cubicBezTo>
                      <a:pt x="36" y="104"/>
                      <a:pt x="39" y="104"/>
                      <a:pt x="41" y="102"/>
                    </a:cubicBezTo>
                    <a:cubicBezTo>
                      <a:pt x="43" y="100"/>
                      <a:pt x="45" y="99"/>
                      <a:pt x="46" y="97"/>
                    </a:cubicBezTo>
                    <a:cubicBezTo>
                      <a:pt x="48" y="94"/>
                      <a:pt x="49" y="91"/>
                      <a:pt x="51" y="89"/>
                    </a:cubicBezTo>
                    <a:cubicBezTo>
                      <a:pt x="55" y="85"/>
                      <a:pt x="58" y="82"/>
                      <a:pt x="64" y="82"/>
                    </a:cubicBezTo>
                    <a:cubicBezTo>
                      <a:pt x="66" y="82"/>
                      <a:pt x="68" y="80"/>
                      <a:pt x="71" y="78"/>
                    </a:cubicBezTo>
                    <a:cubicBezTo>
                      <a:pt x="73" y="76"/>
                      <a:pt x="75" y="73"/>
                      <a:pt x="77" y="71"/>
                    </a:cubicBezTo>
                    <a:cubicBezTo>
                      <a:pt x="79" y="70"/>
                      <a:pt x="81" y="69"/>
                      <a:pt x="83" y="68"/>
                    </a:cubicBezTo>
                    <a:cubicBezTo>
                      <a:pt x="89" y="68"/>
                      <a:pt x="95" y="66"/>
                      <a:pt x="100" y="64"/>
                    </a:cubicBezTo>
                    <a:cubicBezTo>
                      <a:pt x="103" y="64"/>
                      <a:pt x="105" y="64"/>
                      <a:pt x="107" y="63"/>
                    </a:cubicBezTo>
                    <a:cubicBezTo>
                      <a:pt x="106" y="64"/>
                      <a:pt x="106" y="64"/>
                      <a:pt x="106" y="64"/>
                    </a:cubicBezTo>
                    <a:cubicBezTo>
                      <a:pt x="106" y="64"/>
                      <a:pt x="107" y="64"/>
                      <a:pt x="107" y="64"/>
                    </a:cubicBezTo>
                    <a:cubicBezTo>
                      <a:pt x="107" y="64"/>
                      <a:pt x="107" y="63"/>
                      <a:pt x="107" y="63"/>
                    </a:cubicBezTo>
                    <a:cubicBezTo>
                      <a:pt x="109" y="61"/>
                      <a:pt x="113" y="60"/>
                      <a:pt x="116" y="60"/>
                    </a:cubicBezTo>
                    <a:cubicBezTo>
                      <a:pt x="119" y="60"/>
                      <a:pt x="121" y="60"/>
                      <a:pt x="123" y="60"/>
                    </a:cubicBezTo>
                    <a:cubicBezTo>
                      <a:pt x="126" y="57"/>
                      <a:pt x="130" y="57"/>
                      <a:pt x="133" y="57"/>
                    </a:cubicBezTo>
                    <a:cubicBezTo>
                      <a:pt x="134" y="48"/>
                      <a:pt x="133" y="39"/>
                      <a:pt x="133" y="31"/>
                    </a:cubicBezTo>
                    <a:cubicBezTo>
                      <a:pt x="133" y="26"/>
                      <a:pt x="130" y="23"/>
                      <a:pt x="127" y="20"/>
                    </a:cubicBezTo>
                    <a:cubicBezTo>
                      <a:pt x="125" y="17"/>
                      <a:pt x="122" y="17"/>
                      <a:pt x="119" y="17"/>
                    </a:cubicBezTo>
                    <a:cubicBezTo>
                      <a:pt x="114" y="17"/>
                      <a:pt x="111" y="16"/>
                      <a:pt x="107" y="13"/>
                    </a:cubicBezTo>
                    <a:cubicBezTo>
                      <a:pt x="105" y="11"/>
                      <a:pt x="102" y="9"/>
                      <a:pt x="101" y="7"/>
                    </a:cubicBezTo>
                    <a:cubicBezTo>
                      <a:pt x="97" y="1"/>
                      <a:pt x="92" y="0"/>
                      <a:pt x="86" y="1"/>
                    </a:cubicBezTo>
                    <a:cubicBezTo>
                      <a:pt x="81" y="1"/>
                      <a:pt x="76" y="1"/>
                      <a:pt x="71" y="1"/>
                    </a:cubicBezTo>
                    <a:cubicBezTo>
                      <a:pt x="68" y="1"/>
                      <a:pt x="65" y="1"/>
                      <a:pt x="63" y="2"/>
                    </a:cubicBezTo>
                    <a:cubicBezTo>
                      <a:pt x="60" y="2"/>
                      <a:pt x="59" y="4"/>
                      <a:pt x="58" y="6"/>
                    </a:cubicBezTo>
                    <a:cubicBezTo>
                      <a:pt x="57" y="10"/>
                      <a:pt x="57" y="13"/>
                      <a:pt x="57" y="16"/>
                    </a:cubicBezTo>
                    <a:cubicBezTo>
                      <a:pt x="56" y="20"/>
                      <a:pt x="55" y="22"/>
                      <a:pt x="52" y="24"/>
                    </a:cubicBezTo>
                    <a:cubicBezTo>
                      <a:pt x="47" y="28"/>
                      <a:pt x="42" y="33"/>
                      <a:pt x="37" y="37"/>
                    </a:cubicBezTo>
                    <a:cubicBezTo>
                      <a:pt x="34" y="39"/>
                      <a:pt x="32" y="41"/>
                      <a:pt x="32" y="45"/>
                    </a:cubicBezTo>
                    <a:cubicBezTo>
                      <a:pt x="32" y="46"/>
                      <a:pt x="31" y="47"/>
                      <a:pt x="30" y="48"/>
                    </a:cubicBezTo>
                    <a:cubicBezTo>
                      <a:pt x="21" y="53"/>
                      <a:pt x="14" y="61"/>
                      <a:pt x="6" y="67"/>
                    </a:cubicBezTo>
                    <a:cubicBezTo>
                      <a:pt x="4" y="68"/>
                      <a:pt x="2" y="70"/>
                      <a:pt x="1" y="71"/>
                    </a:cubicBezTo>
                    <a:cubicBezTo>
                      <a:pt x="0" y="74"/>
                      <a:pt x="3" y="76"/>
                      <a:pt x="4" y="78"/>
                    </a:cubicBezTo>
                    <a:cubicBezTo>
                      <a:pt x="6" y="82"/>
                      <a:pt x="7" y="85"/>
                      <a:pt x="7" y="8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0" name="Freeform 247">
                <a:extLst>
                  <a:ext uri="{FF2B5EF4-FFF2-40B4-BE49-F238E27FC236}">
                    <a16:creationId xmlns:a16="http://schemas.microsoft.com/office/drawing/2014/main" id="{CEE1AF5E-2018-414A-8648-DC1B28F7CC96}"/>
                  </a:ext>
                </a:extLst>
              </p:cNvPr>
              <p:cNvSpPr>
                <a:spLocks/>
              </p:cNvSpPr>
              <p:nvPr/>
            </p:nvSpPr>
            <p:spPr bwMode="auto">
              <a:xfrm>
                <a:off x="3266" y="3078"/>
                <a:ext cx="52" cy="83"/>
              </a:xfrm>
              <a:custGeom>
                <a:avLst/>
                <a:gdLst>
                  <a:gd name="T0" fmla="*/ 7 w 103"/>
                  <a:gd name="T1" fmla="*/ 40 h 164"/>
                  <a:gd name="T2" fmla="*/ 9 w 103"/>
                  <a:gd name="T3" fmla="*/ 49 h 164"/>
                  <a:gd name="T4" fmla="*/ 9 w 103"/>
                  <a:gd name="T5" fmla="*/ 56 h 164"/>
                  <a:gd name="T6" fmla="*/ 17 w 103"/>
                  <a:gd name="T7" fmla="*/ 59 h 164"/>
                  <a:gd name="T8" fmla="*/ 19 w 103"/>
                  <a:gd name="T9" fmla="*/ 61 h 164"/>
                  <a:gd name="T10" fmla="*/ 23 w 103"/>
                  <a:gd name="T11" fmla="*/ 74 h 164"/>
                  <a:gd name="T12" fmla="*/ 32 w 103"/>
                  <a:gd name="T13" fmla="*/ 74 h 164"/>
                  <a:gd name="T14" fmla="*/ 38 w 103"/>
                  <a:gd name="T15" fmla="*/ 85 h 164"/>
                  <a:gd name="T16" fmla="*/ 28 w 103"/>
                  <a:gd name="T17" fmla="*/ 101 h 164"/>
                  <a:gd name="T18" fmla="*/ 25 w 103"/>
                  <a:gd name="T19" fmla="*/ 102 h 164"/>
                  <a:gd name="T20" fmla="*/ 27 w 103"/>
                  <a:gd name="T21" fmla="*/ 121 h 164"/>
                  <a:gd name="T22" fmla="*/ 18 w 103"/>
                  <a:gd name="T23" fmla="*/ 128 h 164"/>
                  <a:gd name="T24" fmla="*/ 19 w 103"/>
                  <a:gd name="T25" fmla="*/ 133 h 164"/>
                  <a:gd name="T26" fmla="*/ 39 w 103"/>
                  <a:gd name="T27" fmla="*/ 141 h 164"/>
                  <a:gd name="T28" fmla="*/ 24 w 103"/>
                  <a:gd name="T29" fmla="*/ 147 h 164"/>
                  <a:gd name="T30" fmla="*/ 12 w 103"/>
                  <a:gd name="T31" fmla="*/ 162 h 164"/>
                  <a:gd name="T32" fmla="*/ 18 w 103"/>
                  <a:gd name="T33" fmla="*/ 163 h 164"/>
                  <a:gd name="T34" fmla="*/ 40 w 103"/>
                  <a:gd name="T35" fmla="*/ 155 h 164"/>
                  <a:gd name="T36" fmla="*/ 62 w 103"/>
                  <a:gd name="T37" fmla="*/ 152 h 164"/>
                  <a:gd name="T38" fmla="*/ 98 w 103"/>
                  <a:gd name="T39" fmla="*/ 142 h 164"/>
                  <a:gd name="T40" fmla="*/ 94 w 103"/>
                  <a:gd name="T41" fmla="*/ 136 h 164"/>
                  <a:gd name="T42" fmla="*/ 99 w 103"/>
                  <a:gd name="T43" fmla="*/ 122 h 164"/>
                  <a:gd name="T44" fmla="*/ 83 w 103"/>
                  <a:gd name="T45" fmla="*/ 106 h 164"/>
                  <a:gd name="T46" fmla="*/ 82 w 103"/>
                  <a:gd name="T47" fmla="*/ 107 h 164"/>
                  <a:gd name="T48" fmla="*/ 83 w 103"/>
                  <a:gd name="T49" fmla="*/ 106 h 164"/>
                  <a:gd name="T50" fmla="*/ 75 w 103"/>
                  <a:gd name="T51" fmla="*/ 86 h 164"/>
                  <a:gd name="T52" fmla="*/ 60 w 103"/>
                  <a:gd name="T53" fmla="*/ 66 h 164"/>
                  <a:gd name="T54" fmla="*/ 44 w 103"/>
                  <a:gd name="T55" fmla="*/ 47 h 164"/>
                  <a:gd name="T56" fmla="*/ 53 w 103"/>
                  <a:gd name="T57" fmla="*/ 24 h 164"/>
                  <a:gd name="T58" fmla="*/ 46 w 103"/>
                  <a:gd name="T59" fmla="*/ 17 h 164"/>
                  <a:gd name="T60" fmla="*/ 32 w 103"/>
                  <a:gd name="T61" fmla="*/ 16 h 164"/>
                  <a:gd name="T62" fmla="*/ 38 w 103"/>
                  <a:gd name="T63" fmla="*/ 6 h 164"/>
                  <a:gd name="T64" fmla="*/ 35 w 103"/>
                  <a:gd name="T65" fmla="*/ 1 h 164"/>
                  <a:gd name="T66" fmla="*/ 17 w 103"/>
                  <a:gd name="T67" fmla="*/ 5 h 164"/>
                  <a:gd name="T68" fmla="*/ 6 w 103"/>
                  <a:gd name="T69" fmla="*/ 21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03" h="164">
                    <a:moveTo>
                      <a:pt x="3" y="26"/>
                    </a:moveTo>
                    <a:cubicBezTo>
                      <a:pt x="7" y="30"/>
                      <a:pt x="8" y="34"/>
                      <a:pt x="7" y="40"/>
                    </a:cubicBezTo>
                    <a:cubicBezTo>
                      <a:pt x="6" y="41"/>
                      <a:pt x="7" y="43"/>
                      <a:pt x="8" y="44"/>
                    </a:cubicBezTo>
                    <a:cubicBezTo>
                      <a:pt x="11" y="45"/>
                      <a:pt x="11" y="47"/>
                      <a:pt x="9" y="49"/>
                    </a:cubicBezTo>
                    <a:cubicBezTo>
                      <a:pt x="9" y="51"/>
                      <a:pt x="8" y="52"/>
                      <a:pt x="7" y="54"/>
                    </a:cubicBezTo>
                    <a:cubicBezTo>
                      <a:pt x="8" y="54"/>
                      <a:pt x="9" y="55"/>
                      <a:pt x="9" y="56"/>
                    </a:cubicBezTo>
                    <a:cubicBezTo>
                      <a:pt x="10" y="57"/>
                      <a:pt x="10" y="58"/>
                      <a:pt x="10" y="59"/>
                    </a:cubicBezTo>
                    <a:cubicBezTo>
                      <a:pt x="12" y="63"/>
                      <a:pt x="13" y="63"/>
                      <a:pt x="17" y="59"/>
                    </a:cubicBezTo>
                    <a:cubicBezTo>
                      <a:pt x="18" y="58"/>
                      <a:pt x="18" y="58"/>
                      <a:pt x="18" y="58"/>
                    </a:cubicBezTo>
                    <a:cubicBezTo>
                      <a:pt x="19" y="59"/>
                      <a:pt x="19" y="60"/>
                      <a:pt x="19" y="61"/>
                    </a:cubicBezTo>
                    <a:cubicBezTo>
                      <a:pt x="19" y="64"/>
                      <a:pt x="18" y="66"/>
                      <a:pt x="18" y="69"/>
                    </a:cubicBezTo>
                    <a:cubicBezTo>
                      <a:pt x="18" y="72"/>
                      <a:pt x="19" y="74"/>
                      <a:pt x="23" y="74"/>
                    </a:cubicBezTo>
                    <a:cubicBezTo>
                      <a:pt x="23" y="74"/>
                      <a:pt x="24" y="75"/>
                      <a:pt x="24" y="75"/>
                    </a:cubicBezTo>
                    <a:cubicBezTo>
                      <a:pt x="27" y="75"/>
                      <a:pt x="30" y="74"/>
                      <a:pt x="32" y="74"/>
                    </a:cubicBezTo>
                    <a:cubicBezTo>
                      <a:pt x="35" y="75"/>
                      <a:pt x="34" y="79"/>
                      <a:pt x="35" y="82"/>
                    </a:cubicBezTo>
                    <a:cubicBezTo>
                      <a:pt x="36" y="83"/>
                      <a:pt x="37" y="84"/>
                      <a:pt x="38" y="85"/>
                    </a:cubicBezTo>
                    <a:cubicBezTo>
                      <a:pt x="41" y="87"/>
                      <a:pt x="41" y="90"/>
                      <a:pt x="41" y="93"/>
                    </a:cubicBezTo>
                    <a:cubicBezTo>
                      <a:pt x="39" y="101"/>
                      <a:pt x="37" y="102"/>
                      <a:pt x="28" y="101"/>
                    </a:cubicBezTo>
                    <a:cubicBezTo>
                      <a:pt x="28" y="101"/>
                      <a:pt x="27" y="101"/>
                      <a:pt x="27" y="101"/>
                    </a:cubicBezTo>
                    <a:cubicBezTo>
                      <a:pt x="25" y="101"/>
                      <a:pt x="24" y="101"/>
                      <a:pt x="25" y="102"/>
                    </a:cubicBezTo>
                    <a:cubicBezTo>
                      <a:pt x="25" y="107"/>
                      <a:pt x="24" y="111"/>
                      <a:pt x="28" y="115"/>
                    </a:cubicBezTo>
                    <a:cubicBezTo>
                      <a:pt x="29" y="116"/>
                      <a:pt x="28" y="119"/>
                      <a:pt x="27" y="121"/>
                    </a:cubicBezTo>
                    <a:cubicBezTo>
                      <a:pt x="25" y="122"/>
                      <a:pt x="23" y="123"/>
                      <a:pt x="22" y="125"/>
                    </a:cubicBezTo>
                    <a:cubicBezTo>
                      <a:pt x="20" y="126"/>
                      <a:pt x="19" y="126"/>
                      <a:pt x="18" y="128"/>
                    </a:cubicBezTo>
                    <a:cubicBezTo>
                      <a:pt x="17" y="128"/>
                      <a:pt x="17" y="130"/>
                      <a:pt x="17" y="131"/>
                    </a:cubicBezTo>
                    <a:cubicBezTo>
                      <a:pt x="18" y="132"/>
                      <a:pt x="18" y="133"/>
                      <a:pt x="19" y="133"/>
                    </a:cubicBezTo>
                    <a:cubicBezTo>
                      <a:pt x="26" y="134"/>
                      <a:pt x="32" y="136"/>
                      <a:pt x="38" y="140"/>
                    </a:cubicBezTo>
                    <a:cubicBezTo>
                      <a:pt x="38" y="140"/>
                      <a:pt x="39" y="140"/>
                      <a:pt x="39" y="141"/>
                    </a:cubicBezTo>
                    <a:cubicBezTo>
                      <a:pt x="38" y="141"/>
                      <a:pt x="37" y="142"/>
                      <a:pt x="37" y="141"/>
                    </a:cubicBezTo>
                    <a:cubicBezTo>
                      <a:pt x="31" y="141"/>
                      <a:pt x="27" y="143"/>
                      <a:pt x="24" y="147"/>
                    </a:cubicBezTo>
                    <a:cubicBezTo>
                      <a:pt x="21" y="153"/>
                      <a:pt x="16" y="156"/>
                      <a:pt x="12" y="161"/>
                    </a:cubicBezTo>
                    <a:cubicBezTo>
                      <a:pt x="12" y="161"/>
                      <a:pt x="12" y="162"/>
                      <a:pt x="12" y="162"/>
                    </a:cubicBezTo>
                    <a:cubicBezTo>
                      <a:pt x="13" y="163"/>
                      <a:pt x="13" y="164"/>
                      <a:pt x="14" y="164"/>
                    </a:cubicBezTo>
                    <a:cubicBezTo>
                      <a:pt x="15" y="163"/>
                      <a:pt x="17" y="164"/>
                      <a:pt x="18" y="163"/>
                    </a:cubicBezTo>
                    <a:cubicBezTo>
                      <a:pt x="21" y="161"/>
                      <a:pt x="24" y="159"/>
                      <a:pt x="27" y="160"/>
                    </a:cubicBezTo>
                    <a:cubicBezTo>
                      <a:pt x="33" y="161"/>
                      <a:pt x="37" y="160"/>
                      <a:pt x="40" y="155"/>
                    </a:cubicBezTo>
                    <a:cubicBezTo>
                      <a:pt x="41" y="154"/>
                      <a:pt x="44" y="153"/>
                      <a:pt x="46" y="153"/>
                    </a:cubicBezTo>
                    <a:cubicBezTo>
                      <a:pt x="52" y="154"/>
                      <a:pt x="57" y="154"/>
                      <a:pt x="62" y="152"/>
                    </a:cubicBezTo>
                    <a:cubicBezTo>
                      <a:pt x="69" y="151"/>
                      <a:pt x="75" y="150"/>
                      <a:pt x="82" y="150"/>
                    </a:cubicBezTo>
                    <a:cubicBezTo>
                      <a:pt x="88" y="149"/>
                      <a:pt x="93" y="146"/>
                      <a:pt x="98" y="142"/>
                    </a:cubicBezTo>
                    <a:cubicBezTo>
                      <a:pt x="99" y="141"/>
                      <a:pt x="98" y="138"/>
                      <a:pt x="97" y="137"/>
                    </a:cubicBezTo>
                    <a:cubicBezTo>
                      <a:pt x="96" y="137"/>
                      <a:pt x="95" y="136"/>
                      <a:pt x="94" y="136"/>
                    </a:cubicBezTo>
                    <a:cubicBezTo>
                      <a:pt x="92" y="134"/>
                      <a:pt x="92" y="133"/>
                      <a:pt x="93" y="132"/>
                    </a:cubicBezTo>
                    <a:cubicBezTo>
                      <a:pt x="95" y="128"/>
                      <a:pt x="98" y="125"/>
                      <a:pt x="99" y="122"/>
                    </a:cubicBezTo>
                    <a:cubicBezTo>
                      <a:pt x="103" y="115"/>
                      <a:pt x="99" y="107"/>
                      <a:pt x="91" y="106"/>
                    </a:cubicBezTo>
                    <a:cubicBezTo>
                      <a:pt x="88" y="106"/>
                      <a:pt x="86" y="106"/>
                      <a:pt x="83" y="106"/>
                    </a:cubicBezTo>
                    <a:cubicBezTo>
                      <a:pt x="83" y="106"/>
                      <a:pt x="83" y="106"/>
                      <a:pt x="83" y="106"/>
                    </a:cubicBezTo>
                    <a:cubicBezTo>
                      <a:pt x="82" y="107"/>
                      <a:pt x="82" y="107"/>
                      <a:pt x="82" y="107"/>
                    </a:cubicBezTo>
                    <a:cubicBezTo>
                      <a:pt x="83" y="106"/>
                      <a:pt x="83" y="106"/>
                      <a:pt x="83" y="106"/>
                    </a:cubicBezTo>
                    <a:cubicBezTo>
                      <a:pt x="83" y="106"/>
                      <a:pt x="83" y="106"/>
                      <a:pt x="83" y="106"/>
                    </a:cubicBezTo>
                    <a:cubicBezTo>
                      <a:pt x="83" y="104"/>
                      <a:pt x="83" y="102"/>
                      <a:pt x="82" y="101"/>
                    </a:cubicBezTo>
                    <a:cubicBezTo>
                      <a:pt x="79" y="96"/>
                      <a:pt x="77" y="91"/>
                      <a:pt x="75" y="86"/>
                    </a:cubicBezTo>
                    <a:cubicBezTo>
                      <a:pt x="74" y="83"/>
                      <a:pt x="72" y="80"/>
                      <a:pt x="69" y="78"/>
                    </a:cubicBezTo>
                    <a:cubicBezTo>
                      <a:pt x="64" y="76"/>
                      <a:pt x="61" y="71"/>
                      <a:pt x="60" y="66"/>
                    </a:cubicBezTo>
                    <a:cubicBezTo>
                      <a:pt x="57" y="58"/>
                      <a:pt x="53" y="52"/>
                      <a:pt x="45" y="49"/>
                    </a:cubicBezTo>
                    <a:cubicBezTo>
                      <a:pt x="44" y="49"/>
                      <a:pt x="43" y="48"/>
                      <a:pt x="44" y="47"/>
                    </a:cubicBezTo>
                    <a:cubicBezTo>
                      <a:pt x="45" y="44"/>
                      <a:pt x="45" y="41"/>
                      <a:pt x="47" y="39"/>
                    </a:cubicBezTo>
                    <a:cubicBezTo>
                      <a:pt x="50" y="35"/>
                      <a:pt x="52" y="29"/>
                      <a:pt x="53" y="24"/>
                    </a:cubicBezTo>
                    <a:cubicBezTo>
                      <a:pt x="54" y="22"/>
                      <a:pt x="52" y="19"/>
                      <a:pt x="49" y="18"/>
                    </a:cubicBezTo>
                    <a:cubicBezTo>
                      <a:pt x="48" y="18"/>
                      <a:pt x="47" y="17"/>
                      <a:pt x="46" y="17"/>
                    </a:cubicBezTo>
                    <a:cubicBezTo>
                      <a:pt x="42" y="17"/>
                      <a:pt x="38" y="18"/>
                      <a:pt x="34" y="17"/>
                    </a:cubicBezTo>
                    <a:cubicBezTo>
                      <a:pt x="33" y="17"/>
                      <a:pt x="33" y="16"/>
                      <a:pt x="32" y="16"/>
                    </a:cubicBezTo>
                    <a:cubicBezTo>
                      <a:pt x="32" y="15"/>
                      <a:pt x="32" y="15"/>
                      <a:pt x="32" y="14"/>
                    </a:cubicBezTo>
                    <a:cubicBezTo>
                      <a:pt x="34" y="12"/>
                      <a:pt x="37" y="9"/>
                      <a:pt x="38" y="6"/>
                    </a:cubicBezTo>
                    <a:cubicBezTo>
                      <a:pt x="39" y="6"/>
                      <a:pt x="39" y="4"/>
                      <a:pt x="39" y="3"/>
                    </a:cubicBezTo>
                    <a:cubicBezTo>
                      <a:pt x="39" y="2"/>
                      <a:pt x="37" y="0"/>
                      <a:pt x="35" y="1"/>
                    </a:cubicBezTo>
                    <a:cubicBezTo>
                      <a:pt x="31" y="1"/>
                      <a:pt x="26" y="1"/>
                      <a:pt x="22" y="1"/>
                    </a:cubicBezTo>
                    <a:cubicBezTo>
                      <a:pt x="20" y="2"/>
                      <a:pt x="18" y="3"/>
                      <a:pt x="17" y="5"/>
                    </a:cubicBezTo>
                    <a:cubicBezTo>
                      <a:pt x="14" y="10"/>
                      <a:pt x="12" y="15"/>
                      <a:pt x="9" y="20"/>
                    </a:cubicBezTo>
                    <a:cubicBezTo>
                      <a:pt x="9" y="21"/>
                      <a:pt x="8" y="21"/>
                      <a:pt x="6" y="21"/>
                    </a:cubicBezTo>
                    <a:cubicBezTo>
                      <a:pt x="2" y="21"/>
                      <a:pt x="0" y="23"/>
                      <a:pt x="3"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1" name="Freeform 248">
                <a:extLst>
                  <a:ext uri="{FF2B5EF4-FFF2-40B4-BE49-F238E27FC236}">
                    <a16:creationId xmlns:a16="http://schemas.microsoft.com/office/drawing/2014/main" id="{58D2E0B0-9F5E-49C7-A07D-88EC979B41F8}"/>
                  </a:ext>
                </a:extLst>
              </p:cNvPr>
              <p:cNvSpPr>
                <a:spLocks noEditPoints="1"/>
              </p:cNvSpPr>
              <p:nvPr/>
            </p:nvSpPr>
            <p:spPr bwMode="auto">
              <a:xfrm>
                <a:off x="3350" y="2774"/>
                <a:ext cx="68" cy="67"/>
              </a:xfrm>
              <a:custGeom>
                <a:avLst/>
                <a:gdLst>
                  <a:gd name="T0" fmla="*/ 13 w 132"/>
                  <a:gd name="T1" fmla="*/ 53 h 133"/>
                  <a:gd name="T2" fmla="*/ 32 w 132"/>
                  <a:gd name="T3" fmla="*/ 75 h 133"/>
                  <a:gd name="T4" fmla="*/ 33 w 132"/>
                  <a:gd name="T5" fmla="*/ 75 h 133"/>
                  <a:gd name="T6" fmla="*/ 40 w 132"/>
                  <a:gd name="T7" fmla="*/ 60 h 133"/>
                  <a:gd name="T8" fmla="*/ 44 w 132"/>
                  <a:gd name="T9" fmla="*/ 58 h 133"/>
                  <a:gd name="T10" fmla="*/ 54 w 132"/>
                  <a:gd name="T11" fmla="*/ 62 h 133"/>
                  <a:gd name="T12" fmla="*/ 44 w 132"/>
                  <a:gd name="T13" fmla="*/ 71 h 133"/>
                  <a:gd name="T14" fmla="*/ 33 w 132"/>
                  <a:gd name="T15" fmla="*/ 75 h 133"/>
                  <a:gd name="T16" fmla="*/ 32 w 132"/>
                  <a:gd name="T17" fmla="*/ 84 h 133"/>
                  <a:gd name="T18" fmla="*/ 42 w 132"/>
                  <a:gd name="T19" fmla="*/ 92 h 133"/>
                  <a:gd name="T20" fmla="*/ 43 w 132"/>
                  <a:gd name="T21" fmla="*/ 92 h 133"/>
                  <a:gd name="T22" fmla="*/ 48 w 132"/>
                  <a:gd name="T23" fmla="*/ 94 h 133"/>
                  <a:gd name="T24" fmla="*/ 43 w 132"/>
                  <a:gd name="T25" fmla="*/ 92 h 133"/>
                  <a:gd name="T26" fmla="*/ 42 w 132"/>
                  <a:gd name="T27" fmla="*/ 92 h 133"/>
                  <a:gd name="T28" fmla="*/ 37 w 132"/>
                  <a:gd name="T29" fmla="*/ 102 h 133"/>
                  <a:gd name="T30" fmla="*/ 56 w 132"/>
                  <a:gd name="T31" fmla="*/ 118 h 133"/>
                  <a:gd name="T32" fmla="*/ 56 w 132"/>
                  <a:gd name="T33" fmla="*/ 119 h 133"/>
                  <a:gd name="T34" fmla="*/ 56 w 132"/>
                  <a:gd name="T35" fmla="*/ 122 h 133"/>
                  <a:gd name="T36" fmla="*/ 69 w 132"/>
                  <a:gd name="T37" fmla="*/ 131 h 133"/>
                  <a:gd name="T38" fmla="*/ 73 w 132"/>
                  <a:gd name="T39" fmla="*/ 107 h 133"/>
                  <a:gd name="T40" fmla="*/ 79 w 132"/>
                  <a:gd name="T41" fmla="*/ 90 h 133"/>
                  <a:gd name="T42" fmla="*/ 83 w 132"/>
                  <a:gd name="T43" fmla="*/ 61 h 133"/>
                  <a:gd name="T44" fmla="*/ 93 w 132"/>
                  <a:gd name="T45" fmla="*/ 54 h 133"/>
                  <a:gd name="T46" fmla="*/ 101 w 132"/>
                  <a:gd name="T47" fmla="*/ 78 h 133"/>
                  <a:gd name="T48" fmla="*/ 100 w 132"/>
                  <a:gd name="T49" fmla="*/ 94 h 133"/>
                  <a:gd name="T50" fmla="*/ 111 w 132"/>
                  <a:gd name="T51" fmla="*/ 95 h 133"/>
                  <a:gd name="T52" fmla="*/ 116 w 132"/>
                  <a:gd name="T53" fmla="*/ 100 h 133"/>
                  <a:gd name="T54" fmla="*/ 132 w 132"/>
                  <a:gd name="T55" fmla="*/ 82 h 133"/>
                  <a:gd name="T56" fmla="*/ 127 w 132"/>
                  <a:gd name="T57" fmla="*/ 78 h 133"/>
                  <a:gd name="T58" fmla="*/ 111 w 132"/>
                  <a:gd name="T59" fmla="*/ 66 h 133"/>
                  <a:gd name="T60" fmla="*/ 110 w 132"/>
                  <a:gd name="T61" fmla="*/ 59 h 133"/>
                  <a:gd name="T62" fmla="*/ 99 w 132"/>
                  <a:gd name="T63" fmla="*/ 47 h 133"/>
                  <a:gd name="T64" fmla="*/ 89 w 132"/>
                  <a:gd name="T65" fmla="*/ 35 h 133"/>
                  <a:gd name="T66" fmla="*/ 73 w 132"/>
                  <a:gd name="T67" fmla="*/ 25 h 133"/>
                  <a:gd name="T68" fmla="*/ 63 w 132"/>
                  <a:gd name="T69" fmla="*/ 11 h 133"/>
                  <a:gd name="T70" fmla="*/ 50 w 132"/>
                  <a:gd name="T71" fmla="*/ 1 h 133"/>
                  <a:gd name="T72" fmla="*/ 43 w 132"/>
                  <a:gd name="T73" fmla="*/ 15 h 133"/>
                  <a:gd name="T74" fmla="*/ 43 w 132"/>
                  <a:gd name="T75" fmla="*/ 16 h 133"/>
                  <a:gd name="T76" fmla="*/ 45 w 132"/>
                  <a:gd name="T77" fmla="*/ 24 h 133"/>
                  <a:gd name="T78" fmla="*/ 43 w 132"/>
                  <a:gd name="T79" fmla="*/ 16 h 133"/>
                  <a:gd name="T80" fmla="*/ 43 w 132"/>
                  <a:gd name="T81" fmla="*/ 15 h 133"/>
                  <a:gd name="T82" fmla="*/ 29 w 132"/>
                  <a:gd name="T83" fmla="*/ 15 h 133"/>
                  <a:gd name="T84" fmla="*/ 29 w 132"/>
                  <a:gd name="T85" fmla="*/ 15 h 133"/>
                  <a:gd name="T86" fmla="*/ 27 w 132"/>
                  <a:gd name="T87" fmla="*/ 19 h 133"/>
                  <a:gd name="T88" fmla="*/ 26 w 132"/>
                  <a:gd name="T89" fmla="*/ 16 h 133"/>
                  <a:gd name="T90" fmla="*/ 29 w 132"/>
                  <a:gd name="T91" fmla="*/ 15 h 133"/>
                  <a:gd name="T92" fmla="*/ 29 w 132"/>
                  <a:gd name="T93" fmla="*/ 14 h 133"/>
                  <a:gd name="T94" fmla="*/ 10 w 132"/>
                  <a:gd name="T95" fmla="*/ 12 h 133"/>
                  <a:gd name="T96" fmla="*/ 2 w 132"/>
                  <a:gd name="T97" fmla="*/ 21 h 133"/>
                  <a:gd name="T98" fmla="*/ 8 w 132"/>
                  <a:gd name="T99" fmla="*/ 41 h 133"/>
                  <a:gd name="T100" fmla="*/ 48 w 132"/>
                  <a:gd name="T101" fmla="*/ 86 h 133"/>
                  <a:gd name="T102" fmla="*/ 49 w 132"/>
                  <a:gd name="T103" fmla="*/ 87 h 133"/>
                  <a:gd name="T104" fmla="*/ 46 w 132"/>
                  <a:gd name="T105" fmla="*/ 36 h 133"/>
                  <a:gd name="T106" fmla="*/ 45 w 132"/>
                  <a:gd name="T107" fmla="*/ 34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32" h="133">
                    <a:moveTo>
                      <a:pt x="8" y="41"/>
                    </a:moveTo>
                    <a:cubicBezTo>
                      <a:pt x="8" y="46"/>
                      <a:pt x="11" y="50"/>
                      <a:pt x="13" y="53"/>
                    </a:cubicBezTo>
                    <a:cubicBezTo>
                      <a:pt x="15" y="56"/>
                      <a:pt x="18" y="59"/>
                      <a:pt x="19" y="63"/>
                    </a:cubicBezTo>
                    <a:cubicBezTo>
                      <a:pt x="24" y="67"/>
                      <a:pt x="27" y="72"/>
                      <a:pt x="32" y="75"/>
                    </a:cubicBezTo>
                    <a:cubicBezTo>
                      <a:pt x="32" y="75"/>
                      <a:pt x="32" y="75"/>
                      <a:pt x="32" y="74"/>
                    </a:cubicBezTo>
                    <a:cubicBezTo>
                      <a:pt x="32" y="74"/>
                      <a:pt x="33" y="74"/>
                      <a:pt x="33" y="75"/>
                    </a:cubicBezTo>
                    <a:cubicBezTo>
                      <a:pt x="35" y="72"/>
                      <a:pt x="37" y="70"/>
                      <a:pt x="39" y="67"/>
                    </a:cubicBezTo>
                    <a:cubicBezTo>
                      <a:pt x="40" y="65"/>
                      <a:pt x="41" y="63"/>
                      <a:pt x="40" y="60"/>
                    </a:cubicBezTo>
                    <a:cubicBezTo>
                      <a:pt x="40" y="59"/>
                      <a:pt x="41" y="58"/>
                      <a:pt x="42" y="57"/>
                    </a:cubicBezTo>
                    <a:cubicBezTo>
                      <a:pt x="43" y="57"/>
                      <a:pt x="44" y="57"/>
                      <a:pt x="44" y="58"/>
                    </a:cubicBezTo>
                    <a:cubicBezTo>
                      <a:pt x="46" y="62"/>
                      <a:pt x="49" y="62"/>
                      <a:pt x="53" y="61"/>
                    </a:cubicBezTo>
                    <a:cubicBezTo>
                      <a:pt x="53" y="61"/>
                      <a:pt x="54" y="62"/>
                      <a:pt x="54" y="62"/>
                    </a:cubicBezTo>
                    <a:cubicBezTo>
                      <a:pt x="54" y="62"/>
                      <a:pt x="54" y="63"/>
                      <a:pt x="54" y="63"/>
                    </a:cubicBezTo>
                    <a:cubicBezTo>
                      <a:pt x="50" y="65"/>
                      <a:pt x="47" y="68"/>
                      <a:pt x="44" y="71"/>
                    </a:cubicBezTo>
                    <a:cubicBezTo>
                      <a:pt x="41" y="75"/>
                      <a:pt x="37" y="75"/>
                      <a:pt x="33" y="75"/>
                    </a:cubicBezTo>
                    <a:cubicBezTo>
                      <a:pt x="33" y="75"/>
                      <a:pt x="33" y="75"/>
                      <a:pt x="33" y="75"/>
                    </a:cubicBezTo>
                    <a:cubicBezTo>
                      <a:pt x="32" y="75"/>
                      <a:pt x="32" y="75"/>
                      <a:pt x="32" y="75"/>
                    </a:cubicBezTo>
                    <a:cubicBezTo>
                      <a:pt x="32" y="78"/>
                      <a:pt x="32" y="81"/>
                      <a:pt x="32" y="84"/>
                    </a:cubicBezTo>
                    <a:cubicBezTo>
                      <a:pt x="32" y="86"/>
                      <a:pt x="34" y="88"/>
                      <a:pt x="36" y="88"/>
                    </a:cubicBezTo>
                    <a:cubicBezTo>
                      <a:pt x="38" y="89"/>
                      <a:pt x="41" y="89"/>
                      <a:pt x="42" y="92"/>
                    </a:cubicBezTo>
                    <a:cubicBezTo>
                      <a:pt x="42" y="91"/>
                      <a:pt x="42" y="91"/>
                      <a:pt x="42" y="91"/>
                    </a:cubicBezTo>
                    <a:cubicBezTo>
                      <a:pt x="43" y="92"/>
                      <a:pt x="43" y="92"/>
                      <a:pt x="43" y="92"/>
                    </a:cubicBezTo>
                    <a:cubicBezTo>
                      <a:pt x="44" y="92"/>
                      <a:pt x="45" y="92"/>
                      <a:pt x="47" y="92"/>
                    </a:cubicBezTo>
                    <a:cubicBezTo>
                      <a:pt x="48" y="92"/>
                      <a:pt x="49" y="93"/>
                      <a:pt x="48" y="94"/>
                    </a:cubicBezTo>
                    <a:cubicBezTo>
                      <a:pt x="47" y="94"/>
                      <a:pt x="47" y="94"/>
                      <a:pt x="46" y="94"/>
                    </a:cubicBezTo>
                    <a:cubicBezTo>
                      <a:pt x="45" y="94"/>
                      <a:pt x="44" y="93"/>
                      <a:pt x="43" y="92"/>
                    </a:cubicBezTo>
                    <a:cubicBezTo>
                      <a:pt x="43" y="92"/>
                      <a:pt x="42" y="92"/>
                      <a:pt x="42" y="92"/>
                    </a:cubicBezTo>
                    <a:cubicBezTo>
                      <a:pt x="42" y="92"/>
                      <a:pt x="42" y="92"/>
                      <a:pt x="42" y="92"/>
                    </a:cubicBezTo>
                    <a:cubicBezTo>
                      <a:pt x="40" y="92"/>
                      <a:pt x="38" y="92"/>
                      <a:pt x="37" y="94"/>
                    </a:cubicBezTo>
                    <a:cubicBezTo>
                      <a:pt x="35" y="97"/>
                      <a:pt x="35" y="100"/>
                      <a:pt x="37" y="102"/>
                    </a:cubicBezTo>
                    <a:cubicBezTo>
                      <a:pt x="41" y="110"/>
                      <a:pt x="47" y="116"/>
                      <a:pt x="56" y="119"/>
                    </a:cubicBezTo>
                    <a:cubicBezTo>
                      <a:pt x="56" y="119"/>
                      <a:pt x="56" y="118"/>
                      <a:pt x="56" y="118"/>
                    </a:cubicBezTo>
                    <a:cubicBezTo>
                      <a:pt x="56" y="118"/>
                      <a:pt x="56" y="118"/>
                      <a:pt x="56" y="118"/>
                    </a:cubicBezTo>
                    <a:cubicBezTo>
                      <a:pt x="56" y="119"/>
                      <a:pt x="56" y="119"/>
                      <a:pt x="56" y="119"/>
                    </a:cubicBezTo>
                    <a:cubicBezTo>
                      <a:pt x="56" y="119"/>
                      <a:pt x="56" y="119"/>
                      <a:pt x="56" y="119"/>
                    </a:cubicBezTo>
                    <a:cubicBezTo>
                      <a:pt x="56" y="120"/>
                      <a:pt x="55" y="121"/>
                      <a:pt x="56" y="122"/>
                    </a:cubicBezTo>
                    <a:cubicBezTo>
                      <a:pt x="57" y="126"/>
                      <a:pt x="60" y="129"/>
                      <a:pt x="63" y="132"/>
                    </a:cubicBezTo>
                    <a:cubicBezTo>
                      <a:pt x="64" y="133"/>
                      <a:pt x="68" y="133"/>
                      <a:pt x="69" y="131"/>
                    </a:cubicBezTo>
                    <a:cubicBezTo>
                      <a:pt x="69" y="130"/>
                      <a:pt x="70" y="129"/>
                      <a:pt x="70" y="128"/>
                    </a:cubicBezTo>
                    <a:cubicBezTo>
                      <a:pt x="70" y="121"/>
                      <a:pt x="72" y="114"/>
                      <a:pt x="73" y="107"/>
                    </a:cubicBezTo>
                    <a:cubicBezTo>
                      <a:pt x="73" y="103"/>
                      <a:pt x="74" y="100"/>
                      <a:pt x="76" y="96"/>
                    </a:cubicBezTo>
                    <a:cubicBezTo>
                      <a:pt x="78" y="95"/>
                      <a:pt x="79" y="92"/>
                      <a:pt x="79" y="90"/>
                    </a:cubicBezTo>
                    <a:cubicBezTo>
                      <a:pt x="78" y="81"/>
                      <a:pt x="83" y="73"/>
                      <a:pt x="83" y="64"/>
                    </a:cubicBezTo>
                    <a:cubicBezTo>
                      <a:pt x="82" y="63"/>
                      <a:pt x="83" y="62"/>
                      <a:pt x="83" y="61"/>
                    </a:cubicBezTo>
                    <a:cubicBezTo>
                      <a:pt x="84" y="57"/>
                      <a:pt x="86" y="54"/>
                      <a:pt x="90" y="53"/>
                    </a:cubicBezTo>
                    <a:cubicBezTo>
                      <a:pt x="92" y="52"/>
                      <a:pt x="93" y="53"/>
                      <a:pt x="93" y="54"/>
                    </a:cubicBezTo>
                    <a:cubicBezTo>
                      <a:pt x="93" y="56"/>
                      <a:pt x="92" y="59"/>
                      <a:pt x="93" y="60"/>
                    </a:cubicBezTo>
                    <a:cubicBezTo>
                      <a:pt x="97" y="66"/>
                      <a:pt x="97" y="73"/>
                      <a:pt x="101" y="78"/>
                    </a:cubicBezTo>
                    <a:cubicBezTo>
                      <a:pt x="102" y="81"/>
                      <a:pt x="102" y="83"/>
                      <a:pt x="102" y="86"/>
                    </a:cubicBezTo>
                    <a:cubicBezTo>
                      <a:pt x="101" y="89"/>
                      <a:pt x="100" y="91"/>
                      <a:pt x="100" y="94"/>
                    </a:cubicBezTo>
                    <a:cubicBezTo>
                      <a:pt x="99" y="96"/>
                      <a:pt x="102" y="99"/>
                      <a:pt x="104" y="98"/>
                    </a:cubicBezTo>
                    <a:cubicBezTo>
                      <a:pt x="106" y="97"/>
                      <a:pt x="109" y="96"/>
                      <a:pt x="111" y="95"/>
                    </a:cubicBezTo>
                    <a:cubicBezTo>
                      <a:pt x="114" y="94"/>
                      <a:pt x="114" y="94"/>
                      <a:pt x="115" y="98"/>
                    </a:cubicBezTo>
                    <a:cubicBezTo>
                      <a:pt x="115" y="98"/>
                      <a:pt x="115" y="99"/>
                      <a:pt x="116" y="100"/>
                    </a:cubicBezTo>
                    <a:cubicBezTo>
                      <a:pt x="116" y="102"/>
                      <a:pt x="118" y="103"/>
                      <a:pt x="120" y="101"/>
                    </a:cubicBezTo>
                    <a:cubicBezTo>
                      <a:pt x="127" y="96"/>
                      <a:pt x="130" y="90"/>
                      <a:pt x="132" y="82"/>
                    </a:cubicBezTo>
                    <a:cubicBezTo>
                      <a:pt x="132" y="81"/>
                      <a:pt x="131" y="80"/>
                      <a:pt x="130" y="79"/>
                    </a:cubicBezTo>
                    <a:cubicBezTo>
                      <a:pt x="129" y="79"/>
                      <a:pt x="128" y="78"/>
                      <a:pt x="127" y="78"/>
                    </a:cubicBezTo>
                    <a:cubicBezTo>
                      <a:pt x="122" y="78"/>
                      <a:pt x="119" y="76"/>
                      <a:pt x="119" y="70"/>
                    </a:cubicBezTo>
                    <a:cubicBezTo>
                      <a:pt x="119" y="65"/>
                      <a:pt x="117" y="65"/>
                      <a:pt x="111" y="66"/>
                    </a:cubicBezTo>
                    <a:cubicBezTo>
                      <a:pt x="108" y="67"/>
                      <a:pt x="108" y="67"/>
                      <a:pt x="109" y="64"/>
                    </a:cubicBezTo>
                    <a:cubicBezTo>
                      <a:pt x="109" y="62"/>
                      <a:pt x="110" y="60"/>
                      <a:pt x="110" y="59"/>
                    </a:cubicBezTo>
                    <a:cubicBezTo>
                      <a:pt x="111" y="55"/>
                      <a:pt x="110" y="53"/>
                      <a:pt x="107" y="52"/>
                    </a:cubicBezTo>
                    <a:cubicBezTo>
                      <a:pt x="103" y="51"/>
                      <a:pt x="101" y="51"/>
                      <a:pt x="99" y="47"/>
                    </a:cubicBezTo>
                    <a:cubicBezTo>
                      <a:pt x="97" y="44"/>
                      <a:pt x="92" y="42"/>
                      <a:pt x="91" y="37"/>
                    </a:cubicBezTo>
                    <a:cubicBezTo>
                      <a:pt x="91" y="36"/>
                      <a:pt x="90" y="35"/>
                      <a:pt x="89" y="35"/>
                    </a:cubicBezTo>
                    <a:cubicBezTo>
                      <a:pt x="87" y="34"/>
                      <a:pt x="84" y="34"/>
                      <a:pt x="82" y="34"/>
                    </a:cubicBezTo>
                    <a:cubicBezTo>
                      <a:pt x="78" y="32"/>
                      <a:pt x="75" y="30"/>
                      <a:pt x="73" y="25"/>
                    </a:cubicBezTo>
                    <a:cubicBezTo>
                      <a:pt x="72" y="20"/>
                      <a:pt x="70" y="17"/>
                      <a:pt x="66" y="14"/>
                    </a:cubicBezTo>
                    <a:cubicBezTo>
                      <a:pt x="65" y="13"/>
                      <a:pt x="64" y="12"/>
                      <a:pt x="63" y="11"/>
                    </a:cubicBezTo>
                    <a:cubicBezTo>
                      <a:pt x="61" y="8"/>
                      <a:pt x="59" y="5"/>
                      <a:pt x="56" y="4"/>
                    </a:cubicBezTo>
                    <a:cubicBezTo>
                      <a:pt x="54" y="4"/>
                      <a:pt x="52" y="2"/>
                      <a:pt x="50" y="1"/>
                    </a:cubicBezTo>
                    <a:cubicBezTo>
                      <a:pt x="48" y="0"/>
                      <a:pt x="46" y="1"/>
                      <a:pt x="45" y="4"/>
                    </a:cubicBezTo>
                    <a:cubicBezTo>
                      <a:pt x="44" y="7"/>
                      <a:pt x="44" y="11"/>
                      <a:pt x="43" y="15"/>
                    </a:cubicBezTo>
                    <a:cubicBezTo>
                      <a:pt x="43" y="15"/>
                      <a:pt x="43" y="15"/>
                      <a:pt x="43" y="15"/>
                    </a:cubicBezTo>
                    <a:cubicBezTo>
                      <a:pt x="43" y="15"/>
                      <a:pt x="43" y="15"/>
                      <a:pt x="43" y="16"/>
                    </a:cubicBezTo>
                    <a:cubicBezTo>
                      <a:pt x="45" y="18"/>
                      <a:pt x="45" y="20"/>
                      <a:pt x="45" y="22"/>
                    </a:cubicBezTo>
                    <a:cubicBezTo>
                      <a:pt x="45" y="23"/>
                      <a:pt x="45" y="23"/>
                      <a:pt x="45" y="24"/>
                    </a:cubicBezTo>
                    <a:cubicBezTo>
                      <a:pt x="44" y="25"/>
                      <a:pt x="43" y="24"/>
                      <a:pt x="43" y="23"/>
                    </a:cubicBezTo>
                    <a:cubicBezTo>
                      <a:pt x="43" y="20"/>
                      <a:pt x="43" y="18"/>
                      <a:pt x="43" y="16"/>
                    </a:cubicBezTo>
                    <a:cubicBezTo>
                      <a:pt x="43" y="15"/>
                      <a:pt x="43" y="15"/>
                      <a:pt x="43" y="15"/>
                    </a:cubicBezTo>
                    <a:cubicBezTo>
                      <a:pt x="43" y="15"/>
                      <a:pt x="43" y="15"/>
                      <a:pt x="43" y="15"/>
                    </a:cubicBezTo>
                    <a:cubicBezTo>
                      <a:pt x="42" y="15"/>
                      <a:pt x="41" y="15"/>
                      <a:pt x="40" y="15"/>
                    </a:cubicBezTo>
                    <a:cubicBezTo>
                      <a:pt x="36" y="12"/>
                      <a:pt x="33" y="13"/>
                      <a:pt x="29" y="15"/>
                    </a:cubicBezTo>
                    <a:cubicBezTo>
                      <a:pt x="29" y="15"/>
                      <a:pt x="29" y="15"/>
                      <a:pt x="29" y="15"/>
                    </a:cubicBezTo>
                    <a:cubicBezTo>
                      <a:pt x="29" y="15"/>
                      <a:pt x="29" y="15"/>
                      <a:pt x="29" y="15"/>
                    </a:cubicBezTo>
                    <a:cubicBezTo>
                      <a:pt x="29" y="16"/>
                      <a:pt x="29" y="17"/>
                      <a:pt x="29" y="18"/>
                    </a:cubicBezTo>
                    <a:cubicBezTo>
                      <a:pt x="29" y="19"/>
                      <a:pt x="28" y="20"/>
                      <a:pt x="27" y="19"/>
                    </a:cubicBezTo>
                    <a:cubicBezTo>
                      <a:pt x="26" y="19"/>
                      <a:pt x="26" y="19"/>
                      <a:pt x="25" y="18"/>
                    </a:cubicBezTo>
                    <a:cubicBezTo>
                      <a:pt x="25" y="17"/>
                      <a:pt x="25" y="16"/>
                      <a:pt x="26" y="16"/>
                    </a:cubicBezTo>
                    <a:cubicBezTo>
                      <a:pt x="27" y="16"/>
                      <a:pt x="28" y="16"/>
                      <a:pt x="29" y="15"/>
                    </a:cubicBezTo>
                    <a:cubicBezTo>
                      <a:pt x="29" y="15"/>
                      <a:pt x="29" y="15"/>
                      <a:pt x="29" y="15"/>
                    </a:cubicBezTo>
                    <a:cubicBezTo>
                      <a:pt x="29" y="15"/>
                      <a:pt x="29" y="15"/>
                      <a:pt x="29" y="15"/>
                    </a:cubicBezTo>
                    <a:cubicBezTo>
                      <a:pt x="29" y="14"/>
                      <a:pt x="29" y="14"/>
                      <a:pt x="29" y="14"/>
                    </a:cubicBezTo>
                    <a:cubicBezTo>
                      <a:pt x="28" y="9"/>
                      <a:pt x="26" y="8"/>
                      <a:pt x="22" y="9"/>
                    </a:cubicBezTo>
                    <a:cubicBezTo>
                      <a:pt x="18" y="10"/>
                      <a:pt x="14" y="11"/>
                      <a:pt x="10" y="12"/>
                    </a:cubicBezTo>
                    <a:cubicBezTo>
                      <a:pt x="7" y="12"/>
                      <a:pt x="5" y="14"/>
                      <a:pt x="4" y="17"/>
                    </a:cubicBezTo>
                    <a:cubicBezTo>
                      <a:pt x="3" y="18"/>
                      <a:pt x="3" y="20"/>
                      <a:pt x="2" y="21"/>
                    </a:cubicBezTo>
                    <a:cubicBezTo>
                      <a:pt x="0" y="28"/>
                      <a:pt x="1" y="33"/>
                      <a:pt x="6" y="38"/>
                    </a:cubicBezTo>
                    <a:cubicBezTo>
                      <a:pt x="7" y="39"/>
                      <a:pt x="9" y="40"/>
                      <a:pt x="8" y="41"/>
                    </a:cubicBezTo>
                    <a:close/>
                    <a:moveTo>
                      <a:pt x="49" y="87"/>
                    </a:moveTo>
                    <a:cubicBezTo>
                      <a:pt x="48" y="86"/>
                      <a:pt x="48" y="86"/>
                      <a:pt x="48" y="86"/>
                    </a:cubicBezTo>
                    <a:cubicBezTo>
                      <a:pt x="49" y="86"/>
                      <a:pt x="49" y="86"/>
                      <a:pt x="49" y="86"/>
                    </a:cubicBezTo>
                    <a:lnTo>
                      <a:pt x="49" y="87"/>
                    </a:lnTo>
                    <a:close/>
                    <a:moveTo>
                      <a:pt x="46" y="35"/>
                    </a:moveTo>
                    <a:cubicBezTo>
                      <a:pt x="46" y="36"/>
                      <a:pt x="46" y="36"/>
                      <a:pt x="46" y="36"/>
                    </a:cubicBezTo>
                    <a:cubicBezTo>
                      <a:pt x="45" y="35"/>
                      <a:pt x="45" y="35"/>
                      <a:pt x="45" y="35"/>
                    </a:cubicBezTo>
                    <a:cubicBezTo>
                      <a:pt x="45" y="34"/>
                      <a:pt x="45" y="34"/>
                      <a:pt x="45" y="34"/>
                    </a:cubicBezTo>
                    <a:lnTo>
                      <a:pt x="46" y="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2" name="Freeform 249">
                <a:extLst>
                  <a:ext uri="{FF2B5EF4-FFF2-40B4-BE49-F238E27FC236}">
                    <a16:creationId xmlns:a16="http://schemas.microsoft.com/office/drawing/2014/main" id="{4CB4B673-5135-401E-AB69-8189B0EF0BBC}"/>
                  </a:ext>
                </a:extLst>
              </p:cNvPr>
              <p:cNvSpPr>
                <a:spLocks/>
              </p:cNvSpPr>
              <p:nvPr/>
            </p:nvSpPr>
            <p:spPr bwMode="auto">
              <a:xfrm>
                <a:off x="2841" y="2766"/>
                <a:ext cx="70" cy="65"/>
              </a:xfrm>
              <a:custGeom>
                <a:avLst/>
                <a:gdLst>
                  <a:gd name="T0" fmla="*/ 130 w 138"/>
                  <a:gd name="T1" fmla="*/ 89 h 127"/>
                  <a:gd name="T2" fmla="*/ 127 w 138"/>
                  <a:gd name="T3" fmla="*/ 84 h 127"/>
                  <a:gd name="T4" fmla="*/ 119 w 138"/>
                  <a:gd name="T5" fmla="*/ 80 h 127"/>
                  <a:gd name="T6" fmla="*/ 104 w 138"/>
                  <a:gd name="T7" fmla="*/ 77 h 127"/>
                  <a:gd name="T8" fmla="*/ 99 w 138"/>
                  <a:gd name="T9" fmla="*/ 77 h 127"/>
                  <a:gd name="T10" fmla="*/ 78 w 138"/>
                  <a:gd name="T11" fmla="*/ 79 h 127"/>
                  <a:gd name="T12" fmla="*/ 67 w 138"/>
                  <a:gd name="T13" fmla="*/ 76 h 127"/>
                  <a:gd name="T14" fmla="*/ 61 w 138"/>
                  <a:gd name="T15" fmla="*/ 74 h 127"/>
                  <a:gd name="T16" fmla="*/ 48 w 138"/>
                  <a:gd name="T17" fmla="*/ 61 h 127"/>
                  <a:gd name="T18" fmla="*/ 42 w 138"/>
                  <a:gd name="T19" fmla="*/ 56 h 127"/>
                  <a:gd name="T20" fmla="*/ 42 w 138"/>
                  <a:gd name="T21" fmla="*/ 54 h 127"/>
                  <a:gd name="T22" fmla="*/ 46 w 138"/>
                  <a:gd name="T23" fmla="*/ 50 h 127"/>
                  <a:gd name="T24" fmla="*/ 46 w 138"/>
                  <a:gd name="T25" fmla="*/ 50 h 127"/>
                  <a:gd name="T26" fmla="*/ 46 w 138"/>
                  <a:gd name="T27" fmla="*/ 50 h 127"/>
                  <a:gd name="T28" fmla="*/ 47 w 138"/>
                  <a:gd name="T29" fmla="*/ 50 h 127"/>
                  <a:gd name="T30" fmla="*/ 46 w 138"/>
                  <a:gd name="T31" fmla="*/ 50 h 127"/>
                  <a:gd name="T32" fmla="*/ 56 w 138"/>
                  <a:gd name="T33" fmla="*/ 51 h 127"/>
                  <a:gd name="T34" fmla="*/ 58 w 138"/>
                  <a:gd name="T35" fmla="*/ 46 h 127"/>
                  <a:gd name="T36" fmla="*/ 56 w 138"/>
                  <a:gd name="T37" fmla="*/ 44 h 127"/>
                  <a:gd name="T38" fmla="*/ 53 w 138"/>
                  <a:gd name="T39" fmla="*/ 34 h 127"/>
                  <a:gd name="T40" fmla="*/ 47 w 138"/>
                  <a:gd name="T41" fmla="*/ 27 h 127"/>
                  <a:gd name="T42" fmla="*/ 38 w 138"/>
                  <a:gd name="T43" fmla="*/ 26 h 127"/>
                  <a:gd name="T44" fmla="*/ 33 w 138"/>
                  <a:gd name="T45" fmla="*/ 23 h 127"/>
                  <a:gd name="T46" fmla="*/ 31 w 138"/>
                  <a:gd name="T47" fmla="*/ 16 h 127"/>
                  <a:gd name="T48" fmla="*/ 29 w 138"/>
                  <a:gd name="T49" fmla="*/ 12 h 127"/>
                  <a:gd name="T50" fmla="*/ 16 w 138"/>
                  <a:gd name="T51" fmla="*/ 2 h 127"/>
                  <a:gd name="T52" fmla="*/ 4 w 138"/>
                  <a:gd name="T53" fmla="*/ 4 h 127"/>
                  <a:gd name="T54" fmla="*/ 1 w 138"/>
                  <a:gd name="T55" fmla="*/ 11 h 127"/>
                  <a:gd name="T56" fmla="*/ 5 w 138"/>
                  <a:gd name="T57" fmla="*/ 30 h 127"/>
                  <a:gd name="T58" fmla="*/ 7 w 138"/>
                  <a:gd name="T59" fmla="*/ 32 h 127"/>
                  <a:gd name="T60" fmla="*/ 20 w 138"/>
                  <a:gd name="T61" fmla="*/ 38 h 127"/>
                  <a:gd name="T62" fmla="*/ 25 w 138"/>
                  <a:gd name="T63" fmla="*/ 43 h 127"/>
                  <a:gd name="T64" fmla="*/ 25 w 138"/>
                  <a:gd name="T65" fmla="*/ 53 h 127"/>
                  <a:gd name="T66" fmla="*/ 20 w 138"/>
                  <a:gd name="T67" fmla="*/ 63 h 127"/>
                  <a:gd name="T68" fmla="*/ 14 w 138"/>
                  <a:gd name="T69" fmla="*/ 71 h 127"/>
                  <a:gd name="T70" fmla="*/ 9 w 138"/>
                  <a:gd name="T71" fmla="*/ 93 h 127"/>
                  <a:gd name="T72" fmla="*/ 18 w 138"/>
                  <a:gd name="T73" fmla="*/ 101 h 127"/>
                  <a:gd name="T74" fmla="*/ 19 w 138"/>
                  <a:gd name="T75" fmla="*/ 102 h 127"/>
                  <a:gd name="T76" fmla="*/ 31 w 138"/>
                  <a:gd name="T77" fmla="*/ 103 h 127"/>
                  <a:gd name="T78" fmla="*/ 34 w 138"/>
                  <a:gd name="T79" fmla="*/ 102 h 127"/>
                  <a:gd name="T80" fmla="*/ 36 w 138"/>
                  <a:gd name="T81" fmla="*/ 104 h 127"/>
                  <a:gd name="T82" fmla="*/ 35 w 138"/>
                  <a:gd name="T83" fmla="*/ 109 h 127"/>
                  <a:gd name="T84" fmla="*/ 40 w 138"/>
                  <a:gd name="T85" fmla="*/ 113 h 127"/>
                  <a:gd name="T86" fmla="*/ 56 w 138"/>
                  <a:gd name="T87" fmla="*/ 116 h 127"/>
                  <a:gd name="T88" fmla="*/ 87 w 138"/>
                  <a:gd name="T89" fmla="*/ 121 h 127"/>
                  <a:gd name="T90" fmla="*/ 93 w 138"/>
                  <a:gd name="T91" fmla="*/ 124 h 127"/>
                  <a:gd name="T92" fmla="*/ 105 w 138"/>
                  <a:gd name="T93" fmla="*/ 127 h 127"/>
                  <a:gd name="T94" fmla="*/ 115 w 138"/>
                  <a:gd name="T95" fmla="*/ 126 h 127"/>
                  <a:gd name="T96" fmla="*/ 119 w 138"/>
                  <a:gd name="T97" fmla="*/ 124 h 127"/>
                  <a:gd name="T98" fmla="*/ 129 w 138"/>
                  <a:gd name="T99" fmla="*/ 118 h 127"/>
                  <a:gd name="T100" fmla="*/ 131 w 138"/>
                  <a:gd name="T101" fmla="*/ 112 h 127"/>
                  <a:gd name="T102" fmla="*/ 133 w 138"/>
                  <a:gd name="T103" fmla="*/ 106 h 127"/>
                  <a:gd name="T104" fmla="*/ 130 w 138"/>
                  <a:gd name="T105" fmla="*/ 89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38" h="127">
                    <a:moveTo>
                      <a:pt x="130" y="89"/>
                    </a:moveTo>
                    <a:cubicBezTo>
                      <a:pt x="129" y="88"/>
                      <a:pt x="127" y="87"/>
                      <a:pt x="127" y="84"/>
                    </a:cubicBezTo>
                    <a:cubicBezTo>
                      <a:pt x="125" y="81"/>
                      <a:pt x="122" y="80"/>
                      <a:pt x="119" y="80"/>
                    </a:cubicBezTo>
                    <a:cubicBezTo>
                      <a:pt x="114" y="80"/>
                      <a:pt x="109" y="80"/>
                      <a:pt x="104" y="77"/>
                    </a:cubicBezTo>
                    <a:cubicBezTo>
                      <a:pt x="103" y="77"/>
                      <a:pt x="101" y="77"/>
                      <a:pt x="99" y="77"/>
                    </a:cubicBezTo>
                    <a:cubicBezTo>
                      <a:pt x="92" y="78"/>
                      <a:pt x="85" y="78"/>
                      <a:pt x="78" y="79"/>
                    </a:cubicBezTo>
                    <a:cubicBezTo>
                      <a:pt x="74" y="80"/>
                      <a:pt x="70" y="82"/>
                      <a:pt x="67" y="76"/>
                    </a:cubicBezTo>
                    <a:cubicBezTo>
                      <a:pt x="66" y="74"/>
                      <a:pt x="63" y="74"/>
                      <a:pt x="61" y="74"/>
                    </a:cubicBezTo>
                    <a:cubicBezTo>
                      <a:pt x="55" y="71"/>
                      <a:pt x="49" y="68"/>
                      <a:pt x="48" y="61"/>
                    </a:cubicBezTo>
                    <a:cubicBezTo>
                      <a:pt x="47" y="57"/>
                      <a:pt x="45" y="56"/>
                      <a:pt x="42" y="56"/>
                    </a:cubicBezTo>
                    <a:cubicBezTo>
                      <a:pt x="40" y="55"/>
                      <a:pt x="40" y="55"/>
                      <a:pt x="42" y="54"/>
                    </a:cubicBezTo>
                    <a:cubicBezTo>
                      <a:pt x="43" y="53"/>
                      <a:pt x="45" y="51"/>
                      <a:pt x="46" y="50"/>
                    </a:cubicBezTo>
                    <a:cubicBezTo>
                      <a:pt x="46" y="50"/>
                      <a:pt x="46" y="50"/>
                      <a:pt x="46" y="50"/>
                    </a:cubicBezTo>
                    <a:cubicBezTo>
                      <a:pt x="46" y="50"/>
                      <a:pt x="46" y="50"/>
                      <a:pt x="46" y="50"/>
                    </a:cubicBezTo>
                    <a:cubicBezTo>
                      <a:pt x="47" y="50"/>
                      <a:pt x="47" y="50"/>
                      <a:pt x="47" y="50"/>
                    </a:cubicBezTo>
                    <a:cubicBezTo>
                      <a:pt x="47" y="50"/>
                      <a:pt x="46" y="50"/>
                      <a:pt x="46" y="50"/>
                    </a:cubicBezTo>
                    <a:cubicBezTo>
                      <a:pt x="50" y="51"/>
                      <a:pt x="53" y="52"/>
                      <a:pt x="56" y="51"/>
                    </a:cubicBezTo>
                    <a:cubicBezTo>
                      <a:pt x="57" y="50"/>
                      <a:pt x="58" y="47"/>
                      <a:pt x="58" y="46"/>
                    </a:cubicBezTo>
                    <a:cubicBezTo>
                      <a:pt x="57" y="46"/>
                      <a:pt x="57" y="44"/>
                      <a:pt x="56" y="44"/>
                    </a:cubicBezTo>
                    <a:cubicBezTo>
                      <a:pt x="53" y="41"/>
                      <a:pt x="52" y="38"/>
                      <a:pt x="53" y="34"/>
                    </a:cubicBezTo>
                    <a:cubicBezTo>
                      <a:pt x="53" y="31"/>
                      <a:pt x="49" y="27"/>
                      <a:pt x="47" y="27"/>
                    </a:cubicBezTo>
                    <a:cubicBezTo>
                      <a:pt x="44" y="26"/>
                      <a:pt x="41" y="27"/>
                      <a:pt x="38" y="26"/>
                    </a:cubicBezTo>
                    <a:cubicBezTo>
                      <a:pt x="36" y="26"/>
                      <a:pt x="34" y="25"/>
                      <a:pt x="33" y="23"/>
                    </a:cubicBezTo>
                    <a:cubicBezTo>
                      <a:pt x="33" y="21"/>
                      <a:pt x="32" y="18"/>
                      <a:pt x="31" y="16"/>
                    </a:cubicBezTo>
                    <a:cubicBezTo>
                      <a:pt x="31" y="15"/>
                      <a:pt x="30" y="13"/>
                      <a:pt x="29" y="12"/>
                    </a:cubicBezTo>
                    <a:cubicBezTo>
                      <a:pt x="25" y="9"/>
                      <a:pt x="22" y="4"/>
                      <a:pt x="16" y="2"/>
                    </a:cubicBezTo>
                    <a:cubicBezTo>
                      <a:pt x="12" y="0"/>
                      <a:pt x="8" y="1"/>
                      <a:pt x="4" y="4"/>
                    </a:cubicBezTo>
                    <a:cubicBezTo>
                      <a:pt x="2" y="5"/>
                      <a:pt x="0" y="8"/>
                      <a:pt x="1" y="11"/>
                    </a:cubicBezTo>
                    <a:cubicBezTo>
                      <a:pt x="3" y="17"/>
                      <a:pt x="4" y="24"/>
                      <a:pt x="5" y="30"/>
                    </a:cubicBezTo>
                    <a:cubicBezTo>
                      <a:pt x="5" y="31"/>
                      <a:pt x="6" y="32"/>
                      <a:pt x="7" y="32"/>
                    </a:cubicBezTo>
                    <a:cubicBezTo>
                      <a:pt x="11" y="34"/>
                      <a:pt x="16" y="36"/>
                      <a:pt x="20" y="38"/>
                    </a:cubicBezTo>
                    <a:cubicBezTo>
                      <a:pt x="25" y="40"/>
                      <a:pt x="25" y="40"/>
                      <a:pt x="25" y="43"/>
                    </a:cubicBezTo>
                    <a:cubicBezTo>
                      <a:pt x="25" y="47"/>
                      <a:pt x="25" y="50"/>
                      <a:pt x="25" y="53"/>
                    </a:cubicBezTo>
                    <a:cubicBezTo>
                      <a:pt x="25" y="58"/>
                      <a:pt x="24" y="61"/>
                      <a:pt x="20" y="63"/>
                    </a:cubicBezTo>
                    <a:cubicBezTo>
                      <a:pt x="17" y="65"/>
                      <a:pt x="15" y="68"/>
                      <a:pt x="14" y="71"/>
                    </a:cubicBezTo>
                    <a:cubicBezTo>
                      <a:pt x="9" y="77"/>
                      <a:pt x="8" y="85"/>
                      <a:pt x="9" y="93"/>
                    </a:cubicBezTo>
                    <a:cubicBezTo>
                      <a:pt x="9" y="98"/>
                      <a:pt x="16" y="97"/>
                      <a:pt x="18" y="101"/>
                    </a:cubicBezTo>
                    <a:cubicBezTo>
                      <a:pt x="18" y="102"/>
                      <a:pt x="19" y="102"/>
                      <a:pt x="19" y="102"/>
                    </a:cubicBezTo>
                    <a:cubicBezTo>
                      <a:pt x="23" y="106"/>
                      <a:pt x="27" y="106"/>
                      <a:pt x="31" y="103"/>
                    </a:cubicBezTo>
                    <a:cubicBezTo>
                      <a:pt x="32" y="103"/>
                      <a:pt x="33" y="102"/>
                      <a:pt x="34" y="102"/>
                    </a:cubicBezTo>
                    <a:cubicBezTo>
                      <a:pt x="36" y="102"/>
                      <a:pt x="36" y="103"/>
                      <a:pt x="36" y="104"/>
                    </a:cubicBezTo>
                    <a:cubicBezTo>
                      <a:pt x="36" y="106"/>
                      <a:pt x="35" y="107"/>
                      <a:pt x="35" y="109"/>
                    </a:cubicBezTo>
                    <a:cubicBezTo>
                      <a:pt x="36" y="111"/>
                      <a:pt x="38" y="112"/>
                      <a:pt x="40" y="113"/>
                    </a:cubicBezTo>
                    <a:cubicBezTo>
                      <a:pt x="45" y="114"/>
                      <a:pt x="51" y="116"/>
                      <a:pt x="56" y="116"/>
                    </a:cubicBezTo>
                    <a:cubicBezTo>
                      <a:pt x="67" y="116"/>
                      <a:pt x="76" y="122"/>
                      <a:pt x="87" y="121"/>
                    </a:cubicBezTo>
                    <a:cubicBezTo>
                      <a:pt x="89" y="121"/>
                      <a:pt x="91" y="123"/>
                      <a:pt x="93" y="124"/>
                    </a:cubicBezTo>
                    <a:cubicBezTo>
                      <a:pt x="97" y="126"/>
                      <a:pt x="101" y="127"/>
                      <a:pt x="105" y="127"/>
                    </a:cubicBezTo>
                    <a:cubicBezTo>
                      <a:pt x="108" y="126"/>
                      <a:pt x="112" y="127"/>
                      <a:pt x="115" y="126"/>
                    </a:cubicBezTo>
                    <a:cubicBezTo>
                      <a:pt x="117" y="126"/>
                      <a:pt x="118" y="125"/>
                      <a:pt x="119" y="124"/>
                    </a:cubicBezTo>
                    <a:cubicBezTo>
                      <a:pt x="122" y="122"/>
                      <a:pt x="125" y="119"/>
                      <a:pt x="129" y="118"/>
                    </a:cubicBezTo>
                    <a:cubicBezTo>
                      <a:pt x="131" y="117"/>
                      <a:pt x="132" y="115"/>
                      <a:pt x="131" y="112"/>
                    </a:cubicBezTo>
                    <a:cubicBezTo>
                      <a:pt x="131" y="110"/>
                      <a:pt x="132" y="108"/>
                      <a:pt x="133" y="106"/>
                    </a:cubicBezTo>
                    <a:cubicBezTo>
                      <a:pt x="138" y="99"/>
                      <a:pt x="137" y="94"/>
                      <a:pt x="130" y="8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3" name="Freeform 250">
                <a:extLst>
                  <a:ext uri="{FF2B5EF4-FFF2-40B4-BE49-F238E27FC236}">
                    <a16:creationId xmlns:a16="http://schemas.microsoft.com/office/drawing/2014/main" id="{9C54F39E-EE36-4987-A243-62AFB957964B}"/>
                  </a:ext>
                </a:extLst>
              </p:cNvPr>
              <p:cNvSpPr>
                <a:spLocks/>
              </p:cNvSpPr>
              <p:nvPr/>
            </p:nvSpPr>
            <p:spPr bwMode="auto">
              <a:xfrm>
                <a:off x="2722" y="2749"/>
                <a:ext cx="68" cy="43"/>
              </a:xfrm>
              <a:custGeom>
                <a:avLst/>
                <a:gdLst>
                  <a:gd name="T0" fmla="*/ 86 w 135"/>
                  <a:gd name="T1" fmla="*/ 52 h 86"/>
                  <a:gd name="T2" fmla="*/ 72 w 135"/>
                  <a:gd name="T3" fmla="*/ 49 h 86"/>
                  <a:gd name="T4" fmla="*/ 70 w 135"/>
                  <a:gd name="T5" fmla="*/ 46 h 86"/>
                  <a:gd name="T6" fmla="*/ 71 w 135"/>
                  <a:gd name="T7" fmla="*/ 32 h 86"/>
                  <a:gd name="T8" fmla="*/ 70 w 135"/>
                  <a:gd name="T9" fmla="*/ 20 h 86"/>
                  <a:gd name="T10" fmla="*/ 64 w 135"/>
                  <a:gd name="T11" fmla="*/ 14 h 86"/>
                  <a:gd name="T12" fmla="*/ 61 w 135"/>
                  <a:gd name="T13" fmla="*/ 10 h 86"/>
                  <a:gd name="T14" fmla="*/ 55 w 135"/>
                  <a:gd name="T15" fmla="*/ 2 h 86"/>
                  <a:gd name="T16" fmla="*/ 45 w 135"/>
                  <a:gd name="T17" fmla="*/ 3 h 86"/>
                  <a:gd name="T18" fmla="*/ 31 w 135"/>
                  <a:gd name="T19" fmla="*/ 11 h 86"/>
                  <a:gd name="T20" fmla="*/ 27 w 135"/>
                  <a:gd name="T21" fmla="*/ 15 h 86"/>
                  <a:gd name="T22" fmla="*/ 21 w 135"/>
                  <a:gd name="T23" fmla="*/ 22 h 86"/>
                  <a:gd name="T24" fmla="*/ 15 w 135"/>
                  <a:gd name="T25" fmla="*/ 28 h 86"/>
                  <a:gd name="T26" fmla="*/ 15 w 135"/>
                  <a:gd name="T27" fmla="*/ 31 h 86"/>
                  <a:gd name="T28" fmla="*/ 21 w 135"/>
                  <a:gd name="T29" fmla="*/ 34 h 86"/>
                  <a:gd name="T30" fmla="*/ 22 w 135"/>
                  <a:gd name="T31" fmla="*/ 36 h 86"/>
                  <a:gd name="T32" fmla="*/ 20 w 135"/>
                  <a:gd name="T33" fmla="*/ 37 h 86"/>
                  <a:gd name="T34" fmla="*/ 9 w 135"/>
                  <a:gd name="T35" fmla="*/ 35 h 86"/>
                  <a:gd name="T36" fmla="*/ 1 w 135"/>
                  <a:gd name="T37" fmla="*/ 43 h 86"/>
                  <a:gd name="T38" fmla="*/ 3 w 135"/>
                  <a:gd name="T39" fmla="*/ 50 h 86"/>
                  <a:gd name="T40" fmla="*/ 10 w 135"/>
                  <a:gd name="T41" fmla="*/ 55 h 86"/>
                  <a:gd name="T42" fmla="*/ 28 w 135"/>
                  <a:gd name="T43" fmla="*/ 59 h 86"/>
                  <a:gd name="T44" fmla="*/ 31 w 135"/>
                  <a:gd name="T45" fmla="*/ 59 h 86"/>
                  <a:gd name="T46" fmla="*/ 44 w 135"/>
                  <a:gd name="T47" fmla="*/ 62 h 86"/>
                  <a:gd name="T48" fmla="*/ 45 w 135"/>
                  <a:gd name="T49" fmla="*/ 63 h 86"/>
                  <a:gd name="T50" fmla="*/ 43 w 135"/>
                  <a:gd name="T51" fmla="*/ 64 h 86"/>
                  <a:gd name="T52" fmla="*/ 22 w 135"/>
                  <a:gd name="T53" fmla="*/ 67 h 86"/>
                  <a:gd name="T54" fmla="*/ 18 w 135"/>
                  <a:gd name="T55" fmla="*/ 72 h 86"/>
                  <a:gd name="T56" fmla="*/ 24 w 135"/>
                  <a:gd name="T57" fmla="*/ 83 h 86"/>
                  <a:gd name="T58" fmla="*/ 30 w 135"/>
                  <a:gd name="T59" fmla="*/ 85 h 86"/>
                  <a:gd name="T60" fmla="*/ 40 w 135"/>
                  <a:gd name="T61" fmla="*/ 85 h 86"/>
                  <a:gd name="T62" fmla="*/ 57 w 135"/>
                  <a:gd name="T63" fmla="*/ 81 h 86"/>
                  <a:gd name="T64" fmla="*/ 63 w 135"/>
                  <a:gd name="T65" fmla="*/ 79 h 86"/>
                  <a:gd name="T66" fmla="*/ 78 w 135"/>
                  <a:gd name="T67" fmla="*/ 76 h 86"/>
                  <a:gd name="T68" fmla="*/ 81 w 135"/>
                  <a:gd name="T69" fmla="*/ 77 h 86"/>
                  <a:gd name="T70" fmla="*/ 91 w 135"/>
                  <a:gd name="T71" fmla="*/ 81 h 86"/>
                  <a:gd name="T72" fmla="*/ 99 w 135"/>
                  <a:gd name="T73" fmla="*/ 82 h 86"/>
                  <a:gd name="T74" fmla="*/ 106 w 135"/>
                  <a:gd name="T75" fmla="*/ 81 h 86"/>
                  <a:gd name="T76" fmla="*/ 114 w 135"/>
                  <a:gd name="T77" fmla="*/ 76 h 86"/>
                  <a:gd name="T78" fmla="*/ 129 w 135"/>
                  <a:gd name="T79" fmla="*/ 61 h 86"/>
                  <a:gd name="T80" fmla="*/ 133 w 135"/>
                  <a:gd name="T81" fmla="*/ 56 h 86"/>
                  <a:gd name="T82" fmla="*/ 129 w 135"/>
                  <a:gd name="T83" fmla="*/ 43 h 86"/>
                  <a:gd name="T84" fmla="*/ 126 w 135"/>
                  <a:gd name="T85" fmla="*/ 42 h 86"/>
                  <a:gd name="T86" fmla="*/ 121 w 135"/>
                  <a:gd name="T87" fmla="*/ 46 h 86"/>
                  <a:gd name="T88" fmla="*/ 118 w 135"/>
                  <a:gd name="T89" fmla="*/ 47 h 86"/>
                  <a:gd name="T90" fmla="*/ 113 w 135"/>
                  <a:gd name="T91" fmla="*/ 39 h 86"/>
                  <a:gd name="T92" fmla="*/ 113 w 135"/>
                  <a:gd name="T93" fmla="*/ 32 h 86"/>
                  <a:gd name="T94" fmla="*/ 115 w 135"/>
                  <a:gd name="T95" fmla="*/ 26 h 86"/>
                  <a:gd name="T96" fmla="*/ 118 w 135"/>
                  <a:gd name="T97" fmla="*/ 12 h 86"/>
                  <a:gd name="T98" fmla="*/ 117 w 135"/>
                  <a:gd name="T99" fmla="*/ 8 h 86"/>
                  <a:gd name="T100" fmla="*/ 111 w 135"/>
                  <a:gd name="T101" fmla="*/ 7 h 86"/>
                  <a:gd name="T102" fmla="*/ 97 w 135"/>
                  <a:gd name="T103" fmla="*/ 17 h 86"/>
                  <a:gd name="T104" fmla="*/ 95 w 135"/>
                  <a:gd name="T105" fmla="*/ 25 h 86"/>
                  <a:gd name="T106" fmla="*/ 96 w 135"/>
                  <a:gd name="T107" fmla="*/ 29 h 86"/>
                  <a:gd name="T108" fmla="*/ 92 w 135"/>
                  <a:gd name="T109" fmla="*/ 36 h 86"/>
                  <a:gd name="T110" fmla="*/ 91 w 135"/>
                  <a:gd name="T111" fmla="*/ 37 h 86"/>
                  <a:gd name="T112" fmla="*/ 89 w 135"/>
                  <a:gd name="T113" fmla="*/ 44 h 86"/>
                  <a:gd name="T114" fmla="*/ 90 w 135"/>
                  <a:gd name="T115" fmla="*/ 47 h 86"/>
                  <a:gd name="T116" fmla="*/ 86 w 135"/>
                  <a:gd name="T117" fmla="*/ 52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35" h="86">
                    <a:moveTo>
                      <a:pt x="86" y="52"/>
                    </a:moveTo>
                    <a:cubicBezTo>
                      <a:pt x="81" y="51"/>
                      <a:pt x="77" y="50"/>
                      <a:pt x="72" y="49"/>
                    </a:cubicBezTo>
                    <a:cubicBezTo>
                      <a:pt x="71" y="48"/>
                      <a:pt x="70" y="47"/>
                      <a:pt x="70" y="46"/>
                    </a:cubicBezTo>
                    <a:cubicBezTo>
                      <a:pt x="73" y="42"/>
                      <a:pt x="70" y="37"/>
                      <a:pt x="71" y="32"/>
                    </a:cubicBezTo>
                    <a:cubicBezTo>
                      <a:pt x="71" y="28"/>
                      <a:pt x="71" y="24"/>
                      <a:pt x="70" y="20"/>
                    </a:cubicBezTo>
                    <a:cubicBezTo>
                      <a:pt x="70" y="17"/>
                      <a:pt x="67" y="15"/>
                      <a:pt x="64" y="14"/>
                    </a:cubicBezTo>
                    <a:cubicBezTo>
                      <a:pt x="60" y="13"/>
                      <a:pt x="61" y="13"/>
                      <a:pt x="61" y="10"/>
                    </a:cubicBezTo>
                    <a:cubicBezTo>
                      <a:pt x="61" y="5"/>
                      <a:pt x="59" y="2"/>
                      <a:pt x="55" y="2"/>
                    </a:cubicBezTo>
                    <a:cubicBezTo>
                      <a:pt x="51" y="1"/>
                      <a:pt x="47" y="0"/>
                      <a:pt x="45" y="3"/>
                    </a:cubicBezTo>
                    <a:cubicBezTo>
                      <a:pt x="41" y="7"/>
                      <a:pt x="35" y="7"/>
                      <a:pt x="31" y="11"/>
                    </a:cubicBezTo>
                    <a:cubicBezTo>
                      <a:pt x="29" y="12"/>
                      <a:pt x="28" y="14"/>
                      <a:pt x="27" y="15"/>
                    </a:cubicBezTo>
                    <a:cubicBezTo>
                      <a:pt x="27" y="20"/>
                      <a:pt x="25" y="21"/>
                      <a:pt x="21" y="22"/>
                    </a:cubicBezTo>
                    <a:cubicBezTo>
                      <a:pt x="19" y="23"/>
                      <a:pt x="17" y="26"/>
                      <a:pt x="15" y="28"/>
                    </a:cubicBezTo>
                    <a:cubicBezTo>
                      <a:pt x="14" y="29"/>
                      <a:pt x="14" y="30"/>
                      <a:pt x="15" y="31"/>
                    </a:cubicBezTo>
                    <a:cubicBezTo>
                      <a:pt x="17" y="32"/>
                      <a:pt x="19" y="33"/>
                      <a:pt x="21" y="34"/>
                    </a:cubicBezTo>
                    <a:cubicBezTo>
                      <a:pt x="22" y="35"/>
                      <a:pt x="22" y="36"/>
                      <a:pt x="22" y="36"/>
                    </a:cubicBezTo>
                    <a:cubicBezTo>
                      <a:pt x="21" y="37"/>
                      <a:pt x="21" y="37"/>
                      <a:pt x="20" y="37"/>
                    </a:cubicBezTo>
                    <a:cubicBezTo>
                      <a:pt x="16" y="36"/>
                      <a:pt x="13" y="35"/>
                      <a:pt x="9" y="35"/>
                    </a:cubicBezTo>
                    <a:cubicBezTo>
                      <a:pt x="5" y="35"/>
                      <a:pt x="2" y="39"/>
                      <a:pt x="1" y="43"/>
                    </a:cubicBezTo>
                    <a:cubicBezTo>
                      <a:pt x="0" y="46"/>
                      <a:pt x="1" y="48"/>
                      <a:pt x="3" y="50"/>
                    </a:cubicBezTo>
                    <a:cubicBezTo>
                      <a:pt x="6" y="51"/>
                      <a:pt x="8" y="53"/>
                      <a:pt x="10" y="55"/>
                    </a:cubicBezTo>
                    <a:cubicBezTo>
                      <a:pt x="15" y="59"/>
                      <a:pt x="21" y="63"/>
                      <a:pt x="28" y="59"/>
                    </a:cubicBezTo>
                    <a:cubicBezTo>
                      <a:pt x="29" y="59"/>
                      <a:pt x="30" y="59"/>
                      <a:pt x="31" y="59"/>
                    </a:cubicBezTo>
                    <a:cubicBezTo>
                      <a:pt x="35" y="62"/>
                      <a:pt x="39" y="62"/>
                      <a:pt x="44" y="62"/>
                    </a:cubicBezTo>
                    <a:cubicBezTo>
                      <a:pt x="44" y="62"/>
                      <a:pt x="44" y="63"/>
                      <a:pt x="45" y="63"/>
                    </a:cubicBezTo>
                    <a:cubicBezTo>
                      <a:pt x="44" y="63"/>
                      <a:pt x="44" y="63"/>
                      <a:pt x="43" y="64"/>
                    </a:cubicBezTo>
                    <a:cubicBezTo>
                      <a:pt x="36" y="65"/>
                      <a:pt x="29" y="66"/>
                      <a:pt x="22" y="67"/>
                    </a:cubicBezTo>
                    <a:cubicBezTo>
                      <a:pt x="20" y="67"/>
                      <a:pt x="18" y="70"/>
                      <a:pt x="18" y="72"/>
                    </a:cubicBezTo>
                    <a:cubicBezTo>
                      <a:pt x="18" y="77"/>
                      <a:pt x="20" y="81"/>
                      <a:pt x="24" y="83"/>
                    </a:cubicBezTo>
                    <a:cubicBezTo>
                      <a:pt x="26" y="84"/>
                      <a:pt x="28" y="84"/>
                      <a:pt x="30" y="85"/>
                    </a:cubicBezTo>
                    <a:cubicBezTo>
                      <a:pt x="33" y="85"/>
                      <a:pt x="36" y="85"/>
                      <a:pt x="40" y="85"/>
                    </a:cubicBezTo>
                    <a:cubicBezTo>
                      <a:pt x="46" y="86"/>
                      <a:pt x="52" y="84"/>
                      <a:pt x="57" y="81"/>
                    </a:cubicBezTo>
                    <a:cubicBezTo>
                      <a:pt x="59" y="80"/>
                      <a:pt x="61" y="79"/>
                      <a:pt x="63" y="79"/>
                    </a:cubicBezTo>
                    <a:cubicBezTo>
                      <a:pt x="68" y="78"/>
                      <a:pt x="73" y="78"/>
                      <a:pt x="78" y="76"/>
                    </a:cubicBezTo>
                    <a:cubicBezTo>
                      <a:pt x="79" y="76"/>
                      <a:pt x="80" y="76"/>
                      <a:pt x="81" y="77"/>
                    </a:cubicBezTo>
                    <a:cubicBezTo>
                      <a:pt x="84" y="78"/>
                      <a:pt x="88" y="79"/>
                      <a:pt x="91" y="81"/>
                    </a:cubicBezTo>
                    <a:cubicBezTo>
                      <a:pt x="94" y="82"/>
                      <a:pt x="97" y="83"/>
                      <a:pt x="99" y="82"/>
                    </a:cubicBezTo>
                    <a:cubicBezTo>
                      <a:pt x="102" y="82"/>
                      <a:pt x="104" y="81"/>
                      <a:pt x="106" y="81"/>
                    </a:cubicBezTo>
                    <a:cubicBezTo>
                      <a:pt x="109" y="81"/>
                      <a:pt x="112" y="79"/>
                      <a:pt x="114" y="76"/>
                    </a:cubicBezTo>
                    <a:cubicBezTo>
                      <a:pt x="120" y="71"/>
                      <a:pt x="124" y="66"/>
                      <a:pt x="129" y="61"/>
                    </a:cubicBezTo>
                    <a:cubicBezTo>
                      <a:pt x="131" y="60"/>
                      <a:pt x="132" y="58"/>
                      <a:pt x="133" y="56"/>
                    </a:cubicBezTo>
                    <a:cubicBezTo>
                      <a:pt x="135" y="51"/>
                      <a:pt x="134" y="46"/>
                      <a:pt x="129" y="43"/>
                    </a:cubicBezTo>
                    <a:cubicBezTo>
                      <a:pt x="128" y="42"/>
                      <a:pt x="127" y="42"/>
                      <a:pt x="126" y="42"/>
                    </a:cubicBezTo>
                    <a:cubicBezTo>
                      <a:pt x="124" y="43"/>
                      <a:pt x="122" y="44"/>
                      <a:pt x="121" y="46"/>
                    </a:cubicBezTo>
                    <a:cubicBezTo>
                      <a:pt x="120" y="48"/>
                      <a:pt x="119" y="48"/>
                      <a:pt x="118" y="47"/>
                    </a:cubicBezTo>
                    <a:cubicBezTo>
                      <a:pt x="116" y="45"/>
                      <a:pt x="112" y="44"/>
                      <a:pt x="113" y="39"/>
                    </a:cubicBezTo>
                    <a:cubicBezTo>
                      <a:pt x="112" y="37"/>
                      <a:pt x="110" y="35"/>
                      <a:pt x="113" y="32"/>
                    </a:cubicBezTo>
                    <a:cubicBezTo>
                      <a:pt x="114" y="31"/>
                      <a:pt x="115" y="29"/>
                      <a:pt x="115" y="26"/>
                    </a:cubicBezTo>
                    <a:cubicBezTo>
                      <a:pt x="115" y="21"/>
                      <a:pt x="116" y="17"/>
                      <a:pt x="118" y="12"/>
                    </a:cubicBezTo>
                    <a:cubicBezTo>
                      <a:pt x="119" y="10"/>
                      <a:pt x="118" y="9"/>
                      <a:pt x="117" y="8"/>
                    </a:cubicBezTo>
                    <a:cubicBezTo>
                      <a:pt x="115" y="6"/>
                      <a:pt x="113" y="6"/>
                      <a:pt x="111" y="7"/>
                    </a:cubicBezTo>
                    <a:cubicBezTo>
                      <a:pt x="106" y="11"/>
                      <a:pt x="102" y="14"/>
                      <a:pt x="97" y="17"/>
                    </a:cubicBezTo>
                    <a:cubicBezTo>
                      <a:pt x="95" y="19"/>
                      <a:pt x="94" y="22"/>
                      <a:pt x="95" y="25"/>
                    </a:cubicBezTo>
                    <a:cubicBezTo>
                      <a:pt x="95" y="26"/>
                      <a:pt x="95" y="28"/>
                      <a:pt x="96" y="29"/>
                    </a:cubicBezTo>
                    <a:cubicBezTo>
                      <a:pt x="97" y="33"/>
                      <a:pt x="95" y="34"/>
                      <a:pt x="92" y="36"/>
                    </a:cubicBezTo>
                    <a:cubicBezTo>
                      <a:pt x="92" y="36"/>
                      <a:pt x="91" y="37"/>
                      <a:pt x="91" y="37"/>
                    </a:cubicBezTo>
                    <a:cubicBezTo>
                      <a:pt x="88" y="39"/>
                      <a:pt x="88" y="41"/>
                      <a:pt x="89" y="44"/>
                    </a:cubicBezTo>
                    <a:cubicBezTo>
                      <a:pt x="89" y="45"/>
                      <a:pt x="90" y="46"/>
                      <a:pt x="90" y="47"/>
                    </a:cubicBezTo>
                    <a:cubicBezTo>
                      <a:pt x="90" y="49"/>
                      <a:pt x="88" y="52"/>
                      <a:pt x="86" y="5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4" name="Freeform 251">
                <a:extLst>
                  <a:ext uri="{FF2B5EF4-FFF2-40B4-BE49-F238E27FC236}">
                    <a16:creationId xmlns:a16="http://schemas.microsoft.com/office/drawing/2014/main" id="{527A5703-1CB0-4FC5-A0BE-DB4E08CE05C7}"/>
                  </a:ext>
                </a:extLst>
              </p:cNvPr>
              <p:cNvSpPr>
                <a:spLocks/>
              </p:cNvSpPr>
              <p:nvPr/>
            </p:nvSpPr>
            <p:spPr bwMode="auto">
              <a:xfrm>
                <a:off x="4398" y="3903"/>
                <a:ext cx="70" cy="69"/>
              </a:xfrm>
              <a:custGeom>
                <a:avLst/>
                <a:gdLst>
                  <a:gd name="T0" fmla="*/ 133 w 137"/>
                  <a:gd name="T1" fmla="*/ 10 h 135"/>
                  <a:gd name="T2" fmla="*/ 127 w 137"/>
                  <a:gd name="T3" fmla="*/ 11 h 135"/>
                  <a:gd name="T4" fmla="*/ 123 w 137"/>
                  <a:gd name="T5" fmla="*/ 5 h 135"/>
                  <a:gd name="T6" fmla="*/ 121 w 137"/>
                  <a:gd name="T7" fmla="*/ 2 h 135"/>
                  <a:gd name="T8" fmla="*/ 116 w 137"/>
                  <a:gd name="T9" fmla="*/ 1 h 135"/>
                  <a:gd name="T10" fmla="*/ 112 w 137"/>
                  <a:gd name="T11" fmla="*/ 5 h 135"/>
                  <a:gd name="T12" fmla="*/ 96 w 137"/>
                  <a:gd name="T13" fmla="*/ 25 h 135"/>
                  <a:gd name="T14" fmla="*/ 92 w 137"/>
                  <a:gd name="T15" fmla="*/ 30 h 135"/>
                  <a:gd name="T16" fmla="*/ 88 w 137"/>
                  <a:gd name="T17" fmla="*/ 37 h 135"/>
                  <a:gd name="T18" fmla="*/ 76 w 137"/>
                  <a:gd name="T19" fmla="*/ 50 h 135"/>
                  <a:gd name="T20" fmla="*/ 57 w 137"/>
                  <a:gd name="T21" fmla="*/ 61 h 135"/>
                  <a:gd name="T22" fmla="*/ 42 w 137"/>
                  <a:gd name="T23" fmla="*/ 69 h 135"/>
                  <a:gd name="T24" fmla="*/ 37 w 137"/>
                  <a:gd name="T25" fmla="*/ 72 h 135"/>
                  <a:gd name="T26" fmla="*/ 14 w 137"/>
                  <a:gd name="T27" fmla="*/ 93 h 135"/>
                  <a:gd name="T28" fmla="*/ 1 w 137"/>
                  <a:gd name="T29" fmla="*/ 113 h 135"/>
                  <a:gd name="T30" fmla="*/ 3 w 137"/>
                  <a:gd name="T31" fmla="*/ 120 h 135"/>
                  <a:gd name="T32" fmla="*/ 17 w 137"/>
                  <a:gd name="T33" fmla="*/ 129 h 135"/>
                  <a:gd name="T34" fmla="*/ 19 w 137"/>
                  <a:gd name="T35" fmla="*/ 131 h 135"/>
                  <a:gd name="T36" fmla="*/ 33 w 137"/>
                  <a:gd name="T37" fmla="*/ 133 h 135"/>
                  <a:gd name="T38" fmla="*/ 54 w 137"/>
                  <a:gd name="T39" fmla="*/ 118 h 135"/>
                  <a:gd name="T40" fmla="*/ 61 w 137"/>
                  <a:gd name="T41" fmla="*/ 107 h 135"/>
                  <a:gd name="T42" fmla="*/ 66 w 137"/>
                  <a:gd name="T43" fmla="*/ 100 h 135"/>
                  <a:gd name="T44" fmla="*/ 73 w 137"/>
                  <a:gd name="T45" fmla="*/ 91 h 135"/>
                  <a:gd name="T46" fmla="*/ 89 w 137"/>
                  <a:gd name="T47" fmla="*/ 76 h 135"/>
                  <a:gd name="T48" fmla="*/ 98 w 137"/>
                  <a:gd name="T49" fmla="*/ 74 h 135"/>
                  <a:gd name="T50" fmla="*/ 104 w 137"/>
                  <a:gd name="T51" fmla="*/ 69 h 135"/>
                  <a:gd name="T52" fmla="*/ 109 w 137"/>
                  <a:gd name="T53" fmla="*/ 57 h 135"/>
                  <a:gd name="T54" fmla="*/ 114 w 137"/>
                  <a:gd name="T55" fmla="*/ 53 h 135"/>
                  <a:gd name="T56" fmla="*/ 132 w 137"/>
                  <a:gd name="T57" fmla="*/ 32 h 135"/>
                  <a:gd name="T58" fmla="*/ 135 w 137"/>
                  <a:gd name="T59" fmla="*/ 26 h 135"/>
                  <a:gd name="T60" fmla="*/ 135 w 137"/>
                  <a:gd name="T61" fmla="*/ 20 h 135"/>
                  <a:gd name="T62" fmla="*/ 136 w 137"/>
                  <a:gd name="T63" fmla="*/ 18 h 135"/>
                  <a:gd name="T64" fmla="*/ 137 w 137"/>
                  <a:gd name="T65" fmla="*/ 14 h 135"/>
                  <a:gd name="T66" fmla="*/ 137 w 137"/>
                  <a:gd name="T67" fmla="*/ 13 h 135"/>
                  <a:gd name="T68" fmla="*/ 133 w 137"/>
                  <a:gd name="T69" fmla="*/ 10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37" h="135">
                    <a:moveTo>
                      <a:pt x="133" y="10"/>
                    </a:moveTo>
                    <a:cubicBezTo>
                      <a:pt x="131" y="10"/>
                      <a:pt x="129" y="12"/>
                      <a:pt x="127" y="11"/>
                    </a:cubicBezTo>
                    <a:cubicBezTo>
                      <a:pt x="123" y="11"/>
                      <a:pt x="125" y="7"/>
                      <a:pt x="123" y="5"/>
                    </a:cubicBezTo>
                    <a:cubicBezTo>
                      <a:pt x="123" y="4"/>
                      <a:pt x="122" y="3"/>
                      <a:pt x="121" y="2"/>
                    </a:cubicBezTo>
                    <a:cubicBezTo>
                      <a:pt x="120" y="0"/>
                      <a:pt x="118" y="0"/>
                      <a:pt x="116" y="1"/>
                    </a:cubicBezTo>
                    <a:cubicBezTo>
                      <a:pt x="114" y="2"/>
                      <a:pt x="112" y="3"/>
                      <a:pt x="112" y="5"/>
                    </a:cubicBezTo>
                    <a:cubicBezTo>
                      <a:pt x="109" y="13"/>
                      <a:pt x="104" y="20"/>
                      <a:pt x="96" y="25"/>
                    </a:cubicBezTo>
                    <a:cubicBezTo>
                      <a:pt x="94" y="26"/>
                      <a:pt x="93" y="28"/>
                      <a:pt x="92" y="30"/>
                    </a:cubicBezTo>
                    <a:cubicBezTo>
                      <a:pt x="90" y="32"/>
                      <a:pt x="89" y="35"/>
                      <a:pt x="88" y="37"/>
                    </a:cubicBezTo>
                    <a:cubicBezTo>
                      <a:pt x="85" y="43"/>
                      <a:pt x="81" y="47"/>
                      <a:pt x="76" y="50"/>
                    </a:cubicBezTo>
                    <a:cubicBezTo>
                      <a:pt x="69" y="53"/>
                      <a:pt x="64" y="57"/>
                      <a:pt x="57" y="61"/>
                    </a:cubicBezTo>
                    <a:cubicBezTo>
                      <a:pt x="52" y="64"/>
                      <a:pt x="48" y="69"/>
                      <a:pt x="42" y="69"/>
                    </a:cubicBezTo>
                    <a:cubicBezTo>
                      <a:pt x="40" y="69"/>
                      <a:pt x="39" y="71"/>
                      <a:pt x="37" y="72"/>
                    </a:cubicBezTo>
                    <a:cubicBezTo>
                      <a:pt x="29" y="78"/>
                      <a:pt x="22" y="85"/>
                      <a:pt x="14" y="93"/>
                    </a:cubicBezTo>
                    <a:cubicBezTo>
                      <a:pt x="8" y="98"/>
                      <a:pt x="4" y="106"/>
                      <a:pt x="1" y="113"/>
                    </a:cubicBezTo>
                    <a:cubicBezTo>
                      <a:pt x="0" y="115"/>
                      <a:pt x="1" y="119"/>
                      <a:pt x="3" y="120"/>
                    </a:cubicBezTo>
                    <a:cubicBezTo>
                      <a:pt x="9" y="122"/>
                      <a:pt x="14" y="124"/>
                      <a:pt x="17" y="129"/>
                    </a:cubicBezTo>
                    <a:cubicBezTo>
                      <a:pt x="18" y="130"/>
                      <a:pt x="18" y="130"/>
                      <a:pt x="19" y="131"/>
                    </a:cubicBezTo>
                    <a:cubicBezTo>
                      <a:pt x="23" y="135"/>
                      <a:pt x="28" y="135"/>
                      <a:pt x="33" y="133"/>
                    </a:cubicBezTo>
                    <a:cubicBezTo>
                      <a:pt x="41" y="130"/>
                      <a:pt x="46" y="122"/>
                      <a:pt x="54" y="118"/>
                    </a:cubicBezTo>
                    <a:cubicBezTo>
                      <a:pt x="57" y="114"/>
                      <a:pt x="59" y="111"/>
                      <a:pt x="61" y="107"/>
                    </a:cubicBezTo>
                    <a:cubicBezTo>
                      <a:pt x="63" y="105"/>
                      <a:pt x="64" y="102"/>
                      <a:pt x="66" y="100"/>
                    </a:cubicBezTo>
                    <a:cubicBezTo>
                      <a:pt x="69" y="98"/>
                      <a:pt x="71" y="94"/>
                      <a:pt x="73" y="91"/>
                    </a:cubicBezTo>
                    <a:cubicBezTo>
                      <a:pt x="79" y="79"/>
                      <a:pt x="78" y="82"/>
                      <a:pt x="89" y="76"/>
                    </a:cubicBezTo>
                    <a:cubicBezTo>
                      <a:pt x="92" y="74"/>
                      <a:pt x="95" y="74"/>
                      <a:pt x="98" y="74"/>
                    </a:cubicBezTo>
                    <a:cubicBezTo>
                      <a:pt x="102" y="74"/>
                      <a:pt x="104" y="72"/>
                      <a:pt x="104" y="69"/>
                    </a:cubicBezTo>
                    <a:cubicBezTo>
                      <a:pt x="102" y="64"/>
                      <a:pt x="103" y="60"/>
                      <a:pt x="109" y="57"/>
                    </a:cubicBezTo>
                    <a:cubicBezTo>
                      <a:pt x="111" y="56"/>
                      <a:pt x="113" y="54"/>
                      <a:pt x="114" y="53"/>
                    </a:cubicBezTo>
                    <a:cubicBezTo>
                      <a:pt x="119" y="45"/>
                      <a:pt x="126" y="39"/>
                      <a:pt x="132" y="32"/>
                    </a:cubicBezTo>
                    <a:cubicBezTo>
                      <a:pt x="134" y="30"/>
                      <a:pt x="135" y="28"/>
                      <a:pt x="135" y="26"/>
                    </a:cubicBezTo>
                    <a:cubicBezTo>
                      <a:pt x="135" y="24"/>
                      <a:pt x="135" y="21"/>
                      <a:pt x="135" y="20"/>
                    </a:cubicBezTo>
                    <a:cubicBezTo>
                      <a:pt x="136" y="19"/>
                      <a:pt x="136" y="18"/>
                      <a:pt x="136" y="18"/>
                    </a:cubicBezTo>
                    <a:cubicBezTo>
                      <a:pt x="136" y="17"/>
                      <a:pt x="137" y="16"/>
                      <a:pt x="137" y="14"/>
                    </a:cubicBezTo>
                    <a:cubicBezTo>
                      <a:pt x="137" y="14"/>
                      <a:pt x="137" y="13"/>
                      <a:pt x="137" y="13"/>
                    </a:cubicBezTo>
                    <a:cubicBezTo>
                      <a:pt x="137" y="12"/>
                      <a:pt x="135" y="10"/>
                      <a:pt x="133"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5" name="Freeform 252">
                <a:extLst>
                  <a:ext uri="{FF2B5EF4-FFF2-40B4-BE49-F238E27FC236}">
                    <a16:creationId xmlns:a16="http://schemas.microsoft.com/office/drawing/2014/main" id="{82C99444-7312-4AF5-A0EA-0BE826875908}"/>
                  </a:ext>
                </a:extLst>
              </p:cNvPr>
              <p:cNvSpPr>
                <a:spLocks/>
              </p:cNvSpPr>
              <p:nvPr/>
            </p:nvSpPr>
            <p:spPr bwMode="auto">
              <a:xfrm>
                <a:off x="3168" y="2985"/>
                <a:ext cx="60" cy="38"/>
              </a:xfrm>
              <a:custGeom>
                <a:avLst/>
                <a:gdLst>
                  <a:gd name="T0" fmla="*/ 61 w 118"/>
                  <a:gd name="T1" fmla="*/ 73 h 74"/>
                  <a:gd name="T2" fmla="*/ 85 w 118"/>
                  <a:gd name="T3" fmla="*/ 62 h 74"/>
                  <a:gd name="T4" fmla="*/ 89 w 118"/>
                  <a:gd name="T5" fmla="*/ 60 h 74"/>
                  <a:gd name="T6" fmla="*/ 103 w 118"/>
                  <a:gd name="T7" fmla="*/ 52 h 74"/>
                  <a:gd name="T8" fmla="*/ 109 w 118"/>
                  <a:gd name="T9" fmla="*/ 48 h 74"/>
                  <a:gd name="T10" fmla="*/ 114 w 118"/>
                  <a:gd name="T11" fmla="*/ 42 h 74"/>
                  <a:gd name="T12" fmla="*/ 115 w 118"/>
                  <a:gd name="T13" fmla="*/ 39 h 74"/>
                  <a:gd name="T14" fmla="*/ 117 w 118"/>
                  <a:gd name="T15" fmla="*/ 27 h 74"/>
                  <a:gd name="T16" fmla="*/ 118 w 118"/>
                  <a:gd name="T17" fmla="*/ 25 h 74"/>
                  <a:gd name="T18" fmla="*/ 117 w 118"/>
                  <a:gd name="T19" fmla="*/ 24 h 74"/>
                  <a:gd name="T20" fmla="*/ 111 w 118"/>
                  <a:gd name="T21" fmla="*/ 21 h 74"/>
                  <a:gd name="T22" fmla="*/ 109 w 118"/>
                  <a:gd name="T23" fmla="*/ 13 h 74"/>
                  <a:gd name="T24" fmla="*/ 105 w 118"/>
                  <a:gd name="T25" fmla="*/ 6 h 74"/>
                  <a:gd name="T26" fmla="*/ 103 w 118"/>
                  <a:gd name="T27" fmla="*/ 5 h 74"/>
                  <a:gd name="T28" fmla="*/ 97 w 118"/>
                  <a:gd name="T29" fmla="*/ 4 h 74"/>
                  <a:gd name="T30" fmla="*/ 88 w 118"/>
                  <a:gd name="T31" fmla="*/ 4 h 74"/>
                  <a:gd name="T32" fmla="*/ 72 w 118"/>
                  <a:gd name="T33" fmla="*/ 8 h 74"/>
                  <a:gd name="T34" fmla="*/ 65 w 118"/>
                  <a:gd name="T35" fmla="*/ 8 h 74"/>
                  <a:gd name="T36" fmla="*/ 55 w 118"/>
                  <a:gd name="T37" fmla="*/ 13 h 74"/>
                  <a:gd name="T38" fmla="*/ 52 w 118"/>
                  <a:gd name="T39" fmla="*/ 13 h 74"/>
                  <a:gd name="T40" fmla="*/ 49 w 118"/>
                  <a:gd name="T41" fmla="*/ 9 h 74"/>
                  <a:gd name="T42" fmla="*/ 45 w 118"/>
                  <a:gd name="T43" fmla="*/ 10 h 74"/>
                  <a:gd name="T44" fmla="*/ 44 w 118"/>
                  <a:gd name="T45" fmla="*/ 16 h 74"/>
                  <a:gd name="T46" fmla="*/ 40 w 118"/>
                  <a:gd name="T47" fmla="*/ 22 h 74"/>
                  <a:gd name="T48" fmla="*/ 37 w 118"/>
                  <a:gd name="T49" fmla="*/ 24 h 74"/>
                  <a:gd name="T50" fmla="*/ 37 w 118"/>
                  <a:gd name="T51" fmla="*/ 24 h 74"/>
                  <a:gd name="T52" fmla="*/ 36 w 118"/>
                  <a:gd name="T53" fmla="*/ 25 h 74"/>
                  <a:gd name="T54" fmla="*/ 37 w 118"/>
                  <a:gd name="T55" fmla="*/ 24 h 74"/>
                  <a:gd name="T56" fmla="*/ 37 w 118"/>
                  <a:gd name="T57" fmla="*/ 24 h 74"/>
                  <a:gd name="T58" fmla="*/ 35 w 118"/>
                  <a:gd name="T59" fmla="*/ 15 h 74"/>
                  <a:gd name="T60" fmla="*/ 31 w 118"/>
                  <a:gd name="T61" fmla="*/ 7 h 74"/>
                  <a:gd name="T62" fmla="*/ 28 w 118"/>
                  <a:gd name="T63" fmla="*/ 3 h 74"/>
                  <a:gd name="T64" fmla="*/ 17 w 118"/>
                  <a:gd name="T65" fmla="*/ 4 h 74"/>
                  <a:gd name="T66" fmla="*/ 17 w 118"/>
                  <a:gd name="T67" fmla="*/ 4 h 74"/>
                  <a:gd name="T68" fmla="*/ 17 w 118"/>
                  <a:gd name="T69" fmla="*/ 4 h 74"/>
                  <a:gd name="T70" fmla="*/ 17 w 118"/>
                  <a:gd name="T71" fmla="*/ 4 h 74"/>
                  <a:gd name="T72" fmla="*/ 17 w 118"/>
                  <a:gd name="T73" fmla="*/ 3 h 74"/>
                  <a:gd name="T74" fmla="*/ 10 w 118"/>
                  <a:gd name="T75" fmla="*/ 7 h 74"/>
                  <a:gd name="T76" fmla="*/ 1 w 118"/>
                  <a:gd name="T77" fmla="*/ 19 h 74"/>
                  <a:gd name="T78" fmla="*/ 5 w 118"/>
                  <a:gd name="T79" fmla="*/ 24 h 74"/>
                  <a:gd name="T80" fmla="*/ 9 w 118"/>
                  <a:gd name="T81" fmla="*/ 23 h 74"/>
                  <a:gd name="T82" fmla="*/ 20 w 118"/>
                  <a:gd name="T83" fmla="*/ 24 h 74"/>
                  <a:gd name="T84" fmla="*/ 21 w 118"/>
                  <a:gd name="T85" fmla="*/ 27 h 74"/>
                  <a:gd name="T86" fmla="*/ 16 w 118"/>
                  <a:gd name="T87" fmla="*/ 32 h 74"/>
                  <a:gd name="T88" fmla="*/ 4 w 118"/>
                  <a:gd name="T89" fmla="*/ 34 h 74"/>
                  <a:gd name="T90" fmla="*/ 3 w 118"/>
                  <a:gd name="T91" fmla="*/ 37 h 74"/>
                  <a:gd name="T92" fmla="*/ 5 w 118"/>
                  <a:gd name="T93" fmla="*/ 39 h 74"/>
                  <a:gd name="T94" fmla="*/ 13 w 118"/>
                  <a:gd name="T95" fmla="*/ 41 h 74"/>
                  <a:gd name="T96" fmla="*/ 17 w 118"/>
                  <a:gd name="T97" fmla="*/ 43 h 74"/>
                  <a:gd name="T98" fmla="*/ 21 w 118"/>
                  <a:gd name="T99" fmla="*/ 50 h 74"/>
                  <a:gd name="T100" fmla="*/ 20 w 118"/>
                  <a:gd name="T101" fmla="*/ 53 h 74"/>
                  <a:gd name="T102" fmla="*/ 17 w 118"/>
                  <a:gd name="T103" fmla="*/ 55 h 74"/>
                  <a:gd name="T104" fmla="*/ 14 w 118"/>
                  <a:gd name="T105" fmla="*/ 59 h 74"/>
                  <a:gd name="T106" fmla="*/ 19 w 118"/>
                  <a:gd name="T107" fmla="*/ 64 h 74"/>
                  <a:gd name="T108" fmla="*/ 24 w 118"/>
                  <a:gd name="T109" fmla="*/ 64 h 74"/>
                  <a:gd name="T110" fmla="*/ 39 w 118"/>
                  <a:gd name="T111" fmla="*/ 68 h 74"/>
                  <a:gd name="T112" fmla="*/ 55 w 118"/>
                  <a:gd name="T113" fmla="*/ 73 h 74"/>
                  <a:gd name="T114" fmla="*/ 61 w 118"/>
                  <a:gd name="T115" fmla="*/ 73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8" h="74">
                    <a:moveTo>
                      <a:pt x="61" y="73"/>
                    </a:moveTo>
                    <a:cubicBezTo>
                      <a:pt x="69" y="70"/>
                      <a:pt x="77" y="65"/>
                      <a:pt x="85" y="62"/>
                    </a:cubicBezTo>
                    <a:cubicBezTo>
                      <a:pt x="87" y="62"/>
                      <a:pt x="88" y="61"/>
                      <a:pt x="89" y="60"/>
                    </a:cubicBezTo>
                    <a:cubicBezTo>
                      <a:pt x="93" y="56"/>
                      <a:pt x="98" y="53"/>
                      <a:pt x="103" y="52"/>
                    </a:cubicBezTo>
                    <a:cubicBezTo>
                      <a:pt x="106" y="51"/>
                      <a:pt x="107" y="50"/>
                      <a:pt x="109" y="48"/>
                    </a:cubicBezTo>
                    <a:cubicBezTo>
                      <a:pt x="110" y="46"/>
                      <a:pt x="112" y="44"/>
                      <a:pt x="114" y="42"/>
                    </a:cubicBezTo>
                    <a:cubicBezTo>
                      <a:pt x="115" y="41"/>
                      <a:pt x="115" y="40"/>
                      <a:pt x="115" y="39"/>
                    </a:cubicBezTo>
                    <a:cubicBezTo>
                      <a:pt x="113" y="34"/>
                      <a:pt x="115" y="31"/>
                      <a:pt x="117" y="27"/>
                    </a:cubicBezTo>
                    <a:cubicBezTo>
                      <a:pt x="118" y="27"/>
                      <a:pt x="118" y="26"/>
                      <a:pt x="118" y="25"/>
                    </a:cubicBezTo>
                    <a:cubicBezTo>
                      <a:pt x="117" y="25"/>
                      <a:pt x="117" y="24"/>
                      <a:pt x="117" y="24"/>
                    </a:cubicBezTo>
                    <a:cubicBezTo>
                      <a:pt x="115" y="23"/>
                      <a:pt x="113" y="22"/>
                      <a:pt x="111" y="21"/>
                    </a:cubicBezTo>
                    <a:cubicBezTo>
                      <a:pt x="108" y="19"/>
                      <a:pt x="110" y="16"/>
                      <a:pt x="109" y="13"/>
                    </a:cubicBezTo>
                    <a:cubicBezTo>
                      <a:pt x="108" y="11"/>
                      <a:pt x="107" y="8"/>
                      <a:pt x="105" y="6"/>
                    </a:cubicBezTo>
                    <a:cubicBezTo>
                      <a:pt x="105" y="5"/>
                      <a:pt x="104" y="5"/>
                      <a:pt x="103" y="5"/>
                    </a:cubicBezTo>
                    <a:cubicBezTo>
                      <a:pt x="100" y="6"/>
                      <a:pt x="98" y="5"/>
                      <a:pt x="97" y="4"/>
                    </a:cubicBezTo>
                    <a:cubicBezTo>
                      <a:pt x="94" y="1"/>
                      <a:pt x="91" y="1"/>
                      <a:pt x="88" y="4"/>
                    </a:cubicBezTo>
                    <a:cubicBezTo>
                      <a:pt x="83" y="8"/>
                      <a:pt x="78" y="10"/>
                      <a:pt x="72" y="8"/>
                    </a:cubicBezTo>
                    <a:cubicBezTo>
                      <a:pt x="70" y="7"/>
                      <a:pt x="67" y="9"/>
                      <a:pt x="65" y="8"/>
                    </a:cubicBezTo>
                    <a:cubicBezTo>
                      <a:pt x="60" y="6"/>
                      <a:pt x="57" y="9"/>
                      <a:pt x="55" y="13"/>
                    </a:cubicBezTo>
                    <a:cubicBezTo>
                      <a:pt x="54" y="13"/>
                      <a:pt x="52" y="13"/>
                      <a:pt x="52" y="13"/>
                    </a:cubicBezTo>
                    <a:cubicBezTo>
                      <a:pt x="51" y="12"/>
                      <a:pt x="50" y="10"/>
                      <a:pt x="49" y="9"/>
                    </a:cubicBezTo>
                    <a:cubicBezTo>
                      <a:pt x="48" y="8"/>
                      <a:pt x="46" y="9"/>
                      <a:pt x="45" y="10"/>
                    </a:cubicBezTo>
                    <a:cubicBezTo>
                      <a:pt x="43" y="12"/>
                      <a:pt x="43" y="14"/>
                      <a:pt x="44" y="16"/>
                    </a:cubicBezTo>
                    <a:cubicBezTo>
                      <a:pt x="45" y="19"/>
                      <a:pt x="43" y="21"/>
                      <a:pt x="40" y="22"/>
                    </a:cubicBezTo>
                    <a:cubicBezTo>
                      <a:pt x="39" y="23"/>
                      <a:pt x="38" y="23"/>
                      <a:pt x="37" y="24"/>
                    </a:cubicBezTo>
                    <a:cubicBezTo>
                      <a:pt x="37" y="24"/>
                      <a:pt x="37" y="24"/>
                      <a:pt x="37" y="24"/>
                    </a:cubicBezTo>
                    <a:cubicBezTo>
                      <a:pt x="37" y="24"/>
                      <a:pt x="37" y="24"/>
                      <a:pt x="36" y="25"/>
                    </a:cubicBezTo>
                    <a:cubicBezTo>
                      <a:pt x="36" y="24"/>
                      <a:pt x="37" y="24"/>
                      <a:pt x="37" y="24"/>
                    </a:cubicBezTo>
                    <a:cubicBezTo>
                      <a:pt x="37" y="24"/>
                      <a:pt x="37" y="24"/>
                      <a:pt x="37" y="24"/>
                    </a:cubicBezTo>
                    <a:cubicBezTo>
                      <a:pt x="35" y="21"/>
                      <a:pt x="34" y="18"/>
                      <a:pt x="35" y="15"/>
                    </a:cubicBezTo>
                    <a:cubicBezTo>
                      <a:pt x="35" y="12"/>
                      <a:pt x="34" y="9"/>
                      <a:pt x="31" y="7"/>
                    </a:cubicBezTo>
                    <a:cubicBezTo>
                      <a:pt x="30" y="6"/>
                      <a:pt x="29" y="4"/>
                      <a:pt x="28" y="3"/>
                    </a:cubicBezTo>
                    <a:cubicBezTo>
                      <a:pt x="24" y="0"/>
                      <a:pt x="22" y="0"/>
                      <a:pt x="17" y="4"/>
                    </a:cubicBezTo>
                    <a:cubicBezTo>
                      <a:pt x="17" y="4"/>
                      <a:pt x="17" y="4"/>
                      <a:pt x="17" y="4"/>
                    </a:cubicBezTo>
                    <a:cubicBezTo>
                      <a:pt x="17" y="4"/>
                      <a:pt x="17" y="4"/>
                      <a:pt x="17" y="4"/>
                    </a:cubicBezTo>
                    <a:cubicBezTo>
                      <a:pt x="17" y="4"/>
                      <a:pt x="17" y="4"/>
                      <a:pt x="17" y="4"/>
                    </a:cubicBezTo>
                    <a:cubicBezTo>
                      <a:pt x="17" y="3"/>
                      <a:pt x="17" y="3"/>
                      <a:pt x="17" y="3"/>
                    </a:cubicBezTo>
                    <a:cubicBezTo>
                      <a:pt x="14" y="4"/>
                      <a:pt x="11" y="4"/>
                      <a:pt x="10" y="7"/>
                    </a:cubicBezTo>
                    <a:cubicBezTo>
                      <a:pt x="7" y="11"/>
                      <a:pt x="4" y="15"/>
                      <a:pt x="1" y="19"/>
                    </a:cubicBezTo>
                    <a:cubicBezTo>
                      <a:pt x="0" y="20"/>
                      <a:pt x="3" y="24"/>
                      <a:pt x="5" y="24"/>
                    </a:cubicBezTo>
                    <a:cubicBezTo>
                      <a:pt x="6" y="24"/>
                      <a:pt x="8" y="24"/>
                      <a:pt x="9" y="23"/>
                    </a:cubicBezTo>
                    <a:cubicBezTo>
                      <a:pt x="13" y="21"/>
                      <a:pt x="17" y="23"/>
                      <a:pt x="20" y="24"/>
                    </a:cubicBezTo>
                    <a:cubicBezTo>
                      <a:pt x="22" y="25"/>
                      <a:pt x="22" y="26"/>
                      <a:pt x="21" y="27"/>
                    </a:cubicBezTo>
                    <a:cubicBezTo>
                      <a:pt x="20" y="29"/>
                      <a:pt x="19" y="32"/>
                      <a:pt x="16" y="32"/>
                    </a:cubicBezTo>
                    <a:cubicBezTo>
                      <a:pt x="12" y="32"/>
                      <a:pt x="8" y="33"/>
                      <a:pt x="4" y="34"/>
                    </a:cubicBezTo>
                    <a:cubicBezTo>
                      <a:pt x="4" y="34"/>
                      <a:pt x="3" y="36"/>
                      <a:pt x="3" y="37"/>
                    </a:cubicBezTo>
                    <a:cubicBezTo>
                      <a:pt x="3" y="38"/>
                      <a:pt x="4" y="39"/>
                      <a:pt x="5" y="39"/>
                    </a:cubicBezTo>
                    <a:cubicBezTo>
                      <a:pt x="7" y="40"/>
                      <a:pt x="10" y="40"/>
                      <a:pt x="13" y="41"/>
                    </a:cubicBezTo>
                    <a:cubicBezTo>
                      <a:pt x="14" y="41"/>
                      <a:pt x="16" y="42"/>
                      <a:pt x="17" y="43"/>
                    </a:cubicBezTo>
                    <a:cubicBezTo>
                      <a:pt x="19" y="45"/>
                      <a:pt x="20" y="48"/>
                      <a:pt x="21" y="50"/>
                    </a:cubicBezTo>
                    <a:cubicBezTo>
                      <a:pt x="21" y="51"/>
                      <a:pt x="21" y="52"/>
                      <a:pt x="20" y="53"/>
                    </a:cubicBezTo>
                    <a:cubicBezTo>
                      <a:pt x="19" y="54"/>
                      <a:pt x="18" y="54"/>
                      <a:pt x="17" y="55"/>
                    </a:cubicBezTo>
                    <a:cubicBezTo>
                      <a:pt x="15" y="55"/>
                      <a:pt x="14" y="56"/>
                      <a:pt x="14" y="59"/>
                    </a:cubicBezTo>
                    <a:cubicBezTo>
                      <a:pt x="14" y="62"/>
                      <a:pt x="15" y="64"/>
                      <a:pt x="19" y="64"/>
                    </a:cubicBezTo>
                    <a:cubicBezTo>
                      <a:pt x="21" y="64"/>
                      <a:pt x="22" y="64"/>
                      <a:pt x="24" y="64"/>
                    </a:cubicBezTo>
                    <a:cubicBezTo>
                      <a:pt x="29" y="64"/>
                      <a:pt x="35" y="64"/>
                      <a:pt x="39" y="68"/>
                    </a:cubicBezTo>
                    <a:cubicBezTo>
                      <a:pt x="44" y="70"/>
                      <a:pt x="49" y="72"/>
                      <a:pt x="55" y="73"/>
                    </a:cubicBezTo>
                    <a:cubicBezTo>
                      <a:pt x="57" y="74"/>
                      <a:pt x="59" y="74"/>
                      <a:pt x="61" y="7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6" name="Freeform 253">
                <a:extLst>
                  <a:ext uri="{FF2B5EF4-FFF2-40B4-BE49-F238E27FC236}">
                    <a16:creationId xmlns:a16="http://schemas.microsoft.com/office/drawing/2014/main" id="{43424008-2CA4-4207-8FEF-09848637F3F6}"/>
                  </a:ext>
                </a:extLst>
              </p:cNvPr>
              <p:cNvSpPr>
                <a:spLocks/>
              </p:cNvSpPr>
              <p:nvPr/>
            </p:nvSpPr>
            <p:spPr bwMode="auto">
              <a:xfrm>
                <a:off x="3697" y="2683"/>
                <a:ext cx="57" cy="50"/>
              </a:xfrm>
              <a:custGeom>
                <a:avLst/>
                <a:gdLst>
                  <a:gd name="T0" fmla="*/ 4 w 112"/>
                  <a:gd name="T1" fmla="*/ 50 h 98"/>
                  <a:gd name="T2" fmla="*/ 7 w 112"/>
                  <a:gd name="T3" fmla="*/ 53 h 98"/>
                  <a:gd name="T4" fmla="*/ 11 w 112"/>
                  <a:gd name="T5" fmla="*/ 54 h 98"/>
                  <a:gd name="T6" fmla="*/ 22 w 112"/>
                  <a:gd name="T7" fmla="*/ 58 h 98"/>
                  <a:gd name="T8" fmla="*/ 23 w 112"/>
                  <a:gd name="T9" fmla="*/ 59 h 98"/>
                  <a:gd name="T10" fmla="*/ 22 w 112"/>
                  <a:gd name="T11" fmla="*/ 60 h 98"/>
                  <a:gd name="T12" fmla="*/ 16 w 112"/>
                  <a:gd name="T13" fmla="*/ 61 h 98"/>
                  <a:gd name="T14" fmla="*/ 10 w 112"/>
                  <a:gd name="T15" fmla="*/ 65 h 98"/>
                  <a:gd name="T16" fmla="*/ 13 w 112"/>
                  <a:gd name="T17" fmla="*/ 70 h 98"/>
                  <a:gd name="T18" fmla="*/ 22 w 112"/>
                  <a:gd name="T19" fmla="*/ 79 h 98"/>
                  <a:gd name="T20" fmla="*/ 25 w 112"/>
                  <a:gd name="T21" fmla="*/ 80 h 98"/>
                  <a:gd name="T22" fmla="*/ 35 w 112"/>
                  <a:gd name="T23" fmla="*/ 65 h 98"/>
                  <a:gd name="T24" fmla="*/ 34 w 112"/>
                  <a:gd name="T25" fmla="*/ 61 h 98"/>
                  <a:gd name="T26" fmla="*/ 35 w 112"/>
                  <a:gd name="T27" fmla="*/ 59 h 98"/>
                  <a:gd name="T28" fmla="*/ 36 w 112"/>
                  <a:gd name="T29" fmla="*/ 59 h 98"/>
                  <a:gd name="T30" fmla="*/ 41 w 112"/>
                  <a:gd name="T31" fmla="*/ 70 h 98"/>
                  <a:gd name="T32" fmla="*/ 40 w 112"/>
                  <a:gd name="T33" fmla="*/ 76 h 98"/>
                  <a:gd name="T34" fmla="*/ 44 w 112"/>
                  <a:gd name="T35" fmla="*/ 82 h 98"/>
                  <a:gd name="T36" fmla="*/ 54 w 112"/>
                  <a:gd name="T37" fmla="*/ 87 h 98"/>
                  <a:gd name="T38" fmla="*/ 67 w 112"/>
                  <a:gd name="T39" fmla="*/ 94 h 98"/>
                  <a:gd name="T40" fmla="*/ 95 w 112"/>
                  <a:gd name="T41" fmla="*/ 98 h 98"/>
                  <a:gd name="T42" fmla="*/ 100 w 112"/>
                  <a:gd name="T43" fmla="*/ 98 h 98"/>
                  <a:gd name="T44" fmla="*/ 110 w 112"/>
                  <a:gd name="T45" fmla="*/ 90 h 98"/>
                  <a:gd name="T46" fmla="*/ 111 w 112"/>
                  <a:gd name="T47" fmla="*/ 84 h 98"/>
                  <a:gd name="T48" fmla="*/ 109 w 112"/>
                  <a:gd name="T49" fmla="*/ 82 h 98"/>
                  <a:gd name="T50" fmla="*/ 103 w 112"/>
                  <a:gd name="T51" fmla="*/ 78 h 98"/>
                  <a:gd name="T52" fmla="*/ 101 w 112"/>
                  <a:gd name="T53" fmla="*/ 72 h 98"/>
                  <a:gd name="T54" fmla="*/ 96 w 112"/>
                  <a:gd name="T55" fmla="*/ 60 h 98"/>
                  <a:gd name="T56" fmla="*/ 82 w 112"/>
                  <a:gd name="T57" fmla="*/ 43 h 98"/>
                  <a:gd name="T58" fmla="*/ 73 w 112"/>
                  <a:gd name="T59" fmla="*/ 43 h 98"/>
                  <a:gd name="T60" fmla="*/ 65 w 112"/>
                  <a:gd name="T61" fmla="*/ 42 h 98"/>
                  <a:gd name="T62" fmla="*/ 55 w 112"/>
                  <a:gd name="T63" fmla="*/ 43 h 98"/>
                  <a:gd name="T64" fmla="*/ 52 w 112"/>
                  <a:gd name="T65" fmla="*/ 44 h 98"/>
                  <a:gd name="T66" fmla="*/ 52 w 112"/>
                  <a:gd name="T67" fmla="*/ 45 h 98"/>
                  <a:gd name="T68" fmla="*/ 51 w 112"/>
                  <a:gd name="T69" fmla="*/ 45 h 98"/>
                  <a:gd name="T70" fmla="*/ 44 w 112"/>
                  <a:gd name="T71" fmla="*/ 52 h 98"/>
                  <a:gd name="T72" fmla="*/ 41 w 112"/>
                  <a:gd name="T73" fmla="*/ 52 h 98"/>
                  <a:gd name="T74" fmla="*/ 42 w 112"/>
                  <a:gd name="T75" fmla="*/ 50 h 98"/>
                  <a:gd name="T76" fmla="*/ 51 w 112"/>
                  <a:gd name="T77" fmla="*/ 45 h 98"/>
                  <a:gd name="T78" fmla="*/ 52 w 112"/>
                  <a:gd name="T79" fmla="*/ 44 h 98"/>
                  <a:gd name="T80" fmla="*/ 52 w 112"/>
                  <a:gd name="T81" fmla="*/ 44 h 98"/>
                  <a:gd name="T82" fmla="*/ 47 w 112"/>
                  <a:gd name="T83" fmla="*/ 32 h 98"/>
                  <a:gd name="T84" fmla="*/ 42 w 112"/>
                  <a:gd name="T85" fmla="*/ 20 h 98"/>
                  <a:gd name="T86" fmla="*/ 38 w 112"/>
                  <a:gd name="T87" fmla="*/ 16 h 98"/>
                  <a:gd name="T88" fmla="*/ 21 w 112"/>
                  <a:gd name="T89" fmla="*/ 6 h 98"/>
                  <a:gd name="T90" fmla="*/ 15 w 112"/>
                  <a:gd name="T91" fmla="*/ 1 h 98"/>
                  <a:gd name="T92" fmla="*/ 9 w 112"/>
                  <a:gd name="T93" fmla="*/ 3 h 98"/>
                  <a:gd name="T94" fmla="*/ 4 w 112"/>
                  <a:gd name="T95" fmla="*/ 16 h 98"/>
                  <a:gd name="T96" fmla="*/ 2 w 112"/>
                  <a:gd name="T97" fmla="*/ 34 h 98"/>
                  <a:gd name="T98" fmla="*/ 4 w 112"/>
                  <a:gd name="T99" fmla="*/ 50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12" h="98">
                    <a:moveTo>
                      <a:pt x="4" y="50"/>
                    </a:moveTo>
                    <a:cubicBezTo>
                      <a:pt x="4" y="52"/>
                      <a:pt x="5" y="53"/>
                      <a:pt x="7" y="53"/>
                    </a:cubicBezTo>
                    <a:cubicBezTo>
                      <a:pt x="8" y="54"/>
                      <a:pt x="10" y="53"/>
                      <a:pt x="11" y="54"/>
                    </a:cubicBezTo>
                    <a:cubicBezTo>
                      <a:pt x="15" y="57"/>
                      <a:pt x="18" y="58"/>
                      <a:pt x="22" y="58"/>
                    </a:cubicBezTo>
                    <a:cubicBezTo>
                      <a:pt x="23" y="58"/>
                      <a:pt x="23" y="59"/>
                      <a:pt x="23" y="59"/>
                    </a:cubicBezTo>
                    <a:cubicBezTo>
                      <a:pt x="24" y="60"/>
                      <a:pt x="24" y="60"/>
                      <a:pt x="22" y="60"/>
                    </a:cubicBezTo>
                    <a:cubicBezTo>
                      <a:pt x="20" y="61"/>
                      <a:pt x="18" y="61"/>
                      <a:pt x="16" y="61"/>
                    </a:cubicBezTo>
                    <a:cubicBezTo>
                      <a:pt x="13" y="62"/>
                      <a:pt x="11" y="63"/>
                      <a:pt x="10" y="65"/>
                    </a:cubicBezTo>
                    <a:cubicBezTo>
                      <a:pt x="9" y="66"/>
                      <a:pt x="10" y="68"/>
                      <a:pt x="13" y="70"/>
                    </a:cubicBezTo>
                    <a:cubicBezTo>
                      <a:pt x="16" y="73"/>
                      <a:pt x="19" y="76"/>
                      <a:pt x="22" y="79"/>
                    </a:cubicBezTo>
                    <a:cubicBezTo>
                      <a:pt x="23" y="80"/>
                      <a:pt x="24" y="80"/>
                      <a:pt x="25" y="80"/>
                    </a:cubicBezTo>
                    <a:cubicBezTo>
                      <a:pt x="32" y="79"/>
                      <a:pt x="36" y="72"/>
                      <a:pt x="35" y="65"/>
                    </a:cubicBezTo>
                    <a:cubicBezTo>
                      <a:pt x="34" y="63"/>
                      <a:pt x="33" y="62"/>
                      <a:pt x="34" y="61"/>
                    </a:cubicBezTo>
                    <a:cubicBezTo>
                      <a:pt x="34" y="60"/>
                      <a:pt x="34" y="60"/>
                      <a:pt x="35" y="59"/>
                    </a:cubicBezTo>
                    <a:cubicBezTo>
                      <a:pt x="35" y="59"/>
                      <a:pt x="36" y="59"/>
                      <a:pt x="36" y="59"/>
                    </a:cubicBezTo>
                    <a:cubicBezTo>
                      <a:pt x="39" y="62"/>
                      <a:pt x="41" y="65"/>
                      <a:pt x="41" y="70"/>
                    </a:cubicBezTo>
                    <a:cubicBezTo>
                      <a:pt x="40" y="72"/>
                      <a:pt x="40" y="74"/>
                      <a:pt x="40" y="76"/>
                    </a:cubicBezTo>
                    <a:cubicBezTo>
                      <a:pt x="39" y="82"/>
                      <a:pt x="39" y="82"/>
                      <a:pt x="44" y="82"/>
                    </a:cubicBezTo>
                    <a:cubicBezTo>
                      <a:pt x="48" y="82"/>
                      <a:pt x="51" y="83"/>
                      <a:pt x="54" y="87"/>
                    </a:cubicBezTo>
                    <a:cubicBezTo>
                      <a:pt x="57" y="93"/>
                      <a:pt x="62" y="94"/>
                      <a:pt x="67" y="94"/>
                    </a:cubicBezTo>
                    <a:cubicBezTo>
                      <a:pt x="77" y="95"/>
                      <a:pt x="86" y="95"/>
                      <a:pt x="95" y="98"/>
                    </a:cubicBezTo>
                    <a:cubicBezTo>
                      <a:pt x="96" y="98"/>
                      <a:pt x="98" y="98"/>
                      <a:pt x="100" y="98"/>
                    </a:cubicBezTo>
                    <a:cubicBezTo>
                      <a:pt x="104" y="96"/>
                      <a:pt x="108" y="94"/>
                      <a:pt x="110" y="90"/>
                    </a:cubicBezTo>
                    <a:cubicBezTo>
                      <a:pt x="112" y="89"/>
                      <a:pt x="112" y="85"/>
                      <a:pt x="111" y="84"/>
                    </a:cubicBezTo>
                    <a:cubicBezTo>
                      <a:pt x="110" y="83"/>
                      <a:pt x="109" y="82"/>
                      <a:pt x="109" y="82"/>
                    </a:cubicBezTo>
                    <a:cubicBezTo>
                      <a:pt x="107" y="80"/>
                      <a:pt x="105" y="79"/>
                      <a:pt x="103" y="78"/>
                    </a:cubicBezTo>
                    <a:cubicBezTo>
                      <a:pt x="101" y="76"/>
                      <a:pt x="101" y="74"/>
                      <a:pt x="101" y="72"/>
                    </a:cubicBezTo>
                    <a:cubicBezTo>
                      <a:pt x="102" y="67"/>
                      <a:pt x="97" y="64"/>
                      <a:pt x="96" y="60"/>
                    </a:cubicBezTo>
                    <a:cubicBezTo>
                      <a:pt x="95" y="52"/>
                      <a:pt x="89" y="47"/>
                      <a:pt x="82" y="43"/>
                    </a:cubicBezTo>
                    <a:cubicBezTo>
                      <a:pt x="79" y="41"/>
                      <a:pt x="75" y="41"/>
                      <a:pt x="73" y="43"/>
                    </a:cubicBezTo>
                    <a:cubicBezTo>
                      <a:pt x="70" y="45"/>
                      <a:pt x="68" y="44"/>
                      <a:pt x="65" y="42"/>
                    </a:cubicBezTo>
                    <a:cubicBezTo>
                      <a:pt x="62" y="40"/>
                      <a:pt x="58" y="40"/>
                      <a:pt x="55" y="43"/>
                    </a:cubicBezTo>
                    <a:cubicBezTo>
                      <a:pt x="54" y="43"/>
                      <a:pt x="53" y="44"/>
                      <a:pt x="52" y="44"/>
                    </a:cubicBezTo>
                    <a:cubicBezTo>
                      <a:pt x="52" y="44"/>
                      <a:pt x="52" y="45"/>
                      <a:pt x="52" y="45"/>
                    </a:cubicBezTo>
                    <a:cubicBezTo>
                      <a:pt x="52" y="45"/>
                      <a:pt x="52" y="45"/>
                      <a:pt x="51" y="45"/>
                    </a:cubicBezTo>
                    <a:cubicBezTo>
                      <a:pt x="49" y="47"/>
                      <a:pt x="46" y="50"/>
                      <a:pt x="44" y="52"/>
                    </a:cubicBezTo>
                    <a:cubicBezTo>
                      <a:pt x="43" y="53"/>
                      <a:pt x="42" y="53"/>
                      <a:pt x="41" y="52"/>
                    </a:cubicBezTo>
                    <a:cubicBezTo>
                      <a:pt x="41" y="51"/>
                      <a:pt x="41" y="51"/>
                      <a:pt x="42" y="50"/>
                    </a:cubicBezTo>
                    <a:cubicBezTo>
                      <a:pt x="44" y="47"/>
                      <a:pt x="47" y="45"/>
                      <a:pt x="51" y="45"/>
                    </a:cubicBezTo>
                    <a:cubicBezTo>
                      <a:pt x="51" y="45"/>
                      <a:pt x="52" y="45"/>
                      <a:pt x="52" y="44"/>
                    </a:cubicBezTo>
                    <a:cubicBezTo>
                      <a:pt x="52" y="44"/>
                      <a:pt x="52" y="44"/>
                      <a:pt x="52" y="44"/>
                    </a:cubicBezTo>
                    <a:cubicBezTo>
                      <a:pt x="53" y="39"/>
                      <a:pt x="52" y="35"/>
                      <a:pt x="47" y="32"/>
                    </a:cubicBezTo>
                    <a:cubicBezTo>
                      <a:pt x="44" y="29"/>
                      <a:pt x="42" y="25"/>
                      <a:pt x="42" y="20"/>
                    </a:cubicBezTo>
                    <a:cubicBezTo>
                      <a:pt x="42" y="18"/>
                      <a:pt x="40" y="16"/>
                      <a:pt x="38" y="16"/>
                    </a:cubicBezTo>
                    <a:cubicBezTo>
                      <a:pt x="31" y="15"/>
                      <a:pt x="26" y="11"/>
                      <a:pt x="21" y="6"/>
                    </a:cubicBezTo>
                    <a:cubicBezTo>
                      <a:pt x="20" y="4"/>
                      <a:pt x="17" y="3"/>
                      <a:pt x="15" y="1"/>
                    </a:cubicBezTo>
                    <a:cubicBezTo>
                      <a:pt x="13" y="0"/>
                      <a:pt x="10" y="2"/>
                      <a:pt x="9" y="3"/>
                    </a:cubicBezTo>
                    <a:cubicBezTo>
                      <a:pt x="8" y="8"/>
                      <a:pt x="7" y="12"/>
                      <a:pt x="4" y="16"/>
                    </a:cubicBezTo>
                    <a:cubicBezTo>
                      <a:pt x="0" y="21"/>
                      <a:pt x="0" y="28"/>
                      <a:pt x="2" y="34"/>
                    </a:cubicBezTo>
                    <a:cubicBezTo>
                      <a:pt x="4" y="40"/>
                      <a:pt x="5" y="45"/>
                      <a:pt x="4" y="5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7" name="Freeform 254">
                <a:extLst>
                  <a:ext uri="{FF2B5EF4-FFF2-40B4-BE49-F238E27FC236}">
                    <a16:creationId xmlns:a16="http://schemas.microsoft.com/office/drawing/2014/main" id="{AF4CEDE5-92A9-4D33-9106-8D0B876921E4}"/>
                  </a:ext>
                </a:extLst>
              </p:cNvPr>
              <p:cNvSpPr>
                <a:spLocks/>
              </p:cNvSpPr>
              <p:nvPr/>
            </p:nvSpPr>
            <p:spPr bwMode="auto">
              <a:xfrm>
                <a:off x="4470" y="3834"/>
                <a:ext cx="38" cy="82"/>
              </a:xfrm>
              <a:custGeom>
                <a:avLst/>
                <a:gdLst>
                  <a:gd name="T0" fmla="*/ 73 w 76"/>
                  <a:gd name="T1" fmla="*/ 77 h 160"/>
                  <a:gd name="T2" fmla="*/ 68 w 76"/>
                  <a:gd name="T3" fmla="*/ 77 h 160"/>
                  <a:gd name="T4" fmla="*/ 66 w 76"/>
                  <a:gd name="T5" fmla="*/ 78 h 160"/>
                  <a:gd name="T6" fmla="*/ 53 w 76"/>
                  <a:gd name="T7" fmla="*/ 78 h 160"/>
                  <a:gd name="T8" fmla="*/ 48 w 76"/>
                  <a:gd name="T9" fmla="*/ 70 h 160"/>
                  <a:gd name="T10" fmla="*/ 46 w 76"/>
                  <a:gd name="T11" fmla="*/ 58 h 160"/>
                  <a:gd name="T12" fmla="*/ 44 w 76"/>
                  <a:gd name="T13" fmla="*/ 54 h 160"/>
                  <a:gd name="T14" fmla="*/ 42 w 76"/>
                  <a:gd name="T15" fmla="*/ 52 h 160"/>
                  <a:gd name="T16" fmla="*/ 41 w 76"/>
                  <a:gd name="T17" fmla="*/ 53 h 160"/>
                  <a:gd name="T18" fmla="*/ 40 w 76"/>
                  <a:gd name="T19" fmla="*/ 57 h 160"/>
                  <a:gd name="T20" fmla="*/ 38 w 76"/>
                  <a:gd name="T21" fmla="*/ 59 h 160"/>
                  <a:gd name="T22" fmla="*/ 35 w 76"/>
                  <a:gd name="T23" fmla="*/ 55 h 160"/>
                  <a:gd name="T24" fmla="*/ 37 w 76"/>
                  <a:gd name="T25" fmla="*/ 33 h 160"/>
                  <a:gd name="T26" fmla="*/ 35 w 76"/>
                  <a:gd name="T27" fmla="*/ 20 h 160"/>
                  <a:gd name="T28" fmla="*/ 24 w 76"/>
                  <a:gd name="T29" fmla="*/ 7 h 160"/>
                  <a:gd name="T30" fmla="*/ 21 w 76"/>
                  <a:gd name="T31" fmla="*/ 2 h 160"/>
                  <a:gd name="T32" fmla="*/ 20 w 76"/>
                  <a:gd name="T33" fmla="*/ 1 h 160"/>
                  <a:gd name="T34" fmla="*/ 17 w 76"/>
                  <a:gd name="T35" fmla="*/ 1 h 160"/>
                  <a:gd name="T36" fmla="*/ 17 w 76"/>
                  <a:gd name="T37" fmla="*/ 2 h 160"/>
                  <a:gd name="T38" fmla="*/ 19 w 76"/>
                  <a:gd name="T39" fmla="*/ 15 h 160"/>
                  <a:gd name="T40" fmla="*/ 19 w 76"/>
                  <a:gd name="T41" fmla="*/ 25 h 160"/>
                  <a:gd name="T42" fmla="*/ 23 w 76"/>
                  <a:gd name="T43" fmla="*/ 39 h 160"/>
                  <a:gd name="T44" fmla="*/ 24 w 76"/>
                  <a:gd name="T45" fmla="*/ 53 h 160"/>
                  <a:gd name="T46" fmla="*/ 25 w 76"/>
                  <a:gd name="T47" fmla="*/ 58 h 160"/>
                  <a:gd name="T48" fmla="*/ 27 w 76"/>
                  <a:gd name="T49" fmla="*/ 64 h 160"/>
                  <a:gd name="T50" fmla="*/ 24 w 76"/>
                  <a:gd name="T51" fmla="*/ 79 h 160"/>
                  <a:gd name="T52" fmla="*/ 18 w 76"/>
                  <a:gd name="T53" fmla="*/ 94 h 160"/>
                  <a:gd name="T54" fmla="*/ 12 w 76"/>
                  <a:gd name="T55" fmla="*/ 100 h 160"/>
                  <a:gd name="T56" fmla="*/ 5 w 76"/>
                  <a:gd name="T57" fmla="*/ 103 h 160"/>
                  <a:gd name="T58" fmla="*/ 3 w 76"/>
                  <a:gd name="T59" fmla="*/ 114 h 160"/>
                  <a:gd name="T60" fmla="*/ 11 w 76"/>
                  <a:gd name="T61" fmla="*/ 122 h 160"/>
                  <a:gd name="T62" fmla="*/ 14 w 76"/>
                  <a:gd name="T63" fmla="*/ 132 h 160"/>
                  <a:gd name="T64" fmla="*/ 11 w 76"/>
                  <a:gd name="T65" fmla="*/ 139 h 160"/>
                  <a:gd name="T66" fmla="*/ 2 w 76"/>
                  <a:gd name="T67" fmla="*/ 151 h 160"/>
                  <a:gd name="T68" fmla="*/ 2 w 76"/>
                  <a:gd name="T69" fmla="*/ 154 h 160"/>
                  <a:gd name="T70" fmla="*/ 7 w 76"/>
                  <a:gd name="T71" fmla="*/ 159 h 160"/>
                  <a:gd name="T72" fmla="*/ 11 w 76"/>
                  <a:gd name="T73" fmla="*/ 160 h 160"/>
                  <a:gd name="T74" fmla="*/ 21 w 76"/>
                  <a:gd name="T75" fmla="*/ 152 h 160"/>
                  <a:gd name="T76" fmla="*/ 37 w 76"/>
                  <a:gd name="T77" fmla="*/ 136 h 160"/>
                  <a:gd name="T78" fmla="*/ 46 w 76"/>
                  <a:gd name="T79" fmla="*/ 117 h 160"/>
                  <a:gd name="T80" fmla="*/ 54 w 76"/>
                  <a:gd name="T81" fmla="*/ 110 h 160"/>
                  <a:gd name="T82" fmla="*/ 57 w 76"/>
                  <a:gd name="T83" fmla="*/ 110 h 160"/>
                  <a:gd name="T84" fmla="*/ 60 w 76"/>
                  <a:gd name="T85" fmla="*/ 108 h 160"/>
                  <a:gd name="T86" fmla="*/ 69 w 76"/>
                  <a:gd name="T87" fmla="*/ 97 h 160"/>
                  <a:gd name="T88" fmla="*/ 73 w 76"/>
                  <a:gd name="T89" fmla="*/ 91 h 160"/>
                  <a:gd name="T90" fmla="*/ 76 w 76"/>
                  <a:gd name="T91" fmla="*/ 82 h 160"/>
                  <a:gd name="T92" fmla="*/ 73 w 76"/>
                  <a:gd name="T93" fmla="*/ 77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6" h="160">
                    <a:moveTo>
                      <a:pt x="73" y="77"/>
                    </a:moveTo>
                    <a:cubicBezTo>
                      <a:pt x="72" y="76"/>
                      <a:pt x="70" y="76"/>
                      <a:pt x="68" y="77"/>
                    </a:cubicBezTo>
                    <a:cubicBezTo>
                      <a:pt x="67" y="77"/>
                      <a:pt x="67" y="78"/>
                      <a:pt x="66" y="78"/>
                    </a:cubicBezTo>
                    <a:cubicBezTo>
                      <a:pt x="59" y="82"/>
                      <a:pt x="58" y="82"/>
                      <a:pt x="53" y="78"/>
                    </a:cubicBezTo>
                    <a:cubicBezTo>
                      <a:pt x="50" y="76"/>
                      <a:pt x="48" y="73"/>
                      <a:pt x="48" y="70"/>
                    </a:cubicBezTo>
                    <a:cubicBezTo>
                      <a:pt x="48" y="66"/>
                      <a:pt x="47" y="62"/>
                      <a:pt x="46" y="58"/>
                    </a:cubicBezTo>
                    <a:cubicBezTo>
                      <a:pt x="46" y="57"/>
                      <a:pt x="45" y="55"/>
                      <a:pt x="44" y="54"/>
                    </a:cubicBezTo>
                    <a:cubicBezTo>
                      <a:pt x="44" y="53"/>
                      <a:pt x="43" y="53"/>
                      <a:pt x="42" y="52"/>
                    </a:cubicBezTo>
                    <a:cubicBezTo>
                      <a:pt x="42" y="52"/>
                      <a:pt x="41" y="53"/>
                      <a:pt x="41" y="53"/>
                    </a:cubicBezTo>
                    <a:cubicBezTo>
                      <a:pt x="40" y="54"/>
                      <a:pt x="40" y="56"/>
                      <a:pt x="40" y="57"/>
                    </a:cubicBezTo>
                    <a:cubicBezTo>
                      <a:pt x="39" y="57"/>
                      <a:pt x="38" y="58"/>
                      <a:pt x="38" y="59"/>
                    </a:cubicBezTo>
                    <a:cubicBezTo>
                      <a:pt x="37" y="59"/>
                      <a:pt x="34" y="57"/>
                      <a:pt x="35" y="55"/>
                    </a:cubicBezTo>
                    <a:cubicBezTo>
                      <a:pt x="36" y="48"/>
                      <a:pt x="35" y="40"/>
                      <a:pt x="37" y="33"/>
                    </a:cubicBezTo>
                    <a:cubicBezTo>
                      <a:pt x="38" y="28"/>
                      <a:pt x="38" y="24"/>
                      <a:pt x="35" y="20"/>
                    </a:cubicBezTo>
                    <a:cubicBezTo>
                      <a:pt x="31" y="16"/>
                      <a:pt x="29" y="10"/>
                      <a:pt x="24" y="7"/>
                    </a:cubicBezTo>
                    <a:cubicBezTo>
                      <a:pt x="22" y="6"/>
                      <a:pt x="22" y="4"/>
                      <a:pt x="21" y="2"/>
                    </a:cubicBezTo>
                    <a:cubicBezTo>
                      <a:pt x="21" y="2"/>
                      <a:pt x="21" y="1"/>
                      <a:pt x="20" y="1"/>
                    </a:cubicBezTo>
                    <a:cubicBezTo>
                      <a:pt x="19" y="0"/>
                      <a:pt x="18" y="0"/>
                      <a:pt x="17" y="1"/>
                    </a:cubicBezTo>
                    <a:cubicBezTo>
                      <a:pt x="17" y="1"/>
                      <a:pt x="17" y="2"/>
                      <a:pt x="17" y="2"/>
                    </a:cubicBezTo>
                    <a:cubicBezTo>
                      <a:pt x="17" y="7"/>
                      <a:pt x="21" y="11"/>
                      <a:pt x="19" y="15"/>
                    </a:cubicBezTo>
                    <a:cubicBezTo>
                      <a:pt x="17" y="18"/>
                      <a:pt x="18" y="21"/>
                      <a:pt x="19" y="25"/>
                    </a:cubicBezTo>
                    <a:cubicBezTo>
                      <a:pt x="21" y="29"/>
                      <a:pt x="22" y="34"/>
                      <a:pt x="23" y="39"/>
                    </a:cubicBezTo>
                    <a:cubicBezTo>
                      <a:pt x="24" y="44"/>
                      <a:pt x="26" y="48"/>
                      <a:pt x="24" y="53"/>
                    </a:cubicBezTo>
                    <a:cubicBezTo>
                      <a:pt x="24" y="55"/>
                      <a:pt x="25" y="57"/>
                      <a:pt x="25" y="58"/>
                    </a:cubicBezTo>
                    <a:cubicBezTo>
                      <a:pt x="26" y="60"/>
                      <a:pt x="27" y="62"/>
                      <a:pt x="27" y="64"/>
                    </a:cubicBezTo>
                    <a:cubicBezTo>
                      <a:pt x="27" y="69"/>
                      <a:pt x="26" y="74"/>
                      <a:pt x="24" y="79"/>
                    </a:cubicBezTo>
                    <a:cubicBezTo>
                      <a:pt x="22" y="84"/>
                      <a:pt x="20" y="89"/>
                      <a:pt x="18" y="94"/>
                    </a:cubicBezTo>
                    <a:cubicBezTo>
                      <a:pt x="17" y="97"/>
                      <a:pt x="15" y="99"/>
                      <a:pt x="12" y="100"/>
                    </a:cubicBezTo>
                    <a:cubicBezTo>
                      <a:pt x="10" y="100"/>
                      <a:pt x="7" y="102"/>
                      <a:pt x="5" y="103"/>
                    </a:cubicBezTo>
                    <a:cubicBezTo>
                      <a:pt x="1" y="105"/>
                      <a:pt x="0" y="111"/>
                      <a:pt x="3" y="114"/>
                    </a:cubicBezTo>
                    <a:cubicBezTo>
                      <a:pt x="6" y="117"/>
                      <a:pt x="8" y="120"/>
                      <a:pt x="11" y="122"/>
                    </a:cubicBezTo>
                    <a:cubicBezTo>
                      <a:pt x="14" y="125"/>
                      <a:pt x="14" y="128"/>
                      <a:pt x="14" y="132"/>
                    </a:cubicBezTo>
                    <a:cubicBezTo>
                      <a:pt x="14" y="134"/>
                      <a:pt x="13" y="137"/>
                      <a:pt x="11" y="139"/>
                    </a:cubicBezTo>
                    <a:cubicBezTo>
                      <a:pt x="8" y="143"/>
                      <a:pt x="5" y="147"/>
                      <a:pt x="2" y="151"/>
                    </a:cubicBezTo>
                    <a:cubicBezTo>
                      <a:pt x="1" y="151"/>
                      <a:pt x="1" y="153"/>
                      <a:pt x="2" y="154"/>
                    </a:cubicBezTo>
                    <a:cubicBezTo>
                      <a:pt x="3" y="156"/>
                      <a:pt x="5" y="158"/>
                      <a:pt x="7" y="159"/>
                    </a:cubicBezTo>
                    <a:cubicBezTo>
                      <a:pt x="8" y="160"/>
                      <a:pt x="10" y="160"/>
                      <a:pt x="11" y="160"/>
                    </a:cubicBezTo>
                    <a:cubicBezTo>
                      <a:pt x="15" y="158"/>
                      <a:pt x="18" y="155"/>
                      <a:pt x="21" y="152"/>
                    </a:cubicBezTo>
                    <a:cubicBezTo>
                      <a:pt x="27" y="147"/>
                      <a:pt x="32" y="141"/>
                      <a:pt x="37" y="136"/>
                    </a:cubicBezTo>
                    <a:cubicBezTo>
                      <a:pt x="42" y="130"/>
                      <a:pt x="46" y="124"/>
                      <a:pt x="46" y="117"/>
                    </a:cubicBezTo>
                    <a:cubicBezTo>
                      <a:pt x="46" y="113"/>
                      <a:pt x="50" y="110"/>
                      <a:pt x="54" y="110"/>
                    </a:cubicBezTo>
                    <a:cubicBezTo>
                      <a:pt x="55" y="109"/>
                      <a:pt x="56" y="110"/>
                      <a:pt x="57" y="110"/>
                    </a:cubicBezTo>
                    <a:cubicBezTo>
                      <a:pt x="58" y="109"/>
                      <a:pt x="60" y="109"/>
                      <a:pt x="60" y="108"/>
                    </a:cubicBezTo>
                    <a:cubicBezTo>
                      <a:pt x="61" y="103"/>
                      <a:pt x="66" y="100"/>
                      <a:pt x="69" y="97"/>
                    </a:cubicBezTo>
                    <a:cubicBezTo>
                      <a:pt x="71" y="96"/>
                      <a:pt x="72" y="93"/>
                      <a:pt x="73" y="91"/>
                    </a:cubicBezTo>
                    <a:cubicBezTo>
                      <a:pt x="74" y="88"/>
                      <a:pt x="75" y="85"/>
                      <a:pt x="76" y="82"/>
                    </a:cubicBezTo>
                    <a:cubicBezTo>
                      <a:pt x="76" y="80"/>
                      <a:pt x="75" y="78"/>
                      <a:pt x="73" y="7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8" name="Freeform 255">
                <a:extLst>
                  <a:ext uri="{FF2B5EF4-FFF2-40B4-BE49-F238E27FC236}">
                    <a16:creationId xmlns:a16="http://schemas.microsoft.com/office/drawing/2014/main" id="{322D579F-A942-4A1A-A11D-49CC0A0EFF11}"/>
                  </a:ext>
                </a:extLst>
              </p:cNvPr>
              <p:cNvSpPr>
                <a:spLocks noEditPoints="1"/>
              </p:cNvSpPr>
              <p:nvPr/>
            </p:nvSpPr>
            <p:spPr bwMode="auto">
              <a:xfrm>
                <a:off x="3968" y="2710"/>
                <a:ext cx="48" cy="34"/>
              </a:xfrm>
              <a:custGeom>
                <a:avLst/>
                <a:gdLst>
                  <a:gd name="T0" fmla="*/ 8 w 94"/>
                  <a:gd name="T1" fmla="*/ 38 h 66"/>
                  <a:gd name="T2" fmla="*/ 13 w 94"/>
                  <a:gd name="T3" fmla="*/ 49 h 66"/>
                  <a:gd name="T4" fmla="*/ 17 w 94"/>
                  <a:gd name="T5" fmla="*/ 53 h 66"/>
                  <a:gd name="T6" fmla="*/ 25 w 94"/>
                  <a:gd name="T7" fmla="*/ 57 h 66"/>
                  <a:gd name="T8" fmla="*/ 35 w 94"/>
                  <a:gd name="T9" fmla="*/ 63 h 66"/>
                  <a:gd name="T10" fmla="*/ 44 w 94"/>
                  <a:gd name="T11" fmla="*/ 66 h 66"/>
                  <a:gd name="T12" fmla="*/ 52 w 94"/>
                  <a:gd name="T13" fmla="*/ 66 h 66"/>
                  <a:gd name="T14" fmla="*/ 56 w 94"/>
                  <a:gd name="T15" fmla="*/ 63 h 66"/>
                  <a:gd name="T16" fmla="*/ 60 w 94"/>
                  <a:gd name="T17" fmla="*/ 56 h 66"/>
                  <a:gd name="T18" fmla="*/ 65 w 94"/>
                  <a:gd name="T19" fmla="*/ 50 h 66"/>
                  <a:gd name="T20" fmla="*/ 78 w 94"/>
                  <a:gd name="T21" fmla="*/ 45 h 66"/>
                  <a:gd name="T22" fmla="*/ 82 w 94"/>
                  <a:gd name="T23" fmla="*/ 44 h 66"/>
                  <a:gd name="T24" fmla="*/ 86 w 94"/>
                  <a:gd name="T25" fmla="*/ 40 h 66"/>
                  <a:gd name="T26" fmla="*/ 87 w 94"/>
                  <a:gd name="T27" fmla="*/ 37 h 66"/>
                  <a:gd name="T28" fmla="*/ 89 w 94"/>
                  <a:gd name="T29" fmla="*/ 34 h 66"/>
                  <a:gd name="T30" fmla="*/ 92 w 94"/>
                  <a:gd name="T31" fmla="*/ 31 h 66"/>
                  <a:gd name="T32" fmla="*/ 94 w 94"/>
                  <a:gd name="T33" fmla="*/ 27 h 66"/>
                  <a:gd name="T34" fmla="*/ 94 w 94"/>
                  <a:gd name="T35" fmla="*/ 21 h 66"/>
                  <a:gd name="T36" fmla="*/ 91 w 94"/>
                  <a:gd name="T37" fmla="*/ 13 h 66"/>
                  <a:gd name="T38" fmla="*/ 85 w 94"/>
                  <a:gd name="T39" fmla="*/ 5 h 66"/>
                  <a:gd name="T40" fmla="*/ 64 w 94"/>
                  <a:gd name="T41" fmla="*/ 1 h 66"/>
                  <a:gd name="T42" fmla="*/ 63 w 94"/>
                  <a:gd name="T43" fmla="*/ 1 h 66"/>
                  <a:gd name="T44" fmla="*/ 59 w 94"/>
                  <a:gd name="T45" fmla="*/ 3 h 66"/>
                  <a:gd name="T46" fmla="*/ 59 w 94"/>
                  <a:gd name="T47" fmla="*/ 6 h 66"/>
                  <a:gd name="T48" fmla="*/ 63 w 94"/>
                  <a:gd name="T49" fmla="*/ 22 h 66"/>
                  <a:gd name="T50" fmla="*/ 64 w 94"/>
                  <a:gd name="T51" fmla="*/ 26 h 66"/>
                  <a:gd name="T52" fmla="*/ 64 w 94"/>
                  <a:gd name="T53" fmla="*/ 26 h 66"/>
                  <a:gd name="T54" fmla="*/ 65 w 94"/>
                  <a:gd name="T55" fmla="*/ 28 h 66"/>
                  <a:gd name="T56" fmla="*/ 64 w 94"/>
                  <a:gd name="T57" fmla="*/ 27 h 66"/>
                  <a:gd name="T58" fmla="*/ 64 w 94"/>
                  <a:gd name="T59" fmla="*/ 26 h 66"/>
                  <a:gd name="T60" fmla="*/ 62 w 94"/>
                  <a:gd name="T61" fmla="*/ 25 h 66"/>
                  <a:gd name="T62" fmla="*/ 55 w 94"/>
                  <a:gd name="T63" fmla="*/ 8 h 66"/>
                  <a:gd name="T64" fmla="*/ 48 w 94"/>
                  <a:gd name="T65" fmla="*/ 2 h 66"/>
                  <a:gd name="T66" fmla="*/ 39 w 94"/>
                  <a:gd name="T67" fmla="*/ 0 h 66"/>
                  <a:gd name="T68" fmla="*/ 36 w 94"/>
                  <a:gd name="T69" fmla="*/ 1 h 66"/>
                  <a:gd name="T70" fmla="*/ 34 w 94"/>
                  <a:gd name="T71" fmla="*/ 7 h 66"/>
                  <a:gd name="T72" fmla="*/ 34 w 94"/>
                  <a:gd name="T73" fmla="*/ 17 h 66"/>
                  <a:gd name="T74" fmla="*/ 34 w 94"/>
                  <a:gd name="T75" fmla="*/ 17 h 66"/>
                  <a:gd name="T76" fmla="*/ 36 w 94"/>
                  <a:gd name="T77" fmla="*/ 19 h 66"/>
                  <a:gd name="T78" fmla="*/ 34 w 94"/>
                  <a:gd name="T79" fmla="*/ 17 h 66"/>
                  <a:gd name="T80" fmla="*/ 34 w 94"/>
                  <a:gd name="T81" fmla="*/ 17 h 66"/>
                  <a:gd name="T82" fmla="*/ 21 w 94"/>
                  <a:gd name="T83" fmla="*/ 11 h 66"/>
                  <a:gd name="T84" fmla="*/ 10 w 94"/>
                  <a:gd name="T85" fmla="*/ 5 h 66"/>
                  <a:gd name="T86" fmla="*/ 5 w 94"/>
                  <a:gd name="T87" fmla="*/ 8 h 66"/>
                  <a:gd name="T88" fmla="*/ 0 w 94"/>
                  <a:gd name="T89" fmla="*/ 20 h 66"/>
                  <a:gd name="T90" fmla="*/ 1 w 94"/>
                  <a:gd name="T91" fmla="*/ 25 h 66"/>
                  <a:gd name="T92" fmla="*/ 8 w 94"/>
                  <a:gd name="T93" fmla="*/ 38 h 66"/>
                  <a:gd name="T94" fmla="*/ 68 w 94"/>
                  <a:gd name="T95" fmla="*/ 30 h 66"/>
                  <a:gd name="T96" fmla="*/ 68 w 94"/>
                  <a:gd name="T97" fmla="*/ 31 h 66"/>
                  <a:gd name="T98" fmla="*/ 67 w 94"/>
                  <a:gd name="T99" fmla="*/ 30 h 66"/>
                  <a:gd name="T100" fmla="*/ 67 w 94"/>
                  <a:gd name="T101" fmla="*/ 29 h 66"/>
                  <a:gd name="T102" fmla="*/ 68 w 94"/>
                  <a:gd name="T103" fmla="*/ 30 h 66"/>
                  <a:gd name="T104" fmla="*/ 38 w 94"/>
                  <a:gd name="T105" fmla="*/ 20 h 66"/>
                  <a:gd name="T106" fmla="*/ 38 w 94"/>
                  <a:gd name="T107" fmla="*/ 20 h 66"/>
                  <a:gd name="T108" fmla="*/ 38 w 94"/>
                  <a:gd name="T109" fmla="*/ 20 h 66"/>
                  <a:gd name="T110" fmla="*/ 36 w 94"/>
                  <a:gd name="T111" fmla="*/ 19 h 66"/>
                  <a:gd name="T112" fmla="*/ 38 w 94"/>
                  <a:gd name="T113" fmla="*/ 20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94" h="66">
                    <a:moveTo>
                      <a:pt x="8" y="38"/>
                    </a:moveTo>
                    <a:cubicBezTo>
                      <a:pt x="10" y="42"/>
                      <a:pt x="13" y="44"/>
                      <a:pt x="13" y="49"/>
                    </a:cubicBezTo>
                    <a:cubicBezTo>
                      <a:pt x="14" y="51"/>
                      <a:pt x="15" y="52"/>
                      <a:pt x="17" y="53"/>
                    </a:cubicBezTo>
                    <a:cubicBezTo>
                      <a:pt x="19" y="55"/>
                      <a:pt x="22" y="56"/>
                      <a:pt x="25" y="57"/>
                    </a:cubicBezTo>
                    <a:cubicBezTo>
                      <a:pt x="29" y="58"/>
                      <a:pt x="32" y="60"/>
                      <a:pt x="35" y="63"/>
                    </a:cubicBezTo>
                    <a:cubicBezTo>
                      <a:pt x="37" y="65"/>
                      <a:pt x="40" y="66"/>
                      <a:pt x="44" y="66"/>
                    </a:cubicBezTo>
                    <a:cubicBezTo>
                      <a:pt x="47" y="65"/>
                      <a:pt x="49" y="66"/>
                      <a:pt x="52" y="66"/>
                    </a:cubicBezTo>
                    <a:cubicBezTo>
                      <a:pt x="53" y="66"/>
                      <a:pt x="55" y="64"/>
                      <a:pt x="56" y="63"/>
                    </a:cubicBezTo>
                    <a:cubicBezTo>
                      <a:pt x="57" y="61"/>
                      <a:pt x="57" y="58"/>
                      <a:pt x="60" y="56"/>
                    </a:cubicBezTo>
                    <a:cubicBezTo>
                      <a:pt x="62" y="55"/>
                      <a:pt x="64" y="52"/>
                      <a:pt x="65" y="50"/>
                    </a:cubicBezTo>
                    <a:cubicBezTo>
                      <a:pt x="68" y="46"/>
                      <a:pt x="72" y="43"/>
                      <a:pt x="78" y="45"/>
                    </a:cubicBezTo>
                    <a:cubicBezTo>
                      <a:pt x="79" y="45"/>
                      <a:pt x="81" y="44"/>
                      <a:pt x="82" y="44"/>
                    </a:cubicBezTo>
                    <a:cubicBezTo>
                      <a:pt x="84" y="43"/>
                      <a:pt x="85" y="42"/>
                      <a:pt x="86" y="40"/>
                    </a:cubicBezTo>
                    <a:cubicBezTo>
                      <a:pt x="86" y="40"/>
                      <a:pt x="87" y="38"/>
                      <a:pt x="87" y="37"/>
                    </a:cubicBezTo>
                    <a:cubicBezTo>
                      <a:pt x="87" y="35"/>
                      <a:pt x="88" y="35"/>
                      <a:pt x="89" y="34"/>
                    </a:cubicBezTo>
                    <a:cubicBezTo>
                      <a:pt x="90" y="33"/>
                      <a:pt x="91" y="32"/>
                      <a:pt x="92" y="31"/>
                    </a:cubicBezTo>
                    <a:cubicBezTo>
                      <a:pt x="93" y="30"/>
                      <a:pt x="94" y="29"/>
                      <a:pt x="94" y="27"/>
                    </a:cubicBezTo>
                    <a:cubicBezTo>
                      <a:pt x="94" y="25"/>
                      <a:pt x="94" y="23"/>
                      <a:pt x="94" y="21"/>
                    </a:cubicBezTo>
                    <a:cubicBezTo>
                      <a:pt x="93" y="18"/>
                      <a:pt x="92" y="16"/>
                      <a:pt x="91" y="13"/>
                    </a:cubicBezTo>
                    <a:cubicBezTo>
                      <a:pt x="92" y="8"/>
                      <a:pt x="89" y="6"/>
                      <a:pt x="85" y="5"/>
                    </a:cubicBezTo>
                    <a:cubicBezTo>
                      <a:pt x="78" y="4"/>
                      <a:pt x="71" y="3"/>
                      <a:pt x="64" y="1"/>
                    </a:cubicBezTo>
                    <a:cubicBezTo>
                      <a:pt x="64" y="1"/>
                      <a:pt x="63" y="1"/>
                      <a:pt x="63" y="1"/>
                    </a:cubicBezTo>
                    <a:cubicBezTo>
                      <a:pt x="61" y="2"/>
                      <a:pt x="60" y="2"/>
                      <a:pt x="59" y="3"/>
                    </a:cubicBezTo>
                    <a:cubicBezTo>
                      <a:pt x="58" y="4"/>
                      <a:pt x="58" y="6"/>
                      <a:pt x="59" y="6"/>
                    </a:cubicBezTo>
                    <a:cubicBezTo>
                      <a:pt x="62" y="11"/>
                      <a:pt x="63" y="16"/>
                      <a:pt x="63" y="22"/>
                    </a:cubicBezTo>
                    <a:cubicBezTo>
                      <a:pt x="63" y="23"/>
                      <a:pt x="63" y="25"/>
                      <a:pt x="64" y="26"/>
                    </a:cubicBezTo>
                    <a:cubicBezTo>
                      <a:pt x="64" y="26"/>
                      <a:pt x="64" y="26"/>
                      <a:pt x="64" y="26"/>
                    </a:cubicBezTo>
                    <a:cubicBezTo>
                      <a:pt x="65" y="27"/>
                      <a:pt x="65" y="27"/>
                      <a:pt x="65" y="28"/>
                    </a:cubicBezTo>
                    <a:cubicBezTo>
                      <a:pt x="65" y="27"/>
                      <a:pt x="64" y="27"/>
                      <a:pt x="64" y="27"/>
                    </a:cubicBezTo>
                    <a:cubicBezTo>
                      <a:pt x="64" y="27"/>
                      <a:pt x="64" y="26"/>
                      <a:pt x="64" y="26"/>
                    </a:cubicBezTo>
                    <a:cubicBezTo>
                      <a:pt x="63" y="26"/>
                      <a:pt x="62" y="25"/>
                      <a:pt x="62" y="25"/>
                    </a:cubicBezTo>
                    <a:cubicBezTo>
                      <a:pt x="58" y="20"/>
                      <a:pt x="55" y="14"/>
                      <a:pt x="55" y="8"/>
                    </a:cubicBezTo>
                    <a:cubicBezTo>
                      <a:pt x="54" y="4"/>
                      <a:pt x="52" y="3"/>
                      <a:pt x="48" y="2"/>
                    </a:cubicBezTo>
                    <a:cubicBezTo>
                      <a:pt x="45" y="1"/>
                      <a:pt x="42" y="0"/>
                      <a:pt x="39" y="0"/>
                    </a:cubicBezTo>
                    <a:cubicBezTo>
                      <a:pt x="38" y="0"/>
                      <a:pt x="37" y="0"/>
                      <a:pt x="36" y="1"/>
                    </a:cubicBezTo>
                    <a:cubicBezTo>
                      <a:pt x="35" y="3"/>
                      <a:pt x="34" y="5"/>
                      <a:pt x="34" y="7"/>
                    </a:cubicBezTo>
                    <a:cubicBezTo>
                      <a:pt x="34" y="10"/>
                      <a:pt x="34" y="13"/>
                      <a:pt x="34" y="17"/>
                    </a:cubicBezTo>
                    <a:cubicBezTo>
                      <a:pt x="34" y="17"/>
                      <a:pt x="34" y="17"/>
                      <a:pt x="34" y="17"/>
                    </a:cubicBezTo>
                    <a:cubicBezTo>
                      <a:pt x="35" y="17"/>
                      <a:pt x="35" y="18"/>
                      <a:pt x="36" y="19"/>
                    </a:cubicBezTo>
                    <a:cubicBezTo>
                      <a:pt x="35" y="18"/>
                      <a:pt x="35" y="18"/>
                      <a:pt x="34" y="17"/>
                    </a:cubicBezTo>
                    <a:cubicBezTo>
                      <a:pt x="34" y="17"/>
                      <a:pt x="34" y="17"/>
                      <a:pt x="34" y="17"/>
                    </a:cubicBezTo>
                    <a:cubicBezTo>
                      <a:pt x="30" y="15"/>
                      <a:pt x="25" y="15"/>
                      <a:pt x="21" y="11"/>
                    </a:cubicBezTo>
                    <a:cubicBezTo>
                      <a:pt x="19" y="7"/>
                      <a:pt x="14" y="6"/>
                      <a:pt x="10" y="5"/>
                    </a:cubicBezTo>
                    <a:cubicBezTo>
                      <a:pt x="8" y="4"/>
                      <a:pt x="5" y="6"/>
                      <a:pt x="5" y="8"/>
                    </a:cubicBezTo>
                    <a:cubicBezTo>
                      <a:pt x="3" y="12"/>
                      <a:pt x="2" y="16"/>
                      <a:pt x="0" y="20"/>
                    </a:cubicBezTo>
                    <a:cubicBezTo>
                      <a:pt x="0" y="22"/>
                      <a:pt x="0" y="24"/>
                      <a:pt x="1" y="25"/>
                    </a:cubicBezTo>
                    <a:cubicBezTo>
                      <a:pt x="3" y="29"/>
                      <a:pt x="5" y="34"/>
                      <a:pt x="8" y="38"/>
                    </a:cubicBezTo>
                    <a:close/>
                    <a:moveTo>
                      <a:pt x="68" y="30"/>
                    </a:moveTo>
                    <a:cubicBezTo>
                      <a:pt x="68" y="31"/>
                      <a:pt x="68" y="31"/>
                      <a:pt x="68" y="31"/>
                    </a:cubicBezTo>
                    <a:cubicBezTo>
                      <a:pt x="67" y="30"/>
                      <a:pt x="67" y="30"/>
                      <a:pt x="67" y="30"/>
                    </a:cubicBezTo>
                    <a:cubicBezTo>
                      <a:pt x="67" y="30"/>
                      <a:pt x="67" y="30"/>
                      <a:pt x="67" y="29"/>
                    </a:cubicBezTo>
                    <a:cubicBezTo>
                      <a:pt x="67" y="29"/>
                      <a:pt x="67" y="30"/>
                      <a:pt x="68" y="30"/>
                    </a:cubicBezTo>
                    <a:close/>
                    <a:moveTo>
                      <a:pt x="38" y="20"/>
                    </a:moveTo>
                    <a:cubicBezTo>
                      <a:pt x="38" y="20"/>
                      <a:pt x="38" y="20"/>
                      <a:pt x="38" y="20"/>
                    </a:cubicBezTo>
                    <a:cubicBezTo>
                      <a:pt x="38" y="20"/>
                      <a:pt x="38" y="20"/>
                      <a:pt x="38" y="20"/>
                    </a:cubicBezTo>
                    <a:cubicBezTo>
                      <a:pt x="37" y="20"/>
                      <a:pt x="37" y="19"/>
                      <a:pt x="36" y="19"/>
                    </a:cubicBezTo>
                    <a:cubicBezTo>
                      <a:pt x="37" y="19"/>
                      <a:pt x="37" y="20"/>
                      <a:pt x="38"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9" name="Freeform 256">
                <a:extLst>
                  <a:ext uri="{FF2B5EF4-FFF2-40B4-BE49-F238E27FC236}">
                    <a16:creationId xmlns:a16="http://schemas.microsoft.com/office/drawing/2014/main" id="{F9EE6AC7-5A45-46AF-B985-F8B512CEDA8E}"/>
                  </a:ext>
                </a:extLst>
              </p:cNvPr>
              <p:cNvSpPr>
                <a:spLocks/>
              </p:cNvSpPr>
              <p:nvPr/>
            </p:nvSpPr>
            <p:spPr bwMode="auto">
              <a:xfrm>
                <a:off x="2771" y="2817"/>
                <a:ext cx="39" cy="48"/>
              </a:xfrm>
              <a:custGeom>
                <a:avLst/>
                <a:gdLst>
                  <a:gd name="T0" fmla="*/ 74 w 76"/>
                  <a:gd name="T1" fmla="*/ 18 h 94"/>
                  <a:gd name="T2" fmla="*/ 76 w 76"/>
                  <a:gd name="T3" fmla="*/ 12 h 94"/>
                  <a:gd name="T4" fmla="*/ 71 w 76"/>
                  <a:gd name="T5" fmla="*/ 8 h 94"/>
                  <a:gd name="T6" fmla="*/ 60 w 76"/>
                  <a:gd name="T7" fmla="*/ 7 h 94"/>
                  <a:gd name="T8" fmla="*/ 54 w 76"/>
                  <a:gd name="T9" fmla="*/ 5 h 94"/>
                  <a:gd name="T10" fmla="*/ 54 w 76"/>
                  <a:gd name="T11" fmla="*/ 5 h 94"/>
                  <a:gd name="T12" fmla="*/ 54 w 76"/>
                  <a:gd name="T13" fmla="*/ 5 h 94"/>
                  <a:gd name="T14" fmla="*/ 54 w 76"/>
                  <a:gd name="T15" fmla="*/ 5 h 94"/>
                  <a:gd name="T16" fmla="*/ 51 w 76"/>
                  <a:gd name="T17" fmla="*/ 2 h 94"/>
                  <a:gd name="T18" fmla="*/ 46 w 76"/>
                  <a:gd name="T19" fmla="*/ 0 h 94"/>
                  <a:gd name="T20" fmla="*/ 38 w 76"/>
                  <a:gd name="T21" fmla="*/ 2 h 94"/>
                  <a:gd name="T22" fmla="*/ 35 w 76"/>
                  <a:gd name="T23" fmla="*/ 5 h 94"/>
                  <a:gd name="T24" fmla="*/ 27 w 76"/>
                  <a:gd name="T25" fmla="*/ 13 h 94"/>
                  <a:gd name="T26" fmla="*/ 26 w 76"/>
                  <a:gd name="T27" fmla="*/ 18 h 94"/>
                  <a:gd name="T28" fmla="*/ 28 w 76"/>
                  <a:gd name="T29" fmla="*/ 22 h 94"/>
                  <a:gd name="T30" fmla="*/ 26 w 76"/>
                  <a:gd name="T31" fmla="*/ 38 h 94"/>
                  <a:gd name="T32" fmla="*/ 22 w 76"/>
                  <a:gd name="T33" fmla="*/ 38 h 94"/>
                  <a:gd name="T34" fmla="*/ 17 w 76"/>
                  <a:gd name="T35" fmla="*/ 28 h 94"/>
                  <a:gd name="T36" fmla="*/ 12 w 76"/>
                  <a:gd name="T37" fmla="*/ 25 h 94"/>
                  <a:gd name="T38" fmla="*/ 1 w 76"/>
                  <a:gd name="T39" fmla="*/ 35 h 94"/>
                  <a:gd name="T40" fmla="*/ 0 w 76"/>
                  <a:gd name="T41" fmla="*/ 48 h 94"/>
                  <a:gd name="T42" fmla="*/ 2 w 76"/>
                  <a:gd name="T43" fmla="*/ 52 h 94"/>
                  <a:gd name="T44" fmla="*/ 10 w 76"/>
                  <a:gd name="T45" fmla="*/ 61 h 94"/>
                  <a:gd name="T46" fmla="*/ 15 w 76"/>
                  <a:gd name="T47" fmla="*/ 81 h 94"/>
                  <a:gd name="T48" fmla="*/ 19 w 76"/>
                  <a:gd name="T49" fmla="*/ 91 h 94"/>
                  <a:gd name="T50" fmla="*/ 25 w 76"/>
                  <a:gd name="T51" fmla="*/ 92 h 94"/>
                  <a:gd name="T52" fmla="*/ 32 w 76"/>
                  <a:gd name="T53" fmla="*/ 86 h 94"/>
                  <a:gd name="T54" fmla="*/ 42 w 76"/>
                  <a:gd name="T55" fmla="*/ 83 h 94"/>
                  <a:gd name="T56" fmla="*/ 50 w 76"/>
                  <a:gd name="T57" fmla="*/ 78 h 94"/>
                  <a:gd name="T58" fmla="*/ 54 w 76"/>
                  <a:gd name="T59" fmla="*/ 74 h 94"/>
                  <a:gd name="T60" fmla="*/ 62 w 76"/>
                  <a:gd name="T61" fmla="*/ 61 h 94"/>
                  <a:gd name="T62" fmla="*/ 64 w 76"/>
                  <a:gd name="T63" fmla="*/ 50 h 94"/>
                  <a:gd name="T64" fmla="*/ 62 w 76"/>
                  <a:gd name="T65" fmla="*/ 42 h 94"/>
                  <a:gd name="T66" fmla="*/ 55 w 76"/>
                  <a:gd name="T67" fmla="*/ 35 h 94"/>
                  <a:gd name="T68" fmla="*/ 56 w 76"/>
                  <a:gd name="T69" fmla="*/ 32 h 94"/>
                  <a:gd name="T70" fmla="*/ 65 w 76"/>
                  <a:gd name="T71" fmla="*/ 29 h 94"/>
                  <a:gd name="T72" fmla="*/ 69 w 76"/>
                  <a:gd name="T73" fmla="*/ 24 h 94"/>
                  <a:gd name="T74" fmla="*/ 74 w 76"/>
                  <a:gd name="T75" fmla="*/ 18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6" h="94">
                    <a:moveTo>
                      <a:pt x="74" y="18"/>
                    </a:moveTo>
                    <a:cubicBezTo>
                      <a:pt x="76" y="17"/>
                      <a:pt x="76" y="14"/>
                      <a:pt x="76" y="12"/>
                    </a:cubicBezTo>
                    <a:cubicBezTo>
                      <a:pt x="75" y="10"/>
                      <a:pt x="73" y="9"/>
                      <a:pt x="71" y="8"/>
                    </a:cubicBezTo>
                    <a:cubicBezTo>
                      <a:pt x="67" y="8"/>
                      <a:pt x="63" y="8"/>
                      <a:pt x="60" y="7"/>
                    </a:cubicBezTo>
                    <a:cubicBezTo>
                      <a:pt x="58" y="7"/>
                      <a:pt x="56" y="6"/>
                      <a:pt x="54" y="5"/>
                    </a:cubicBezTo>
                    <a:cubicBezTo>
                      <a:pt x="54" y="5"/>
                      <a:pt x="54" y="5"/>
                      <a:pt x="54" y="5"/>
                    </a:cubicBezTo>
                    <a:cubicBezTo>
                      <a:pt x="54" y="5"/>
                      <a:pt x="54" y="5"/>
                      <a:pt x="54" y="5"/>
                    </a:cubicBezTo>
                    <a:cubicBezTo>
                      <a:pt x="54" y="5"/>
                      <a:pt x="54" y="5"/>
                      <a:pt x="54" y="5"/>
                    </a:cubicBezTo>
                    <a:cubicBezTo>
                      <a:pt x="53" y="4"/>
                      <a:pt x="52" y="3"/>
                      <a:pt x="51" y="2"/>
                    </a:cubicBezTo>
                    <a:cubicBezTo>
                      <a:pt x="49" y="1"/>
                      <a:pt x="48" y="0"/>
                      <a:pt x="46" y="0"/>
                    </a:cubicBezTo>
                    <a:cubicBezTo>
                      <a:pt x="44" y="1"/>
                      <a:pt x="41" y="1"/>
                      <a:pt x="38" y="2"/>
                    </a:cubicBezTo>
                    <a:cubicBezTo>
                      <a:pt x="37" y="3"/>
                      <a:pt x="35" y="4"/>
                      <a:pt x="35" y="5"/>
                    </a:cubicBezTo>
                    <a:cubicBezTo>
                      <a:pt x="33" y="9"/>
                      <a:pt x="30" y="11"/>
                      <a:pt x="27" y="13"/>
                    </a:cubicBezTo>
                    <a:cubicBezTo>
                      <a:pt x="26" y="14"/>
                      <a:pt x="25" y="16"/>
                      <a:pt x="26" y="18"/>
                    </a:cubicBezTo>
                    <a:cubicBezTo>
                      <a:pt x="26" y="19"/>
                      <a:pt x="27" y="21"/>
                      <a:pt x="28" y="22"/>
                    </a:cubicBezTo>
                    <a:cubicBezTo>
                      <a:pt x="31" y="28"/>
                      <a:pt x="29" y="33"/>
                      <a:pt x="26" y="38"/>
                    </a:cubicBezTo>
                    <a:cubicBezTo>
                      <a:pt x="25" y="39"/>
                      <a:pt x="23" y="39"/>
                      <a:pt x="22" y="38"/>
                    </a:cubicBezTo>
                    <a:cubicBezTo>
                      <a:pt x="19" y="35"/>
                      <a:pt x="18" y="32"/>
                      <a:pt x="17" y="28"/>
                    </a:cubicBezTo>
                    <a:cubicBezTo>
                      <a:pt x="16" y="26"/>
                      <a:pt x="14" y="25"/>
                      <a:pt x="12" y="25"/>
                    </a:cubicBezTo>
                    <a:cubicBezTo>
                      <a:pt x="5" y="25"/>
                      <a:pt x="1" y="29"/>
                      <a:pt x="1" y="35"/>
                    </a:cubicBezTo>
                    <a:cubicBezTo>
                      <a:pt x="0" y="39"/>
                      <a:pt x="0" y="44"/>
                      <a:pt x="0" y="48"/>
                    </a:cubicBezTo>
                    <a:cubicBezTo>
                      <a:pt x="0" y="50"/>
                      <a:pt x="1" y="51"/>
                      <a:pt x="2" y="52"/>
                    </a:cubicBezTo>
                    <a:cubicBezTo>
                      <a:pt x="6" y="54"/>
                      <a:pt x="8" y="57"/>
                      <a:pt x="10" y="61"/>
                    </a:cubicBezTo>
                    <a:cubicBezTo>
                      <a:pt x="12" y="67"/>
                      <a:pt x="15" y="74"/>
                      <a:pt x="15" y="81"/>
                    </a:cubicBezTo>
                    <a:cubicBezTo>
                      <a:pt x="14" y="85"/>
                      <a:pt x="16" y="89"/>
                      <a:pt x="19" y="91"/>
                    </a:cubicBezTo>
                    <a:cubicBezTo>
                      <a:pt x="21" y="93"/>
                      <a:pt x="23" y="94"/>
                      <a:pt x="25" y="92"/>
                    </a:cubicBezTo>
                    <a:cubicBezTo>
                      <a:pt x="28" y="90"/>
                      <a:pt x="30" y="87"/>
                      <a:pt x="32" y="86"/>
                    </a:cubicBezTo>
                    <a:cubicBezTo>
                      <a:pt x="35" y="84"/>
                      <a:pt x="39" y="84"/>
                      <a:pt x="42" y="83"/>
                    </a:cubicBezTo>
                    <a:cubicBezTo>
                      <a:pt x="45" y="81"/>
                      <a:pt x="48" y="80"/>
                      <a:pt x="50" y="78"/>
                    </a:cubicBezTo>
                    <a:cubicBezTo>
                      <a:pt x="52" y="77"/>
                      <a:pt x="53" y="76"/>
                      <a:pt x="54" y="74"/>
                    </a:cubicBezTo>
                    <a:cubicBezTo>
                      <a:pt x="55" y="69"/>
                      <a:pt x="58" y="65"/>
                      <a:pt x="62" y="61"/>
                    </a:cubicBezTo>
                    <a:cubicBezTo>
                      <a:pt x="65" y="58"/>
                      <a:pt x="65" y="54"/>
                      <a:pt x="64" y="50"/>
                    </a:cubicBezTo>
                    <a:cubicBezTo>
                      <a:pt x="64" y="47"/>
                      <a:pt x="62" y="45"/>
                      <a:pt x="62" y="42"/>
                    </a:cubicBezTo>
                    <a:cubicBezTo>
                      <a:pt x="61" y="38"/>
                      <a:pt x="58" y="36"/>
                      <a:pt x="55" y="35"/>
                    </a:cubicBezTo>
                    <a:cubicBezTo>
                      <a:pt x="54" y="34"/>
                      <a:pt x="54" y="33"/>
                      <a:pt x="56" y="32"/>
                    </a:cubicBezTo>
                    <a:cubicBezTo>
                      <a:pt x="59" y="31"/>
                      <a:pt x="62" y="30"/>
                      <a:pt x="65" y="29"/>
                    </a:cubicBezTo>
                    <a:cubicBezTo>
                      <a:pt x="67" y="28"/>
                      <a:pt x="69" y="26"/>
                      <a:pt x="69" y="24"/>
                    </a:cubicBezTo>
                    <a:cubicBezTo>
                      <a:pt x="69" y="20"/>
                      <a:pt x="72" y="20"/>
                      <a:pt x="74"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0" name="Freeform 257">
                <a:extLst>
                  <a:ext uri="{FF2B5EF4-FFF2-40B4-BE49-F238E27FC236}">
                    <a16:creationId xmlns:a16="http://schemas.microsoft.com/office/drawing/2014/main" id="{41C64467-E8EF-43E5-B463-9B9C98431897}"/>
                  </a:ext>
                </a:extLst>
              </p:cNvPr>
              <p:cNvSpPr>
                <a:spLocks noEditPoints="1"/>
              </p:cNvSpPr>
              <p:nvPr/>
            </p:nvSpPr>
            <p:spPr bwMode="auto">
              <a:xfrm>
                <a:off x="4135" y="3531"/>
                <a:ext cx="47" cy="53"/>
              </a:xfrm>
              <a:custGeom>
                <a:avLst/>
                <a:gdLst>
                  <a:gd name="T0" fmla="*/ 64 w 91"/>
                  <a:gd name="T1" fmla="*/ 20 h 104"/>
                  <a:gd name="T2" fmla="*/ 89 w 91"/>
                  <a:gd name="T3" fmla="*/ 2 h 104"/>
                  <a:gd name="T4" fmla="*/ 79 w 91"/>
                  <a:gd name="T5" fmla="*/ 7 h 104"/>
                  <a:gd name="T6" fmla="*/ 47 w 91"/>
                  <a:gd name="T7" fmla="*/ 8 h 104"/>
                  <a:gd name="T8" fmla="*/ 21 w 91"/>
                  <a:gd name="T9" fmla="*/ 12 h 104"/>
                  <a:gd name="T10" fmla="*/ 14 w 91"/>
                  <a:gd name="T11" fmla="*/ 21 h 104"/>
                  <a:gd name="T12" fmla="*/ 12 w 91"/>
                  <a:gd name="T13" fmla="*/ 34 h 104"/>
                  <a:gd name="T14" fmla="*/ 4 w 91"/>
                  <a:gd name="T15" fmla="*/ 57 h 104"/>
                  <a:gd name="T16" fmla="*/ 4 w 91"/>
                  <a:gd name="T17" fmla="*/ 73 h 104"/>
                  <a:gd name="T18" fmla="*/ 10 w 91"/>
                  <a:gd name="T19" fmla="*/ 85 h 104"/>
                  <a:gd name="T20" fmla="*/ 10 w 91"/>
                  <a:gd name="T21" fmla="*/ 101 h 104"/>
                  <a:gd name="T22" fmla="*/ 23 w 91"/>
                  <a:gd name="T23" fmla="*/ 96 h 104"/>
                  <a:gd name="T24" fmla="*/ 29 w 91"/>
                  <a:gd name="T25" fmla="*/ 65 h 104"/>
                  <a:gd name="T26" fmla="*/ 35 w 91"/>
                  <a:gd name="T27" fmla="*/ 81 h 104"/>
                  <a:gd name="T28" fmla="*/ 45 w 91"/>
                  <a:gd name="T29" fmla="*/ 92 h 104"/>
                  <a:gd name="T30" fmla="*/ 48 w 91"/>
                  <a:gd name="T31" fmla="*/ 92 h 104"/>
                  <a:gd name="T32" fmla="*/ 48 w 91"/>
                  <a:gd name="T33" fmla="*/ 92 h 104"/>
                  <a:gd name="T34" fmla="*/ 53 w 91"/>
                  <a:gd name="T35" fmla="*/ 99 h 104"/>
                  <a:gd name="T36" fmla="*/ 61 w 91"/>
                  <a:gd name="T37" fmla="*/ 98 h 104"/>
                  <a:gd name="T38" fmla="*/ 58 w 91"/>
                  <a:gd name="T39" fmla="*/ 79 h 104"/>
                  <a:gd name="T40" fmla="*/ 51 w 91"/>
                  <a:gd name="T41" fmla="*/ 71 h 104"/>
                  <a:gd name="T42" fmla="*/ 43 w 91"/>
                  <a:gd name="T43" fmla="*/ 56 h 104"/>
                  <a:gd name="T44" fmla="*/ 53 w 91"/>
                  <a:gd name="T45" fmla="*/ 46 h 104"/>
                  <a:gd name="T46" fmla="*/ 64 w 91"/>
                  <a:gd name="T47" fmla="*/ 46 h 104"/>
                  <a:gd name="T48" fmla="*/ 67 w 91"/>
                  <a:gd name="T49" fmla="*/ 34 h 104"/>
                  <a:gd name="T50" fmla="*/ 59 w 91"/>
                  <a:gd name="T51" fmla="*/ 32 h 104"/>
                  <a:gd name="T52" fmla="*/ 33 w 91"/>
                  <a:gd name="T53" fmla="*/ 41 h 104"/>
                  <a:gd name="T54" fmla="*/ 20 w 91"/>
                  <a:gd name="T55" fmla="*/ 30 h 104"/>
                  <a:gd name="T56" fmla="*/ 51 w 91"/>
                  <a:gd name="T57" fmla="*/ 88 h 104"/>
                  <a:gd name="T58" fmla="*/ 55 w 91"/>
                  <a:gd name="T59" fmla="*/ 86 h 104"/>
                  <a:gd name="T60" fmla="*/ 56 w 91"/>
                  <a:gd name="T61" fmla="*/ 89 h 104"/>
                  <a:gd name="T62" fmla="*/ 52 w 91"/>
                  <a:gd name="T63" fmla="*/ 89 h 104"/>
                  <a:gd name="T64" fmla="*/ 51 w 91"/>
                  <a:gd name="T65" fmla="*/ 88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1" h="104">
                    <a:moveTo>
                      <a:pt x="28" y="19"/>
                    </a:moveTo>
                    <a:cubicBezTo>
                      <a:pt x="40" y="18"/>
                      <a:pt x="52" y="18"/>
                      <a:pt x="64" y="20"/>
                    </a:cubicBezTo>
                    <a:cubicBezTo>
                      <a:pt x="76" y="22"/>
                      <a:pt x="84" y="17"/>
                      <a:pt x="90" y="7"/>
                    </a:cubicBezTo>
                    <a:cubicBezTo>
                      <a:pt x="91" y="5"/>
                      <a:pt x="91" y="4"/>
                      <a:pt x="89" y="2"/>
                    </a:cubicBezTo>
                    <a:cubicBezTo>
                      <a:pt x="88" y="1"/>
                      <a:pt x="86" y="0"/>
                      <a:pt x="85" y="1"/>
                    </a:cubicBezTo>
                    <a:cubicBezTo>
                      <a:pt x="83" y="3"/>
                      <a:pt x="81" y="5"/>
                      <a:pt x="79" y="7"/>
                    </a:cubicBezTo>
                    <a:cubicBezTo>
                      <a:pt x="75" y="10"/>
                      <a:pt x="72" y="11"/>
                      <a:pt x="67" y="10"/>
                    </a:cubicBezTo>
                    <a:cubicBezTo>
                      <a:pt x="60" y="9"/>
                      <a:pt x="54" y="9"/>
                      <a:pt x="47" y="8"/>
                    </a:cubicBezTo>
                    <a:cubicBezTo>
                      <a:pt x="43" y="8"/>
                      <a:pt x="39" y="6"/>
                      <a:pt x="34" y="6"/>
                    </a:cubicBezTo>
                    <a:cubicBezTo>
                      <a:pt x="29" y="6"/>
                      <a:pt x="27" y="12"/>
                      <a:pt x="21" y="12"/>
                    </a:cubicBezTo>
                    <a:cubicBezTo>
                      <a:pt x="21" y="12"/>
                      <a:pt x="20" y="13"/>
                      <a:pt x="20" y="13"/>
                    </a:cubicBezTo>
                    <a:cubicBezTo>
                      <a:pt x="17" y="15"/>
                      <a:pt x="15" y="18"/>
                      <a:pt x="14" y="21"/>
                    </a:cubicBezTo>
                    <a:cubicBezTo>
                      <a:pt x="14" y="23"/>
                      <a:pt x="14" y="25"/>
                      <a:pt x="14" y="28"/>
                    </a:cubicBezTo>
                    <a:cubicBezTo>
                      <a:pt x="14" y="30"/>
                      <a:pt x="13" y="32"/>
                      <a:pt x="12" y="34"/>
                    </a:cubicBezTo>
                    <a:cubicBezTo>
                      <a:pt x="9" y="37"/>
                      <a:pt x="7" y="41"/>
                      <a:pt x="7" y="46"/>
                    </a:cubicBezTo>
                    <a:cubicBezTo>
                      <a:pt x="7" y="50"/>
                      <a:pt x="6" y="53"/>
                      <a:pt x="4" y="57"/>
                    </a:cubicBezTo>
                    <a:cubicBezTo>
                      <a:pt x="3" y="59"/>
                      <a:pt x="2" y="62"/>
                      <a:pt x="1" y="64"/>
                    </a:cubicBezTo>
                    <a:cubicBezTo>
                      <a:pt x="0" y="68"/>
                      <a:pt x="1" y="71"/>
                      <a:pt x="4" y="73"/>
                    </a:cubicBezTo>
                    <a:cubicBezTo>
                      <a:pt x="5" y="75"/>
                      <a:pt x="6" y="75"/>
                      <a:pt x="8" y="76"/>
                    </a:cubicBezTo>
                    <a:cubicBezTo>
                      <a:pt x="10" y="79"/>
                      <a:pt x="11" y="82"/>
                      <a:pt x="10" y="85"/>
                    </a:cubicBezTo>
                    <a:cubicBezTo>
                      <a:pt x="10" y="89"/>
                      <a:pt x="8" y="93"/>
                      <a:pt x="8" y="97"/>
                    </a:cubicBezTo>
                    <a:cubicBezTo>
                      <a:pt x="9" y="98"/>
                      <a:pt x="9" y="100"/>
                      <a:pt x="10" y="101"/>
                    </a:cubicBezTo>
                    <a:cubicBezTo>
                      <a:pt x="14" y="104"/>
                      <a:pt x="18" y="103"/>
                      <a:pt x="21" y="101"/>
                    </a:cubicBezTo>
                    <a:cubicBezTo>
                      <a:pt x="24" y="100"/>
                      <a:pt x="23" y="98"/>
                      <a:pt x="23" y="96"/>
                    </a:cubicBezTo>
                    <a:cubicBezTo>
                      <a:pt x="23" y="86"/>
                      <a:pt x="25" y="76"/>
                      <a:pt x="26" y="66"/>
                    </a:cubicBezTo>
                    <a:cubicBezTo>
                      <a:pt x="26" y="66"/>
                      <a:pt x="28" y="65"/>
                      <a:pt x="29" y="65"/>
                    </a:cubicBezTo>
                    <a:cubicBezTo>
                      <a:pt x="29" y="65"/>
                      <a:pt x="31" y="66"/>
                      <a:pt x="31" y="66"/>
                    </a:cubicBezTo>
                    <a:cubicBezTo>
                      <a:pt x="30" y="72"/>
                      <a:pt x="31" y="77"/>
                      <a:pt x="35" y="81"/>
                    </a:cubicBezTo>
                    <a:cubicBezTo>
                      <a:pt x="37" y="82"/>
                      <a:pt x="37" y="85"/>
                      <a:pt x="37" y="87"/>
                    </a:cubicBezTo>
                    <a:cubicBezTo>
                      <a:pt x="39" y="91"/>
                      <a:pt x="40" y="92"/>
                      <a:pt x="45" y="92"/>
                    </a:cubicBezTo>
                    <a:cubicBezTo>
                      <a:pt x="46" y="92"/>
                      <a:pt x="47" y="92"/>
                      <a:pt x="48" y="92"/>
                    </a:cubicBezTo>
                    <a:cubicBezTo>
                      <a:pt x="48" y="92"/>
                      <a:pt x="48" y="92"/>
                      <a:pt x="48" y="92"/>
                    </a:cubicBezTo>
                    <a:cubicBezTo>
                      <a:pt x="48" y="92"/>
                      <a:pt x="48" y="91"/>
                      <a:pt x="49" y="91"/>
                    </a:cubicBezTo>
                    <a:cubicBezTo>
                      <a:pt x="49" y="91"/>
                      <a:pt x="48" y="92"/>
                      <a:pt x="48" y="92"/>
                    </a:cubicBezTo>
                    <a:cubicBezTo>
                      <a:pt x="48" y="92"/>
                      <a:pt x="48" y="92"/>
                      <a:pt x="48" y="92"/>
                    </a:cubicBezTo>
                    <a:cubicBezTo>
                      <a:pt x="48" y="95"/>
                      <a:pt x="49" y="98"/>
                      <a:pt x="53" y="99"/>
                    </a:cubicBezTo>
                    <a:cubicBezTo>
                      <a:pt x="53" y="99"/>
                      <a:pt x="54" y="100"/>
                      <a:pt x="54" y="100"/>
                    </a:cubicBezTo>
                    <a:cubicBezTo>
                      <a:pt x="57" y="101"/>
                      <a:pt x="60" y="100"/>
                      <a:pt x="61" y="98"/>
                    </a:cubicBezTo>
                    <a:cubicBezTo>
                      <a:pt x="62" y="93"/>
                      <a:pt x="62" y="89"/>
                      <a:pt x="61" y="85"/>
                    </a:cubicBezTo>
                    <a:cubicBezTo>
                      <a:pt x="61" y="82"/>
                      <a:pt x="60" y="81"/>
                      <a:pt x="58" y="79"/>
                    </a:cubicBezTo>
                    <a:cubicBezTo>
                      <a:pt x="56" y="79"/>
                      <a:pt x="55" y="78"/>
                      <a:pt x="54" y="77"/>
                    </a:cubicBezTo>
                    <a:cubicBezTo>
                      <a:pt x="52" y="76"/>
                      <a:pt x="51" y="74"/>
                      <a:pt x="51" y="71"/>
                    </a:cubicBezTo>
                    <a:cubicBezTo>
                      <a:pt x="52" y="68"/>
                      <a:pt x="51" y="66"/>
                      <a:pt x="49" y="64"/>
                    </a:cubicBezTo>
                    <a:cubicBezTo>
                      <a:pt x="47" y="61"/>
                      <a:pt x="45" y="58"/>
                      <a:pt x="43" y="56"/>
                    </a:cubicBezTo>
                    <a:cubicBezTo>
                      <a:pt x="43" y="55"/>
                      <a:pt x="43" y="52"/>
                      <a:pt x="44" y="51"/>
                    </a:cubicBezTo>
                    <a:cubicBezTo>
                      <a:pt x="47" y="49"/>
                      <a:pt x="50" y="47"/>
                      <a:pt x="53" y="46"/>
                    </a:cubicBezTo>
                    <a:cubicBezTo>
                      <a:pt x="55" y="44"/>
                      <a:pt x="57" y="45"/>
                      <a:pt x="59" y="46"/>
                    </a:cubicBezTo>
                    <a:cubicBezTo>
                      <a:pt x="61" y="46"/>
                      <a:pt x="62" y="46"/>
                      <a:pt x="64" y="46"/>
                    </a:cubicBezTo>
                    <a:cubicBezTo>
                      <a:pt x="65" y="46"/>
                      <a:pt x="66" y="45"/>
                      <a:pt x="66" y="44"/>
                    </a:cubicBezTo>
                    <a:cubicBezTo>
                      <a:pt x="67" y="41"/>
                      <a:pt x="67" y="38"/>
                      <a:pt x="67" y="34"/>
                    </a:cubicBezTo>
                    <a:cubicBezTo>
                      <a:pt x="67" y="34"/>
                      <a:pt x="66" y="32"/>
                      <a:pt x="65" y="32"/>
                    </a:cubicBezTo>
                    <a:cubicBezTo>
                      <a:pt x="63" y="32"/>
                      <a:pt x="61" y="31"/>
                      <a:pt x="59" y="32"/>
                    </a:cubicBezTo>
                    <a:cubicBezTo>
                      <a:pt x="54" y="33"/>
                      <a:pt x="50" y="35"/>
                      <a:pt x="46" y="35"/>
                    </a:cubicBezTo>
                    <a:cubicBezTo>
                      <a:pt x="40" y="35"/>
                      <a:pt x="36" y="36"/>
                      <a:pt x="33" y="41"/>
                    </a:cubicBezTo>
                    <a:cubicBezTo>
                      <a:pt x="32" y="41"/>
                      <a:pt x="30" y="41"/>
                      <a:pt x="30" y="41"/>
                    </a:cubicBezTo>
                    <a:cubicBezTo>
                      <a:pt x="25" y="39"/>
                      <a:pt x="22" y="35"/>
                      <a:pt x="20" y="30"/>
                    </a:cubicBezTo>
                    <a:cubicBezTo>
                      <a:pt x="19" y="25"/>
                      <a:pt x="24" y="20"/>
                      <a:pt x="28" y="19"/>
                    </a:cubicBezTo>
                    <a:close/>
                    <a:moveTo>
                      <a:pt x="51" y="88"/>
                    </a:moveTo>
                    <a:cubicBezTo>
                      <a:pt x="52" y="88"/>
                      <a:pt x="52" y="88"/>
                      <a:pt x="52" y="88"/>
                    </a:cubicBezTo>
                    <a:cubicBezTo>
                      <a:pt x="53" y="87"/>
                      <a:pt x="54" y="86"/>
                      <a:pt x="55" y="86"/>
                    </a:cubicBezTo>
                    <a:cubicBezTo>
                      <a:pt x="56" y="87"/>
                      <a:pt x="57" y="87"/>
                      <a:pt x="57" y="89"/>
                    </a:cubicBezTo>
                    <a:cubicBezTo>
                      <a:pt x="57" y="89"/>
                      <a:pt x="56" y="90"/>
                      <a:pt x="56" y="89"/>
                    </a:cubicBezTo>
                    <a:cubicBezTo>
                      <a:pt x="54" y="89"/>
                      <a:pt x="53" y="89"/>
                      <a:pt x="52" y="88"/>
                    </a:cubicBezTo>
                    <a:cubicBezTo>
                      <a:pt x="52" y="88"/>
                      <a:pt x="52" y="88"/>
                      <a:pt x="52" y="89"/>
                    </a:cubicBezTo>
                    <a:cubicBezTo>
                      <a:pt x="51" y="89"/>
                      <a:pt x="51" y="89"/>
                      <a:pt x="51" y="89"/>
                    </a:cubicBezTo>
                    <a:cubicBezTo>
                      <a:pt x="51" y="89"/>
                      <a:pt x="51" y="89"/>
                      <a:pt x="51" y="8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1" name="Freeform 258">
                <a:extLst>
                  <a:ext uri="{FF2B5EF4-FFF2-40B4-BE49-F238E27FC236}">
                    <a16:creationId xmlns:a16="http://schemas.microsoft.com/office/drawing/2014/main" id="{602E5F7B-025B-4ED8-BA83-8031BCD78162}"/>
                  </a:ext>
                </a:extLst>
              </p:cNvPr>
              <p:cNvSpPr>
                <a:spLocks/>
              </p:cNvSpPr>
              <p:nvPr/>
            </p:nvSpPr>
            <p:spPr bwMode="auto">
              <a:xfrm>
                <a:off x="2969" y="3172"/>
                <a:ext cx="0" cy="0"/>
              </a:xfrm>
              <a:custGeom>
                <a:avLst/>
                <a:gdLst>
                  <a:gd name="T0" fmla="*/ 0 h 1"/>
                  <a:gd name="T1" fmla="*/ 1 h 1"/>
                  <a:gd name="T2" fmla="*/ 1 h 1"/>
                  <a:gd name="T3" fmla="*/ 0 h 1"/>
                </a:gdLst>
                <a:ahLst/>
                <a:cxnLst>
                  <a:cxn ang="0">
                    <a:pos x="0" y="T0"/>
                  </a:cxn>
                  <a:cxn ang="0">
                    <a:pos x="0" y="T1"/>
                  </a:cxn>
                  <a:cxn ang="0">
                    <a:pos x="0" y="T2"/>
                  </a:cxn>
                  <a:cxn ang="0">
                    <a:pos x="0" y="T3"/>
                  </a:cxn>
                </a:cxnLst>
                <a:rect l="0" t="0" r="r" b="b"/>
                <a:pathLst>
                  <a:path h="1">
                    <a:moveTo>
                      <a:pt x="0" y="0"/>
                    </a:moveTo>
                    <a:cubicBezTo>
                      <a:pt x="0" y="1"/>
                      <a:pt x="0" y="1"/>
                      <a:pt x="0" y="1"/>
                    </a:cubicBezTo>
                    <a:cubicBezTo>
                      <a:pt x="0" y="1"/>
                      <a:pt x="0" y="1"/>
                      <a:pt x="0" y="1"/>
                    </a:cubicBezTo>
                    <a:cubicBezTo>
                      <a:pt x="0" y="1"/>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2" name="Freeform 259">
                <a:extLst>
                  <a:ext uri="{FF2B5EF4-FFF2-40B4-BE49-F238E27FC236}">
                    <a16:creationId xmlns:a16="http://schemas.microsoft.com/office/drawing/2014/main" id="{881B12A0-E086-4775-9825-17409B70C524}"/>
                  </a:ext>
                </a:extLst>
              </p:cNvPr>
              <p:cNvSpPr>
                <a:spLocks/>
              </p:cNvSpPr>
              <p:nvPr/>
            </p:nvSpPr>
            <p:spPr bwMode="auto">
              <a:xfrm>
                <a:off x="2927" y="3136"/>
                <a:ext cx="43" cy="46"/>
              </a:xfrm>
              <a:custGeom>
                <a:avLst/>
                <a:gdLst>
                  <a:gd name="T0" fmla="*/ 77 w 85"/>
                  <a:gd name="T1" fmla="*/ 46 h 91"/>
                  <a:gd name="T2" fmla="*/ 77 w 85"/>
                  <a:gd name="T3" fmla="*/ 41 h 91"/>
                  <a:gd name="T4" fmla="*/ 73 w 85"/>
                  <a:gd name="T5" fmla="*/ 38 h 91"/>
                  <a:gd name="T6" fmla="*/ 69 w 85"/>
                  <a:gd name="T7" fmla="*/ 37 h 91"/>
                  <a:gd name="T8" fmla="*/ 65 w 85"/>
                  <a:gd name="T9" fmla="*/ 39 h 91"/>
                  <a:gd name="T10" fmla="*/ 54 w 85"/>
                  <a:gd name="T11" fmla="*/ 40 h 91"/>
                  <a:gd name="T12" fmla="*/ 51 w 85"/>
                  <a:gd name="T13" fmla="*/ 35 h 91"/>
                  <a:gd name="T14" fmla="*/ 51 w 85"/>
                  <a:gd name="T15" fmla="*/ 33 h 91"/>
                  <a:gd name="T16" fmla="*/ 47 w 85"/>
                  <a:gd name="T17" fmla="*/ 27 h 91"/>
                  <a:gd name="T18" fmla="*/ 43 w 85"/>
                  <a:gd name="T19" fmla="*/ 27 h 91"/>
                  <a:gd name="T20" fmla="*/ 42 w 85"/>
                  <a:gd name="T21" fmla="*/ 27 h 91"/>
                  <a:gd name="T22" fmla="*/ 42 w 85"/>
                  <a:gd name="T23" fmla="*/ 28 h 91"/>
                  <a:gd name="T24" fmla="*/ 42 w 85"/>
                  <a:gd name="T25" fmla="*/ 27 h 91"/>
                  <a:gd name="T26" fmla="*/ 43 w 85"/>
                  <a:gd name="T27" fmla="*/ 27 h 91"/>
                  <a:gd name="T28" fmla="*/ 51 w 85"/>
                  <a:gd name="T29" fmla="*/ 16 h 91"/>
                  <a:gd name="T30" fmla="*/ 58 w 85"/>
                  <a:gd name="T31" fmla="*/ 5 h 91"/>
                  <a:gd name="T32" fmla="*/ 59 w 85"/>
                  <a:gd name="T33" fmla="*/ 2 h 91"/>
                  <a:gd name="T34" fmla="*/ 54 w 85"/>
                  <a:gd name="T35" fmla="*/ 1 h 91"/>
                  <a:gd name="T36" fmla="*/ 40 w 85"/>
                  <a:gd name="T37" fmla="*/ 9 h 91"/>
                  <a:gd name="T38" fmla="*/ 20 w 85"/>
                  <a:gd name="T39" fmla="*/ 39 h 91"/>
                  <a:gd name="T40" fmla="*/ 7 w 85"/>
                  <a:gd name="T41" fmla="*/ 51 h 91"/>
                  <a:gd name="T42" fmla="*/ 7 w 85"/>
                  <a:gd name="T43" fmla="*/ 54 h 91"/>
                  <a:gd name="T44" fmla="*/ 6 w 85"/>
                  <a:gd name="T45" fmla="*/ 60 h 91"/>
                  <a:gd name="T46" fmla="*/ 1 w 85"/>
                  <a:gd name="T47" fmla="*/ 66 h 91"/>
                  <a:gd name="T48" fmla="*/ 2 w 85"/>
                  <a:gd name="T49" fmla="*/ 70 h 91"/>
                  <a:gd name="T50" fmla="*/ 7 w 85"/>
                  <a:gd name="T51" fmla="*/ 71 h 91"/>
                  <a:gd name="T52" fmla="*/ 23 w 85"/>
                  <a:gd name="T53" fmla="*/ 72 h 91"/>
                  <a:gd name="T54" fmla="*/ 36 w 85"/>
                  <a:gd name="T55" fmla="*/ 72 h 91"/>
                  <a:gd name="T56" fmla="*/ 48 w 85"/>
                  <a:gd name="T57" fmla="*/ 76 h 91"/>
                  <a:gd name="T58" fmla="*/ 48 w 85"/>
                  <a:gd name="T59" fmla="*/ 77 h 91"/>
                  <a:gd name="T60" fmla="*/ 44 w 85"/>
                  <a:gd name="T61" fmla="*/ 82 h 91"/>
                  <a:gd name="T62" fmla="*/ 44 w 85"/>
                  <a:gd name="T63" fmla="*/ 85 h 91"/>
                  <a:gd name="T64" fmla="*/ 47 w 85"/>
                  <a:gd name="T65" fmla="*/ 86 h 91"/>
                  <a:gd name="T66" fmla="*/ 52 w 85"/>
                  <a:gd name="T67" fmla="*/ 83 h 91"/>
                  <a:gd name="T68" fmla="*/ 64 w 85"/>
                  <a:gd name="T69" fmla="*/ 74 h 91"/>
                  <a:gd name="T70" fmla="*/ 65 w 85"/>
                  <a:gd name="T71" fmla="*/ 75 h 91"/>
                  <a:gd name="T72" fmla="*/ 64 w 85"/>
                  <a:gd name="T73" fmla="*/ 83 h 91"/>
                  <a:gd name="T74" fmla="*/ 64 w 85"/>
                  <a:gd name="T75" fmla="*/ 86 h 91"/>
                  <a:gd name="T76" fmla="*/ 75 w 85"/>
                  <a:gd name="T77" fmla="*/ 91 h 91"/>
                  <a:gd name="T78" fmla="*/ 80 w 85"/>
                  <a:gd name="T79" fmla="*/ 88 h 91"/>
                  <a:gd name="T80" fmla="*/ 84 w 85"/>
                  <a:gd name="T81" fmla="*/ 78 h 91"/>
                  <a:gd name="T82" fmla="*/ 82 w 85"/>
                  <a:gd name="T83" fmla="*/ 71 h 91"/>
                  <a:gd name="T84" fmla="*/ 81 w 85"/>
                  <a:gd name="T85" fmla="*/ 71 h 91"/>
                  <a:gd name="T86" fmla="*/ 81 w 85"/>
                  <a:gd name="T87" fmla="*/ 72 h 91"/>
                  <a:gd name="T88" fmla="*/ 81 w 85"/>
                  <a:gd name="T89" fmla="*/ 71 h 91"/>
                  <a:gd name="T90" fmla="*/ 81 w 85"/>
                  <a:gd name="T91" fmla="*/ 71 h 91"/>
                  <a:gd name="T92" fmla="*/ 82 w 85"/>
                  <a:gd name="T93" fmla="*/ 70 h 91"/>
                  <a:gd name="T94" fmla="*/ 75 w 85"/>
                  <a:gd name="T95" fmla="*/ 68 h 91"/>
                  <a:gd name="T96" fmla="*/ 74 w 85"/>
                  <a:gd name="T97" fmla="*/ 66 h 91"/>
                  <a:gd name="T98" fmla="*/ 76 w 85"/>
                  <a:gd name="T99" fmla="*/ 62 h 91"/>
                  <a:gd name="T100" fmla="*/ 80 w 85"/>
                  <a:gd name="T101" fmla="*/ 57 h 91"/>
                  <a:gd name="T102" fmla="*/ 81 w 85"/>
                  <a:gd name="T103" fmla="*/ 56 h 91"/>
                  <a:gd name="T104" fmla="*/ 78 w 85"/>
                  <a:gd name="T105" fmla="*/ 54 h 91"/>
                  <a:gd name="T106" fmla="*/ 74 w 85"/>
                  <a:gd name="T107" fmla="*/ 54 h 91"/>
                  <a:gd name="T108" fmla="*/ 75 w 85"/>
                  <a:gd name="T109" fmla="*/ 50 h 91"/>
                  <a:gd name="T110" fmla="*/ 77 w 85"/>
                  <a:gd name="T111" fmla="*/ 46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85" h="91">
                    <a:moveTo>
                      <a:pt x="77" y="46"/>
                    </a:moveTo>
                    <a:cubicBezTo>
                      <a:pt x="78" y="44"/>
                      <a:pt x="77" y="42"/>
                      <a:pt x="77" y="41"/>
                    </a:cubicBezTo>
                    <a:cubicBezTo>
                      <a:pt x="76" y="40"/>
                      <a:pt x="75" y="39"/>
                      <a:pt x="73" y="38"/>
                    </a:cubicBezTo>
                    <a:cubicBezTo>
                      <a:pt x="72" y="37"/>
                      <a:pt x="71" y="36"/>
                      <a:pt x="69" y="37"/>
                    </a:cubicBezTo>
                    <a:cubicBezTo>
                      <a:pt x="68" y="37"/>
                      <a:pt x="66" y="38"/>
                      <a:pt x="65" y="39"/>
                    </a:cubicBezTo>
                    <a:cubicBezTo>
                      <a:pt x="61" y="41"/>
                      <a:pt x="57" y="40"/>
                      <a:pt x="54" y="40"/>
                    </a:cubicBezTo>
                    <a:cubicBezTo>
                      <a:pt x="51" y="39"/>
                      <a:pt x="51" y="38"/>
                      <a:pt x="51" y="35"/>
                    </a:cubicBezTo>
                    <a:cubicBezTo>
                      <a:pt x="51" y="34"/>
                      <a:pt x="51" y="33"/>
                      <a:pt x="51" y="33"/>
                    </a:cubicBezTo>
                    <a:cubicBezTo>
                      <a:pt x="51" y="30"/>
                      <a:pt x="50" y="28"/>
                      <a:pt x="47" y="27"/>
                    </a:cubicBezTo>
                    <a:cubicBezTo>
                      <a:pt x="46" y="27"/>
                      <a:pt x="44" y="27"/>
                      <a:pt x="43" y="27"/>
                    </a:cubicBezTo>
                    <a:cubicBezTo>
                      <a:pt x="43" y="27"/>
                      <a:pt x="43" y="27"/>
                      <a:pt x="42" y="27"/>
                    </a:cubicBezTo>
                    <a:cubicBezTo>
                      <a:pt x="42" y="28"/>
                      <a:pt x="42" y="28"/>
                      <a:pt x="42" y="28"/>
                    </a:cubicBezTo>
                    <a:cubicBezTo>
                      <a:pt x="42" y="27"/>
                      <a:pt x="42" y="27"/>
                      <a:pt x="42" y="27"/>
                    </a:cubicBezTo>
                    <a:cubicBezTo>
                      <a:pt x="42" y="27"/>
                      <a:pt x="42" y="27"/>
                      <a:pt x="43" y="27"/>
                    </a:cubicBezTo>
                    <a:cubicBezTo>
                      <a:pt x="44" y="22"/>
                      <a:pt x="47" y="19"/>
                      <a:pt x="51" y="16"/>
                    </a:cubicBezTo>
                    <a:cubicBezTo>
                      <a:pt x="55" y="13"/>
                      <a:pt x="56" y="8"/>
                      <a:pt x="58" y="5"/>
                    </a:cubicBezTo>
                    <a:cubicBezTo>
                      <a:pt x="59" y="4"/>
                      <a:pt x="59" y="3"/>
                      <a:pt x="59" y="2"/>
                    </a:cubicBezTo>
                    <a:cubicBezTo>
                      <a:pt x="59" y="1"/>
                      <a:pt x="56" y="0"/>
                      <a:pt x="54" y="1"/>
                    </a:cubicBezTo>
                    <a:cubicBezTo>
                      <a:pt x="49" y="2"/>
                      <a:pt x="44" y="4"/>
                      <a:pt x="40" y="9"/>
                    </a:cubicBezTo>
                    <a:cubicBezTo>
                      <a:pt x="33" y="18"/>
                      <a:pt x="26" y="28"/>
                      <a:pt x="20" y="39"/>
                    </a:cubicBezTo>
                    <a:cubicBezTo>
                      <a:pt x="17" y="44"/>
                      <a:pt x="13" y="48"/>
                      <a:pt x="7" y="51"/>
                    </a:cubicBezTo>
                    <a:cubicBezTo>
                      <a:pt x="5" y="51"/>
                      <a:pt x="6" y="53"/>
                      <a:pt x="7" y="54"/>
                    </a:cubicBezTo>
                    <a:cubicBezTo>
                      <a:pt x="8" y="57"/>
                      <a:pt x="8" y="58"/>
                      <a:pt x="6" y="60"/>
                    </a:cubicBezTo>
                    <a:cubicBezTo>
                      <a:pt x="4" y="62"/>
                      <a:pt x="2" y="64"/>
                      <a:pt x="1" y="66"/>
                    </a:cubicBezTo>
                    <a:cubicBezTo>
                      <a:pt x="0" y="67"/>
                      <a:pt x="1" y="70"/>
                      <a:pt x="2" y="70"/>
                    </a:cubicBezTo>
                    <a:cubicBezTo>
                      <a:pt x="4" y="71"/>
                      <a:pt x="5" y="71"/>
                      <a:pt x="7" y="71"/>
                    </a:cubicBezTo>
                    <a:cubicBezTo>
                      <a:pt x="12" y="71"/>
                      <a:pt x="18" y="71"/>
                      <a:pt x="23" y="72"/>
                    </a:cubicBezTo>
                    <a:cubicBezTo>
                      <a:pt x="28" y="73"/>
                      <a:pt x="32" y="73"/>
                      <a:pt x="36" y="72"/>
                    </a:cubicBezTo>
                    <a:cubicBezTo>
                      <a:pt x="41" y="71"/>
                      <a:pt x="44" y="74"/>
                      <a:pt x="48" y="76"/>
                    </a:cubicBezTo>
                    <a:cubicBezTo>
                      <a:pt x="49" y="76"/>
                      <a:pt x="49" y="77"/>
                      <a:pt x="48" y="77"/>
                    </a:cubicBezTo>
                    <a:cubicBezTo>
                      <a:pt x="47" y="79"/>
                      <a:pt x="45" y="80"/>
                      <a:pt x="44" y="82"/>
                    </a:cubicBezTo>
                    <a:cubicBezTo>
                      <a:pt x="43" y="82"/>
                      <a:pt x="43" y="84"/>
                      <a:pt x="44" y="85"/>
                    </a:cubicBezTo>
                    <a:cubicBezTo>
                      <a:pt x="44" y="85"/>
                      <a:pt x="46" y="86"/>
                      <a:pt x="47" y="86"/>
                    </a:cubicBezTo>
                    <a:cubicBezTo>
                      <a:pt x="49" y="86"/>
                      <a:pt x="51" y="85"/>
                      <a:pt x="52" y="83"/>
                    </a:cubicBezTo>
                    <a:cubicBezTo>
                      <a:pt x="55" y="79"/>
                      <a:pt x="60" y="78"/>
                      <a:pt x="64" y="74"/>
                    </a:cubicBezTo>
                    <a:cubicBezTo>
                      <a:pt x="64" y="74"/>
                      <a:pt x="65" y="75"/>
                      <a:pt x="65" y="75"/>
                    </a:cubicBezTo>
                    <a:cubicBezTo>
                      <a:pt x="64" y="78"/>
                      <a:pt x="64" y="81"/>
                      <a:pt x="64" y="83"/>
                    </a:cubicBezTo>
                    <a:cubicBezTo>
                      <a:pt x="63" y="84"/>
                      <a:pt x="64" y="86"/>
                      <a:pt x="64" y="86"/>
                    </a:cubicBezTo>
                    <a:cubicBezTo>
                      <a:pt x="68" y="88"/>
                      <a:pt x="70" y="91"/>
                      <a:pt x="75" y="91"/>
                    </a:cubicBezTo>
                    <a:cubicBezTo>
                      <a:pt x="76" y="91"/>
                      <a:pt x="79" y="90"/>
                      <a:pt x="80" y="88"/>
                    </a:cubicBezTo>
                    <a:cubicBezTo>
                      <a:pt x="82" y="85"/>
                      <a:pt x="83" y="81"/>
                      <a:pt x="84" y="78"/>
                    </a:cubicBezTo>
                    <a:cubicBezTo>
                      <a:pt x="85" y="75"/>
                      <a:pt x="84" y="73"/>
                      <a:pt x="82" y="71"/>
                    </a:cubicBezTo>
                    <a:cubicBezTo>
                      <a:pt x="82" y="71"/>
                      <a:pt x="82" y="71"/>
                      <a:pt x="81" y="71"/>
                    </a:cubicBezTo>
                    <a:cubicBezTo>
                      <a:pt x="81" y="71"/>
                      <a:pt x="81" y="72"/>
                      <a:pt x="81" y="72"/>
                    </a:cubicBezTo>
                    <a:cubicBezTo>
                      <a:pt x="81" y="72"/>
                      <a:pt x="81" y="71"/>
                      <a:pt x="81" y="71"/>
                    </a:cubicBezTo>
                    <a:cubicBezTo>
                      <a:pt x="81" y="71"/>
                      <a:pt x="81" y="71"/>
                      <a:pt x="81" y="71"/>
                    </a:cubicBezTo>
                    <a:cubicBezTo>
                      <a:pt x="82" y="71"/>
                      <a:pt x="82" y="71"/>
                      <a:pt x="82" y="70"/>
                    </a:cubicBezTo>
                    <a:cubicBezTo>
                      <a:pt x="80" y="68"/>
                      <a:pt x="78" y="68"/>
                      <a:pt x="75" y="68"/>
                    </a:cubicBezTo>
                    <a:cubicBezTo>
                      <a:pt x="74" y="69"/>
                      <a:pt x="73" y="67"/>
                      <a:pt x="74" y="66"/>
                    </a:cubicBezTo>
                    <a:cubicBezTo>
                      <a:pt x="74" y="65"/>
                      <a:pt x="75" y="63"/>
                      <a:pt x="76" y="62"/>
                    </a:cubicBezTo>
                    <a:cubicBezTo>
                      <a:pt x="77" y="60"/>
                      <a:pt x="79" y="59"/>
                      <a:pt x="80" y="57"/>
                    </a:cubicBezTo>
                    <a:cubicBezTo>
                      <a:pt x="81" y="57"/>
                      <a:pt x="81" y="56"/>
                      <a:pt x="81" y="56"/>
                    </a:cubicBezTo>
                    <a:cubicBezTo>
                      <a:pt x="80" y="55"/>
                      <a:pt x="79" y="54"/>
                      <a:pt x="78" y="54"/>
                    </a:cubicBezTo>
                    <a:cubicBezTo>
                      <a:pt x="77" y="55"/>
                      <a:pt x="75" y="56"/>
                      <a:pt x="74" y="54"/>
                    </a:cubicBezTo>
                    <a:cubicBezTo>
                      <a:pt x="73" y="52"/>
                      <a:pt x="74" y="51"/>
                      <a:pt x="75" y="50"/>
                    </a:cubicBezTo>
                    <a:cubicBezTo>
                      <a:pt x="76" y="48"/>
                      <a:pt x="77" y="47"/>
                      <a:pt x="77"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3" name="Freeform 260">
                <a:extLst>
                  <a:ext uri="{FF2B5EF4-FFF2-40B4-BE49-F238E27FC236}">
                    <a16:creationId xmlns:a16="http://schemas.microsoft.com/office/drawing/2014/main" id="{AD45A90D-BF9D-4AD0-99AF-F83854F73D5C}"/>
                  </a:ext>
                </a:extLst>
              </p:cNvPr>
              <p:cNvSpPr>
                <a:spLocks/>
              </p:cNvSpPr>
              <p:nvPr/>
            </p:nvSpPr>
            <p:spPr bwMode="auto">
              <a:xfrm>
                <a:off x="2707" y="2724"/>
                <a:ext cx="52" cy="29"/>
              </a:xfrm>
              <a:custGeom>
                <a:avLst/>
                <a:gdLst>
                  <a:gd name="T0" fmla="*/ 2 w 102"/>
                  <a:gd name="T1" fmla="*/ 45 h 57"/>
                  <a:gd name="T2" fmla="*/ 13 w 102"/>
                  <a:gd name="T3" fmla="*/ 49 h 57"/>
                  <a:gd name="T4" fmla="*/ 19 w 102"/>
                  <a:gd name="T5" fmla="*/ 55 h 57"/>
                  <a:gd name="T6" fmla="*/ 27 w 102"/>
                  <a:gd name="T7" fmla="*/ 56 h 57"/>
                  <a:gd name="T8" fmla="*/ 34 w 102"/>
                  <a:gd name="T9" fmla="*/ 50 h 57"/>
                  <a:gd name="T10" fmla="*/ 37 w 102"/>
                  <a:gd name="T11" fmla="*/ 50 h 57"/>
                  <a:gd name="T12" fmla="*/ 42 w 102"/>
                  <a:gd name="T13" fmla="*/ 49 h 57"/>
                  <a:gd name="T14" fmla="*/ 49 w 102"/>
                  <a:gd name="T15" fmla="*/ 38 h 57"/>
                  <a:gd name="T16" fmla="*/ 58 w 102"/>
                  <a:gd name="T17" fmla="*/ 29 h 57"/>
                  <a:gd name="T18" fmla="*/ 61 w 102"/>
                  <a:gd name="T19" fmla="*/ 28 h 57"/>
                  <a:gd name="T20" fmla="*/ 61 w 102"/>
                  <a:gd name="T21" fmla="*/ 32 h 57"/>
                  <a:gd name="T22" fmla="*/ 54 w 102"/>
                  <a:gd name="T23" fmla="*/ 43 h 57"/>
                  <a:gd name="T24" fmla="*/ 54 w 102"/>
                  <a:gd name="T25" fmla="*/ 50 h 57"/>
                  <a:gd name="T26" fmla="*/ 60 w 102"/>
                  <a:gd name="T27" fmla="*/ 52 h 57"/>
                  <a:gd name="T28" fmla="*/ 63 w 102"/>
                  <a:gd name="T29" fmla="*/ 49 h 57"/>
                  <a:gd name="T30" fmla="*/ 73 w 102"/>
                  <a:gd name="T31" fmla="*/ 43 h 57"/>
                  <a:gd name="T32" fmla="*/ 77 w 102"/>
                  <a:gd name="T33" fmla="*/ 41 h 57"/>
                  <a:gd name="T34" fmla="*/ 81 w 102"/>
                  <a:gd name="T35" fmla="*/ 38 h 57"/>
                  <a:gd name="T36" fmla="*/ 91 w 102"/>
                  <a:gd name="T37" fmla="*/ 22 h 57"/>
                  <a:gd name="T38" fmla="*/ 95 w 102"/>
                  <a:gd name="T39" fmla="*/ 19 h 57"/>
                  <a:gd name="T40" fmla="*/ 99 w 102"/>
                  <a:gd name="T41" fmla="*/ 17 h 57"/>
                  <a:gd name="T42" fmla="*/ 102 w 102"/>
                  <a:gd name="T43" fmla="*/ 13 h 57"/>
                  <a:gd name="T44" fmla="*/ 102 w 102"/>
                  <a:gd name="T45" fmla="*/ 6 h 57"/>
                  <a:gd name="T46" fmla="*/ 99 w 102"/>
                  <a:gd name="T47" fmla="*/ 1 h 57"/>
                  <a:gd name="T48" fmla="*/ 94 w 102"/>
                  <a:gd name="T49" fmla="*/ 3 h 57"/>
                  <a:gd name="T50" fmla="*/ 89 w 102"/>
                  <a:gd name="T51" fmla="*/ 5 h 57"/>
                  <a:gd name="T52" fmla="*/ 75 w 102"/>
                  <a:gd name="T53" fmla="*/ 1 h 57"/>
                  <a:gd name="T54" fmla="*/ 66 w 102"/>
                  <a:gd name="T55" fmla="*/ 3 h 57"/>
                  <a:gd name="T56" fmla="*/ 29 w 102"/>
                  <a:gd name="T57" fmla="*/ 22 h 57"/>
                  <a:gd name="T58" fmla="*/ 20 w 102"/>
                  <a:gd name="T59" fmla="*/ 25 h 57"/>
                  <a:gd name="T60" fmla="*/ 5 w 102"/>
                  <a:gd name="T61" fmla="*/ 32 h 57"/>
                  <a:gd name="T62" fmla="*/ 0 w 102"/>
                  <a:gd name="T63" fmla="*/ 43 h 57"/>
                  <a:gd name="T64" fmla="*/ 2 w 102"/>
                  <a:gd name="T65" fmla="*/ 45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2" h="57">
                    <a:moveTo>
                      <a:pt x="2" y="45"/>
                    </a:moveTo>
                    <a:cubicBezTo>
                      <a:pt x="7" y="46"/>
                      <a:pt x="10" y="48"/>
                      <a:pt x="13" y="49"/>
                    </a:cubicBezTo>
                    <a:cubicBezTo>
                      <a:pt x="16" y="51"/>
                      <a:pt x="17" y="53"/>
                      <a:pt x="19" y="55"/>
                    </a:cubicBezTo>
                    <a:cubicBezTo>
                      <a:pt x="21" y="57"/>
                      <a:pt x="25" y="57"/>
                      <a:pt x="27" y="56"/>
                    </a:cubicBezTo>
                    <a:cubicBezTo>
                      <a:pt x="29" y="54"/>
                      <a:pt x="32" y="52"/>
                      <a:pt x="34" y="50"/>
                    </a:cubicBezTo>
                    <a:cubicBezTo>
                      <a:pt x="35" y="49"/>
                      <a:pt x="36" y="49"/>
                      <a:pt x="37" y="50"/>
                    </a:cubicBezTo>
                    <a:cubicBezTo>
                      <a:pt x="39" y="50"/>
                      <a:pt x="41" y="50"/>
                      <a:pt x="42" y="49"/>
                    </a:cubicBezTo>
                    <a:cubicBezTo>
                      <a:pt x="44" y="45"/>
                      <a:pt x="46" y="41"/>
                      <a:pt x="49" y="38"/>
                    </a:cubicBezTo>
                    <a:cubicBezTo>
                      <a:pt x="52" y="35"/>
                      <a:pt x="55" y="32"/>
                      <a:pt x="58" y="29"/>
                    </a:cubicBezTo>
                    <a:cubicBezTo>
                      <a:pt x="59" y="28"/>
                      <a:pt x="60" y="28"/>
                      <a:pt x="61" y="28"/>
                    </a:cubicBezTo>
                    <a:cubicBezTo>
                      <a:pt x="62" y="28"/>
                      <a:pt x="63" y="30"/>
                      <a:pt x="61" y="32"/>
                    </a:cubicBezTo>
                    <a:cubicBezTo>
                      <a:pt x="59" y="36"/>
                      <a:pt x="56" y="40"/>
                      <a:pt x="54" y="43"/>
                    </a:cubicBezTo>
                    <a:cubicBezTo>
                      <a:pt x="53" y="45"/>
                      <a:pt x="54" y="48"/>
                      <a:pt x="54" y="50"/>
                    </a:cubicBezTo>
                    <a:cubicBezTo>
                      <a:pt x="55" y="52"/>
                      <a:pt x="58" y="53"/>
                      <a:pt x="60" y="52"/>
                    </a:cubicBezTo>
                    <a:cubicBezTo>
                      <a:pt x="61" y="51"/>
                      <a:pt x="63" y="50"/>
                      <a:pt x="63" y="49"/>
                    </a:cubicBezTo>
                    <a:cubicBezTo>
                      <a:pt x="65" y="45"/>
                      <a:pt x="68" y="43"/>
                      <a:pt x="73" y="43"/>
                    </a:cubicBezTo>
                    <a:cubicBezTo>
                      <a:pt x="74" y="43"/>
                      <a:pt x="76" y="42"/>
                      <a:pt x="77" y="41"/>
                    </a:cubicBezTo>
                    <a:cubicBezTo>
                      <a:pt x="79" y="40"/>
                      <a:pt x="81" y="39"/>
                      <a:pt x="81" y="38"/>
                    </a:cubicBezTo>
                    <a:cubicBezTo>
                      <a:pt x="84" y="32"/>
                      <a:pt x="91" y="29"/>
                      <a:pt x="91" y="22"/>
                    </a:cubicBezTo>
                    <a:cubicBezTo>
                      <a:pt x="92" y="21"/>
                      <a:pt x="94" y="19"/>
                      <a:pt x="95" y="19"/>
                    </a:cubicBezTo>
                    <a:cubicBezTo>
                      <a:pt x="96" y="18"/>
                      <a:pt x="98" y="17"/>
                      <a:pt x="99" y="17"/>
                    </a:cubicBezTo>
                    <a:cubicBezTo>
                      <a:pt x="101" y="16"/>
                      <a:pt x="102" y="14"/>
                      <a:pt x="102" y="13"/>
                    </a:cubicBezTo>
                    <a:cubicBezTo>
                      <a:pt x="102" y="10"/>
                      <a:pt x="102" y="8"/>
                      <a:pt x="102" y="6"/>
                    </a:cubicBezTo>
                    <a:cubicBezTo>
                      <a:pt x="102" y="4"/>
                      <a:pt x="100" y="0"/>
                      <a:pt x="99" y="1"/>
                    </a:cubicBezTo>
                    <a:cubicBezTo>
                      <a:pt x="97" y="1"/>
                      <a:pt x="95" y="2"/>
                      <a:pt x="94" y="3"/>
                    </a:cubicBezTo>
                    <a:cubicBezTo>
                      <a:pt x="92" y="5"/>
                      <a:pt x="90" y="6"/>
                      <a:pt x="89" y="5"/>
                    </a:cubicBezTo>
                    <a:cubicBezTo>
                      <a:pt x="84" y="1"/>
                      <a:pt x="79" y="2"/>
                      <a:pt x="75" y="1"/>
                    </a:cubicBezTo>
                    <a:cubicBezTo>
                      <a:pt x="72" y="0"/>
                      <a:pt x="68" y="1"/>
                      <a:pt x="66" y="3"/>
                    </a:cubicBezTo>
                    <a:cubicBezTo>
                      <a:pt x="54" y="11"/>
                      <a:pt x="43" y="18"/>
                      <a:pt x="29" y="22"/>
                    </a:cubicBezTo>
                    <a:cubicBezTo>
                      <a:pt x="26" y="23"/>
                      <a:pt x="23" y="25"/>
                      <a:pt x="20" y="25"/>
                    </a:cubicBezTo>
                    <a:cubicBezTo>
                      <a:pt x="15" y="26"/>
                      <a:pt x="10" y="29"/>
                      <a:pt x="5" y="32"/>
                    </a:cubicBezTo>
                    <a:cubicBezTo>
                      <a:pt x="1" y="34"/>
                      <a:pt x="0" y="39"/>
                      <a:pt x="0" y="43"/>
                    </a:cubicBezTo>
                    <a:cubicBezTo>
                      <a:pt x="0" y="44"/>
                      <a:pt x="1" y="45"/>
                      <a:pt x="2"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4" name="Freeform 261">
                <a:extLst>
                  <a:ext uri="{FF2B5EF4-FFF2-40B4-BE49-F238E27FC236}">
                    <a16:creationId xmlns:a16="http://schemas.microsoft.com/office/drawing/2014/main" id="{4D7393F2-703C-46A1-AED6-751F8D1C9DF7}"/>
                  </a:ext>
                </a:extLst>
              </p:cNvPr>
              <p:cNvSpPr>
                <a:spLocks/>
              </p:cNvSpPr>
              <p:nvPr/>
            </p:nvSpPr>
            <p:spPr bwMode="auto">
              <a:xfrm>
                <a:off x="3382" y="2763"/>
                <a:ext cx="42" cy="28"/>
              </a:xfrm>
              <a:custGeom>
                <a:avLst/>
                <a:gdLst>
                  <a:gd name="T0" fmla="*/ 2 w 82"/>
                  <a:gd name="T1" fmla="*/ 23 h 55"/>
                  <a:gd name="T2" fmla="*/ 14 w 82"/>
                  <a:gd name="T3" fmla="*/ 34 h 55"/>
                  <a:gd name="T4" fmla="*/ 21 w 82"/>
                  <a:gd name="T5" fmla="*/ 33 h 55"/>
                  <a:gd name="T6" fmla="*/ 22 w 82"/>
                  <a:gd name="T7" fmla="*/ 32 h 55"/>
                  <a:gd name="T8" fmla="*/ 23 w 82"/>
                  <a:gd name="T9" fmla="*/ 32 h 55"/>
                  <a:gd name="T10" fmla="*/ 27 w 82"/>
                  <a:gd name="T11" fmla="*/ 31 h 55"/>
                  <a:gd name="T12" fmla="*/ 28 w 82"/>
                  <a:gd name="T13" fmla="*/ 31 h 55"/>
                  <a:gd name="T14" fmla="*/ 26 w 82"/>
                  <a:gd name="T15" fmla="*/ 32 h 55"/>
                  <a:gd name="T16" fmla="*/ 23 w 82"/>
                  <a:gd name="T17" fmla="*/ 32 h 55"/>
                  <a:gd name="T18" fmla="*/ 22 w 82"/>
                  <a:gd name="T19" fmla="*/ 33 h 55"/>
                  <a:gd name="T20" fmla="*/ 21 w 82"/>
                  <a:gd name="T21" fmla="*/ 33 h 55"/>
                  <a:gd name="T22" fmla="*/ 19 w 82"/>
                  <a:gd name="T23" fmla="*/ 36 h 55"/>
                  <a:gd name="T24" fmla="*/ 19 w 82"/>
                  <a:gd name="T25" fmla="*/ 41 h 55"/>
                  <a:gd name="T26" fmla="*/ 27 w 82"/>
                  <a:gd name="T27" fmla="*/ 46 h 55"/>
                  <a:gd name="T28" fmla="*/ 36 w 82"/>
                  <a:gd name="T29" fmla="*/ 48 h 55"/>
                  <a:gd name="T30" fmla="*/ 46 w 82"/>
                  <a:gd name="T31" fmla="*/ 51 h 55"/>
                  <a:gd name="T32" fmla="*/ 58 w 82"/>
                  <a:gd name="T33" fmla="*/ 50 h 55"/>
                  <a:gd name="T34" fmla="*/ 63 w 82"/>
                  <a:gd name="T35" fmla="*/ 47 h 55"/>
                  <a:gd name="T36" fmla="*/ 73 w 82"/>
                  <a:gd name="T37" fmla="*/ 39 h 55"/>
                  <a:gd name="T38" fmla="*/ 78 w 82"/>
                  <a:gd name="T39" fmla="*/ 30 h 55"/>
                  <a:gd name="T40" fmla="*/ 82 w 82"/>
                  <a:gd name="T41" fmla="*/ 13 h 55"/>
                  <a:gd name="T42" fmla="*/ 73 w 82"/>
                  <a:gd name="T43" fmla="*/ 10 h 55"/>
                  <a:gd name="T44" fmla="*/ 56 w 82"/>
                  <a:gd name="T45" fmla="*/ 5 h 55"/>
                  <a:gd name="T46" fmla="*/ 49 w 82"/>
                  <a:gd name="T47" fmla="*/ 7 h 55"/>
                  <a:gd name="T48" fmla="*/ 44 w 82"/>
                  <a:gd name="T49" fmla="*/ 5 h 55"/>
                  <a:gd name="T50" fmla="*/ 43 w 82"/>
                  <a:gd name="T51" fmla="*/ 2 h 55"/>
                  <a:gd name="T52" fmla="*/ 39 w 82"/>
                  <a:gd name="T53" fmla="*/ 1 h 55"/>
                  <a:gd name="T54" fmla="*/ 37 w 82"/>
                  <a:gd name="T55" fmla="*/ 3 h 55"/>
                  <a:gd name="T56" fmla="*/ 36 w 82"/>
                  <a:gd name="T57" fmla="*/ 8 h 55"/>
                  <a:gd name="T58" fmla="*/ 35 w 82"/>
                  <a:gd name="T59" fmla="*/ 12 h 55"/>
                  <a:gd name="T60" fmla="*/ 31 w 82"/>
                  <a:gd name="T61" fmla="*/ 11 h 55"/>
                  <a:gd name="T62" fmla="*/ 30 w 82"/>
                  <a:gd name="T63" fmla="*/ 10 h 55"/>
                  <a:gd name="T64" fmla="*/ 17 w 82"/>
                  <a:gd name="T65" fmla="*/ 4 h 55"/>
                  <a:gd name="T66" fmla="*/ 15 w 82"/>
                  <a:gd name="T67" fmla="*/ 2 h 55"/>
                  <a:gd name="T68" fmla="*/ 10 w 82"/>
                  <a:gd name="T69" fmla="*/ 4 h 55"/>
                  <a:gd name="T70" fmla="*/ 10 w 82"/>
                  <a:gd name="T71" fmla="*/ 8 h 55"/>
                  <a:gd name="T72" fmla="*/ 9 w 82"/>
                  <a:gd name="T73" fmla="*/ 10 h 55"/>
                  <a:gd name="T74" fmla="*/ 6 w 82"/>
                  <a:gd name="T75" fmla="*/ 9 h 55"/>
                  <a:gd name="T76" fmla="*/ 3 w 82"/>
                  <a:gd name="T77" fmla="*/ 9 h 55"/>
                  <a:gd name="T78" fmla="*/ 1 w 82"/>
                  <a:gd name="T79" fmla="*/ 17 h 55"/>
                  <a:gd name="T80" fmla="*/ 2 w 82"/>
                  <a:gd name="T81" fmla="*/ 23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82" h="55">
                    <a:moveTo>
                      <a:pt x="2" y="23"/>
                    </a:moveTo>
                    <a:cubicBezTo>
                      <a:pt x="4" y="31"/>
                      <a:pt x="6" y="33"/>
                      <a:pt x="14" y="34"/>
                    </a:cubicBezTo>
                    <a:cubicBezTo>
                      <a:pt x="16" y="34"/>
                      <a:pt x="19" y="33"/>
                      <a:pt x="21" y="33"/>
                    </a:cubicBezTo>
                    <a:cubicBezTo>
                      <a:pt x="21" y="33"/>
                      <a:pt x="22" y="33"/>
                      <a:pt x="22" y="32"/>
                    </a:cubicBezTo>
                    <a:cubicBezTo>
                      <a:pt x="22" y="32"/>
                      <a:pt x="23" y="32"/>
                      <a:pt x="23" y="32"/>
                    </a:cubicBezTo>
                    <a:cubicBezTo>
                      <a:pt x="24" y="32"/>
                      <a:pt x="25" y="31"/>
                      <a:pt x="27" y="31"/>
                    </a:cubicBezTo>
                    <a:cubicBezTo>
                      <a:pt x="27" y="31"/>
                      <a:pt x="28" y="31"/>
                      <a:pt x="28" y="31"/>
                    </a:cubicBezTo>
                    <a:cubicBezTo>
                      <a:pt x="29" y="32"/>
                      <a:pt x="28" y="32"/>
                      <a:pt x="26" y="32"/>
                    </a:cubicBezTo>
                    <a:cubicBezTo>
                      <a:pt x="25" y="32"/>
                      <a:pt x="24" y="32"/>
                      <a:pt x="23" y="32"/>
                    </a:cubicBezTo>
                    <a:cubicBezTo>
                      <a:pt x="23" y="33"/>
                      <a:pt x="23" y="33"/>
                      <a:pt x="22" y="33"/>
                    </a:cubicBezTo>
                    <a:cubicBezTo>
                      <a:pt x="22" y="33"/>
                      <a:pt x="22" y="33"/>
                      <a:pt x="21" y="33"/>
                    </a:cubicBezTo>
                    <a:cubicBezTo>
                      <a:pt x="20" y="34"/>
                      <a:pt x="19" y="35"/>
                      <a:pt x="19" y="36"/>
                    </a:cubicBezTo>
                    <a:cubicBezTo>
                      <a:pt x="17" y="38"/>
                      <a:pt x="17" y="40"/>
                      <a:pt x="19" y="41"/>
                    </a:cubicBezTo>
                    <a:cubicBezTo>
                      <a:pt x="21" y="43"/>
                      <a:pt x="24" y="44"/>
                      <a:pt x="27" y="46"/>
                    </a:cubicBezTo>
                    <a:cubicBezTo>
                      <a:pt x="30" y="48"/>
                      <a:pt x="33" y="49"/>
                      <a:pt x="36" y="48"/>
                    </a:cubicBezTo>
                    <a:cubicBezTo>
                      <a:pt x="40" y="47"/>
                      <a:pt x="43" y="47"/>
                      <a:pt x="46" y="51"/>
                    </a:cubicBezTo>
                    <a:cubicBezTo>
                      <a:pt x="50" y="55"/>
                      <a:pt x="53" y="54"/>
                      <a:pt x="58" y="50"/>
                    </a:cubicBezTo>
                    <a:cubicBezTo>
                      <a:pt x="59" y="49"/>
                      <a:pt x="61" y="47"/>
                      <a:pt x="63" y="47"/>
                    </a:cubicBezTo>
                    <a:cubicBezTo>
                      <a:pt x="69" y="47"/>
                      <a:pt x="72" y="45"/>
                      <a:pt x="73" y="39"/>
                    </a:cubicBezTo>
                    <a:cubicBezTo>
                      <a:pt x="74" y="36"/>
                      <a:pt x="76" y="33"/>
                      <a:pt x="78" y="30"/>
                    </a:cubicBezTo>
                    <a:cubicBezTo>
                      <a:pt x="82" y="25"/>
                      <a:pt x="82" y="20"/>
                      <a:pt x="82" y="13"/>
                    </a:cubicBezTo>
                    <a:cubicBezTo>
                      <a:pt x="79" y="12"/>
                      <a:pt x="76" y="10"/>
                      <a:pt x="73" y="10"/>
                    </a:cubicBezTo>
                    <a:cubicBezTo>
                      <a:pt x="67" y="9"/>
                      <a:pt x="62" y="8"/>
                      <a:pt x="56" y="5"/>
                    </a:cubicBezTo>
                    <a:cubicBezTo>
                      <a:pt x="53" y="4"/>
                      <a:pt x="51" y="5"/>
                      <a:pt x="49" y="7"/>
                    </a:cubicBezTo>
                    <a:cubicBezTo>
                      <a:pt x="46" y="9"/>
                      <a:pt x="46" y="9"/>
                      <a:pt x="44" y="5"/>
                    </a:cubicBezTo>
                    <a:cubicBezTo>
                      <a:pt x="44" y="4"/>
                      <a:pt x="44" y="3"/>
                      <a:pt x="43" y="2"/>
                    </a:cubicBezTo>
                    <a:cubicBezTo>
                      <a:pt x="42" y="1"/>
                      <a:pt x="40" y="0"/>
                      <a:pt x="39" y="1"/>
                    </a:cubicBezTo>
                    <a:cubicBezTo>
                      <a:pt x="38" y="1"/>
                      <a:pt x="37" y="2"/>
                      <a:pt x="37" y="3"/>
                    </a:cubicBezTo>
                    <a:cubicBezTo>
                      <a:pt x="36" y="4"/>
                      <a:pt x="36" y="6"/>
                      <a:pt x="36" y="8"/>
                    </a:cubicBezTo>
                    <a:cubicBezTo>
                      <a:pt x="36" y="9"/>
                      <a:pt x="36" y="11"/>
                      <a:pt x="35" y="12"/>
                    </a:cubicBezTo>
                    <a:cubicBezTo>
                      <a:pt x="33" y="14"/>
                      <a:pt x="32" y="11"/>
                      <a:pt x="31" y="11"/>
                    </a:cubicBezTo>
                    <a:cubicBezTo>
                      <a:pt x="31" y="10"/>
                      <a:pt x="30" y="10"/>
                      <a:pt x="30" y="10"/>
                    </a:cubicBezTo>
                    <a:cubicBezTo>
                      <a:pt x="24" y="10"/>
                      <a:pt x="20" y="8"/>
                      <a:pt x="17" y="4"/>
                    </a:cubicBezTo>
                    <a:cubicBezTo>
                      <a:pt x="17" y="3"/>
                      <a:pt x="15" y="2"/>
                      <a:pt x="15" y="2"/>
                    </a:cubicBezTo>
                    <a:cubicBezTo>
                      <a:pt x="13" y="0"/>
                      <a:pt x="10" y="2"/>
                      <a:pt x="10" y="4"/>
                    </a:cubicBezTo>
                    <a:cubicBezTo>
                      <a:pt x="10" y="5"/>
                      <a:pt x="10" y="6"/>
                      <a:pt x="10" y="8"/>
                    </a:cubicBezTo>
                    <a:cubicBezTo>
                      <a:pt x="10" y="8"/>
                      <a:pt x="9" y="10"/>
                      <a:pt x="9" y="10"/>
                    </a:cubicBezTo>
                    <a:cubicBezTo>
                      <a:pt x="8" y="10"/>
                      <a:pt x="7" y="9"/>
                      <a:pt x="6" y="9"/>
                    </a:cubicBezTo>
                    <a:cubicBezTo>
                      <a:pt x="5" y="9"/>
                      <a:pt x="3" y="9"/>
                      <a:pt x="3" y="9"/>
                    </a:cubicBezTo>
                    <a:cubicBezTo>
                      <a:pt x="2" y="12"/>
                      <a:pt x="0" y="14"/>
                      <a:pt x="1" y="17"/>
                    </a:cubicBezTo>
                    <a:cubicBezTo>
                      <a:pt x="1" y="19"/>
                      <a:pt x="2" y="21"/>
                      <a:pt x="2"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5" name="Freeform 262">
                <a:extLst>
                  <a:ext uri="{FF2B5EF4-FFF2-40B4-BE49-F238E27FC236}">
                    <a16:creationId xmlns:a16="http://schemas.microsoft.com/office/drawing/2014/main" id="{AB926833-418E-42D4-A734-BB76D335239F}"/>
                  </a:ext>
                </a:extLst>
              </p:cNvPr>
              <p:cNvSpPr>
                <a:spLocks/>
              </p:cNvSpPr>
              <p:nvPr/>
            </p:nvSpPr>
            <p:spPr bwMode="auto">
              <a:xfrm>
                <a:off x="2798" y="2761"/>
                <a:ext cx="36" cy="40"/>
              </a:xfrm>
              <a:custGeom>
                <a:avLst/>
                <a:gdLst>
                  <a:gd name="T0" fmla="*/ 7 w 70"/>
                  <a:gd name="T1" fmla="*/ 2 h 78"/>
                  <a:gd name="T2" fmla="*/ 5 w 70"/>
                  <a:gd name="T3" fmla="*/ 8 h 78"/>
                  <a:gd name="T4" fmla="*/ 1 w 70"/>
                  <a:gd name="T5" fmla="*/ 19 h 78"/>
                  <a:gd name="T6" fmla="*/ 0 w 70"/>
                  <a:gd name="T7" fmla="*/ 22 h 78"/>
                  <a:gd name="T8" fmla="*/ 1 w 70"/>
                  <a:gd name="T9" fmla="*/ 38 h 78"/>
                  <a:gd name="T10" fmla="*/ 3 w 70"/>
                  <a:gd name="T11" fmla="*/ 40 h 78"/>
                  <a:gd name="T12" fmla="*/ 5 w 70"/>
                  <a:gd name="T13" fmla="*/ 42 h 78"/>
                  <a:gd name="T14" fmla="*/ 11 w 70"/>
                  <a:gd name="T15" fmla="*/ 49 h 78"/>
                  <a:gd name="T16" fmla="*/ 26 w 70"/>
                  <a:gd name="T17" fmla="*/ 50 h 78"/>
                  <a:gd name="T18" fmla="*/ 27 w 70"/>
                  <a:gd name="T19" fmla="*/ 51 h 78"/>
                  <a:gd name="T20" fmla="*/ 26 w 70"/>
                  <a:gd name="T21" fmla="*/ 54 h 78"/>
                  <a:gd name="T22" fmla="*/ 20 w 70"/>
                  <a:gd name="T23" fmla="*/ 56 h 78"/>
                  <a:gd name="T24" fmla="*/ 15 w 70"/>
                  <a:gd name="T25" fmla="*/ 62 h 78"/>
                  <a:gd name="T26" fmla="*/ 14 w 70"/>
                  <a:gd name="T27" fmla="*/ 68 h 78"/>
                  <a:gd name="T28" fmla="*/ 17 w 70"/>
                  <a:gd name="T29" fmla="*/ 73 h 78"/>
                  <a:gd name="T30" fmla="*/ 30 w 70"/>
                  <a:gd name="T31" fmla="*/ 77 h 78"/>
                  <a:gd name="T32" fmla="*/ 41 w 70"/>
                  <a:gd name="T33" fmla="*/ 72 h 78"/>
                  <a:gd name="T34" fmla="*/ 42 w 70"/>
                  <a:gd name="T35" fmla="*/ 68 h 78"/>
                  <a:gd name="T36" fmla="*/ 50 w 70"/>
                  <a:gd name="T37" fmla="*/ 62 h 78"/>
                  <a:gd name="T38" fmla="*/ 54 w 70"/>
                  <a:gd name="T39" fmla="*/ 53 h 78"/>
                  <a:gd name="T40" fmla="*/ 61 w 70"/>
                  <a:gd name="T41" fmla="*/ 44 h 78"/>
                  <a:gd name="T42" fmla="*/ 62 w 70"/>
                  <a:gd name="T43" fmla="*/ 42 h 78"/>
                  <a:gd name="T44" fmla="*/ 69 w 70"/>
                  <a:gd name="T45" fmla="*/ 28 h 78"/>
                  <a:gd name="T46" fmla="*/ 69 w 70"/>
                  <a:gd name="T47" fmla="*/ 25 h 78"/>
                  <a:gd name="T48" fmla="*/ 67 w 70"/>
                  <a:gd name="T49" fmla="*/ 19 h 78"/>
                  <a:gd name="T50" fmla="*/ 63 w 70"/>
                  <a:gd name="T51" fmla="*/ 17 h 78"/>
                  <a:gd name="T52" fmla="*/ 54 w 70"/>
                  <a:gd name="T53" fmla="*/ 13 h 78"/>
                  <a:gd name="T54" fmla="*/ 40 w 70"/>
                  <a:gd name="T55" fmla="*/ 13 h 78"/>
                  <a:gd name="T56" fmla="*/ 37 w 70"/>
                  <a:gd name="T57" fmla="*/ 22 h 78"/>
                  <a:gd name="T58" fmla="*/ 37 w 70"/>
                  <a:gd name="T59" fmla="*/ 33 h 78"/>
                  <a:gd name="T60" fmla="*/ 36 w 70"/>
                  <a:gd name="T61" fmla="*/ 35 h 78"/>
                  <a:gd name="T62" fmla="*/ 35 w 70"/>
                  <a:gd name="T63" fmla="*/ 33 h 78"/>
                  <a:gd name="T64" fmla="*/ 30 w 70"/>
                  <a:gd name="T65" fmla="*/ 21 h 78"/>
                  <a:gd name="T66" fmla="*/ 27 w 70"/>
                  <a:gd name="T67" fmla="*/ 20 h 78"/>
                  <a:gd name="T68" fmla="*/ 24 w 70"/>
                  <a:gd name="T69" fmla="*/ 21 h 78"/>
                  <a:gd name="T70" fmla="*/ 18 w 70"/>
                  <a:gd name="T71" fmla="*/ 36 h 78"/>
                  <a:gd name="T72" fmla="*/ 18 w 70"/>
                  <a:gd name="T73" fmla="*/ 36 h 78"/>
                  <a:gd name="T74" fmla="*/ 17 w 70"/>
                  <a:gd name="T75" fmla="*/ 36 h 78"/>
                  <a:gd name="T76" fmla="*/ 18 w 70"/>
                  <a:gd name="T77" fmla="*/ 36 h 78"/>
                  <a:gd name="T78" fmla="*/ 18 w 70"/>
                  <a:gd name="T79" fmla="*/ 36 h 78"/>
                  <a:gd name="T80" fmla="*/ 16 w 70"/>
                  <a:gd name="T81" fmla="*/ 27 h 78"/>
                  <a:gd name="T82" fmla="*/ 17 w 70"/>
                  <a:gd name="T83" fmla="*/ 23 h 78"/>
                  <a:gd name="T84" fmla="*/ 16 w 70"/>
                  <a:gd name="T85" fmla="*/ 10 h 78"/>
                  <a:gd name="T86" fmla="*/ 15 w 70"/>
                  <a:gd name="T87" fmla="*/ 7 h 78"/>
                  <a:gd name="T88" fmla="*/ 13 w 70"/>
                  <a:gd name="T89" fmla="*/ 2 h 78"/>
                  <a:gd name="T90" fmla="*/ 7 w 70"/>
                  <a:gd name="T91" fmla="*/ 2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0" h="78">
                    <a:moveTo>
                      <a:pt x="7" y="2"/>
                    </a:moveTo>
                    <a:cubicBezTo>
                      <a:pt x="6" y="4"/>
                      <a:pt x="5" y="6"/>
                      <a:pt x="5" y="8"/>
                    </a:cubicBezTo>
                    <a:cubicBezTo>
                      <a:pt x="4" y="12"/>
                      <a:pt x="4" y="16"/>
                      <a:pt x="1" y="19"/>
                    </a:cubicBezTo>
                    <a:cubicBezTo>
                      <a:pt x="0" y="19"/>
                      <a:pt x="0" y="21"/>
                      <a:pt x="0" y="22"/>
                    </a:cubicBezTo>
                    <a:cubicBezTo>
                      <a:pt x="1" y="27"/>
                      <a:pt x="3" y="32"/>
                      <a:pt x="1" y="38"/>
                    </a:cubicBezTo>
                    <a:cubicBezTo>
                      <a:pt x="1" y="38"/>
                      <a:pt x="2" y="39"/>
                      <a:pt x="3" y="40"/>
                    </a:cubicBezTo>
                    <a:cubicBezTo>
                      <a:pt x="4" y="40"/>
                      <a:pt x="5" y="41"/>
                      <a:pt x="5" y="42"/>
                    </a:cubicBezTo>
                    <a:cubicBezTo>
                      <a:pt x="4" y="47"/>
                      <a:pt x="7" y="48"/>
                      <a:pt x="11" y="49"/>
                    </a:cubicBezTo>
                    <a:cubicBezTo>
                      <a:pt x="16" y="49"/>
                      <a:pt x="21" y="50"/>
                      <a:pt x="26" y="50"/>
                    </a:cubicBezTo>
                    <a:cubicBezTo>
                      <a:pt x="27" y="50"/>
                      <a:pt x="27" y="51"/>
                      <a:pt x="27" y="51"/>
                    </a:cubicBezTo>
                    <a:cubicBezTo>
                      <a:pt x="27" y="52"/>
                      <a:pt x="26" y="54"/>
                      <a:pt x="26" y="54"/>
                    </a:cubicBezTo>
                    <a:cubicBezTo>
                      <a:pt x="24" y="55"/>
                      <a:pt x="22" y="55"/>
                      <a:pt x="20" y="56"/>
                    </a:cubicBezTo>
                    <a:cubicBezTo>
                      <a:pt x="17" y="57"/>
                      <a:pt x="15" y="59"/>
                      <a:pt x="15" y="62"/>
                    </a:cubicBezTo>
                    <a:cubicBezTo>
                      <a:pt x="14" y="64"/>
                      <a:pt x="14" y="66"/>
                      <a:pt x="14" y="68"/>
                    </a:cubicBezTo>
                    <a:cubicBezTo>
                      <a:pt x="14" y="70"/>
                      <a:pt x="15" y="73"/>
                      <a:pt x="17" y="73"/>
                    </a:cubicBezTo>
                    <a:cubicBezTo>
                      <a:pt x="21" y="75"/>
                      <a:pt x="26" y="76"/>
                      <a:pt x="30" y="77"/>
                    </a:cubicBezTo>
                    <a:cubicBezTo>
                      <a:pt x="34" y="78"/>
                      <a:pt x="39" y="75"/>
                      <a:pt x="41" y="72"/>
                    </a:cubicBezTo>
                    <a:cubicBezTo>
                      <a:pt x="41" y="71"/>
                      <a:pt x="41" y="69"/>
                      <a:pt x="42" y="68"/>
                    </a:cubicBezTo>
                    <a:cubicBezTo>
                      <a:pt x="43" y="64"/>
                      <a:pt x="46" y="63"/>
                      <a:pt x="50" y="62"/>
                    </a:cubicBezTo>
                    <a:cubicBezTo>
                      <a:pt x="52" y="59"/>
                      <a:pt x="53" y="56"/>
                      <a:pt x="54" y="53"/>
                    </a:cubicBezTo>
                    <a:cubicBezTo>
                      <a:pt x="56" y="49"/>
                      <a:pt x="59" y="47"/>
                      <a:pt x="61" y="44"/>
                    </a:cubicBezTo>
                    <a:cubicBezTo>
                      <a:pt x="61" y="43"/>
                      <a:pt x="62" y="43"/>
                      <a:pt x="62" y="42"/>
                    </a:cubicBezTo>
                    <a:cubicBezTo>
                      <a:pt x="64" y="38"/>
                      <a:pt x="67" y="33"/>
                      <a:pt x="69" y="28"/>
                    </a:cubicBezTo>
                    <a:cubicBezTo>
                      <a:pt x="70" y="27"/>
                      <a:pt x="70" y="26"/>
                      <a:pt x="69" y="25"/>
                    </a:cubicBezTo>
                    <a:cubicBezTo>
                      <a:pt x="69" y="23"/>
                      <a:pt x="68" y="21"/>
                      <a:pt x="67" y="19"/>
                    </a:cubicBezTo>
                    <a:cubicBezTo>
                      <a:pt x="66" y="18"/>
                      <a:pt x="65" y="17"/>
                      <a:pt x="63" y="17"/>
                    </a:cubicBezTo>
                    <a:cubicBezTo>
                      <a:pt x="59" y="18"/>
                      <a:pt x="56" y="16"/>
                      <a:pt x="54" y="13"/>
                    </a:cubicBezTo>
                    <a:cubicBezTo>
                      <a:pt x="49" y="12"/>
                      <a:pt x="45" y="12"/>
                      <a:pt x="40" y="13"/>
                    </a:cubicBezTo>
                    <a:cubicBezTo>
                      <a:pt x="39" y="16"/>
                      <a:pt x="37" y="18"/>
                      <a:pt x="37" y="22"/>
                    </a:cubicBezTo>
                    <a:cubicBezTo>
                      <a:pt x="37" y="26"/>
                      <a:pt x="37" y="29"/>
                      <a:pt x="37" y="33"/>
                    </a:cubicBezTo>
                    <a:cubicBezTo>
                      <a:pt x="37" y="34"/>
                      <a:pt x="37" y="34"/>
                      <a:pt x="36" y="35"/>
                    </a:cubicBezTo>
                    <a:cubicBezTo>
                      <a:pt x="36" y="35"/>
                      <a:pt x="35" y="35"/>
                      <a:pt x="35" y="33"/>
                    </a:cubicBezTo>
                    <a:cubicBezTo>
                      <a:pt x="33" y="29"/>
                      <a:pt x="32" y="25"/>
                      <a:pt x="30" y="21"/>
                    </a:cubicBezTo>
                    <a:cubicBezTo>
                      <a:pt x="30" y="21"/>
                      <a:pt x="28" y="20"/>
                      <a:pt x="27" y="20"/>
                    </a:cubicBezTo>
                    <a:cubicBezTo>
                      <a:pt x="26" y="20"/>
                      <a:pt x="25" y="21"/>
                      <a:pt x="24" y="21"/>
                    </a:cubicBezTo>
                    <a:cubicBezTo>
                      <a:pt x="22" y="26"/>
                      <a:pt x="20" y="31"/>
                      <a:pt x="18" y="36"/>
                    </a:cubicBezTo>
                    <a:cubicBezTo>
                      <a:pt x="18" y="36"/>
                      <a:pt x="18" y="36"/>
                      <a:pt x="18" y="36"/>
                    </a:cubicBezTo>
                    <a:cubicBezTo>
                      <a:pt x="17" y="36"/>
                      <a:pt x="17" y="36"/>
                      <a:pt x="17" y="36"/>
                    </a:cubicBezTo>
                    <a:cubicBezTo>
                      <a:pt x="18" y="36"/>
                      <a:pt x="18" y="36"/>
                      <a:pt x="18" y="36"/>
                    </a:cubicBezTo>
                    <a:cubicBezTo>
                      <a:pt x="18" y="36"/>
                      <a:pt x="18" y="36"/>
                      <a:pt x="18" y="36"/>
                    </a:cubicBezTo>
                    <a:cubicBezTo>
                      <a:pt x="16" y="33"/>
                      <a:pt x="15" y="31"/>
                      <a:pt x="16" y="27"/>
                    </a:cubicBezTo>
                    <a:cubicBezTo>
                      <a:pt x="17" y="26"/>
                      <a:pt x="18" y="24"/>
                      <a:pt x="17" y="23"/>
                    </a:cubicBezTo>
                    <a:cubicBezTo>
                      <a:pt x="16" y="18"/>
                      <a:pt x="15" y="14"/>
                      <a:pt x="16" y="10"/>
                    </a:cubicBezTo>
                    <a:cubicBezTo>
                      <a:pt x="16" y="9"/>
                      <a:pt x="15" y="8"/>
                      <a:pt x="15" y="7"/>
                    </a:cubicBezTo>
                    <a:cubicBezTo>
                      <a:pt x="14" y="5"/>
                      <a:pt x="14" y="4"/>
                      <a:pt x="13" y="2"/>
                    </a:cubicBezTo>
                    <a:cubicBezTo>
                      <a:pt x="12" y="1"/>
                      <a:pt x="8" y="0"/>
                      <a:pt x="7"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6" name="Freeform 263">
                <a:extLst>
                  <a:ext uri="{FF2B5EF4-FFF2-40B4-BE49-F238E27FC236}">
                    <a16:creationId xmlns:a16="http://schemas.microsoft.com/office/drawing/2014/main" id="{18C00BF9-0FE1-414C-B689-8618483E2679}"/>
                  </a:ext>
                </a:extLst>
              </p:cNvPr>
              <p:cNvSpPr>
                <a:spLocks/>
              </p:cNvSpPr>
              <p:nvPr/>
            </p:nvSpPr>
            <p:spPr bwMode="auto">
              <a:xfrm>
                <a:off x="3241" y="3110"/>
                <a:ext cx="31" cy="36"/>
              </a:xfrm>
              <a:custGeom>
                <a:avLst/>
                <a:gdLst>
                  <a:gd name="T0" fmla="*/ 26 w 61"/>
                  <a:gd name="T1" fmla="*/ 7 h 72"/>
                  <a:gd name="T2" fmla="*/ 23 w 61"/>
                  <a:gd name="T3" fmla="*/ 15 h 72"/>
                  <a:gd name="T4" fmla="*/ 21 w 61"/>
                  <a:gd name="T5" fmla="*/ 16 h 72"/>
                  <a:gd name="T6" fmla="*/ 11 w 61"/>
                  <a:gd name="T7" fmla="*/ 17 h 72"/>
                  <a:gd name="T8" fmla="*/ 8 w 61"/>
                  <a:gd name="T9" fmla="*/ 20 h 72"/>
                  <a:gd name="T10" fmla="*/ 7 w 61"/>
                  <a:gd name="T11" fmla="*/ 30 h 72"/>
                  <a:gd name="T12" fmla="*/ 10 w 61"/>
                  <a:gd name="T13" fmla="*/ 37 h 72"/>
                  <a:gd name="T14" fmla="*/ 11 w 61"/>
                  <a:gd name="T15" fmla="*/ 46 h 72"/>
                  <a:gd name="T16" fmla="*/ 5 w 61"/>
                  <a:gd name="T17" fmla="*/ 54 h 72"/>
                  <a:gd name="T18" fmla="*/ 3 w 61"/>
                  <a:gd name="T19" fmla="*/ 56 h 72"/>
                  <a:gd name="T20" fmla="*/ 5 w 61"/>
                  <a:gd name="T21" fmla="*/ 68 h 72"/>
                  <a:gd name="T22" fmla="*/ 21 w 61"/>
                  <a:gd name="T23" fmla="*/ 70 h 72"/>
                  <a:gd name="T24" fmla="*/ 30 w 61"/>
                  <a:gd name="T25" fmla="*/ 66 h 72"/>
                  <a:gd name="T26" fmla="*/ 45 w 61"/>
                  <a:gd name="T27" fmla="*/ 60 h 72"/>
                  <a:gd name="T28" fmla="*/ 50 w 61"/>
                  <a:gd name="T29" fmla="*/ 56 h 72"/>
                  <a:gd name="T30" fmla="*/ 54 w 61"/>
                  <a:gd name="T31" fmla="*/ 36 h 72"/>
                  <a:gd name="T32" fmla="*/ 53 w 61"/>
                  <a:gd name="T33" fmla="*/ 31 h 72"/>
                  <a:gd name="T34" fmla="*/ 55 w 61"/>
                  <a:gd name="T35" fmla="*/ 25 h 72"/>
                  <a:gd name="T36" fmla="*/ 57 w 61"/>
                  <a:gd name="T37" fmla="*/ 23 h 72"/>
                  <a:gd name="T38" fmla="*/ 59 w 61"/>
                  <a:gd name="T39" fmla="*/ 11 h 72"/>
                  <a:gd name="T40" fmla="*/ 55 w 61"/>
                  <a:gd name="T41" fmla="*/ 5 h 72"/>
                  <a:gd name="T42" fmla="*/ 51 w 61"/>
                  <a:gd name="T43" fmla="*/ 2 h 72"/>
                  <a:gd name="T44" fmla="*/ 39 w 61"/>
                  <a:gd name="T45" fmla="*/ 0 h 72"/>
                  <a:gd name="T46" fmla="*/ 35 w 61"/>
                  <a:gd name="T47" fmla="*/ 1 h 72"/>
                  <a:gd name="T48" fmla="*/ 26 w 61"/>
                  <a:gd name="T49" fmla="*/ 7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61" h="72">
                    <a:moveTo>
                      <a:pt x="26" y="7"/>
                    </a:moveTo>
                    <a:cubicBezTo>
                      <a:pt x="25" y="10"/>
                      <a:pt x="25" y="12"/>
                      <a:pt x="23" y="15"/>
                    </a:cubicBezTo>
                    <a:cubicBezTo>
                      <a:pt x="23" y="15"/>
                      <a:pt x="22" y="16"/>
                      <a:pt x="21" y="16"/>
                    </a:cubicBezTo>
                    <a:cubicBezTo>
                      <a:pt x="18" y="17"/>
                      <a:pt x="14" y="17"/>
                      <a:pt x="11" y="17"/>
                    </a:cubicBezTo>
                    <a:cubicBezTo>
                      <a:pt x="9" y="17"/>
                      <a:pt x="8" y="18"/>
                      <a:pt x="8" y="20"/>
                    </a:cubicBezTo>
                    <a:cubicBezTo>
                      <a:pt x="7" y="23"/>
                      <a:pt x="8" y="26"/>
                      <a:pt x="7" y="30"/>
                    </a:cubicBezTo>
                    <a:cubicBezTo>
                      <a:pt x="6" y="33"/>
                      <a:pt x="8" y="35"/>
                      <a:pt x="10" y="37"/>
                    </a:cubicBezTo>
                    <a:cubicBezTo>
                      <a:pt x="12" y="40"/>
                      <a:pt x="12" y="43"/>
                      <a:pt x="11" y="46"/>
                    </a:cubicBezTo>
                    <a:cubicBezTo>
                      <a:pt x="9" y="49"/>
                      <a:pt x="7" y="51"/>
                      <a:pt x="5" y="54"/>
                    </a:cubicBezTo>
                    <a:cubicBezTo>
                      <a:pt x="5" y="55"/>
                      <a:pt x="4" y="56"/>
                      <a:pt x="3" y="56"/>
                    </a:cubicBezTo>
                    <a:cubicBezTo>
                      <a:pt x="0" y="59"/>
                      <a:pt x="1" y="65"/>
                      <a:pt x="5" y="68"/>
                    </a:cubicBezTo>
                    <a:cubicBezTo>
                      <a:pt x="10" y="71"/>
                      <a:pt x="15" y="72"/>
                      <a:pt x="21" y="70"/>
                    </a:cubicBezTo>
                    <a:cubicBezTo>
                      <a:pt x="24" y="69"/>
                      <a:pt x="27" y="67"/>
                      <a:pt x="30" y="66"/>
                    </a:cubicBezTo>
                    <a:cubicBezTo>
                      <a:pt x="34" y="63"/>
                      <a:pt x="39" y="61"/>
                      <a:pt x="45" y="60"/>
                    </a:cubicBezTo>
                    <a:cubicBezTo>
                      <a:pt x="47" y="60"/>
                      <a:pt x="49" y="58"/>
                      <a:pt x="50" y="56"/>
                    </a:cubicBezTo>
                    <a:cubicBezTo>
                      <a:pt x="54" y="50"/>
                      <a:pt x="56" y="43"/>
                      <a:pt x="54" y="36"/>
                    </a:cubicBezTo>
                    <a:cubicBezTo>
                      <a:pt x="54" y="34"/>
                      <a:pt x="53" y="33"/>
                      <a:pt x="53" y="31"/>
                    </a:cubicBezTo>
                    <a:cubicBezTo>
                      <a:pt x="53" y="29"/>
                      <a:pt x="54" y="27"/>
                      <a:pt x="55" y="25"/>
                    </a:cubicBezTo>
                    <a:cubicBezTo>
                      <a:pt x="56" y="24"/>
                      <a:pt x="56" y="23"/>
                      <a:pt x="57" y="23"/>
                    </a:cubicBezTo>
                    <a:cubicBezTo>
                      <a:pt x="61" y="19"/>
                      <a:pt x="61" y="15"/>
                      <a:pt x="59" y="11"/>
                    </a:cubicBezTo>
                    <a:cubicBezTo>
                      <a:pt x="58" y="9"/>
                      <a:pt x="57" y="7"/>
                      <a:pt x="55" y="5"/>
                    </a:cubicBezTo>
                    <a:cubicBezTo>
                      <a:pt x="54" y="4"/>
                      <a:pt x="53" y="2"/>
                      <a:pt x="51" y="2"/>
                    </a:cubicBezTo>
                    <a:cubicBezTo>
                      <a:pt x="47" y="1"/>
                      <a:pt x="43" y="1"/>
                      <a:pt x="39" y="0"/>
                    </a:cubicBezTo>
                    <a:cubicBezTo>
                      <a:pt x="37" y="0"/>
                      <a:pt x="36" y="0"/>
                      <a:pt x="35" y="1"/>
                    </a:cubicBezTo>
                    <a:cubicBezTo>
                      <a:pt x="31" y="1"/>
                      <a:pt x="28" y="3"/>
                      <a:pt x="26"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7" name="Freeform 264">
                <a:extLst>
                  <a:ext uri="{FF2B5EF4-FFF2-40B4-BE49-F238E27FC236}">
                    <a16:creationId xmlns:a16="http://schemas.microsoft.com/office/drawing/2014/main" id="{A4714335-6E06-489C-9A9B-5F4E5FC0F53B}"/>
                  </a:ext>
                </a:extLst>
              </p:cNvPr>
              <p:cNvSpPr>
                <a:spLocks/>
              </p:cNvSpPr>
              <p:nvPr/>
            </p:nvSpPr>
            <p:spPr bwMode="auto">
              <a:xfrm>
                <a:off x="4231" y="3150"/>
                <a:ext cx="37" cy="44"/>
              </a:xfrm>
              <a:custGeom>
                <a:avLst/>
                <a:gdLst>
                  <a:gd name="T0" fmla="*/ 0 w 73"/>
                  <a:gd name="T1" fmla="*/ 65 h 86"/>
                  <a:gd name="T2" fmla="*/ 6 w 73"/>
                  <a:gd name="T3" fmla="*/ 76 h 86"/>
                  <a:gd name="T4" fmla="*/ 10 w 73"/>
                  <a:gd name="T5" fmla="*/ 85 h 86"/>
                  <a:gd name="T6" fmla="*/ 13 w 73"/>
                  <a:gd name="T7" fmla="*/ 86 h 86"/>
                  <a:gd name="T8" fmla="*/ 24 w 73"/>
                  <a:gd name="T9" fmla="*/ 78 h 86"/>
                  <a:gd name="T10" fmla="*/ 24 w 73"/>
                  <a:gd name="T11" fmla="*/ 74 h 86"/>
                  <a:gd name="T12" fmla="*/ 12 w 73"/>
                  <a:gd name="T13" fmla="*/ 67 h 86"/>
                  <a:gd name="T14" fmla="*/ 12 w 73"/>
                  <a:gd name="T15" fmla="*/ 66 h 86"/>
                  <a:gd name="T16" fmla="*/ 18 w 73"/>
                  <a:gd name="T17" fmla="*/ 64 h 86"/>
                  <a:gd name="T18" fmla="*/ 36 w 73"/>
                  <a:gd name="T19" fmla="*/ 65 h 86"/>
                  <a:gd name="T20" fmla="*/ 47 w 73"/>
                  <a:gd name="T21" fmla="*/ 70 h 86"/>
                  <a:gd name="T22" fmla="*/ 49 w 73"/>
                  <a:gd name="T23" fmla="*/ 68 h 86"/>
                  <a:gd name="T24" fmla="*/ 51 w 73"/>
                  <a:gd name="T25" fmla="*/ 58 h 86"/>
                  <a:gd name="T26" fmla="*/ 59 w 73"/>
                  <a:gd name="T27" fmla="*/ 50 h 86"/>
                  <a:gd name="T28" fmla="*/ 69 w 73"/>
                  <a:gd name="T29" fmla="*/ 46 h 86"/>
                  <a:gd name="T30" fmla="*/ 71 w 73"/>
                  <a:gd name="T31" fmla="*/ 37 h 86"/>
                  <a:gd name="T32" fmla="*/ 66 w 73"/>
                  <a:gd name="T33" fmla="*/ 31 h 86"/>
                  <a:gd name="T34" fmla="*/ 63 w 73"/>
                  <a:gd name="T35" fmla="*/ 26 h 86"/>
                  <a:gd name="T36" fmla="*/ 60 w 73"/>
                  <a:gd name="T37" fmla="*/ 24 h 86"/>
                  <a:gd name="T38" fmla="*/ 44 w 73"/>
                  <a:gd name="T39" fmla="*/ 25 h 86"/>
                  <a:gd name="T40" fmla="*/ 26 w 73"/>
                  <a:gd name="T41" fmla="*/ 11 h 86"/>
                  <a:gd name="T42" fmla="*/ 13 w 73"/>
                  <a:gd name="T43" fmla="*/ 1 h 86"/>
                  <a:gd name="T44" fmla="*/ 8 w 73"/>
                  <a:gd name="T45" fmla="*/ 2 h 86"/>
                  <a:gd name="T46" fmla="*/ 7 w 73"/>
                  <a:gd name="T47" fmla="*/ 7 h 86"/>
                  <a:gd name="T48" fmla="*/ 10 w 73"/>
                  <a:gd name="T49" fmla="*/ 14 h 86"/>
                  <a:gd name="T50" fmla="*/ 12 w 73"/>
                  <a:gd name="T51" fmla="*/ 22 h 86"/>
                  <a:gd name="T52" fmla="*/ 14 w 73"/>
                  <a:gd name="T53" fmla="*/ 45 h 86"/>
                  <a:gd name="T54" fmla="*/ 11 w 73"/>
                  <a:gd name="T55" fmla="*/ 47 h 86"/>
                  <a:gd name="T56" fmla="*/ 8 w 73"/>
                  <a:gd name="T57" fmla="*/ 47 h 86"/>
                  <a:gd name="T58" fmla="*/ 5 w 73"/>
                  <a:gd name="T59" fmla="*/ 51 h 86"/>
                  <a:gd name="T60" fmla="*/ 5 w 73"/>
                  <a:gd name="T61" fmla="*/ 54 h 86"/>
                  <a:gd name="T62" fmla="*/ 0 w 73"/>
                  <a:gd name="T63" fmla="*/ 65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3" h="86">
                    <a:moveTo>
                      <a:pt x="0" y="65"/>
                    </a:moveTo>
                    <a:cubicBezTo>
                      <a:pt x="0" y="70"/>
                      <a:pt x="5" y="72"/>
                      <a:pt x="6" y="76"/>
                    </a:cubicBezTo>
                    <a:cubicBezTo>
                      <a:pt x="8" y="79"/>
                      <a:pt x="9" y="82"/>
                      <a:pt x="10" y="85"/>
                    </a:cubicBezTo>
                    <a:cubicBezTo>
                      <a:pt x="11" y="85"/>
                      <a:pt x="12" y="86"/>
                      <a:pt x="13" y="86"/>
                    </a:cubicBezTo>
                    <a:cubicBezTo>
                      <a:pt x="17" y="83"/>
                      <a:pt x="20" y="81"/>
                      <a:pt x="24" y="78"/>
                    </a:cubicBezTo>
                    <a:cubicBezTo>
                      <a:pt x="25" y="77"/>
                      <a:pt x="25" y="75"/>
                      <a:pt x="24" y="74"/>
                    </a:cubicBezTo>
                    <a:cubicBezTo>
                      <a:pt x="20" y="72"/>
                      <a:pt x="16" y="70"/>
                      <a:pt x="12" y="67"/>
                    </a:cubicBezTo>
                    <a:cubicBezTo>
                      <a:pt x="12" y="67"/>
                      <a:pt x="12" y="66"/>
                      <a:pt x="12" y="66"/>
                    </a:cubicBezTo>
                    <a:cubicBezTo>
                      <a:pt x="14" y="65"/>
                      <a:pt x="16" y="65"/>
                      <a:pt x="18" y="64"/>
                    </a:cubicBezTo>
                    <a:cubicBezTo>
                      <a:pt x="25" y="59"/>
                      <a:pt x="30" y="60"/>
                      <a:pt x="36" y="65"/>
                    </a:cubicBezTo>
                    <a:cubicBezTo>
                      <a:pt x="39" y="68"/>
                      <a:pt x="43" y="69"/>
                      <a:pt x="47" y="70"/>
                    </a:cubicBezTo>
                    <a:cubicBezTo>
                      <a:pt x="48" y="70"/>
                      <a:pt x="49" y="69"/>
                      <a:pt x="49" y="68"/>
                    </a:cubicBezTo>
                    <a:cubicBezTo>
                      <a:pt x="50" y="65"/>
                      <a:pt x="50" y="62"/>
                      <a:pt x="51" y="58"/>
                    </a:cubicBezTo>
                    <a:cubicBezTo>
                      <a:pt x="52" y="55"/>
                      <a:pt x="54" y="52"/>
                      <a:pt x="59" y="50"/>
                    </a:cubicBezTo>
                    <a:cubicBezTo>
                      <a:pt x="62" y="49"/>
                      <a:pt x="66" y="47"/>
                      <a:pt x="69" y="46"/>
                    </a:cubicBezTo>
                    <a:cubicBezTo>
                      <a:pt x="72" y="44"/>
                      <a:pt x="73" y="40"/>
                      <a:pt x="71" y="37"/>
                    </a:cubicBezTo>
                    <a:cubicBezTo>
                      <a:pt x="69" y="35"/>
                      <a:pt x="68" y="33"/>
                      <a:pt x="66" y="31"/>
                    </a:cubicBezTo>
                    <a:cubicBezTo>
                      <a:pt x="64" y="29"/>
                      <a:pt x="64" y="27"/>
                      <a:pt x="63" y="26"/>
                    </a:cubicBezTo>
                    <a:cubicBezTo>
                      <a:pt x="62" y="23"/>
                      <a:pt x="61" y="22"/>
                      <a:pt x="60" y="24"/>
                    </a:cubicBezTo>
                    <a:cubicBezTo>
                      <a:pt x="54" y="27"/>
                      <a:pt x="50" y="27"/>
                      <a:pt x="44" y="25"/>
                    </a:cubicBezTo>
                    <a:cubicBezTo>
                      <a:pt x="37" y="21"/>
                      <a:pt x="31" y="17"/>
                      <a:pt x="26" y="11"/>
                    </a:cubicBezTo>
                    <a:cubicBezTo>
                      <a:pt x="22" y="7"/>
                      <a:pt x="18" y="4"/>
                      <a:pt x="13" y="1"/>
                    </a:cubicBezTo>
                    <a:cubicBezTo>
                      <a:pt x="11" y="0"/>
                      <a:pt x="9" y="1"/>
                      <a:pt x="8" y="2"/>
                    </a:cubicBezTo>
                    <a:cubicBezTo>
                      <a:pt x="7" y="3"/>
                      <a:pt x="6" y="5"/>
                      <a:pt x="7" y="7"/>
                    </a:cubicBezTo>
                    <a:cubicBezTo>
                      <a:pt x="8" y="9"/>
                      <a:pt x="9" y="12"/>
                      <a:pt x="10" y="14"/>
                    </a:cubicBezTo>
                    <a:cubicBezTo>
                      <a:pt x="11" y="17"/>
                      <a:pt x="12" y="19"/>
                      <a:pt x="12" y="22"/>
                    </a:cubicBezTo>
                    <a:cubicBezTo>
                      <a:pt x="13" y="29"/>
                      <a:pt x="13" y="37"/>
                      <a:pt x="14" y="45"/>
                    </a:cubicBezTo>
                    <a:cubicBezTo>
                      <a:pt x="14" y="45"/>
                      <a:pt x="12" y="46"/>
                      <a:pt x="11" y="47"/>
                    </a:cubicBezTo>
                    <a:cubicBezTo>
                      <a:pt x="10" y="47"/>
                      <a:pt x="9" y="47"/>
                      <a:pt x="8" y="47"/>
                    </a:cubicBezTo>
                    <a:cubicBezTo>
                      <a:pt x="5" y="47"/>
                      <a:pt x="5" y="47"/>
                      <a:pt x="5" y="51"/>
                    </a:cubicBezTo>
                    <a:cubicBezTo>
                      <a:pt x="5" y="52"/>
                      <a:pt x="5" y="53"/>
                      <a:pt x="5" y="54"/>
                    </a:cubicBezTo>
                    <a:cubicBezTo>
                      <a:pt x="3" y="58"/>
                      <a:pt x="0" y="60"/>
                      <a:pt x="0" y="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8" name="Freeform 265">
                <a:extLst>
                  <a:ext uri="{FF2B5EF4-FFF2-40B4-BE49-F238E27FC236}">
                    <a16:creationId xmlns:a16="http://schemas.microsoft.com/office/drawing/2014/main" id="{013C17F8-E22D-4879-93D1-7E013AA5E8E4}"/>
                  </a:ext>
                </a:extLst>
              </p:cNvPr>
              <p:cNvSpPr>
                <a:spLocks/>
              </p:cNvSpPr>
              <p:nvPr/>
            </p:nvSpPr>
            <p:spPr bwMode="auto">
              <a:xfrm>
                <a:off x="2822" y="2707"/>
                <a:ext cx="31" cy="43"/>
              </a:xfrm>
              <a:custGeom>
                <a:avLst/>
                <a:gdLst>
                  <a:gd name="T0" fmla="*/ 7 w 60"/>
                  <a:gd name="T1" fmla="*/ 47 h 83"/>
                  <a:gd name="T2" fmla="*/ 16 w 60"/>
                  <a:gd name="T3" fmla="*/ 49 h 83"/>
                  <a:gd name="T4" fmla="*/ 16 w 60"/>
                  <a:gd name="T5" fmla="*/ 50 h 83"/>
                  <a:gd name="T6" fmla="*/ 16 w 60"/>
                  <a:gd name="T7" fmla="*/ 49 h 83"/>
                  <a:gd name="T8" fmla="*/ 20 w 60"/>
                  <a:gd name="T9" fmla="*/ 53 h 83"/>
                  <a:gd name="T10" fmla="*/ 26 w 60"/>
                  <a:gd name="T11" fmla="*/ 73 h 83"/>
                  <a:gd name="T12" fmla="*/ 29 w 60"/>
                  <a:gd name="T13" fmla="*/ 80 h 83"/>
                  <a:gd name="T14" fmla="*/ 38 w 60"/>
                  <a:gd name="T15" fmla="*/ 81 h 83"/>
                  <a:gd name="T16" fmla="*/ 46 w 60"/>
                  <a:gd name="T17" fmla="*/ 69 h 83"/>
                  <a:gd name="T18" fmla="*/ 55 w 60"/>
                  <a:gd name="T19" fmla="*/ 52 h 83"/>
                  <a:gd name="T20" fmla="*/ 58 w 60"/>
                  <a:gd name="T21" fmla="*/ 47 h 83"/>
                  <a:gd name="T22" fmla="*/ 56 w 60"/>
                  <a:gd name="T23" fmla="*/ 34 h 83"/>
                  <a:gd name="T24" fmla="*/ 55 w 60"/>
                  <a:gd name="T25" fmla="*/ 29 h 83"/>
                  <a:gd name="T26" fmla="*/ 55 w 60"/>
                  <a:gd name="T27" fmla="*/ 25 h 83"/>
                  <a:gd name="T28" fmla="*/ 45 w 60"/>
                  <a:gd name="T29" fmla="*/ 18 h 83"/>
                  <a:gd name="T30" fmla="*/ 42 w 60"/>
                  <a:gd name="T31" fmla="*/ 19 h 83"/>
                  <a:gd name="T32" fmla="*/ 42 w 60"/>
                  <a:gd name="T33" fmla="*/ 19 h 83"/>
                  <a:gd name="T34" fmla="*/ 41 w 60"/>
                  <a:gd name="T35" fmla="*/ 20 h 83"/>
                  <a:gd name="T36" fmla="*/ 42 w 60"/>
                  <a:gd name="T37" fmla="*/ 19 h 83"/>
                  <a:gd name="T38" fmla="*/ 43 w 60"/>
                  <a:gd name="T39" fmla="*/ 10 h 83"/>
                  <a:gd name="T40" fmla="*/ 34 w 60"/>
                  <a:gd name="T41" fmla="*/ 0 h 83"/>
                  <a:gd name="T42" fmla="*/ 24 w 60"/>
                  <a:gd name="T43" fmla="*/ 0 h 83"/>
                  <a:gd name="T44" fmla="*/ 21 w 60"/>
                  <a:gd name="T45" fmla="*/ 2 h 83"/>
                  <a:gd name="T46" fmla="*/ 16 w 60"/>
                  <a:gd name="T47" fmla="*/ 13 h 83"/>
                  <a:gd name="T48" fmla="*/ 16 w 60"/>
                  <a:gd name="T49" fmla="*/ 18 h 83"/>
                  <a:gd name="T50" fmla="*/ 19 w 60"/>
                  <a:gd name="T51" fmla="*/ 23 h 83"/>
                  <a:gd name="T52" fmla="*/ 19 w 60"/>
                  <a:gd name="T53" fmla="*/ 23 h 83"/>
                  <a:gd name="T54" fmla="*/ 19 w 60"/>
                  <a:gd name="T55" fmla="*/ 23 h 83"/>
                  <a:gd name="T56" fmla="*/ 20 w 60"/>
                  <a:gd name="T57" fmla="*/ 22 h 83"/>
                  <a:gd name="T58" fmla="*/ 19 w 60"/>
                  <a:gd name="T59" fmla="*/ 23 h 83"/>
                  <a:gd name="T60" fmla="*/ 19 w 60"/>
                  <a:gd name="T61" fmla="*/ 23 h 83"/>
                  <a:gd name="T62" fmla="*/ 19 w 60"/>
                  <a:gd name="T63" fmla="*/ 23 h 83"/>
                  <a:gd name="T64" fmla="*/ 20 w 60"/>
                  <a:gd name="T65" fmla="*/ 29 h 83"/>
                  <a:gd name="T66" fmla="*/ 19 w 60"/>
                  <a:gd name="T67" fmla="*/ 34 h 83"/>
                  <a:gd name="T68" fmla="*/ 15 w 60"/>
                  <a:gd name="T69" fmla="*/ 36 h 83"/>
                  <a:gd name="T70" fmla="*/ 9 w 60"/>
                  <a:gd name="T71" fmla="*/ 33 h 83"/>
                  <a:gd name="T72" fmla="*/ 5 w 60"/>
                  <a:gd name="T73" fmla="*/ 34 h 83"/>
                  <a:gd name="T74" fmla="*/ 2 w 60"/>
                  <a:gd name="T75" fmla="*/ 38 h 83"/>
                  <a:gd name="T76" fmla="*/ 7 w 60"/>
                  <a:gd name="T77" fmla="*/ 47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0" h="83">
                    <a:moveTo>
                      <a:pt x="7" y="47"/>
                    </a:moveTo>
                    <a:cubicBezTo>
                      <a:pt x="10" y="47"/>
                      <a:pt x="13" y="47"/>
                      <a:pt x="16" y="49"/>
                    </a:cubicBezTo>
                    <a:cubicBezTo>
                      <a:pt x="16" y="49"/>
                      <a:pt x="16" y="49"/>
                      <a:pt x="16" y="50"/>
                    </a:cubicBezTo>
                    <a:cubicBezTo>
                      <a:pt x="16" y="50"/>
                      <a:pt x="16" y="49"/>
                      <a:pt x="16" y="49"/>
                    </a:cubicBezTo>
                    <a:cubicBezTo>
                      <a:pt x="17" y="51"/>
                      <a:pt x="19" y="52"/>
                      <a:pt x="20" y="53"/>
                    </a:cubicBezTo>
                    <a:cubicBezTo>
                      <a:pt x="27" y="58"/>
                      <a:pt x="31" y="64"/>
                      <a:pt x="26" y="73"/>
                    </a:cubicBezTo>
                    <a:cubicBezTo>
                      <a:pt x="25" y="75"/>
                      <a:pt x="26" y="78"/>
                      <a:pt x="29" y="80"/>
                    </a:cubicBezTo>
                    <a:cubicBezTo>
                      <a:pt x="31" y="82"/>
                      <a:pt x="35" y="83"/>
                      <a:pt x="38" y="81"/>
                    </a:cubicBezTo>
                    <a:cubicBezTo>
                      <a:pt x="42" y="78"/>
                      <a:pt x="45" y="74"/>
                      <a:pt x="46" y="69"/>
                    </a:cubicBezTo>
                    <a:cubicBezTo>
                      <a:pt x="47" y="63"/>
                      <a:pt x="49" y="57"/>
                      <a:pt x="55" y="52"/>
                    </a:cubicBezTo>
                    <a:cubicBezTo>
                      <a:pt x="56" y="51"/>
                      <a:pt x="57" y="49"/>
                      <a:pt x="58" y="47"/>
                    </a:cubicBezTo>
                    <a:cubicBezTo>
                      <a:pt x="60" y="42"/>
                      <a:pt x="60" y="38"/>
                      <a:pt x="56" y="34"/>
                    </a:cubicBezTo>
                    <a:cubicBezTo>
                      <a:pt x="55" y="33"/>
                      <a:pt x="54" y="31"/>
                      <a:pt x="55" y="29"/>
                    </a:cubicBezTo>
                    <a:cubicBezTo>
                      <a:pt x="55" y="28"/>
                      <a:pt x="55" y="27"/>
                      <a:pt x="55" y="25"/>
                    </a:cubicBezTo>
                    <a:cubicBezTo>
                      <a:pt x="55" y="18"/>
                      <a:pt x="52" y="15"/>
                      <a:pt x="45" y="18"/>
                    </a:cubicBezTo>
                    <a:cubicBezTo>
                      <a:pt x="44" y="18"/>
                      <a:pt x="43" y="19"/>
                      <a:pt x="42" y="19"/>
                    </a:cubicBezTo>
                    <a:cubicBezTo>
                      <a:pt x="42" y="19"/>
                      <a:pt x="42" y="19"/>
                      <a:pt x="42" y="19"/>
                    </a:cubicBezTo>
                    <a:cubicBezTo>
                      <a:pt x="42" y="21"/>
                      <a:pt x="42" y="21"/>
                      <a:pt x="41" y="20"/>
                    </a:cubicBezTo>
                    <a:cubicBezTo>
                      <a:pt x="42" y="20"/>
                      <a:pt x="42" y="19"/>
                      <a:pt x="42" y="19"/>
                    </a:cubicBezTo>
                    <a:cubicBezTo>
                      <a:pt x="43" y="16"/>
                      <a:pt x="43" y="13"/>
                      <a:pt x="43" y="10"/>
                    </a:cubicBezTo>
                    <a:cubicBezTo>
                      <a:pt x="43" y="4"/>
                      <a:pt x="39" y="0"/>
                      <a:pt x="34" y="0"/>
                    </a:cubicBezTo>
                    <a:cubicBezTo>
                      <a:pt x="30" y="0"/>
                      <a:pt x="27" y="1"/>
                      <a:pt x="24" y="0"/>
                    </a:cubicBezTo>
                    <a:cubicBezTo>
                      <a:pt x="23" y="0"/>
                      <a:pt x="22" y="1"/>
                      <a:pt x="21" y="2"/>
                    </a:cubicBezTo>
                    <a:cubicBezTo>
                      <a:pt x="18" y="5"/>
                      <a:pt x="15" y="8"/>
                      <a:pt x="16" y="13"/>
                    </a:cubicBezTo>
                    <a:cubicBezTo>
                      <a:pt x="17" y="14"/>
                      <a:pt x="16" y="16"/>
                      <a:pt x="16" y="18"/>
                    </a:cubicBezTo>
                    <a:cubicBezTo>
                      <a:pt x="15" y="21"/>
                      <a:pt x="15" y="21"/>
                      <a:pt x="19" y="23"/>
                    </a:cubicBezTo>
                    <a:cubicBezTo>
                      <a:pt x="19" y="23"/>
                      <a:pt x="19" y="23"/>
                      <a:pt x="19" y="23"/>
                    </a:cubicBezTo>
                    <a:cubicBezTo>
                      <a:pt x="19" y="23"/>
                      <a:pt x="19" y="23"/>
                      <a:pt x="19" y="23"/>
                    </a:cubicBezTo>
                    <a:cubicBezTo>
                      <a:pt x="20" y="22"/>
                      <a:pt x="20" y="22"/>
                      <a:pt x="20" y="22"/>
                    </a:cubicBezTo>
                    <a:cubicBezTo>
                      <a:pt x="21" y="22"/>
                      <a:pt x="20" y="22"/>
                      <a:pt x="19" y="23"/>
                    </a:cubicBezTo>
                    <a:cubicBezTo>
                      <a:pt x="19" y="23"/>
                      <a:pt x="19" y="23"/>
                      <a:pt x="19" y="23"/>
                    </a:cubicBezTo>
                    <a:cubicBezTo>
                      <a:pt x="19" y="23"/>
                      <a:pt x="19" y="23"/>
                      <a:pt x="19" y="23"/>
                    </a:cubicBezTo>
                    <a:cubicBezTo>
                      <a:pt x="19" y="25"/>
                      <a:pt x="20" y="27"/>
                      <a:pt x="20" y="29"/>
                    </a:cubicBezTo>
                    <a:cubicBezTo>
                      <a:pt x="20" y="31"/>
                      <a:pt x="19" y="32"/>
                      <a:pt x="19" y="34"/>
                    </a:cubicBezTo>
                    <a:cubicBezTo>
                      <a:pt x="18" y="36"/>
                      <a:pt x="16" y="37"/>
                      <a:pt x="15" y="36"/>
                    </a:cubicBezTo>
                    <a:cubicBezTo>
                      <a:pt x="13" y="35"/>
                      <a:pt x="11" y="34"/>
                      <a:pt x="9" y="33"/>
                    </a:cubicBezTo>
                    <a:cubicBezTo>
                      <a:pt x="8" y="32"/>
                      <a:pt x="6" y="33"/>
                      <a:pt x="5" y="34"/>
                    </a:cubicBezTo>
                    <a:cubicBezTo>
                      <a:pt x="4" y="35"/>
                      <a:pt x="3" y="37"/>
                      <a:pt x="2" y="38"/>
                    </a:cubicBezTo>
                    <a:cubicBezTo>
                      <a:pt x="0" y="42"/>
                      <a:pt x="2" y="46"/>
                      <a:pt x="7" y="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9" name="Freeform 266">
                <a:extLst>
                  <a:ext uri="{FF2B5EF4-FFF2-40B4-BE49-F238E27FC236}">
                    <a16:creationId xmlns:a16="http://schemas.microsoft.com/office/drawing/2014/main" id="{42EED863-6F19-4E6F-9BB3-D451F29C6D68}"/>
                  </a:ext>
                </a:extLst>
              </p:cNvPr>
              <p:cNvSpPr>
                <a:spLocks/>
              </p:cNvSpPr>
              <p:nvPr/>
            </p:nvSpPr>
            <p:spPr bwMode="auto">
              <a:xfrm>
                <a:off x="4044" y="3585"/>
                <a:ext cx="68" cy="21"/>
              </a:xfrm>
              <a:custGeom>
                <a:avLst/>
                <a:gdLst>
                  <a:gd name="T0" fmla="*/ 93 w 134"/>
                  <a:gd name="T1" fmla="*/ 37 h 42"/>
                  <a:gd name="T2" fmla="*/ 112 w 134"/>
                  <a:gd name="T3" fmla="*/ 41 h 42"/>
                  <a:gd name="T4" fmla="*/ 119 w 134"/>
                  <a:gd name="T5" fmla="*/ 40 h 42"/>
                  <a:gd name="T6" fmla="*/ 124 w 134"/>
                  <a:gd name="T7" fmla="*/ 39 h 42"/>
                  <a:gd name="T8" fmla="*/ 130 w 134"/>
                  <a:gd name="T9" fmla="*/ 40 h 42"/>
                  <a:gd name="T10" fmla="*/ 134 w 134"/>
                  <a:gd name="T11" fmla="*/ 36 h 42"/>
                  <a:gd name="T12" fmla="*/ 131 w 134"/>
                  <a:gd name="T13" fmla="*/ 32 h 42"/>
                  <a:gd name="T14" fmla="*/ 115 w 134"/>
                  <a:gd name="T15" fmla="*/ 27 h 42"/>
                  <a:gd name="T16" fmla="*/ 112 w 134"/>
                  <a:gd name="T17" fmla="*/ 26 h 42"/>
                  <a:gd name="T18" fmla="*/ 105 w 134"/>
                  <a:gd name="T19" fmla="*/ 26 h 42"/>
                  <a:gd name="T20" fmla="*/ 101 w 134"/>
                  <a:gd name="T21" fmla="*/ 24 h 42"/>
                  <a:gd name="T22" fmla="*/ 104 w 134"/>
                  <a:gd name="T23" fmla="*/ 21 h 42"/>
                  <a:gd name="T24" fmla="*/ 107 w 134"/>
                  <a:gd name="T25" fmla="*/ 20 h 42"/>
                  <a:gd name="T26" fmla="*/ 111 w 134"/>
                  <a:gd name="T27" fmla="*/ 18 h 42"/>
                  <a:gd name="T28" fmla="*/ 107 w 134"/>
                  <a:gd name="T29" fmla="*/ 16 h 42"/>
                  <a:gd name="T30" fmla="*/ 87 w 134"/>
                  <a:gd name="T31" fmla="*/ 13 h 42"/>
                  <a:gd name="T32" fmla="*/ 78 w 134"/>
                  <a:gd name="T33" fmla="*/ 9 h 42"/>
                  <a:gd name="T34" fmla="*/ 67 w 134"/>
                  <a:gd name="T35" fmla="*/ 12 h 42"/>
                  <a:gd name="T36" fmla="*/ 61 w 134"/>
                  <a:gd name="T37" fmla="*/ 14 h 42"/>
                  <a:gd name="T38" fmla="*/ 53 w 134"/>
                  <a:gd name="T39" fmla="*/ 14 h 42"/>
                  <a:gd name="T40" fmla="*/ 40 w 134"/>
                  <a:gd name="T41" fmla="*/ 8 h 42"/>
                  <a:gd name="T42" fmla="*/ 23 w 134"/>
                  <a:gd name="T43" fmla="*/ 2 h 42"/>
                  <a:gd name="T44" fmla="*/ 6 w 134"/>
                  <a:gd name="T45" fmla="*/ 0 h 42"/>
                  <a:gd name="T46" fmla="*/ 1 w 134"/>
                  <a:gd name="T47" fmla="*/ 12 h 42"/>
                  <a:gd name="T48" fmla="*/ 2 w 134"/>
                  <a:gd name="T49" fmla="*/ 16 h 42"/>
                  <a:gd name="T50" fmla="*/ 12 w 134"/>
                  <a:gd name="T51" fmla="*/ 21 h 42"/>
                  <a:gd name="T52" fmla="*/ 18 w 134"/>
                  <a:gd name="T53" fmla="*/ 24 h 42"/>
                  <a:gd name="T54" fmla="*/ 30 w 134"/>
                  <a:gd name="T55" fmla="*/ 27 h 42"/>
                  <a:gd name="T56" fmla="*/ 40 w 134"/>
                  <a:gd name="T57" fmla="*/ 28 h 42"/>
                  <a:gd name="T58" fmla="*/ 61 w 134"/>
                  <a:gd name="T59" fmla="*/ 32 h 42"/>
                  <a:gd name="T60" fmla="*/ 81 w 134"/>
                  <a:gd name="T61" fmla="*/ 36 h 42"/>
                  <a:gd name="T62" fmla="*/ 93 w 134"/>
                  <a:gd name="T63" fmla="*/ 37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4" h="42">
                    <a:moveTo>
                      <a:pt x="93" y="37"/>
                    </a:moveTo>
                    <a:cubicBezTo>
                      <a:pt x="99" y="37"/>
                      <a:pt x="106" y="38"/>
                      <a:pt x="112" y="41"/>
                    </a:cubicBezTo>
                    <a:cubicBezTo>
                      <a:pt x="114" y="42"/>
                      <a:pt x="117" y="42"/>
                      <a:pt x="119" y="40"/>
                    </a:cubicBezTo>
                    <a:cubicBezTo>
                      <a:pt x="120" y="38"/>
                      <a:pt x="122" y="39"/>
                      <a:pt x="124" y="39"/>
                    </a:cubicBezTo>
                    <a:cubicBezTo>
                      <a:pt x="126" y="40"/>
                      <a:pt x="128" y="40"/>
                      <a:pt x="130" y="40"/>
                    </a:cubicBezTo>
                    <a:cubicBezTo>
                      <a:pt x="132" y="40"/>
                      <a:pt x="134" y="38"/>
                      <a:pt x="134" y="36"/>
                    </a:cubicBezTo>
                    <a:cubicBezTo>
                      <a:pt x="134" y="34"/>
                      <a:pt x="133" y="32"/>
                      <a:pt x="131" y="32"/>
                    </a:cubicBezTo>
                    <a:cubicBezTo>
                      <a:pt x="125" y="32"/>
                      <a:pt x="120" y="31"/>
                      <a:pt x="115" y="27"/>
                    </a:cubicBezTo>
                    <a:cubicBezTo>
                      <a:pt x="114" y="26"/>
                      <a:pt x="113" y="26"/>
                      <a:pt x="112" y="26"/>
                    </a:cubicBezTo>
                    <a:cubicBezTo>
                      <a:pt x="109" y="26"/>
                      <a:pt x="107" y="26"/>
                      <a:pt x="105" y="26"/>
                    </a:cubicBezTo>
                    <a:cubicBezTo>
                      <a:pt x="103" y="26"/>
                      <a:pt x="102" y="25"/>
                      <a:pt x="101" y="24"/>
                    </a:cubicBezTo>
                    <a:cubicBezTo>
                      <a:pt x="100" y="23"/>
                      <a:pt x="102" y="21"/>
                      <a:pt x="104" y="21"/>
                    </a:cubicBezTo>
                    <a:cubicBezTo>
                      <a:pt x="105" y="21"/>
                      <a:pt x="106" y="21"/>
                      <a:pt x="107" y="20"/>
                    </a:cubicBezTo>
                    <a:cubicBezTo>
                      <a:pt x="109" y="20"/>
                      <a:pt x="111" y="20"/>
                      <a:pt x="111" y="18"/>
                    </a:cubicBezTo>
                    <a:cubicBezTo>
                      <a:pt x="111" y="17"/>
                      <a:pt x="108" y="16"/>
                      <a:pt x="107" y="16"/>
                    </a:cubicBezTo>
                    <a:cubicBezTo>
                      <a:pt x="100" y="15"/>
                      <a:pt x="94" y="15"/>
                      <a:pt x="87" y="13"/>
                    </a:cubicBezTo>
                    <a:cubicBezTo>
                      <a:pt x="84" y="12"/>
                      <a:pt x="81" y="11"/>
                      <a:pt x="78" y="9"/>
                    </a:cubicBezTo>
                    <a:cubicBezTo>
                      <a:pt x="74" y="7"/>
                      <a:pt x="70" y="7"/>
                      <a:pt x="67" y="12"/>
                    </a:cubicBezTo>
                    <a:cubicBezTo>
                      <a:pt x="66" y="14"/>
                      <a:pt x="63" y="14"/>
                      <a:pt x="61" y="14"/>
                    </a:cubicBezTo>
                    <a:cubicBezTo>
                      <a:pt x="58" y="14"/>
                      <a:pt x="56" y="14"/>
                      <a:pt x="53" y="14"/>
                    </a:cubicBezTo>
                    <a:cubicBezTo>
                      <a:pt x="48" y="13"/>
                      <a:pt x="44" y="12"/>
                      <a:pt x="40" y="8"/>
                    </a:cubicBezTo>
                    <a:cubicBezTo>
                      <a:pt x="36" y="3"/>
                      <a:pt x="29" y="2"/>
                      <a:pt x="23" y="2"/>
                    </a:cubicBezTo>
                    <a:cubicBezTo>
                      <a:pt x="17" y="2"/>
                      <a:pt x="12" y="0"/>
                      <a:pt x="6" y="0"/>
                    </a:cubicBezTo>
                    <a:cubicBezTo>
                      <a:pt x="5" y="5"/>
                      <a:pt x="3" y="8"/>
                      <a:pt x="1" y="12"/>
                    </a:cubicBezTo>
                    <a:cubicBezTo>
                      <a:pt x="0" y="13"/>
                      <a:pt x="1" y="15"/>
                      <a:pt x="2" y="16"/>
                    </a:cubicBezTo>
                    <a:cubicBezTo>
                      <a:pt x="6" y="17"/>
                      <a:pt x="10" y="17"/>
                      <a:pt x="12" y="21"/>
                    </a:cubicBezTo>
                    <a:cubicBezTo>
                      <a:pt x="13" y="23"/>
                      <a:pt x="16" y="24"/>
                      <a:pt x="18" y="24"/>
                    </a:cubicBezTo>
                    <a:cubicBezTo>
                      <a:pt x="22" y="24"/>
                      <a:pt x="26" y="25"/>
                      <a:pt x="30" y="27"/>
                    </a:cubicBezTo>
                    <a:cubicBezTo>
                      <a:pt x="33" y="29"/>
                      <a:pt x="36" y="29"/>
                      <a:pt x="40" y="28"/>
                    </a:cubicBezTo>
                    <a:cubicBezTo>
                      <a:pt x="47" y="28"/>
                      <a:pt x="54" y="28"/>
                      <a:pt x="61" y="32"/>
                    </a:cubicBezTo>
                    <a:cubicBezTo>
                      <a:pt x="67" y="35"/>
                      <a:pt x="74" y="36"/>
                      <a:pt x="81" y="36"/>
                    </a:cubicBezTo>
                    <a:cubicBezTo>
                      <a:pt x="85" y="37"/>
                      <a:pt x="89" y="37"/>
                      <a:pt x="93" y="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0" name="Freeform 267">
                <a:extLst>
                  <a:ext uri="{FF2B5EF4-FFF2-40B4-BE49-F238E27FC236}">
                    <a16:creationId xmlns:a16="http://schemas.microsoft.com/office/drawing/2014/main" id="{B5698A25-DBA2-45C3-AC6B-B1DA0CF86C6C}"/>
                  </a:ext>
                </a:extLst>
              </p:cNvPr>
              <p:cNvSpPr>
                <a:spLocks/>
              </p:cNvSpPr>
              <p:nvPr/>
            </p:nvSpPr>
            <p:spPr bwMode="auto">
              <a:xfrm>
                <a:off x="4138" y="3404"/>
                <a:ext cx="33" cy="51"/>
              </a:xfrm>
              <a:custGeom>
                <a:avLst/>
                <a:gdLst>
                  <a:gd name="T0" fmla="*/ 28 w 65"/>
                  <a:gd name="T1" fmla="*/ 4 h 101"/>
                  <a:gd name="T2" fmla="*/ 17 w 65"/>
                  <a:gd name="T3" fmla="*/ 2 h 101"/>
                  <a:gd name="T4" fmla="*/ 7 w 65"/>
                  <a:gd name="T5" fmla="*/ 8 h 101"/>
                  <a:gd name="T6" fmla="*/ 6 w 65"/>
                  <a:gd name="T7" fmla="*/ 14 h 101"/>
                  <a:gd name="T8" fmla="*/ 4 w 65"/>
                  <a:gd name="T9" fmla="*/ 32 h 101"/>
                  <a:gd name="T10" fmla="*/ 1 w 65"/>
                  <a:gd name="T11" fmla="*/ 38 h 101"/>
                  <a:gd name="T12" fmla="*/ 0 w 65"/>
                  <a:gd name="T13" fmla="*/ 41 h 101"/>
                  <a:gd name="T14" fmla="*/ 4 w 65"/>
                  <a:gd name="T15" fmla="*/ 57 h 101"/>
                  <a:gd name="T16" fmla="*/ 12 w 65"/>
                  <a:gd name="T17" fmla="*/ 64 h 101"/>
                  <a:gd name="T18" fmla="*/ 12 w 65"/>
                  <a:gd name="T19" fmla="*/ 64 h 101"/>
                  <a:gd name="T20" fmla="*/ 13 w 65"/>
                  <a:gd name="T21" fmla="*/ 64 h 101"/>
                  <a:gd name="T22" fmla="*/ 12 w 65"/>
                  <a:gd name="T23" fmla="*/ 64 h 101"/>
                  <a:gd name="T24" fmla="*/ 12 w 65"/>
                  <a:gd name="T25" fmla="*/ 64 h 101"/>
                  <a:gd name="T26" fmla="*/ 19 w 65"/>
                  <a:gd name="T27" fmla="*/ 75 h 101"/>
                  <a:gd name="T28" fmla="*/ 22 w 65"/>
                  <a:gd name="T29" fmla="*/ 77 h 101"/>
                  <a:gd name="T30" fmla="*/ 22 w 65"/>
                  <a:gd name="T31" fmla="*/ 77 h 101"/>
                  <a:gd name="T32" fmla="*/ 23 w 65"/>
                  <a:gd name="T33" fmla="*/ 77 h 101"/>
                  <a:gd name="T34" fmla="*/ 22 w 65"/>
                  <a:gd name="T35" fmla="*/ 77 h 101"/>
                  <a:gd name="T36" fmla="*/ 29 w 65"/>
                  <a:gd name="T37" fmla="*/ 74 h 101"/>
                  <a:gd name="T38" fmla="*/ 33 w 65"/>
                  <a:gd name="T39" fmla="*/ 74 h 101"/>
                  <a:gd name="T40" fmla="*/ 36 w 65"/>
                  <a:gd name="T41" fmla="*/ 77 h 101"/>
                  <a:gd name="T42" fmla="*/ 46 w 65"/>
                  <a:gd name="T43" fmla="*/ 77 h 101"/>
                  <a:gd name="T44" fmla="*/ 45 w 65"/>
                  <a:gd name="T45" fmla="*/ 77 h 101"/>
                  <a:gd name="T46" fmla="*/ 46 w 65"/>
                  <a:gd name="T47" fmla="*/ 77 h 101"/>
                  <a:gd name="T48" fmla="*/ 46 w 65"/>
                  <a:gd name="T49" fmla="*/ 77 h 101"/>
                  <a:gd name="T50" fmla="*/ 46 w 65"/>
                  <a:gd name="T51" fmla="*/ 77 h 101"/>
                  <a:gd name="T52" fmla="*/ 49 w 65"/>
                  <a:gd name="T53" fmla="*/ 80 h 101"/>
                  <a:gd name="T54" fmla="*/ 56 w 65"/>
                  <a:gd name="T55" fmla="*/ 88 h 101"/>
                  <a:gd name="T56" fmla="*/ 56 w 65"/>
                  <a:gd name="T57" fmla="*/ 92 h 101"/>
                  <a:gd name="T58" fmla="*/ 57 w 65"/>
                  <a:gd name="T59" fmla="*/ 99 h 101"/>
                  <a:gd name="T60" fmla="*/ 61 w 65"/>
                  <a:gd name="T61" fmla="*/ 101 h 101"/>
                  <a:gd name="T62" fmla="*/ 64 w 65"/>
                  <a:gd name="T63" fmla="*/ 100 h 101"/>
                  <a:gd name="T64" fmla="*/ 65 w 65"/>
                  <a:gd name="T65" fmla="*/ 89 h 101"/>
                  <a:gd name="T66" fmla="*/ 63 w 65"/>
                  <a:gd name="T67" fmla="*/ 85 h 101"/>
                  <a:gd name="T68" fmla="*/ 59 w 65"/>
                  <a:gd name="T69" fmla="*/ 78 h 101"/>
                  <a:gd name="T70" fmla="*/ 51 w 65"/>
                  <a:gd name="T71" fmla="*/ 69 h 101"/>
                  <a:gd name="T72" fmla="*/ 45 w 65"/>
                  <a:gd name="T73" fmla="*/ 65 h 101"/>
                  <a:gd name="T74" fmla="*/ 39 w 65"/>
                  <a:gd name="T75" fmla="*/ 64 h 101"/>
                  <a:gd name="T76" fmla="*/ 36 w 65"/>
                  <a:gd name="T77" fmla="*/ 65 h 101"/>
                  <a:gd name="T78" fmla="*/ 34 w 65"/>
                  <a:gd name="T79" fmla="*/ 66 h 101"/>
                  <a:gd name="T80" fmla="*/ 31 w 65"/>
                  <a:gd name="T81" fmla="*/ 65 h 101"/>
                  <a:gd name="T82" fmla="*/ 31 w 65"/>
                  <a:gd name="T83" fmla="*/ 61 h 101"/>
                  <a:gd name="T84" fmla="*/ 29 w 65"/>
                  <a:gd name="T85" fmla="*/ 55 h 101"/>
                  <a:gd name="T86" fmla="*/ 26 w 65"/>
                  <a:gd name="T87" fmla="*/ 52 h 101"/>
                  <a:gd name="T88" fmla="*/ 29 w 65"/>
                  <a:gd name="T89" fmla="*/ 43 h 101"/>
                  <a:gd name="T90" fmla="*/ 32 w 65"/>
                  <a:gd name="T91" fmla="*/ 39 h 101"/>
                  <a:gd name="T92" fmla="*/ 34 w 65"/>
                  <a:gd name="T93" fmla="*/ 19 h 101"/>
                  <a:gd name="T94" fmla="*/ 32 w 65"/>
                  <a:gd name="T95" fmla="*/ 6 h 101"/>
                  <a:gd name="T96" fmla="*/ 28 w 65"/>
                  <a:gd name="T97" fmla="*/ 4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5" h="101">
                    <a:moveTo>
                      <a:pt x="28" y="4"/>
                    </a:moveTo>
                    <a:cubicBezTo>
                      <a:pt x="25" y="4"/>
                      <a:pt x="21" y="4"/>
                      <a:pt x="17" y="2"/>
                    </a:cubicBezTo>
                    <a:cubicBezTo>
                      <a:pt x="12" y="0"/>
                      <a:pt x="9" y="4"/>
                      <a:pt x="7" y="8"/>
                    </a:cubicBezTo>
                    <a:cubicBezTo>
                      <a:pt x="6" y="10"/>
                      <a:pt x="6" y="12"/>
                      <a:pt x="6" y="14"/>
                    </a:cubicBezTo>
                    <a:cubicBezTo>
                      <a:pt x="5" y="20"/>
                      <a:pt x="4" y="26"/>
                      <a:pt x="4" y="32"/>
                    </a:cubicBezTo>
                    <a:cubicBezTo>
                      <a:pt x="4" y="35"/>
                      <a:pt x="3" y="36"/>
                      <a:pt x="1" y="38"/>
                    </a:cubicBezTo>
                    <a:cubicBezTo>
                      <a:pt x="0" y="38"/>
                      <a:pt x="0" y="40"/>
                      <a:pt x="0" y="41"/>
                    </a:cubicBezTo>
                    <a:cubicBezTo>
                      <a:pt x="1" y="46"/>
                      <a:pt x="2" y="52"/>
                      <a:pt x="4" y="57"/>
                    </a:cubicBezTo>
                    <a:cubicBezTo>
                      <a:pt x="6" y="60"/>
                      <a:pt x="8" y="63"/>
                      <a:pt x="12" y="64"/>
                    </a:cubicBezTo>
                    <a:cubicBezTo>
                      <a:pt x="12" y="64"/>
                      <a:pt x="12" y="64"/>
                      <a:pt x="12" y="64"/>
                    </a:cubicBezTo>
                    <a:cubicBezTo>
                      <a:pt x="12" y="63"/>
                      <a:pt x="13" y="63"/>
                      <a:pt x="13" y="64"/>
                    </a:cubicBezTo>
                    <a:cubicBezTo>
                      <a:pt x="13" y="64"/>
                      <a:pt x="13" y="64"/>
                      <a:pt x="12" y="64"/>
                    </a:cubicBezTo>
                    <a:cubicBezTo>
                      <a:pt x="12" y="64"/>
                      <a:pt x="12" y="64"/>
                      <a:pt x="12" y="64"/>
                    </a:cubicBezTo>
                    <a:cubicBezTo>
                      <a:pt x="12" y="69"/>
                      <a:pt x="13" y="73"/>
                      <a:pt x="19" y="75"/>
                    </a:cubicBezTo>
                    <a:cubicBezTo>
                      <a:pt x="20" y="75"/>
                      <a:pt x="21" y="76"/>
                      <a:pt x="22" y="77"/>
                    </a:cubicBezTo>
                    <a:cubicBezTo>
                      <a:pt x="22" y="77"/>
                      <a:pt x="22" y="77"/>
                      <a:pt x="22" y="77"/>
                    </a:cubicBezTo>
                    <a:cubicBezTo>
                      <a:pt x="22" y="77"/>
                      <a:pt x="22" y="77"/>
                      <a:pt x="23" y="77"/>
                    </a:cubicBezTo>
                    <a:cubicBezTo>
                      <a:pt x="22" y="77"/>
                      <a:pt x="22" y="77"/>
                      <a:pt x="22" y="77"/>
                    </a:cubicBezTo>
                    <a:cubicBezTo>
                      <a:pt x="24" y="76"/>
                      <a:pt x="26" y="75"/>
                      <a:pt x="29" y="74"/>
                    </a:cubicBezTo>
                    <a:cubicBezTo>
                      <a:pt x="30" y="73"/>
                      <a:pt x="32" y="73"/>
                      <a:pt x="33" y="74"/>
                    </a:cubicBezTo>
                    <a:cubicBezTo>
                      <a:pt x="34" y="75"/>
                      <a:pt x="35" y="76"/>
                      <a:pt x="36" y="77"/>
                    </a:cubicBezTo>
                    <a:cubicBezTo>
                      <a:pt x="39" y="79"/>
                      <a:pt x="42" y="80"/>
                      <a:pt x="46" y="77"/>
                    </a:cubicBezTo>
                    <a:cubicBezTo>
                      <a:pt x="45" y="77"/>
                      <a:pt x="45" y="77"/>
                      <a:pt x="45" y="77"/>
                    </a:cubicBezTo>
                    <a:cubicBezTo>
                      <a:pt x="46" y="77"/>
                      <a:pt x="46" y="77"/>
                      <a:pt x="46" y="77"/>
                    </a:cubicBezTo>
                    <a:cubicBezTo>
                      <a:pt x="46" y="77"/>
                      <a:pt x="46" y="77"/>
                      <a:pt x="46" y="77"/>
                    </a:cubicBezTo>
                    <a:cubicBezTo>
                      <a:pt x="46" y="77"/>
                      <a:pt x="46" y="77"/>
                      <a:pt x="46" y="77"/>
                    </a:cubicBezTo>
                    <a:cubicBezTo>
                      <a:pt x="47" y="78"/>
                      <a:pt x="49" y="79"/>
                      <a:pt x="49" y="80"/>
                    </a:cubicBezTo>
                    <a:cubicBezTo>
                      <a:pt x="50" y="84"/>
                      <a:pt x="52" y="87"/>
                      <a:pt x="56" y="88"/>
                    </a:cubicBezTo>
                    <a:cubicBezTo>
                      <a:pt x="58" y="89"/>
                      <a:pt x="57" y="90"/>
                      <a:pt x="56" y="92"/>
                    </a:cubicBezTo>
                    <a:cubicBezTo>
                      <a:pt x="51" y="96"/>
                      <a:pt x="51" y="97"/>
                      <a:pt x="57" y="99"/>
                    </a:cubicBezTo>
                    <a:cubicBezTo>
                      <a:pt x="58" y="100"/>
                      <a:pt x="60" y="101"/>
                      <a:pt x="61" y="101"/>
                    </a:cubicBezTo>
                    <a:cubicBezTo>
                      <a:pt x="62" y="101"/>
                      <a:pt x="64" y="100"/>
                      <a:pt x="64" y="100"/>
                    </a:cubicBezTo>
                    <a:cubicBezTo>
                      <a:pt x="63" y="96"/>
                      <a:pt x="65" y="93"/>
                      <a:pt x="65" y="89"/>
                    </a:cubicBezTo>
                    <a:cubicBezTo>
                      <a:pt x="65" y="88"/>
                      <a:pt x="64" y="86"/>
                      <a:pt x="63" y="85"/>
                    </a:cubicBezTo>
                    <a:cubicBezTo>
                      <a:pt x="61" y="83"/>
                      <a:pt x="59" y="81"/>
                      <a:pt x="59" y="78"/>
                    </a:cubicBezTo>
                    <a:cubicBezTo>
                      <a:pt x="58" y="73"/>
                      <a:pt x="55" y="71"/>
                      <a:pt x="51" y="69"/>
                    </a:cubicBezTo>
                    <a:cubicBezTo>
                      <a:pt x="49" y="68"/>
                      <a:pt x="47" y="66"/>
                      <a:pt x="45" y="65"/>
                    </a:cubicBezTo>
                    <a:cubicBezTo>
                      <a:pt x="43" y="64"/>
                      <a:pt x="41" y="64"/>
                      <a:pt x="39" y="64"/>
                    </a:cubicBezTo>
                    <a:cubicBezTo>
                      <a:pt x="38" y="65"/>
                      <a:pt x="37" y="65"/>
                      <a:pt x="36" y="65"/>
                    </a:cubicBezTo>
                    <a:cubicBezTo>
                      <a:pt x="35" y="66"/>
                      <a:pt x="35" y="66"/>
                      <a:pt x="34" y="66"/>
                    </a:cubicBezTo>
                    <a:cubicBezTo>
                      <a:pt x="33" y="66"/>
                      <a:pt x="32" y="65"/>
                      <a:pt x="31" y="65"/>
                    </a:cubicBezTo>
                    <a:cubicBezTo>
                      <a:pt x="30" y="64"/>
                      <a:pt x="30" y="63"/>
                      <a:pt x="31" y="61"/>
                    </a:cubicBezTo>
                    <a:cubicBezTo>
                      <a:pt x="34" y="56"/>
                      <a:pt x="34" y="56"/>
                      <a:pt x="29" y="55"/>
                    </a:cubicBezTo>
                    <a:cubicBezTo>
                      <a:pt x="27" y="55"/>
                      <a:pt x="26" y="54"/>
                      <a:pt x="26" y="52"/>
                    </a:cubicBezTo>
                    <a:cubicBezTo>
                      <a:pt x="26" y="49"/>
                      <a:pt x="26" y="45"/>
                      <a:pt x="29" y="43"/>
                    </a:cubicBezTo>
                    <a:cubicBezTo>
                      <a:pt x="29" y="41"/>
                      <a:pt x="31" y="40"/>
                      <a:pt x="32" y="39"/>
                    </a:cubicBezTo>
                    <a:cubicBezTo>
                      <a:pt x="36" y="33"/>
                      <a:pt x="38" y="26"/>
                      <a:pt x="34" y="19"/>
                    </a:cubicBezTo>
                    <a:cubicBezTo>
                      <a:pt x="32" y="15"/>
                      <a:pt x="31" y="11"/>
                      <a:pt x="32" y="6"/>
                    </a:cubicBezTo>
                    <a:cubicBezTo>
                      <a:pt x="32" y="5"/>
                      <a:pt x="31" y="3"/>
                      <a:pt x="28"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1" name="Freeform 268">
                <a:extLst>
                  <a:ext uri="{FF2B5EF4-FFF2-40B4-BE49-F238E27FC236}">
                    <a16:creationId xmlns:a16="http://schemas.microsoft.com/office/drawing/2014/main" id="{F0D14D6C-1691-4AD1-AEA3-D29B8C2FC62A}"/>
                  </a:ext>
                </a:extLst>
              </p:cNvPr>
              <p:cNvSpPr>
                <a:spLocks/>
              </p:cNvSpPr>
              <p:nvPr/>
            </p:nvSpPr>
            <p:spPr bwMode="auto">
              <a:xfrm>
                <a:off x="4268" y="3885"/>
                <a:ext cx="26" cy="33"/>
              </a:xfrm>
              <a:custGeom>
                <a:avLst/>
                <a:gdLst>
                  <a:gd name="T0" fmla="*/ 46 w 52"/>
                  <a:gd name="T1" fmla="*/ 7 h 65"/>
                  <a:gd name="T2" fmla="*/ 30 w 52"/>
                  <a:gd name="T3" fmla="*/ 10 h 65"/>
                  <a:gd name="T4" fmla="*/ 18 w 52"/>
                  <a:gd name="T5" fmla="*/ 7 h 65"/>
                  <a:gd name="T6" fmla="*/ 11 w 52"/>
                  <a:gd name="T7" fmla="*/ 1 h 65"/>
                  <a:gd name="T8" fmla="*/ 6 w 52"/>
                  <a:gd name="T9" fmla="*/ 0 h 65"/>
                  <a:gd name="T10" fmla="*/ 2 w 52"/>
                  <a:gd name="T11" fmla="*/ 5 h 65"/>
                  <a:gd name="T12" fmla="*/ 2 w 52"/>
                  <a:gd name="T13" fmla="*/ 8 h 65"/>
                  <a:gd name="T14" fmla="*/ 0 w 52"/>
                  <a:gd name="T15" fmla="*/ 37 h 65"/>
                  <a:gd name="T16" fmla="*/ 0 w 52"/>
                  <a:gd name="T17" fmla="*/ 42 h 65"/>
                  <a:gd name="T18" fmla="*/ 2 w 52"/>
                  <a:gd name="T19" fmla="*/ 55 h 65"/>
                  <a:gd name="T20" fmla="*/ 12 w 52"/>
                  <a:gd name="T21" fmla="*/ 64 h 65"/>
                  <a:gd name="T22" fmla="*/ 16 w 52"/>
                  <a:gd name="T23" fmla="*/ 64 h 65"/>
                  <a:gd name="T24" fmla="*/ 22 w 52"/>
                  <a:gd name="T25" fmla="*/ 59 h 65"/>
                  <a:gd name="T26" fmla="*/ 31 w 52"/>
                  <a:gd name="T27" fmla="*/ 56 h 65"/>
                  <a:gd name="T28" fmla="*/ 36 w 52"/>
                  <a:gd name="T29" fmla="*/ 53 h 65"/>
                  <a:gd name="T30" fmla="*/ 45 w 52"/>
                  <a:gd name="T31" fmla="*/ 34 h 65"/>
                  <a:gd name="T32" fmla="*/ 46 w 52"/>
                  <a:gd name="T33" fmla="*/ 31 h 65"/>
                  <a:gd name="T34" fmla="*/ 51 w 52"/>
                  <a:gd name="T35" fmla="*/ 15 h 65"/>
                  <a:gd name="T36" fmla="*/ 51 w 52"/>
                  <a:gd name="T37" fmla="*/ 12 h 65"/>
                  <a:gd name="T38" fmla="*/ 46 w 52"/>
                  <a:gd name="T39" fmla="*/ 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2" h="65">
                    <a:moveTo>
                      <a:pt x="46" y="7"/>
                    </a:moveTo>
                    <a:cubicBezTo>
                      <a:pt x="41" y="8"/>
                      <a:pt x="36" y="8"/>
                      <a:pt x="30" y="10"/>
                    </a:cubicBezTo>
                    <a:cubicBezTo>
                      <a:pt x="26" y="11"/>
                      <a:pt x="22" y="10"/>
                      <a:pt x="18" y="7"/>
                    </a:cubicBezTo>
                    <a:cubicBezTo>
                      <a:pt x="16" y="5"/>
                      <a:pt x="13" y="3"/>
                      <a:pt x="11" y="1"/>
                    </a:cubicBezTo>
                    <a:cubicBezTo>
                      <a:pt x="9" y="0"/>
                      <a:pt x="7" y="0"/>
                      <a:pt x="6" y="0"/>
                    </a:cubicBezTo>
                    <a:cubicBezTo>
                      <a:pt x="4" y="0"/>
                      <a:pt x="2" y="3"/>
                      <a:pt x="2" y="5"/>
                    </a:cubicBezTo>
                    <a:cubicBezTo>
                      <a:pt x="2" y="6"/>
                      <a:pt x="2" y="7"/>
                      <a:pt x="2" y="8"/>
                    </a:cubicBezTo>
                    <a:cubicBezTo>
                      <a:pt x="1" y="18"/>
                      <a:pt x="3" y="28"/>
                      <a:pt x="0" y="37"/>
                    </a:cubicBezTo>
                    <a:cubicBezTo>
                      <a:pt x="0" y="38"/>
                      <a:pt x="0" y="39"/>
                      <a:pt x="0" y="42"/>
                    </a:cubicBezTo>
                    <a:cubicBezTo>
                      <a:pt x="0" y="45"/>
                      <a:pt x="1" y="50"/>
                      <a:pt x="2" y="55"/>
                    </a:cubicBezTo>
                    <a:cubicBezTo>
                      <a:pt x="3" y="61"/>
                      <a:pt x="7" y="63"/>
                      <a:pt x="12" y="64"/>
                    </a:cubicBezTo>
                    <a:cubicBezTo>
                      <a:pt x="13" y="65"/>
                      <a:pt x="15" y="65"/>
                      <a:pt x="16" y="64"/>
                    </a:cubicBezTo>
                    <a:cubicBezTo>
                      <a:pt x="18" y="63"/>
                      <a:pt x="20" y="61"/>
                      <a:pt x="22" y="59"/>
                    </a:cubicBezTo>
                    <a:cubicBezTo>
                      <a:pt x="24" y="56"/>
                      <a:pt x="27" y="55"/>
                      <a:pt x="31" y="56"/>
                    </a:cubicBezTo>
                    <a:cubicBezTo>
                      <a:pt x="33" y="56"/>
                      <a:pt x="35" y="55"/>
                      <a:pt x="36" y="53"/>
                    </a:cubicBezTo>
                    <a:cubicBezTo>
                      <a:pt x="38" y="46"/>
                      <a:pt x="39" y="39"/>
                      <a:pt x="45" y="34"/>
                    </a:cubicBezTo>
                    <a:cubicBezTo>
                      <a:pt x="46" y="33"/>
                      <a:pt x="46" y="32"/>
                      <a:pt x="46" y="31"/>
                    </a:cubicBezTo>
                    <a:cubicBezTo>
                      <a:pt x="48" y="26"/>
                      <a:pt x="49" y="20"/>
                      <a:pt x="51" y="15"/>
                    </a:cubicBezTo>
                    <a:cubicBezTo>
                      <a:pt x="51" y="14"/>
                      <a:pt x="51" y="13"/>
                      <a:pt x="51" y="12"/>
                    </a:cubicBezTo>
                    <a:cubicBezTo>
                      <a:pt x="52" y="9"/>
                      <a:pt x="49" y="6"/>
                      <a:pt x="46"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2" name="Freeform 269">
                <a:extLst>
                  <a:ext uri="{FF2B5EF4-FFF2-40B4-BE49-F238E27FC236}">
                    <a16:creationId xmlns:a16="http://schemas.microsoft.com/office/drawing/2014/main" id="{31587509-4E1B-4A28-853D-E1F676655771}"/>
                  </a:ext>
                </a:extLst>
              </p:cNvPr>
              <p:cNvSpPr>
                <a:spLocks/>
              </p:cNvSpPr>
              <p:nvPr/>
            </p:nvSpPr>
            <p:spPr bwMode="auto">
              <a:xfrm>
                <a:off x="2728" y="3373"/>
                <a:ext cx="72" cy="28"/>
              </a:xfrm>
              <a:custGeom>
                <a:avLst/>
                <a:gdLst>
                  <a:gd name="T0" fmla="*/ 139 w 142"/>
                  <a:gd name="T1" fmla="*/ 49 h 55"/>
                  <a:gd name="T2" fmla="*/ 140 w 142"/>
                  <a:gd name="T3" fmla="*/ 43 h 55"/>
                  <a:gd name="T4" fmla="*/ 135 w 142"/>
                  <a:gd name="T5" fmla="*/ 39 h 55"/>
                  <a:gd name="T6" fmla="*/ 103 w 142"/>
                  <a:gd name="T7" fmla="*/ 24 h 55"/>
                  <a:gd name="T8" fmla="*/ 92 w 142"/>
                  <a:gd name="T9" fmla="*/ 19 h 55"/>
                  <a:gd name="T10" fmla="*/ 80 w 142"/>
                  <a:gd name="T11" fmla="*/ 13 h 55"/>
                  <a:gd name="T12" fmla="*/ 75 w 142"/>
                  <a:gd name="T13" fmla="*/ 10 h 55"/>
                  <a:gd name="T14" fmla="*/ 58 w 142"/>
                  <a:gd name="T15" fmla="*/ 4 h 55"/>
                  <a:gd name="T16" fmla="*/ 45 w 142"/>
                  <a:gd name="T17" fmla="*/ 2 h 55"/>
                  <a:gd name="T18" fmla="*/ 37 w 142"/>
                  <a:gd name="T19" fmla="*/ 0 h 55"/>
                  <a:gd name="T20" fmla="*/ 15 w 142"/>
                  <a:gd name="T21" fmla="*/ 6 h 55"/>
                  <a:gd name="T22" fmla="*/ 0 w 142"/>
                  <a:gd name="T23" fmla="*/ 21 h 55"/>
                  <a:gd name="T24" fmla="*/ 2 w 142"/>
                  <a:gd name="T25" fmla="*/ 22 h 55"/>
                  <a:gd name="T26" fmla="*/ 8 w 142"/>
                  <a:gd name="T27" fmla="*/ 21 h 55"/>
                  <a:gd name="T28" fmla="*/ 32 w 142"/>
                  <a:gd name="T29" fmla="*/ 11 h 55"/>
                  <a:gd name="T30" fmla="*/ 38 w 142"/>
                  <a:gd name="T31" fmla="*/ 12 h 55"/>
                  <a:gd name="T32" fmla="*/ 44 w 142"/>
                  <a:gd name="T33" fmla="*/ 17 h 55"/>
                  <a:gd name="T34" fmla="*/ 55 w 142"/>
                  <a:gd name="T35" fmla="*/ 20 h 55"/>
                  <a:gd name="T36" fmla="*/ 63 w 142"/>
                  <a:gd name="T37" fmla="*/ 22 h 55"/>
                  <a:gd name="T38" fmla="*/ 78 w 142"/>
                  <a:gd name="T39" fmla="*/ 26 h 55"/>
                  <a:gd name="T40" fmla="*/ 85 w 142"/>
                  <a:gd name="T41" fmla="*/ 31 h 55"/>
                  <a:gd name="T42" fmla="*/ 97 w 142"/>
                  <a:gd name="T43" fmla="*/ 40 h 55"/>
                  <a:gd name="T44" fmla="*/ 99 w 142"/>
                  <a:gd name="T45" fmla="*/ 41 h 55"/>
                  <a:gd name="T46" fmla="*/ 100 w 142"/>
                  <a:gd name="T47" fmla="*/ 45 h 55"/>
                  <a:gd name="T48" fmla="*/ 98 w 142"/>
                  <a:gd name="T49" fmla="*/ 48 h 55"/>
                  <a:gd name="T50" fmla="*/ 100 w 142"/>
                  <a:gd name="T51" fmla="*/ 52 h 55"/>
                  <a:gd name="T52" fmla="*/ 115 w 142"/>
                  <a:gd name="T53" fmla="*/ 52 h 55"/>
                  <a:gd name="T54" fmla="*/ 139 w 142"/>
                  <a:gd name="T55" fmla="*/ 49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42" h="55">
                    <a:moveTo>
                      <a:pt x="139" y="49"/>
                    </a:moveTo>
                    <a:cubicBezTo>
                      <a:pt x="141" y="48"/>
                      <a:pt x="142" y="45"/>
                      <a:pt x="140" y="43"/>
                    </a:cubicBezTo>
                    <a:cubicBezTo>
                      <a:pt x="139" y="42"/>
                      <a:pt x="137" y="40"/>
                      <a:pt x="135" y="39"/>
                    </a:cubicBezTo>
                    <a:cubicBezTo>
                      <a:pt x="124" y="34"/>
                      <a:pt x="114" y="28"/>
                      <a:pt x="103" y="24"/>
                    </a:cubicBezTo>
                    <a:cubicBezTo>
                      <a:pt x="99" y="23"/>
                      <a:pt x="95" y="21"/>
                      <a:pt x="92" y="19"/>
                    </a:cubicBezTo>
                    <a:cubicBezTo>
                      <a:pt x="88" y="17"/>
                      <a:pt x="85" y="15"/>
                      <a:pt x="80" y="13"/>
                    </a:cubicBezTo>
                    <a:cubicBezTo>
                      <a:pt x="78" y="13"/>
                      <a:pt x="76" y="12"/>
                      <a:pt x="75" y="10"/>
                    </a:cubicBezTo>
                    <a:cubicBezTo>
                      <a:pt x="70" y="6"/>
                      <a:pt x="64" y="4"/>
                      <a:pt x="58" y="4"/>
                    </a:cubicBezTo>
                    <a:cubicBezTo>
                      <a:pt x="53" y="4"/>
                      <a:pt x="49" y="3"/>
                      <a:pt x="45" y="2"/>
                    </a:cubicBezTo>
                    <a:cubicBezTo>
                      <a:pt x="43" y="1"/>
                      <a:pt x="40" y="0"/>
                      <a:pt x="37" y="0"/>
                    </a:cubicBezTo>
                    <a:cubicBezTo>
                      <a:pt x="30" y="2"/>
                      <a:pt x="22" y="3"/>
                      <a:pt x="15" y="6"/>
                    </a:cubicBezTo>
                    <a:cubicBezTo>
                      <a:pt x="8" y="9"/>
                      <a:pt x="5" y="15"/>
                      <a:pt x="0" y="21"/>
                    </a:cubicBezTo>
                    <a:cubicBezTo>
                      <a:pt x="0" y="21"/>
                      <a:pt x="1" y="22"/>
                      <a:pt x="2" y="22"/>
                    </a:cubicBezTo>
                    <a:cubicBezTo>
                      <a:pt x="4" y="22"/>
                      <a:pt x="6" y="22"/>
                      <a:pt x="8" y="21"/>
                    </a:cubicBezTo>
                    <a:cubicBezTo>
                      <a:pt x="16" y="17"/>
                      <a:pt x="25" y="16"/>
                      <a:pt x="32" y="11"/>
                    </a:cubicBezTo>
                    <a:cubicBezTo>
                      <a:pt x="33" y="10"/>
                      <a:pt x="37" y="11"/>
                      <a:pt x="38" y="12"/>
                    </a:cubicBezTo>
                    <a:cubicBezTo>
                      <a:pt x="39" y="15"/>
                      <a:pt x="41" y="17"/>
                      <a:pt x="44" y="17"/>
                    </a:cubicBezTo>
                    <a:cubicBezTo>
                      <a:pt x="47" y="18"/>
                      <a:pt x="51" y="19"/>
                      <a:pt x="55" y="20"/>
                    </a:cubicBezTo>
                    <a:cubicBezTo>
                      <a:pt x="58" y="20"/>
                      <a:pt x="60" y="21"/>
                      <a:pt x="63" y="22"/>
                    </a:cubicBezTo>
                    <a:cubicBezTo>
                      <a:pt x="68" y="25"/>
                      <a:pt x="73" y="26"/>
                      <a:pt x="78" y="26"/>
                    </a:cubicBezTo>
                    <a:cubicBezTo>
                      <a:pt x="81" y="27"/>
                      <a:pt x="84" y="28"/>
                      <a:pt x="85" y="31"/>
                    </a:cubicBezTo>
                    <a:cubicBezTo>
                      <a:pt x="87" y="37"/>
                      <a:pt x="91" y="39"/>
                      <a:pt x="97" y="40"/>
                    </a:cubicBezTo>
                    <a:cubicBezTo>
                      <a:pt x="98" y="40"/>
                      <a:pt x="98" y="41"/>
                      <a:pt x="99" y="41"/>
                    </a:cubicBezTo>
                    <a:cubicBezTo>
                      <a:pt x="100" y="41"/>
                      <a:pt x="101" y="43"/>
                      <a:pt x="100" y="45"/>
                    </a:cubicBezTo>
                    <a:cubicBezTo>
                      <a:pt x="99" y="46"/>
                      <a:pt x="99" y="47"/>
                      <a:pt x="98" y="48"/>
                    </a:cubicBezTo>
                    <a:cubicBezTo>
                      <a:pt x="97" y="50"/>
                      <a:pt x="98" y="52"/>
                      <a:pt x="100" y="52"/>
                    </a:cubicBezTo>
                    <a:cubicBezTo>
                      <a:pt x="104" y="53"/>
                      <a:pt x="108" y="52"/>
                      <a:pt x="115" y="52"/>
                    </a:cubicBezTo>
                    <a:cubicBezTo>
                      <a:pt x="122" y="55"/>
                      <a:pt x="130" y="51"/>
                      <a:pt x="139" y="4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3" name="Freeform 270">
                <a:extLst>
                  <a:ext uri="{FF2B5EF4-FFF2-40B4-BE49-F238E27FC236}">
                    <a16:creationId xmlns:a16="http://schemas.microsoft.com/office/drawing/2014/main" id="{9F9A25CE-C437-43EB-8036-6639817957DA}"/>
                  </a:ext>
                </a:extLst>
              </p:cNvPr>
              <p:cNvSpPr>
                <a:spLocks/>
              </p:cNvSpPr>
              <p:nvPr/>
            </p:nvSpPr>
            <p:spPr bwMode="auto">
              <a:xfrm>
                <a:off x="3756" y="2713"/>
                <a:ext cx="29" cy="34"/>
              </a:xfrm>
              <a:custGeom>
                <a:avLst/>
                <a:gdLst>
                  <a:gd name="T0" fmla="*/ 9 w 57"/>
                  <a:gd name="T1" fmla="*/ 28 h 67"/>
                  <a:gd name="T2" fmla="*/ 9 w 57"/>
                  <a:gd name="T3" fmla="*/ 30 h 67"/>
                  <a:gd name="T4" fmla="*/ 9 w 57"/>
                  <a:gd name="T5" fmla="*/ 37 h 67"/>
                  <a:gd name="T6" fmla="*/ 13 w 57"/>
                  <a:gd name="T7" fmla="*/ 55 h 67"/>
                  <a:gd name="T8" fmla="*/ 19 w 57"/>
                  <a:gd name="T9" fmla="*/ 66 h 67"/>
                  <a:gd name="T10" fmla="*/ 22 w 57"/>
                  <a:gd name="T11" fmla="*/ 67 h 67"/>
                  <a:gd name="T12" fmla="*/ 25 w 57"/>
                  <a:gd name="T13" fmla="*/ 65 h 67"/>
                  <a:gd name="T14" fmla="*/ 43 w 57"/>
                  <a:gd name="T15" fmla="*/ 49 h 67"/>
                  <a:gd name="T16" fmla="*/ 52 w 57"/>
                  <a:gd name="T17" fmla="*/ 42 h 67"/>
                  <a:gd name="T18" fmla="*/ 56 w 57"/>
                  <a:gd name="T19" fmla="*/ 35 h 67"/>
                  <a:gd name="T20" fmla="*/ 56 w 57"/>
                  <a:gd name="T21" fmla="*/ 30 h 67"/>
                  <a:gd name="T22" fmla="*/ 52 w 57"/>
                  <a:gd name="T23" fmla="*/ 23 h 67"/>
                  <a:gd name="T24" fmla="*/ 44 w 57"/>
                  <a:gd name="T25" fmla="*/ 15 h 67"/>
                  <a:gd name="T26" fmla="*/ 29 w 57"/>
                  <a:gd name="T27" fmla="*/ 9 h 67"/>
                  <a:gd name="T28" fmla="*/ 14 w 57"/>
                  <a:gd name="T29" fmla="*/ 2 h 67"/>
                  <a:gd name="T30" fmla="*/ 8 w 57"/>
                  <a:gd name="T31" fmla="*/ 0 h 67"/>
                  <a:gd name="T32" fmla="*/ 5 w 57"/>
                  <a:gd name="T33" fmla="*/ 1 h 67"/>
                  <a:gd name="T34" fmla="*/ 4 w 57"/>
                  <a:gd name="T35" fmla="*/ 17 h 67"/>
                  <a:gd name="T36" fmla="*/ 9 w 57"/>
                  <a:gd name="T37" fmla="*/ 28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7" h="67">
                    <a:moveTo>
                      <a:pt x="9" y="28"/>
                    </a:moveTo>
                    <a:cubicBezTo>
                      <a:pt x="9" y="29"/>
                      <a:pt x="9" y="31"/>
                      <a:pt x="9" y="30"/>
                    </a:cubicBezTo>
                    <a:cubicBezTo>
                      <a:pt x="9" y="34"/>
                      <a:pt x="8" y="36"/>
                      <a:pt x="9" y="37"/>
                    </a:cubicBezTo>
                    <a:cubicBezTo>
                      <a:pt x="10" y="43"/>
                      <a:pt x="11" y="49"/>
                      <a:pt x="13" y="55"/>
                    </a:cubicBezTo>
                    <a:cubicBezTo>
                      <a:pt x="14" y="59"/>
                      <a:pt x="16" y="63"/>
                      <a:pt x="19" y="66"/>
                    </a:cubicBezTo>
                    <a:cubicBezTo>
                      <a:pt x="20" y="67"/>
                      <a:pt x="21" y="67"/>
                      <a:pt x="22" y="67"/>
                    </a:cubicBezTo>
                    <a:cubicBezTo>
                      <a:pt x="23" y="66"/>
                      <a:pt x="24" y="66"/>
                      <a:pt x="25" y="65"/>
                    </a:cubicBezTo>
                    <a:cubicBezTo>
                      <a:pt x="31" y="56"/>
                      <a:pt x="31" y="56"/>
                      <a:pt x="43" y="49"/>
                    </a:cubicBezTo>
                    <a:cubicBezTo>
                      <a:pt x="46" y="47"/>
                      <a:pt x="49" y="44"/>
                      <a:pt x="52" y="42"/>
                    </a:cubicBezTo>
                    <a:cubicBezTo>
                      <a:pt x="53" y="40"/>
                      <a:pt x="55" y="37"/>
                      <a:pt x="56" y="35"/>
                    </a:cubicBezTo>
                    <a:cubicBezTo>
                      <a:pt x="57" y="33"/>
                      <a:pt x="57" y="31"/>
                      <a:pt x="56" y="30"/>
                    </a:cubicBezTo>
                    <a:cubicBezTo>
                      <a:pt x="55" y="27"/>
                      <a:pt x="54" y="25"/>
                      <a:pt x="52" y="23"/>
                    </a:cubicBezTo>
                    <a:cubicBezTo>
                      <a:pt x="51" y="19"/>
                      <a:pt x="48" y="16"/>
                      <a:pt x="44" y="15"/>
                    </a:cubicBezTo>
                    <a:cubicBezTo>
                      <a:pt x="39" y="14"/>
                      <a:pt x="34" y="11"/>
                      <a:pt x="29" y="9"/>
                    </a:cubicBezTo>
                    <a:cubicBezTo>
                      <a:pt x="24" y="7"/>
                      <a:pt x="19" y="6"/>
                      <a:pt x="14" y="2"/>
                    </a:cubicBezTo>
                    <a:cubicBezTo>
                      <a:pt x="13" y="1"/>
                      <a:pt x="10" y="1"/>
                      <a:pt x="8" y="0"/>
                    </a:cubicBezTo>
                    <a:cubicBezTo>
                      <a:pt x="7" y="0"/>
                      <a:pt x="6" y="1"/>
                      <a:pt x="5" y="1"/>
                    </a:cubicBezTo>
                    <a:cubicBezTo>
                      <a:pt x="3" y="6"/>
                      <a:pt x="0" y="11"/>
                      <a:pt x="4" y="17"/>
                    </a:cubicBezTo>
                    <a:cubicBezTo>
                      <a:pt x="6" y="20"/>
                      <a:pt x="7" y="24"/>
                      <a:pt x="9"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4" name="Freeform 271">
                <a:extLst>
                  <a:ext uri="{FF2B5EF4-FFF2-40B4-BE49-F238E27FC236}">
                    <a16:creationId xmlns:a16="http://schemas.microsoft.com/office/drawing/2014/main" id="{FEBE5B2D-BFD8-4482-9F8E-04AD17013547}"/>
                  </a:ext>
                </a:extLst>
              </p:cNvPr>
              <p:cNvSpPr>
                <a:spLocks/>
              </p:cNvSpPr>
              <p:nvPr/>
            </p:nvSpPr>
            <p:spPr bwMode="auto">
              <a:xfrm>
                <a:off x="4158" y="3469"/>
                <a:ext cx="33" cy="32"/>
              </a:xfrm>
              <a:custGeom>
                <a:avLst/>
                <a:gdLst>
                  <a:gd name="T0" fmla="*/ 47 w 65"/>
                  <a:gd name="T1" fmla="*/ 0 h 63"/>
                  <a:gd name="T2" fmla="*/ 47 w 65"/>
                  <a:gd name="T3" fmla="*/ 2 h 63"/>
                  <a:gd name="T4" fmla="*/ 44 w 65"/>
                  <a:gd name="T5" fmla="*/ 11 h 63"/>
                  <a:gd name="T6" fmla="*/ 37 w 65"/>
                  <a:gd name="T7" fmla="*/ 18 h 63"/>
                  <a:gd name="T8" fmla="*/ 33 w 65"/>
                  <a:gd name="T9" fmla="*/ 21 h 63"/>
                  <a:gd name="T10" fmla="*/ 30 w 65"/>
                  <a:gd name="T11" fmla="*/ 24 h 63"/>
                  <a:gd name="T12" fmla="*/ 26 w 65"/>
                  <a:gd name="T13" fmla="*/ 23 h 63"/>
                  <a:gd name="T14" fmla="*/ 15 w 65"/>
                  <a:gd name="T15" fmla="*/ 23 h 63"/>
                  <a:gd name="T16" fmla="*/ 5 w 65"/>
                  <a:gd name="T17" fmla="*/ 29 h 63"/>
                  <a:gd name="T18" fmla="*/ 0 w 65"/>
                  <a:gd name="T19" fmla="*/ 39 h 63"/>
                  <a:gd name="T20" fmla="*/ 0 w 65"/>
                  <a:gd name="T21" fmla="*/ 40 h 63"/>
                  <a:gd name="T22" fmla="*/ 1 w 65"/>
                  <a:gd name="T23" fmla="*/ 43 h 63"/>
                  <a:gd name="T24" fmla="*/ 4 w 65"/>
                  <a:gd name="T25" fmla="*/ 43 h 63"/>
                  <a:gd name="T26" fmla="*/ 8 w 65"/>
                  <a:gd name="T27" fmla="*/ 38 h 63"/>
                  <a:gd name="T28" fmla="*/ 23 w 65"/>
                  <a:gd name="T29" fmla="*/ 37 h 63"/>
                  <a:gd name="T30" fmla="*/ 28 w 65"/>
                  <a:gd name="T31" fmla="*/ 41 h 63"/>
                  <a:gd name="T32" fmla="*/ 28 w 65"/>
                  <a:gd name="T33" fmla="*/ 47 h 63"/>
                  <a:gd name="T34" fmla="*/ 39 w 65"/>
                  <a:gd name="T35" fmla="*/ 62 h 63"/>
                  <a:gd name="T36" fmla="*/ 47 w 65"/>
                  <a:gd name="T37" fmla="*/ 63 h 63"/>
                  <a:gd name="T38" fmla="*/ 51 w 65"/>
                  <a:gd name="T39" fmla="*/ 61 h 63"/>
                  <a:gd name="T40" fmla="*/ 53 w 65"/>
                  <a:gd name="T41" fmla="*/ 55 h 63"/>
                  <a:gd name="T42" fmla="*/ 51 w 65"/>
                  <a:gd name="T43" fmla="*/ 46 h 63"/>
                  <a:gd name="T44" fmla="*/ 53 w 65"/>
                  <a:gd name="T45" fmla="*/ 44 h 63"/>
                  <a:gd name="T46" fmla="*/ 56 w 65"/>
                  <a:gd name="T47" fmla="*/ 46 h 63"/>
                  <a:gd name="T48" fmla="*/ 60 w 65"/>
                  <a:gd name="T49" fmla="*/ 47 h 63"/>
                  <a:gd name="T50" fmla="*/ 64 w 65"/>
                  <a:gd name="T51" fmla="*/ 36 h 63"/>
                  <a:gd name="T52" fmla="*/ 60 w 65"/>
                  <a:gd name="T53" fmla="*/ 20 h 63"/>
                  <a:gd name="T54" fmla="*/ 56 w 65"/>
                  <a:gd name="T55" fmla="*/ 11 h 63"/>
                  <a:gd name="T56" fmla="*/ 49 w 65"/>
                  <a:gd name="T57" fmla="*/ 2 h 63"/>
                  <a:gd name="T58" fmla="*/ 47 w 65"/>
                  <a:gd name="T59" fmla="*/ 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65" h="63">
                    <a:moveTo>
                      <a:pt x="47" y="0"/>
                    </a:moveTo>
                    <a:cubicBezTo>
                      <a:pt x="47" y="1"/>
                      <a:pt x="47" y="1"/>
                      <a:pt x="47" y="2"/>
                    </a:cubicBezTo>
                    <a:cubicBezTo>
                      <a:pt x="46" y="5"/>
                      <a:pt x="46" y="9"/>
                      <a:pt x="44" y="11"/>
                    </a:cubicBezTo>
                    <a:cubicBezTo>
                      <a:pt x="42" y="14"/>
                      <a:pt x="39" y="15"/>
                      <a:pt x="37" y="18"/>
                    </a:cubicBezTo>
                    <a:cubicBezTo>
                      <a:pt x="35" y="19"/>
                      <a:pt x="35" y="20"/>
                      <a:pt x="33" y="21"/>
                    </a:cubicBezTo>
                    <a:cubicBezTo>
                      <a:pt x="32" y="22"/>
                      <a:pt x="31" y="23"/>
                      <a:pt x="30" y="24"/>
                    </a:cubicBezTo>
                    <a:cubicBezTo>
                      <a:pt x="28" y="26"/>
                      <a:pt x="27" y="25"/>
                      <a:pt x="26" y="23"/>
                    </a:cubicBezTo>
                    <a:cubicBezTo>
                      <a:pt x="22" y="20"/>
                      <a:pt x="20" y="18"/>
                      <a:pt x="15" y="23"/>
                    </a:cubicBezTo>
                    <a:cubicBezTo>
                      <a:pt x="12" y="26"/>
                      <a:pt x="9" y="28"/>
                      <a:pt x="5" y="29"/>
                    </a:cubicBezTo>
                    <a:cubicBezTo>
                      <a:pt x="1" y="31"/>
                      <a:pt x="0" y="35"/>
                      <a:pt x="0" y="39"/>
                    </a:cubicBezTo>
                    <a:cubicBezTo>
                      <a:pt x="0" y="39"/>
                      <a:pt x="0" y="40"/>
                      <a:pt x="0" y="40"/>
                    </a:cubicBezTo>
                    <a:cubicBezTo>
                      <a:pt x="0" y="42"/>
                      <a:pt x="0" y="43"/>
                      <a:pt x="1" y="43"/>
                    </a:cubicBezTo>
                    <a:cubicBezTo>
                      <a:pt x="1" y="44"/>
                      <a:pt x="3" y="43"/>
                      <a:pt x="4" y="43"/>
                    </a:cubicBezTo>
                    <a:cubicBezTo>
                      <a:pt x="5" y="41"/>
                      <a:pt x="7" y="40"/>
                      <a:pt x="8" y="38"/>
                    </a:cubicBezTo>
                    <a:cubicBezTo>
                      <a:pt x="13" y="39"/>
                      <a:pt x="18" y="39"/>
                      <a:pt x="23" y="37"/>
                    </a:cubicBezTo>
                    <a:cubicBezTo>
                      <a:pt x="24" y="37"/>
                      <a:pt x="28" y="39"/>
                      <a:pt x="28" y="41"/>
                    </a:cubicBezTo>
                    <a:cubicBezTo>
                      <a:pt x="28" y="43"/>
                      <a:pt x="28" y="45"/>
                      <a:pt x="28" y="47"/>
                    </a:cubicBezTo>
                    <a:cubicBezTo>
                      <a:pt x="28" y="55"/>
                      <a:pt x="32" y="60"/>
                      <a:pt x="39" y="62"/>
                    </a:cubicBezTo>
                    <a:cubicBezTo>
                      <a:pt x="42" y="63"/>
                      <a:pt x="45" y="63"/>
                      <a:pt x="47" y="63"/>
                    </a:cubicBezTo>
                    <a:cubicBezTo>
                      <a:pt x="49" y="63"/>
                      <a:pt x="50" y="62"/>
                      <a:pt x="51" y="61"/>
                    </a:cubicBezTo>
                    <a:cubicBezTo>
                      <a:pt x="53" y="60"/>
                      <a:pt x="53" y="57"/>
                      <a:pt x="53" y="55"/>
                    </a:cubicBezTo>
                    <a:cubicBezTo>
                      <a:pt x="52" y="52"/>
                      <a:pt x="50" y="49"/>
                      <a:pt x="51" y="46"/>
                    </a:cubicBezTo>
                    <a:cubicBezTo>
                      <a:pt x="51" y="45"/>
                      <a:pt x="53" y="44"/>
                      <a:pt x="53" y="44"/>
                    </a:cubicBezTo>
                    <a:cubicBezTo>
                      <a:pt x="54" y="44"/>
                      <a:pt x="55" y="46"/>
                      <a:pt x="56" y="46"/>
                    </a:cubicBezTo>
                    <a:cubicBezTo>
                      <a:pt x="58" y="49"/>
                      <a:pt x="58" y="49"/>
                      <a:pt x="60" y="47"/>
                    </a:cubicBezTo>
                    <a:cubicBezTo>
                      <a:pt x="64" y="44"/>
                      <a:pt x="65" y="40"/>
                      <a:pt x="64" y="36"/>
                    </a:cubicBezTo>
                    <a:cubicBezTo>
                      <a:pt x="62" y="30"/>
                      <a:pt x="61" y="25"/>
                      <a:pt x="60" y="20"/>
                    </a:cubicBezTo>
                    <a:cubicBezTo>
                      <a:pt x="59" y="16"/>
                      <a:pt x="58" y="13"/>
                      <a:pt x="56" y="11"/>
                    </a:cubicBezTo>
                    <a:cubicBezTo>
                      <a:pt x="53" y="8"/>
                      <a:pt x="50" y="6"/>
                      <a:pt x="49" y="2"/>
                    </a:cubicBezTo>
                    <a:cubicBezTo>
                      <a:pt x="49" y="0"/>
                      <a:pt x="48" y="0"/>
                      <a:pt x="4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5" name="Freeform 272">
                <a:extLst>
                  <a:ext uri="{FF2B5EF4-FFF2-40B4-BE49-F238E27FC236}">
                    <a16:creationId xmlns:a16="http://schemas.microsoft.com/office/drawing/2014/main" id="{B05A61A1-E057-41BE-8447-220A778E81D6}"/>
                  </a:ext>
                </a:extLst>
              </p:cNvPr>
              <p:cNvSpPr>
                <a:spLocks/>
              </p:cNvSpPr>
              <p:nvPr/>
            </p:nvSpPr>
            <p:spPr bwMode="auto">
              <a:xfrm>
                <a:off x="2799" y="3397"/>
                <a:ext cx="41" cy="19"/>
              </a:xfrm>
              <a:custGeom>
                <a:avLst/>
                <a:gdLst>
                  <a:gd name="T0" fmla="*/ 7 w 82"/>
                  <a:gd name="T1" fmla="*/ 30 h 37"/>
                  <a:gd name="T2" fmla="*/ 16 w 82"/>
                  <a:gd name="T3" fmla="*/ 29 h 37"/>
                  <a:gd name="T4" fmla="*/ 28 w 82"/>
                  <a:gd name="T5" fmla="*/ 31 h 37"/>
                  <a:gd name="T6" fmla="*/ 36 w 82"/>
                  <a:gd name="T7" fmla="*/ 36 h 37"/>
                  <a:gd name="T8" fmla="*/ 39 w 82"/>
                  <a:gd name="T9" fmla="*/ 36 h 37"/>
                  <a:gd name="T10" fmla="*/ 41 w 82"/>
                  <a:gd name="T11" fmla="*/ 34 h 37"/>
                  <a:gd name="T12" fmla="*/ 52 w 82"/>
                  <a:gd name="T13" fmla="*/ 29 h 37"/>
                  <a:gd name="T14" fmla="*/ 57 w 82"/>
                  <a:gd name="T15" fmla="*/ 29 h 37"/>
                  <a:gd name="T16" fmla="*/ 76 w 82"/>
                  <a:gd name="T17" fmla="*/ 27 h 37"/>
                  <a:gd name="T18" fmla="*/ 79 w 82"/>
                  <a:gd name="T19" fmla="*/ 27 h 37"/>
                  <a:gd name="T20" fmla="*/ 82 w 82"/>
                  <a:gd name="T21" fmla="*/ 23 h 37"/>
                  <a:gd name="T22" fmla="*/ 81 w 82"/>
                  <a:gd name="T23" fmla="*/ 20 h 37"/>
                  <a:gd name="T24" fmla="*/ 64 w 82"/>
                  <a:gd name="T25" fmla="*/ 8 h 37"/>
                  <a:gd name="T26" fmla="*/ 58 w 82"/>
                  <a:gd name="T27" fmla="*/ 5 h 37"/>
                  <a:gd name="T28" fmla="*/ 35 w 82"/>
                  <a:gd name="T29" fmla="*/ 4 h 37"/>
                  <a:gd name="T30" fmla="*/ 27 w 82"/>
                  <a:gd name="T31" fmla="*/ 3 h 37"/>
                  <a:gd name="T32" fmla="*/ 25 w 82"/>
                  <a:gd name="T33" fmla="*/ 1 h 37"/>
                  <a:gd name="T34" fmla="*/ 18 w 82"/>
                  <a:gd name="T35" fmla="*/ 4 h 37"/>
                  <a:gd name="T36" fmla="*/ 19 w 82"/>
                  <a:gd name="T37" fmla="*/ 8 h 37"/>
                  <a:gd name="T38" fmla="*/ 23 w 82"/>
                  <a:gd name="T39" fmla="*/ 18 h 37"/>
                  <a:gd name="T40" fmla="*/ 20 w 82"/>
                  <a:gd name="T41" fmla="*/ 20 h 37"/>
                  <a:gd name="T42" fmla="*/ 15 w 82"/>
                  <a:gd name="T43" fmla="*/ 21 h 37"/>
                  <a:gd name="T44" fmla="*/ 2 w 82"/>
                  <a:gd name="T45" fmla="*/ 23 h 37"/>
                  <a:gd name="T46" fmla="*/ 1 w 82"/>
                  <a:gd name="T47" fmla="*/ 25 h 37"/>
                  <a:gd name="T48" fmla="*/ 7 w 82"/>
                  <a:gd name="T49" fmla="*/ 3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82" h="37">
                    <a:moveTo>
                      <a:pt x="7" y="30"/>
                    </a:moveTo>
                    <a:cubicBezTo>
                      <a:pt x="10" y="30"/>
                      <a:pt x="13" y="29"/>
                      <a:pt x="16" y="29"/>
                    </a:cubicBezTo>
                    <a:cubicBezTo>
                      <a:pt x="20" y="30"/>
                      <a:pt x="24" y="30"/>
                      <a:pt x="28" y="31"/>
                    </a:cubicBezTo>
                    <a:cubicBezTo>
                      <a:pt x="31" y="31"/>
                      <a:pt x="33" y="35"/>
                      <a:pt x="36" y="36"/>
                    </a:cubicBezTo>
                    <a:cubicBezTo>
                      <a:pt x="36" y="37"/>
                      <a:pt x="38" y="37"/>
                      <a:pt x="39" y="36"/>
                    </a:cubicBezTo>
                    <a:cubicBezTo>
                      <a:pt x="40" y="36"/>
                      <a:pt x="40" y="35"/>
                      <a:pt x="41" y="34"/>
                    </a:cubicBezTo>
                    <a:cubicBezTo>
                      <a:pt x="44" y="30"/>
                      <a:pt x="47" y="28"/>
                      <a:pt x="52" y="29"/>
                    </a:cubicBezTo>
                    <a:cubicBezTo>
                      <a:pt x="54" y="29"/>
                      <a:pt x="56" y="29"/>
                      <a:pt x="57" y="29"/>
                    </a:cubicBezTo>
                    <a:cubicBezTo>
                      <a:pt x="63" y="25"/>
                      <a:pt x="70" y="26"/>
                      <a:pt x="76" y="27"/>
                    </a:cubicBezTo>
                    <a:cubicBezTo>
                      <a:pt x="77" y="27"/>
                      <a:pt x="78" y="27"/>
                      <a:pt x="79" y="27"/>
                    </a:cubicBezTo>
                    <a:cubicBezTo>
                      <a:pt x="80" y="26"/>
                      <a:pt x="82" y="24"/>
                      <a:pt x="82" y="23"/>
                    </a:cubicBezTo>
                    <a:cubicBezTo>
                      <a:pt x="82" y="22"/>
                      <a:pt x="82" y="21"/>
                      <a:pt x="81" y="20"/>
                    </a:cubicBezTo>
                    <a:cubicBezTo>
                      <a:pt x="75" y="16"/>
                      <a:pt x="69" y="12"/>
                      <a:pt x="64" y="8"/>
                    </a:cubicBezTo>
                    <a:cubicBezTo>
                      <a:pt x="62" y="6"/>
                      <a:pt x="60" y="6"/>
                      <a:pt x="58" y="5"/>
                    </a:cubicBezTo>
                    <a:cubicBezTo>
                      <a:pt x="50" y="3"/>
                      <a:pt x="43" y="2"/>
                      <a:pt x="35" y="4"/>
                    </a:cubicBezTo>
                    <a:cubicBezTo>
                      <a:pt x="33" y="5"/>
                      <a:pt x="30" y="4"/>
                      <a:pt x="27" y="3"/>
                    </a:cubicBezTo>
                    <a:cubicBezTo>
                      <a:pt x="27" y="2"/>
                      <a:pt x="26" y="1"/>
                      <a:pt x="25" y="1"/>
                    </a:cubicBezTo>
                    <a:cubicBezTo>
                      <a:pt x="23" y="0"/>
                      <a:pt x="20" y="1"/>
                      <a:pt x="18" y="4"/>
                    </a:cubicBezTo>
                    <a:cubicBezTo>
                      <a:pt x="17" y="6"/>
                      <a:pt x="17" y="7"/>
                      <a:pt x="19" y="8"/>
                    </a:cubicBezTo>
                    <a:cubicBezTo>
                      <a:pt x="22" y="11"/>
                      <a:pt x="22" y="15"/>
                      <a:pt x="23" y="18"/>
                    </a:cubicBezTo>
                    <a:cubicBezTo>
                      <a:pt x="24" y="20"/>
                      <a:pt x="23" y="21"/>
                      <a:pt x="20" y="20"/>
                    </a:cubicBezTo>
                    <a:cubicBezTo>
                      <a:pt x="17" y="18"/>
                      <a:pt x="16" y="21"/>
                      <a:pt x="15" y="21"/>
                    </a:cubicBezTo>
                    <a:cubicBezTo>
                      <a:pt x="10" y="22"/>
                      <a:pt x="6" y="22"/>
                      <a:pt x="2" y="23"/>
                    </a:cubicBezTo>
                    <a:cubicBezTo>
                      <a:pt x="1" y="23"/>
                      <a:pt x="0" y="25"/>
                      <a:pt x="1" y="25"/>
                    </a:cubicBezTo>
                    <a:cubicBezTo>
                      <a:pt x="2" y="28"/>
                      <a:pt x="4" y="30"/>
                      <a:pt x="7" y="3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6" name="Freeform 273">
                <a:extLst>
                  <a:ext uri="{FF2B5EF4-FFF2-40B4-BE49-F238E27FC236}">
                    <a16:creationId xmlns:a16="http://schemas.microsoft.com/office/drawing/2014/main" id="{3D2BDAA6-1D29-404C-BC23-01466DDFF266}"/>
                  </a:ext>
                </a:extLst>
              </p:cNvPr>
              <p:cNvSpPr>
                <a:spLocks/>
              </p:cNvSpPr>
              <p:nvPr/>
            </p:nvSpPr>
            <p:spPr bwMode="auto">
              <a:xfrm>
                <a:off x="2889" y="2844"/>
                <a:ext cx="22" cy="20"/>
              </a:xfrm>
              <a:custGeom>
                <a:avLst/>
                <a:gdLst>
                  <a:gd name="T0" fmla="*/ 1 w 43"/>
                  <a:gd name="T1" fmla="*/ 16 h 40"/>
                  <a:gd name="T2" fmla="*/ 1 w 43"/>
                  <a:gd name="T3" fmla="*/ 26 h 40"/>
                  <a:gd name="T4" fmla="*/ 12 w 43"/>
                  <a:gd name="T5" fmla="*/ 38 h 40"/>
                  <a:gd name="T6" fmla="*/ 21 w 43"/>
                  <a:gd name="T7" fmla="*/ 37 h 40"/>
                  <a:gd name="T8" fmla="*/ 28 w 43"/>
                  <a:gd name="T9" fmla="*/ 39 h 40"/>
                  <a:gd name="T10" fmla="*/ 39 w 43"/>
                  <a:gd name="T11" fmla="*/ 40 h 40"/>
                  <a:gd name="T12" fmla="*/ 43 w 43"/>
                  <a:gd name="T13" fmla="*/ 37 h 40"/>
                  <a:gd name="T14" fmla="*/ 40 w 43"/>
                  <a:gd name="T15" fmla="*/ 19 h 40"/>
                  <a:gd name="T16" fmla="*/ 28 w 43"/>
                  <a:gd name="T17" fmla="*/ 7 h 40"/>
                  <a:gd name="T18" fmla="*/ 11 w 43"/>
                  <a:gd name="T19" fmla="*/ 1 h 40"/>
                  <a:gd name="T20" fmla="*/ 6 w 43"/>
                  <a:gd name="T21" fmla="*/ 3 h 40"/>
                  <a:gd name="T22" fmla="*/ 2 w 43"/>
                  <a:gd name="T23" fmla="*/ 9 h 40"/>
                  <a:gd name="T24" fmla="*/ 1 w 43"/>
                  <a:gd name="T25" fmla="*/ 16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 h="40">
                    <a:moveTo>
                      <a:pt x="1" y="16"/>
                    </a:moveTo>
                    <a:cubicBezTo>
                      <a:pt x="3" y="19"/>
                      <a:pt x="2" y="23"/>
                      <a:pt x="1" y="26"/>
                    </a:cubicBezTo>
                    <a:cubicBezTo>
                      <a:pt x="0" y="33"/>
                      <a:pt x="7" y="38"/>
                      <a:pt x="12" y="38"/>
                    </a:cubicBezTo>
                    <a:cubicBezTo>
                      <a:pt x="15" y="38"/>
                      <a:pt x="18" y="37"/>
                      <a:pt x="21" y="37"/>
                    </a:cubicBezTo>
                    <a:cubicBezTo>
                      <a:pt x="24" y="36"/>
                      <a:pt x="26" y="37"/>
                      <a:pt x="28" y="39"/>
                    </a:cubicBezTo>
                    <a:cubicBezTo>
                      <a:pt x="32" y="39"/>
                      <a:pt x="36" y="40"/>
                      <a:pt x="39" y="40"/>
                    </a:cubicBezTo>
                    <a:cubicBezTo>
                      <a:pt x="41" y="40"/>
                      <a:pt x="43" y="38"/>
                      <a:pt x="43" y="37"/>
                    </a:cubicBezTo>
                    <a:cubicBezTo>
                      <a:pt x="42" y="31"/>
                      <a:pt x="42" y="25"/>
                      <a:pt x="40" y="19"/>
                    </a:cubicBezTo>
                    <a:cubicBezTo>
                      <a:pt x="38" y="13"/>
                      <a:pt x="34" y="8"/>
                      <a:pt x="28" y="7"/>
                    </a:cubicBezTo>
                    <a:cubicBezTo>
                      <a:pt x="22" y="6"/>
                      <a:pt x="16" y="4"/>
                      <a:pt x="11" y="1"/>
                    </a:cubicBezTo>
                    <a:cubicBezTo>
                      <a:pt x="9" y="0"/>
                      <a:pt x="7" y="1"/>
                      <a:pt x="6" y="3"/>
                    </a:cubicBezTo>
                    <a:cubicBezTo>
                      <a:pt x="4" y="5"/>
                      <a:pt x="3" y="7"/>
                      <a:pt x="2" y="9"/>
                    </a:cubicBezTo>
                    <a:cubicBezTo>
                      <a:pt x="2" y="11"/>
                      <a:pt x="1" y="14"/>
                      <a:pt x="1"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7" name="Freeform 274">
                <a:extLst>
                  <a:ext uri="{FF2B5EF4-FFF2-40B4-BE49-F238E27FC236}">
                    <a16:creationId xmlns:a16="http://schemas.microsoft.com/office/drawing/2014/main" id="{191E6560-5282-43BE-BBFC-26C19BD59264}"/>
                  </a:ext>
                </a:extLst>
              </p:cNvPr>
              <p:cNvSpPr>
                <a:spLocks/>
              </p:cNvSpPr>
              <p:nvPr/>
            </p:nvSpPr>
            <p:spPr bwMode="auto">
              <a:xfrm>
                <a:off x="2889" y="2848"/>
                <a:ext cx="1" cy="1"/>
              </a:xfrm>
              <a:custGeom>
                <a:avLst/>
                <a:gdLst>
                  <a:gd name="T0" fmla="*/ 1 w 1"/>
                  <a:gd name="T1" fmla="*/ 0 h 1"/>
                  <a:gd name="T2" fmla="*/ 1 w 1"/>
                  <a:gd name="T3" fmla="*/ 0 h 1"/>
                  <a:gd name="T4" fmla="*/ 0 w 1"/>
                  <a:gd name="T5" fmla="*/ 1 h 1"/>
                  <a:gd name="T6" fmla="*/ 0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1" y="0"/>
                      <a:pt x="1" y="0"/>
                      <a:pt x="1" y="0"/>
                    </a:cubicBezTo>
                    <a:cubicBezTo>
                      <a:pt x="1" y="0"/>
                      <a:pt x="1" y="1"/>
                      <a:pt x="0" y="1"/>
                    </a:cubicBezTo>
                    <a:cubicBezTo>
                      <a:pt x="0" y="1"/>
                      <a:pt x="0" y="1"/>
                      <a:pt x="0" y="1"/>
                    </a:cubicBezTo>
                    <a:cubicBezTo>
                      <a:pt x="1" y="1"/>
                      <a:pt x="1"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8" name="Freeform 275">
                <a:extLst>
                  <a:ext uri="{FF2B5EF4-FFF2-40B4-BE49-F238E27FC236}">
                    <a16:creationId xmlns:a16="http://schemas.microsoft.com/office/drawing/2014/main" id="{7B6617DE-2AF2-4DE4-A273-6A7FFDC8A10D}"/>
                  </a:ext>
                </a:extLst>
              </p:cNvPr>
              <p:cNvSpPr>
                <a:spLocks/>
              </p:cNvSpPr>
              <p:nvPr/>
            </p:nvSpPr>
            <p:spPr bwMode="auto">
              <a:xfrm>
                <a:off x="3862" y="3472"/>
                <a:ext cx="18" cy="29"/>
              </a:xfrm>
              <a:custGeom>
                <a:avLst/>
                <a:gdLst>
                  <a:gd name="T0" fmla="*/ 11 w 34"/>
                  <a:gd name="T1" fmla="*/ 2 h 56"/>
                  <a:gd name="T2" fmla="*/ 6 w 34"/>
                  <a:gd name="T3" fmla="*/ 0 h 56"/>
                  <a:gd name="T4" fmla="*/ 4 w 34"/>
                  <a:gd name="T5" fmla="*/ 1 h 56"/>
                  <a:gd name="T6" fmla="*/ 5 w 34"/>
                  <a:gd name="T7" fmla="*/ 6 h 56"/>
                  <a:gd name="T8" fmla="*/ 1 w 34"/>
                  <a:gd name="T9" fmla="*/ 25 h 56"/>
                  <a:gd name="T10" fmla="*/ 6 w 34"/>
                  <a:gd name="T11" fmla="*/ 50 h 56"/>
                  <a:gd name="T12" fmla="*/ 15 w 34"/>
                  <a:gd name="T13" fmla="*/ 56 h 56"/>
                  <a:gd name="T14" fmla="*/ 30 w 34"/>
                  <a:gd name="T15" fmla="*/ 32 h 56"/>
                  <a:gd name="T16" fmla="*/ 11 w 34"/>
                  <a:gd name="T17" fmla="*/ 2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 h="56">
                    <a:moveTo>
                      <a:pt x="11" y="2"/>
                    </a:moveTo>
                    <a:cubicBezTo>
                      <a:pt x="10" y="1"/>
                      <a:pt x="8" y="0"/>
                      <a:pt x="6" y="0"/>
                    </a:cubicBezTo>
                    <a:cubicBezTo>
                      <a:pt x="5" y="0"/>
                      <a:pt x="4" y="0"/>
                      <a:pt x="4" y="1"/>
                    </a:cubicBezTo>
                    <a:cubicBezTo>
                      <a:pt x="4" y="3"/>
                      <a:pt x="6" y="5"/>
                      <a:pt x="5" y="6"/>
                    </a:cubicBezTo>
                    <a:cubicBezTo>
                      <a:pt x="1" y="12"/>
                      <a:pt x="2" y="20"/>
                      <a:pt x="1" y="25"/>
                    </a:cubicBezTo>
                    <a:cubicBezTo>
                      <a:pt x="0" y="35"/>
                      <a:pt x="2" y="43"/>
                      <a:pt x="6" y="50"/>
                    </a:cubicBezTo>
                    <a:cubicBezTo>
                      <a:pt x="7" y="54"/>
                      <a:pt x="11" y="56"/>
                      <a:pt x="15" y="56"/>
                    </a:cubicBezTo>
                    <a:cubicBezTo>
                      <a:pt x="26" y="55"/>
                      <a:pt x="34" y="43"/>
                      <a:pt x="30" y="32"/>
                    </a:cubicBezTo>
                    <a:cubicBezTo>
                      <a:pt x="26" y="20"/>
                      <a:pt x="19" y="10"/>
                      <a:pt x="1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9" name="Freeform 276">
                <a:extLst>
                  <a:ext uri="{FF2B5EF4-FFF2-40B4-BE49-F238E27FC236}">
                    <a16:creationId xmlns:a16="http://schemas.microsoft.com/office/drawing/2014/main" id="{128C9E0E-D0D1-4C3F-B3E3-12FE15A201B6}"/>
                  </a:ext>
                </a:extLst>
              </p:cNvPr>
              <p:cNvSpPr>
                <a:spLocks/>
              </p:cNvSpPr>
              <p:nvPr/>
            </p:nvSpPr>
            <p:spPr bwMode="auto">
              <a:xfrm>
                <a:off x="2852" y="2729"/>
                <a:ext cx="17" cy="23"/>
              </a:xfrm>
              <a:custGeom>
                <a:avLst/>
                <a:gdLst>
                  <a:gd name="T0" fmla="*/ 2 w 35"/>
                  <a:gd name="T1" fmla="*/ 40 h 46"/>
                  <a:gd name="T2" fmla="*/ 6 w 35"/>
                  <a:gd name="T3" fmla="*/ 44 h 46"/>
                  <a:gd name="T4" fmla="*/ 24 w 35"/>
                  <a:gd name="T5" fmla="*/ 45 h 46"/>
                  <a:gd name="T6" fmla="*/ 28 w 35"/>
                  <a:gd name="T7" fmla="*/ 42 h 46"/>
                  <a:gd name="T8" fmla="*/ 32 w 35"/>
                  <a:gd name="T9" fmla="*/ 34 h 46"/>
                  <a:gd name="T10" fmla="*/ 32 w 35"/>
                  <a:gd name="T11" fmla="*/ 34 h 46"/>
                  <a:gd name="T12" fmla="*/ 32 w 35"/>
                  <a:gd name="T13" fmla="*/ 33 h 46"/>
                  <a:gd name="T14" fmla="*/ 31 w 35"/>
                  <a:gd name="T15" fmla="*/ 34 h 46"/>
                  <a:gd name="T16" fmla="*/ 32 w 35"/>
                  <a:gd name="T17" fmla="*/ 22 h 46"/>
                  <a:gd name="T18" fmla="*/ 24 w 35"/>
                  <a:gd name="T19" fmla="*/ 7 h 46"/>
                  <a:gd name="T20" fmla="*/ 21 w 35"/>
                  <a:gd name="T21" fmla="*/ 3 h 46"/>
                  <a:gd name="T22" fmla="*/ 14 w 35"/>
                  <a:gd name="T23" fmla="*/ 2 h 46"/>
                  <a:gd name="T24" fmla="*/ 4 w 35"/>
                  <a:gd name="T25" fmla="*/ 23 h 46"/>
                  <a:gd name="T26" fmla="*/ 1 w 35"/>
                  <a:gd name="T27" fmla="*/ 32 h 46"/>
                  <a:gd name="T28" fmla="*/ 2 w 35"/>
                  <a:gd name="T29" fmla="*/ 40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5" h="46">
                    <a:moveTo>
                      <a:pt x="2" y="40"/>
                    </a:moveTo>
                    <a:cubicBezTo>
                      <a:pt x="2" y="43"/>
                      <a:pt x="4" y="44"/>
                      <a:pt x="6" y="44"/>
                    </a:cubicBezTo>
                    <a:cubicBezTo>
                      <a:pt x="12" y="46"/>
                      <a:pt x="18" y="46"/>
                      <a:pt x="24" y="45"/>
                    </a:cubicBezTo>
                    <a:cubicBezTo>
                      <a:pt x="25" y="45"/>
                      <a:pt x="27" y="43"/>
                      <a:pt x="28" y="42"/>
                    </a:cubicBezTo>
                    <a:cubicBezTo>
                      <a:pt x="30" y="40"/>
                      <a:pt x="29" y="36"/>
                      <a:pt x="32" y="34"/>
                    </a:cubicBezTo>
                    <a:cubicBezTo>
                      <a:pt x="32" y="34"/>
                      <a:pt x="32" y="34"/>
                      <a:pt x="32" y="34"/>
                    </a:cubicBezTo>
                    <a:cubicBezTo>
                      <a:pt x="32" y="34"/>
                      <a:pt x="32" y="34"/>
                      <a:pt x="32" y="33"/>
                    </a:cubicBezTo>
                    <a:cubicBezTo>
                      <a:pt x="31" y="34"/>
                      <a:pt x="31" y="34"/>
                      <a:pt x="31" y="34"/>
                    </a:cubicBezTo>
                    <a:cubicBezTo>
                      <a:pt x="34" y="30"/>
                      <a:pt x="35" y="26"/>
                      <a:pt x="32" y="22"/>
                    </a:cubicBezTo>
                    <a:cubicBezTo>
                      <a:pt x="28" y="17"/>
                      <a:pt x="26" y="12"/>
                      <a:pt x="24" y="7"/>
                    </a:cubicBezTo>
                    <a:cubicBezTo>
                      <a:pt x="23" y="6"/>
                      <a:pt x="22" y="4"/>
                      <a:pt x="21" y="3"/>
                    </a:cubicBezTo>
                    <a:cubicBezTo>
                      <a:pt x="20" y="1"/>
                      <a:pt x="16" y="0"/>
                      <a:pt x="14" y="2"/>
                    </a:cubicBezTo>
                    <a:cubicBezTo>
                      <a:pt x="8" y="8"/>
                      <a:pt x="3" y="14"/>
                      <a:pt x="4" y="23"/>
                    </a:cubicBezTo>
                    <a:cubicBezTo>
                      <a:pt x="4" y="27"/>
                      <a:pt x="2" y="29"/>
                      <a:pt x="1" y="32"/>
                    </a:cubicBezTo>
                    <a:cubicBezTo>
                      <a:pt x="0" y="35"/>
                      <a:pt x="1" y="38"/>
                      <a:pt x="2"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0" name="Freeform 277">
                <a:extLst>
                  <a:ext uri="{FF2B5EF4-FFF2-40B4-BE49-F238E27FC236}">
                    <a16:creationId xmlns:a16="http://schemas.microsoft.com/office/drawing/2014/main" id="{B3AD8A1E-7D4D-49FE-900D-BB02EFC0D83A}"/>
                  </a:ext>
                </a:extLst>
              </p:cNvPr>
              <p:cNvSpPr>
                <a:spLocks/>
              </p:cNvSpPr>
              <p:nvPr/>
            </p:nvSpPr>
            <p:spPr bwMode="auto">
              <a:xfrm>
                <a:off x="3505" y="2737"/>
                <a:ext cx="19" cy="23"/>
              </a:xfrm>
              <a:custGeom>
                <a:avLst/>
                <a:gdLst>
                  <a:gd name="T0" fmla="*/ 6 w 37"/>
                  <a:gd name="T1" fmla="*/ 20 h 45"/>
                  <a:gd name="T2" fmla="*/ 0 w 37"/>
                  <a:gd name="T3" fmla="*/ 27 h 45"/>
                  <a:gd name="T4" fmla="*/ 4 w 37"/>
                  <a:gd name="T5" fmla="*/ 31 h 45"/>
                  <a:gd name="T6" fmla="*/ 3 w 37"/>
                  <a:gd name="T7" fmla="*/ 36 h 45"/>
                  <a:gd name="T8" fmla="*/ 10 w 37"/>
                  <a:gd name="T9" fmla="*/ 44 h 45"/>
                  <a:gd name="T10" fmla="*/ 15 w 37"/>
                  <a:gd name="T11" fmla="*/ 45 h 45"/>
                  <a:gd name="T12" fmla="*/ 20 w 37"/>
                  <a:gd name="T13" fmla="*/ 42 h 45"/>
                  <a:gd name="T14" fmla="*/ 24 w 37"/>
                  <a:gd name="T15" fmla="*/ 35 h 45"/>
                  <a:gd name="T16" fmla="*/ 26 w 37"/>
                  <a:gd name="T17" fmla="*/ 29 h 45"/>
                  <a:gd name="T18" fmla="*/ 35 w 37"/>
                  <a:gd name="T19" fmla="*/ 17 h 45"/>
                  <a:gd name="T20" fmla="*/ 35 w 37"/>
                  <a:gd name="T21" fmla="*/ 10 h 45"/>
                  <a:gd name="T22" fmla="*/ 28 w 37"/>
                  <a:gd name="T23" fmla="*/ 1 h 45"/>
                  <a:gd name="T24" fmla="*/ 25 w 37"/>
                  <a:gd name="T25" fmla="*/ 0 h 45"/>
                  <a:gd name="T26" fmla="*/ 19 w 37"/>
                  <a:gd name="T27" fmla="*/ 8 h 45"/>
                  <a:gd name="T28" fmla="*/ 13 w 37"/>
                  <a:gd name="T29" fmla="*/ 17 h 45"/>
                  <a:gd name="T30" fmla="*/ 13 w 37"/>
                  <a:gd name="T31" fmla="*/ 17 h 45"/>
                  <a:gd name="T32" fmla="*/ 13 w 37"/>
                  <a:gd name="T33" fmla="*/ 17 h 45"/>
                  <a:gd name="T34" fmla="*/ 13 w 37"/>
                  <a:gd name="T35" fmla="*/ 17 h 45"/>
                  <a:gd name="T36" fmla="*/ 6 w 37"/>
                  <a:gd name="T37" fmla="*/ 2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7" h="45">
                    <a:moveTo>
                      <a:pt x="6" y="20"/>
                    </a:moveTo>
                    <a:cubicBezTo>
                      <a:pt x="1" y="20"/>
                      <a:pt x="0" y="23"/>
                      <a:pt x="0" y="27"/>
                    </a:cubicBezTo>
                    <a:cubicBezTo>
                      <a:pt x="4" y="28"/>
                      <a:pt x="4" y="28"/>
                      <a:pt x="4" y="31"/>
                    </a:cubicBezTo>
                    <a:cubicBezTo>
                      <a:pt x="4" y="33"/>
                      <a:pt x="3" y="34"/>
                      <a:pt x="3" y="36"/>
                    </a:cubicBezTo>
                    <a:cubicBezTo>
                      <a:pt x="3" y="40"/>
                      <a:pt x="6" y="43"/>
                      <a:pt x="10" y="44"/>
                    </a:cubicBezTo>
                    <a:cubicBezTo>
                      <a:pt x="12" y="44"/>
                      <a:pt x="13" y="45"/>
                      <a:pt x="15" y="45"/>
                    </a:cubicBezTo>
                    <a:cubicBezTo>
                      <a:pt x="17" y="45"/>
                      <a:pt x="19" y="44"/>
                      <a:pt x="20" y="42"/>
                    </a:cubicBezTo>
                    <a:cubicBezTo>
                      <a:pt x="22" y="40"/>
                      <a:pt x="24" y="38"/>
                      <a:pt x="24" y="35"/>
                    </a:cubicBezTo>
                    <a:cubicBezTo>
                      <a:pt x="24" y="33"/>
                      <a:pt x="24" y="30"/>
                      <a:pt x="26" y="29"/>
                    </a:cubicBezTo>
                    <a:cubicBezTo>
                      <a:pt x="30" y="26"/>
                      <a:pt x="31" y="20"/>
                      <a:pt x="35" y="17"/>
                    </a:cubicBezTo>
                    <a:cubicBezTo>
                      <a:pt x="37" y="15"/>
                      <a:pt x="37" y="12"/>
                      <a:pt x="35" y="10"/>
                    </a:cubicBezTo>
                    <a:cubicBezTo>
                      <a:pt x="33" y="7"/>
                      <a:pt x="31" y="4"/>
                      <a:pt x="28" y="1"/>
                    </a:cubicBezTo>
                    <a:cubicBezTo>
                      <a:pt x="28" y="0"/>
                      <a:pt x="26" y="0"/>
                      <a:pt x="25" y="0"/>
                    </a:cubicBezTo>
                    <a:cubicBezTo>
                      <a:pt x="20" y="1"/>
                      <a:pt x="19" y="2"/>
                      <a:pt x="19" y="8"/>
                    </a:cubicBezTo>
                    <a:cubicBezTo>
                      <a:pt x="19" y="12"/>
                      <a:pt x="17" y="15"/>
                      <a:pt x="13" y="17"/>
                    </a:cubicBezTo>
                    <a:cubicBezTo>
                      <a:pt x="13" y="17"/>
                      <a:pt x="13" y="17"/>
                      <a:pt x="13" y="17"/>
                    </a:cubicBezTo>
                    <a:cubicBezTo>
                      <a:pt x="13" y="17"/>
                      <a:pt x="13" y="17"/>
                      <a:pt x="13" y="17"/>
                    </a:cubicBezTo>
                    <a:cubicBezTo>
                      <a:pt x="13" y="17"/>
                      <a:pt x="13" y="17"/>
                      <a:pt x="13" y="17"/>
                    </a:cubicBezTo>
                    <a:cubicBezTo>
                      <a:pt x="11" y="19"/>
                      <a:pt x="9" y="19"/>
                      <a:pt x="6"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1" name="Freeform 278">
                <a:extLst>
                  <a:ext uri="{FF2B5EF4-FFF2-40B4-BE49-F238E27FC236}">
                    <a16:creationId xmlns:a16="http://schemas.microsoft.com/office/drawing/2014/main" id="{AB95944F-B80F-4485-861E-28D2511B4810}"/>
                  </a:ext>
                </a:extLst>
              </p:cNvPr>
              <p:cNvSpPr>
                <a:spLocks/>
              </p:cNvSpPr>
              <p:nvPr/>
            </p:nvSpPr>
            <p:spPr bwMode="auto">
              <a:xfrm>
                <a:off x="4134" y="3350"/>
                <a:ext cx="12" cy="28"/>
              </a:xfrm>
              <a:custGeom>
                <a:avLst/>
                <a:gdLst>
                  <a:gd name="T0" fmla="*/ 18 w 24"/>
                  <a:gd name="T1" fmla="*/ 1 h 56"/>
                  <a:gd name="T2" fmla="*/ 15 w 24"/>
                  <a:gd name="T3" fmla="*/ 1 h 56"/>
                  <a:gd name="T4" fmla="*/ 8 w 24"/>
                  <a:gd name="T5" fmla="*/ 8 h 56"/>
                  <a:gd name="T6" fmla="*/ 3 w 24"/>
                  <a:gd name="T7" fmla="*/ 18 h 56"/>
                  <a:gd name="T8" fmla="*/ 0 w 24"/>
                  <a:gd name="T9" fmla="*/ 31 h 56"/>
                  <a:gd name="T10" fmla="*/ 8 w 24"/>
                  <a:gd name="T11" fmla="*/ 50 h 56"/>
                  <a:gd name="T12" fmla="*/ 12 w 24"/>
                  <a:gd name="T13" fmla="*/ 55 h 56"/>
                  <a:gd name="T14" fmla="*/ 15 w 24"/>
                  <a:gd name="T15" fmla="*/ 54 h 56"/>
                  <a:gd name="T16" fmla="*/ 17 w 24"/>
                  <a:gd name="T17" fmla="*/ 46 h 56"/>
                  <a:gd name="T18" fmla="*/ 22 w 24"/>
                  <a:gd name="T19" fmla="*/ 26 h 56"/>
                  <a:gd name="T20" fmla="*/ 24 w 24"/>
                  <a:gd name="T21" fmla="*/ 9 h 56"/>
                  <a:gd name="T22" fmla="*/ 18 w 24"/>
                  <a:gd name="T23" fmla="*/ 1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4" h="56">
                    <a:moveTo>
                      <a:pt x="18" y="1"/>
                    </a:moveTo>
                    <a:cubicBezTo>
                      <a:pt x="17" y="0"/>
                      <a:pt x="15" y="0"/>
                      <a:pt x="15" y="1"/>
                    </a:cubicBezTo>
                    <a:cubicBezTo>
                      <a:pt x="12" y="3"/>
                      <a:pt x="10" y="5"/>
                      <a:pt x="8" y="8"/>
                    </a:cubicBezTo>
                    <a:cubicBezTo>
                      <a:pt x="6" y="11"/>
                      <a:pt x="4" y="15"/>
                      <a:pt x="3" y="18"/>
                    </a:cubicBezTo>
                    <a:cubicBezTo>
                      <a:pt x="1" y="22"/>
                      <a:pt x="0" y="27"/>
                      <a:pt x="0" y="31"/>
                    </a:cubicBezTo>
                    <a:cubicBezTo>
                      <a:pt x="0" y="39"/>
                      <a:pt x="1" y="45"/>
                      <a:pt x="8" y="50"/>
                    </a:cubicBezTo>
                    <a:cubicBezTo>
                      <a:pt x="10" y="52"/>
                      <a:pt x="11" y="54"/>
                      <a:pt x="12" y="55"/>
                    </a:cubicBezTo>
                    <a:cubicBezTo>
                      <a:pt x="13" y="56"/>
                      <a:pt x="14" y="56"/>
                      <a:pt x="15" y="54"/>
                    </a:cubicBezTo>
                    <a:cubicBezTo>
                      <a:pt x="16" y="52"/>
                      <a:pt x="16" y="48"/>
                      <a:pt x="17" y="46"/>
                    </a:cubicBezTo>
                    <a:cubicBezTo>
                      <a:pt x="21" y="40"/>
                      <a:pt x="21" y="33"/>
                      <a:pt x="22" y="26"/>
                    </a:cubicBezTo>
                    <a:cubicBezTo>
                      <a:pt x="22" y="20"/>
                      <a:pt x="23" y="15"/>
                      <a:pt x="24" y="9"/>
                    </a:cubicBezTo>
                    <a:cubicBezTo>
                      <a:pt x="24" y="6"/>
                      <a:pt x="22" y="2"/>
                      <a:pt x="1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2" name="Freeform 279">
                <a:extLst>
                  <a:ext uri="{FF2B5EF4-FFF2-40B4-BE49-F238E27FC236}">
                    <a16:creationId xmlns:a16="http://schemas.microsoft.com/office/drawing/2014/main" id="{DE580C36-4961-4276-AC02-5DD4FC029B1E}"/>
                  </a:ext>
                </a:extLst>
              </p:cNvPr>
              <p:cNvSpPr>
                <a:spLocks noEditPoints="1"/>
              </p:cNvSpPr>
              <p:nvPr/>
            </p:nvSpPr>
            <p:spPr bwMode="auto">
              <a:xfrm>
                <a:off x="3534" y="2716"/>
                <a:ext cx="19" cy="26"/>
              </a:xfrm>
              <a:custGeom>
                <a:avLst/>
                <a:gdLst>
                  <a:gd name="T0" fmla="*/ 7 w 37"/>
                  <a:gd name="T1" fmla="*/ 38 h 52"/>
                  <a:gd name="T2" fmla="*/ 10 w 37"/>
                  <a:gd name="T3" fmla="*/ 40 h 52"/>
                  <a:gd name="T4" fmla="*/ 10 w 37"/>
                  <a:gd name="T5" fmla="*/ 39 h 52"/>
                  <a:gd name="T6" fmla="*/ 10 w 37"/>
                  <a:gd name="T7" fmla="*/ 40 h 52"/>
                  <a:gd name="T8" fmla="*/ 10 w 37"/>
                  <a:gd name="T9" fmla="*/ 40 h 52"/>
                  <a:gd name="T10" fmla="*/ 10 w 37"/>
                  <a:gd name="T11" fmla="*/ 40 h 52"/>
                  <a:gd name="T12" fmla="*/ 4 w 37"/>
                  <a:gd name="T13" fmla="*/ 42 h 52"/>
                  <a:gd name="T14" fmla="*/ 2 w 37"/>
                  <a:gd name="T15" fmla="*/ 44 h 52"/>
                  <a:gd name="T16" fmla="*/ 4 w 37"/>
                  <a:gd name="T17" fmla="*/ 47 h 52"/>
                  <a:gd name="T18" fmla="*/ 18 w 37"/>
                  <a:gd name="T19" fmla="*/ 51 h 52"/>
                  <a:gd name="T20" fmla="*/ 22 w 37"/>
                  <a:gd name="T21" fmla="*/ 51 h 52"/>
                  <a:gd name="T22" fmla="*/ 25 w 37"/>
                  <a:gd name="T23" fmla="*/ 49 h 52"/>
                  <a:gd name="T24" fmla="*/ 35 w 37"/>
                  <a:gd name="T25" fmla="*/ 38 h 52"/>
                  <a:gd name="T26" fmla="*/ 34 w 37"/>
                  <a:gd name="T27" fmla="*/ 31 h 52"/>
                  <a:gd name="T28" fmla="*/ 33 w 37"/>
                  <a:gd name="T29" fmla="*/ 30 h 52"/>
                  <a:gd name="T30" fmla="*/ 34 w 37"/>
                  <a:gd name="T31" fmla="*/ 30 h 52"/>
                  <a:gd name="T32" fmla="*/ 33 w 37"/>
                  <a:gd name="T33" fmla="*/ 30 h 52"/>
                  <a:gd name="T34" fmla="*/ 33 w 37"/>
                  <a:gd name="T35" fmla="*/ 30 h 52"/>
                  <a:gd name="T36" fmla="*/ 30 w 37"/>
                  <a:gd name="T37" fmla="*/ 30 h 52"/>
                  <a:gd name="T38" fmla="*/ 30 w 37"/>
                  <a:gd name="T39" fmla="*/ 30 h 52"/>
                  <a:gd name="T40" fmla="*/ 30 w 37"/>
                  <a:gd name="T41" fmla="*/ 30 h 52"/>
                  <a:gd name="T42" fmla="*/ 30 w 37"/>
                  <a:gd name="T43" fmla="*/ 30 h 52"/>
                  <a:gd name="T44" fmla="*/ 24 w 37"/>
                  <a:gd name="T45" fmla="*/ 28 h 52"/>
                  <a:gd name="T46" fmla="*/ 22 w 37"/>
                  <a:gd name="T47" fmla="*/ 25 h 52"/>
                  <a:gd name="T48" fmla="*/ 21 w 37"/>
                  <a:gd name="T49" fmla="*/ 6 h 52"/>
                  <a:gd name="T50" fmla="*/ 20 w 37"/>
                  <a:gd name="T51" fmla="*/ 3 h 52"/>
                  <a:gd name="T52" fmla="*/ 10 w 37"/>
                  <a:gd name="T53" fmla="*/ 7 h 52"/>
                  <a:gd name="T54" fmla="*/ 6 w 37"/>
                  <a:gd name="T55" fmla="*/ 23 h 52"/>
                  <a:gd name="T56" fmla="*/ 8 w 37"/>
                  <a:gd name="T57" fmla="*/ 27 h 52"/>
                  <a:gd name="T58" fmla="*/ 9 w 37"/>
                  <a:gd name="T59" fmla="*/ 28 h 52"/>
                  <a:gd name="T60" fmla="*/ 7 w 37"/>
                  <a:gd name="T61" fmla="*/ 30 h 52"/>
                  <a:gd name="T62" fmla="*/ 1 w 37"/>
                  <a:gd name="T63" fmla="*/ 33 h 52"/>
                  <a:gd name="T64" fmla="*/ 7 w 37"/>
                  <a:gd name="T65" fmla="*/ 38 h 52"/>
                  <a:gd name="T66" fmla="*/ 20 w 37"/>
                  <a:gd name="T67" fmla="*/ 34 h 52"/>
                  <a:gd name="T68" fmla="*/ 20 w 37"/>
                  <a:gd name="T69" fmla="*/ 34 h 52"/>
                  <a:gd name="T70" fmla="*/ 19 w 37"/>
                  <a:gd name="T71" fmla="*/ 34 h 52"/>
                  <a:gd name="T72" fmla="*/ 19 w 37"/>
                  <a:gd name="T73" fmla="*/ 33 h 52"/>
                  <a:gd name="T74" fmla="*/ 20 w 37"/>
                  <a:gd name="T75" fmla="*/ 34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7" h="52">
                    <a:moveTo>
                      <a:pt x="7" y="38"/>
                    </a:moveTo>
                    <a:cubicBezTo>
                      <a:pt x="8" y="38"/>
                      <a:pt x="9" y="39"/>
                      <a:pt x="10" y="40"/>
                    </a:cubicBezTo>
                    <a:cubicBezTo>
                      <a:pt x="10" y="40"/>
                      <a:pt x="10" y="40"/>
                      <a:pt x="10" y="39"/>
                    </a:cubicBezTo>
                    <a:cubicBezTo>
                      <a:pt x="10" y="40"/>
                      <a:pt x="10" y="40"/>
                      <a:pt x="10" y="40"/>
                    </a:cubicBezTo>
                    <a:cubicBezTo>
                      <a:pt x="10" y="40"/>
                      <a:pt x="10" y="40"/>
                      <a:pt x="10" y="40"/>
                    </a:cubicBezTo>
                    <a:cubicBezTo>
                      <a:pt x="10" y="40"/>
                      <a:pt x="10" y="40"/>
                      <a:pt x="10" y="40"/>
                    </a:cubicBezTo>
                    <a:cubicBezTo>
                      <a:pt x="8" y="40"/>
                      <a:pt x="6" y="41"/>
                      <a:pt x="4" y="42"/>
                    </a:cubicBezTo>
                    <a:cubicBezTo>
                      <a:pt x="3" y="42"/>
                      <a:pt x="2" y="43"/>
                      <a:pt x="2" y="44"/>
                    </a:cubicBezTo>
                    <a:cubicBezTo>
                      <a:pt x="2" y="45"/>
                      <a:pt x="3" y="46"/>
                      <a:pt x="4" y="47"/>
                    </a:cubicBezTo>
                    <a:cubicBezTo>
                      <a:pt x="8" y="49"/>
                      <a:pt x="13" y="48"/>
                      <a:pt x="18" y="51"/>
                    </a:cubicBezTo>
                    <a:cubicBezTo>
                      <a:pt x="19" y="52"/>
                      <a:pt x="21" y="51"/>
                      <a:pt x="22" y="51"/>
                    </a:cubicBezTo>
                    <a:cubicBezTo>
                      <a:pt x="23" y="50"/>
                      <a:pt x="25" y="50"/>
                      <a:pt x="25" y="49"/>
                    </a:cubicBezTo>
                    <a:cubicBezTo>
                      <a:pt x="27" y="44"/>
                      <a:pt x="31" y="41"/>
                      <a:pt x="35" y="38"/>
                    </a:cubicBezTo>
                    <a:cubicBezTo>
                      <a:pt x="37" y="37"/>
                      <a:pt x="37" y="35"/>
                      <a:pt x="34" y="31"/>
                    </a:cubicBezTo>
                    <a:cubicBezTo>
                      <a:pt x="34" y="31"/>
                      <a:pt x="34" y="31"/>
                      <a:pt x="33" y="30"/>
                    </a:cubicBezTo>
                    <a:cubicBezTo>
                      <a:pt x="34" y="30"/>
                      <a:pt x="34" y="30"/>
                      <a:pt x="34" y="30"/>
                    </a:cubicBezTo>
                    <a:cubicBezTo>
                      <a:pt x="33" y="30"/>
                      <a:pt x="33" y="30"/>
                      <a:pt x="33" y="30"/>
                    </a:cubicBezTo>
                    <a:cubicBezTo>
                      <a:pt x="33" y="30"/>
                      <a:pt x="33" y="30"/>
                      <a:pt x="33" y="30"/>
                    </a:cubicBezTo>
                    <a:cubicBezTo>
                      <a:pt x="32" y="31"/>
                      <a:pt x="31" y="31"/>
                      <a:pt x="30" y="30"/>
                    </a:cubicBezTo>
                    <a:cubicBezTo>
                      <a:pt x="30" y="30"/>
                      <a:pt x="30" y="30"/>
                      <a:pt x="30" y="30"/>
                    </a:cubicBezTo>
                    <a:cubicBezTo>
                      <a:pt x="30" y="30"/>
                      <a:pt x="30" y="30"/>
                      <a:pt x="30" y="30"/>
                    </a:cubicBezTo>
                    <a:cubicBezTo>
                      <a:pt x="30" y="30"/>
                      <a:pt x="30" y="30"/>
                      <a:pt x="30" y="30"/>
                    </a:cubicBezTo>
                    <a:cubicBezTo>
                      <a:pt x="28" y="29"/>
                      <a:pt x="26" y="29"/>
                      <a:pt x="24" y="28"/>
                    </a:cubicBezTo>
                    <a:cubicBezTo>
                      <a:pt x="23" y="27"/>
                      <a:pt x="22" y="26"/>
                      <a:pt x="22" y="25"/>
                    </a:cubicBezTo>
                    <a:cubicBezTo>
                      <a:pt x="24" y="18"/>
                      <a:pt x="19" y="12"/>
                      <a:pt x="21" y="6"/>
                    </a:cubicBezTo>
                    <a:cubicBezTo>
                      <a:pt x="22" y="5"/>
                      <a:pt x="21" y="4"/>
                      <a:pt x="20" y="3"/>
                    </a:cubicBezTo>
                    <a:cubicBezTo>
                      <a:pt x="15" y="0"/>
                      <a:pt x="10" y="2"/>
                      <a:pt x="10" y="7"/>
                    </a:cubicBezTo>
                    <a:cubicBezTo>
                      <a:pt x="10" y="13"/>
                      <a:pt x="10" y="18"/>
                      <a:pt x="6" y="23"/>
                    </a:cubicBezTo>
                    <a:cubicBezTo>
                      <a:pt x="5" y="25"/>
                      <a:pt x="6" y="26"/>
                      <a:pt x="8" y="27"/>
                    </a:cubicBezTo>
                    <a:cubicBezTo>
                      <a:pt x="9" y="27"/>
                      <a:pt x="9" y="27"/>
                      <a:pt x="9" y="28"/>
                    </a:cubicBezTo>
                    <a:cubicBezTo>
                      <a:pt x="10" y="29"/>
                      <a:pt x="9" y="29"/>
                      <a:pt x="7" y="30"/>
                    </a:cubicBezTo>
                    <a:cubicBezTo>
                      <a:pt x="5" y="30"/>
                      <a:pt x="1" y="29"/>
                      <a:pt x="1" y="33"/>
                    </a:cubicBezTo>
                    <a:cubicBezTo>
                      <a:pt x="0" y="37"/>
                      <a:pt x="5" y="37"/>
                      <a:pt x="7" y="38"/>
                    </a:cubicBezTo>
                    <a:close/>
                    <a:moveTo>
                      <a:pt x="20" y="34"/>
                    </a:moveTo>
                    <a:cubicBezTo>
                      <a:pt x="20" y="34"/>
                      <a:pt x="20" y="34"/>
                      <a:pt x="20" y="34"/>
                    </a:cubicBezTo>
                    <a:cubicBezTo>
                      <a:pt x="19" y="34"/>
                      <a:pt x="19" y="34"/>
                      <a:pt x="19" y="34"/>
                    </a:cubicBezTo>
                    <a:cubicBezTo>
                      <a:pt x="19" y="33"/>
                      <a:pt x="19" y="33"/>
                      <a:pt x="19" y="33"/>
                    </a:cubicBezTo>
                    <a:lnTo>
                      <a:pt x="20" y="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3" name="Freeform 280">
                <a:extLst>
                  <a:ext uri="{FF2B5EF4-FFF2-40B4-BE49-F238E27FC236}">
                    <a16:creationId xmlns:a16="http://schemas.microsoft.com/office/drawing/2014/main" id="{8EDD1AD6-A930-4387-BB1B-0F03887E0BA2}"/>
                  </a:ext>
                </a:extLst>
              </p:cNvPr>
              <p:cNvSpPr>
                <a:spLocks/>
              </p:cNvSpPr>
              <p:nvPr/>
            </p:nvSpPr>
            <p:spPr bwMode="auto">
              <a:xfrm>
                <a:off x="2824" y="2794"/>
                <a:ext cx="16" cy="19"/>
              </a:xfrm>
              <a:custGeom>
                <a:avLst/>
                <a:gdLst>
                  <a:gd name="T0" fmla="*/ 3 w 32"/>
                  <a:gd name="T1" fmla="*/ 14 h 37"/>
                  <a:gd name="T2" fmla="*/ 3 w 32"/>
                  <a:gd name="T3" fmla="*/ 24 h 37"/>
                  <a:gd name="T4" fmla="*/ 15 w 32"/>
                  <a:gd name="T5" fmla="*/ 34 h 37"/>
                  <a:gd name="T6" fmla="*/ 18 w 32"/>
                  <a:gd name="T7" fmla="*/ 36 h 37"/>
                  <a:gd name="T8" fmla="*/ 26 w 32"/>
                  <a:gd name="T9" fmla="*/ 33 h 37"/>
                  <a:gd name="T10" fmla="*/ 31 w 32"/>
                  <a:gd name="T11" fmla="*/ 20 h 37"/>
                  <a:gd name="T12" fmla="*/ 32 w 32"/>
                  <a:gd name="T13" fmla="*/ 14 h 37"/>
                  <a:gd name="T14" fmla="*/ 27 w 32"/>
                  <a:gd name="T15" fmla="*/ 2 h 37"/>
                  <a:gd name="T16" fmla="*/ 19 w 32"/>
                  <a:gd name="T17" fmla="*/ 0 h 37"/>
                  <a:gd name="T18" fmla="*/ 14 w 32"/>
                  <a:gd name="T19" fmla="*/ 1 h 37"/>
                  <a:gd name="T20" fmla="*/ 3 w 32"/>
                  <a:gd name="T21" fmla="*/ 14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 h="37">
                    <a:moveTo>
                      <a:pt x="3" y="14"/>
                    </a:moveTo>
                    <a:cubicBezTo>
                      <a:pt x="0" y="16"/>
                      <a:pt x="0" y="21"/>
                      <a:pt x="3" y="24"/>
                    </a:cubicBezTo>
                    <a:cubicBezTo>
                      <a:pt x="7" y="27"/>
                      <a:pt x="11" y="31"/>
                      <a:pt x="15" y="34"/>
                    </a:cubicBezTo>
                    <a:cubicBezTo>
                      <a:pt x="16" y="35"/>
                      <a:pt x="17" y="35"/>
                      <a:pt x="18" y="36"/>
                    </a:cubicBezTo>
                    <a:cubicBezTo>
                      <a:pt x="21" y="37"/>
                      <a:pt x="25" y="36"/>
                      <a:pt x="26" y="33"/>
                    </a:cubicBezTo>
                    <a:cubicBezTo>
                      <a:pt x="28" y="29"/>
                      <a:pt x="29" y="24"/>
                      <a:pt x="31" y="20"/>
                    </a:cubicBezTo>
                    <a:cubicBezTo>
                      <a:pt x="31" y="18"/>
                      <a:pt x="32" y="16"/>
                      <a:pt x="32" y="14"/>
                    </a:cubicBezTo>
                    <a:cubicBezTo>
                      <a:pt x="32" y="9"/>
                      <a:pt x="30" y="5"/>
                      <a:pt x="27" y="2"/>
                    </a:cubicBezTo>
                    <a:cubicBezTo>
                      <a:pt x="25" y="0"/>
                      <a:pt x="22" y="0"/>
                      <a:pt x="19" y="0"/>
                    </a:cubicBezTo>
                    <a:cubicBezTo>
                      <a:pt x="17" y="1"/>
                      <a:pt x="16" y="1"/>
                      <a:pt x="14" y="1"/>
                    </a:cubicBezTo>
                    <a:cubicBezTo>
                      <a:pt x="11" y="6"/>
                      <a:pt x="7" y="10"/>
                      <a:pt x="3"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4" name="Freeform 281">
                <a:extLst>
                  <a:ext uri="{FF2B5EF4-FFF2-40B4-BE49-F238E27FC236}">
                    <a16:creationId xmlns:a16="http://schemas.microsoft.com/office/drawing/2014/main" id="{7AF0E03B-63F1-4C76-A121-F1ACED3BCF52}"/>
                  </a:ext>
                </a:extLst>
              </p:cNvPr>
              <p:cNvSpPr>
                <a:spLocks/>
              </p:cNvSpPr>
              <p:nvPr/>
            </p:nvSpPr>
            <p:spPr bwMode="auto">
              <a:xfrm>
                <a:off x="2831" y="2794"/>
                <a:ext cx="0" cy="1"/>
              </a:xfrm>
              <a:custGeom>
                <a:avLst/>
                <a:gdLst>
                  <a:gd name="T0" fmla="*/ 1 h 1"/>
                  <a:gd name="T1" fmla="*/ 0 h 1"/>
                  <a:gd name="T2" fmla="*/ 0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0"/>
                      <a:pt x="0" y="0"/>
                    </a:cubicBezTo>
                    <a:cubicBezTo>
                      <a:pt x="0" y="0"/>
                      <a:pt x="0" y="0"/>
                      <a:pt x="0" y="0"/>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5" name="Freeform 282">
                <a:extLst>
                  <a:ext uri="{FF2B5EF4-FFF2-40B4-BE49-F238E27FC236}">
                    <a16:creationId xmlns:a16="http://schemas.microsoft.com/office/drawing/2014/main" id="{30446A68-B20B-436F-9A04-F31D63D4C284}"/>
                  </a:ext>
                </a:extLst>
              </p:cNvPr>
              <p:cNvSpPr>
                <a:spLocks/>
              </p:cNvSpPr>
              <p:nvPr/>
            </p:nvSpPr>
            <p:spPr bwMode="auto">
              <a:xfrm>
                <a:off x="4023" y="2712"/>
                <a:ext cx="25" cy="10"/>
              </a:xfrm>
              <a:custGeom>
                <a:avLst/>
                <a:gdLst>
                  <a:gd name="T0" fmla="*/ 8 w 49"/>
                  <a:gd name="T1" fmla="*/ 15 h 21"/>
                  <a:gd name="T2" fmla="*/ 33 w 49"/>
                  <a:gd name="T3" fmla="*/ 21 h 21"/>
                  <a:gd name="T4" fmla="*/ 40 w 49"/>
                  <a:gd name="T5" fmla="*/ 20 h 21"/>
                  <a:gd name="T6" fmla="*/ 49 w 49"/>
                  <a:gd name="T7" fmla="*/ 12 h 21"/>
                  <a:gd name="T8" fmla="*/ 49 w 49"/>
                  <a:gd name="T9" fmla="*/ 7 h 21"/>
                  <a:gd name="T10" fmla="*/ 37 w 49"/>
                  <a:gd name="T11" fmla="*/ 0 h 21"/>
                  <a:gd name="T12" fmla="*/ 26 w 49"/>
                  <a:gd name="T13" fmla="*/ 2 h 21"/>
                  <a:gd name="T14" fmla="*/ 13 w 49"/>
                  <a:gd name="T15" fmla="*/ 1 h 21"/>
                  <a:gd name="T16" fmla="*/ 10 w 49"/>
                  <a:gd name="T17" fmla="*/ 2 h 21"/>
                  <a:gd name="T18" fmla="*/ 2 w 49"/>
                  <a:gd name="T19" fmla="*/ 3 h 21"/>
                  <a:gd name="T20" fmla="*/ 0 w 49"/>
                  <a:gd name="T21" fmla="*/ 7 h 21"/>
                  <a:gd name="T22" fmla="*/ 8 w 49"/>
                  <a:gd name="T23" fmla="*/ 15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9" h="21">
                    <a:moveTo>
                      <a:pt x="8" y="15"/>
                    </a:moveTo>
                    <a:cubicBezTo>
                      <a:pt x="16" y="19"/>
                      <a:pt x="25" y="20"/>
                      <a:pt x="33" y="21"/>
                    </a:cubicBezTo>
                    <a:cubicBezTo>
                      <a:pt x="35" y="21"/>
                      <a:pt x="38" y="21"/>
                      <a:pt x="40" y="20"/>
                    </a:cubicBezTo>
                    <a:cubicBezTo>
                      <a:pt x="44" y="19"/>
                      <a:pt x="48" y="17"/>
                      <a:pt x="49" y="12"/>
                    </a:cubicBezTo>
                    <a:cubicBezTo>
                      <a:pt x="49" y="11"/>
                      <a:pt x="49" y="8"/>
                      <a:pt x="49" y="7"/>
                    </a:cubicBezTo>
                    <a:cubicBezTo>
                      <a:pt x="46" y="3"/>
                      <a:pt x="42" y="0"/>
                      <a:pt x="37" y="0"/>
                    </a:cubicBezTo>
                    <a:cubicBezTo>
                      <a:pt x="33" y="0"/>
                      <a:pt x="30" y="2"/>
                      <a:pt x="26" y="2"/>
                    </a:cubicBezTo>
                    <a:cubicBezTo>
                      <a:pt x="22" y="2"/>
                      <a:pt x="17" y="2"/>
                      <a:pt x="13" y="1"/>
                    </a:cubicBezTo>
                    <a:cubicBezTo>
                      <a:pt x="12" y="1"/>
                      <a:pt x="11" y="2"/>
                      <a:pt x="10" y="2"/>
                    </a:cubicBezTo>
                    <a:cubicBezTo>
                      <a:pt x="7" y="4"/>
                      <a:pt x="5" y="4"/>
                      <a:pt x="2" y="3"/>
                    </a:cubicBezTo>
                    <a:cubicBezTo>
                      <a:pt x="1" y="3"/>
                      <a:pt x="0" y="6"/>
                      <a:pt x="0" y="7"/>
                    </a:cubicBezTo>
                    <a:cubicBezTo>
                      <a:pt x="2" y="10"/>
                      <a:pt x="4" y="14"/>
                      <a:pt x="8"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6" name="Freeform 283">
                <a:extLst>
                  <a:ext uri="{FF2B5EF4-FFF2-40B4-BE49-F238E27FC236}">
                    <a16:creationId xmlns:a16="http://schemas.microsoft.com/office/drawing/2014/main" id="{9E7DC1E2-ACBC-4ABF-B57C-6531AEF694BA}"/>
                  </a:ext>
                </a:extLst>
              </p:cNvPr>
              <p:cNvSpPr>
                <a:spLocks/>
              </p:cNvSpPr>
              <p:nvPr/>
            </p:nvSpPr>
            <p:spPr bwMode="auto">
              <a:xfrm>
                <a:off x="4343" y="3572"/>
                <a:ext cx="30" cy="17"/>
              </a:xfrm>
              <a:custGeom>
                <a:avLst/>
                <a:gdLst>
                  <a:gd name="T0" fmla="*/ 53 w 59"/>
                  <a:gd name="T1" fmla="*/ 1 h 32"/>
                  <a:gd name="T2" fmla="*/ 45 w 59"/>
                  <a:gd name="T3" fmla="*/ 6 h 32"/>
                  <a:gd name="T4" fmla="*/ 34 w 59"/>
                  <a:gd name="T5" fmla="*/ 17 h 32"/>
                  <a:gd name="T6" fmla="*/ 25 w 59"/>
                  <a:gd name="T7" fmla="*/ 15 h 32"/>
                  <a:gd name="T8" fmla="*/ 25 w 59"/>
                  <a:gd name="T9" fmla="*/ 14 h 32"/>
                  <a:gd name="T10" fmla="*/ 25 w 59"/>
                  <a:gd name="T11" fmla="*/ 14 h 32"/>
                  <a:gd name="T12" fmla="*/ 25 w 59"/>
                  <a:gd name="T13" fmla="*/ 15 h 32"/>
                  <a:gd name="T14" fmla="*/ 9 w 59"/>
                  <a:gd name="T15" fmla="*/ 17 h 32"/>
                  <a:gd name="T16" fmla="*/ 6 w 59"/>
                  <a:gd name="T17" fmla="*/ 17 h 32"/>
                  <a:gd name="T18" fmla="*/ 3 w 59"/>
                  <a:gd name="T19" fmla="*/ 18 h 32"/>
                  <a:gd name="T20" fmla="*/ 0 w 59"/>
                  <a:gd name="T21" fmla="*/ 20 h 32"/>
                  <a:gd name="T22" fmla="*/ 1 w 59"/>
                  <a:gd name="T23" fmla="*/ 23 h 32"/>
                  <a:gd name="T24" fmla="*/ 35 w 59"/>
                  <a:gd name="T25" fmla="*/ 30 h 32"/>
                  <a:gd name="T26" fmla="*/ 38 w 59"/>
                  <a:gd name="T27" fmla="*/ 29 h 32"/>
                  <a:gd name="T28" fmla="*/ 51 w 59"/>
                  <a:gd name="T29" fmla="*/ 19 h 32"/>
                  <a:gd name="T30" fmla="*/ 53 w 59"/>
                  <a:gd name="T31" fmla="*/ 17 h 32"/>
                  <a:gd name="T32" fmla="*/ 57 w 59"/>
                  <a:gd name="T33" fmla="*/ 8 h 32"/>
                  <a:gd name="T34" fmla="*/ 53 w 59"/>
                  <a:gd name="T35" fmla="*/ 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9" h="32">
                    <a:moveTo>
                      <a:pt x="53" y="1"/>
                    </a:moveTo>
                    <a:cubicBezTo>
                      <a:pt x="49" y="0"/>
                      <a:pt x="46" y="1"/>
                      <a:pt x="45" y="6"/>
                    </a:cubicBezTo>
                    <a:cubicBezTo>
                      <a:pt x="43" y="12"/>
                      <a:pt x="39" y="15"/>
                      <a:pt x="34" y="17"/>
                    </a:cubicBezTo>
                    <a:cubicBezTo>
                      <a:pt x="31" y="18"/>
                      <a:pt x="27" y="17"/>
                      <a:pt x="25" y="15"/>
                    </a:cubicBezTo>
                    <a:cubicBezTo>
                      <a:pt x="25" y="14"/>
                      <a:pt x="25" y="14"/>
                      <a:pt x="25" y="14"/>
                    </a:cubicBezTo>
                    <a:cubicBezTo>
                      <a:pt x="25" y="14"/>
                      <a:pt x="25" y="14"/>
                      <a:pt x="25" y="14"/>
                    </a:cubicBezTo>
                    <a:cubicBezTo>
                      <a:pt x="25" y="15"/>
                      <a:pt x="25" y="15"/>
                      <a:pt x="25" y="15"/>
                    </a:cubicBezTo>
                    <a:cubicBezTo>
                      <a:pt x="20" y="16"/>
                      <a:pt x="15" y="18"/>
                      <a:pt x="9" y="17"/>
                    </a:cubicBezTo>
                    <a:cubicBezTo>
                      <a:pt x="8" y="17"/>
                      <a:pt x="7" y="17"/>
                      <a:pt x="6" y="17"/>
                    </a:cubicBezTo>
                    <a:cubicBezTo>
                      <a:pt x="5" y="17"/>
                      <a:pt x="4" y="17"/>
                      <a:pt x="3" y="18"/>
                    </a:cubicBezTo>
                    <a:cubicBezTo>
                      <a:pt x="2" y="18"/>
                      <a:pt x="1" y="19"/>
                      <a:pt x="0" y="20"/>
                    </a:cubicBezTo>
                    <a:cubicBezTo>
                      <a:pt x="0" y="21"/>
                      <a:pt x="0" y="22"/>
                      <a:pt x="1" y="23"/>
                    </a:cubicBezTo>
                    <a:cubicBezTo>
                      <a:pt x="11" y="31"/>
                      <a:pt x="23" y="32"/>
                      <a:pt x="35" y="30"/>
                    </a:cubicBezTo>
                    <a:cubicBezTo>
                      <a:pt x="36" y="30"/>
                      <a:pt x="37" y="29"/>
                      <a:pt x="38" y="29"/>
                    </a:cubicBezTo>
                    <a:cubicBezTo>
                      <a:pt x="43" y="26"/>
                      <a:pt x="46" y="21"/>
                      <a:pt x="51" y="19"/>
                    </a:cubicBezTo>
                    <a:cubicBezTo>
                      <a:pt x="52" y="19"/>
                      <a:pt x="53" y="17"/>
                      <a:pt x="53" y="17"/>
                    </a:cubicBezTo>
                    <a:cubicBezTo>
                      <a:pt x="53" y="13"/>
                      <a:pt x="56" y="11"/>
                      <a:pt x="57" y="8"/>
                    </a:cubicBezTo>
                    <a:cubicBezTo>
                      <a:pt x="59" y="5"/>
                      <a:pt x="57" y="1"/>
                      <a:pt x="5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7" name="Freeform 284">
                <a:extLst>
                  <a:ext uri="{FF2B5EF4-FFF2-40B4-BE49-F238E27FC236}">
                    <a16:creationId xmlns:a16="http://schemas.microsoft.com/office/drawing/2014/main" id="{A7537D17-3368-4E04-9490-80F27FDECEAA}"/>
                  </a:ext>
                </a:extLst>
              </p:cNvPr>
              <p:cNvSpPr>
                <a:spLocks/>
              </p:cNvSpPr>
              <p:nvPr/>
            </p:nvSpPr>
            <p:spPr bwMode="auto">
              <a:xfrm>
                <a:off x="2784" y="2711"/>
                <a:ext cx="21" cy="14"/>
              </a:xfrm>
              <a:custGeom>
                <a:avLst/>
                <a:gdLst>
                  <a:gd name="T0" fmla="*/ 2 w 40"/>
                  <a:gd name="T1" fmla="*/ 11 h 28"/>
                  <a:gd name="T2" fmla="*/ 13 w 40"/>
                  <a:gd name="T3" fmla="*/ 18 h 28"/>
                  <a:gd name="T4" fmla="*/ 22 w 40"/>
                  <a:gd name="T5" fmla="*/ 24 h 28"/>
                  <a:gd name="T6" fmla="*/ 38 w 40"/>
                  <a:gd name="T7" fmla="*/ 17 h 28"/>
                  <a:gd name="T8" fmla="*/ 39 w 40"/>
                  <a:gd name="T9" fmla="*/ 10 h 28"/>
                  <a:gd name="T10" fmla="*/ 39 w 40"/>
                  <a:gd name="T11" fmla="*/ 9 h 28"/>
                  <a:gd name="T12" fmla="*/ 32 w 40"/>
                  <a:gd name="T13" fmla="*/ 1 h 28"/>
                  <a:gd name="T14" fmla="*/ 17 w 40"/>
                  <a:gd name="T15" fmla="*/ 2 h 28"/>
                  <a:gd name="T16" fmla="*/ 6 w 40"/>
                  <a:gd name="T17" fmla="*/ 4 h 28"/>
                  <a:gd name="T18" fmla="*/ 2 w 40"/>
                  <a:gd name="T19" fmla="*/ 6 h 28"/>
                  <a:gd name="T20" fmla="*/ 0 w 40"/>
                  <a:gd name="T21" fmla="*/ 9 h 28"/>
                  <a:gd name="T22" fmla="*/ 2 w 40"/>
                  <a:gd name="T23" fmla="*/ 11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0" h="28">
                    <a:moveTo>
                      <a:pt x="2" y="11"/>
                    </a:moveTo>
                    <a:cubicBezTo>
                      <a:pt x="6" y="12"/>
                      <a:pt x="10" y="14"/>
                      <a:pt x="13" y="18"/>
                    </a:cubicBezTo>
                    <a:cubicBezTo>
                      <a:pt x="17" y="18"/>
                      <a:pt x="19" y="22"/>
                      <a:pt x="22" y="24"/>
                    </a:cubicBezTo>
                    <a:cubicBezTo>
                      <a:pt x="29" y="28"/>
                      <a:pt x="37" y="24"/>
                      <a:pt x="38" y="17"/>
                    </a:cubicBezTo>
                    <a:cubicBezTo>
                      <a:pt x="39" y="15"/>
                      <a:pt x="39" y="12"/>
                      <a:pt x="39" y="10"/>
                    </a:cubicBezTo>
                    <a:cubicBezTo>
                      <a:pt x="39" y="10"/>
                      <a:pt x="39" y="9"/>
                      <a:pt x="39" y="9"/>
                    </a:cubicBezTo>
                    <a:cubicBezTo>
                      <a:pt x="40" y="3"/>
                      <a:pt x="37" y="0"/>
                      <a:pt x="32" y="1"/>
                    </a:cubicBezTo>
                    <a:cubicBezTo>
                      <a:pt x="27" y="2"/>
                      <a:pt x="22" y="3"/>
                      <a:pt x="17" y="2"/>
                    </a:cubicBezTo>
                    <a:cubicBezTo>
                      <a:pt x="13" y="2"/>
                      <a:pt x="10" y="3"/>
                      <a:pt x="6" y="4"/>
                    </a:cubicBezTo>
                    <a:cubicBezTo>
                      <a:pt x="4" y="4"/>
                      <a:pt x="3" y="5"/>
                      <a:pt x="2" y="6"/>
                    </a:cubicBezTo>
                    <a:cubicBezTo>
                      <a:pt x="1" y="7"/>
                      <a:pt x="0" y="8"/>
                      <a:pt x="0" y="9"/>
                    </a:cubicBezTo>
                    <a:cubicBezTo>
                      <a:pt x="1" y="10"/>
                      <a:pt x="1" y="11"/>
                      <a:pt x="2"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8" name="Freeform 285">
                <a:extLst>
                  <a:ext uri="{FF2B5EF4-FFF2-40B4-BE49-F238E27FC236}">
                    <a16:creationId xmlns:a16="http://schemas.microsoft.com/office/drawing/2014/main" id="{E2F0F807-7E46-452F-9F99-6B1192BAE1A0}"/>
                  </a:ext>
                </a:extLst>
              </p:cNvPr>
              <p:cNvSpPr>
                <a:spLocks/>
              </p:cNvSpPr>
              <p:nvPr/>
            </p:nvSpPr>
            <p:spPr bwMode="auto">
              <a:xfrm>
                <a:off x="4017" y="2752"/>
                <a:ext cx="21" cy="13"/>
              </a:xfrm>
              <a:custGeom>
                <a:avLst/>
                <a:gdLst>
                  <a:gd name="T0" fmla="*/ 1 w 40"/>
                  <a:gd name="T1" fmla="*/ 26 h 26"/>
                  <a:gd name="T2" fmla="*/ 3 w 40"/>
                  <a:gd name="T3" fmla="*/ 26 h 26"/>
                  <a:gd name="T4" fmla="*/ 18 w 40"/>
                  <a:gd name="T5" fmla="*/ 22 h 26"/>
                  <a:gd name="T6" fmla="*/ 36 w 40"/>
                  <a:gd name="T7" fmla="*/ 20 h 26"/>
                  <a:gd name="T8" fmla="*/ 38 w 40"/>
                  <a:gd name="T9" fmla="*/ 14 h 26"/>
                  <a:gd name="T10" fmla="*/ 26 w 40"/>
                  <a:gd name="T11" fmla="*/ 4 h 26"/>
                  <a:gd name="T12" fmla="*/ 18 w 40"/>
                  <a:gd name="T13" fmla="*/ 1 h 26"/>
                  <a:gd name="T14" fmla="*/ 10 w 40"/>
                  <a:gd name="T15" fmla="*/ 0 h 26"/>
                  <a:gd name="T16" fmla="*/ 4 w 40"/>
                  <a:gd name="T17" fmla="*/ 5 h 26"/>
                  <a:gd name="T18" fmla="*/ 2 w 40"/>
                  <a:gd name="T19" fmla="*/ 18 h 26"/>
                  <a:gd name="T20" fmla="*/ 0 w 40"/>
                  <a:gd name="T21" fmla="*/ 25 h 26"/>
                  <a:gd name="T22" fmla="*/ 1 w 40"/>
                  <a:gd name="T23"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0" h="26">
                    <a:moveTo>
                      <a:pt x="1" y="26"/>
                    </a:moveTo>
                    <a:cubicBezTo>
                      <a:pt x="1" y="26"/>
                      <a:pt x="2" y="26"/>
                      <a:pt x="3" y="26"/>
                    </a:cubicBezTo>
                    <a:cubicBezTo>
                      <a:pt x="7" y="23"/>
                      <a:pt x="12" y="22"/>
                      <a:pt x="18" y="22"/>
                    </a:cubicBezTo>
                    <a:cubicBezTo>
                      <a:pt x="24" y="22"/>
                      <a:pt x="30" y="21"/>
                      <a:pt x="36" y="20"/>
                    </a:cubicBezTo>
                    <a:cubicBezTo>
                      <a:pt x="39" y="20"/>
                      <a:pt x="40" y="16"/>
                      <a:pt x="38" y="14"/>
                    </a:cubicBezTo>
                    <a:cubicBezTo>
                      <a:pt x="35" y="9"/>
                      <a:pt x="32" y="5"/>
                      <a:pt x="26" y="4"/>
                    </a:cubicBezTo>
                    <a:cubicBezTo>
                      <a:pt x="23" y="3"/>
                      <a:pt x="21" y="1"/>
                      <a:pt x="18" y="1"/>
                    </a:cubicBezTo>
                    <a:cubicBezTo>
                      <a:pt x="16" y="0"/>
                      <a:pt x="13" y="0"/>
                      <a:pt x="10" y="0"/>
                    </a:cubicBezTo>
                    <a:cubicBezTo>
                      <a:pt x="8" y="1"/>
                      <a:pt x="4" y="3"/>
                      <a:pt x="4" y="5"/>
                    </a:cubicBezTo>
                    <a:cubicBezTo>
                      <a:pt x="3" y="9"/>
                      <a:pt x="3" y="12"/>
                      <a:pt x="2" y="18"/>
                    </a:cubicBezTo>
                    <a:cubicBezTo>
                      <a:pt x="2" y="18"/>
                      <a:pt x="1" y="21"/>
                      <a:pt x="0" y="25"/>
                    </a:cubicBezTo>
                    <a:cubicBezTo>
                      <a:pt x="0" y="25"/>
                      <a:pt x="1" y="26"/>
                      <a:pt x="1"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9" name="Freeform 286">
                <a:extLst>
                  <a:ext uri="{FF2B5EF4-FFF2-40B4-BE49-F238E27FC236}">
                    <a16:creationId xmlns:a16="http://schemas.microsoft.com/office/drawing/2014/main" id="{677ED732-98E0-4782-AB35-95F8D3C0A6A1}"/>
                  </a:ext>
                </a:extLst>
              </p:cNvPr>
              <p:cNvSpPr>
                <a:spLocks/>
              </p:cNvSpPr>
              <p:nvPr/>
            </p:nvSpPr>
            <p:spPr bwMode="auto">
              <a:xfrm>
                <a:off x="4058" y="3394"/>
                <a:ext cx="17" cy="15"/>
              </a:xfrm>
              <a:custGeom>
                <a:avLst/>
                <a:gdLst>
                  <a:gd name="T0" fmla="*/ 32 w 33"/>
                  <a:gd name="T1" fmla="*/ 6 h 29"/>
                  <a:gd name="T2" fmla="*/ 30 w 33"/>
                  <a:gd name="T3" fmla="*/ 2 h 29"/>
                  <a:gd name="T4" fmla="*/ 25 w 33"/>
                  <a:gd name="T5" fmla="*/ 0 h 29"/>
                  <a:gd name="T6" fmla="*/ 22 w 33"/>
                  <a:gd name="T7" fmla="*/ 0 h 29"/>
                  <a:gd name="T8" fmla="*/ 2 w 33"/>
                  <a:gd name="T9" fmla="*/ 10 h 29"/>
                  <a:gd name="T10" fmla="*/ 1 w 33"/>
                  <a:gd name="T11" fmla="*/ 13 h 29"/>
                  <a:gd name="T12" fmla="*/ 9 w 33"/>
                  <a:gd name="T13" fmla="*/ 27 h 29"/>
                  <a:gd name="T14" fmla="*/ 26 w 33"/>
                  <a:gd name="T15" fmla="*/ 21 h 29"/>
                  <a:gd name="T16" fmla="*/ 32 w 33"/>
                  <a:gd name="T17" fmla="*/ 6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 h="29">
                    <a:moveTo>
                      <a:pt x="32" y="6"/>
                    </a:moveTo>
                    <a:cubicBezTo>
                      <a:pt x="33" y="5"/>
                      <a:pt x="31" y="3"/>
                      <a:pt x="30" y="2"/>
                    </a:cubicBezTo>
                    <a:cubicBezTo>
                      <a:pt x="28" y="1"/>
                      <a:pt x="26" y="1"/>
                      <a:pt x="25" y="0"/>
                    </a:cubicBezTo>
                    <a:cubicBezTo>
                      <a:pt x="23" y="0"/>
                      <a:pt x="23" y="0"/>
                      <a:pt x="22" y="0"/>
                    </a:cubicBezTo>
                    <a:cubicBezTo>
                      <a:pt x="14" y="0"/>
                      <a:pt x="8" y="3"/>
                      <a:pt x="2" y="10"/>
                    </a:cubicBezTo>
                    <a:cubicBezTo>
                      <a:pt x="2" y="11"/>
                      <a:pt x="1" y="12"/>
                      <a:pt x="1" y="13"/>
                    </a:cubicBezTo>
                    <a:cubicBezTo>
                      <a:pt x="0" y="19"/>
                      <a:pt x="3" y="25"/>
                      <a:pt x="9" y="27"/>
                    </a:cubicBezTo>
                    <a:cubicBezTo>
                      <a:pt x="14" y="29"/>
                      <a:pt x="23" y="27"/>
                      <a:pt x="26" y="21"/>
                    </a:cubicBezTo>
                    <a:cubicBezTo>
                      <a:pt x="29" y="17"/>
                      <a:pt x="32" y="12"/>
                      <a:pt x="3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0" name="Freeform 287">
                <a:extLst>
                  <a:ext uri="{FF2B5EF4-FFF2-40B4-BE49-F238E27FC236}">
                    <a16:creationId xmlns:a16="http://schemas.microsoft.com/office/drawing/2014/main" id="{B8494FE3-F6C1-4921-A6D5-4C8A425F0C3B}"/>
                  </a:ext>
                </a:extLst>
              </p:cNvPr>
              <p:cNvSpPr>
                <a:spLocks/>
              </p:cNvSpPr>
              <p:nvPr/>
            </p:nvSpPr>
            <p:spPr bwMode="auto">
              <a:xfrm>
                <a:off x="3358" y="3234"/>
                <a:ext cx="11" cy="23"/>
              </a:xfrm>
              <a:custGeom>
                <a:avLst/>
                <a:gdLst>
                  <a:gd name="T0" fmla="*/ 0 w 21"/>
                  <a:gd name="T1" fmla="*/ 13 h 44"/>
                  <a:gd name="T2" fmla="*/ 3 w 21"/>
                  <a:gd name="T3" fmla="*/ 32 h 44"/>
                  <a:gd name="T4" fmla="*/ 17 w 21"/>
                  <a:gd name="T5" fmla="*/ 39 h 44"/>
                  <a:gd name="T6" fmla="*/ 20 w 21"/>
                  <a:gd name="T7" fmla="*/ 33 h 44"/>
                  <a:gd name="T8" fmla="*/ 20 w 21"/>
                  <a:gd name="T9" fmla="*/ 24 h 44"/>
                  <a:gd name="T10" fmla="*/ 21 w 21"/>
                  <a:gd name="T11" fmla="*/ 24 h 44"/>
                  <a:gd name="T12" fmla="*/ 20 w 21"/>
                  <a:gd name="T13" fmla="*/ 17 h 44"/>
                  <a:gd name="T14" fmla="*/ 20 w 21"/>
                  <a:gd name="T15" fmla="*/ 12 h 44"/>
                  <a:gd name="T16" fmla="*/ 7 w 21"/>
                  <a:gd name="T17" fmla="*/ 5 h 44"/>
                  <a:gd name="T18" fmla="*/ 2 w 21"/>
                  <a:gd name="T19" fmla="*/ 9 h 44"/>
                  <a:gd name="T20" fmla="*/ 0 w 21"/>
                  <a:gd name="T21" fmla="*/ 13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 h="44">
                    <a:moveTo>
                      <a:pt x="0" y="13"/>
                    </a:moveTo>
                    <a:cubicBezTo>
                      <a:pt x="3" y="19"/>
                      <a:pt x="3" y="26"/>
                      <a:pt x="3" y="32"/>
                    </a:cubicBezTo>
                    <a:cubicBezTo>
                      <a:pt x="3" y="42"/>
                      <a:pt x="8" y="44"/>
                      <a:pt x="17" y="39"/>
                    </a:cubicBezTo>
                    <a:cubicBezTo>
                      <a:pt x="19" y="37"/>
                      <a:pt x="20" y="36"/>
                      <a:pt x="20" y="33"/>
                    </a:cubicBezTo>
                    <a:cubicBezTo>
                      <a:pt x="20" y="30"/>
                      <a:pt x="20" y="27"/>
                      <a:pt x="20" y="24"/>
                    </a:cubicBezTo>
                    <a:cubicBezTo>
                      <a:pt x="20" y="24"/>
                      <a:pt x="20" y="24"/>
                      <a:pt x="21" y="24"/>
                    </a:cubicBezTo>
                    <a:cubicBezTo>
                      <a:pt x="20" y="21"/>
                      <a:pt x="20" y="19"/>
                      <a:pt x="20" y="17"/>
                    </a:cubicBezTo>
                    <a:cubicBezTo>
                      <a:pt x="20" y="15"/>
                      <a:pt x="20" y="14"/>
                      <a:pt x="20" y="12"/>
                    </a:cubicBezTo>
                    <a:cubicBezTo>
                      <a:pt x="20" y="7"/>
                      <a:pt x="14" y="0"/>
                      <a:pt x="7" y="5"/>
                    </a:cubicBezTo>
                    <a:cubicBezTo>
                      <a:pt x="6" y="6"/>
                      <a:pt x="4" y="7"/>
                      <a:pt x="2" y="9"/>
                    </a:cubicBezTo>
                    <a:cubicBezTo>
                      <a:pt x="0" y="10"/>
                      <a:pt x="0" y="11"/>
                      <a:pt x="0"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1" name="Freeform 288">
                <a:extLst>
                  <a:ext uri="{FF2B5EF4-FFF2-40B4-BE49-F238E27FC236}">
                    <a16:creationId xmlns:a16="http://schemas.microsoft.com/office/drawing/2014/main" id="{3056D7B6-93E8-4D9F-B997-CCB83AD244FC}"/>
                  </a:ext>
                </a:extLst>
              </p:cNvPr>
              <p:cNvSpPr>
                <a:spLocks/>
              </p:cNvSpPr>
              <p:nvPr/>
            </p:nvSpPr>
            <p:spPr bwMode="auto">
              <a:xfrm>
                <a:off x="2874" y="2930"/>
                <a:ext cx="16" cy="16"/>
              </a:xfrm>
              <a:custGeom>
                <a:avLst/>
                <a:gdLst>
                  <a:gd name="T0" fmla="*/ 1 w 31"/>
                  <a:gd name="T1" fmla="*/ 20 h 30"/>
                  <a:gd name="T2" fmla="*/ 8 w 31"/>
                  <a:gd name="T3" fmla="*/ 29 h 30"/>
                  <a:gd name="T4" fmla="*/ 27 w 31"/>
                  <a:gd name="T5" fmla="*/ 17 h 30"/>
                  <a:gd name="T6" fmla="*/ 30 w 31"/>
                  <a:gd name="T7" fmla="*/ 10 h 30"/>
                  <a:gd name="T8" fmla="*/ 27 w 31"/>
                  <a:gd name="T9" fmla="*/ 3 h 30"/>
                  <a:gd name="T10" fmla="*/ 15 w 31"/>
                  <a:gd name="T11" fmla="*/ 2 h 30"/>
                  <a:gd name="T12" fmla="*/ 1 w 31"/>
                  <a:gd name="T13" fmla="*/ 19 h 30"/>
                  <a:gd name="T14" fmla="*/ 1 w 31"/>
                  <a:gd name="T15" fmla="*/ 20 h 3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30">
                    <a:moveTo>
                      <a:pt x="1" y="20"/>
                    </a:moveTo>
                    <a:cubicBezTo>
                      <a:pt x="0" y="25"/>
                      <a:pt x="3" y="29"/>
                      <a:pt x="8" y="29"/>
                    </a:cubicBezTo>
                    <a:cubicBezTo>
                      <a:pt x="17" y="30"/>
                      <a:pt x="24" y="26"/>
                      <a:pt x="27" y="17"/>
                    </a:cubicBezTo>
                    <a:cubicBezTo>
                      <a:pt x="28" y="15"/>
                      <a:pt x="29" y="12"/>
                      <a:pt x="30" y="10"/>
                    </a:cubicBezTo>
                    <a:cubicBezTo>
                      <a:pt x="31" y="8"/>
                      <a:pt x="29" y="4"/>
                      <a:pt x="27" y="3"/>
                    </a:cubicBezTo>
                    <a:cubicBezTo>
                      <a:pt x="23" y="0"/>
                      <a:pt x="18" y="0"/>
                      <a:pt x="15" y="2"/>
                    </a:cubicBezTo>
                    <a:cubicBezTo>
                      <a:pt x="9" y="6"/>
                      <a:pt x="4" y="12"/>
                      <a:pt x="1" y="19"/>
                    </a:cubicBezTo>
                    <a:cubicBezTo>
                      <a:pt x="1" y="19"/>
                      <a:pt x="1" y="20"/>
                      <a:pt x="1"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2" name="Freeform 289">
                <a:extLst>
                  <a:ext uri="{FF2B5EF4-FFF2-40B4-BE49-F238E27FC236}">
                    <a16:creationId xmlns:a16="http://schemas.microsoft.com/office/drawing/2014/main" id="{D5E4B2E4-EA01-498D-A796-905F90D9B995}"/>
                  </a:ext>
                </a:extLst>
              </p:cNvPr>
              <p:cNvSpPr>
                <a:spLocks/>
              </p:cNvSpPr>
              <p:nvPr/>
            </p:nvSpPr>
            <p:spPr bwMode="auto">
              <a:xfrm>
                <a:off x="2470" y="3059"/>
                <a:ext cx="9" cy="25"/>
              </a:xfrm>
              <a:custGeom>
                <a:avLst/>
                <a:gdLst>
                  <a:gd name="T0" fmla="*/ 9 w 19"/>
                  <a:gd name="T1" fmla="*/ 0 h 49"/>
                  <a:gd name="T2" fmla="*/ 3 w 19"/>
                  <a:gd name="T3" fmla="*/ 2 h 49"/>
                  <a:gd name="T4" fmla="*/ 0 w 19"/>
                  <a:gd name="T5" fmla="*/ 10 h 49"/>
                  <a:gd name="T6" fmla="*/ 1 w 19"/>
                  <a:gd name="T7" fmla="*/ 20 h 49"/>
                  <a:gd name="T8" fmla="*/ 1 w 19"/>
                  <a:gd name="T9" fmla="*/ 20 h 49"/>
                  <a:gd name="T10" fmla="*/ 2 w 19"/>
                  <a:gd name="T11" fmla="*/ 28 h 49"/>
                  <a:gd name="T12" fmla="*/ 7 w 19"/>
                  <a:gd name="T13" fmla="*/ 46 h 49"/>
                  <a:gd name="T14" fmla="*/ 9 w 19"/>
                  <a:gd name="T15" fmla="*/ 48 h 49"/>
                  <a:gd name="T16" fmla="*/ 11 w 19"/>
                  <a:gd name="T17" fmla="*/ 48 h 49"/>
                  <a:gd name="T18" fmla="*/ 12 w 19"/>
                  <a:gd name="T19" fmla="*/ 47 h 49"/>
                  <a:gd name="T20" fmla="*/ 14 w 19"/>
                  <a:gd name="T21" fmla="*/ 22 h 49"/>
                  <a:gd name="T22" fmla="*/ 19 w 19"/>
                  <a:gd name="T23" fmla="*/ 8 h 49"/>
                  <a:gd name="T24" fmla="*/ 18 w 19"/>
                  <a:gd name="T25" fmla="*/ 5 h 49"/>
                  <a:gd name="T26" fmla="*/ 9 w 19"/>
                  <a:gd name="T27" fmla="*/ 0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9" h="49">
                    <a:moveTo>
                      <a:pt x="9" y="0"/>
                    </a:moveTo>
                    <a:cubicBezTo>
                      <a:pt x="7" y="0"/>
                      <a:pt x="4" y="1"/>
                      <a:pt x="3" y="2"/>
                    </a:cubicBezTo>
                    <a:cubicBezTo>
                      <a:pt x="1" y="5"/>
                      <a:pt x="0" y="7"/>
                      <a:pt x="0" y="10"/>
                    </a:cubicBezTo>
                    <a:cubicBezTo>
                      <a:pt x="0" y="13"/>
                      <a:pt x="1" y="16"/>
                      <a:pt x="1" y="20"/>
                    </a:cubicBezTo>
                    <a:cubicBezTo>
                      <a:pt x="1" y="20"/>
                      <a:pt x="1" y="20"/>
                      <a:pt x="1" y="20"/>
                    </a:cubicBezTo>
                    <a:cubicBezTo>
                      <a:pt x="1" y="22"/>
                      <a:pt x="2" y="25"/>
                      <a:pt x="2" y="28"/>
                    </a:cubicBezTo>
                    <a:cubicBezTo>
                      <a:pt x="1" y="35"/>
                      <a:pt x="4" y="41"/>
                      <a:pt x="7" y="46"/>
                    </a:cubicBezTo>
                    <a:cubicBezTo>
                      <a:pt x="7" y="47"/>
                      <a:pt x="8" y="48"/>
                      <a:pt x="9" y="48"/>
                    </a:cubicBezTo>
                    <a:cubicBezTo>
                      <a:pt x="10" y="49"/>
                      <a:pt x="10" y="49"/>
                      <a:pt x="11" y="48"/>
                    </a:cubicBezTo>
                    <a:cubicBezTo>
                      <a:pt x="11" y="48"/>
                      <a:pt x="12" y="47"/>
                      <a:pt x="12" y="47"/>
                    </a:cubicBezTo>
                    <a:cubicBezTo>
                      <a:pt x="9" y="38"/>
                      <a:pt x="11" y="30"/>
                      <a:pt x="14" y="22"/>
                    </a:cubicBezTo>
                    <a:cubicBezTo>
                      <a:pt x="15" y="17"/>
                      <a:pt x="17" y="12"/>
                      <a:pt x="19" y="8"/>
                    </a:cubicBezTo>
                    <a:cubicBezTo>
                      <a:pt x="19" y="7"/>
                      <a:pt x="18" y="5"/>
                      <a:pt x="18" y="5"/>
                    </a:cubicBezTo>
                    <a:cubicBezTo>
                      <a:pt x="15" y="3"/>
                      <a:pt x="12" y="2"/>
                      <a:pt x="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3" name="Freeform 290">
                <a:extLst>
                  <a:ext uri="{FF2B5EF4-FFF2-40B4-BE49-F238E27FC236}">
                    <a16:creationId xmlns:a16="http://schemas.microsoft.com/office/drawing/2014/main" id="{27EB6378-C7F1-4E2F-9FDE-76B9AD6FE83C}"/>
                  </a:ext>
                </a:extLst>
              </p:cNvPr>
              <p:cNvSpPr>
                <a:spLocks/>
              </p:cNvSpPr>
              <p:nvPr/>
            </p:nvSpPr>
            <p:spPr bwMode="auto">
              <a:xfrm>
                <a:off x="4167" y="3605"/>
                <a:ext cx="25" cy="14"/>
              </a:xfrm>
              <a:custGeom>
                <a:avLst/>
                <a:gdLst>
                  <a:gd name="T0" fmla="*/ 4 w 50"/>
                  <a:gd name="T1" fmla="*/ 27 h 28"/>
                  <a:gd name="T2" fmla="*/ 20 w 50"/>
                  <a:gd name="T3" fmla="*/ 19 h 28"/>
                  <a:gd name="T4" fmla="*/ 37 w 50"/>
                  <a:gd name="T5" fmla="*/ 10 h 28"/>
                  <a:gd name="T6" fmla="*/ 45 w 50"/>
                  <a:gd name="T7" fmla="*/ 7 h 28"/>
                  <a:gd name="T8" fmla="*/ 49 w 50"/>
                  <a:gd name="T9" fmla="*/ 2 h 28"/>
                  <a:gd name="T10" fmla="*/ 44 w 50"/>
                  <a:gd name="T11" fmla="*/ 0 h 28"/>
                  <a:gd name="T12" fmla="*/ 19 w 50"/>
                  <a:gd name="T13" fmla="*/ 6 h 28"/>
                  <a:gd name="T14" fmla="*/ 11 w 50"/>
                  <a:gd name="T15" fmla="*/ 9 h 28"/>
                  <a:gd name="T16" fmla="*/ 5 w 50"/>
                  <a:gd name="T17" fmla="*/ 14 h 28"/>
                  <a:gd name="T18" fmla="*/ 0 w 50"/>
                  <a:gd name="T19" fmla="*/ 27 h 28"/>
                  <a:gd name="T20" fmla="*/ 4 w 50"/>
                  <a:gd name="T21" fmla="*/ 27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0" h="28">
                    <a:moveTo>
                      <a:pt x="4" y="27"/>
                    </a:moveTo>
                    <a:cubicBezTo>
                      <a:pt x="10" y="25"/>
                      <a:pt x="16" y="24"/>
                      <a:pt x="20" y="19"/>
                    </a:cubicBezTo>
                    <a:cubicBezTo>
                      <a:pt x="25" y="14"/>
                      <a:pt x="31" y="11"/>
                      <a:pt x="37" y="10"/>
                    </a:cubicBezTo>
                    <a:cubicBezTo>
                      <a:pt x="40" y="10"/>
                      <a:pt x="43" y="8"/>
                      <a:pt x="45" y="7"/>
                    </a:cubicBezTo>
                    <a:cubicBezTo>
                      <a:pt x="47" y="6"/>
                      <a:pt x="49" y="5"/>
                      <a:pt x="49" y="2"/>
                    </a:cubicBezTo>
                    <a:cubicBezTo>
                      <a:pt x="50" y="1"/>
                      <a:pt x="47" y="0"/>
                      <a:pt x="44" y="0"/>
                    </a:cubicBezTo>
                    <a:cubicBezTo>
                      <a:pt x="35" y="0"/>
                      <a:pt x="27" y="0"/>
                      <a:pt x="19" y="6"/>
                    </a:cubicBezTo>
                    <a:cubicBezTo>
                      <a:pt x="17" y="7"/>
                      <a:pt x="14" y="7"/>
                      <a:pt x="11" y="9"/>
                    </a:cubicBezTo>
                    <a:cubicBezTo>
                      <a:pt x="9" y="10"/>
                      <a:pt x="7" y="12"/>
                      <a:pt x="5" y="14"/>
                    </a:cubicBezTo>
                    <a:cubicBezTo>
                      <a:pt x="2" y="18"/>
                      <a:pt x="0" y="22"/>
                      <a:pt x="0" y="27"/>
                    </a:cubicBezTo>
                    <a:cubicBezTo>
                      <a:pt x="1" y="27"/>
                      <a:pt x="3" y="28"/>
                      <a:pt x="4"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4" name="Freeform 291">
                <a:extLst>
                  <a:ext uri="{FF2B5EF4-FFF2-40B4-BE49-F238E27FC236}">
                    <a16:creationId xmlns:a16="http://schemas.microsoft.com/office/drawing/2014/main" id="{F7AF6C5D-D203-4088-80B6-BBF088DB73B3}"/>
                  </a:ext>
                </a:extLst>
              </p:cNvPr>
              <p:cNvSpPr>
                <a:spLocks/>
              </p:cNvSpPr>
              <p:nvPr/>
            </p:nvSpPr>
            <p:spPr bwMode="auto">
              <a:xfrm>
                <a:off x="2298" y="2870"/>
                <a:ext cx="16" cy="16"/>
              </a:xfrm>
              <a:custGeom>
                <a:avLst/>
                <a:gdLst>
                  <a:gd name="T0" fmla="*/ 2 w 32"/>
                  <a:gd name="T1" fmla="*/ 13 h 31"/>
                  <a:gd name="T2" fmla="*/ 6 w 32"/>
                  <a:gd name="T3" fmla="*/ 15 h 31"/>
                  <a:gd name="T4" fmla="*/ 14 w 32"/>
                  <a:gd name="T5" fmla="*/ 20 h 31"/>
                  <a:gd name="T6" fmla="*/ 17 w 32"/>
                  <a:gd name="T7" fmla="*/ 29 h 31"/>
                  <a:gd name="T8" fmla="*/ 21 w 32"/>
                  <a:gd name="T9" fmla="*/ 30 h 31"/>
                  <a:gd name="T10" fmla="*/ 31 w 32"/>
                  <a:gd name="T11" fmla="*/ 28 h 31"/>
                  <a:gd name="T12" fmla="*/ 32 w 32"/>
                  <a:gd name="T13" fmla="*/ 27 h 31"/>
                  <a:gd name="T14" fmla="*/ 32 w 32"/>
                  <a:gd name="T15" fmla="*/ 25 h 31"/>
                  <a:gd name="T16" fmla="*/ 26 w 32"/>
                  <a:gd name="T17" fmla="*/ 13 h 31"/>
                  <a:gd name="T18" fmla="*/ 16 w 32"/>
                  <a:gd name="T19" fmla="*/ 5 h 31"/>
                  <a:gd name="T20" fmla="*/ 9 w 32"/>
                  <a:gd name="T21" fmla="*/ 1 h 31"/>
                  <a:gd name="T22" fmla="*/ 6 w 32"/>
                  <a:gd name="T23" fmla="*/ 1 h 31"/>
                  <a:gd name="T24" fmla="*/ 0 w 32"/>
                  <a:gd name="T25" fmla="*/ 9 h 31"/>
                  <a:gd name="T26" fmla="*/ 2 w 32"/>
                  <a:gd name="T27" fmla="*/ 13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1">
                    <a:moveTo>
                      <a:pt x="2" y="13"/>
                    </a:moveTo>
                    <a:cubicBezTo>
                      <a:pt x="3" y="14"/>
                      <a:pt x="5" y="15"/>
                      <a:pt x="6" y="15"/>
                    </a:cubicBezTo>
                    <a:cubicBezTo>
                      <a:pt x="10" y="15"/>
                      <a:pt x="12" y="16"/>
                      <a:pt x="14" y="20"/>
                    </a:cubicBezTo>
                    <a:cubicBezTo>
                      <a:pt x="15" y="23"/>
                      <a:pt x="16" y="26"/>
                      <a:pt x="17" y="29"/>
                    </a:cubicBezTo>
                    <a:cubicBezTo>
                      <a:pt x="18" y="30"/>
                      <a:pt x="20" y="31"/>
                      <a:pt x="21" y="30"/>
                    </a:cubicBezTo>
                    <a:cubicBezTo>
                      <a:pt x="24" y="30"/>
                      <a:pt x="27" y="29"/>
                      <a:pt x="31" y="28"/>
                    </a:cubicBezTo>
                    <a:cubicBezTo>
                      <a:pt x="31" y="28"/>
                      <a:pt x="31" y="27"/>
                      <a:pt x="32" y="27"/>
                    </a:cubicBezTo>
                    <a:cubicBezTo>
                      <a:pt x="32" y="26"/>
                      <a:pt x="32" y="25"/>
                      <a:pt x="32" y="25"/>
                    </a:cubicBezTo>
                    <a:cubicBezTo>
                      <a:pt x="30" y="21"/>
                      <a:pt x="27" y="18"/>
                      <a:pt x="26" y="13"/>
                    </a:cubicBezTo>
                    <a:cubicBezTo>
                      <a:pt x="24" y="8"/>
                      <a:pt x="21" y="6"/>
                      <a:pt x="16" y="5"/>
                    </a:cubicBezTo>
                    <a:cubicBezTo>
                      <a:pt x="13" y="4"/>
                      <a:pt x="11" y="2"/>
                      <a:pt x="9" y="1"/>
                    </a:cubicBezTo>
                    <a:cubicBezTo>
                      <a:pt x="8" y="0"/>
                      <a:pt x="7" y="1"/>
                      <a:pt x="6" y="1"/>
                    </a:cubicBezTo>
                    <a:cubicBezTo>
                      <a:pt x="4" y="3"/>
                      <a:pt x="1" y="5"/>
                      <a:pt x="0" y="9"/>
                    </a:cubicBezTo>
                    <a:cubicBezTo>
                      <a:pt x="0" y="10"/>
                      <a:pt x="0" y="12"/>
                      <a:pt x="2"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5" name="Freeform 292">
                <a:extLst>
                  <a:ext uri="{FF2B5EF4-FFF2-40B4-BE49-F238E27FC236}">
                    <a16:creationId xmlns:a16="http://schemas.microsoft.com/office/drawing/2014/main" id="{2AA79855-F1D1-49CC-BC78-E70BC71D802D}"/>
                  </a:ext>
                </a:extLst>
              </p:cNvPr>
              <p:cNvSpPr>
                <a:spLocks/>
              </p:cNvSpPr>
              <p:nvPr/>
            </p:nvSpPr>
            <p:spPr bwMode="auto">
              <a:xfrm>
                <a:off x="2851" y="2754"/>
                <a:ext cx="17" cy="10"/>
              </a:xfrm>
              <a:custGeom>
                <a:avLst/>
                <a:gdLst>
                  <a:gd name="T0" fmla="*/ 25 w 33"/>
                  <a:gd name="T1" fmla="*/ 20 h 20"/>
                  <a:gd name="T2" fmla="*/ 32 w 33"/>
                  <a:gd name="T3" fmla="*/ 17 h 20"/>
                  <a:gd name="T4" fmla="*/ 32 w 33"/>
                  <a:gd name="T5" fmla="*/ 12 h 20"/>
                  <a:gd name="T6" fmla="*/ 9 w 33"/>
                  <a:gd name="T7" fmla="*/ 0 h 20"/>
                  <a:gd name="T8" fmla="*/ 1 w 33"/>
                  <a:gd name="T9" fmla="*/ 6 h 20"/>
                  <a:gd name="T10" fmla="*/ 2 w 33"/>
                  <a:gd name="T11" fmla="*/ 12 h 20"/>
                  <a:gd name="T12" fmla="*/ 23 w 33"/>
                  <a:gd name="T13" fmla="*/ 20 h 20"/>
                  <a:gd name="T14" fmla="*/ 25 w 33"/>
                  <a:gd name="T15" fmla="*/ 20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 h="20">
                    <a:moveTo>
                      <a:pt x="25" y="20"/>
                    </a:moveTo>
                    <a:cubicBezTo>
                      <a:pt x="27" y="20"/>
                      <a:pt x="30" y="19"/>
                      <a:pt x="32" y="17"/>
                    </a:cubicBezTo>
                    <a:cubicBezTo>
                      <a:pt x="33" y="16"/>
                      <a:pt x="33" y="13"/>
                      <a:pt x="32" y="12"/>
                    </a:cubicBezTo>
                    <a:cubicBezTo>
                      <a:pt x="25" y="6"/>
                      <a:pt x="19" y="1"/>
                      <a:pt x="9" y="0"/>
                    </a:cubicBezTo>
                    <a:cubicBezTo>
                      <a:pt x="6" y="0"/>
                      <a:pt x="2" y="2"/>
                      <a:pt x="1" y="6"/>
                    </a:cubicBezTo>
                    <a:cubicBezTo>
                      <a:pt x="0" y="8"/>
                      <a:pt x="1" y="11"/>
                      <a:pt x="2" y="12"/>
                    </a:cubicBezTo>
                    <a:cubicBezTo>
                      <a:pt x="8" y="17"/>
                      <a:pt x="16" y="19"/>
                      <a:pt x="23" y="20"/>
                    </a:cubicBezTo>
                    <a:cubicBezTo>
                      <a:pt x="24" y="20"/>
                      <a:pt x="24" y="20"/>
                      <a:pt x="25"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6" name="Freeform 293">
                <a:extLst>
                  <a:ext uri="{FF2B5EF4-FFF2-40B4-BE49-F238E27FC236}">
                    <a16:creationId xmlns:a16="http://schemas.microsoft.com/office/drawing/2014/main" id="{B98C57FA-00AD-4159-96F1-47279650BBD3}"/>
                  </a:ext>
                </a:extLst>
              </p:cNvPr>
              <p:cNvSpPr>
                <a:spLocks/>
              </p:cNvSpPr>
              <p:nvPr/>
            </p:nvSpPr>
            <p:spPr bwMode="auto">
              <a:xfrm>
                <a:off x="4173" y="3449"/>
                <a:ext cx="10" cy="19"/>
              </a:xfrm>
              <a:custGeom>
                <a:avLst/>
                <a:gdLst>
                  <a:gd name="T0" fmla="*/ 4 w 19"/>
                  <a:gd name="T1" fmla="*/ 2 h 37"/>
                  <a:gd name="T2" fmla="*/ 1 w 19"/>
                  <a:gd name="T3" fmla="*/ 7 h 37"/>
                  <a:gd name="T4" fmla="*/ 4 w 19"/>
                  <a:gd name="T5" fmla="*/ 15 h 37"/>
                  <a:gd name="T6" fmla="*/ 4 w 19"/>
                  <a:gd name="T7" fmla="*/ 15 h 37"/>
                  <a:gd name="T8" fmla="*/ 4 w 19"/>
                  <a:gd name="T9" fmla="*/ 14 h 37"/>
                  <a:gd name="T10" fmla="*/ 4 w 19"/>
                  <a:gd name="T11" fmla="*/ 15 h 37"/>
                  <a:gd name="T12" fmla="*/ 6 w 19"/>
                  <a:gd name="T13" fmla="*/ 16 h 37"/>
                  <a:gd name="T14" fmla="*/ 6 w 19"/>
                  <a:gd name="T15" fmla="*/ 18 h 37"/>
                  <a:gd name="T16" fmla="*/ 4 w 19"/>
                  <a:gd name="T17" fmla="*/ 17 h 37"/>
                  <a:gd name="T18" fmla="*/ 4 w 19"/>
                  <a:gd name="T19" fmla="*/ 15 h 37"/>
                  <a:gd name="T20" fmla="*/ 4 w 19"/>
                  <a:gd name="T21" fmla="*/ 15 h 37"/>
                  <a:gd name="T22" fmla="*/ 3 w 19"/>
                  <a:gd name="T23" fmla="*/ 16 h 37"/>
                  <a:gd name="T24" fmla="*/ 3 w 19"/>
                  <a:gd name="T25" fmla="*/ 28 h 37"/>
                  <a:gd name="T26" fmla="*/ 8 w 19"/>
                  <a:gd name="T27" fmla="*/ 36 h 37"/>
                  <a:gd name="T28" fmla="*/ 11 w 19"/>
                  <a:gd name="T29" fmla="*/ 37 h 37"/>
                  <a:gd name="T30" fmla="*/ 14 w 19"/>
                  <a:gd name="T31" fmla="*/ 34 h 37"/>
                  <a:gd name="T32" fmla="*/ 12 w 19"/>
                  <a:gd name="T33" fmla="*/ 29 h 37"/>
                  <a:gd name="T34" fmla="*/ 13 w 19"/>
                  <a:gd name="T35" fmla="*/ 26 h 37"/>
                  <a:gd name="T36" fmla="*/ 18 w 19"/>
                  <a:gd name="T37" fmla="*/ 15 h 37"/>
                  <a:gd name="T38" fmla="*/ 15 w 19"/>
                  <a:gd name="T39" fmla="*/ 6 h 37"/>
                  <a:gd name="T40" fmla="*/ 4 w 19"/>
                  <a:gd name="T41" fmla="*/ 2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 h="37">
                    <a:moveTo>
                      <a:pt x="4" y="2"/>
                    </a:moveTo>
                    <a:cubicBezTo>
                      <a:pt x="2" y="3"/>
                      <a:pt x="0" y="5"/>
                      <a:pt x="1" y="7"/>
                    </a:cubicBezTo>
                    <a:cubicBezTo>
                      <a:pt x="2" y="10"/>
                      <a:pt x="3" y="12"/>
                      <a:pt x="4" y="15"/>
                    </a:cubicBezTo>
                    <a:cubicBezTo>
                      <a:pt x="4" y="15"/>
                      <a:pt x="4" y="15"/>
                      <a:pt x="4" y="15"/>
                    </a:cubicBezTo>
                    <a:cubicBezTo>
                      <a:pt x="4" y="15"/>
                      <a:pt x="4" y="14"/>
                      <a:pt x="4" y="14"/>
                    </a:cubicBezTo>
                    <a:cubicBezTo>
                      <a:pt x="4" y="14"/>
                      <a:pt x="4" y="15"/>
                      <a:pt x="4" y="15"/>
                    </a:cubicBezTo>
                    <a:cubicBezTo>
                      <a:pt x="5" y="15"/>
                      <a:pt x="6" y="16"/>
                      <a:pt x="6" y="16"/>
                    </a:cubicBezTo>
                    <a:cubicBezTo>
                      <a:pt x="6" y="17"/>
                      <a:pt x="6" y="17"/>
                      <a:pt x="6" y="18"/>
                    </a:cubicBezTo>
                    <a:cubicBezTo>
                      <a:pt x="5" y="19"/>
                      <a:pt x="4" y="18"/>
                      <a:pt x="4" y="17"/>
                    </a:cubicBezTo>
                    <a:cubicBezTo>
                      <a:pt x="4" y="16"/>
                      <a:pt x="4" y="16"/>
                      <a:pt x="4" y="15"/>
                    </a:cubicBezTo>
                    <a:cubicBezTo>
                      <a:pt x="4" y="15"/>
                      <a:pt x="4" y="15"/>
                      <a:pt x="4" y="15"/>
                    </a:cubicBezTo>
                    <a:cubicBezTo>
                      <a:pt x="4" y="15"/>
                      <a:pt x="3" y="15"/>
                      <a:pt x="3" y="16"/>
                    </a:cubicBezTo>
                    <a:cubicBezTo>
                      <a:pt x="1" y="20"/>
                      <a:pt x="0" y="24"/>
                      <a:pt x="3" y="28"/>
                    </a:cubicBezTo>
                    <a:cubicBezTo>
                      <a:pt x="5" y="30"/>
                      <a:pt x="6" y="33"/>
                      <a:pt x="8" y="36"/>
                    </a:cubicBezTo>
                    <a:cubicBezTo>
                      <a:pt x="9" y="37"/>
                      <a:pt x="10" y="37"/>
                      <a:pt x="11" y="37"/>
                    </a:cubicBezTo>
                    <a:cubicBezTo>
                      <a:pt x="12" y="37"/>
                      <a:pt x="14" y="35"/>
                      <a:pt x="14" y="34"/>
                    </a:cubicBezTo>
                    <a:cubicBezTo>
                      <a:pt x="13" y="32"/>
                      <a:pt x="12" y="30"/>
                      <a:pt x="12" y="29"/>
                    </a:cubicBezTo>
                    <a:cubicBezTo>
                      <a:pt x="12" y="28"/>
                      <a:pt x="13" y="26"/>
                      <a:pt x="13" y="26"/>
                    </a:cubicBezTo>
                    <a:cubicBezTo>
                      <a:pt x="19" y="24"/>
                      <a:pt x="18" y="20"/>
                      <a:pt x="18" y="15"/>
                    </a:cubicBezTo>
                    <a:cubicBezTo>
                      <a:pt x="17" y="12"/>
                      <a:pt x="17" y="9"/>
                      <a:pt x="15" y="6"/>
                    </a:cubicBezTo>
                    <a:cubicBezTo>
                      <a:pt x="12" y="2"/>
                      <a:pt x="8" y="0"/>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7" name="Freeform 294">
                <a:extLst>
                  <a:ext uri="{FF2B5EF4-FFF2-40B4-BE49-F238E27FC236}">
                    <a16:creationId xmlns:a16="http://schemas.microsoft.com/office/drawing/2014/main" id="{66FF38EE-6FD6-4E45-9CCE-F0FCE2206F2D}"/>
                  </a:ext>
                </a:extLst>
              </p:cNvPr>
              <p:cNvSpPr>
                <a:spLocks/>
              </p:cNvSpPr>
              <p:nvPr/>
            </p:nvSpPr>
            <p:spPr bwMode="auto">
              <a:xfrm>
                <a:off x="3558" y="2729"/>
                <a:ext cx="12" cy="15"/>
              </a:xfrm>
              <a:custGeom>
                <a:avLst/>
                <a:gdLst>
                  <a:gd name="T0" fmla="*/ 3 w 22"/>
                  <a:gd name="T1" fmla="*/ 6 h 28"/>
                  <a:gd name="T2" fmla="*/ 1 w 22"/>
                  <a:gd name="T3" fmla="*/ 8 h 28"/>
                  <a:gd name="T4" fmla="*/ 2 w 22"/>
                  <a:gd name="T5" fmla="*/ 23 h 28"/>
                  <a:gd name="T6" fmla="*/ 7 w 22"/>
                  <a:gd name="T7" fmla="*/ 27 h 28"/>
                  <a:gd name="T8" fmla="*/ 20 w 22"/>
                  <a:gd name="T9" fmla="*/ 23 h 28"/>
                  <a:gd name="T10" fmla="*/ 21 w 22"/>
                  <a:gd name="T11" fmla="*/ 19 h 28"/>
                  <a:gd name="T12" fmla="*/ 20 w 22"/>
                  <a:gd name="T13" fmla="*/ 18 h 28"/>
                  <a:gd name="T14" fmla="*/ 18 w 22"/>
                  <a:gd name="T15" fmla="*/ 15 h 28"/>
                  <a:gd name="T16" fmla="*/ 19 w 22"/>
                  <a:gd name="T17" fmla="*/ 9 h 28"/>
                  <a:gd name="T18" fmla="*/ 20 w 22"/>
                  <a:gd name="T19" fmla="*/ 2 h 28"/>
                  <a:gd name="T20" fmla="*/ 13 w 22"/>
                  <a:gd name="T21" fmla="*/ 1 h 28"/>
                  <a:gd name="T22" fmla="*/ 8 w 22"/>
                  <a:gd name="T23" fmla="*/ 3 h 28"/>
                  <a:gd name="T24" fmla="*/ 8 w 22"/>
                  <a:gd name="T25" fmla="*/ 3 h 28"/>
                  <a:gd name="T26" fmla="*/ 8 w 22"/>
                  <a:gd name="T27" fmla="*/ 3 h 28"/>
                  <a:gd name="T28" fmla="*/ 8 w 22"/>
                  <a:gd name="T29" fmla="*/ 3 h 28"/>
                  <a:gd name="T30" fmla="*/ 3 w 22"/>
                  <a:gd name="T31" fmla="*/ 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2" h="28">
                    <a:moveTo>
                      <a:pt x="3" y="6"/>
                    </a:moveTo>
                    <a:cubicBezTo>
                      <a:pt x="2" y="7"/>
                      <a:pt x="1" y="8"/>
                      <a:pt x="1" y="8"/>
                    </a:cubicBezTo>
                    <a:cubicBezTo>
                      <a:pt x="0" y="13"/>
                      <a:pt x="0" y="18"/>
                      <a:pt x="2" y="23"/>
                    </a:cubicBezTo>
                    <a:cubicBezTo>
                      <a:pt x="3" y="25"/>
                      <a:pt x="5" y="27"/>
                      <a:pt x="7" y="27"/>
                    </a:cubicBezTo>
                    <a:cubicBezTo>
                      <a:pt x="12" y="28"/>
                      <a:pt x="16" y="27"/>
                      <a:pt x="20" y="23"/>
                    </a:cubicBezTo>
                    <a:cubicBezTo>
                      <a:pt x="21" y="23"/>
                      <a:pt x="22" y="20"/>
                      <a:pt x="21" y="19"/>
                    </a:cubicBezTo>
                    <a:cubicBezTo>
                      <a:pt x="21" y="18"/>
                      <a:pt x="20" y="18"/>
                      <a:pt x="20" y="18"/>
                    </a:cubicBezTo>
                    <a:cubicBezTo>
                      <a:pt x="20" y="17"/>
                      <a:pt x="19" y="16"/>
                      <a:pt x="18" y="15"/>
                    </a:cubicBezTo>
                    <a:cubicBezTo>
                      <a:pt x="17" y="12"/>
                      <a:pt x="17" y="12"/>
                      <a:pt x="19" y="9"/>
                    </a:cubicBezTo>
                    <a:cubicBezTo>
                      <a:pt x="22" y="6"/>
                      <a:pt x="22" y="4"/>
                      <a:pt x="20" y="2"/>
                    </a:cubicBezTo>
                    <a:cubicBezTo>
                      <a:pt x="18" y="0"/>
                      <a:pt x="16" y="0"/>
                      <a:pt x="13" y="1"/>
                    </a:cubicBezTo>
                    <a:cubicBezTo>
                      <a:pt x="11" y="2"/>
                      <a:pt x="10" y="3"/>
                      <a:pt x="8" y="3"/>
                    </a:cubicBezTo>
                    <a:cubicBezTo>
                      <a:pt x="8" y="3"/>
                      <a:pt x="8" y="3"/>
                      <a:pt x="8" y="3"/>
                    </a:cubicBezTo>
                    <a:cubicBezTo>
                      <a:pt x="8" y="3"/>
                      <a:pt x="8" y="3"/>
                      <a:pt x="8" y="3"/>
                    </a:cubicBezTo>
                    <a:cubicBezTo>
                      <a:pt x="8" y="3"/>
                      <a:pt x="8" y="3"/>
                      <a:pt x="8" y="3"/>
                    </a:cubicBezTo>
                    <a:cubicBezTo>
                      <a:pt x="6" y="4"/>
                      <a:pt x="4" y="5"/>
                      <a:pt x="3"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8" name="Freeform 295">
                <a:extLst>
                  <a:ext uri="{FF2B5EF4-FFF2-40B4-BE49-F238E27FC236}">
                    <a16:creationId xmlns:a16="http://schemas.microsoft.com/office/drawing/2014/main" id="{9DE13461-5706-4B39-BDD3-20D62A0B1243}"/>
                  </a:ext>
                </a:extLst>
              </p:cNvPr>
              <p:cNvSpPr>
                <a:spLocks/>
              </p:cNvSpPr>
              <p:nvPr/>
            </p:nvSpPr>
            <p:spPr bwMode="auto">
              <a:xfrm>
                <a:off x="3494" y="2741"/>
                <a:ext cx="18" cy="12"/>
              </a:xfrm>
              <a:custGeom>
                <a:avLst/>
                <a:gdLst>
                  <a:gd name="T0" fmla="*/ 5 w 35"/>
                  <a:gd name="T1" fmla="*/ 21 h 24"/>
                  <a:gd name="T2" fmla="*/ 18 w 35"/>
                  <a:gd name="T3" fmla="*/ 24 h 24"/>
                  <a:gd name="T4" fmla="*/ 22 w 35"/>
                  <a:gd name="T5" fmla="*/ 20 h 24"/>
                  <a:gd name="T6" fmla="*/ 20 w 35"/>
                  <a:gd name="T7" fmla="*/ 18 h 24"/>
                  <a:gd name="T8" fmla="*/ 20 w 35"/>
                  <a:gd name="T9" fmla="*/ 10 h 24"/>
                  <a:gd name="T10" fmla="*/ 28 w 35"/>
                  <a:gd name="T11" fmla="*/ 9 h 24"/>
                  <a:gd name="T12" fmla="*/ 35 w 35"/>
                  <a:gd name="T13" fmla="*/ 10 h 24"/>
                  <a:gd name="T14" fmla="*/ 34 w 35"/>
                  <a:gd name="T15" fmla="*/ 7 h 24"/>
                  <a:gd name="T16" fmla="*/ 21 w 35"/>
                  <a:gd name="T17" fmla="*/ 0 h 24"/>
                  <a:gd name="T18" fmla="*/ 15 w 35"/>
                  <a:gd name="T19" fmla="*/ 1 h 24"/>
                  <a:gd name="T20" fmla="*/ 2 w 35"/>
                  <a:gd name="T21" fmla="*/ 14 h 24"/>
                  <a:gd name="T22" fmla="*/ 5 w 35"/>
                  <a:gd name="T23" fmla="*/ 21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5" h="24">
                    <a:moveTo>
                      <a:pt x="5" y="21"/>
                    </a:moveTo>
                    <a:cubicBezTo>
                      <a:pt x="10" y="22"/>
                      <a:pt x="14" y="23"/>
                      <a:pt x="18" y="24"/>
                    </a:cubicBezTo>
                    <a:cubicBezTo>
                      <a:pt x="21" y="24"/>
                      <a:pt x="21" y="22"/>
                      <a:pt x="22" y="20"/>
                    </a:cubicBezTo>
                    <a:cubicBezTo>
                      <a:pt x="21" y="19"/>
                      <a:pt x="20" y="18"/>
                      <a:pt x="20" y="18"/>
                    </a:cubicBezTo>
                    <a:cubicBezTo>
                      <a:pt x="19" y="15"/>
                      <a:pt x="19" y="12"/>
                      <a:pt x="20" y="10"/>
                    </a:cubicBezTo>
                    <a:cubicBezTo>
                      <a:pt x="22" y="9"/>
                      <a:pt x="25" y="7"/>
                      <a:pt x="28" y="9"/>
                    </a:cubicBezTo>
                    <a:cubicBezTo>
                      <a:pt x="30" y="10"/>
                      <a:pt x="32" y="11"/>
                      <a:pt x="35" y="10"/>
                    </a:cubicBezTo>
                    <a:cubicBezTo>
                      <a:pt x="35" y="9"/>
                      <a:pt x="35" y="8"/>
                      <a:pt x="34" y="7"/>
                    </a:cubicBezTo>
                    <a:cubicBezTo>
                      <a:pt x="31" y="3"/>
                      <a:pt x="26" y="1"/>
                      <a:pt x="21" y="0"/>
                    </a:cubicBezTo>
                    <a:cubicBezTo>
                      <a:pt x="19" y="0"/>
                      <a:pt x="17" y="0"/>
                      <a:pt x="15" y="1"/>
                    </a:cubicBezTo>
                    <a:cubicBezTo>
                      <a:pt x="10" y="4"/>
                      <a:pt x="6" y="9"/>
                      <a:pt x="2" y="14"/>
                    </a:cubicBezTo>
                    <a:cubicBezTo>
                      <a:pt x="0" y="16"/>
                      <a:pt x="2" y="21"/>
                      <a:pt x="5"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9" name="Oval 296">
                <a:extLst>
                  <a:ext uri="{FF2B5EF4-FFF2-40B4-BE49-F238E27FC236}">
                    <a16:creationId xmlns:a16="http://schemas.microsoft.com/office/drawing/2014/main" id="{EAD22E8B-3A4E-403F-A571-D5837056B567}"/>
                  </a:ext>
                </a:extLst>
              </p:cNvPr>
              <p:cNvSpPr>
                <a:spLocks noChangeArrowheads="1"/>
              </p:cNvSpPr>
              <p:nvPr/>
            </p:nvSpPr>
            <p:spPr bwMode="auto">
              <a:xfrm>
                <a:off x="3505" y="275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0" name="Freeform 297">
                <a:extLst>
                  <a:ext uri="{FF2B5EF4-FFF2-40B4-BE49-F238E27FC236}">
                    <a16:creationId xmlns:a16="http://schemas.microsoft.com/office/drawing/2014/main" id="{15192C80-E6E4-4431-A948-0617FDD3EE44}"/>
                  </a:ext>
                </a:extLst>
              </p:cNvPr>
              <p:cNvSpPr>
                <a:spLocks/>
              </p:cNvSpPr>
              <p:nvPr/>
            </p:nvSpPr>
            <p:spPr bwMode="auto">
              <a:xfrm>
                <a:off x="3545" y="2743"/>
                <a:ext cx="13" cy="11"/>
              </a:xfrm>
              <a:custGeom>
                <a:avLst/>
                <a:gdLst>
                  <a:gd name="T0" fmla="*/ 2 w 26"/>
                  <a:gd name="T1" fmla="*/ 8 h 23"/>
                  <a:gd name="T2" fmla="*/ 0 w 26"/>
                  <a:gd name="T3" fmla="*/ 11 h 23"/>
                  <a:gd name="T4" fmla="*/ 5 w 26"/>
                  <a:gd name="T5" fmla="*/ 21 h 23"/>
                  <a:gd name="T6" fmla="*/ 11 w 26"/>
                  <a:gd name="T7" fmla="*/ 22 h 23"/>
                  <a:gd name="T8" fmla="*/ 16 w 26"/>
                  <a:gd name="T9" fmla="*/ 19 h 23"/>
                  <a:gd name="T10" fmla="*/ 22 w 26"/>
                  <a:gd name="T11" fmla="*/ 15 h 23"/>
                  <a:gd name="T12" fmla="*/ 25 w 26"/>
                  <a:gd name="T13" fmla="*/ 10 h 23"/>
                  <a:gd name="T14" fmla="*/ 23 w 26"/>
                  <a:gd name="T15" fmla="*/ 3 h 23"/>
                  <a:gd name="T16" fmla="*/ 17 w 26"/>
                  <a:gd name="T17" fmla="*/ 1 h 23"/>
                  <a:gd name="T18" fmla="*/ 14 w 26"/>
                  <a:gd name="T19" fmla="*/ 1 h 23"/>
                  <a:gd name="T20" fmla="*/ 2 w 26"/>
                  <a:gd name="T21" fmla="*/ 8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 h="23">
                    <a:moveTo>
                      <a:pt x="2" y="8"/>
                    </a:moveTo>
                    <a:cubicBezTo>
                      <a:pt x="1" y="8"/>
                      <a:pt x="0" y="10"/>
                      <a:pt x="0" y="11"/>
                    </a:cubicBezTo>
                    <a:cubicBezTo>
                      <a:pt x="0" y="15"/>
                      <a:pt x="2" y="18"/>
                      <a:pt x="5" y="21"/>
                    </a:cubicBezTo>
                    <a:cubicBezTo>
                      <a:pt x="6" y="22"/>
                      <a:pt x="9" y="23"/>
                      <a:pt x="11" y="22"/>
                    </a:cubicBezTo>
                    <a:cubicBezTo>
                      <a:pt x="13" y="22"/>
                      <a:pt x="14" y="20"/>
                      <a:pt x="16" y="19"/>
                    </a:cubicBezTo>
                    <a:cubicBezTo>
                      <a:pt x="20" y="19"/>
                      <a:pt x="21" y="17"/>
                      <a:pt x="22" y="15"/>
                    </a:cubicBezTo>
                    <a:cubicBezTo>
                      <a:pt x="23" y="13"/>
                      <a:pt x="24" y="11"/>
                      <a:pt x="25" y="10"/>
                    </a:cubicBezTo>
                    <a:cubicBezTo>
                      <a:pt x="26" y="6"/>
                      <a:pt x="26" y="5"/>
                      <a:pt x="23" y="3"/>
                    </a:cubicBezTo>
                    <a:cubicBezTo>
                      <a:pt x="21" y="2"/>
                      <a:pt x="19" y="1"/>
                      <a:pt x="17" y="1"/>
                    </a:cubicBezTo>
                    <a:cubicBezTo>
                      <a:pt x="16" y="0"/>
                      <a:pt x="15" y="0"/>
                      <a:pt x="14" y="1"/>
                    </a:cubicBezTo>
                    <a:cubicBezTo>
                      <a:pt x="11" y="5"/>
                      <a:pt x="7" y="7"/>
                      <a:pt x="2"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1" name="Freeform 298">
                <a:extLst>
                  <a:ext uri="{FF2B5EF4-FFF2-40B4-BE49-F238E27FC236}">
                    <a16:creationId xmlns:a16="http://schemas.microsoft.com/office/drawing/2014/main" id="{CE3ECC01-ADDC-4267-B39E-CB55F6181CF0}"/>
                  </a:ext>
                </a:extLst>
              </p:cNvPr>
              <p:cNvSpPr>
                <a:spLocks/>
              </p:cNvSpPr>
              <p:nvPr/>
            </p:nvSpPr>
            <p:spPr bwMode="auto">
              <a:xfrm>
                <a:off x="3568" y="2715"/>
                <a:ext cx="10" cy="15"/>
              </a:xfrm>
              <a:custGeom>
                <a:avLst/>
                <a:gdLst>
                  <a:gd name="T0" fmla="*/ 9 w 20"/>
                  <a:gd name="T1" fmla="*/ 29 h 29"/>
                  <a:gd name="T2" fmla="*/ 12 w 20"/>
                  <a:gd name="T3" fmla="*/ 28 h 29"/>
                  <a:gd name="T4" fmla="*/ 19 w 20"/>
                  <a:gd name="T5" fmla="*/ 18 h 29"/>
                  <a:gd name="T6" fmla="*/ 20 w 20"/>
                  <a:gd name="T7" fmla="*/ 15 h 29"/>
                  <a:gd name="T8" fmla="*/ 11 w 20"/>
                  <a:gd name="T9" fmla="*/ 1 h 29"/>
                  <a:gd name="T10" fmla="*/ 7 w 20"/>
                  <a:gd name="T11" fmla="*/ 1 h 29"/>
                  <a:gd name="T12" fmla="*/ 1 w 20"/>
                  <a:gd name="T13" fmla="*/ 9 h 29"/>
                  <a:gd name="T14" fmla="*/ 0 w 20"/>
                  <a:gd name="T15" fmla="*/ 13 h 29"/>
                  <a:gd name="T16" fmla="*/ 9 w 20"/>
                  <a:gd name="T17" fmla="*/ 2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29">
                    <a:moveTo>
                      <a:pt x="9" y="29"/>
                    </a:moveTo>
                    <a:cubicBezTo>
                      <a:pt x="10" y="29"/>
                      <a:pt x="11" y="29"/>
                      <a:pt x="12" y="28"/>
                    </a:cubicBezTo>
                    <a:cubicBezTo>
                      <a:pt x="14" y="25"/>
                      <a:pt x="15" y="20"/>
                      <a:pt x="19" y="18"/>
                    </a:cubicBezTo>
                    <a:cubicBezTo>
                      <a:pt x="19" y="17"/>
                      <a:pt x="20" y="15"/>
                      <a:pt x="20" y="15"/>
                    </a:cubicBezTo>
                    <a:cubicBezTo>
                      <a:pt x="17" y="10"/>
                      <a:pt x="15" y="5"/>
                      <a:pt x="11" y="1"/>
                    </a:cubicBezTo>
                    <a:cubicBezTo>
                      <a:pt x="11" y="0"/>
                      <a:pt x="8" y="0"/>
                      <a:pt x="7" y="1"/>
                    </a:cubicBezTo>
                    <a:cubicBezTo>
                      <a:pt x="5" y="4"/>
                      <a:pt x="3" y="6"/>
                      <a:pt x="1" y="9"/>
                    </a:cubicBezTo>
                    <a:cubicBezTo>
                      <a:pt x="0" y="10"/>
                      <a:pt x="0" y="12"/>
                      <a:pt x="0" y="13"/>
                    </a:cubicBezTo>
                    <a:cubicBezTo>
                      <a:pt x="0" y="21"/>
                      <a:pt x="2" y="26"/>
                      <a:pt x="9"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2" name="Freeform 299">
                <a:extLst>
                  <a:ext uri="{FF2B5EF4-FFF2-40B4-BE49-F238E27FC236}">
                    <a16:creationId xmlns:a16="http://schemas.microsoft.com/office/drawing/2014/main" id="{EEEC0756-15D6-4AF1-A2C7-A0E0D51293B8}"/>
                  </a:ext>
                </a:extLst>
              </p:cNvPr>
              <p:cNvSpPr>
                <a:spLocks/>
              </p:cNvSpPr>
              <p:nvPr/>
            </p:nvSpPr>
            <p:spPr bwMode="auto">
              <a:xfrm>
                <a:off x="4200" y="3563"/>
                <a:ext cx="20" cy="8"/>
              </a:xfrm>
              <a:custGeom>
                <a:avLst/>
                <a:gdLst>
                  <a:gd name="T0" fmla="*/ 5 w 40"/>
                  <a:gd name="T1" fmla="*/ 12 h 16"/>
                  <a:gd name="T2" fmla="*/ 35 w 40"/>
                  <a:gd name="T3" fmla="*/ 15 h 16"/>
                  <a:gd name="T4" fmla="*/ 36 w 40"/>
                  <a:gd name="T5" fmla="*/ 15 h 16"/>
                  <a:gd name="T6" fmla="*/ 40 w 40"/>
                  <a:gd name="T7" fmla="*/ 12 h 16"/>
                  <a:gd name="T8" fmla="*/ 39 w 40"/>
                  <a:gd name="T9" fmla="*/ 8 h 16"/>
                  <a:gd name="T10" fmla="*/ 35 w 40"/>
                  <a:gd name="T11" fmla="*/ 5 h 16"/>
                  <a:gd name="T12" fmla="*/ 6 w 40"/>
                  <a:gd name="T13" fmla="*/ 1 h 16"/>
                  <a:gd name="T14" fmla="*/ 1 w 40"/>
                  <a:gd name="T15" fmla="*/ 7 h 16"/>
                  <a:gd name="T16" fmla="*/ 5 w 40"/>
                  <a:gd name="T17" fmla="*/ 12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16">
                    <a:moveTo>
                      <a:pt x="5" y="12"/>
                    </a:moveTo>
                    <a:cubicBezTo>
                      <a:pt x="15" y="9"/>
                      <a:pt x="25" y="9"/>
                      <a:pt x="35" y="15"/>
                    </a:cubicBezTo>
                    <a:cubicBezTo>
                      <a:pt x="35" y="15"/>
                      <a:pt x="36" y="15"/>
                      <a:pt x="36" y="15"/>
                    </a:cubicBezTo>
                    <a:cubicBezTo>
                      <a:pt x="38" y="16"/>
                      <a:pt x="40" y="14"/>
                      <a:pt x="40" y="12"/>
                    </a:cubicBezTo>
                    <a:cubicBezTo>
                      <a:pt x="40" y="11"/>
                      <a:pt x="40" y="9"/>
                      <a:pt x="39" y="8"/>
                    </a:cubicBezTo>
                    <a:cubicBezTo>
                      <a:pt x="38" y="7"/>
                      <a:pt x="36" y="6"/>
                      <a:pt x="35" y="5"/>
                    </a:cubicBezTo>
                    <a:cubicBezTo>
                      <a:pt x="26" y="0"/>
                      <a:pt x="16" y="0"/>
                      <a:pt x="6" y="1"/>
                    </a:cubicBezTo>
                    <a:cubicBezTo>
                      <a:pt x="4" y="2"/>
                      <a:pt x="2" y="4"/>
                      <a:pt x="1" y="7"/>
                    </a:cubicBezTo>
                    <a:cubicBezTo>
                      <a:pt x="0" y="10"/>
                      <a:pt x="2" y="13"/>
                      <a:pt x="5"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3" name="Freeform 300">
                <a:extLst>
                  <a:ext uri="{FF2B5EF4-FFF2-40B4-BE49-F238E27FC236}">
                    <a16:creationId xmlns:a16="http://schemas.microsoft.com/office/drawing/2014/main" id="{21BC36BC-1CF7-4E30-AF8B-7B27A6EA73B0}"/>
                  </a:ext>
                </a:extLst>
              </p:cNvPr>
              <p:cNvSpPr>
                <a:spLocks/>
              </p:cNvSpPr>
              <p:nvPr/>
            </p:nvSpPr>
            <p:spPr bwMode="auto">
              <a:xfrm>
                <a:off x="4444" y="3698"/>
                <a:ext cx="17" cy="18"/>
              </a:xfrm>
              <a:custGeom>
                <a:avLst/>
                <a:gdLst>
                  <a:gd name="T0" fmla="*/ 28 w 33"/>
                  <a:gd name="T1" fmla="*/ 34 h 34"/>
                  <a:gd name="T2" fmla="*/ 33 w 33"/>
                  <a:gd name="T3" fmla="*/ 34 h 34"/>
                  <a:gd name="T4" fmla="*/ 33 w 33"/>
                  <a:gd name="T5" fmla="*/ 32 h 34"/>
                  <a:gd name="T6" fmla="*/ 32 w 33"/>
                  <a:gd name="T7" fmla="*/ 29 h 34"/>
                  <a:gd name="T8" fmla="*/ 14 w 33"/>
                  <a:gd name="T9" fmla="*/ 9 h 34"/>
                  <a:gd name="T10" fmla="*/ 7 w 33"/>
                  <a:gd name="T11" fmla="*/ 2 h 34"/>
                  <a:gd name="T12" fmla="*/ 4 w 33"/>
                  <a:gd name="T13" fmla="*/ 0 h 34"/>
                  <a:gd name="T14" fmla="*/ 1 w 33"/>
                  <a:gd name="T15" fmla="*/ 0 h 34"/>
                  <a:gd name="T16" fmla="*/ 0 w 33"/>
                  <a:gd name="T17" fmla="*/ 3 h 34"/>
                  <a:gd name="T18" fmla="*/ 12 w 33"/>
                  <a:gd name="T19" fmla="*/ 20 h 34"/>
                  <a:gd name="T20" fmla="*/ 28 w 33"/>
                  <a:gd name="T21" fmla="*/ 34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 h="34">
                    <a:moveTo>
                      <a:pt x="28" y="34"/>
                    </a:moveTo>
                    <a:cubicBezTo>
                      <a:pt x="29" y="34"/>
                      <a:pt x="31" y="34"/>
                      <a:pt x="33" y="34"/>
                    </a:cubicBezTo>
                    <a:cubicBezTo>
                      <a:pt x="33" y="34"/>
                      <a:pt x="33" y="33"/>
                      <a:pt x="33" y="32"/>
                    </a:cubicBezTo>
                    <a:cubicBezTo>
                      <a:pt x="33" y="31"/>
                      <a:pt x="33" y="30"/>
                      <a:pt x="32" y="29"/>
                    </a:cubicBezTo>
                    <a:cubicBezTo>
                      <a:pt x="26" y="22"/>
                      <a:pt x="20" y="15"/>
                      <a:pt x="14" y="9"/>
                    </a:cubicBezTo>
                    <a:cubicBezTo>
                      <a:pt x="12" y="6"/>
                      <a:pt x="9" y="4"/>
                      <a:pt x="7" y="2"/>
                    </a:cubicBezTo>
                    <a:cubicBezTo>
                      <a:pt x="6" y="1"/>
                      <a:pt x="5" y="0"/>
                      <a:pt x="4" y="0"/>
                    </a:cubicBezTo>
                    <a:cubicBezTo>
                      <a:pt x="3" y="0"/>
                      <a:pt x="2" y="0"/>
                      <a:pt x="1" y="0"/>
                    </a:cubicBezTo>
                    <a:cubicBezTo>
                      <a:pt x="1" y="1"/>
                      <a:pt x="0" y="2"/>
                      <a:pt x="0" y="3"/>
                    </a:cubicBezTo>
                    <a:cubicBezTo>
                      <a:pt x="2" y="10"/>
                      <a:pt x="7" y="15"/>
                      <a:pt x="12" y="20"/>
                    </a:cubicBezTo>
                    <a:cubicBezTo>
                      <a:pt x="17" y="26"/>
                      <a:pt x="21" y="31"/>
                      <a:pt x="28"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4" name="Freeform 301">
                <a:extLst>
                  <a:ext uri="{FF2B5EF4-FFF2-40B4-BE49-F238E27FC236}">
                    <a16:creationId xmlns:a16="http://schemas.microsoft.com/office/drawing/2014/main" id="{F002FFDF-1BF8-4364-9261-622134A77166}"/>
                  </a:ext>
                </a:extLst>
              </p:cNvPr>
              <p:cNvSpPr>
                <a:spLocks/>
              </p:cNvSpPr>
              <p:nvPr/>
            </p:nvSpPr>
            <p:spPr bwMode="auto">
              <a:xfrm>
                <a:off x="4115" y="3601"/>
                <a:ext cx="23" cy="8"/>
              </a:xfrm>
              <a:custGeom>
                <a:avLst/>
                <a:gdLst>
                  <a:gd name="T0" fmla="*/ 2 w 45"/>
                  <a:gd name="T1" fmla="*/ 10 h 14"/>
                  <a:gd name="T2" fmla="*/ 11 w 45"/>
                  <a:gd name="T3" fmla="*/ 13 h 14"/>
                  <a:gd name="T4" fmla="*/ 18 w 45"/>
                  <a:gd name="T5" fmla="*/ 14 h 14"/>
                  <a:gd name="T6" fmla="*/ 44 w 45"/>
                  <a:gd name="T7" fmla="*/ 9 h 14"/>
                  <a:gd name="T8" fmla="*/ 44 w 45"/>
                  <a:gd name="T9" fmla="*/ 7 h 14"/>
                  <a:gd name="T10" fmla="*/ 28 w 45"/>
                  <a:gd name="T11" fmla="*/ 0 h 14"/>
                  <a:gd name="T12" fmla="*/ 26 w 45"/>
                  <a:gd name="T13" fmla="*/ 2 h 14"/>
                  <a:gd name="T14" fmla="*/ 24 w 45"/>
                  <a:gd name="T15" fmla="*/ 5 h 14"/>
                  <a:gd name="T16" fmla="*/ 7 w 45"/>
                  <a:gd name="T17" fmla="*/ 3 h 14"/>
                  <a:gd name="T18" fmla="*/ 1 w 45"/>
                  <a:gd name="T19" fmla="*/ 6 h 14"/>
                  <a:gd name="T20" fmla="*/ 2 w 45"/>
                  <a:gd name="T21" fmla="*/ 1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5" h="14">
                    <a:moveTo>
                      <a:pt x="2" y="10"/>
                    </a:moveTo>
                    <a:cubicBezTo>
                      <a:pt x="5" y="11"/>
                      <a:pt x="8" y="12"/>
                      <a:pt x="11" y="13"/>
                    </a:cubicBezTo>
                    <a:cubicBezTo>
                      <a:pt x="14" y="14"/>
                      <a:pt x="16" y="14"/>
                      <a:pt x="18" y="14"/>
                    </a:cubicBezTo>
                    <a:cubicBezTo>
                      <a:pt x="27" y="13"/>
                      <a:pt x="35" y="12"/>
                      <a:pt x="44" y="9"/>
                    </a:cubicBezTo>
                    <a:cubicBezTo>
                      <a:pt x="45" y="9"/>
                      <a:pt x="45" y="8"/>
                      <a:pt x="44" y="7"/>
                    </a:cubicBezTo>
                    <a:cubicBezTo>
                      <a:pt x="40" y="1"/>
                      <a:pt x="34" y="0"/>
                      <a:pt x="28" y="0"/>
                    </a:cubicBezTo>
                    <a:cubicBezTo>
                      <a:pt x="27" y="0"/>
                      <a:pt x="27" y="1"/>
                      <a:pt x="26" y="2"/>
                    </a:cubicBezTo>
                    <a:cubicBezTo>
                      <a:pt x="25" y="3"/>
                      <a:pt x="25" y="4"/>
                      <a:pt x="24" y="5"/>
                    </a:cubicBezTo>
                    <a:cubicBezTo>
                      <a:pt x="19" y="2"/>
                      <a:pt x="13" y="5"/>
                      <a:pt x="7" y="3"/>
                    </a:cubicBezTo>
                    <a:cubicBezTo>
                      <a:pt x="5" y="2"/>
                      <a:pt x="3" y="4"/>
                      <a:pt x="1" y="6"/>
                    </a:cubicBezTo>
                    <a:cubicBezTo>
                      <a:pt x="0" y="8"/>
                      <a:pt x="1" y="10"/>
                      <a:pt x="2"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5" name="Freeform 302">
                <a:extLst>
                  <a:ext uri="{FF2B5EF4-FFF2-40B4-BE49-F238E27FC236}">
                    <a16:creationId xmlns:a16="http://schemas.microsoft.com/office/drawing/2014/main" id="{99808B3E-D072-4154-A43E-E80B62B0D156}"/>
                  </a:ext>
                </a:extLst>
              </p:cNvPr>
              <p:cNvSpPr>
                <a:spLocks/>
              </p:cNvSpPr>
              <p:nvPr/>
            </p:nvSpPr>
            <p:spPr bwMode="auto">
              <a:xfrm>
                <a:off x="4142" y="3602"/>
                <a:ext cx="22" cy="6"/>
              </a:xfrm>
              <a:custGeom>
                <a:avLst/>
                <a:gdLst>
                  <a:gd name="T0" fmla="*/ 37 w 44"/>
                  <a:gd name="T1" fmla="*/ 8 h 11"/>
                  <a:gd name="T2" fmla="*/ 42 w 44"/>
                  <a:gd name="T3" fmla="*/ 6 h 11"/>
                  <a:gd name="T4" fmla="*/ 44 w 44"/>
                  <a:gd name="T5" fmla="*/ 3 h 11"/>
                  <a:gd name="T6" fmla="*/ 43 w 44"/>
                  <a:gd name="T7" fmla="*/ 0 h 11"/>
                  <a:gd name="T8" fmla="*/ 42 w 44"/>
                  <a:gd name="T9" fmla="*/ 0 h 11"/>
                  <a:gd name="T10" fmla="*/ 28 w 44"/>
                  <a:gd name="T11" fmla="*/ 2 h 11"/>
                  <a:gd name="T12" fmla="*/ 13 w 44"/>
                  <a:gd name="T13" fmla="*/ 0 h 11"/>
                  <a:gd name="T14" fmla="*/ 11 w 44"/>
                  <a:gd name="T15" fmla="*/ 0 h 11"/>
                  <a:gd name="T16" fmla="*/ 1 w 44"/>
                  <a:gd name="T17" fmla="*/ 4 h 11"/>
                  <a:gd name="T18" fmla="*/ 0 w 44"/>
                  <a:gd name="T19" fmla="*/ 7 h 11"/>
                  <a:gd name="T20" fmla="*/ 2 w 44"/>
                  <a:gd name="T21" fmla="*/ 9 h 11"/>
                  <a:gd name="T22" fmla="*/ 15 w 44"/>
                  <a:gd name="T23" fmla="*/ 11 h 11"/>
                  <a:gd name="T24" fmla="*/ 37 w 44"/>
                  <a:gd name="T25" fmla="*/ 8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 h="11">
                    <a:moveTo>
                      <a:pt x="37" y="8"/>
                    </a:moveTo>
                    <a:cubicBezTo>
                      <a:pt x="39" y="8"/>
                      <a:pt x="40" y="7"/>
                      <a:pt x="42" y="6"/>
                    </a:cubicBezTo>
                    <a:cubicBezTo>
                      <a:pt x="43" y="5"/>
                      <a:pt x="43" y="4"/>
                      <a:pt x="44" y="3"/>
                    </a:cubicBezTo>
                    <a:cubicBezTo>
                      <a:pt x="44" y="2"/>
                      <a:pt x="44" y="1"/>
                      <a:pt x="43" y="0"/>
                    </a:cubicBezTo>
                    <a:cubicBezTo>
                      <a:pt x="43" y="0"/>
                      <a:pt x="42" y="0"/>
                      <a:pt x="42" y="0"/>
                    </a:cubicBezTo>
                    <a:cubicBezTo>
                      <a:pt x="37" y="1"/>
                      <a:pt x="33" y="3"/>
                      <a:pt x="28" y="2"/>
                    </a:cubicBezTo>
                    <a:cubicBezTo>
                      <a:pt x="23" y="1"/>
                      <a:pt x="18" y="1"/>
                      <a:pt x="13" y="0"/>
                    </a:cubicBezTo>
                    <a:cubicBezTo>
                      <a:pt x="12" y="0"/>
                      <a:pt x="12" y="0"/>
                      <a:pt x="11" y="0"/>
                    </a:cubicBezTo>
                    <a:cubicBezTo>
                      <a:pt x="7" y="0"/>
                      <a:pt x="4" y="1"/>
                      <a:pt x="1" y="4"/>
                    </a:cubicBezTo>
                    <a:cubicBezTo>
                      <a:pt x="0" y="4"/>
                      <a:pt x="0" y="6"/>
                      <a:pt x="0" y="7"/>
                    </a:cubicBezTo>
                    <a:cubicBezTo>
                      <a:pt x="0" y="7"/>
                      <a:pt x="1" y="9"/>
                      <a:pt x="2" y="9"/>
                    </a:cubicBezTo>
                    <a:cubicBezTo>
                      <a:pt x="6" y="10"/>
                      <a:pt x="10" y="11"/>
                      <a:pt x="15" y="11"/>
                    </a:cubicBezTo>
                    <a:cubicBezTo>
                      <a:pt x="22" y="10"/>
                      <a:pt x="30" y="9"/>
                      <a:pt x="37"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6" name="Freeform 303">
                <a:extLst>
                  <a:ext uri="{FF2B5EF4-FFF2-40B4-BE49-F238E27FC236}">
                    <a16:creationId xmlns:a16="http://schemas.microsoft.com/office/drawing/2014/main" id="{96AF54E3-9890-4815-976E-817EBD02FA26}"/>
                  </a:ext>
                </a:extLst>
              </p:cNvPr>
              <p:cNvSpPr>
                <a:spLocks/>
              </p:cNvSpPr>
              <p:nvPr/>
            </p:nvSpPr>
            <p:spPr bwMode="auto">
              <a:xfrm>
                <a:off x="3567" y="2936"/>
                <a:ext cx="11" cy="11"/>
              </a:xfrm>
              <a:custGeom>
                <a:avLst/>
                <a:gdLst>
                  <a:gd name="T0" fmla="*/ 1 w 21"/>
                  <a:gd name="T1" fmla="*/ 5 h 22"/>
                  <a:gd name="T2" fmla="*/ 0 w 21"/>
                  <a:gd name="T3" fmla="*/ 11 h 22"/>
                  <a:gd name="T4" fmla="*/ 2 w 21"/>
                  <a:gd name="T5" fmla="*/ 18 h 22"/>
                  <a:gd name="T6" fmla="*/ 10 w 21"/>
                  <a:gd name="T7" fmla="*/ 21 h 22"/>
                  <a:gd name="T8" fmla="*/ 21 w 21"/>
                  <a:gd name="T9" fmla="*/ 8 h 22"/>
                  <a:gd name="T10" fmla="*/ 20 w 21"/>
                  <a:gd name="T11" fmla="*/ 5 h 22"/>
                  <a:gd name="T12" fmla="*/ 7 w 21"/>
                  <a:gd name="T13" fmla="*/ 0 h 22"/>
                  <a:gd name="T14" fmla="*/ 1 w 21"/>
                  <a:gd name="T15" fmla="*/ 5 h 2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22">
                    <a:moveTo>
                      <a:pt x="1" y="5"/>
                    </a:moveTo>
                    <a:cubicBezTo>
                      <a:pt x="1" y="7"/>
                      <a:pt x="1" y="8"/>
                      <a:pt x="0" y="11"/>
                    </a:cubicBezTo>
                    <a:cubicBezTo>
                      <a:pt x="1" y="13"/>
                      <a:pt x="1" y="15"/>
                      <a:pt x="2" y="18"/>
                    </a:cubicBezTo>
                    <a:cubicBezTo>
                      <a:pt x="3" y="21"/>
                      <a:pt x="7" y="22"/>
                      <a:pt x="10" y="21"/>
                    </a:cubicBezTo>
                    <a:cubicBezTo>
                      <a:pt x="17" y="19"/>
                      <a:pt x="20" y="14"/>
                      <a:pt x="21" y="8"/>
                    </a:cubicBezTo>
                    <a:cubicBezTo>
                      <a:pt x="21" y="7"/>
                      <a:pt x="21" y="6"/>
                      <a:pt x="20" y="5"/>
                    </a:cubicBezTo>
                    <a:cubicBezTo>
                      <a:pt x="17" y="1"/>
                      <a:pt x="12" y="0"/>
                      <a:pt x="7" y="0"/>
                    </a:cubicBezTo>
                    <a:cubicBezTo>
                      <a:pt x="5" y="0"/>
                      <a:pt x="2" y="3"/>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7" name="Freeform 304">
                <a:extLst>
                  <a:ext uri="{FF2B5EF4-FFF2-40B4-BE49-F238E27FC236}">
                    <a16:creationId xmlns:a16="http://schemas.microsoft.com/office/drawing/2014/main" id="{C0773B91-2ED9-428D-85A2-0F26A2DC28A1}"/>
                  </a:ext>
                </a:extLst>
              </p:cNvPr>
              <p:cNvSpPr>
                <a:spLocks/>
              </p:cNvSpPr>
              <p:nvPr/>
            </p:nvSpPr>
            <p:spPr bwMode="auto">
              <a:xfrm>
                <a:off x="2812" y="2997"/>
                <a:ext cx="14" cy="9"/>
              </a:xfrm>
              <a:custGeom>
                <a:avLst/>
                <a:gdLst>
                  <a:gd name="T0" fmla="*/ 27 w 27"/>
                  <a:gd name="T1" fmla="*/ 6 h 17"/>
                  <a:gd name="T2" fmla="*/ 27 w 27"/>
                  <a:gd name="T3" fmla="*/ 3 h 17"/>
                  <a:gd name="T4" fmla="*/ 25 w 27"/>
                  <a:gd name="T5" fmla="*/ 0 h 17"/>
                  <a:gd name="T6" fmla="*/ 21 w 27"/>
                  <a:gd name="T7" fmla="*/ 0 h 17"/>
                  <a:gd name="T8" fmla="*/ 13 w 27"/>
                  <a:gd name="T9" fmla="*/ 0 h 17"/>
                  <a:gd name="T10" fmla="*/ 9 w 27"/>
                  <a:gd name="T11" fmla="*/ 2 h 17"/>
                  <a:gd name="T12" fmla="*/ 2 w 27"/>
                  <a:gd name="T13" fmla="*/ 9 h 17"/>
                  <a:gd name="T14" fmla="*/ 1 w 27"/>
                  <a:gd name="T15" fmla="*/ 13 h 17"/>
                  <a:gd name="T16" fmla="*/ 4 w 27"/>
                  <a:gd name="T17" fmla="*/ 17 h 17"/>
                  <a:gd name="T18" fmla="*/ 11 w 27"/>
                  <a:gd name="T19" fmla="*/ 17 h 17"/>
                  <a:gd name="T20" fmla="*/ 27 w 27"/>
                  <a:gd name="T21" fmla="*/ 6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7" h="17">
                    <a:moveTo>
                      <a:pt x="27" y="6"/>
                    </a:moveTo>
                    <a:cubicBezTo>
                      <a:pt x="27" y="5"/>
                      <a:pt x="27" y="3"/>
                      <a:pt x="27" y="3"/>
                    </a:cubicBezTo>
                    <a:cubicBezTo>
                      <a:pt x="26" y="2"/>
                      <a:pt x="25" y="1"/>
                      <a:pt x="25" y="0"/>
                    </a:cubicBezTo>
                    <a:cubicBezTo>
                      <a:pt x="23" y="0"/>
                      <a:pt x="21" y="0"/>
                      <a:pt x="21" y="0"/>
                    </a:cubicBezTo>
                    <a:cubicBezTo>
                      <a:pt x="18" y="0"/>
                      <a:pt x="15" y="0"/>
                      <a:pt x="13" y="0"/>
                    </a:cubicBezTo>
                    <a:cubicBezTo>
                      <a:pt x="12" y="1"/>
                      <a:pt x="10" y="1"/>
                      <a:pt x="9" y="2"/>
                    </a:cubicBezTo>
                    <a:cubicBezTo>
                      <a:pt x="6" y="4"/>
                      <a:pt x="4" y="6"/>
                      <a:pt x="2" y="9"/>
                    </a:cubicBezTo>
                    <a:cubicBezTo>
                      <a:pt x="1" y="10"/>
                      <a:pt x="0" y="12"/>
                      <a:pt x="1" y="13"/>
                    </a:cubicBezTo>
                    <a:cubicBezTo>
                      <a:pt x="2" y="15"/>
                      <a:pt x="2" y="16"/>
                      <a:pt x="4" y="17"/>
                    </a:cubicBezTo>
                    <a:cubicBezTo>
                      <a:pt x="7" y="17"/>
                      <a:pt x="9" y="17"/>
                      <a:pt x="11" y="17"/>
                    </a:cubicBezTo>
                    <a:cubicBezTo>
                      <a:pt x="17" y="15"/>
                      <a:pt x="22" y="11"/>
                      <a:pt x="27"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8" name="Freeform 305">
                <a:extLst>
                  <a:ext uri="{FF2B5EF4-FFF2-40B4-BE49-F238E27FC236}">
                    <a16:creationId xmlns:a16="http://schemas.microsoft.com/office/drawing/2014/main" id="{6BBDB729-41A2-4244-8426-7192589449CB}"/>
                  </a:ext>
                </a:extLst>
              </p:cNvPr>
              <p:cNvSpPr>
                <a:spLocks/>
              </p:cNvSpPr>
              <p:nvPr/>
            </p:nvSpPr>
            <p:spPr bwMode="auto">
              <a:xfrm>
                <a:off x="3866" y="2789"/>
                <a:ext cx="11" cy="10"/>
              </a:xfrm>
              <a:custGeom>
                <a:avLst/>
                <a:gdLst>
                  <a:gd name="T0" fmla="*/ 1 w 20"/>
                  <a:gd name="T1" fmla="*/ 11 h 19"/>
                  <a:gd name="T2" fmla="*/ 7 w 20"/>
                  <a:gd name="T3" fmla="*/ 18 h 19"/>
                  <a:gd name="T4" fmla="*/ 12 w 20"/>
                  <a:gd name="T5" fmla="*/ 19 h 19"/>
                  <a:gd name="T6" fmla="*/ 13 w 20"/>
                  <a:gd name="T7" fmla="*/ 19 h 19"/>
                  <a:gd name="T8" fmla="*/ 20 w 20"/>
                  <a:gd name="T9" fmla="*/ 12 h 19"/>
                  <a:gd name="T10" fmla="*/ 16 w 20"/>
                  <a:gd name="T11" fmla="*/ 3 h 19"/>
                  <a:gd name="T12" fmla="*/ 11 w 20"/>
                  <a:gd name="T13" fmla="*/ 1 h 19"/>
                  <a:gd name="T14" fmla="*/ 3 w 20"/>
                  <a:gd name="T15" fmla="*/ 4 h 19"/>
                  <a:gd name="T16" fmla="*/ 1 w 20"/>
                  <a:gd name="T17" fmla="*/ 9 h 19"/>
                  <a:gd name="T18" fmla="*/ 1 w 20"/>
                  <a:gd name="T19" fmla="*/ 11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 h="19">
                    <a:moveTo>
                      <a:pt x="1" y="11"/>
                    </a:moveTo>
                    <a:cubicBezTo>
                      <a:pt x="1" y="15"/>
                      <a:pt x="3" y="17"/>
                      <a:pt x="7" y="18"/>
                    </a:cubicBezTo>
                    <a:cubicBezTo>
                      <a:pt x="8" y="18"/>
                      <a:pt x="10" y="18"/>
                      <a:pt x="12" y="19"/>
                    </a:cubicBezTo>
                    <a:cubicBezTo>
                      <a:pt x="12" y="19"/>
                      <a:pt x="13" y="19"/>
                      <a:pt x="13" y="19"/>
                    </a:cubicBezTo>
                    <a:cubicBezTo>
                      <a:pt x="18" y="19"/>
                      <a:pt x="20" y="16"/>
                      <a:pt x="20" y="12"/>
                    </a:cubicBezTo>
                    <a:cubicBezTo>
                      <a:pt x="19" y="8"/>
                      <a:pt x="18" y="5"/>
                      <a:pt x="16" y="3"/>
                    </a:cubicBezTo>
                    <a:cubicBezTo>
                      <a:pt x="15" y="1"/>
                      <a:pt x="13" y="0"/>
                      <a:pt x="11" y="1"/>
                    </a:cubicBezTo>
                    <a:cubicBezTo>
                      <a:pt x="8" y="2"/>
                      <a:pt x="6" y="3"/>
                      <a:pt x="3" y="4"/>
                    </a:cubicBezTo>
                    <a:cubicBezTo>
                      <a:pt x="1" y="5"/>
                      <a:pt x="0" y="7"/>
                      <a:pt x="1" y="9"/>
                    </a:cubicBezTo>
                    <a:cubicBezTo>
                      <a:pt x="1" y="10"/>
                      <a:pt x="1" y="10"/>
                      <a:pt x="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9" name="Freeform 306">
                <a:extLst>
                  <a:ext uri="{FF2B5EF4-FFF2-40B4-BE49-F238E27FC236}">
                    <a16:creationId xmlns:a16="http://schemas.microsoft.com/office/drawing/2014/main" id="{CB595F38-7B0E-47A4-8552-DBD8D4A0D60C}"/>
                  </a:ext>
                </a:extLst>
              </p:cNvPr>
              <p:cNvSpPr>
                <a:spLocks/>
              </p:cNvSpPr>
              <p:nvPr/>
            </p:nvSpPr>
            <p:spPr bwMode="auto">
              <a:xfrm>
                <a:off x="2898" y="3149"/>
                <a:ext cx="16" cy="10"/>
              </a:xfrm>
              <a:custGeom>
                <a:avLst/>
                <a:gdLst>
                  <a:gd name="T0" fmla="*/ 4 w 30"/>
                  <a:gd name="T1" fmla="*/ 0 h 19"/>
                  <a:gd name="T2" fmla="*/ 1 w 30"/>
                  <a:gd name="T3" fmla="*/ 1 h 19"/>
                  <a:gd name="T4" fmla="*/ 2 w 30"/>
                  <a:gd name="T5" fmla="*/ 5 h 19"/>
                  <a:gd name="T6" fmla="*/ 4 w 30"/>
                  <a:gd name="T7" fmla="*/ 8 h 19"/>
                  <a:gd name="T8" fmla="*/ 14 w 30"/>
                  <a:gd name="T9" fmla="*/ 16 h 19"/>
                  <a:gd name="T10" fmla="*/ 26 w 30"/>
                  <a:gd name="T11" fmla="*/ 19 h 19"/>
                  <a:gd name="T12" fmla="*/ 28 w 30"/>
                  <a:gd name="T13" fmla="*/ 19 h 19"/>
                  <a:gd name="T14" fmla="*/ 30 w 30"/>
                  <a:gd name="T15" fmla="*/ 17 h 19"/>
                  <a:gd name="T16" fmla="*/ 30 w 30"/>
                  <a:gd name="T17" fmla="*/ 16 h 19"/>
                  <a:gd name="T18" fmla="*/ 4 w 30"/>
                  <a:gd name="T19"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19">
                    <a:moveTo>
                      <a:pt x="4" y="0"/>
                    </a:moveTo>
                    <a:cubicBezTo>
                      <a:pt x="3" y="1"/>
                      <a:pt x="2" y="1"/>
                      <a:pt x="1" y="1"/>
                    </a:cubicBezTo>
                    <a:cubicBezTo>
                      <a:pt x="0" y="2"/>
                      <a:pt x="0" y="4"/>
                      <a:pt x="2" y="5"/>
                    </a:cubicBezTo>
                    <a:cubicBezTo>
                      <a:pt x="3" y="6"/>
                      <a:pt x="3" y="7"/>
                      <a:pt x="4" y="8"/>
                    </a:cubicBezTo>
                    <a:cubicBezTo>
                      <a:pt x="7" y="11"/>
                      <a:pt x="10" y="14"/>
                      <a:pt x="14" y="16"/>
                    </a:cubicBezTo>
                    <a:cubicBezTo>
                      <a:pt x="18" y="17"/>
                      <a:pt x="22" y="18"/>
                      <a:pt x="26" y="19"/>
                    </a:cubicBezTo>
                    <a:cubicBezTo>
                      <a:pt x="27" y="19"/>
                      <a:pt x="28" y="19"/>
                      <a:pt x="28" y="19"/>
                    </a:cubicBezTo>
                    <a:cubicBezTo>
                      <a:pt x="29" y="19"/>
                      <a:pt x="30" y="18"/>
                      <a:pt x="30" y="17"/>
                    </a:cubicBezTo>
                    <a:cubicBezTo>
                      <a:pt x="30" y="17"/>
                      <a:pt x="30" y="16"/>
                      <a:pt x="30" y="16"/>
                    </a:cubicBezTo>
                    <a:cubicBezTo>
                      <a:pt x="24" y="7"/>
                      <a:pt x="15" y="2"/>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0" name="Freeform 307">
                <a:extLst>
                  <a:ext uri="{FF2B5EF4-FFF2-40B4-BE49-F238E27FC236}">
                    <a16:creationId xmlns:a16="http://schemas.microsoft.com/office/drawing/2014/main" id="{D8068D43-6B01-4858-BA73-457B4DE4D38F}"/>
                  </a:ext>
                </a:extLst>
              </p:cNvPr>
              <p:cNvSpPr>
                <a:spLocks/>
              </p:cNvSpPr>
              <p:nvPr/>
            </p:nvSpPr>
            <p:spPr bwMode="auto">
              <a:xfrm>
                <a:off x="3522" y="3282"/>
                <a:ext cx="14" cy="8"/>
              </a:xfrm>
              <a:custGeom>
                <a:avLst/>
                <a:gdLst>
                  <a:gd name="T0" fmla="*/ 10 w 27"/>
                  <a:gd name="T1" fmla="*/ 15 h 16"/>
                  <a:gd name="T2" fmla="*/ 20 w 27"/>
                  <a:gd name="T3" fmla="*/ 11 h 16"/>
                  <a:gd name="T4" fmla="*/ 27 w 27"/>
                  <a:gd name="T5" fmla="*/ 1 h 16"/>
                  <a:gd name="T6" fmla="*/ 25 w 27"/>
                  <a:gd name="T7" fmla="*/ 0 h 16"/>
                  <a:gd name="T8" fmla="*/ 12 w 27"/>
                  <a:gd name="T9" fmla="*/ 2 h 16"/>
                  <a:gd name="T10" fmla="*/ 2 w 27"/>
                  <a:gd name="T11" fmla="*/ 6 h 16"/>
                  <a:gd name="T12" fmla="*/ 2 w 27"/>
                  <a:gd name="T13" fmla="*/ 12 h 16"/>
                  <a:gd name="T14" fmla="*/ 10 w 27"/>
                  <a:gd name="T15" fmla="*/ 15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 h="16">
                    <a:moveTo>
                      <a:pt x="10" y="15"/>
                    </a:moveTo>
                    <a:cubicBezTo>
                      <a:pt x="14" y="14"/>
                      <a:pt x="17" y="13"/>
                      <a:pt x="20" y="11"/>
                    </a:cubicBezTo>
                    <a:cubicBezTo>
                      <a:pt x="24" y="9"/>
                      <a:pt x="25" y="5"/>
                      <a:pt x="27" y="1"/>
                    </a:cubicBezTo>
                    <a:cubicBezTo>
                      <a:pt x="26" y="1"/>
                      <a:pt x="26" y="0"/>
                      <a:pt x="25" y="0"/>
                    </a:cubicBezTo>
                    <a:cubicBezTo>
                      <a:pt x="21" y="0"/>
                      <a:pt x="17" y="1"/>
                      <a:pt x="12" y="2"/>
                    </a:cubicBezTo>
                    <a:cubicBezTo>
                      <a:pt x="9" y="2"/>
                      <a:pt x="5" y="4"/>
                      <a:pt x="2" y="6"/>
                    </a:cubicBezTo>
                    <a:cubicBezTo>
                      <a:pt x="0" y="7"/>
                      <a:pt x="0" y="10"/>
                      <a:pt x="2" y="12"/>
                    </a:cubicBezTo>
                    <a:cubicBezTo>
                      <a:pt x="4" y="15"/>
                      <a:pt x="7" y="16"/>
                      <a:pt x="10"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1" name="Freeform 308">
                <a:extLst>
                  <a:ext uri="{FF2B5EF4-FFF2-40B4-BE49-F238E27FC236}">
                    <a16:creationId xmlns:a16="http://schemas.microsoft.com/office/drawing/2014/main" id="{884F4B6D-E185-4BF0-9295-BFF33B34CAA6}"/>
                  </a:ext>
                </a:extLst>
              </p:cNvPr>
              <p:cNvSpPr>
                <a:spLocks/>
              </p:cNvSpPr>
              <p:nvPr/>
            </p:nvSpPr>
            <p:spPr bwMode="auto">
              <a:xfrm>
                <a:off x="2717" y="2753"/>
                <a:ext cx="15" cy="10"/>
              </a:xfrm>
              <a:custGeom>
                <a:avLst/>
                <a:gdLst>
                  <a:gd name="T0" fmla="*/ 29 w 29"/>
                  <a:gd name="T1" fmla="*/ 2 h 20"/>
                  <a:gd name="T2" fmla="*/ 28 w 29"/>
                  <a:gd name="T3" fmla="*/ 1 h 20"/>
                  <a:gd name="T4" fmla="*/ 25 w 29"/>
                  <a:gd name="T5" fmla="*/ 0 h 20"/>
                  <a:gd name="T6" fmla="*/ 2 w 29"/>
                  <a:gd name="T7" fmla="*/ 11 h 20"/>
                  <a:gd name="T8" fmla="*/ 3 w 29"/>
                  <a:gd name="T9" fmla="*/ 18 h 20"/>
                  <a:gd name="T10" fmla="*/ 9 w 29"/>
                  <a:gd name="T11" fmla="*/ 19 h 20"/>
                  <a:gd name="T12" fmla="*/ 28 w 29"/>
                  <a:gd name="T13" fmla="*/ 4 h 20"/>
                  <a:gd name="T14" fmla="*/ 29 w 29"/>
                  <a:gd name="T15" fmla="*/ 2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 h="20">
                    <a:moveTo>
                      <a:pt x="29" y="2"/>
                    </a:moveTo>
                    <a:cubicBezTo>
                      <a:pt x="28" y="2"/>
                      <a:pt x="28" y="1"/>
                      <a:pt x="28" y="1"/>
                    </a:cubicBezTo>
                    <a:cubicBezTo>
                      <a:pt x="27" y="1"/>
                      <a:pt x="26" y="0"/>
                      <a:pt x="25" y="0"/>
                    </a:cubicBezTo>
                    <a:cubicBezTo>
                      <a:pt x="16" y="2"/>
                      <a:pt x="9" y="6"/>
                      <a:pt x="2" y="11"/>
                    </a:cubicBezTo>
                    <a:cubicBezTo>
                      <a:pt x="0" y="13"/>
                      <a:pt x="0" y="16"/>
                      <a:pt x="3" y="18"/>
                    </a:cubicBezTo>
                    <a:cubicBezTo>
                      <a:pt x="5" y="19"/>
                      <a:pt x="7" y="20"/>
                      <a:pt x="9" y="19"/>
                    </a:cubicBezTo>
                    <a:cubicBezTo>
                      <a:pt x="16" y="14"/>
                      <a:pt x="22" y="9"/>
                      <a:pt x="28" y="4"/>
                    </a:cubicBezTo>
                    <a:cubicBezTo>
                      <a:pt x="29" y="3"/>
                      <a:pt x="28" y="3"/>
                      <a:pt x="29"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2" name="Freeform 309">
                <a:extLst>
                  <a:ext uri="{FF2B5EF4-FFF2-40B4-BE49-F238E27FC236}">
                    <a16:creationId xmlns:a16="http://schemas.microsoft.com/office/drawing/2014/main" id="{73DA43D0-0526-405C-94CE-8DD7AD99D21D}"/>
                  </a:ext>
                </a:extLst>
              </p:cNvPr>
              <p:cNvSpPr>
                <a:spLocks/>
              </p:cNvSpPr>
              <p:nvPr/>
            </p:nvSpPr>
            <p:spPr bwMode="auto">
              <a:xfrm>
                <a:off x="3360" y="3222"/>
                <a:ext cx="7" cy="12"/>
              </a:xfrm>
              <a:custGeom>
                <a:avLst/>
                <a:gdLst>
                  <a:gd name="T0" fmla="*/ 11 w 14"/>
                  <a:gd name="T1" fmla="*/ 23 h 25"/>
                  <a:gd name="T2" fmla="*/ 13 w 14"/>
                  <a:gd name="T3" fmla="*/ 19 h 25"/>
                  <a:gd name="T4" fmla="*/ 14 w 14"/>
                  <a:gd name="T5" fmla="*/ 10 h 25"/>
                  <a:gd name="T6" fmla="*/ 14 w 14"/>
                  <a:gd name="T7" fmla="*/ 6 h 25"/>
                  <a:gd name="T8" fmla="*/ 14 w 14"/>
                  <a:gd name="T9" fmla="*/ 4 h 25"/>
                  <a:gd name="T10" fmla="*/ 9 w 14"/>
                  <a:gd name="T11" fmla="*/ 1 h 25"/>
                  <a:gd name="T12" fmla="*/ 3 w 14"/>
                  <a:gd name="T13" fmla="*/ 4 h 25"/>
                  <a:gd name="T14" fmla="*/ 0 w 14"/>
                  <a:gd name="T15" fmla="*/ 11 h 25"/>
                  <a:gd name="T16" fmla="*/ 5 w 14"/>
                  <a:gd name="T17" fmla="*/ 23 h 25"/>
                  <a:gd name="T18" fmla="*/ 11 w 14"/>
                  <a:gd name="T19" fmla="*/ 23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25">
                    <a:moveTo>
                      <a:pt x="11" y="23"/>
                    </a:moveTo>
                    <a:cubicBezTo>
                      <a:pt x="12" y="22"/>
                      <a:pt x="13" y="20"/>
                      <a:pt x="13" y="19"/>
                    </a:cubicBezTo>
                    <a:cubicBezTo>
                      <a:pt x="14" y="16"/>
                      <a:pt x="14" y="12"/>
                      <a:pt x="14" y="10"/>
                    </a:cubicBezTo>
                    <a:cubicBezTo>
                      <a:pt x="14" y="8"/>
                      <a:pt x="14" y="7"/>
                      <a:pt x="14" y="6"/>
                    </a:cubicBezTo>
                    <a:cubicBezTo>
                      <a:pt x="14" y="5"/>
                      <a:pt x="14" y="5"/>
                      <a:pt x="14" y="4"/>
                    </a:cubicBezTo>
                    <a:cubicBezTo>
                      <a:pt x="13" y="2"/>
                      <a:pt x="11" y="0"/>
                      <a:pt x="9" y="1"/>
                    </a:cubicBezTo>
                    <a:cubicBezTo>
                      <a:pt x="7" y="2"/>
                      <a:pt x="5" y="3"/>
                      <a:pt x="3" y="4"/>
                    </a:cubicBezTo>
                    <a:cubicBezTo>
                      <a:pt x="1" y="6"/>
                      <a:pt x="0" y="8"/>
                      <a:pt x="0" y="11"/>
                    </a:cubicBezTo>
                    <a:cubicBezTo>
                      <a:pt x="1" y="16"/>
                      <a:pt x="2" y="20"/>
                      <a:pt x="5" y="23"/>
                    </a:cubicBezTo>
                    <a:cubicBezTo>
                      <a:pt x="6" y="25"/>
                      <a:pt x="10" y="25"/>
                      <a:pt x="11"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3" name="Freeform 310">
                <a:extLst>
                  <a:ext uri="{FF2B5EF4-FFF2-40B4-BE49-F238E27FC236}">
                    <a16:creationId xmlns:a16="http://schemas.microsoft.com/office/drawing/2014/main" id="{096D8E12-A197-43C3-86B9-E3BE0F88E565}"/>
                  </a:ext>
                </a:extLst>
              </p:cNvPr>
              <p:cNvSpPr>
                <a:spLocks/>
              </p:cNvSpPr>
              <p:nvPr/>
            </p:nvSpPr>
            <p:spPr bwMode="auto">
              <a:xfrm>
                <a:off x="4125" y="3462"/>
                <a:ext cx="16" cy="18"/>
              </a:xfrm>
              <a:custGeom>
                <a:avLst/>
                <a:gdLst>
                  <a:gd name="T0" fmla="*/ 0 w 31"/>
                  <a:gd name="T1" fmla="*/ 32 h 34"/>
                  <a:gd name="T2" fmla="*/ 0 w 31"/>
                  <a:gd name="T3" fmla="*/ 33 h 34"/>
                  <a:gd name="T4" fmla="*/ 1 w 31"/>
                  <a:gd name="T5" fmla="*/ 34 h 34"/>
                  <a:gd name="T6" fmla="*/ 3 w 31"/>
                  <a:gd name="T7" fmla="*/ 34 h 34"/>
                  <a:gd name="T8" fmla="*/ 16 w 31"/>
                  <a:gd name="T9" fmla="*/ 22 h 34"/>
                  <a:gd name="T10" fmla="*/ 30 w 31"/>
                  <a:gd name="T11" fmla="*/ 8 h 34"/>
                  <a:gd name="T12" fmla="*/ 29 w 31"/>
                  <a:gd name="T13" fmla="*/ 4 h 34"/>
                  <a:gd name="T14" fmla="*/ 22 w 31"/>
                  <a:gd name="T15" fmla="*/ 4 h 34"/>
                  <a:gd name="T16" fmla="*/ 1 w 31"/>
                  <a:gd name="T17" fmla="*/ 29 h 34"/>
                  <a:gd name="T18" fmla="*/ 0 w 31"/>
                  <a:gd name="T19" fmla="*/ 32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 h="34">
                    <a:moveTo>
                      <a:pt x="0" y="32"/>
                    </a:moveTo>
                    <a:cubicBezTo>
                      <a:pt x="0" y="32"/>
                      <a:pt x="0" y="33"/>
                      <a:pt x="0" y="33"/>
                    </a:cubicBezTo>
                    <a:cubicBezTo>
                      <a:pt x="0" y="33"/>
                      <a:pt x="1" y="34"/>
                      <a:pt x="1" y="34"/>
                    </a:cubicBezTo>
                    <a:cubicBezTo>
                      <a:pt x="2" y="34"/>
                      <a:pt x="2" y="34"/>
                      <a:pt x="3" y="34"/>
                    </a:cubicBezTo>
                    <a:cubicBezTo>
                      <a:pt x="8" y="31"/>
                      <a:pt x="13" y="27"/>
                      <a:pt x="16" y="22"/>
                    </a:cubicBezTo>
                    <a:cubicBezTo>
                      <a:pt x="20" y="16"/>
                      <a:pt x="24" y="12"/>
                      <a:pt x="30" y="8"/>
                    </a:cubicBezTo>
                    <a:cubicBezTo>
                      <a:pt x="31" y="7"/>
                      <a:pt x="31" y="7"/>
                      <a:pt x="29" y="4"/>
                    </a:cubicBezTo>
                    <a:cubicBezTo>
                      <a:pt x="26" y="0"/>
                      <a:pt x="24" y="1"/>
                      <a:pt x="22" y="4"/>
                    </a:cubicBezTo>
                    <a:cubicBezTo>
                      <a:pt x="16" y="12"/>
                      <a:pt x="9" y="21"/>
                      <a:pt x="1" y="29"/>
                    </a:cubicBezTo>
                    <a:cubicBezTo>
                      <a:pt x="1" y="30"/>
                      <a:pt x="0" y="31"/>
                      <a:pt x="0"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4" name="Freeform 311">
                <a:extLst>
                  <a:ext uri="{FF2B5EF4-FFF2-40B4-BE49-F238E27FC236}">
                    <a16:creationId xmlns:a16="http://schemas.microsoft.com/office/drawing/2014/main" id="{12D7C35C-4165-4615-A31C-57EB471764B5}"/>
                  </a:ext>
                </a:extLst>
              </p:cNvPr>
              <p:cNvSpPr>
                <a:spLocks/>
              </p:cNvSpPr>
              <p:nvPr/>
            </p:nvSpPr>
            <p:spPr bwMode="auto">
              <a:xfrm>
                <a:off x="4160" y="3461"/>
                <a:ext cx="8" cy="15"/>
              </a:xfrm>
              <a:custGeom>
                <a:avLst/>
                <a:gdLst>
                  <a:gd name="T0" fmla="*/ 17 w 17"/>
                  <a:gd name="T1" fmla="*/ 7 h 29"/>
                  <a:gd name="T2" fmla="*/ 10 w 17"/>
                  <a:gd name="T3" fmla="*/ 1 h 29"/>
                  <a:gd name="T4" fmla="*/ 10 w 17"/>
                  <a:gd name="T5" fmla="*/ 0 h 29"/>
                  <a:gd name="T6" fmla="*/ 10 w 17"/>
                  <a:gd name="T7" fmla="*/ 1 h 29"/>
                  <a:gd name="T8" fmla="*/ 10 w 17"/>
                  <a:gd name="T9" fmla="*/ 1 h 29"/>
                  <a:gd name="T10" fmla="*/ 7 w 17"/>
                  <a:gd name="T11" fmla="*/ 4 h 29"/>
                  <a:gd name="T12" fmla="*/ 3 w 17"/>
                  <a:gd name="T13" fmla="*/ 16 h 29"/>
                  <a:gd name="T14" fmla="*/ 5 w 17"/>
                  <a:gd name="T15" fmla="*/ 25 h 29"/>
                  <a:gd name="T16" fmla="*/ 10 w 17"/>
                  <a:gd name="T17" fmla="*/ 28 h 29"/>
                  <a:gd name="T18" fmla="*/ 14 w 17"/>
                  <a:gd name="T19" fmla="*/ 26 h 29"/>
                  <a:gd name="T20" fmla="*/ 16 w 17"/>
                  <a:gd name="T21" fmla="*/ 17 h 29"/>
                  <a:gd name="T22" fmla="*/ 17 w 17"/>
                  <a:gd name="T23" fmla="*/ 17 h 29"/>
                  <a:gd name="T24" fmla="*/ 17 w 17"/>
                  <a:gd name="T25" fmla="*/ 17 h 29"/>
                  <a:gd name="T26" fmla="*/ 17 w 17"/>
                  <a:gd name="T27" fmla="*/ 17 h 29"/>
                  <a:gd name="T28" fmla="*/ 17 w 17"/>
                  <a:gd name="T29"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7" h="29">
                    <a:moveTo>
                      <a:pt x="17" y="7"/>
                    </a:moveTo>
                    <a:cubicBezTo>
                      <a:pt x="16" y="3"/>
                      <a:pt x="13" y="2"/>
                      <a:pt x="10" y="1"/>
                    </a:cubicBezTo>
                    <a:cubicBezTo>
                      <a:pt x="10" y="0"/>
                      <a:pt x="10" y="0"/>
                      <a:pt x="10" y="0"/>
                    </a:cubicBezTo>
                    <a:cubicBezTo>
                      <a:pt x="10" y="0"/>
                      <a:pt x="10" y="1"/>
                      <a:pt x="10" y="1"/>
                    </a:cubicBezTo>
                    <a:cubicBezTo>
                      <a:pt x="10" y="1"/>
                      <a:pt x="10" y="1"/>
                      <a:pt x="10" y="1"/>
                    </a:cubicBezTo>
                    <a:cubicBezTo>
                      <a:pt x="9" y="2"/>
                      <a:pt x="8" y="3"/>
                      <a:pt x="7" y="4"/>
                    </a:cubicBezTo>
                    <a:cubicBezTo>
                      <a:pt x="6" y="8"/>
                      <a:pt x="6" y="12"/>
                      <a:pt x="3" y="16"/>
                    </a:cubicBezTo>
                    <a:cubicBezTo>
                      <a:pt x="0" y="20"/>
                      <a:pt x="0" y="22"/>
                      <a:pt x="5" y="25"/>
                    </a:cubicBezTo>
                    <a:cubicBezTo>
                      <a:pt x="6" y="26"/>
                      <a:pt x="8" y="27"/>
                      <a:pt x="10" y="28"/>
                    </a:cubicBezTo>
                    <a:cubicBezTo>
                      <a:pt x="11" y="29"/>
                      <a:pt x="13" y="28"/>
                      <a:pt x="14" y="26"/>
                    </a:cubicBezTo>
                    <a:cubicBezTo>
                      <a:pt x="15" y="23"/>
                      <a:pt x="17" y="20"/>
                      <a:pt x="16" y="17"/>
                    </a:cubicBezTo>
                    <a:cubicBezTo>
                      <a:pt x="17" y="17"/>
                      <a:pt x="17" y="17"/>
                      <a:pt x="17" y="17"/>
                    </a:cubicBezTo>
                    <a:cubicBezTo>
                      <a:pt x="17" y="17"/>
                      <a:pt x="17" y="17"/>
                      <a:pt x="17" y="17"/>
                    </a:cubicBezTo>
                    <a:cubicBezTo>
                      <a:pt x="17" y="17"/>
                      <a:pt x="17" y="17"/>
                      <a:pt x="17" y="17"/>
                    </a:cubicBezTo>
                    <a:cubicBezTo>
                      <a:pt x="14" y="14"/>
                      <a:pt x="14" y="11"/>
                      <a:pt x="17"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5" name="Freeform 312">
                <a:extLst>
                  <a:ext uri="{FF2B5EF4-FFF2-40B4-BE49-F238E27FC236}">
                    <a16:creationId xmlns:a16="http://schemas.microsoft.com/office/drawing/2014/main" id="{C3974A2B-68AD-4691-B342-25DF2A3751E9}"/>
                  </a:ext>
                </a:extLst>
              </p:cNvPr>
              <p:cNvSpPr>
                <a:spLocks/>
              </p:cNvSpPr>
              <p:nvPr/>
            </p:nvSpPr>
            <p:spPr bwMode="auto">
              <a:xfrm>
                <a:off x="2771" y="3409"/>
                <a:ext cx="14" cy="7"/>
              </a:xfrm>
              <a:custGeom>
                <a:avLst/>
                <a:gdLst>
                  <a:gd name="T0" fmla="*/ 10 w 27"/>
                  <a:gd name="T1" fmla="*/ 1 h 15"/>
                  <a:gd name="T2" fmla="*/ 2 w 27"/>
                  <a:gd name="T3" fmla="*/ 2 h 15"/>
                  <a:gd name="T4" fmla="*/ 1 w 27"/>
                  <a:gd name="T5" fmla="*/ 5 h 15"/>
                  <a:gd name="T6" fmla="*/ 20 w 27"/>
                  <a:gd name="T7" fmla="*/ 12 h 15"/>
                  <a:gd name="T8" fmla="*/ 25 w 27"/>
                  <a:gd name="T9" fmla="*/ 10 h 15"/>
                  <a:gd name="T10" fmla="*/ 26 w 27"/>
                  <a:gd name="T11" fmla="*/ 6 h 15"/>
                  <a:gd name="T12" fmla="*/ 10 w 27"/>
                  <a:gd name="T13" fmla="*/ 1 h 15"/>
                </a:gdLst>
                <a:ahLst/>
                <a:cxnLst>
                  <a:cxn ang="0">
                    <a:pos x="T0" y="T1"/>
                  </a:cxn>
                  <a:cxn ang="0">
                    <a:pos x="T2" y="T3"/>
                  </a:cxn>
                  <a:cxn ang="0">
                    <a:pos x="T4" y="T5"/>
                  </a:cxn>
                  <a:cxn ang="0">
                    <a:pos x="T6" y="T7"/>
                  </a:cxn>
                  <a:cxn ang="0">
                    <a:pos x="T8" y="T9"/>
                  </a:cxn>
                  <a:cxn ang="0">
                    <a:pos x="T10" y="T11"/>
                  </a:cxn>
                  <a:cxn ang="0">
                    <a:pos x="T12" y="T13"/>
                  </a:cxn>
                </a:cxnLst>
                <a:rect l="0" t="0" r="r" b="b"/>
                <a:pathLst>
                  <a:path w="27" h="15">
                    <a:moveTo>
                      <a:pt x="10" y="1"/>
                    </a:moveTo>
                    <a:cubicBezTo>
                      <a:pt x="8" y="1"/>
                      <a:pt x="5" y="1"/>
                      <a:pt x="2" y="2"/>
                    </a:cubicBezTo>
                    <a:cubicBezTo>
                      <a:pt x="1" y="2"/>
                      <a:pt x="0" y="4"/>
                      <a:pt x="1" y="5"/>
                    </a:cubicBezTo>
                    <a:cubicBezTo>
                      <a:pt x="6" y="12"/>
                      <a:pt x="12" y="15"/>
                      <a:pt x="20" y="12"/>
                    </a:cubicBezTo>
                    <a:cubicBezTo>
                      <a:pt x="22" y="11"/>
                      <a:pt x="23" y="11"/>
                      <a:pt x="25" y="10"/>
                    </a:cubicBezTo>
                    <a:cubicBezTo>
                      <a:pt x="26" y="10"/>
                      <a:pt x="27" y="7"/>
                      <a:pt x="26" y="6"/>
                    </a:cubicBezTo>
                    <a:cubicBezTo>
                      <a:pt x="22" y="1"/>
                      <a:pt x="17" y="0"/>
                      <a:pt x="1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6" name="Freeform 313">
                <a:extLst>
                  <a:ext uri="{FF2B5EF4-FFF2-40B4-BE49-F238E27FC236}">
                    <a16:creationId xmlns:a16="http://schemas.microsoft.com/office/drawing/2014/main" id="{EDF9D169-9044-49D7-A402-D8776EE9D1F3}"/>
                  </a:ext>
                </a:extLst>
              </p:cNvPr>
              <p:cNvSpPr>
                <a:spLocks/>
              </p:cNvSpPr>
              <p:nvPr/>
            </p:nvSpPr>
            <p:spPr bwMode="auto">
              <a:xfrm>
                <a:off x="4156" y="3455"/>
                <a:ext cx="9" cy="11"/>
              </a:xfrm>
              <a:custGeom>
                <a:avLst/>
                <a:gdLst>
                  <a:gd name="T0" fmla="*/ 17 w 17"/>
                  <a:gd name="T1" fmla="*/ 13 h 21"/>
                  <a:gd name="T2" fmla="*/ 17 w 17"/>
                  <a:gd name="T3" fmla="*/ 9 h 21"/>
                  <a:gd name="T4" fmla="*/ 16 w 17"/>
                  <a:gd name="T5" fmla="*/ 7 h 21"/>
                  <a:gd name="T6" fmla="*/ 2 w 17"/>
                  <a:gd name="T7" fmla="*/ 0 h 21"/>
                  <a:gd name="T8" fmla="*/ 0 w 17"/>
                  <a:gd name="T9" fmla="*/ 1 h 21"/>
                  <a:gd name="T10" fmla="*/ 1 w 17"/>
                  <a:gd name="T11" fmla="*/ 17 h 21"/>
                  <a:gd name="T12" fmla="*/ 5 w 17"/>
                  <a:gd name="T13" fmla="*/ 20 h 21"/>
                  <a:gd name="T14" fmla="*/ 11 w 17"/>
                  <a:gd name="T15" fmla="*/ 19 h 21"/>
                  <a:gd name="T16" fmla="*/ 14 w 17"/>
                  <a:gd name="T17" fmla="*/ 16 h 21"/>
                  <a:gd name="T18" fmla="*/ 14 w 17"/>
                  <a:gd name="T19" fmla="*/ 16 h 21"/>
                  <a:gd name="T20" fmla="*/ 14 w 17"/>
                  <a:gd name="T21" fmla="*/ 16 h 21"/>
                  <a:gd name="T22" fmla="*/ 14 w 17"/>
                  <a:gd name="T23" fmla="*/ 16 h 21"/>
                  <a:gd name="T24" fmla="*/ 17 w 17"/>
                  <a:gd name="T25" fmla="*/ 13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 h="21">
                    <a:moveTo>
                      <a:pt x="17" y="13"/>
                    </a:moveTo>
                    <a:cubicBezTo>
                      <a:pt x="17" y="12"/>
                      <a:pt x="17" y="11"/>
                      <a:pt x="17" y="9"/>
                    </a:cubicBezTo>
                    <a:cubicBezTo>
                      <a:pt x="17" y="8"/>
                      <a:pt x="17" y="7"/>
                      <a:pt x="16" y="7"/>
                    </a:cubicBezTo>
                    <a:cubicBezTo>
                      <a:pt x="12" y="3"/>
                      <a:pt x="7" y="2"/>
                      <a:pt x="2" y="0"/>
                    </a:cubicBezTo>
                    <a:cubicBezTo>
                      <a:pt x="1" y="0"/>
                      <a:pt x="0" y="1"/>
                      <a:pt x="0" y="1"/>
                    </a:cubicBezTo>
                    <a:cubicBezTo>
                      <a:pt x="1" y="7"/>
                      <a:pt x="1" y="12"/>
                      <a:pt x="1" y="17"/>
                    </a:cubicBezTo>
                    <a:cubicBezTo>
                      <a:pt x="1" y="19"/>
                      <a:pt x="3" y="19"/>
                      <a:pt x="5" y="20"/>
                    </a:cubicBezTo>
                    <a:cubicBezTo>
                      <a:pt x="7" y="21"/>
                      <a:pt x="9" y="21"/>
                      <a:pt x="11" y="19"/>
                    </a:cubicBezTo>
                    <a:cubicBezTo>
                      <a:pt x="12" y="18"/>
                      <a:pt x="13" y="17"/>
                      <a:pt x="14" y="16"/>
                    </a:cubicBezTo>
                    <a:cubicBezTo>
                      <a:pt x="14" y="16"/>
                      <a:pt x="14" y="16"/>
                      <a:pt x="14" y="16"/>
                    </a:cubicBezTo>
                    <a:cubicBezTo>
                      <a:pt x="14" y="16"/>
                      <a:pt x="14" y="16"/>
                      <a:pt x="14" y="16"/>
                    </a:cubicBezTo>
                    <a:cubicBezTo>
                      <a:pt x="14" y="16"/>
                      <a:pt x="14" y="16"/>
                      <a:pt x="14" y="16"/>
                    </a:cubicBezTo>
                    <a:cubicBezTo>
                      <a:pt x="15" y="15"/>
                      <a:pt x="16" y="14"/>
                      <a:pt x="17"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7" name="Freeform 314">
                <a:extLst>
                  <a:ext uri="{FF2B5EF4-FFF2-40B4-BE49-F238E27FC236}">
                    <a16:creationId xmlns:a16="http://schemas.microsoft.com/office/drawing/2014/main" id="{537147C7-CE95-4A83-B2CC-53E8F92A1D3A}"/>
                  </a:ext>
                </a:extLst>
              </p:cNvPr>
              <p:cNvSpPr>
                <a:spLocks/>
              </p:cNvSpPr>
              <p:nvPr/>
            </p:nvSpPr>
            <p:spPr bwMode="auto">
              <a:xfrm>
                <a:off x="2297" y="2932"/>
                <a:ext cx="10" cy="7"/>
              </a:xfrm>
              <a:custGeom>
                <a:avLst/>
                <a:gdLst>
                  <a:gd name="T0" fmla="*/ 14 w 20"/>
                  <a:gd name="T1" fmla="*/ 13 h 14"/>
                  <a:gd name="T2" fmla="*/ 20 w 20"/>
                  <a:gd name="T3" fmla="*/ 4 h 14"/>
                  <a:gd name="T4" fmla="*/ 14 w 20"/>
                  <a:gd name="T5" fmla="*/ 0 h 14"/>
                  <a:gd name="T6" fmla="*/ 1 w 20"/>
                  <a:gd name="T7" fmla="*/ 3 h 14"/>
                  <a:gd name="T8" fmla="*/ 0 w 20"/>
                  <a:gd name="T9" fmla="*/ 5 h 14"/>
                  <a:gd name="T10" fmla="*/ 2 w 20"/>
                  <a:gd name="T11" fmla="*/ 11 h 14"/>
                  <a:gd name="T12" fmla="*/ 14 w 20"/>
                  <a:gd name="T13" fmla="*/ 13 h 14"/>
                </a:gdLst>
                <a:ahLst/>
                <a:cxnLst>
                  <a:cxn ang="0">
                    <a:pos x="T0" y="T1"/>
                  </a:cxn>
                  <a:cxn ang="0">
                    <a:pos x="T2" y="T3"/>
                  </a:cxn>
                  <a:cxn ang="0">
                    <a:pos x="T4" y="T5"/>
                  </a:cxn>
                  <a:cxn ang="0">
                    <a:pos x="T6" y="T7"/>
                  </a:cxn>
                  <a:cxn ang="0">
                    <a:pos x="T8" y="T9"/>
                  </a:cxn>
                  <a:cxn ang="0">
                    <a:pos x="T10" y="T11"/>
                  </a:cxn>
                  <a:cxn ang="0">
                    <a:pos x="T12" y="T13"/>
                  </a:cxn>
                </a:cxnLst>
                <a:rect l="0" t="0" r="r" b="b"/>
                <a:pathLst>
                  <a:path w="20" h="14">
                    <a:moveTo>
                      <a:pt x="14" y="13"/>
                    </a:moveTo>
                    <a:cubicBezTo>
                      <a:pt x="18" y="13"/>
                      <a:pt x="20" y="8"/>
                      <a:pt x="20" y="4"/>
                    </a:cubicBezTo>
                    <a:cubicBezTo>
                      <a:pt x="19" y="3"/>
                      <a:pt x="16" y="0"/>
                      <a:pt x="14" y="0"/>
                    </a:cubicBezTo>
                    <a:cubicBezTo>
                      <a:pt x="10" y="1"/>
                      <a:pt x="6" y="2"/>
                      <a:pt x="1" y="3"/>
                    </a:cubicBezTo>
                    <a:cubicBezTo>
                      <a:pt x="0" y="3"/>
                      <a:pt x="0" y="4"/>
                      <a:pt x="0" y="5"/>
                    </a:cubicBezTo>
                    <a:cubicBezTo>
                      <a:pt x="0" y="7"/>
                      <a:pt x="0" y="9"/>
                      <a:pt x="2" y="11"/>
                    </a:cubicBezTo>
                    <a:cubicBezTo>
                      <a:pt x="6" y="14"/>
                      <a:pt x="10" y="14"/>
                      <a:pt x="14"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8" name="Freeform 315">
                <a:extLst>
                  <a:ext uri="{FF2B5EF4-FFF2-40B4-BE49-F238E27FC236}">
                    <a16:creationId xmlns:a16="http://schemas.microsoft.com/office/drawing/2014/main" id="{AC9F10E4-3B17-4AF0-BCCD-AFCA0DE4A340}"/>
                  </a:ext>
                </a:extLst>
              </p:cNvPr>
              <p:cNvSpPr>
                <a:spLocks/>
              </p:cNvSpPr>
              <p:nvPr/>
            </p:nvSpPr>
            <p:spPr bwMode="auto">
              <a:xfrm>
                <a:off x="3662" y="2859"/>
                <a:ext cx="10" cy="9"/>
              </a:xfrm>
              <a:custGeom>
                <a:avLst/>
                <a:gdLst>
                  <a:gd name="T0" fmla="*/ 5 w 19"/>
                  <a:gd name="T1" fmla="*/ 16 h 18"/>
                  <a:gd name="T2" fmla="*/ 18 w 19"/>
                  <a:gd name="T3" fmla="*/ 11 h 18"/>
                  <a:gd name="T4" fmla="*/ 19 w 19"/>
                  <a:gd name="T5" fmla="*/ 9 h 18"/>
                  <a:gd name="T6" fmla="*/ 11 w 19"/>
                  <a:gd name="T7" fmla="*/ 0 h 18"/>
                  <a:gd name="T8" fmla="*/ 8 w 19"/>
                  <a:gd name="T9" fmla="*/ 0 h 18"/>
                  <a:gd name="T10" fmla="*/ 2 w 19"/>
                  <a:gd name="T11" fmla="*/ 12 h 18"/>
                  <a:gd name="T12" fmla="*/ 5 w 19"/>
                  <a:gd name="T13" fmla="*/ 16 h 18"/>
                </a:gdLst>
                <a:ahLst/>
                <a:cxnLst>
                  <a:cxn ang="0">
                    <a:pos x="T0" y="T1"/>
                  </a:cxn>
                  <a:cxn ang="0">
                    <a:pos x="T2" y="T3"/>
                  </a:cxn>
                  <a:cxn ang="0">
                    <a:pos x="T4" y="T5"/>
                  </a:cxn>
                  <a:cxn ang="0">
                    <a:pos x="T6" y="T7"/>
                  </a:cxn>
                  <a:cxn ang="0">
                    <a:pos x="T8" y="T9"/>
                  </a:cxn>
                  <a:cxn ang="0">
                    <a:pos x="T10" y="T11"/>
                  </a:cxn>
                  <a:cxn ang="0">
                    <a:pos x="T12" y="T13"/>
                  </a:cxn>
                </a:cxnLst>
                <a:rect l="0" t="0" r="r" b="b"/>
                <a:pathLst>
                  <a:path w="19" h="18">
                    <a:moveTo>
                      <a:pt x="5" y="16"/>
                    </a:moveTo>
                    <a:cubicBezTo>
                      <a:pt x="9" y="18"/>
                      <a:pt x="16" y="16"/>
                      <a:pt x="18" y="11"/>
                    </a:cubicBezTo>
                    <a:cubicBezTo>
                      <a:pt x="19" y="10"/>
                      <a:pt x="18" y="10"/>
                      <a:pt x="19" y="9"/>
                    </a:cubicBezTo>
                    <a:cubicBezTo>
                      <a:pt x="17" y="5"/>
                      <a:pt x="15" y="3"/>
                      <a:pt x="11" y="0"/>
                    </a:cubicBezTo>
                    <a:cubicBezTo>
                      <a:pt x="11" y="0"/>
                      <a:pt x="9" y="0"/>
                      <a:pt x="8" y="0"/>
                    </a:cubicBezTo>
                    <a:cubicBezTo>
                      <a:pt x="2" y="1"/>
                      <a:pt x="0" y="5"/>
                      <a:pt x="2" y="12"/>
                    </a:cubicBezTo>
                    <a:cubicBezTo>
                      <a:pt x="3" y="13"/>
                      <a:pt x="4" y="15"/>
                      <a:pt x="5"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9" name="Freeform 316">
                <a:extLst>
                  <a:ext uri="{FF2B5EF4-FFF2-40B4-BE49-F238E27FC236}">
                    <a16:creationId xmlns:a16="http://schemas.microsoft.com/office/drawing/2014/main" id="{87CEE879-0FE7-4D12-A9AB-5A25AE6D824E}"/>
                  </a:ext>
                </a:extLst>
              </p:cNvPr>
              <p:cNvSpPr>
                <a:spLocks/>
              </p:cNvSpPr>
              <p:nvPr/>
            </p:nvSpPr>
            <p:spPr bwMode="auto">
              <a:xfrm>
                <a:off x="3464" y="3282"/>
                <a:ext cx="16" cy="6"/>
              </a:xfrm>
              <a:custGeom>
                <a:avLst/>
                <a:gdLst>
                  <a:gd name="T0" fmla="*/ 5 w 33"/>
                  <a:gd name="T1" fmla="*/ 0 h 11"/>
                  <a:gd name="T2" fmla="*/ 2 w 33"/>
                  <a:gd name="T3" fmla="*/ 1 h 11"/>
                  <a:gd name="T4" fmla="*/ 0 w 33"/>
                  <a:gd name="T5" fmla="*/ 4 h 11"/>
                  <a:gd name="T6" fmla="*/ 1 w 33"/>
                  <a:gd name="T7" fmla="*/ 7 h 11"/>
                  <a:gd name="T8" fmla="*/ 17 w 33"/>
                  <a:gd name="T9" fmla="*/ 11 h 11"/>
                  <a:gd name="T10" fmla="*/ 18 w 33"/>
                  <a:gd name="T11" fmla="*/ 11 h 11"/>
                  <a:gd name="T12" fmla="*/ 31 w 33"/>
                  <a:gd name="T13" fmla="*/ 9 h 11"/>
                  <a:gd name="T14" fmla="*/ 33 w 33"/>
                  <a:gd name="T15" fmla="*/ 8 h 11"/>
                  <a:gd name="T16" fmla="*/ 32 w 33"/>
                  <a:gd name="T17" fmla="*/ 5 h 11"/>
                  <a:gd name="T18" fmla="*/ 19 w 33"/>
                  <a:gd name="T19" fmla="*/ 1 h 11"/>
                  <a:gd name="T20" fmla="*/ 5 w 33"/>
                  <a:gd name="T21"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 h="11">
                    <a:moveTo>
                      <a:pt x="5" y="0"/>
                    </a:moveTo>
                    <a:cubicBezTo>
                      <a:pt x="4" y="0"/>
                      <a:pt x="3" y="1"/>
                      <a:pt x="2" y="1"/>
                    </a:cubicBezTo>
                    <a:cubicBezTo>
                      <a:pt x="1" y="2"/>
                      <a:pt x="0" y="3"/>
                      <a:pt x="0" y="4"/>
                    </a:cubicBezTo>
                    <a:cubicBezTo>
                      <a:pt x="0" y="5"/>
                      <a:pt x="0" y="6"/>
                      <a:pt x="1" y="7"/>
                    </a:cubicBezTo>
                    <a:cubicBezTo>
                      <a:pt x="6" y="8"/>
                      <a:pt x="12" y="9"/>
                      <a:pt x="17" y="11"/>
                    </a:cubicBezTo>
                    <a:cubicBezTo>
                      <a:pt x="17" y="11"/>
                      <a:pt x="18" y="11"/>
                      <a:pt x="18" y="11"/>
                    </a:cubicBezTo>
                    <a:cubicBezTo>
                      <a:pt x="23" y="10"/>
                      <a:pt x="27" y="9"/>
                      <a:pt x="31" y="9"/>
                    </a:cubicBezTo>
                    <a:cubicBezTo>
                      <a:pt x="32" y="9"/>
                      <a:pt x="33" y="8"/>
                      <a:pt x="33" y="8"/>
                    </a:cubicBezTo>
                    <a:cubicBezTo>
                      <a:pt x="32" y="7"/>
                      <a:pt x="32" y="6"/>
                      <a:pt x="32" y="5"/>
                    </a:cubicBezTo>
                    <a:cubicBezTo>
                      <a:pt x="28" y="2"/>
                      <a:pt x="24" y="1"/>
                      <a:pt x="19" y="1"/>
                    </a:cubicBezTo>
                    <a:cubicBezTo>
                      <a:pt x="14" y="1"/>
                      <a:pt x="10" y="1"/>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0" name="Freeform 317">
                <a:extLst>
                  <a:ext uri="{FF2B5EF4-FFF2-40B4-BE49-F238E27FC236}">
                    <a16:creationId xmlns:a16="http://schemas.microsoft.com/office/drawing/2014/main" id="{3EE1DDAC-9A66-48C2-B1D1-4E77294E83AE}"/>
                  </a:ext>
                </a:extLst>
              </p:cNvPr>
              <p:cNvSpPr>
                <a:spLocks/>
              </p:cNvSpPr>
              <p:nvPr/>
            </p:nvSpPr>
            <p:spPr bwMode="auto">
              <a:xfrm>
                <a:off x="2847" y="3409"/>
                <a:ext cx="12" cy="6"/>
              </a:xfrm>
              <a:custGeom>
                <a:avLst/>
                <a:gdLst>
                  <a:gd name="T0" fmla="*/ 19 w 23"/>
                  <a:gd name="T1" fmla="*/ 1 h 11"/>
                  <a:gd name="T2" fmla="*/ 12 w 23"/>
                  <a:gd name="T3" fmla="*/ 0 h 11"/>
                  <a:gd name="T4" fmla="*/ 3 w 23"/>
                  <a:gd name="T5" fmla="*/ 1 h 11"/>
                  <a:gd name="T6" fmla="*/ 0 w 23"/>
                  <a:gd name="T7" fmla="*/ 5 h 11"/>
                  <a:gd name="T8" fmla="*/ 2 w 23"/>
                  <a:gd name="T9" fmla="*/ 9 h 11"/>
                  <a:gd name="T10" fmla="*/ 5 w 23"/>
                  <a:gd name="T11" fmla="*/ 10 h 11"/>
                  <a:gd name="T12" fmla="*/ 22 w 23"/>
                  <a:gd name="T13" fmla="*/ 7 h 11"/>
                  <a:gd name="T14" fmla="*/ 23 w 23"/>
                  <a:gd name="T15" fmla="*/ 4 h 11"/>
                  <a:gd name="T16" fmla="*/ 19 w 23"/>
                  <a:gd name="T17" fmla="*/ 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11">
                    <a:moveTo>
                      <a:pt x="19" y="1"/>
                    </a:moveTo>
                    <a:cubicBezTo>
                      <a:pt x="17" y="0"/>
                      <a:pt x="15" y="0"/>
                      <a:pt x="12" y="0"/>
                    </a:cubicBezTo>
                    <a:cubicBezTo>
                      <a:pt x="9" y="0"/>
                      <a:pt x="6" y="0"/>
                      <a:pt x="3" y="1"/>
                    </a:cubicBezTo>
                    <a:cubicBezTo>
                      <a:pt x="2" y="2"/>
                      <a:pt x="1" y="4"/>
                      <a:pt x="0" y="5"/>
                    </a:cubicBezTo>
                    <a:cubicBezTo>
                      <a:pt x="0" y="6"/>
                      <a:pt x="1" y="8"/>
                      <a:pt x="2" y="9"/>
                    </a:cubicBezTo>
                    <a:cubicBezTo>
                      <a:pt x="3" y="9"/>
                      <a:pt x="4" y="10"/>
                      <a:pt x="5" y="10"/>
                    </a:cubicBezTo>
                    <a:cubicBezTo>
                      <a:pt x="11" y="11"/>
                      <a:pt x="17" y="10"/>
                      <a:pt x="22" y="7"/>
                    </a:cubicBezTo>
                    <a:cubicBezTo>
                      <a:pt x="23" y="6"/>
                      <a:pt x="23" y="5"/>
                      <a:pt x="23" y="4"/>
                    </a:cubicBezTo>
                    <a:cubicBezTo>
                      <a:pt x="21" y="3"/>
                      <a:pt x="20" y="1"/>
                      <a:pt x="19"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1" name="Freeform 318">
                <a:extLst>
                  <a:ext uri="{FF2B5EF4-FFF2-40B4-BE49-F238E27FC236}">
                    <a16:creationId xmlns:a16="http://schemas.microsoft.com/office/drawing/2014/main" id="{D272584E-C484-4A59-A25B-54DC8896EC90}"/>
                  </a:ext>
                </a:extLst>
              </p:cNvPr>
              <p:cNvSpPr>
                <a:spLocks/>
              </p:cNvSpPr>
              <p:nvPr/>
            </p:nvSpPr>
            <p:spPr bwMode="auto">
              <a:xfrm>
                <a:off x="4145" y="3443"/>
                <a:ext cx="8" cy="10"/>
              </a:xfrm>
              <a:custGeom>
                <a:avLst/>
                <a:gdLst>
                  <a:gd name="T0" fmla="*/ 2 w 16"/>
                  <a:gd name="T1" fmla="*/ 2 h 21"/>
                  <a:gd name="T2" fmla="*/ 0 w 16"/>
                  <a:gd name="T3" fmla="*/ 4 h 21"/>
                  <a:gd name="T4" fmla="*/ 7 w 16"/>
                  <a:gd name="T5" fmla="*/ 19 h 21"/>
                  <a:gd name="T6" fmla="*/ 14 w 16"/>
                  <a:gd name="T7" fmla="*/ 18 h 21"/>
                  <a:gd name="T8" fmla="*/ 14 w 16"/>
                  <a:gd name="T9" fmla="*/ 8 h 21"/>
                  <a:gd name="T10" fmla="*/ 9 w 16"/>
                  <a:gd name="T11" fmla="*/ 1 h 21"/>
                  <a:gd name="T12" fmla="*/ 2 w 16"/>
                  <a:gd name="T13" fmla="*/ 2 h 21"/>
                </a:gdLst>
                <a:ahLst/>
                <a:cxnLst>
                  <a:cxn ang="0">
                    <a:pos x="T0" y="T1"/>
                  </a:cxn>
                  <a:cxn ang="0">
                    <a:pos x="T2" y="T3"/>
                  </a:cxn>
                  <a:cxn ang="0">
                    <a:pos x="T4" y="T5"/>
                  </a:cxn>
                  <a:cxn ang="0">
                    <a:pos x="T6" y="T7"/>
                  </a:cxn>
                  <a:cxn ang="0">
                    <a:pos x="T8" y="T9"/>
                  </a:cxn>
                  <a:cxn ang="0">
                    <a:pos x="T10" y="T11"/>
                  </a:cxn>
                  <a:cxn ang="0">
                    <a:pos x="T12" y="T13"/>
                  </a:cxn>
                </a:cxnLst>
                <a:rect l="0" t="0" r="r" b="b"/>
                <a:pathLst>
                  <a:path w="16" h="21">
                    <a:moveTo>
                      <a:pt x="2" y="2"/>
                    </a:moveTo>
                    <a:cubicBezTo>
                      <a:pt x="1" y="2"/>
                      <a:pt x="0" y="4"/>
                      <a:pt x="0" y="4"/>
                    </a:cubicBezTo>
                    <a:cubicBezTo>
                      <a:pt x="2" y="9"/>
                      <a:pt x="4" y="15"/>
                      <a:pt x="7" y="19"/>
                    </a:cubicBezTo>
                    <a:cubicBezTo>
                      <a:pt x="9" y="21"/>
                      <a:pt x="13" y="21"/>
                      <a:pt x="14" y="18"/>
                    </a:cubicBezTo>
                    <a:cubicBezTo>
                      <a:pt x="16" y="15"/>
                      <a:pt x="16" y="11"/>
                      <a:pt x="14" y="8"/>
                    </a:cubicBezTo>
                    <a:cubicBezTo>
                      <a:pt x="13" y="5"/>
                      <a:pt x="11" y="3"/>
                      <a:pt x="9" y="1"/>
                    </a:cubicBezTo>
                    <a:cubicBezTo>
                      <a:pt x="7" y="1"/>
                      <a:pt x="4" y="0"/>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2" name="Freeform 319">
                <a:extLst>
                  <a:ext uri="{FF2B5EF4-FFF2-40B4-BE49-F238E27FC236}">
                    <a16:creationId xmlns:a16="http://schemas.microsoft.com/office/drawing/2014/main" id="{FB2723B4-123D-4495-88F9-53890EEB0CB5}"/>
                  </a:ext>
                </a:extLst>
              </p:cNvPr>
              <p:cNvSpPr>
                <a:spLocks/>
              </p:cNvSpPr>
              <p:nvPr/>
            </p:nvSpPr>
            <p:spPr bwMode="auto">
              <a:xfrm>
                <a:off x="4136" y="3610"/>
                <a:ext cx="12" cy="7"/>
              </a:xfrm>
              <a:custGeom>
                <a:avLst/>
                <a:gdLst>
                  <a:gd name="T0" fmla="*/ 1 w 24"/>
                  <a:gd name="T1" fmla="*/ 7 h 15"/>
                  <a:gd name="T2" fmla="*/ 16 w 24"/>
                  <a:gd name="T3" fmla="*/ 14 h 15"/>
                  <a:gd name="T4" fmla="*/ 21 w 24"/>
                  <a:gd name="T5" fmla="*/ 14 h 15"/>
                  <a:gd name="T6" fmla="*/ 23 w 24"/>
                  <a:gd name="T7" fmla="*/ 9 h 15"/>
                  <a:gd name="T8" fmla="*/ 22 w 24"/>
                  <a:gd name="T9" fmla="*/ 6 h 15"/>
                  <a:gd name="T10" fmla="*/ 5 w 24"/>
                  <a:gd name="T11" fmla="*/ 0 h 15"/>
                  <a:gd name="T12" fmla="*/ 2 w 24"/>
                  <a:gd name="T13" fmla="*/ 1 h 15"/>
                  <a:gd name="T14" fmla="*/ 0 w 24"/>
                  <a:gd name="T15" fmla="*/ 4 h 15"/>
                  <a:gd name="T16" fmla="*/ 1 w 24"/>
                  <a:gd name="T17" fmla="*/ 7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 h="15">
                    <a:moveTo>
                      <a:pt x="1" y="7"/>
                    </a:moveTo>
                    <a:cubicBezTo>
                      <a:pt x="7" y="8"/>
                      <a:pt x="11" y="12"/>
                      <a:pt x="16" y="14"/>
                    </a:cubicBezTo>
                    <a:cubicBezTo>
                      <a:pt x="17" y="15"/>
                      <a:pt x="19" y="14"/>
                      <a:pt x="21" y="14"/>
                    </a:cubicBezTo>
                    <a:cubicBezTo>
                      <a:pt x="23" y="14"/>
                      <a:pt x="24" y="11"/>
                      <a:pt x="23" y="9"/>
                    </a:cubicBezTo>
                    <a:cubicBezTo>
                      <a:pt x="23" y="8"/>
                      <a:pt x="22" y="7"/>
                      <a:pt x="22" y="6"/>
                    </a:cubicBezTo>
                    <a:cubicBezTo>
                      <a:pt x="18" y="2"/>
                      <a:pt x="12" y="0"/>
                      <a:pt x="5" y="0"/>
                    </a:cubicBezTo>
                    <a:cubicBezTo>
                      <a:pt x="5" y="1"/>
                      <a:pt x="3" y="1"/>
                      <a:pt x="2" y="1"/>
                    </a:cubicBezTo>
                    <a:cubicBezTo>
                      <a:pt x="1" y="2"/>
                      <a:pt x="1" y="3"/>
                      <a:pt x="0" y="4"/>
                    </a:cubicBezTo>
                    <a:cubicBezTo>
                      <a:pt x="0" y="5"/>
                      <a:pt x="1" y="7"/>
                      <a:pt x="1"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3" name="Freeform 320">
                <a:extLst>
                  <a:ext uri="{FF2B5EF4-FFF2-40B4-BE49-F238E27FC236}">
                    <a16:creationId xmlns:a16="http://schemas.microsoft.com/office/drawing/2014/main" id="{5BAFAD28-A57F-4FE4-9371-1642FA0A1ECC}"/>
                  </a:ext>
                </a:extLst>
              </p:cNvPr>
              <p:cNvSpPr>
                <a:spLocks/>
              </p:cNvSpPr>
              <p:nvPr/>
            </p:nvSpPr>
            <p:spPr bwMode="auto">
              <a:xfrm>
                <a:off x="2807" y="2741"/>
                <a:ext cx="5" cy="13"/>
              </a:xfrm>
              <a:custGeom>
                <a:avLst/>
                <a:gdLst>
                  <a:gd name="T0" fmla="*/ 3 w 11"/>
                  <a:gd name="T1" fmla="*/ 25 h 26"/>
                  <a:gd name="T2" fmla="*/ 7 w 11"/>
                  <a:gd name="T3" fmla="*/ 24 h 26"/>
                  <a:gd name="T4" fmla="*/ 11 w 11"/>
                  <a:gd name="T5" fmla="*/ 6 h 26"/>
                  <a:gd name="T6" fmla="*/ 11 w 11"/>
                  <a:gd name="T7" fmla="*/ 2 h 26"/>
                  <a:gd name="T8" fmla="*/ 9 w 11"/>
                  <a:gd name="T9" fmla="*/ 0 h 26"/>
                  <a:gd name="T10" fmla="*/ 6 w 11"/>
                  <a:gd name="T11" fmla="*/ 1 h 26"/>
                  <a:gd name="T12" fmla="*/ 0 w 11"/>
                  <a:gd name="T13" fmla="*/ 14 h 26"/>
                  <a:gd name="T14" fmla="*/ 0 w 11"/>
                  <a:gd name="T15" fmla="*/ 21 h 26"/>
                  <a:gd name="T16" fmla="*/ 3 w 11"/>
                  <a:gd name="T17" fmla="*/ 25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26">
                    <a:moveTo>
                      <a:pt x="3" y="25"/>
                    </a:moveTo>
                    <a:cubicBezTo>
                      <a:pt x="4" y="26"/>
                      <a:pt x="6" y="25"/>
                      <a:pt x="7" y="24"/>
                    </a:cubicBezTo>
                    <a:cubicBezTo>
                      <a:pt x="10" y="19"/>
                      <a:pt x="10" y="13"/>
                      <a:pt x="11" y="6"/>
                    </a:cubicBezTo>
                    <a:cubicBezTo>
                      <a:pt x="11" y="5"/>
                      <a:pt x="11" y="3"/>
                      <a:pt x="11" y="2"/>
                    </a:cubicBezTo>
                    <a:cubicBezTo>
                      <a:pt x="11" y="1"/>
                      <a:pt x="10" y="0"/>
                      <a:pt x="9" y="0"/>
                    </a:cubicBezTo>
                    <a:cubicBezTo>
                      <a:pt x="8" y="0"/>
                      <a:pt x="7" y="0"/>
                      <a:pt x="6" y="1"/>
                    </a:cubicBezTo>
                    <a:cubicBezTo>
                      <a:pt x="4" y="6"/>
                      <a:pt x="2" y="10"/>
                      <a:pt x="0" y="14"/>
                    </a:cubicBezTo>
                    <a:cubicBezTo>
                      <a:pt x="0" y="16"/>
                      <a:pt x="0" y="19"/>
                      <a:pt x="0" y="21"/>
                    </a:cubicBezTo>
                    <a:cubicBezTo>
                      <a:pt x="0" y="22"/>
                      <a:pt x="2" y="23"/>
                      <a:pt x="3"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4" name="Freeform 321">
                <a:extLst>
                  <a:ext uri="{FF2B5EF4-FFF2-40B4-BE49-F238E27FC236}">
                    <a16:creationId xmlns:a16="http://schemas.microsoft.com/office/drawing/2014/main" id="{1E4118A7-23AE-4023-8355-92F5E13932E9}"/>
                  </a:ext>
                </a:extLst>
              </p:cNvPr>
              <p:cNvSpPr>
                <a:spLocks/>
              </p:cNvSpPr>
              <p:nvPr/>
            </p:nvSpPr>
            <p:spPr bwMode="auto">
              <a:xfrm>
                <a:off x="4387" y="3582"/>
                <a:ext cx="9" cy="10"/>
              </a:xfrm>
              <a:custGeom>
                <a:avLst/>
                <a:gdLst>
                  <a:gd name="T0" fmla="*/ 4 w 18"/>
                  <a:gd name="T1" fmla="*/ 0 h 19"/>
                  <a:gd name="T2" fmla="*/ 2 w 18"/>
                  <a:gd name="T3" fmla="*/ 0 h 19"/>
                  <a:gd name="T4" fmla="*/ 1 w 18"/>
                  <a:gd name="T5" fmla="*/ 4 h 19"/>
                  <a:gd name="T6" fmla="*/ 7 w 18"/>
                  <a:gd name="T7" fmla="*/ 17 h 19"/>
                  <a:gd name="T8" fmla="*/ 15 w 18"/>
                  <a:gd name="T9" fmla="*/ 17 h 19"/>
                  <a:gd name="T10" fmla="*/ 16 w 18"/>
                  <a:gd name="T11" fmla="*/ 10 h 19"/>
                  <a:gd name="T12" fmla="*/ 4 w 18"/>
                  <a:gd name="T13" fmla="*/ 0 h 19"/>
                </a:gdLst>
                <a:ahLst/>
                <a:cxnLst>
                  <a:cxn ang="0">
                    <a:pos x="T0" y="T1"/>
                  </a:cxn>
                  <a:cxn ang="0">
                    <a:pos x="T2" y="T3"/>
                  </a:cxn>
                  <a:cxn ang="0">
                    <a:pos x="T4" y="T5"/>
                  </a:cxn>
                  <a:cxn ang="0">
                    <a:pos x="T6" y="T7"/>
                  </a:cxn>
                  <a:cxn ang="0">
                    <a:pos x="T8" y="T9"/>
                  </a:cxn>
                  <a:cxn ang="0">
                    <a:pos x="T10" y="T11"/>
                  </a:cxn>
                  <a:cxn ang="0">
                    <a:pos x="T12" y="T13"/>
                  </a:cxn>
                </a:cxnLst>
                <a:rect l="0" t="0" r="r" b="b"/>
                <a:pathLst>
                  <a:path w="18" h="19">
                    <a:moveTo>
                      <a:pt x="4" y="0"/>
                    </a:moveTo>
                    <a:cubicBezTo>
                      <a:pt x="3" y="0"/>
                      <a:pt x="3" y="0"/>
                      <a:pt x="2" y="0"/>
                    </a:cubicBezTo>
                    <a:cubicBezTo>
                      <a:pt x="1" y="1"/>
                      <a:pt x="0" y="3"/>
                      <a:pt x="1" y="4"/>
                    </a:cubicBezTo>
                    <a:cubicBezTo>
                      <a:pt x="1" y="10"/>
                      <a:pt x="5" y="13"/>
                      <a:pt x="7" y="17"/>
                    </a:cubicBezTo>
                    <a:cubicBezTo>
                      <a:pt x="9" y="19"/>
                      <a:pt x="13" y="19"/>
                      <a:pt x="15" y="17"/>
                    </a:cubicBezTo>
                    <a:cubicBezTo>
                      <a:pt x="17" y="16"/>
                      <a:pt x="18" y="12"/>
                      <a:pt x="16" y="10"/>
                    </a:cubicBezTo>
                    <a:cubicBezTo>
                      <a:pt x="13" y="6"/>
                      <a:pt x="8" y="3"/>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5" name="Freeform 322">
                <a:extLst>
                  <a:ext uri="{FF2B5EF4-FFF2-40B4-BE49-F238E27FC236}">
                    <a16:creationId xmlns:a16="http://schemas.microsoft.com/office/drawing/2014/main" id="{91C251EC-96AA-4968-84EC-7419C68BFA8C}"/>
                  </a:ext>
                </a:extLst>
              </p:cNvPr>
              <p:cNvSpPr>
                <a:spLocks/>
              </p:cNvSpPr>
              <p:nvPr/>
            </p:nvSpPr>
            <p:spPr bwMode="auto">
              <a:xfrm>
                <a:off x="2831" y="3004"/>
                <a:ext cx="8" cy="10"/>
              </a:xfrm>
              <a:custGeom>
                <a:avLst/>
                <a:gdLst>
                  <a:gd name="T0" fmla="*/ 8 w 16"/>
                  <a:gd name="T1" fmla="*/ 2 h 20"/>
                  <a:gd name="T2" fmla="*/ 2 w 16"/>
                  <a:gd name="T3" fmla="*/ 17 h 20"/>
                  <a:gd name="T4" fmla="*/ 5 w 16"/>
                  <a:gd name="T5" fmla="*/ 20 h 20"/>
                  <a:gd name="T6" fmla="*/ 8 w 16"/>
                  <a:gd name="T7" fmla="*/ 19 h 20"/>
                  <a:gd name="T8" fmla="*/ 14 w 16"/>
                  <a:gd name="T9" fmla="*/ 11 h 20"/>
                  <a:gd name="T10" fmla="*/ 15 w 16"/>
                  <a:gd name="T11" fmla="*/ 8 h 20"/>
                  <a:gd name="T12" fmla="*/ 14 w 16"/>
                  <a:gd name="T13" fmla="*/ 2 h 20"/>
                  <a:gd name="T14" fmla="*/ 8 w 16"/>
                  <a:gd name="T15" fmla="*/ 2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20">
                    <a:moveTo>
                      <a:pt x="8" y="2"/>
                    </a:moveTo>
                    <a:cubicBezTo>
                      <a:pt x="3" y="5"/>
                      <a:pt x="0" y="11"/>
                      <a:pt x="2" y="17"/>
                    </a:cubicBezTo>
                    <a:cubicBezTo>
                      <a:pt x="3" y="18"/>
                      <a:pt x="4" y="19"/>
                      <a:pt x="5" y="20"/>
                    </a:cubicBezTo>
                    <a:cubicBezTo>
                      <a:pt x="7" y="19"/>
                      <a:pt x="8" y="19"/>
                      <a:pt x="8" y="19"/>
                    </a:cubicBezTo>
                    <a:cubicBezTo>
                      <a:pt x="10" y="16"/>
                      <a:pt x="12" y="14"/>
                      <a:pt x="14" y="11"/>
                    </a:cubicBezTo>
                    <a:cubicBezTo>
                      <a:pt x="15" y="10"/>
                      <a:pt x="15" y="9"/>
                      <a:pt x="15" y="8"/>
                    </a:cubicBezTo>
                    <a:cubicBezTo>
                      <a:pt x="16" y="6"/>
                      <a:pt x="16" y="3"/>
                      <a:pt x="14" y="2"/>
                    </a:cubicBezTo>
                    <a:cubicBezTo>
                      <a:pt x="12" y="1"/>
                      <a:pt x="10" y="0"/>
                      <a:pt x="8"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6" name="Freeform 323">
                <a:extLst>
                  <a:ext uri="{FF2B5EF4-FFF2-40B4-BE49-F238E27FC236}">
                    <a16:creationId xmlns:a16="http://schemas.microsoft.com/office/drawing/2014/main" id="{21C2CDF9-5A9B-4F76-9BC0-813B49B5D93B}"/>
                  </a:ext>
                </a:extLst>
              </p:cNvPr>
              <p:cNvSpPr>
                <a:spLocks/>
              </p:cNvSpPr>
              <p:nvPr/>
            </p:nvSpPr>
            <p:spPr bwMode="auto">
              <a:xfrm>
                <a:off x="4303" y="2952"/>
                <a:ext cx="8" cy="11"/>
              </a:xfrm>
              <a:custGeom>
                <a:avLst/>
                <a:gdLst>
                  <a:gd name="T0" fmla="*/ 7 w 15"/>
                  <a:gd name="T1" fmla="*/ 0 h 22"/>
                  <a:gd name="T2" fmla="*/ 3 w 15"/>
                  <a:gd name="T3" fmla="*/ 4 h 22"/>
                  <a:gd name="T4" fmla="*/ 1 w 15"/>
                  <a:gd name="T5" fmla="*/ 11 h 22"/>
                  <a:gd name="T6" fmla="*/ 5 w 15"/>
                  <a:gd name="T7" fmla="*/ 22 h 22"/>
                  <a:gd name="T8" fmla="*/ 6 w 15"/>
                  <a:gd name="T9" fmla="*/ 22 h 22"/>
                  <a:gd name="T10" fmla="*/ 7 w 15"/>
                  <a:gd name="T11" fmla="*/ 21 h 22"/>
                  <a:gd name="T12" fmla="*/ 13 w 15"/>
                  <a:gd name="T13" fmla="*/ 10 h 22"/>
                  <a:gd name="T14" fmla="*/ 12 w 15"/>
                  <a:gd name="T15" fmla="*/ 1 h 22"/>
                  <a:gd name="T16" fmla="*/ 7 w 15"/>
                  <a:gd name="T17" fmla="*/ 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22">
                    <a:moveTo>
                      <a:pt x="7" y="0"/>
                    </a:moveTo>
                    <a:cubicBezTo>
                      <a:pt x="6" y="1"/>
                      <a:pt x="4" y="2"/>
                      <a:pt x="3" y="4"/>
                    </a:cubicBezTo>
                    <a:cubicBezTo>
                      <a:pt x="1" y="6"/>
                      <a:pt x="0" y="8"/>
                      <a:pt x="1" y="11"/>
                    </a:cubicBezTo>
                    <a:cubicBezTo>
                      <a:pt x="2" y="15"/>
                      <a:pt x="4" y="18"/>
                      <a:pt x="5" y="22"/>
                    </a:cubicBezTo>
                    <a:cubicBezTo>
                      <a:pt x="5" y="22"/>
                      <a:pt x="5" y="22"/>
                      <a:pt x="6" y="22"/>
                    </a:cubicBezTo>
                    <a:cubicBezTo>
                      <a:pt x="6" y="22"/>
                      <a:pt x="7" y="22"/>
                      <a:pt x="7" y="21"/>
                    </a:cubicBezTo>
                    <a:cubicBezTo>
                      <a:pt x="8" y="17"/>
                      <a:pt x="11" y="14"/>
                      <a:pt x="13" y="10"/>
                    </a:cubicBezTo>
                    <a:cubicBezTo>
                      <a:pt x="15" y="7"/>
                      <a:pt x="14" y="4"/>
                      <a:pt x="12" y="1"/>
                    </a:cubicBezTo>
                    <a:cubicBezTo>
                      <a:pt x="10" y="0"/>
                      <a:pt x="8" y="0"/>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7" name="Oval 324">
                <a:extLst>
                  <a:ext uri="{FF2B5EF4-FFF2-40B4-BE49-F238E27FC236}">
                    <a16:creationId xmlns:a16="http://schemas.microsoft.com/office/drawing/2014/main" id="{1153BEF8-1097-489C-AEA5-4640E40BA86B}"/>
                  </a:ext>
                </a:extLst>
              </p:cNvPr>
              <p:cNvSpPr>
                <a:spLocks noChangeArrowheads="1"/>
              </p:cNvSpPr>
              <p:nvPr/>
            </p:nvSpPr>
            <p:spPr bwMode="auto">
              <a:xfrm>
                <a:off x="2896" y="3184"/>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8" name="Freeform 325">
                <a:extLst>
                  <a:ext uri="{FF2B5EF4-FFF2-40B4-BE49-F238E27FC236}">
                    <a16:creationId xmlns:a16="http://schemas.microsoft.com/office/drawing/2014/main" id="{6C5E8C2E-FFD2-4BE2-A00E-1FCCC6FCDF73}"/>
                  </a:ext>
                </a:extLst>
              </p:cNvPr>
              <p:cNvSpPr>
                <a:spLocks/>
              </p:cNvSpPr>
              <p:nvPr/>
            </p:nvSpPr>
            <p:spPr bwMode="auto">
              <a:xfrm>
                <a:off x="2893" y="3178"/>
                <a:ext cx="13" cy="9"/>
              </a:xfrm>
              <a:custGeom>
                <a:avLst/>
                <a:gdLst>
                  <a:gd name="T0" fmla="*/ 16 w 24"/>
                  <a:gd name="T1" fmla="*/ 18 h 18"/>
                  <a:gd name="T2" fmla="*/ 22 w 24"/>
                  <a:gd name="T3" fmla="*/ 18 h 18"/>
                  <a:gd name="T4" fmla="*/ 16 w 24"/>
                  <a:gd name="T5" fmla="*/ 7 h 18"/>
                  <a:gd name="T6" fmla="*/ 3 w 24"/>
                  <a:gd name="T7" fmla="*/ 0 h 18"/>
                  <a:gd name="T8" fmla="*/ 1 w 24"/>
                  <a:gd name="T9" fmla="*/ 1 h 18"/>
                  <a:gd name="T10" fmla="*/ 1 w 24"/>
                  <a:gd name="T11" fmla="*/ 2 h 18"/>
                  <a:gd name="T12" fmla="*/ 6 w 24"/>
                  <a:gd name="T13" fmla="*/ 12 h 18"/>
                  <a:gd name="T14" fmla="*/ 11 w 24"/>
                  <a:gd name="T15" fmla="*/ 13 h 18"/>
                  <a:gd name="T16" fmla="*/ 16 w 24"/>
                  <a:gd name="T17"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 h="18">
                    <a:moveTo>
                      <a:pt x="16" y="18"/>
                    </a:moveTo>
                    <a:cubicBezTo>
                      <a:pt x="18" y="18"/>
                      <a:pt x="20" y="18"/>
                      <a:pt x="22" y="18"/>
                    </a:cubicBezTo>
                    <a:cubicBezTo>
                      <a:pt x="23" y="8"/>
                      <a:pt x="24" y="11"/>
                      <a:pt x="16" y="7"/>
                    </a:cubicBezTo>
                    <a:cubicBezTo>
                      <a:pt x="11" y="5"/>
                      <a:pt x="7" y="4"/>
                      <a:pt x="3" y="0"/>
                    </a:cubicBezTo>
                    <a:cubicBezTo>
                      <a:pt x="3" y="0"/>
                      <a:pt x="2" y="0"/>
                      <a:pt x="1" y="1"/>
                    </a:cubicBezTo>
                    <a:cubicBezTo>
                      <a:pt x="0" y="1"/>
                      <a:pt x="0" y="2"/>
                      <a:pt x="1" y="2"/>
                    </a:cubicBezTo>
                    <a:cubicBezTo>
                      <a:pt x="2" y="5"/>
                      <a:pt x="4" y="9"/>
                      <a:pt x="6" y="12"/>
                    </a:cubicBezTo>
                    <a:cubicBezTo>
                      <a:pt x="8" y="12"/>
                      <a:pt x="10" y="13"/>
                      <a:pt x="11" y="13"/>
                    </a:cubicBezTo>
                    <a:cubicBezTo>
                      <a:pt x="14" y="14"/>
                      <a:pt x="15" y="16"/>
                      <a:pt x="16"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9" name="Freeform 326">
                <a:extLst>
                  <a:ext uri="{FF2B5EF4-FFF2-40B4-BE49-F238E27FC236}">
                    <a16:creationId xmlns:a16="http://schemas.microsoft.com/office/drawing/2014/main" id="{9DD0945F-35CD-4D3A-9935-7AA6E3519AF5}"/>
                  </a:ext>
                </a:extLst>
              </p:cNvPr>
              <p:cNvSpPr>
                <a:spLocks/>
              </p:cNvSpPr>
              <p:nvPr/>
            </p:nvSpPr>
            <p:spPr bwMode="auto">
              <a:xfrm>
                <a:off x="2901" y="3187"/>
                <a:ext cx="1" cy="1"/>
              </a:xfrm>
              <a:custGeom>
                <a:avLst/>
                <a:gdLst>
                  <a:gd name="T0" fmla="*/ 1 w 1"/>
                  <a:gd name="T1" fmla="*/ 0 h 1"/>
                  <a:gd name="T2" fmla="*/ 0 w 1"/>
                  <a:gd name="T3" fmla="*/ 0 h 1"/>
                  <a:gd name="T4" fmla="*/ 1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1" y="0"/>
                      <a:pt x="1" y="0"/>
                      <a:pt x="0" y="0"/>
                    </a:cubicBezTo>
                    <a:cubicBezTo>
                      <a:pt x="1" y="0"/>
                      <a:pt x="1" y="1"/>
                      <a:pt x="1" y="1"/>
                    </a:cubicBezTo>
                    <a:cubicBezTo>
                      <a:pt x="1" y="1"/>
                      <a:pt x="1" y="1"/>
                      <a:pt x="1" y="1"/>
                    </a:cubicBezTo>
                    <a:cubicBezTo>
                      <a:pt x="1"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0" name="Freeform 327">
                <a:extLst>
                  <a:ext uri="{FF2B5EF4-FFF2-40B4-BE49-F238E27FC236}">
                    <a16:creationId xmlns:a16="http://schemas.microsoft.com/office/drawing/2014/main" id="{02A1B43F-A508-4254-A4BF-E0F55AFB0919}"/>
                  </a:ext>
                </a:extLst>
              </p:cNvPr>
              <p:cNvSpPr>
                <a:spLocks/>
              </p:cNvSpPr>
              <p:nvPr/>
            </p:nvSpPr>
            <p:spPr bwMode="auto">
              <a:xfrm>
                <a:off x="4271" y="3144"/>
                <a:ext cx="10" cy="12"/>
              </a:xfrm>
              <a:custGeom>
                <a:avLst/>
                <a:gdLst>
                  <a:gd name="T0" fmla="*/ 3 w 19"/>
                  <a:gd name="T1" fmla="*/ 23 h 24"/>
                  <a:gd name="T2" fmla="*/ 19 w 19"/>
                  <a:gd name="T3" fmla="*/ 5 h 24"/>
                  <a:gd name="T4" fmla="*/ 19 w 19"/>
                  <a:gd name="T5" fmla="*/ 2 h 24"/>
                  <a:gd name="T6" fmla="*/ 18 w 19"/>
                  <a:gd name="T7" fmla="*/ 1 h 24"/>
                  <a:gd name="T8" fmla="*/ 12 w 19"/>
                  <a:gd name="T9" fmla="*/ 3 h 24"/>
                  <a:gd name="T10" fmla="*/ 5 w 19"/>
                  <a:gd name="T11" fmla="*/ 9 h 24"/>
                  <a:gd name="T12" fmla="*/ 1 w 19"/>
                  <a:gd name="T13" fmla="*/ 18 h 24"/>
                  <a:gd name="T14" fmla="*/ 0 w 19"/>
                  <a:gd name="T15" fmla="*/ 21 h 24"/>
                  <a:gd name="T16" fmla="*/ 2 w 19"/>
                  <a:gd name="T17" fmla="*/ 23 h 24"/>
                  <a:gd name="T18" fmla="*/ 3 w 19"/>
                  <a:gd name="T19" fmla="*/ 23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 h="24">
                    <a:moveTo>
                      <a:pt x="3" y="23"/>
                    </a:moveTo>
                    <a:cubicBezTo>
                      <a:pt x="8" y="16"/>
                      <a:pt x="13" y="10"/>
                      <a:pt x="19" y="5"/>
                    </a:cubicBezTo>
                    <a:cubicBezTo>
                      <a:pt x="19" y="4"/>
                      <a:pt x="19" y="3"/>
                      <a:pt x="19" y="2"/>
                    </a:cubicBezTo>
                    <a:cubicBezTo>
                      <a:pt x="18" y="1"/>
                      <a:pt x="18" y="1"/>
                      <a:pt x="18" y="1"/>
                    </a:cubicBezTo>
                    <a:cubicBezTo>
                      <a:pt x="15" y="0"/>
                      <a:pt x="14" y="3"/>
                      <a:pt x="12" y="3"/>
                    </a:cubicBezTo>
                    <a:cubicBezTo>
                      <a:pt x="9" y="5"/>
                      <a:pt x="6" y="6"/>
                      <a:pt x="5" y="9"/>
                    </a:cubicBezTo>
                    <a:cubicBezTo>
                      <a:pt x="4" y="12"/>
                      <a:pt x="2" y="15"/>
                      <a:pt x="1" y="18"/>
                    </a:cubicBezTo>
                    <a:cubicBezTo>
                      <a:pt x="0" y="19"/>
                      <a:pt x="0" y="20"/>
                      <a:pt x="0" y="21"/>
                    </a:cubicBezTo>
                    <a:cubicBezTo>
                      <a:pt x="0" y="22"/>
                      <a:pt x="1" y="23"/>
                      <a:pt x="2" y="23"/>
                    </a:cubicBezTo>
                    <a:cubicBezTo>
                      <a:pt x="2" y="24"/>
                      <a:pt x="3" y="23"/>
                      <a:pt x="3"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1" name="Freeform 328">
                <a:extLst>
                  <a:ext uri="{FF2B5EF4-FFF2-40B4-BE49-F238E27FC236}">
                    <a16:creationId xmlns:a16="http://schemas.microsoft.com/office/drawing/2014/main" id="{8C52AE44-0D86-43EA-905D-CCDB6BB22D6B}"/>
                  </a:ext>
                </a:extLst>
              </p:cNvPr>
              <p:cNvSpPr>
                <a:spLocks/>
              </p:cNvSpPr>
              <p:nvPr/>
            </p:nvSpPr>
            <p:spPr bwMode="auto">
              <a:xfrm>
                <a:off x="4186" y="3564"/>
                <a:ext cx="9" cy="7"/>
              </a:xfrm>
              <a:custGeom>
                <a:avLst/>
                <a:gdLst>
                  <a:gd name="T0" fmla="*/ 16 w 17"/>
                  <a:gd name="T1" fmla="*/ 10 h 14"/>
                  <a:gd name="T2" fmla="*/ 17 w 17"/>
                  <a:gd name="T3" fmla="*/ 7 h 14"/>
                  <a:gd name="T4" fmla="*/ 16 w 17"/>
                  <a:gd name="T5" fmla="*/ 5 h 14"/>
                  <a:gd name="T6" fmla="*/ 1 w 17"/>
                  <a:gd name="T7" fmla="*/ 5 h 14"/>
                  <a:gd name="T8" fmla="*/ 1 w 17"/>
                  <a:gd name="T9" fmla="*/ 9 h 14"/>
                  <a:gd name="T10" fmla="*/ 12 w 17"/>
                  <a:gd name="T11" fmla="*/ 13 h 14"/>
                  <a:gd name="T12" fmla="*/ 16 w 17"/>
                  <a:gd name="T13" fmla="*/ 10 h 14"/>
                </a:gdLst>
                <a:ahLst/>
                <a:cxnLst>
                  <a:cxn ang="0">
                    <a:pos x="T0" y="T1"/>
                  </a:cxn>
                  <a:cxn ang="0">
                    <a:pos x="T2" y="T3"/>
                  </a:cxn>
                  <a:cxn ang="0">
                    <a:pos x="T4" y="T5"/>
                  </a:cxn>
                  <a:cxn ang="0">
                    <a:pos x="T6" y="T7"/>
                  </a:cxn>
                  <a:cxn ang="0">
                    <a:pos x="T8" y="T9"/>
                  </a:cxn>
                  <a:cxn ang="0">
                    <a:pos x="T10" y="T11"/>
                  </a:cxn>
                  <a:cxn ang="0">
                    <a:pos x="T12" y="T13"/>
                  </a:cxn>
                </a:cxnLst>
                <a:rect l="0" t="0" r="r" b="b"/>
                <a:pathLst>
                  <a:path w="17" h="14">
                    <a:moveTo>
                      <a:pt x="16" y="10"/>
                    </a:moveTo>
                    <a:cubicBezTo>
                      <a:pt x="17" y="10"/>
                      <a:pt x="17" y="8"/>
                      <a:pt x="17" y="7"/>
                    </a:cubicBezTo>
                    <a:cubicBezTo>
                      <a:pt x="17" y="6"/>
                      <a:pt x="17" y="5"/>
                      <a:pt x="16" y="5"/>
                    </a:cubicBezTo>
                    <a:cubicBezTo>
                      <a:pt x="12" y="0"/>
                      <a:pt x="5" y="0"/>
                      <a:pt x="1" y="5"/>
                    </a:cubicBezTo>
                    <a:cubicBezTo>
                      <a:pt x="0" y="6"/>
                      <a:pt x="0" y="8"/>
                      <a:pt x="1" y="9"/>
                    </a:cubicBezTo>
                    <a:cubicBezTo>
                      <a:pt x="4" y="12"/>
                      <a:pt x="8" y="14"/>
                      <a:pt x="12" y="13"/>
                    </a:cubicBezTo>
                    <a:cubicBezTo>
                      <a:pt x="14" y="12"/>
                      <a:pt x="15" y="11"/>
                      <a:pt x="16"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2" name="Freeform 329">
                <a:extLst>
                  <a:ext uri="{FF2B5EF4-FFF2-40B4-BE49-F238E27FC236}">
                    <a16:creationId xmlns:a16="http://schemas.microsoft.com/office/drawing/2014/main" id="{7878E16C-6DB8-4DBA-A382-6911767E7C82}"/>
                  </a:ext>
                </a:extLst>
              </p:cNvPr>
              <p:cNvSpPr>
                <a:spLocks/>
              </p:cNvSpPr>
              <p:nvPr/>
            </p:nvSpPr>
            <p:spPr bwMode="auto">
              <a:xfrm>
                <a:off x="3211" y="2857"/>
                <a:ext cx="7" cy="9"/>
              </a:xfrm>
              <a:custGeom>
                <a:avLst/>
                <a:gdLst>
                  <a:gd name="T0" fmla="*/ 2 w 14"/>
                  <a:gd name="T1" fmla="*/ 3 h 17"/>
                  <a:gd name="T2" fmla="*/ 1 w 14"/>
                  <a:gd name="T3" fmla="*/ 8 h 17"/>
                  <a:gd name="T4" fmla="*/ 4 w 14"/>
                  <a:gd name="T5" fmla="*/ 15 h 17"/>
                  <a:gd name="T6" fmla="*/ 13 w 14"/>
                  <a:gd name="T7" fmla="*/ 15 h 17"/>
                  <a:gd name="T8" fmla="*/ 14 w 14"/>
                  <a:gd name="T9" fmla="*/ 14 h 17"/>
                  <a:gd name="T10" fmla="*/ 14 w 14"/>
                  <a:gd name="T11" fmla="*/ 12 h 17"/>
                  <a:gd name="T12" fmla="*/ 10 w 14"/>
                  <a:gd name="T13" fmla="*/ 3 h 17"/>
                  <a:gd name="T14" fmla="*/ 2 w 14"/>
                  <a:gd name="T15" fmla="*/ 3 h 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17">
                    <a:moveTo>
                      <a:pt x="2" y="3"/>
                    </a:moveTo>
                    <a:cubicBezTo>
                      <a:pt x="1" y="5"/>
                      <a:pt x="1" y="6"/>
                      <a:pt x="1" y="8"/>
                    </a:cubicBezTo>
                    <a:cubicBezTo>
                      <a:pt x="0" y="11"/>
                      <a:pt x="1" y="13"/>
                      <a:pt x="4" y="15"/>
                    </a:cubicBezTo>
                    <a:cubicBezTo>
                      <a:pt x="7" y="16"/>
                      <a:pt x="10" y="17"/>
                      <a:pt x="13" y="15"/>
                    </a:cubicBezTo>
                    <a:cubicBezTo>
                      <a:pt x="13" y="14"/>
                      <a:pt x="13" y="14"/>
                      <a:pt x="14" y="14"/>
                    </a:cubicBezTo>
                    <a:cubicBezTo>
                      <a:pt x="14" y="13"/>
                      <a:pt x="14" y="12"/>
                      <a:pt x="14" y="12"/>
                    </a:cubicBezTo>
                    <a:cubicBezTo>
                      <a:pt x="13" y="9"/>
                      <a:pt x="12" y="6"/>
                      <a:pt x="10" y="3"/>
                    </a:cubicBezTo>
                    <a:cubicBezTo>
                      <a:pt x="9" y="0"/>
                      <a:pt x="4" y="0"/>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3" name="Freeform 330">
                <a:extLst>
                  <a:ext uri="{FF2B5EF4-FFF2-40B4-BE49-F238E27FC236}">
                    <a16:creationId xmlns:a16="http://schemas.microsoft.com/office/drawing/2014/main" id="{065FDC99-A9C1-4C9A-B683-12D9A85621B2}"/>
                  </a:ext>
                </a:extLst>
              </p:cNvPr>
              <p:cNvSpPr>
                <a:spLocks/>
              </p:cNvSpPr>
              <p:nvPr/>
            </p:nvSpPr>
            <p:spPr bwMode="auto">
              <a:xfrm>
                <a:off x="2250" y="3023"/>
                <a:ext cx="9" cy="8"/>
              </a:xfrm>
              <a:custGeom>
                <a:avLst/>
                <a:gdLst>
                  <a:gd name="T0" fmla="*/ 15 w 19"/>
                  <a:gd name="T1" fmla="*/ 0 h 16"/>
                  <a:gd name="T2" fmla="*/ 12 w 19"/>
                  <a:gd name="T3" fmla="*/ 1 h 16"/>
                  <a:gd name="T4" fmla="*/ 0 w 19"/>
                  <a:gd name="T5" fmla="*/ 14 h 16"/>
                  <a:gd name="T6" fmla="*/ 0 w 19"/>
                  <a:gd name="T7" fmla="*/ 15 h 16"/>
                  <a:gd name="T8" fmla="*/ 2 w 19"/>
                  <a:gd name="T9" fmla="*/ 16 h 16"/>
                  <a:gd name="T10" fmla="*/ 18 w 19"/>
                  <a:gd name="T11" fmla="*/ 9 h 16"/>
                  <a:gd name="T12" fmla="*/ 19 w 19"/>
                  <a:gd name="T13" fmla="*/ 5 h 16"/>
                  <a:gd name="T14" fmla="*/ 15 w 19"/>
                  <a:gd name="T15" fmla="*/ 0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16">
                    <a:moveTo>
                      <a:pt x="15" y="0"/>
                    </a:moveTo>
                    <a:cubicBezTo>
                      <a:pt x="14" y="0"/>
                      <a:pt x="13" y="0"/>
                      <a:pt x="12" y="1"/>
                    </a:cubicBezTo>
                    <a:cubicBezTo>
                      <a:pt x="8" y="5"/>
                      <a:pt x="4" y="9"/>
                      <a:pt x="0" y="14"/>
                    </a:cubicBezTo>
                    <a:cubicBezTo>
                      <a:pt x="0" y="14"/>
                      <a:pt x="0" y="15"/>
                      <a:pt x="0" y="15"/>
                    </a:cubicBezTo>
                    <a:cubicBezTo>
                      <a:pt x="1" y="15"/>
                      <a:pt x="1" y="16"/>
                      <a:pt x="2" y="16"/>
                    </a:cubicBezTo>
                    <a:cubicBezTo>
                      <a:pt x="8" y="16"/>
                      <a:pt x="13" y="13"/>
                      <a:pt x="18" y="9"/>
                    </a:cubicBezTo>
                    <a:cubicBezTo>
                      <a:pt x="19" y="8"/>
                      <a:pt x="19" y="6"/>
                      <a:pt x="19" y="5"/>
                    </a:cubicBezTo>
                    <a:cubicBezTo>
                      <a:pt x="19" y="3"/>
                      <a:pt x="17" y="0"/>
                      <a:pt x="1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4" name="Freeform 331">
                <a:extLst>
                  <a:ext uri="{FF2B5EF4-FFF2-40B4-BE49-F238E27FC236}">
                    <a16:creationId xmlns:a16="http://schemas.microsoft.com/office/drawing/2014/main" id="{E561090B-C810-40B4-8FC7-1B7C368BC568}"/>
                  </a:ext>
                </a:extLst>
              </p:cNvPr>
              <p:cNvSpPr>
                <a:spLocks/>
              </p:cNvSpPr>
              <p:nvPr/>
            </p:nvSpPr>
            <p:spPr bwMode="auto">
              <a:xfrm>
                <a:off x="2867" y="2700"/>
                <a:ext cx="9" cy="9"/>
              </a:xfrm>
              <a:custGeom>
                <a:avLst/>
                <a:gdLst>
                  <a:gd name="T0" fmla="*/ 6 w 17"/>
                  <a:gd name="T1" fmla="*/ 15 h 17"/>
                  <a:gd name="T2" fmla="*/ 10 w 17"/>
                  <a:gd name="T3" fmla="*/ 16 h 17"/>
                  <a:gd name="T4" fmla="*/ 16 w 17"/>
                  <a:gd name="T5" fmla="*/ 6 h 17"/>
                  <a:gd name="T6" fmla="*/ 16 w 17"/>
                  <a:gd name="T7" fmla="*/ 3 h 17"/>
                  <a:gd name="T8" fmla="*/ 10 w 17"/>
                  <a:gd name="T9" fmla="*/ 0 h 17"/>
                  <a:gd name="T10" fmla="*/ 4 w 17"/>
                  <a:gd name="T11" fmla="*/ 11 h 17"/>
                  <a:gd name="T12" fmla="*/ 6 w 17"/>
                  <a:gd name="T13" fmla="*/ 15 h 17"/>
                </a:gdLst>
                <a:ahLst/>
                <a:cxnLst>
                  <a:cxn ang="0">
                    <a:pos x="T0" y="T1"/>
                  </a:cxn>
                  <a:cxn ang="0">
                    <a:pos x="T2" y="T3"/>
                  </a:cxn>
                  <a:cxn ang="0">
                    <a:pos x="T4" y="T5"/>
                  </a:cxn>
                  <a:cxn ang="0">
                    <a:pos x="T6" y="T7"/>
                  </a:cxn>
                  <a:cxn ang="0">
                    <a:pos x="T8" y="T9"/>
                  </a:cxn>
                  <a:cxn ang="0">
                    <a:pos x="T10" y="T11"/>
                  </a:cxn>
                  <a:cxn ang="0">
                    <a:pos x="T12" y="T13"/>
                  </a:cxn>
                </a:cxnLst>
                <a:rect l="0" t="0" r="r" b="b"/>
                <a:pathLst>
                  <a:path w="17" h="17">
                    <a:moveTo>
                      <a:pt x="6" y="15"/>
                    </a:moveTo>
                    <a:cubicBezTo>
                      <a:pt x="7" y="17"/>
                      <a:pt x="9" y="17"/>
                      <a:pt x="10" y="16"/>
                    </a:cubicBezTo>
                    <a:cubicBezTo>
                      <a:pt x="13" y="13"/>
                      <a:pt x="15" y="10"/>
                      <a:pt x="16" y="6"/>
                    </a:cubicBezTo>
                    <a:cubicBezTo>
                      <a:pt x="17" y="5"/>
                      <a:pt x="16" y="4"/>
                      <a:pt x="16" y="3"/>
                    </a:cubicBezTo>
                    <a:cubicBezTo>
                      <a:pt x="14" y="1"/>
                      <a:pt x="12" y="1"/>
                      <a:pt x="10" y="0"/>
                    </a:cubicBezTo>
                    <a:cubicBezTo>
                      <a:pt x="5" y="1"/>
                      <a:pt x="0" y="6"/>
                      <a:pt x="4" y="11"/>
                    </a:cubicBezTo>
                    <a:cubicBezTo>
                      <a:pt x="5" y="12"/>
                      <a:pt x="5" y="14"/>
                      <a:pt x="6"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5" name="Freeform 332">
                <a:extLst>
                  <a:ext uri="{FF2B5EF4-FFF2-40B4-BE49-F238E27FC236}">
                    <a16:creationId xmlns:a16="http://schemas.microsoft.com/office/drawing/2014/main" id="{E5A4EE3D-0E54-444B-B6A2-755666861892}"/>
                  </a:ext>
                </a:extLst>
              </p:cNvPr>
              <p:cNvSpPr>
                <a:spLocks/>
              </p:cNvSpPr>
              <p:nvPr/>
            </p:nvSpPr>
            <p:spPr bwMode="auto">
              <a:xfrm>
                <a:off x="2872" y="2765"/>
                <a:ext cx="8" cy="8"/>
              </a:xfrm>
              <a:custGeom>
                <a:avLst/>
                <a:gdLst>
                  <a:gd name="T0" fmla="*/ 0 w 14"/>
                  <a:gd name="T1" fmla="*/ 12 h 15"/>
                  <a:gd name="T2" fmla="*/ 1 w 14"/>
                  <a:gd name="T3" fmla="*/ 13 h 15"/>
                  <a:gd name="T4" fmla="*/ 9 w 14"/>
                  <a:gd name="T5" fmla="*/ 14 h 15"/>
                  <a:gd name="T6" fmla="*/ 13 w 14"/>
                  <a:gd name="T7" fmla="*/ 8 h 15"/>
                  <a:gd name="T8" fmla="*/ 6 w 14"/>
                  <a:gd name="T9" fmla="*/ 0 h 15"/>
                  <a:gd name="T10" fmla="*/ 4 w 14"/>
                  <a:gd name="T11" fmla="*/ 2 h 15"/>
                  <a:gd name="T12" fmla="*/ 0 w 14"/>
                  <a:gd name="T13" fmla="*/ 12 h 15"/>
                </a:gdLst>
                <a:ahLst/>
                <a:cxnLst>
                  <a:cxn ang="0">
                    <a:pos x="T0" y="T1"/>
                  </a:cxn>
                  <a:cxn ang="0">
                    <a:pos x="T2" y="T3"/>
                  </a:cxn>
                  <a:cxn ang="0">
                    <a:pos x="T4" y="T5"/>
                  </a:cxn>
                  <a:cxn ang="0">
                    <a:pos x="T6" y="T7"/>
                  </a:cxn>
                  <a:cxn ang="0">
                    <a:pos x="T8" y="T9"/>
                  </a:cxn>
                  <a:cxn ang="0">
                    <a:pos x="T10" y="T11"/>
                  </a:cxn>
                  <a:cxn ang="0">
                    <a:pos x="T12" y="T13"/>
                  </a:cxn>
                </a:cxnLst>
                <a:rect l="0" t="0" r="r" b="b"/>
                <a:pathLst>
                  <a:path w="14" h="15">
                    <a:moveTo>
                      <a:pt x="0" y="12"/>
                    </a:moveTo>
                    <a:cubicBezTo>
                      <a:pt x="0" y="13"/>
                      <a:pt x="1" y="13"/>
                      <a:pt x="1" y="13"/>
                    </a:cubicBezTo>
                    <a:cubicBezTo>
                      <a:pt x="4" y="15"/>
                      <a:pt x="6" y="15"/>
                      <a:pt x="9" y="14"/>
                    </a:cubicBezTo>
                    <a:cubicBezTo>
                      <a:pt x="11" y="13"/>
                      <a:pt x="13" y="10"/>
                      <a:pt x="13" y="8"/>
                    </a:cubicBezTo>
                    <a:cubicBezTo>
                      <a:pt x="14" y="4"/>
                      <a:pt x="10" y="0"/>
                      <a:pt x="6" y="0"/>
                    </a:cubicBezTo>
                    <a:cubicBezTo>
                      <a:pt x="5" y="0"/>
                      <a:pt x="4" y="1"/>
                      <a:pt x="4" y="2"/>
                    </a:cubicBezTo>
                    <a:cubicBezTo>
                      <a:pt x="1" y="5"/>
                      <a:pt x="0" y="8"/>
                      <a:pt x="0"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6" name="Freeform 333">
                <a:extLst>
                  <a:ext uri="{FF2B5EF4-FFF2-40B4-BE49-F238E27FC236}">
                    <a16:creationId xmlns:a16="http://schemas.microsoft.com/office/drawing/2014/main" id="{2CA958A2-9390-4843-BBEF-D4161B8E3091}"/>
                  </a:ext>
                </a:extLst>
              </p:cNvPr>
              <p:cNvSpPr>
                <a:spLocks/>
              </p:cNvSpPr>
              <p:nvPr/>
            </p:nvSpPr>
            <p:spPr bwMode="auto">
              <a:xfrm>
                <a:off x="2237" y="3028"/>
                <a:ext cx="9" cy="7"/>
              </a:xfrm>
              <a:custGeom>
                <a:avLst/>
                <a:gdLst>
                  <a:gd name="T0" fmla="*/ 17 w 19"/>
                  <a:gd name="T1" fmla="*/ 0 h 15"/>
                  <a:gd name="T2" fmla="*/ 13 w 19"/>
                  <a:gd name="T3" fmla="*/ 0 h 15"/>
                  <a:gd name="T4" fmla="*/ 1 w 19"/>
                  <a:gd name="T5" fmla="*/ 12 h 15"/>
                  <a:gd name="T6" fmla="*/ 1 w 19"/>
                  <a:gd name="T7" fmla="*/ 15 h 15"/>
                  <a:gd name="T8" fmla="*/ 3 w 19"/>
                  <a:gd name="T9" fmla="*/ 15 h 15"/>
                  <a:gd name="T10" fmla="*/ 19 w 19"/>
                  <a:gd name="T11" fmla="*/ 4 h 15"/>
                  <a:gd name="T12" fmla="*/ 19 w 19"/>
                  <a:gd name="T13" fmla="*/ 2 h 15"/>
                  <a:gd name="T14" fmla="*/ 17 w 19"/>
                  <a:gd name="T15" fmla="*/ 0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15">
                    <a:moveTo>
                      <a:pt x="17" y="0"/>
                    </a:moveTo>
                    <a:cubicBezTo>
                      <a:pt x="16" y="0"/>
                      <a:pt x="14" y="0"/>
                      <a:pt x="13" y="0"/>
                    </a:cubicBezTo>
                    <a:cubicBezTo>
                      <a:pt x="8" y="3"/>
                      <a:pt x="4" y="7"/>
                      <a:pt x="1" y="12"/>
                    </a:cubicBezTo>
                    <a:cubicBezTo>
                      <a:pt x="0" y="13"/>
                      <a:pt x="0" y="14"/>
                      <a:pt x="1" y="15"/>
                    </a:cubicBezTo>
                    <a:cubicBezTo>
                      <a:pt x="2" y="15"/>
                      <a:pt x="2" y="15"/>
                      <a:pt x="3" y="15"/>
                    </a:cubicBezTo>
                    <a:cubicBezTo>
                      <a:pt x="9" y="12"/>
                      <a:pt x="14" y="9"/>
                      <a:pt x="19" y="4"/>
                    </a:cubicBezTo>
                    <a:cubicBezTo>
                      <a:pt x="19" y="3"/>
                      <a:pt x="19" y="3"/>
                      <a:pt x="19" y="2"/>
                    </a:cubicBezTo>
                    <a:cubicBezTo>
                      <a:pt x="18" y="1"/>
                      <a:pt x="18" y="0"/>
                      <a:pt x="1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7" name="Freeform 334">
                <a:extLst>
                  <a:ext uri="{FF2B5EF4-FFF2-40B4-BE49-F238E27FC236}">
                    <a16:creationId xmlns:a16="http://schemas.microsoft.com/office/drawing/2014/main" id="{C55C10A4-9C77-4CF0-940D-4B31AFC3C595}"/>
                  </a:ext>
                </a:extLst>
              </p:cNvPr>
              <p:cNvSpPr>
                <a:spLocks/>
              </p:cNvSpPr>
              <p:nvPr/>
            </p:nvSpPr>
            <p:spPr bwMode="auto">
              <a:xfrm>
                <a:off x="4009" y="2748"/>
                <a:ext cx="6" cy="7"/>
              </a:xfrm>
              <a:custGeom>
                <a:avLst/>
                <a:gdLst>
                  <a:gd name="T0" fmla="*/ 7 w 13"/>
                  <a:gd name="T1" fmla="*/ 0 h 15"/>
                  <a:gd name="T2" fmla="*/ 2 w 13"/>
                  <a:gd name="T3" fmla="*/ 1 h 15"/>
                  <a:gd name="T4" fmla="*/ 0 w 13"/>
                  <a:gd name="T5" fmla="*/ 5 h 15"/>
                  <a:gd name="T6" fmla="*/ 8 w 13"/>
                  <a:gd name="T7" fmla="*/ 15 h 15"/>
                  <a:gd name="T8" fmla="*/ 12 w 13"/>
                  <a:gd name="T9" fmla="*/ 13 h 15"/>
                  <a:gd name="T10" fmla="*/ 13 w 13"/>
                  <a:gd name="T11" fmla="*/ 9 h 15"/>
                  <a:gd name="T12" fmla="*/ 7 w 13"/>
                  <a:gd name="T13" fmla="*/ 0 h 15"/>
                </a:gdLst>
                <a:ahLst/>
                <a:cxnLst>
                  <a:cxn ang="0">
                    <a:pos x="T0" y="T1"/>
                  </a:cxn>
                  <a:cxn ang="0">
                    <a:pos x="T2" y="T3"/>
                  </a:cxn>
                  <a:cxn ang="0">
                    <a:pos x="T4" y="T5"/>
                  </a:cxn>
                  <a:cxn ang="0">
                    <a:pos x="T6" y="T7"/>
                  </a:cxn>
                  <a:cxn ang="0">
                    <a:pos x="T8" y="T9"/>
                  </a:cxn>
                  <a:cxn ang="0">
                    <a:pos x="T10" y="T11"/>
                  </a:cxn>
                  <a:cxn ang="0">
                    <a:pos x="T12" y="T13"/>
                  </a:cxn>
                </a:cxnLst>
                <a:rect l="0" t="0" r="r" b="b"/>
                <a:pathLst>
                  <a:path w="13" h="15">
                    <a:moveTo>
                      <a:pt x="7" y="0"/>
                    </a:moveTo>
                    <a:cubicBezTo>
                      <a:pt x="5" y="0"/>
                      <a:pt x="3" y="0"/>
                      <a:pt x="2" y="1"/>
                    </a:cubicBezTo>
                    <a:cubicBezTo>
                      <a:pt x="1" y="2"/>
                      <a:pt x="0" y="4"/>
                      <a:pt x="0" y="5"/>
                    </a:cubicBezTo>
                    <a:cubicBezTo>
                      <a:pt x="1" y="10"/>
                      <a:pt x="3" y="13"/>
                      <a:pt x="8" y="15"/>
                    </a:cubicBezTo>
                    <a:cubicBezTo>
                      <a:pt x="9" y="15"/>
                      <a:pt x="11" y="15"/>
                      <a:pt x="12" y="13"/>
                    </a:cubicBezTo>
                    <a:cubicBezTo>
                      <a:pt x="12" y="12"/>
                      <a:pt x="13" y="10"/>
                      <a:pt x="13" y="9"/>
                    </a:cubicBezTo>
                    <a:cubicBezTo>
                      <a:pt x="13" y="5"/>
                      <a:pt x="10" y="2"/>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8" name="Freeform 335">
                <a:extLst>
                  <a:ext uri="{FF2B5EF4-FFF2-40B4-BE49-F238E27FC236}">
                    <a16:creationId xmlns:a16="http://schemas.microsoft.com/office/drawing/2014/main" id="{36101CDA-0DD2-4029-892A-D71C0A68C5D2}"/>
                  </a:ext>
                </a:extLst>
              </p:cNvPr>
              <p:cNvSpPr>
                <a:spLocks/>
              </p:cNvSpPr>
              <p:nvPr/>
            </p:nvSpPr>
            <p:spPr bwMode="auto">
              <a:xfrm>
                <a:off x="2825" y="2741"/>
                <a:ext cx="8" cy="7"/>
              </a:xfrm>
              <a:custGeom>
                <a:avLst/>
                <a:gdLst>
                  <a:gd name="T0" fmla="*/ 1 w 15"/>
                  <a:gd name="T1" fmla="*/ 7 h 13"/>
                  <a:gd name="T2" fmla="*/ 10 w 15"/>
                  <a:gd name="T3" fmla="*/ 13 h 13"/>
                  <a:gd name="T4" fmla="*/ 14 w 15"/>
                  <a:gd name="T5" fmla="*/ 8 h 13"/>
                  <a:gd name="T6" fmla="*/ 6 w 15"/>
                  <a:gd name="T7" fmla="*/ 0 h 13"/>
                  <a:gd name="T8" fmla="*/ 1 w 15"/>
                  <a:gd name="T9" fmla="*/ 7 h 13"/>
                </a:gdLst>
                <a:ahLst/>
                <a:cxnLst>
                  <a:cxn ang="0">
                    <a:pos x="T0" y="T1"/>
                  </a:cxn>
                  <a:cxn ang="0">
                    <a:pos x="T2" y="T3"/>
                  </a:cxn>
                  <a:cxn ang="0">
                    <a:pos x="T4" y="T5"/>
                  </a:cxn>
                  <a:cxn ang="0">
                    <a:pos x="T6" y="T7"/>
                  </a:cxn>
                  <a:cxn ang="0">
                    <a:pos x="T8" y="T9"/>
                  </a:cxn>
                </a:cxnLst>
                <a:rect l="0" t="0" r="r" b="b"/>
                <a:pathLst>
                  <a:path w="15" h="13">
                    <a:moveTo>
                      <a:pt x="1" y="7"/>
                    </a:moveTo>
                    <a:cubicBezTo>
                      <a:pt x="3" y="11"/>
                      <a:pt x="5" y="13"/>
                      <a:pt x="10" y="13"/>
                    </a:cubicBezTo>
                    <a:cubicBezTo>
                      <a:pt x="12" y="13"/>
                      <a:pt x="15" y="11"/>
                      <a:pt x="14" y="8"/>
                    </a:cubicBezTo>
                    <a:cubicBezTo>
                      <a:pt x="14" y="3"/>
                      <a:pt x="10" y="0"/>
                      <a:pt x="6" y="0"/>
                    </a:cubicBezTo>
                    <a:cubicBezTo>
                      <a:pt x="3" y="0"/>
                      <a:pt x="0" y="4"/>
                      <a:pt x="1"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9" name="Freeform 336">
                <a:extLst>
                  <a:ext uri="{FF2B5EF4-FFF2-40B4-BE49-F238E27FC236}">
                    <a16:creationId xmlns:a16="http://schemas.microsoft.com/office/drawing/2014/main" id="{936F14E0-D486-4814-B42F-3FC05229516D}"/>
                  </a:ext>
                </a:extLst>
              </p:cNvPr>
              <p:cNvSpPr>
                <a:spLocks/>
              </p:cNvSpPr>
              <p:nvPr/>
            </p:nvSpPr>
            <p:spPr bwMode="auto">
              <a:xfrm>
                <a:off x="2769" y="2720"/>
                <a:ext cx="26" cy="20"/>
              </a:xfrm>
              <a:custGeom>
                <a:avLst/>
                <a:gdLst>
                  <a:gd name="T0" fmla="*/ 8 w 51"/>
                  <a:gd name="T1" fmla="*/ 15 h 40"/>
                  <a:gd name="T2" fmla="*/ 8 w 51"/>
                  <a:gd name="T3" fmla="*/ 16 h 40"/>
                  <a:gd name="T4" fmla="*/ 9 w 51"/>
                  <a:gd name="T5" fmla="*/ 15 h 40"/>
                  <a:gd name="T6" fmla="*/ 7 w 51"/>
                  <a:gd name="T7" fmla="*/ 22 h 40"/>
                  <a:gd name="T8" fmla="*/ 7 w 51"/>
                  <a:gd name="T9" fmla="*/ 29 h 40"/>
                  <a:gd name="T10" fmla="*/ 12 w 51"/>
                  <a:gd name="T11" fmla="*/ 36 h 40"/>
                  <a:gd name="T12" fmla="*/ 18 w 51"/>
                  <a:gd name="T13" fmla="*/ 39 h 40"/>
                  <a:gd name="T14" fmla="*/ 24 w 51"/>
                  <a:gd name="T15" fmla="*/ 40 h 40"/>
                  <a:gd name="T16" fmla="*/ 34 w 51"/>
                  <a:gd name="T17" fmla="*/ 35 h 40"/>
                  <a:gd name="T18" fmla="*/ 39 w 51"/>
                  <a:gd name="T19" fmla="*/ 27 h 40"/>
                  <a:gd name="T20" fmla="*/ 43 w 51"/>
                  <a:gd name="T21" fmla="*/ 22 h 40"/>
                  <a:gd name="T22" fmla="*/ 50 w 51"/>
                  <a:gd name="T23" fmla="*/ 18 h 40"/>
                  <a:gd name="T24" fmla="*/ 50 w 51"/>
                  <a:gd name="T25" fmla="*/ 15 h 40"/>
                  <a:gd name="T26" fmla="*/ 48 w 51"/>
                  <a:gd name="T27" fmla="*/ 13 h 40"/>
                  <a:gd name="T28" fmla="*/ 27 w 51"/>
                  <a:gd name="T29" fmla="*/ 9 h 40"/>
                  <a:gd name="T30" fmla="*/ 12 w 51"/>
                  <a:gd name="T31" fmla="*/ 12 h 40"/>
                  <a:gd name="T32" fmla="*/ 12 w 51"/>
                  <a:gd name="T33" fmla="*/ 12 h 40"/>
                  <a:gd name="T34" fmla="*/ 12 w 51"/>
                  <a:gd name="T35" fmla="*/ 12 h 40"/>
                  <a:gd name="T36" fmla="*/ 12 w 51"/>
                  <a:gd name="T37" fmla="*/ 12 h 40"/>
                  <a:gd name="T38" fmla="*/ 10 w 51"/>
                  <a:gd name="T39" fmla="*/ 14 h 40"/>
                  <a:gd name="T40" fmla="*/ 12 w 51"/>
                  <a:gd name="T41" fmla="*/ 12 h 40"/>
                  <a:gd name="T42" fmla="*/ 11 w 51"/>
                  <a:gd name="T43" fmla="*/ 3 h 40"/>
                  <a:gd name="T44" fmla="*/ 6 w 51"/>
                  <a:gd name="T45" fmla="*/ 0 h 40"/>
                  <a:gd name="T46" fmla="*/ 1 w 51"/>
                  <a:gd name="T47" fmla="*/ 4 h 40"/>
                  <a:gd name="T48" fmla="*/ 2 w 51"/>
                  <a:gd name="T49" fmla="*/ 12 h 40"/>
                  <a:gd name="T50" fmla="*/ 8 w 51"/>
                  <a:gd name="T51" fmla="*/ 15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1" h="40">
                    <a:moveTo>
                      <a:pt x="8" y="15"/>
                    </a:moveTo>
                    <a:cubicBezTo>
                      <a:pt x="8" y="16"/>
                      <a:pt x="8" y="16"/>
                      <a:pt x="8" y="16"/>
                    </a:cubicBezTo>
                    <a:cubicBezTo>
                      <a:pt x="9" y="15"/>
                      <a:pt x="9" y="15"/>
                      <a:pt x="9" y="15"/>
                    </a:cubicBezTo>
                    <a:cubicBezTo>
                      <a:pt x="8" y="17"/>
                      <a:pt x="7" y="20"/>
                      <a:pt x="7" y="22"/>
                    </a:cubicBezTo>
                    <a:cubicBezTo>
                      <a:pt x="5" y="24"/>
                      <a:pt x="6" y="27"/>
                      <a:pt x="7" y="29"/>
                    </a:cubicBezTo>
                    <a:cubicBezTo>
                      <a:pt x="9" y="32"/>
                      <a:pt x="11" y="34"/>
                      <a:pt x="12" y="36"/>
                    </a:cubicBezTo>
                    <a:cubicBezTo>
                      <a:pt x="14" y="38"/>
                      <a:pt x="16" y="39"/>
                      <a:pt x="18" y="39"/>
                    </a:cubicBezTo>
                    <a:cubicBezTo>
                      <a:pt x="20" y="39"/>
                      <a:pt x="22" y="40"/>
                      <a:pt x="24" y="40"/>
                    </a:cubicBezTo>
                    <a:cubicBezTo>
                      <a:pt x="28" y="40"/>
                      <a:pt x="32" y="38"/>
                      <a:pt x="34" y="35"/>
                    </a:cubicBezTo>
                    <a:cubicBezTo>
                      <a:pt x="37" y="33"/>
                      <a:pt x="39" y="30"/>
                      <a:pt x="39" y="27"/>
                    </a:cubicBezTo>
                    <a:cubicBezTo>
                      <a:pt x="39" y="24"/>
                      <a:pt x="41" y="23"/>
                      <a:pt x="43" y="22"/>
                    </a:cubicBezTo>
                    <a:cubicBezTo>
                      <a:pt x="46" y="21"/>
                      <a:pt x="48" y="19"/>
                      <a:pt x="50" y="18"/>
                    </a:cubicBezTo>
                    <a:cubicBezTo>
                      <a:pt x="51" y="17"/>
                      <a:pt x="51" y="16"/>
                      <a:pt x="50" y="15"/>
                    </a:cubicBezTo>
                    <a:cubicBezTo>
                      <a:pt x="50" y="14"/>
                      <a:pt x="49" y="13"/>
                      <a:pt x="48" y="13"/>
                    </a:cubicBezTo>
                    <a:cubicBezTo>
                      <a:pt x="41" y="10"/>
                      <a:pt x="34" y="9"/>
                      <a:pt x="27" y="9"/>
                    </a:cubicBezTo>
                    <a:cubicBezTo>
                      <a:pt x="22" y="8"/>
                      <a:pt x="16" y="9"/>
                      <a:pt x="12" y="12"/>
                    </a:cubicBezTo>
                    <a:cubicBezTo>
                      <a:pt x="12" y="12"/>
                      <a:pt x="12" y="12"/>
                      <a:pt x="12" y="12"/>
                    </a:cubicBezTo>
                    <a:cubicBezTo>
                      <a:pt x="12" y="12"/>
                      <a:pt x="12" y="12"/>
                      <a:pt x="12" y="12"/>
                    </a:cubicBezTo>
                    <a:cubicBezTo>
                      <a:pt x="12" y="12"/>
                      <a:pt x="12" y="12"/>
                      <a:pt x="12" y="12"/>
                    </a:cubicBezTo>
                    <a:cubicBezTo>
                      <a:pt x="11" y="13"/>
                      <a:pt x="11" y="13"/>
                      <a:pt x="10" y="14"/>
                    </a:cubicBezTo>
                    <a:cubicBezTo>
                      <a:pt x="11" y="13"/>
                      <a:pt x="11" y="13"/>
                      <a:pt x="12" y="12"/>
                    </a:cubicBezTo>
                    <a:cubicBezTo>
                      <a:pt x="11" y="9"/>
                      <a:pt x="11" y="6"/>
                      <a:pt x="11" y="3"/>
                    </a:cubicBezTo>
                    <a:cubicBezTo>
                      <a:pt x="11" y="1"/>
                      <a:pt x="8" y="0"/>
                      <a:pt x="6" y="0"/>
                    </a:cubicBezTo>
                    <a:cubicBezTo>
                      <a:pt x="3" y="1"/>
                      <a:pt x="2" y="2"/>
                      <a:pt x="1" y="4"/>
                    </a:cubicBezTo>
                    <a:cubicBezTo>
                      <a:pt x="0" y="7"/>
                      <a:pt x="0" y="10"/>
                      <a:pt x="2" y="12"/>
                    </a:cubicBezTo>
                    <a:cubicBezTo>
                      <a:pt x="3" y="15"/>
                      <a:pt x="6" y="15"/>
                      <a:pt x="8"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0" name="Freeform 337">
                <a:extLst>
                  <a:ext uri="{FF2B5EF4-FFF2-40B4-BE49-F238E27FC236}">
                    <a16:creationId xmlns:a16="http://schemas.microsoft.com/office/drawing/2014/main" id="{AB152BBE-FE88-4581-BD98-33ED4116E815}"/>
                  </a:ext>
                </a:extLst>
              </p:cNvPr>
              <p:cNvSpPr>
                <a:spLocks/>
              </p:cNvSpPr>
              <p:nvPr/>
            </p:nvSpPr>
            <p:spPr bwMode="auto">
              <a:xfrm>
                <a:off x="4302" y="3076"/>
                <a:ext cx="6" cy="10"/>
              </a:xfrm>
              <a:custGeom>
                <a:avLst/>
                <a:gdLst>
                  <a:gd name="T0" fmla="*/ 6 w 11"/>
                  <a:gd name="T1" fmla="*/ 18 h 19"/>
                  <a:gd name="T2" fmla="*/ 11 w 11"/>
                  <a:gd name="T3" fmla="*/ 1 h 19"/>
                  <a:gd name="T4" fmla="*/ 10 w 11"/>
                  <a:gd name="T5" fmla="*/ 0 h 19"/>
                  <a:gd name="T6" fmla="*/ 7 w 11"/>
                  <a:gd name="T7" fmla="*/ 1 h 19"/>
                  <a:gd name="T8" fmla="*/ 6 w 11"/>
                  <a:gd name="T9" fmla="*/ 2 h 19"/>
                  <a:gd name="T10" fmla="*/ 0 w 11"/>
                  <a:gd name="T11" fmla="*/ 15 h 19"/>
                  <a:gd name="T12" fmla="*/ 2 w 11"/>
                  <a:gd name="T13" fmla="*/ 19 h 19"/>
                  <a:gd name="T14" fmla="*/ 3 w 11"/>
                  <a:gd name="T15" fmla="*/ 19 h 19"/>
                  <a:gd name="T16" fmla="*/ 6 w 11"/>
                  <a:gd name="T17" fmla="*/ 18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19">
                    <a:moveTo>
                      <a:pt x="6" y="18"/>
                    </a:moveTo>
                    <a:cubicBezTo>
                      <a:pt x="10" y="13"/>
                      <a:pt x="11" y="7"/>
                      <a:pt x="11" y="1"/>
                    </a:cubicBezTo>
                    <a:cubicBezTo>
                      <a:pt x="11" y="1"/>
                      <a:pt x="10" y="0"/>
                      <a:pt x="10" y="0"/>
                    </a:cubicBezTo>
                    <a:cubicBezTo>
                      <a:pt x="9" y="0"/>
                      <a:pt x="8" y="0"/>
                      <a:pt x="7" y="1"/>
                    </a:cubicBezTo>
                    <a:cubicBezTo>
                      <a:pt x="7" y="1"/>
                      <a:pt x="6" y="1"/>
                      <a:pt x="6" y="2"/>
                    </a:cubicBezTo>
                    <a:cubicBezTo>
                      <a:pt x="4" y="6"/>
                      <a:pt x="2" y="10"/>
                      <a:pt x="0" y="15"/>
                    </a:cubicBezTo>
                    <a:cubicBezTo>
                      <a:pt x="0" y="16"/>
                      <a:pt x="1" y="17"/>
                      <a:pt x="2" y="19"/>
                    </a:cubicBezTo>
                    <a:cubicBezTo>
                      <a:pt x="2" y="19"/>
                      <a:pt x="3" y="19"/>
                      <a:pt x="3" y="19"/>
                    </a:cubicBezTo>
                    <a:cubicBezTo>
                      <a:pt x="4" y="19"/>
                      <a:pt x="5" y="18"/>
                      <a:pt x="6"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1" name="Freeform 338">
                <a:extLst>
                  <a:ext uri="{FF2B5EF4-FFF2-40B4-BE49-F238E27FC236}">
                    <a16:creationId xmlns:a16="http://schemas.microsoft.com/office/drawing/2014/main" id="{016319B6-D6BB-47A4-BF05-2DB10B394179}"/>
                  </a:ext>
                </a:extLst>
              </p:cNvPr>
              <p:cNvSpPr>
                <a:spLocks/>
              </p:cNvSpPr>
              <p:nvPr/>
            </p:nvSpPr>
            <p:spPr bwMode="auto">
              <a:xfrm>
                <a:off x="2814" y="3075"/>
                <a:ext cx="7" cy="7"/>
              </a:xfrm>
              <a:custGeom>
                <a:avLst/>
                <a:gdLst>
                  <a:gd name="T0" fmla="*/ 5 w 14"/>
                  <a:gd name="T1" fmla="*/ 13 h 14"/>
                  <a:gd name="T2" fmla="*/ 14 w 14"/>
                  <a:gd name="T3" fmla="*/ 7 h 14"/>
                  <a:gd name="T4" fmla="*/ 14 w 14"/>
                  <a:gd name="T5" fmla="*/ 4 h 14"/>
                  <a:gd name="T6" fmla="*/ 9 w 14"/>
                  <a:gd name="T7" fmla="*/ 1 h 14"/>
                  <a:gd name="T8" fmla="*/ 3 w 14"/>
                  <a:gd name="T9" fmla="*/ 3 h 14"/>
                  <a:gd name="T10" fmla="*/ 0 w 14"/>
                  <a:gd name="T11" fmla="*/ 8 h 14"/>
                  <a:gd name="T12" fmla="*/ 0 w 14"/>
                  <a:gd name="T13" fmla="*/ 10 h 14"/>
                  <a:gd name="T14" fmla="*/ 5 w 14"/>
                  <a:gd name="T15" fmla="*/ 13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14">
                    <a:moveTo>
                      <a:pt x="5" y="13"/>
                    </a:moveTo>
                    <a:cubicBezTo>
                      <a:pt x="9" y="12"/>
                      <a:pt x="12" y="11"/>
                      <a:pt x="14" y="7"/>
                    </a:cubicBezTo>
                    <a:cubicBezTo>
                      <a:pt x="14" y="6"/>
                      <a:pt x="14" y="5"/>
                      <a:pt x="14" y="4"/>
                    </a:cubicBezTo>
                    <a:cubicBezTo>
                      <a:pt x="13" y="2"/>
                      <a:pt x="11" y="0"/>
                      <a:pt x="9" y="1"/>
                    </a:cubicBezTo>
                    <a:cubicBezTo>
                      <a:pt x="7" y="2"/>
                      <a:pt x="5" y="2"/>
                      <a:pt x="3" y="3"/>
                    </a:cubicBezTo>
                    <a:cubicBezTo>
                      <a:pt x="0" y="4"/>
                      <a:pt x="0" y="6"/>
                      <a:pt x="0" y="8"/>
                    </a:cubicBezTo>
                    <a:cubicBezTo>
                      <a:pt x="0" y="9"/>
                      <a:pt x="0" y="9"/>
                      <a:pt x="0" y="10"/>
                    </a:cubicBezTo>
                    <a:cubicBezTo>
                      <a:pt x="0" y="12"/>
                      <a:pt x="3" y="14"/>
                      <a:pt x="5"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2" name="Freeform 339">
                <a:extLst>
                  <a:ext uri="{FF2B5EF4-FFF2-40B4-BE49-F238E27FC236}">
                    <a16:creationId xmlns:a16="http://schemas.microsoft.com/office/drawing/2014/main" id="{6FACE704-311B-4997-B467-AB0A9BE33184}"/>
                  </a:ext>
                </a:extLst>
              </p:cNvPr>
              <p:cNvSpPr>
                <a:spLocks/>
              </p:cNvSpPr>
              <p:nvPr/>
            </p:nvSpPr>
            <p:spPr bwMode="auto">
              <a:xfrm>
                <a:off x="3961" y="2727"/>
                <a:ext cx="8" cy="10"/>
              </a:xfrm>
              <a:custGeom>
                <a:avLst/>
                <a:gdLst>
                  <a:gd name="T0" fmla="*/ 12 w 15"/>
                  <a:gd name="T1" fmla="*/ 18 h 19"/>
                  <a:gd name="T2" fmla="*/ 13 w 15"/>
                  <a:gd name="T3" fmla="*/ 19 h 19"/>
                  <a:gd name="T4" fmla="*/ 15 w 15"/>
                  <a:gd name="T5" fmla="*/ 16 h 19"/>
                  <a:gd name="T6" fmla="*/ 14 w 15"/>
                  <a:gd name="T7" fmla="*/ 12 h 19"/>
                  <a:gd name="T8" fmla="*/ 6 w 15"/>
                  <a:gd name="T9" fmla="*/ 2 h 19"/>
                  <a:gd name="T10" fmla="*/ 3 w 15"/>
                  <a:gd name="T11" fmla="*/ 1 h 19"/>
                  <a:gd name="T12" fmla="*/ 0 w 15"/>
                  <a:gd name="T13" fmla="*/ 1 h 19"/>
                  <a:gd name="T14" fmla="*/ 0 w 15"/>
                  <a:gd name="T15" fmla="*/ 3 h 19"/>
                  <a:gd name="T16" fmla="*/ 12 w 15"/>
                  <a:gd name="T17" fmla="*/ 18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9">
                    <a:moveTo>
                      <a:pt x="12" y="18"/>
                    </a:moveTo>
                    <a:cubicBezTo>
                      <a:pt x="12" y="19"/>
                      <a:pt x="13" y="19"/>
                      <a:pt x="13" y="19"/>
                    </a:cubicBezTo>
                    <a:cubicBezTo>
                      <a:pt x="14" y="18"/>
                      <a:pt x="15" y="17"/>
                      <a:pt x="15" y="16"/>
                    </a:cubicBezTo>
                    <a:cubicBezTo>
                      <a:pt x="15" y="15"/>
                      <a:pt x="15" y="13"/>
                      <a:pt x="14" y="12"/>
                    </a:cubicBezTo>
                    <a:cubicBezTo>
                      <a:pt x="13" y="7"/>
                      <a:pt x="11" y="4"/>
                      <a:pt x="6" y="2"/>
                    </a:cubicBezTo>
                    <a:cubicBezTo>
                      <a:pt x="5" y="2"/>
                      <a:pt x="4" y="1"/>
                      <a:pt x="3" y="1"/>
                    </a:cubicBezTo>
                    <a:cubicBezTo>
                      <a:pt x="2" y="0"/>
                      <a:pt x="1" y="0"/>
                      <a:pt x="0" y="1"/>
                    </a:cubicBezTo>
                    <a:cubicBezTo>
                      <a:pt x="0" y="2"/>
                      <a:pt x="0" y="2"/>
                      <a:pt x="0" y="3"/>
                    </a:cubicBezTo>
                    <a:cubicBezTo>
                      <a:pt x="4" y="8"/>
                      <a:pt x="8" y="13"/>
                      <a:pt x="12"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3" name="Freeform 340">
                <a:extLst>
                  <a:ext uri="{FF2B5EF4-FFF2-40B4-BE49-F238E27FC236}">
                    <a16:creationId xmlns:a16="http://schemas.microsoft.com/office/drawing/2014/main" id="{3E94E496-A8EC-4834-AF4A-03491EA18DA5}"/>
                  </a:ext>
                </a:extLst>
              </p:cNvPr>
              <p:cNvSpPr>
                <a:spLocks/>
              </p:cNvSpPr>
              <p:nvPr/>
            </p:nvSpPr>
            <p:spPr bwMode="auto">
              <a:xfrm>
                <a:off x="2799" y="2816"/>
                <a:ext cx="10" cy="5"/>
              </a:xfrm>
              <a:custGeom>
                <a:avLst/>
                <a:gdLst>
                  <a:gd name="T0" fmla="*/ 14 w 20"/>
                  <a:gd name="T1" fmla="*/ 8 h 9"/>
                  <a:gd name="T2" fmla="*/ 20 w 20"/>
                  <a:gd name="T3" fmla="*/ 5 h 9"/>
                  <a:gd name="T4" fmla="*/ 20 w 20"/>
                  <a:gd name="T5" fmla="*/ 2 h 9"/>
                  <a:gd name="T6" fmla="*/ 19 w 20"/>
                  <a:gd name="T7" fmla="*/ 1 h 9"/>
                  <a:gd name="T8" fmla="*/ 6 w 20"/>
                  <a:gd name="T9" fmla="*/ 1 h 9"/>
                  <a:gd name="T10" fmla="*/ 0 w 20"/>
                  <a:gd name="T11" fmla="*/ 7 h 9"/>
                  <a:gd name="T12" fmla="*/ 14 w 20"/>
                  <a:gd name="T13" fmla="*/ 8 h 9"/>
                </a:gdLst>
                <a:ahLst/>
                <a:cxnLst>
                  <a:cxn ang="0">
                    <a:pos x="T0" y="T1"/>
                  </a:cxn>
                  <a:cxn ang="0">
                    <a:pos x="T2" y="T3"/>
                  </a:cxn>
                  <a:cxn ang="0">
                    <a:pos x="T4" y="T5"/>
                  </a:cxn>
                  <a:cxn ang="0">
                    <a:pos x="T6" y="T7"/>
                  </a:cxn>
                  <a:cxn ang="0">
                    <a:pos x="T8" y="T9"/>
                  </a:cxn>
                  <a:cxn ang="0">
                    <a:pos x="T10" y="T11"/>
                  </a:cxn>
                  <a:cxn ang="0">
                    <a:pos x="T12" y="T13"/>
                  </a:cxn>
                </a:cxnLst>
                <a:rect l="0" t="0" r="r" b="b"/>
                <a:pathLst>
                  <a:path w="20" h="9">
                    <a:moveTo>
                      <a:pt x="14" y="8"/>
                    </a:moveTo>
                    <a:cubicBezTo>
                      <a:pt x="16" y="8"/>
                      <a:pt x="18" y="6"/>
                      <a:pt x="20" y="5"/>
                    </a:cubicBezTo>
                    <a:cubicBezTo>
                      <a:pt x="20" y="5"/>
                      <a:pt x="20" y="3"/>
                      <a:pt x="20" y="2"/>
                    </a:cubicBezTo>
                    <a:cubicBezTo>
                      <a:pt x="20" y="2"/>
                      <a:pt x="20" y="2"/>
                      <a:pt x="19" y="1"/>
                    </a:cubicBezTo>
                    <a:cubicBezTo>
                      <a:pt x="15" y="0"/>
                      <a:pt x="11" y="1"/>
                      <a:pt x="6" y="1"/>
                    </a:cubicBezTo>
                    <a:cubicBezTo>
                      <a:pt x="3" y="1"/>
                      <a:pt x="1" y="4"/>
                      <a:pt x="0" y="7"/>
                    </a:cubicBezTo>
                    <a:cubicBezTo>
                      <a:pt x="5" y="8"/>
                      <a:pt x="9" y="9"/>
                      <a:pt x="1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4" name="Freeform 341">
                <a:extLst>
                  <a:ext uri="{FF2B5EF4-FFF2-40B4-BE49-F238E27FC236}">
                    <a16:creationId xmlns:a16="http://schemas.microsoft.com/office/drawing/2014/main" id="{859F8435-9B96-4A06-8630-F7ECA1221087}"/>
                  </a:ext>
                </a:extLst>
              </p:cNvPr>
              <p:cNvSpPr>
                <a:spLocks/>
              </p:cNvSpPr>
              <p:nvPr/>
            </p:nvSpPr>
            <p:spPr bwMode="auto">
              <a:xfrm>
                <a:off x="2784" y="2785"/>
                <a:ext cx="6" cy="6"/>
              </a:xfrm>
              <a:custGeom>
                <a:avLst/>
                <a:gdLst>
                  <a:gd name="T0" fmla="*/ 4 w 12"/>
                  <a:gd name="T1" fmla="*/ 12 h 12"/>
                  <a:gd name="T2" fmla="*/ 11 w 12"/>
                  <a:gd name="T3" fmla="*/ 9 h 12"/>
                  <a:gd name="T4" fmla="*/ 11 w 12"/>
                  <a:gd name="T5" fmla="*/ 1 h 12"/>
                  <a:gd name="T6" fmla="*/ 8 w 12"/>
                  <a:gd name="T7" fmla="*/ 0 h 12"/>
                  <a:gd name="T8" fmla="*/ 0 w 12"/>
                  <a:gd name="T9" fmla="*/ 7 h 12"/>
                  <a:gd name="T10" fmla="*/ 4 w 12"/>
                  <a:gd name="T11" fmla="*/ 12 h 12"/>
                </a:gdLst>
                <a:ahLst/>
                <a:cxnLst>
                  <a:cxn ang="0">
                    <a:pos x="T0" y="T1"/>
                  </a:cxn>
                  <a:cxn ang="0">
                    <a:pos x="T2" y="T3"/>
                  </a:cxn>
                  <a:cxn ang="0">
                    <a:pos x="T4" y="T5"/>
                  </a:cxn>
                  <a:cxn ang="0">
                    <a:pos x="T6" y="T7"/>
                  </a:cxn>
                  <a:cxn ang="0">
                    <a:pos x="T8" y="T9"/>
                  </a:cxn>
                  <a:cxn ang="0">
                    <a:pos x="T10" y="T11"/>
                  </a:cxn>
                </a:cxnLst>
                <a:rect l="0" t="0" r="r" b="b"/>
                <a:pathLst>
                  <a:path w="12" h="12">
                    <a:moveTo>
                      <a:pt x="4" y="12"/>
                    </a:moveTo>
                    <a:cubicBezTo>
                      <a:pt x="7" y="12"/>
                      <a:pt x="10" y="11"/>
                      <a:pt x="11" y="9"/>
                    </a:cubicBezTo>
                    <a:cubicBezTo>
                      <a:pt x="12" y="6"/>
                      <a:pt x="12" y="4"/>
                      <a:pt x="11" y="1"/>
                    </a:cubicBezTo>
                    <a:cubicBezTo>
                      <a:pt x="10" y="0"/>
                      <a:pt x="9" y="0"/>
                      <a:pt x="8" y="0"/>
                    </a:cubicBezTo>
                    <a:cubicBezTo>
                      <a:pt x="5" y="1"/>
                      <a:pt x="1" y="4"/>
                      <a:pt x="0" y="7"/>
                    </a:cubicBezTo>
                    <a:cubicBezTo>
                      <a:pt x="0" y="9"/>
                      <a:pt x="2" y="11"/>
                      <a:pt x="4"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5" name="Freeform 342">
                <a:extLst>
                  <a:ext uri="{FF2B5EF4-FFF2-40B4-BE49-F238E27FC236}">
                    <a16:creationId xmlns:a16="http://schemas.microsoft.com/office/drawing/2014/main" id="{E2C32353-3025-404A-88E1-D2DD86B2C827}"/>
                  </a:ext>
                </a:extLst>
              </p:cNvPr>
              <p:cNvSpPr>
                <a:spLocks/>
              </p:cNvSpPr>
              <p:nvPr/>
            </p:nvSpPr>
            <p:spPr bwMode="auto">
              <a:xfrm>
                <a:off x="3352" y="2799"/>
                <a:ext cx="6" cy="10"/>
              </a:xfrm>
              <a:custGeom>
                <a:avLst/>
                <a:gdLst>
                  <a:gd name="T0" fmla="*/ 2 w 13"/>
                  <a:gd name="T1" fmla="*/ 0 h 19"/>
                  <a:gd name="T2" fmla="*/ 0 w 13"/>
                  <a:gd name="T3" fmla="*/ 2 h 19"/>
                  <a:gd name="T4" fmla="*/ 11 w 13"/>
                  <a:gd name="T5" fmla="*/ 19 h 19"/>
                  <a:gd name="T6" fmla="*/ 12 w 13"/>
                  <a:gd name="T7" fmla="*/ 18 h 19"/>
                  <a:gd name="T8" fmla="*/ 13 w 13"/>
                  <a:gd name="T9" fmla="*/ 17 h 19"/>
                  <a:gd name="T10" fmla="*/ 3 w 13"/>
                  <a:gd name="T11" fmla="*/ 0 h 19"/>
                  <a:gd name="T12" fmla="*/ 2 w 13"/>
                  <a:gd name="T13" fmla="*/ 0 h 19"/>
                </a:gdLst>
                <a:ahLst/>
                <a:cxnLst>
                  <a:cxn ang="0">
                    <a:pos x="T0" y="T1"/>
                  </a:cxn>
                  <a:cxn ang="0">
                    <a:pos x="T2" y="T3"/>
                  </a:cxn>
                  <a:cxn ang="0">
                    <a:pos x="T4" y="T5"/>
                  </a:cxn>
                  <a:cxn ang="0">
                    <a:pos x="T6" y="T7"/>
                  </a:cxn>
                  <a:cxn ang="0">
                    <a:pos x="T8" y="T9"/>
                  </a:cxn>
                  <a:cxn ang="0">
                    <a:pos x="T10" y="T11"/>
                  </a:cxn>
                  <a:cxn ang="0">
                    <a:pos x="T12" y="T13"/>
                  </a:cxn>
                </a:cxnLst>
                <a:rect l="0" t="0" r="r" b="b"/>
                <a:pathLst>
                  <a:path w="13" h="19">
                    <a:moveTo>
                      <a:pt x="2" y="0"/>
                    </a:moveTo>
                    <a:cubicBezTo>
                      <a:pt x="1" y="1"/>
                      <a:pt x="0" y="1"/>
                      <a:pt x="0" y="2"/>
                    </a:cubicBezTo>
                    <a:cubicBezTo>
                      <a:pt x="1" y="10"/>
                      <a:pt x="5" y="15"/>
                      <a:pt x="11" y="19"/>
                    </a:cubicBezTo>
                    <a:cubicBezTo>
                      <a:pt x="11" y="19"/>
                      <a:pt x="12" y="19"/>
                      <a:pt x="12" y="18"/>
                    </a:cubicBezTo>
                    <a:cubicBezTo>
                      <a:pt x="13" y="18"/>
                      <a:pt x="13" y="17"/>
                      <a:pt x="13" y="17"/>
                    </a:cubicBezTo>
                    <a:cubicBezTo>
                      <a:pt x="11" y="11"/>
                      <a:pt x="6" y="6"/>
                      <a:pt x="3" y="0"/>
                    </a:cubicBezTo>
                    <a:cubicBezTo>
                      <a:pt x="3"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6" name="Freeform 343">
                <a:extLst>
                  <a:ext uri="{FF2B5EF4-FFF2-40B4-BE49-F238E27FC236}">
                    <a16:creationId xmlns:a16="http://schemas.microsoft.com/office/drawing/2014/main" id="{CC8983DC-8A11-4E00-8654-68D2AD71BB07}"/>
                  </a:ext>
                </a:extLst>
              </p:cNvPr>
              <p:cNvSpPr>
                <a:spLocks/>
              </p:cNvSpPr>
              <p:nvPr/>
            </p:nvSpPr>
            <p:spPr bwMode="auto">
              <a:xfrm>
                <a:off x="2848" y="2993"/>
                <a:ext cx="6" cy="6"/>
              </a:xfrm>
              <a:custGeom>
                <a:avLst/>
                <a:gdLst>
                  <a:gd name="T0" fmla="*/ 1 w 12"/>
                  <a:gd name="T1" fmla="*/ 2 h 12"/>
                  <a:gd name="T2" fmla="*/ 2 w 12"/>
                  <a:gd name="T3" fmla="*/ 9 h 12"/>
                  <a:gd name="T4" fmla="*/ 4 w 12"/>
                  <a:gd name="T5" fmla="*/ 11 h 12"/>
                  <a:gd name="T6" fmla="*/ 9 w 12"/>
                  <a:gd name="T7" fmla="*/ 11 h 12"/>
                  <a:gd name="T8" fmla="*/ 12 w 12"/>
                  <a:gd name="T9" fmla="*/ 8 h 12"/>
                  <a:gd name="T10" fmla="*/ 9 w 12"/>
                  <a:gd name="T11" fmla="*/ 3 h 12"/>
                  <a:gd name="T12" fmla="*/ 1 w 12"/>
                  <a:gd name="T13" fmla="*/ 2 h 12"/>
                </a:gdLst>
                <a:ahLst/>
                <a:cxnLst>
                  <a:cxn ang="0">
                    <a:pos x="T0" y="T1"/>
                  </a:cxn>
                  <a:cxn ang="0">
                    <a:pos x="T2" y="T3"/>
                  </a:cxn>
                  <a:cxn ang="0">
                    <a:pos x="T4" y="T5"/>
                  </a:cxn>
                  <a:cxn ang="0">
                    <a:pos x="T6" y="T7"/>
                  </a:cxn>
                  <a:cxn ang="0">
                    <a:pos x="T8" y="T9"/>
                  </a:cxn>
                  <a:cxn ang="0">
                    <a:pos x="T10" y="T11"/>
                  </a:cxn>
                  <a:cxn ang="0">
                    <a:pos x="T12" y="T13"/>
                  </a:cxn>
                </a:cxnLst>
                <a:rect l="0" t="0" r="r" b="b"/>
                <a:pathLst>
                  <a:path w="12" h="12">
                    <a:moveTo>
                      <a:pt x="1" y="2"/>
                    </a:moveTo>
                    <a:cubicBezTo>
                      <a:pt x="0" y="3"/>
                      <a:pt x="0" y="6"/>
                      <a:pt x="2" y="9"/>
                    </a:cubicBezTo>
                    <a:cubicBezTo>
                      <a:pt x="3" y="10"/>
                      <a:pt x="3" y="10"/>
                      <a:pt x="4" y="11"/>
                    </a:cubicBezTo>
                    <a:cubicBezTo>
                      <a:pt x="6" y="12"/>
                      <a:pt x="7" y="12"/>
                      <a:pt x="9" y="11"/>
                    </a:cubicBezTo>
                    <a:cubicBezTo>
                      <a:pt x="10" y="10"/>
                      <a:pt x="11" y="9"/>
                      <a:pt x="12" y="8"/>
                    </a:cubicBezTo>
                    <a:cubicBezTo>
                      <a:pt x="12" y="5"/>
                      <a:pt x="11" y="4"/>
                      <a:pt x="9" y="3"/>
                    </a:cubicBezTo>
                    <a:cubicBezTo>
                      <a:pt x="6" y="1"/>
                      <a:pt x="4" y="0"/>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7" name="Freeform 344">
                <a:extLst>
                  <a:ext uri="{FF2B5EF4-FFF2-40B4-BE49-F238E27FC236}">
                    <a16:creationId xmlns:a16="http://schemas.microsoft.com/office/drawing/2014/main" id="{858A246D-1D88-46AA-A129-81171D928A60}"/>
                  </a:ext>
                </a:extLst>
              </p:cNvPr>
              <p:cNvSpPr>
                <a:spLocks/>
              </p:cNvSpPr>
              <p:nvPr/>
            </p:nvSpPr>
            <p:spPr bwMode="auto">
              <a:xfrm>
                <a:off x="2793" y="3109"/>
                <a:ext cx="8" cy="5"/>
              </a:xfrm>
              <a:custGeom>
                <a:avLst/>
                <a:gdLst>
                  <a:gd name="T0" fmla="*/ 4 w 15"/>
                  <a:gd name="T1" fmla="*/ 2 h 10"/>
                  <a:gd name="T2" fmla="*/ 1 w 15"/>
                  <a:gd name="T3" fmla="*/ 5 h 10"/>
                  <a:gd name="T4" fmla="*/ 2 w 15"/>
                  <a:gd name="T5" fmla="*/ 8 h 10"/>
                  <a:gd name="T6" fmla="*/ 8 w 15"/>
                  <a:gd name="T7" fmla="*/ 10 h 10"/>
                  <a:gd name="T8" fmla="*/ 11 w 15"/>
                  <a:gd name="T9" fmla="*/ 10 h 10"/>
                  <a:gd name="T10" fmla="*/ 14 w 15"/>
                  <a:gd name="T11" fmla="*/ 9 h 10"/>
                  <a:gd name="T12" fmla="*/ 14 w 15"/>
                  <a:gd name="T13" fmla="*/ 4 h 10"/>
                  <a:gd name="T14" fmla="*/ 4 w 15"/>
                  <a:gd name="T15" fmla="*/ 2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0">
                    <a:moveTo>
                      <a:pt x="4" y="2"/>
                    </a:moveTo>
                    <a:cubicBezTo>
                      <a:pt x="2" y="2"/>
                      <a:pt x="1" y="4"/>
                      <a:pt x="1" y="5"/>
                    </a:cubicBezTo>
                    <a:cubicBezTo>
                      <a:pt x="0" y="6"/>
                      <a:pt x="1" y="8"/>
                      <a:pt x="2" y="8"/>
                    </a:cubicBezTo>
                    <a:cubicBezTo>
                      <a:pt x="4" y="9"/>
                      <a:pt x="7" y="10"/>
                      <a:pt x="8" y="10"/>
                    </a:cubicBezTo>
                    <a:cubicBezTo>
                      <a:pt x="10" y="10"/>
                      <a:pt x="10" y="10"/>
                      <a:pt x="11" y="10"/>
                    </a:cubicBezTo>
                    <a:cubicBezTo>
                      <a:pt x="12" y="10"/>
                      <a:pt x="13" y="9"/>
                      <a:pt x="14" y="9"/>
                    </a:cubicBezTo>
                    <a:cubicBezTo>
                      <a:pt x="15" y="8"/>
                      <a:pt x="14" y="6"/>
                      <a:pt x="14" y="4"/>
                    </a:cubicBezTo>
                    <a:cubicBezTo>
                      <a:pt x="11" y="1"/>
                      <a:pt x="7" y="0"/>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8" name="Freeform 345">
                <a:extLst>
                  <a:ext uri="{FF2B5EF4-FFF2-40B4-BE49-F238E27FC236}">
                    <a16:creationId xmlns:a16="http://schemas.microsoft.com/office/drawing/2014/main" id="{1BDEFC5B-6768-41B9-AFFC-CD76140684CA}"/>
                  </a:ext>
                </a:extLst>
              </p:cNvPr>
              <p:cNvSpPr>
                <a:spLocks/>
              </p:cNvSpPr>
              <p:nvPr/>
            </p:nvSpPr>
            <p:spPr bwMode="auto">
              <a:xfrm>
                <a:off x="4163" y="3041"/>
                <a:ext cx="7" cy="6"/>
              </a:xfrm>
              <a:custGeom>
                <a:avLst/>
                <a:gdLst>
                  <a:gd name="T0" fmla="*/ 9 w 14"/>
                  <a:gd name="T1" fmla="*/ 2 h 12"/>
                  <a:gd name="T2" fmla="*/ 1 w 14"/>
                  <a:gd name="T3" fmla="*/ 5 h 12"/>
                  <a:gd name="T4" fmla="*/ 5 w 14"/>
                  <a:gd name="T5" fmla="*/ 11 h 12"/>
                  <a:gd name="T6" fmla="*/ 9 w 14"/>
                  <a:gd name="T7" fmla="*/ 12 h 12"/>
                  <a:gd name="T8" fmla="*/ 12 w 14"/>
                  <a:gd name="T9" fmla="*/ 9 h 12"/>
                  <a:gd name="T10" fmla="*/ 9 w 14"/>
                  <a:gd name="T11" fmla="*/ 2 h 12"/>
                </a:gdLst>
                <a:ahLst/>
                <a:cxnLst>
                  <a:cxn ang="0">
                    <a:pos x="T0" y="T1"/>
                  </a:cxn>
                  <a:cxn ang="0">
                    <a:pos x="T2" y="T3"/>
                  </a:cxn>
                  <a:cxn ang="0">
                    <a:pos x="T4" y="T5"/>
                  </a:cxn>
                  <a:cxn ang="0">
                    <a:pos x="T6" y="T7"/>
                  </a:cxn>
                  <a:cxn ang="0">
                    <a:pos x="T8" y="T9"/>
                  </a:cxn>
                  <a:cxn ang="0">
                    <a:pos x="T10" y="T11"/>
                  </a:cxn>
                </a:cxnLst>
                <a:rect l="0" t="0" r="r" b="b"/>
                <a:pathLst>
                  <a:path w="14" h="12">
                    <a:moveTo>
                      <a:pt x="9" y="2"/>
                    </a:moveTo>
                    <a:cubicBezTo>
                      <a:pt x="6" y="0"/>
                      <a:pt x="3" y="2"/>
                      <a:pt x="1" y="5"/>
                    </a:cubicBezTo>
                    <a:cubicBezTo>
                      <a:pt x="0" y="7"/>
                      <a:pt x="2" y="10"/>
                      <a:pt x="5" y="11"/>
                    </a:cubicBezTo>
                    <a:cubicBezTo>
                      <a:pt x="6" y="11"/>
                      <a:pt x="7" y="11"/>
                      <a:pt x="9" y="12"/>
                    </a:cubicBezTo>
                    <a:cubicBezTo>
                      <a:pt x="10" y="11"/>
                      <a:pt x="11" y="10"/>
                      <a:pt x="12" y="9"/>
                    </a:cubicBezTo>
                    <a:cubicBezTo>
                      <a:pt x="14" y="7"/>
                      <a:pt x="12" y="3"/>
                      <a:pt x="9"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9" name="Freeform 346">
                <a:extLst>
                  <a:ext uri="{FF2B5EF4-FFF2-40B4-BE49-F238E27FC236}">
                    <a16:creationId xmlns:a16="http://schemas.microsoft.com/office/drawing/2014/main" id="{B15287A1-192D-4EDE-9984-94F2BB1D7706}"/>
                  </a:ext>
                </a:extLst>
              </p:cNvPr>
              <p:cNvSpPr>
                <a:spLocks/>
              </p:cNvSpPr>
              <p:nvPr/>
            </p:nvSpPr>
            <p:spPr bwMode="auto">
              <a:xfrm>
                <a:off x="4230" y="3828"/>
                <a:ext cx="7" cy="5"/>
              </a:xfrm>
              <a:custGeom>
                <a:avLst/>
                <a:gdLst>
                  <a:gd name="T0" fmla="*/ 1 w 15"/>
                  <a:gd name="T1" fmla="*/ 3 h 9"/>
                  <a:gd name="T2" fmla="*/ 0 w 15"/>
                  <a:gd name="T3" fmla="*/ 6 h 9"/>
                  <a:gd name="T4" fmla="*/ 1 w 15"/>
                  <a:gd name="T5" fmla="*/ 7 h 9"/>
                  <a:gd name="T6" fmla="*/ 6 w 15"/>
                  <a:gd name="T7" fmla="*/ 9 h 9"/>
                  <a:gd name="T8" fmla="*/ 11 w 15"/>
                  <a:gd name="T9" fmla="*/ 8 h 9"/>
                  <a:gd name="T10" fmla="*/ 12 w 15"/>
                  <a:gd name="T11" fmla="*/ 8 h 9"/>
                  <a:gd name="T12" fmla="*/ 15 w 15"/>
                  <a:gd name="T13" fmla="*/ 6 h 9"/>
                  <a:gd name="T14" fmla="*/ 13 w 15"/>
                  <a:gd name="T15" fmla="*/ 3 h 9"/>
                  <a:gd name="T16" fmla="*/ 1 w 15"/>
                  <a:gd name="T17" fmla="*/ 3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9">
                    <a:moveTo>
                      <a:pt x="1" y="3"/>
                    </a:moveTo>
                    <a:cubicBezTo>
                      <a:pt x="0" y="4"/>
                      <a:pt x="0" y="5"/>
                      <a:pt x="0" y="6"/>
                    </a:cubicBezTo>
                    <a:cubicBezTo>
                      <a:pt x="0" y="7"/>
                      <a:pt x="1" y="7"/>
                      <a:pt x="1" y="7"/>
                    </a:cubicBezTo>
                    <a:cubicBezTo>
                      <a:pt x="3" y="8"/>
                      <a:pt x="5" y="8"/>
                      <a:pt x="6" y="9"/>
                    </a:cubicBezTo>
                    <a:cubicBezTo>
                      <a:pt x="9" y="9"/>
                      <a:pt x="10" y="9"/>
                      <a:pt x="11" y="8"/>
                    </a:cubicBezTo>
                    <a:cubicBezTo>
                      <a:pt x="11" y="8"/>
                      <a:pt x="12" y="8"/>
                      <a:pt x="12" y="8"/>
                    </a:cubicBezTo>
                    <a:cubicBezTo>
                      <a:pt x="13" y="8"/>
                      <a:pt x="14" y="7"/>
                      <a:pt x="15" y="6"/>
                    </a:cubicBezTo>
                    <a:cubicBezTo>
                      <a:pt x="14" y="5"/>
                      <a:pt x="14" y="3"/>
                      <a:pt x="13" y="3"/>
                    </a:cubicBezTo>
                    <a:cubicBezTo>
                      <a:pt x="9" y="0"/>
                      <a:pt x="4" y="0"/>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0" name="Freeform 347">
                <a:extLst>
                  <a:ext uri="{FF2B5EF4-FFF2-40B4-BE49-F238E27FC236}">
                    <a16:creationId xmlns:a16="http://schemas.microsoft.com/office/drawing/2014/main" id="{A244A414-E20B-4D99-A69D-CE090D43DAD5}"/>
                  </a:ext>
                </a:extLst>
              </p:cNvPr>
              <p:cNvSpPr>
                <a:spLocks/>
              </p:cNvSpPr>
              <p:nvPr/>
            </p:nvSpPr>
            <p:spPr bwMode="auto">
              <a:xfrm>
                <a:off x="3710" y="2858"/>
                <a:ext cx="6" cy="6"/>
              </a:xfrm>
              <a:custGeom>
                <a:avLst/>
                <a:gdLst>
                  <a:gd name="T0" fmla="*/ 7 w 12"/>
                  <a:gd name="T1" fmla="*/ 0 h 13"/>
                  <a:gd name="T2" fmla="*/ 4 w 12"/>
                  <a:gd name="T3" fmla="*/ 0 h 13"/>
                  <a:gd name="T4" fmla="*/ 2 w 12"/>
                  <a:gd name="T5" fmla="*/ 10 h 13"/>
                  <a:gd name="T6" fmla="*/ 10 w 12"/>
                  <a:gd name="T7" fmla="*/ 12 h 13"/>
                  <a:gd name="T8" fmla="*/ 12 w 12"/>
                  <a:gd name="T9" fmla="*/ 10 h 13"/>
                  <a:gd name="T10" fmla="*/ 7 w 12"/>
                  <a:gd name="T11" fmla="*/ 0 h 13"/>
                </a:gdLst>
                <a:ahLst/>
                <a:cxnLst>
                  <a:cxn ang="0">
                    <a:pos x="T0" y="T1"/>
                  </a:cxn>
                  <a:cxn ang="0">
                    <a:pos x="T2" y="T3"/>
                  </a:cxn>
                  <a:cxn ang="0">
                    <a:pos x="T4" y="T5"/>
                  </a:cxn>
                  <a:cxn ang="0">
                    <a:pos x="T6" y="T7"/>
                  </a:cxn>
                  <a:cxn ang="0">
                    <a:pos x="T8" y="T9"/>
                  </a:cxn>
                  <a:cxn ang="0">
                    <a:pos x="T10" y="T11"/>
                  </a:cxn>
                </a:cxnLst>
                <a:rect l="0" t="0" r="r" b="b"/>
                <a:pathLst>
                  <a:path w="12" h="13">
                    <a:moveTo>
                      <a:pt x="7" y="0"/>
                    </a:moveTo>
                    <a:cubicBezTo>
                      <a:pt x="6" y="0"/>
                      <a:pt x="5" y="0"/>
                      <a:pt x="4" y="0"/>
                    </a:cubicBezTo>
                    <a:cubicBezTo>
                      <a:pt x="1" y="1"/>
                      <a:pt x="0" y="8"/>
                      <a:pt x="2" y="10"/>
                    </a:cubicBezTo>
                    <a:cubicBezTo>
                      <a:pt x="4" y="12"/>
                      <a:pt x="7" y="13"/>
                      <a:pt x="10" y="12"/>
                    </a:cubicBezTo>
                    <a:cubicBezTo>
                      <a:pt x="10" y="12"/>
                      <a:pt x="11" y="11"/>
                      <a:pt x="12" y="10"/>
                    </a:cubicBezTo>
                    <a:cubicBezTo>
                      <a:pt x="12" y="6"/>
                      <a:pt x="10" y="3"/>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1" name="Freeform 348">
                <a:extLst>
                  <a:ext uri="{FF2B5EF4-FFF2-40B4-BE49-F238E27FC236}">
                    <a16:creationId xmlns:a16="http://schemas.microsoft.com/office/drawing/2014/main" id="{ABFF269B-7534-4DC9-B04C-3F4159143F1D}"/>
                  </a:ext>
                </a:extLst>
              </p:cNvPr>
              <p:cNvSpPr>
                <a:spLocks/>
              </p:cNvSpPr>
              <p:nvPr/>
            </p:nvSpPr>
            <p:spPr bwMode="auto">
              <a:xfrm>
                <a:off x="4243" y="3583"/>
                <a:ext cx="5" cy="8"/>
              </a:xfrm>
              <a:custGeom>
                <a:avLst/>
                <a:gdLst>
                  <a:gd name="T0" fmla="*/ 6 w 10"/>
                  <a:gd name="T1" fmla="*/ 0 h 15"/>
                  <a:gd name="T2" fmla="*/ 4 w 10"/>
                  <a:gd name="T3" fmla="*/ 1 h 15"/>
                  <a:gd name="T4" fmla="*/ 0 w 10"/>
                  <a:gd name="T5" fmla="*/ 13 h 15"/>
                  <a:gd name="T6" fmla="*/ 2 w 10"/>
                  <a:gd name="T7" fmla="*/ 15 h 15"/>
                  <a:gd name="T8" fmla="*/ 3 w 10"/>
                  <a:gd name="T9" fmla="*/ 15 h 15"/>
                  <a:gd name="T10" fmla="*/ 8 w 10"/>
                  <a:gd name="T11" fmla="*/ 2 h 15"/>
                  <a:gd name="T12" fmla="*/ 6 w 10"/>
                  <a:gd name="T13" fmla="*/ 0 h 15"/>
                </a:gdLst>
                <a:ahLst/>
                <a:cxnLst>
                  <a:cxn ang="0">
                    <a:pos x="T0" y="T1"/>
                  </a:cxn>
                  <a:cxn ang="0">
                    <a:pos x="T2" y="T3"/>
                  </a:cxn>
                  <a:cxn ang="0">
                    <a:pos x="T4" y="T5"/>
                  </a:cxn>
                  <a:cxn ang="0">
                    <a:pos x="T6" y="T7"/>
                  </a:cxn>
                  <a:cxn ang="0">
                    <a:pos x="T8" y="T9"/>
                  </a:cxn>
                  <a:cxn ang="0">
                    <a:pos x="T10" y="T11"/>
                  </a:cxn>
                  <a:cxn ang="0">
                    <a:pos x="T12" y="T13"/>
                  </a:cxn>
                </a:cxnLst>
                <a:rect l="0" t="0" r="r" b="b"/>
                <a:pathLst>
                  <a:path w="10" h="15">
                    <a:moveTo>
                      <a:pt x="6" y="0"/>
                    </a:moveTo>
                    <a:cubicBezTo>
                      <a:pt x="5" y="1"/>
                      <a:pt x="4" y="1"/>
                      <a:pt x="4" y="1"/>
                    </a:cubicBezTo>
                    <a:cubicBezTo>
                      <a:pt x="2" y="4"/>
                      <a:pt x="0" y="8"/>
                      <a:pt x="0" y="13"/>
                    </a:cubicBezTo>
                    <a:cubicBezTo>
                      <a:pt x="0" y="13"/>
                      <a:pt x="1" y="14"/>
                      <a:pt x="2" y="15"/>
                    </a:cubicBezTo>
                    <a:cubicBezTo>
                      <a:pt x="2" y="15"/>
                      <a:pt x="3" y="15"/>
                      <a:pt x="3" y="15"/>
                    </a:cubicBezTo>
                    <a:cubicBezTo>
                      <a:pt x="8" y="13"/>
                      <a:pt x="10" y="8"/>
                      <a:pt x="8" y="2"/>
                    </a:cubicBezTo>
                    <a:cubicBezTo>
                      <a:pt x="8" y="1"/>
                      <a:pt x="7" y="0"/>
                      <a:pt x="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2" name="Freeform 349">
                <a:extLst>
                  <a:ext uri="{FF2B5EF4-FFF2-40B4-BE49-F238E27FC236}">
                    <a16:creationId xmlns:a16="http://schemas.microsoft.com/office/drawing/2014/main" id="{EF51C92C-CF55-4B1C-8EFC-C25C77123337}"/>
                  </a:ext>
                </a:extLst>
              </p:cNvPr>
              <p:cNvSpPr>
                <a:spLocks/>
              </p:cNvSpPr>
              <p:nvPr/>
            </p:nvSpPr>
            <p:spPr bwMode="auto">
              <a:xfrm>
                <a:off x="4214" y="3625"/>
                <a:ext cx="8" cy="4"/>
              </a:xfrm>
              <a:custGeom>
                <a:avLst/>
                <a:gdLst>
                  <a:gd name="T0" fmla="*/ 9 w 15"/>
                  <a:gd name="T1" fmla="*/ 8 h 9"/>
                  <a:gd name="T2" fmla="*/ 15 w 15"/>
                  <a:gd name="T3" fmla="*/ 4 h 9"/>
                  <a:gd name="T4" fmla="*/ 13 w 15"/>
                  <a:gd name="T5" fmla="*/ 0 h 9"/>
                  <a:gd name="T6" fmla="*/ 9 w 15"/>
                  <a:gd name="T7" fmla="*/ 0 h 9"/>
                  <a:gd name="T8" fmla="*/ 2 w 15"/>
                  <a:gd name="T9" fmla="*/ 1 h 9"/>
                  <a:gd name="T10" fmla="*/ 1 w 15"/>
                  <a:gd name="T11" fmla="*/ 3 h 9"/>
                  <a:gd name="T12" fmla="*/ 1 w 15"/>
                  <a:gd name="T13" fmla="*/ 5 h 9"/>
                  <a:gd name="T14" fmla="*/ 9 w 15"/>
                  <a:gd name="T15" fmla="*/ 8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9">
                    <a:moveTo>
                      <a:pt x="9" y="8"/>
                    </a:moveTo>
                    <a:cubicBezTo>
                      <a:pt x="11" y="9"/>
                      <a:pt x="13" y="7"/>
                      <a:pt x="15" y="4"/>
                    </a:cubicBezTo>
                    <a:cubicBezTo>
                      <a:pt x="15" y="3"/>
                      <a:pt x="15" y="1"/>
                      <a:pt x="13" y="0"/>
                    </a:cubicBezTo>
                    <a:cubicBezTo>
                      <a:pt x="12" y="0"/>
                      <a:pt x="10" y="0"/>
                      <a:pt x="9" y="0"/>
                    </a:cubicBezTo>
                    <a:cubicBezTo>
                      <a:pt x="7" y="0"/>
                      <a:pt x="4" y="0"/>
                      <a:pt x="2" y="1"/>
                    </a:cubicBezTo>
                    <a:cubicBezTo>
                      <a:pt x="2" y="1"/>
                      <a:pt x="1" y="2"/>
                      <a:pt x="1" y="3"/>
                    </a:cubicBezTo>
                    <a:cubicBezTo>
                      <a:pt x="0" y="4"/>
                      <a:pt x="1" y="5"/>
                      <a:pt x="1" y="5"/>
                    </a:cubicBezTo>
                    <a:cubicBezTo>
                      <a:pt x="4" y="7"/>
                      <a:pt x="6" y="8"/>
                      <a:pt x="9"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3" name="Freeform 350">
                <a:extLst>
                  <a:ext uri="{FF2B5EF4-FFF2-40B4-BE49-F238E27FC236}">
                    <a16:creationId xmlns:a16="http://schemas.microsoft.com/office/drawing/2014/main" id="{EECAA9E0-8D32-4AE0-AA96-42373995CEFB}"/>
                  </a:ext>
                </a:extLst>
              </p:cNvPr>
              <p:cNvSpPr>
                <a:spLocks/>
              </p:cNvSpPr>
              <p:nvPr/>
            </p:nvSpPr>
            <p:spPr bwMode="auto">
              <a:xfrm>
                <a:off x="2369" y="2978"/>
                <a:ext cx="7" cy="6"/>
              </a:xfrm>
              <a:custGeom>
                <a:avLst/>
                <a:gdLst>
                  <a:gd name="T0" fmla="*/ 6 w 14"/>
                  <a:gd name="T1" fmla="*/ 1 h 11"/>
                  <a:gd name="T2" fmla="*/ 0 w 14"/>
                  <a:gd name="T3" fmla="*/ 10 h 11"/>
                  <a:gd name="T4" fmla="*/ 10 w 14"/>
                  <a:gd name="T5" fmla="*/ 10 h 11"/>
                  <a:gd name="T6" fmla="*/ 13 w 14"/>
                  <a:gd name="T7" fmla="*/ 8 h 11"/>
                  <a:gd name="T8" fmla="*/ 12 w 14"/>
                  <a:gd name="T9" fmla="*/ 2 h 11"/>
                  <a:gd name="T10" fmla="*/ 6 w 14"/>
                  <a:gd name="T11" fmla="*/ 1 h 11"/>
                </a:gdLst>
                <a:ahLst/>
                <a:cxnLst>
                  <a:cxn ang="0">
                    <a:pos x="T0" y="T1"/>
                  </a:cxn>
                  <a:cxn ang="0">
                    <a:pos x="T2" y="T3"/>
                  </a:cxn>
                  <a:cxn ang="0">
                    <a:pos x="T4" y="T5"/>
                  </a:cxn>
                  <a:cxn ang="0">
                    <a:pos x="T6" y="T7"/>
                  </a:cxn>
                  <a:cxn ang="0">
                    <a:pos x="T8" y="T9"/>
                  </a:cxn>
                  <a:cxn ang="0">
                    <a:pos x="T10" y="T11"/>
                  </a:cxn>
                </a:cxnLst>
                <a:rect l="0" t="0" r="r" b="b"/>
                <a:pathLst>
                  <a:path w="14" h="11">
                    <a:moveTo>
                      <a:pt x="6" y="1"/>
                    </a:moveTo>
                    <a:cubicBezTo>
                      <a:pt x="4" y="4"/>
                      <a:pt x="0" y="6"/>
                      <a:pt x="0" y="10"/>
                    </a:cubicBezTo>
                    <a:cubicBezTo>
                      <a:pt x="3" y="11"/>
                      <a:pt x="7" y="11"/>
                      <a:pt x="10" y="10"/>
                    </a:cubicBezTo>
                    <a:cubicBezTo>
                      <a:pt x="11" y="10"/>
                      <a:pt x="12" y="9"/>
                      <a:pt x="13" y="8"/>
                    </a:cubicBezTo>
                    <a:cubicBezTo>
                      <a:pt x="14" y="7"/>
                      <a:pt x="14" y="4"/>
                      <a:pt x="12" y="2"/>
                    </a:cubicBezTo>
                    <a:cubicBezTo>
                      <a:pt x="11" y="1"/>
                      <a:pt x="8" y="0"/>
                      <a:pt x="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4" name="Freeform 351">
                <a:extLst>
                  <a:ext uri="{FF2B5EF4-FFF2-40B4-BE49-F238E27FC236}">
                    <a16:creationId xmlns:a16="http://schemas.microsoft.com/office/drawing/2014/main" id="{7E984D97-AF9B-4E9F-B57B-2AFB82E0B360}"/>
                  </a:ext>
                </a:extLst>
              </p:cNvPr>
              <p:cNvSpPr>
                <a:spLocks/>
              </p:cNvSpPr>
              <p:nvPr/>
            </p:nvSpPr>
            <p:spPr bwMode="auto">
              <a:xfrm>
                <a:off x="2352" y="2983"/>
                <a:ext cx="20" cy="17"/>
              </a:xfrm>
              <a:custGeom>
                <a:avLst/>
                <a:gdLst>
                  <a:gd name="T0" fmla="*/ 33 w 39"/>
                  <a:gd name="T1" fmla="*/ 0 h 32"/>
                  <a:gd name="T2" fmla="*/ 25 w 39"/>
                  <a:gd name="T3" fmla="*/ 3 h 32"/>
                  <a:gd name="T4" fmla="*/ 18 w 39"/>
                  <a:gd name="T5" fmla="*/ 6 h 32"/>
                  <a:gd name="T6" fmla="*/ 16 w 39"/>
                  <a:gd name="T7" fmla="*/ 8 h 32"/>
                  <a:gd name="T8" fmla="*/ 15 w 39"/>
                  <a:gd name="T9" fmla="*/ 8 h 32"/>
                  <a:gd name="T10" fmla="*/ 0 w 39"/>
                  <a:gd name="T11" fmla="*/ 23 h 32"/>
                  <a:gd name="T12" fmla="*/ 3 w 39"/>
                  <a:gd name="T13" fmla="*/ 27 h 32"/>
                  <a:gd name="T14" fmla="*/ 5 w 39"/>
                  <a:gd name="T15" fmla="*/ 31 h 32"/>
                  <a:gd name="T16" fmla="*/ 8 w 39"/>
                  <a:gd name="T17" fmla="*/ 32 h 32"/>
                  <a:gd name="T18" fmla="*/ 27 w 39"/>
                  <a:gd name="T19" fmla="*/ 20 h 32"/>
                  <a:gd name="T20" fmla="*/ 36 w 39"/>
                  <a:gd name="T21" fmla="*/ 14 h 32"/>
                  <a:gd name="T22" fmla="*/ 39 w 39"/>
                  <a:gd name="T23" fmla="*/ 6 h 32"/>
                  <a:gd name="T24" fmla="*/ 36 w 39"/>
                  <a:gd name="T25" fmla="*/ 3 h 32"/>
                  <a:gd name="T26" fmla="*/ 33 w 39"/>
                  <a:gd name="T27" fmla="*/ 0 h 32"/>
                  <a:gd name="T28" fmla="*/ 33 w 39"/>
                  <a:gd name="T29" fmla="*/ 0 h 32"/>
                  <a:gd name="T30" fmla="*/ 32 w 39"/>
                  <a:gd name="T31" fmla="*/ 0 h 32"/>
                  <a:gd name="T32" fmla="*/ 33 w 39"/>
                  <a:gd name="T33" fmla="*/ 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9" h="32">
                    <a:moveTo>
                      <a:pt x="33" y="0"/>
                    </a:moveTo>
                    <a:cubicBezTo>
                      <a:pt x="30" y="2"/>
                      <a:pt x="28" y="3"/>
                      <a:pt x="25" y="3"/>
                    </a:cubicBezTo>
                    <a:cubicBezTo>
                      <a:pt x="22" y="2"/>
                      <a:pt x="20" y="3"/>
                      <a:pt x="18" y="6"/>
                    </a:cubicBezTo>
                    <a:cubicBezTo>
                      <a:pt x="18" y="7"/>
                      <a:pt x="17" y="7"/>
                      <a:pt x="16" y="8"/>
                    </a:cubicBezTo>
                    <a:cubicBezTo>
                      <a:pt x="16" y="8"/>
                      <a:pt x="15" y="8"/>
                      <a:pt x="15" y="8"/>
                    </a:cubicBezTo>
                    <a:cubicBezTo>
                      <a:pt x="3" y="9"/>
                      <a:pt x="1" y="12"/>
                      <a:pt x="0" y="23"/>
                    </a:cubicBezTo>
                    <a:cubicBezTo>
                      <a:pt x="0" y="25"/>
                      <a:pt x="1" y="26"/>
                      <a:pt x="3" y="27"/>
                    </a:cubicBezTo>
                    <a:cubicBezTo>
                      <a:pt x="4" y="28"/>
                      <a:pt x="4" y="30"/>
                      <a:pt x="5" y="31"/>
                    </a:cubicBezTo>
                    <a:cubicBezTo>
                      <a:pt x="6" y="32"/>
                      <a:pt x="7" y="32"/>
                      <a:pt x="8" y="32"/>
                    </a:cubicBezTo>
                    <a:cubicBezTo>
                      <a:pt x="13" y="27"/>
                      <a:pt x="20" y="23"/>
                      <a:pt x="27" y="20"/>
                    </a:cubicBezTo>
                    <a:cubicBezTo>
                      <a:pt x="30" y="19"/>
                      <a:pt x="32" y="15"/>
                      <a:pt x="36" y="14"/>
                    </a:cubicBezTo>
                    <a:cubicBezTo>
                      <a:pt x="38" y="13"/>
                      <a:pt x="39" y="9"/>
                      <a:pt x="39" y="6"/>
                    </a:cubicBezTo>
                    <a:cubicBezTo>
                      <a:pt x="38" y="5"/>
                      <a:pt x="37" y="4"/>
                      <a:pt x="36" y="3"/>
                    </a:cubicBezTo>
                    <a:cubicBezTo>
                      <a:pt x="34" y="2"/>
                      <a:pt x="33" y="1"/>
                      <a:pt x="33" y="0"/>
                    </a:cubicBezTo>
                    <a:cubicBezTo>
                      <a:pt x="33" y="0"/>
                      <a:pt x="33" y="0"/>
                      <a:pt x="33" y="0"/>
                    </a:cubicBezTo>
                    <a:cubicBezTo>
                      <a:pt x="32" y="0"/>
                      <a:pt x="32" y="0"/>
                      <a:pt x="32" y="0"/>
                    </a:cubicBezTo>
                    <a:lnTo>
                      <a:pt x="3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5" name="Freeform 352">
                <a:extLst>
                  <a:ext uri="{FF2B5EF4-FFF2-40B4-BE49-F238E27FC236}">
                    <a16:creationId xmlns:a16="http://schemas.microsoft.com/office/drawing/2014/main" id="{2F54A0BD-C5F3-41E9-B4A1-9F018A1C2C72}"/>
                  </a:ext>
                </a:extLst>
              </p:cNvPr>
              <p:cNvSpPr>
                <a:spLocks/>
              </p:cNvSpPr>
              <p:nvPr/>
            </p:nvSpPr>
            <p:spPr bwMode="auto">
              <a:xfrm>
                <a:off x="4399" y="3971"/>
                <a:ext cx="6" cy="6"/>
              </a:xfrm>
              <a:custGeom>
                <a:avLst/>
                <a:gdLst>
                  <a:gd name="T0" fmla="*/ 5 w 11"/>
                  <a:gd name="T1" fmla="*/ 1 h 12"/>
                  <a:gd name="T2" fmla="*/ 0 w 11"/>
                  <a:gd name="T3" fmla="*/ 11 h 12"/>
                  <a:gd name="T4" fmla="*/ 1 w 11"/>
                  <a:gd name="T5" fmla="*/ 12 h 12"/>
                  <a:gd name="T6" fmla="*/ 7 w 11"/>
                  <a:gd name="T7" fmla="*/ 10 h 12"/>
                  <a:gd name="T8" fmla="*/ 9 w 11"/>
                  <a:gd name="T9" fmla="*/ 2 h 12"/>
                  <a:gd name="T10" fmla="*/ 5 w 11"/>
                  <a:gd name="T11" fmla="*/ 1 h 12"/>
                </a:gdLst>
                <a:ahLst/>
                <a:cxnLst>
                  <a:cxn ang="0">
                    <a:pos x="T0" y="T1"/>
                  </a:cxn>
                  <a:cxn ang="0">
                    <a:pos x="T2" y="T3"/>
                  </a:cxn>
                  <a:cxn ang="0">
                    <a:pos x="T4" y="T5"/>
                  </a:cxn>
                  <a:cxn ang="0">
                    <a:pos x="T6" y="T7"/>
                  </a:cxn>
                  <a:cxn ang="0">
                    <a:pos x="T8" y="T9"/>
                  </a:cxn>
                  <a:cxn ang="0">
                    <a:pos x="T10" y="T11"/>
                  </a:cxn>
                </a:cxnLst>
                <a:rect l="0" t="0" r="r" b="b"/>
                <a:pathLst>
                  <a:path w="11" h="12">
                    <a:moveTo>
                      <a:pt x="5" y="1"/>
                    </a:moveTo>
                    <a:cubicBezTo>
                      <a:pt x="3" y="4"/>
                      <a:pt x="0" y="7"/>
                      <a:pt x="0" y="11"/>
                    </a:cubicBezTo>
                    <a:cubicBezTo>
                      <a:pt x="0" y="11"/>
                      <a:pt x="1" y="12"/>
                      <a:pt x="1" y="12"/>
                    </a:cubicBezTo>
                    <a:cubicBezTo>
                      <a:pt x="3" y="11"/>
                      <a:pt x="5" y="11"/>
                      <a:pt x="7" y="10"/>
                    </a:cubicBezTo>
                    <a:cubicBezTo>
                      <a:pt x="10" y="8"/>
                      <a:pt x="11" y="5"/>
                      <a:pt x="9" y="2"/>
                    </a:cubicBezTo>
                    <a:cubicBezTo>
                      <a:pt x="8" y="0"/>
                      <a:pt x="6" y="0"/>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6" name="Freeform 353">
                <a:extLst>
                  <a:ext uri="{FF2B5EF4-FFF2-40B4-BE49-F238E27FC236}">
                    <a16:creationId xmlns:a16="http://schemas.microsoft.com/office/drawing/2014/main" id="{D131D132-B7FF-436E-9C87-D1B2C3B671A8}"/>
                  </a:ext>
                </a:extLst>
              </p:cNvPr>
              <p:cNvSpPr>
                <a:spLocks/>
              </p:cNvSpPr>
              <p:nvPr/>
            </p:nvSpPr>
            <p:spPr bwMode="auto">
              <a:xfrm>
                <a:off x="2884" y="3465"/>
                <a:ext cx="5" cy="6"/>
              </a:xfrm>
              <a:custGeom>
                <a:avLst/>
                <a:gdLst>
                  <a:gd name="T0" fmla="*/ 0 w 10"/>
                  <a:gd name="T1" fmla="*/ 7 h 11"/>
                  <a:gd name="T2" fmla="*/ 4 w 10"/>
                  <a:gd name="T3" fmla="*/ 11 h 11"/>
                  <a:gd name="T4" fmla="*/ 9 w 10"/>
                  <a:gd name="T5" fmla="*/ 6 h 11"/>
                  <a:gd name="T6" fmla="*/ 5 w 10"/>
                  <a:gd name="T7" fmla="*/ 0 h 11"/>
                  <a:gd name="T8" fmla="*/ 0 w 10"/>
                  <a:gd name="T9" fmla="*/ 3 h 11"/>
                  <a:gd name="T10" fmla="*/ 0 w 10"/>
                  <a:gd name="T11" fmla="*/ 7 h 11"/>
                </a:gdLst>
                <a:ahLst/>
                <a:cxnLst>
                  <a:cxn ang="0">
                    <a:pos x="T0" y="T1"/>
                  </a:cxn>
                  <a:cxn ang="0">
                    <a:pos x="T2" y="T3"/>
                  </a:cxn>
                  <a:cxn ang="0">
                    <a:pos x="T4" y="T5"/>
                  </a:cxn>
                  <a:cxn ang="0">
                    <a:pos x="T6" y="T7"/>
                  </a:cxn>
                  <a:cxn ang="0">
                    <a:pos x="T8" y="T9"/>
                  </a:cxn>
                  <a:cxn ang="0">
                    <a:pos x="T10" y="T11"/>
                  </a:cxn>
                </a:cxnLst>
                <a:rect l="0" t="0" r="r" b="b"/>
                <a:pathLst>
                  <a:path w="10" h="11">
                    <a:moveTo>
                      <a:pt x="0" y="7"/>
                    </a:moveTo>
                    <a:cubicBezTo>
                      <a:pt x="0" y="9"/>
                      <a:pt x="1" y="11"/>
                      <a:pt x="4" y="11"/>
                    </a:cubicBezTo>
                    <a:cubicBezTo>
                      <a:pt x="7" y="11"/>
                      <a:pt x="9" y="9"/>
                      <a:pt x="9" y="6"/>
                    </a:cubicBezTo>
                    <a:cubicBezTo>
                      <a:pt x="10" y="3"/>
                      <a:pt x="8" y="0"/>
                      <a:pt x="5" y="0"/>
                    </a:cubicBezTo>
                    <a:cubicBezTo>
                      <a:pt x="3" y="0"/>
                      <a:pt x="1" y="1"/>
                      <a:pt x="0" y="3"/>
                    </a:cubicBezTo>
                    <a:cubicBezTo>
                      <a:pt x="0" y="4"/>
                      <a:pt x="0" y="5"/>
                      <a:pt x="0"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7" name="Freeform 354">
                <a:extLst>
                  <a:ext uri="{FF2B5EF4-FFF2-40B4-BE49-F238E27FC236}">
                    <a16:creationId xmlns:a16="http://schemas.microsoft.com/office/drawing/2014/main" id="{C900CCC0-7E96-44F0-A631-2EBF59465249}"/>
                  </a:ext>
                </a:extLst>
              </p:cNvPr>
              <p:cNvSpPr>
                <a:spLocks/>
              </p:cNvSpPr>
              <p:nvPr/>
            </p:nvSpPr>
            <p:spPr bwMode="auto">
              <a:xfrm>
                <a:off x="3558" y="2725"/>
                <a:ext cx="7" cy="6"/>
              </a:xfrm>
              <a:custGeom>
                <a:avLst/>
                <a:gdLst>
                  <a:gd name="T0" fmla="*/ 9 w 13"/>
                  <a:gd name="T1" fmla="*/ 11 h 12"/>
                  <a:gd name="T2" fmla="*/ 12 w 13"/>
                  <a:gd name="T3" fmla="*/ 7 h 12"/>
                  <a:gd name="T4" fmla="*/ 9 w 13"/>
                  <a:gd name="T5" fmla="*/ 1 h 12"/>
                  <a:gd name="T6" fmla="*/ 2 w 13"/>
                  <a:gd name="T7" fmla="*/ 2 h 12"/>
                  <a:gd name="T8" fmla="*/ 2 w 13"/>
                  <a:gd name="T9" fmla="*/ 9 h 12"/>
                  <a:gd name="T10" fmla="*/ 9 w 13"/>
                  <a:gd name="T11" fmla="*/ 11 h 12"/>
                </a:gdLst>
                <a:ahLst/>
                <a:cxnLst>
                  <a:cxn ang="0">
                    <a:pos x="T0" y="T1"/>
                  </a:cxn>
                  <a:cxn ang="0">
                    <a:pos x="T2" y="T3"/>
                  </a:cxn>
                  <a:cxn ang="0">
                    <a:pos x="T4" y="T5"/>
                  </a:cxn>
                  <a:cxn ang="0">
                    <a:pos x="T6" y="T7"/>
                  </a:cxn>
                  <a:cxn ang="0">
                    <a:pos x="T8" y="T9"/>
                  </a:cxn>
                  <a:cxn ang="0">
                    <a:pos x="T10" y="T11"/>
                  </a:cxn>
                </a:cxnLst>
                <a:rect l="0" t="0" r="r" b="b"/>
                <a:pathLst>
                  <a:path w="13" h="12">
                    <a:moveTo>
                      <a:pt x="9" y="11"/>
                    </a:moveTo>
                    <a:cubicBezTo>
                      <a:pt x="10" y="10"/>
                      <a:pt x="11" y="9"/>
                      <a:pt x="12" y="7"/>
                    </a:cubicBezTo>
                    <a:cubicBezTo>
                      <a:pt x="13" y="4"/>
                      <a:pt x="11" y="1"/>
                      <a:pt x="9" y="1"/>
                    </a:cubicBezTo>
                    <a:cubicBezTo>
                      <a:pt x="6" y="0"/>
                      <a:pt x="4" y="1"/>
                      <a:pt x="2" y="2"/>
                    </a:cubicBezTo>
                    <a:cubicBezTo>
                      <a:pt x="0" y="4"/>
                      <a:pt x="0" y="7"/>
                      <a:pt x="2" y="9"/>
                    </a:cubicBezTo>
                    <a:cubicBezTo>
                      <a:pt x="4" y="11"/>
                      <a:pt x="6" y="12"/>
                      <a:pt x="9"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8" name="Freeform 355">
                <a:extLst>
                  <a:ext uri="{FF2B5EF4-FFF2-40B4-BE49-F238E27FC236}">
                    <a16:creationId xmlns:a16="http://schemas.microsoft.com/office/drawing/2014/main" id="{CE3BD547-E75E-43CE-BE62-91E69C401D91}"/>
                  </a:ext>
                </a:extLst>
              </p:cNvPr>
              <p:cNvSpPr>
                <a:spLocks/>
              </p:cNvSpPr>
              <p:nvPr/>
            </p:nvSpPr>
            <p:spPr bwMode="auto">
              <a:xfrm>
                <a:off x="3678" y="3451"/>
                <a:ext cx="7" cy="4"/>
              </a:xfrm>
              <a:custGeom>
                <a:avLst/>
                <a:gdLst>
                  <a:gd name="T0" fmla="*/ 8 w 14"/>
                  <a:gd name="T1" fmla="*/ 0 h 8"/>
                  <a:gd name="T2" fmla="*/ 5 w 14"/>
                  <a:gd name="T3" fmla="*/ 1 h 8"/>
                  <a:gd name="T4" fmla="*/ 1 w 14"/>
                  <a:gd name="T5" fmla="*/ 3 h 8"/>
                  <a:gd name="T6" fmla="*/ 5 w 14"/>
                  <a:gd name="T7" fmla="*/ 7 h 8"/>
                  <a:gd name="T8" fmla="*/ 13 w 14"/>
                  <a:gd name="T9" fmla="*/ 4 h 8"/>
                  <a:gd name="T10" fmla="*/ 12 w 14"/>
                  <a:gd name="T11" fmla="*/ 2 h 8"/>
                  <a:gd name="T12" fmla="*/ 8 w 14"/>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14" h="8">
                    <a:moveTo>
                      <a:pt x="8" y="0"/>
                    </a:moveTo>
                    <a:cubicBezTo>
                      <a:pt x="6" y="0"/>
                      <a:pt x="5" y="0"/>
                      <a:pt x="5" y="1"/>
                    </a:cubicBezTo>
                    <a:cubicBezTo>
                      <a:pt x="4" y="1"/>
                      <a:pt x="2" y="2"/>
                      <a:pt x="1" y="3"/>
                    </a:cubicBezTo>
                    <a:cubicBezTo>
                      <a:pt x="0" y="5"/>
                      <a:pt x="3" y="7"/>
                      <a:pt x="5" y="7"/>
                    </a:cubicBezTo>
                    <a:cubicBezTo>
                      <a:pt x="8" y="8"/>
                      <a:pt x="11" y="7"/>
                      <a:pt x="13" y="4"/>
                    </a:cubicBezTo>
                    <a:cubicBezTo>
                      <a:pt x="14" y="3"/>
                      <a:pt x="13" y="2"/>
                      <a:pt x="12" y="2"/>
                    </a:cubicBezTo>
                    <a:cubicBezTo>
                      <a:pt x="10" y="1"/>
                      <a:pt x="8" y="1"/>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9" name="Freeform 356">
                <a:extLst>
                  <a:ext uri="{FF2B5EF4-FFF2-40B4-BE49-F238E27FC236}">
                    <a16:creationId xmlns:a16="http://schemas.microsoft.com/office/drawing/2014/main" id="{7BF42458-98EC-416E-8EE4-2166374724E0}"/>
                  </a:ext>
                </a:extLst>
              </p:cNvPr>
              <p:cNvSpPr>
                <a:spLocks/>
              </p:cNvSpPr>
              <p:nvPr/>
            </p:nvSpPr>
            <p:spPr bwMode="auto">
              <a:xfrm>
                <a:off x="2870" y="2915"/>
                <a:ext cx="8" cy="6"/>
              </a:xfrm>
              <a:custGeom>
                <a:avLst/>
                <a:gdLst>
                  <a:gd name="T0" fmla="*/ 12 w 15"/>
                  <a:gd name="T1" fmla="*/ 1 h 12"/>
                  <a:gd name="T2" fmla="*/ 9 w 15"/>
                  <a:gd name="T3" fmla="*/ 3 h 12"/>
                  <a:gd name="T4" fmla="*/ 1 w 15"/>
                  <a:gd name="T5" fmla="*/ 8 h 12"/>
                  <a:gd name="T6" fmla="*/ 0 w 15"/>
                  <a:gd name="T7" fmla="*/ 11 h 12"/>
                  <a:gd name="T8" fmla="*/ 2 w 15"/>
                  <a:gd name="T9" fmla="*/ 12 h 12"/>
                  <a:gd name="T10" fmla="*/ 6 w 15"/>
                  <a:gd name="T11" fmla="*/ 12 h 12"/>
                  <a:gd name="T12" fmla="*/ 14 w 15"/>
                  <a:gd name="T13" fmla="*/ 6 h 12"/>
                  <a:gd name="T14" fmla="*/ 14 w 15"/>
                  <a:gd name="T15" fmla="*/ 1 h 12"/>
                  <a:gd name="T16" fmla="*/ 12 w 15"/>
                  <a:gd name="T17" fmla="*/ 1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2">
                    <a:moveTo>
                      <a:pt x="12" y="1"/>
                    </a:moveTo>
                    <a:cubicBezTo>
                      <a:pt x="11" y="2"/>
                      <a:pt x="10" y="2"/>
                      <a:pt x="9" y="3"/>
                    </a:cubicBezTo>
                    <a:cubicBezTo>
                      <a:pt x="6" y="5"/>
                      <a:pt x="2" y="5"/>
                      <a:pt x="1" y="8"/>
                    </a:cubicBezTo>
                    <a:cubicBezTo>
                      <a:pt x="0" y="9"/>
                      <a:pt x="0" y="10"/>
                      <a:pt x="0" y="11"/>
                    </a:cubicBezTo>
                    <a:cubicBezTo>
                      <a:pt x="0" y="11"/>
                      <a:pt x="1" y="12"/>
                      <a:pt x="2" y="12"/>
                    </a:cubicBezTo>
                    <a:cubicBezTo>
                      <a:pt x="3" y="12"/>
                      <a:pt x="5" y="12"/>
                      <a:pt x="6" y="12"/>
                    </a:cubicBezTo>
                    <a:cubicBezTo>
                      <a:pt x="9" y="10"/>
                      <a:pt x="11" y="8"/>
                      <a:pt x="14" y="6"/>
                    </a:cubicBezTo>
                    <a:cubicBezTo>
                      <a:pt x="15" y="4"/>
                      <a:pt x="15" y="2"/>
                      <a:pt x="14" y="1"/>
                    </a:cubicBezTo>
                    <a:cubicBezTo>
                      <a:pt x="14" y="1"/>
                      <a:pt x="13" y="0"/>
                      <a:pt x="1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0" name="Freeform 357">
                <a:extLst>
                  <a:ext uri="{FF2B5EF4-FFF2-40B4-BE49-F238E27FC236}">
                    <a16:creationId xmlns:a16="http://schemas.microsoft.com/office/drawing/2014/main" id="{80FE0DAF-6AD7-4C6F-9EE1-66D7E7CA7EC2}"/>
                  </a:ext>
                </a:extLst>
              </p:cNvPr>
              <p:cNvSpPr>
                <a:spLocks/>
              </p:cNvSpPr>
              <p:nvPr/>
            </p:nvSpPr>
            <p:spPr bwMode="auto">
              <a:xfrm>
                <a:off x="4465" y="3653"/>
                <a:ext cx="4" cy="7"/>
              </a:xfrm>
              <a:custGeom>
                <a:avLst/>
                <a:gdLst>
                  <a:gd name="T0" fmla="*/ 9 w 9"/>
                  <a:gd name="T1" fmla="*/ 7 h 13"/>
                  <a:gd name="T2" fmla="*/ 2 w 9"/>
                  <a:gd name="T3" fmla="*/ 0 h 13"/>
                  <a:gd name="T4" fmla="*/ 0 w 9"/>
                  <a:gd name="T5" fmla="*/ 2 h 13"/>
                  <a:gd name="T6" fmla="*/ 1 w 9"/>
                  <a:gd name="T7" fmla="*/ 10 h 13"/>
                  <a:gd name="T8" fmla="*/ 6 w 9"/>
                  <a:gd name="T9" fmla="*/ 12 h 13"/>
                  <a:gd name="T10" fmla="*/ 9 w 9"/>
                  <a:gd name="T11" fmla="*/ 7 h 13"/>
                </a:gdLst>
                <a:ahLst/>
                <a:cxnLst>
                  <a:cxn ang="0">
                    <a:pos x="T0" y="T1"/>
                  </a:cxn>
                  <a:cxn ang="0">
                    <a:pos x="T2" y="T3"/>
                  </a:cxn>
                  <a:cxn ang="0">
                    <a:pos x="T4" y="T5"/>
                  </a:cxn>
                  <a:cxn ang="0">
                    <a:pos x="T6" y="T7"/>
                  </a:cxn>
                  <a:cxn ang="0">
                    <a:pos x="T8" y="T9"/>
                  </a:cxn>
                  <a:cxn ang="0">
                    <a:pos x="T10" y="T11"/>
                  </a:cxn>
                </a:cxnLst>
                <a:rect l="0" t="0" r="r" b="b"/>
                <a:pathLst>
                  <a:path w="9" h="13">
                    <a:moveTo>
                      <a:pt x="9" y="7"/>
                    </a:moveTo>
                    <a:cubicBezTo>
                      <a:pt x="7" y="4"/>
                      <a:pt x="5" y="2"/>
                      <a:pt x="2" y="0"/>
                    </a:cubicBezTo>
                    <a:cubicBezTo>
                      <a:pt x="2" y="1"/>
                      <a:pt x="0" y="2"/>
                      <a:pt x="0" y="2"/>
                    </a:cubicBezTo>
                    <a:cubicBezTo>
                      <a:pt x="0" y="5"/>
                      <a:pt x="0" y="8"/>
                      <a:pt x="1" y="10"/>
                    </a:cubicBezTo>
                    <a:cubicBezTo>
                      <a:pt x="1" y="12"/>
                      <a:pt x="4" y="13"/>
                      <a:pt x="6" y="12"/>
                    </a:cubicBezTo>
                    <a:cubicBezTo>
                      <a:pt x="8" y="11"/>
                      <a:pt x="9" y="9"/>
                      <a:pt x="9"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1" name="Freeform 358">
                <a:extLst>
                  <a:ext uri="{FF2B5EF4-FFF2-40B4-BE49-F238E27FC236}">
                    <a16:creationId xmlns:a16="http://schemas.microsoft.com/office/drawing/2014/main" id="{59F6A907-5536-408A-8DAF-E545FCEC1823}"/>
                  </a:ext>
                </a:extLst>
              </p:cNvPr>
              <p:cNvSpPr>
                <a:spLocks/>
              </p:cNvSpPr>
              <p:nvPr/>
            </p:nvSpPr>
            <p:spPr bwMode="auto">
              <a:xfrm>
                <a:off x="2891" y="2936"/>
                <a:ext cx="6" cy="5"/>
              </a:xfrm>
              <a:custGeom>
                <a:avLst/>
                <a:gdLst>
                  <a:gd name="T0" fmla="*/ 10 w 12"/>
                  <a:gd name="T1" fmla="*/ 9 h 10"/>
                  <a:gd name="T2" fmla="*/ 12 w 12"/>
                  <a:gd name="T3" fmla="*/ 6 h 10"/>
                  <a:gd name="T4" fmla="*/ 11 w 12"/>
                  <a:gd name="T5" fmla="*/ 3 h 10"/>
                  <a:gd name="T6" fmla="*/ 4 w 12"/>
                  <a:gd name="T7" fmla="*/ 0 h 10"/>
                  <a:gd name="T8" fmla="*/ 1 w 12"/>
                  <a:gd name="T9" fmla="*/ 3 h 10"/>
                  <a:gd name="T10" fmla="*/ 2 w 12"/>
                  <a:gd name="T11" fmla="*/ 7 h 10"/>
                  <a:gd name="T12" fmla="*/ 10 w 12"/>
                  <a:gd name="T13" fmla="*/ 9 h 10"/>
                </a:gdLst>
                <a:ahLst/>
                <a:cxnLst>
                  <a:cxn ang="0">
                    <a:pos x="T0" y="T1"/>
                  </a:cxn>
                  <a:cxn ang="0">
                    <a:pos x="T2" y="T3"/>
                  </a:cxn>
                  <a:cxn ang="0">
                    <a:pos x="T4" y="T5"/>
                  </a:cxn>
                  <a:cxn ang="0">
                    <a:pos x="T6" y="T7"/>
                  </a:cxn>
                  <a:cxn ang="0">
                    <a:pos x="T8" y="T9"/>
                  </a:cxn>
                  <a:cxn ang="0">
                    <a:pos x="T10" y="T11"/>
                  </a:cxn>
                  <a:cxn ang="0">
                    <a:pos x="T12" y="T13"/>
                  </a:cxn>
                </a:cxnLst>
                <a:rect l="0" t="0" r="r" b="b"/>
                <a:pathLst>
                  <a:path w="12" h="10">
                    <a:moveTo>
                      <a:pt x="10" y="9"/>
                    </a:moveTo>
                    <a:cubicBezTo>
                      <a:pt x="11" y="8"/>
                      <a:pt x="11" y="7"/>
                      <a:pt x="12" y="6"/>
                    </a:cubicBezTo>
                    <a:cubicBezTo>
                      <a:pt x="12" y="5"/>
                      <a:pt x="12" y="4"/>
                      <a:pt x="11" y="3"/>
                    </a:cubicBezTo>
                    <a:cubicBezTo>
                      <a:pt x="10" y="1"/>
                      <a:pt x="7" y="0"/>
                      <a:pt x="4" y="0"/>
                    </a:cubicBezTo>
                    <a:cubicBezTo>
                      <a:pt x="3" y="0"/>
                      <a:pt x="2" y="1"/>
                      <a:pt x="1" y="3"/>
                    </a:cubicBezTo>
                    <a:cubicBezTo>
                      <a:pt x="0" y="5"/>
                      <a:pt x="1" y="6"/>
                      <a:pt x="2" y="7"/>
                    </a:cubicBezTo>
                    <a:cubicBezTo>
                      <a:pt x="5" y="9"/>
                      <a:pt x="7" y="10"/>
                      <a:pt x="10"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2" name="Freeform 359">
                <a:extLst>
                  <a:ext uri="{FF2B5EF4-FFF2-40B4-BE49-F238E27FC236}">
                    <a16:creationId xmlns:a16="http://schemas.microsoft.com/office/drawing/2014/main" id="{18228356-0151-49BF-8A00-4BD438E5BA64}"/>
                  </a:ext>
                </a:extLst>
              </p:cNvPr>
              <p:cNvSpPr>
                <a:spLocks/>
              </p:cNvSpPr>
              <p:nvPr/>
            </p:nvSpPr>
            <p:spPr bwMode="auto">
              <a:xfrm>
                <a:off x="4428" y="3604"/>
                <a:ext cx="6" cy="8"/>
              </a:xfrm>
              <a:custGeom>
                <a:avLst/>
                <a:gdLst>
                  <a:gd name="T0" fmla="*/ 10 w 12"/>
                  <a:gd name="T1" fmla="*/ 15 h 15"/>
                  <a:gd name="T2" fmla="*/ 11 w 12"/>
                  <a:gd name="T3" fmla="*/ 15 h 15"/>
                  <a:gd name="T4" fmla="*/ 12 w 12"/>
                  <a:gd name="T5" fmla="*/ 13 h 15"/>
                  <a:gd name="T6" fmla="*/ 9 w 12"/>
                  <a:gd name="T7" fmla="*/ 8 h 15"/>
                  <a:gd name="T8" fmla="*/ 8 w 12"/>
                  <a:gd name="T9" fmla="*/ 8 h 15"/>
                  <a:gd name="T10" fmla="*/ 4 w 12"/>
                  <a:gd name="T11" fmla="*/ 2 h 15"/>
                  <a:gd name="T12" fmla="*/ 1 w 12"/>
                  <a:gd name="T13" fmla="*/ 1 h 15"/>
                  <a:gd name="T14" fmla="*/ 1 w 12"/>
                  <a:gd name="T15" fmla="*/ 5 h 15"/>
                  <a:gd name="T16" fmla="*/ 10 w 12"/>
                  <a:gd name="T17" fmla="*/ 1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15">
                    <a:moveTo>
                      <a:pt x="10" y="15"/>
                    </a:moveTo>
                    <a:cubicBezTo>
                      <a:pt x="10" y="15"/>
                      <a:pt x="11" y="15"/>
                      <a:pt x="11" y="15"/>
                    </a:cubicBezTo>
                    <a:cubicBezTo>
                      <a:pt x="12" y="14"/>
                      <a:pt x="12" y="14"/>
                      <a:pt x="12" y="13"/>
                    </a:cubicBezTo>
                    <a:cubicBezTo>
                      <a:pt x="11" y="12"/>
                      <a:pt x="10" y="10"/>
                      <a:pt x="9" y="8"/>
                    </a:cubicBezTo>
                    <a:cubicBezTo>
                      <a:pt x="9" y="8"/>
                      <a:pt x="8" y="8"/>
                      <a:pt x="8" y="8"/>
                    </a:cubicBezTo>
                    <a:cubicBezTo>
                      <a:pt x="7" y="6"/>
                      <a:pt x="5" y="4"/>
                      <a:pt x="4" y="2"/>
                    </a:cubicBezTo>
                    <a:cubicBezTo>
                      <a:pt x="3" y="1"/>
                      <a:pt x="2" y="1"/>
                      <a:pt x="1" y="1"/>
                    </a:cubicBezTo>
                    <a:cubicBezTo>
                      <a:pt x="0" y="0"/>
                      <a:pt x="0" y="4"/>
                      <a:pt x="1" y="5"/>
                    </a:cubicBezTo>
                    <a:cubicBezTo>
                      <a:pt x="2" y="10"/>
                      <a:pt x="6" y="13"/>
                      <a:pt x="10"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3" name="Freeform 360">
                <a:extLst>
                  <a:ext uri="{FF2B5EF4-FFF2-40B4-BE49-F238E27FC236}">
                    <a16:creationId xmlns:a16="http://schemas.microsoft.com/office/drawing/2014/main" id="{BA1B4776-2C21-460B-81F5-279C4F772AD2}"/>
                  </a:ext>
                </a:extLst>
              </p:cNvPr>
              <p:cNvSpPr>
                <a:spLocks/>
              </p:cNvSpPr>
              <p:nvPr/>
            </p:nvSpPr>
            <p:spPr bwMode="auto">
              <a:xfrm>
                <a:off x="3534" y="2745"/>
                <a:ext cx="7" cy="4"/>
              </a:xfrm>
              <a:custGeom>
                <a:avLst/>
                <a:gdLst>
                  <a:gd name="T0" fmla="*/ 9 w 13"/>
                  <a:gd name="T1" fmla="*/ 1 h 9"/>
                  <a:gd name="T2" fmla="*/ 5 w 13"/>
                  <a:gd name="T3" fmla="*/ 0 h 9"/>
                  <a:gd name="T4" fmla="*/ 2 w 13"/>
                  <a:gd name="T5" fmla="*/ 1 h 9"/>
                  <a:gd name="T6" fmla="*/ 0 w 13"/>
                  <a:gd name="T7" fmla="*/ 3 h 9"/>
                  <a:gd name="T8" fmla="*/ 1 w 13"/>
                  <a:gd name="T9" fmla="*/ 6 h 9"/>
                  <a:gd name="T10" fmla="*/ 13 w 13"/>
                  <a:gd name="T11" fmla="*/ 9 h 9"/>
                  <a:gd name="T12" fmla="*/ 13 w 13"/>
                  <a:gd name="T13" fmla="*/ 5 h 9"/>
                  <a:gd name="T14" fmla="*/ 9 w 13"/>
                  <a:gd name="T15" fmla="*/ 1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9">
                    <a:moveTo>
                      <a:pt x="9" y="1"/>
                    </a:moveTo>
                    <a:cubicBezTo>
                      <a:pt x="8" y="1"/>
                      <a:pt x="6" y="0"/>
                      <a:pt x="5" y="0"/>
                    </a:cubicBezTo>
                    <a:cubicBezTo>
                      <a:pt x="4" y="0"/>
                      <a:pt x="3" y="0"/>
                      <a:pt x="2" y="1"/>
                    </a:cubicBezTo>
                    <a:cubicBezTo>
                      <a:pt x="1" y="1"/>
                      <a:pt x="0" y="2"/>
                      <a:pt x="0" y="3"/>
                    </a:cubicBezTo>
                    <a:cubicBezTo>
                      <a:pt x="0" y="4"/>
                      <a:pt x="0" y="5"/>
                      <a:pt x="1" y="6"/>
                    </a:cubicBezTo>
                    <a:cubicBezTo>
                      <a:pt x="6" y="6"/>
                      <a:pt x="9" y="8"/>
                      <a:pt x="13" y="9"/>
                    </a:cubicBezTo>
                    <a:cubicBezTo>
                      <a:pt x="13" y="7"/>
                      <a:pt x="13" y="6"/>
                      <a:pt x="13" y="5"/>
                    </a:cubicBezTo>
                    <a:cubicBezTo>
                      <a:pt x="13" y="2"/>
                      <a:pt x="13" y="2"/>
                      <a:pt x="9"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4" name="Freeform 361">
                <a:extLst>
                  <a:ext uri="{FF2B5EF4-FFF2-40B4-BE49-F238E27FC236}">
                    <a16:creationId xmlns:a16="http://schemas.microsoft.com/office/drawing/2014/main" id="{31E73AA7-657D-4ACA-86C1-8E1057705B5B}"/>
                  </a:ext>
                </a:extLst>
              </p:cNvPr>
              <p:cNvSpPr>
                <a:spLocks/>
              </p:cNvSpPr>
              <p:nvPr/>
            </p:nvSpPr>
            <p:spPr bwMode="auto">
              <a:xfrm>
                <a:off x="3541" y="2749"/>
                <a:ext cx="0" cy="1"/>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0" y="0"/>
                      <a:pt x="0" y="1"/>
                    </a:cubicBezTo>
                    <a:cubicBezTo>
                      <a:pt x="0" y="1"/>
                      <a:pt x="0" y="1"/>
                      <a:pt x="1" y="1"/>
                    </a:cubicBezTo>
                    <a:cubicBezTo>
                      <a:pt x="1" y="0"/>
                      <a:pt x="1" y="0"/>
                      <a:pt x="1"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5" name="Freeform 362">
                <a:extLst>
                  <a:ext uri="{FF2B5EF4-FFF2-40B4-BE49-F238E27FC236}">
                    <a16:creationId xmlns:a16="http://schemas.microsoft.com/office/drawing/2014/main" id="{18BC380B-20F1-43C0-967C-64B806AD5A23}"/>
                  </a:ext>
                </a:extLst>
              </p:cNvPr>
              <p:cNvSpPr>
                <a:spLocks/>
              </p:cNvSpPr>
              <p:nvPr/>
            </p:nvSpPr>
            <p:spPr bwMode="auto">
              <a:xfrm>
                <a:off x="3756" y="2766"/>
                <a:ext cx="6" cy="5"/>
              </a:xfrm>
              <a:custGeom>
                <a:avLst/>
                <a:gdLst>
                  <a:gd name="T0" fmla="*/ 2 w 11"/>
                  <a:gd name="T1" fmla="*/ 10 h 10"/>
                  <a:gd name="T2" fmla="*/ 11 w 11"/>
                  <a:gd name="T3" fmla="*/ 3 h 10"/>
                  <a:gd name="T4" fmla="*/ 9 w 11"/>
                  <a:gd name="T5" fmla="*/ 0 h 10"/>
                  <a:gd name="T6" fmla="*/ 8 w 11"/>
                  <a:gd name="T7" fmla="*/ 0 h 10"/>
                  <a:gd name="T8" fmla="*/ 1 w 11"/>
                  <a:gd name="T9" fmla="*/ 5 h 10"/>
                  <a:gd name="T10" fmla="*/ 0 w 11"/>
                  <a:gd name="T11" fmla="*/ 8 h 10"/>
                  <a:gd name="T12" fmla="*/ 2 w 1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2" y="10"/>
                    </a:moveTo>
                    <a:cubicBezTo>
                      <a:pt x="7" y="10"/>
                      <a:pt x="10" y="7"/>
                      <a:pt x="11" y="3"/>
                    </a:cubicBezTo>
                    <a:cubicBezTo>
                      <a:pt x="10" y="2"/>
                      <a:pt x="10" y="1"/>
                      <a:pt x="9" y="0"/>
                    </a:cubicBezTo>
                    <a:cubicBezTo>
                      <a:pt x="9" y="0"/>
                      <a:pt x="8" y="0"/>
                      <a:pt x="8" y="0"/>
                    </a:cubicBezTo>
                    <a:cubicBezTo>
                      <a:pt x="6" y="2"/>
                      <a:pt x="3" y="3"/>
                      <a:pt x="1" y="5"/>
                    </a:cubicBezTo>
                    <a:cubicBezTo>
                      <a:pt x="1" y="5"/>
                      <a:pt x="0" y="7"/>
                      <a:pt x="0" y="8"/>
                    </a:cubicBezTo>
                    <a:cubicBezTo>
                      <a:pt x="0" y="8"/>
                      <a:pt x="1" y="10"/>
                      <a:pt x="2"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6" name="Freeform 363">
                <a:extLst>
                  <a:ext uri="{FF2B5EF4-FFF2-40B4-BE49-F238E27FC236}">
                    <a16:creationId xmlns:a16="http://schemas.microsoft.com/office/drawing/2014/main" id="{DC7B617C-92F7-4CDD-9682-7BE627836093}"/>
                  </a:ext>
                </a:extLst>
              </p:cNvPr>
              <p:cNvSpPr>
                <a:spLocks/>
              </p:cNvSpPr>
              <p:nvPr/>
            </p:nvSpPr>
            <p:spPr bwMode="auto">
              <a:xfrm>
                <a:off x="3792" y="2730"/>
                <a:ext cx="8" cy="4"/>
              </a:xfrm>
              <a:custGeom>
                <a:avLst/>
                <a:gdLst>
                  <a:gd name="T0" fmla="*/ 14 w 15"/>
                  <a:gd name="T1" fmla="*/ 5 h 8"/>
                  <a:gd name="T2" fmla="*/ 15 w 15"/>
                  <a:gd name="T3" fmla="*/ 3 h 8"/>
                  <a:gd name="T4" fmla="*/ 14 w 15"/>
                  <a:gd name="T5" fmla="*/ 1 h 8"/>
                  <a:gd name="T6" fmla="*/ 1 w 15"/>
                  <a:gd name="T7" fmla="*/ 0 h 8"/>
                  <a:gd name="T8" fmla="*/ 0 w 15"/>
                  <a:gd name="T9" fmla="*/ 1 h 8"/>
                  <a:gd name="T10" fmla="*/ 0 w 15"/>
                  <a:gd name="T11" fmla="*/ 3 h 8"/>
                  <a:gd name="T12" fmla="*/ 14 w 15"/>
                  <a:gd name="T13" fmla="*/ 5 h 8"/>
                </a:gdLst>
                <a:ahLst/>
                <a:cxnLst>
                  <a:cxn ang="0">
                    <a:pos x="T0" y="T1"/>
                  </a:cxn>
                  <a:cxn ang="0">
                    <a:pos x="T2" y="T3"/>
                  </a:cxn>
                  <a:cxn ang="0">
                    <a:pos x="T4" y="T5"/>
                  </a:cxn>
                  <a:cxn ang="0">
                    <a:pos x="T6" y="T7"/>
                  </a:cxn>
                  <a:cxn ang="0">
                    <a:pos x="T8" y="T9"/>
                  </a:cxn>
                  <a:cxn ang="0">
                    <a:pos x="T10" y="T11"/>
                  </a:cxn>
                  <a:cxn ang="0">
                    <a:pos x="T12" y="T13"/>
                  </a:cxn>
                </a:cxnLst>
                <a:rect l="0" t="0" r="r" b="b"/>
                <a:pathLst>
                  <a:path w="15" h="8">
                    <a:moveTo>
                      <a:pt x="14" y="5"/>
                    </a:moveTo>
                    <a:cubicBezTo>
                      <a:pt x="15" y="4"/>
                      <a:pt x="15" y="4"/>
                      <a:pt x="15" y="3"/>
                    </a:cubicBezTo>
                    <a:cubicBezTo>
                      <a:pt x="15" y="3"/>
                      <a:pt x="14" y="1"/>
                      <a:pt x="14" y="1"/>
                    </a:cubicBezTo>
                    <a:cubicBezTo>
                      <a:pt x="10" y="0"/>
                      <a:pt x="5" y="3"/>
                      <a:pt x="1" y="0"/>
                    </a:cubicBezTo>
                    <a:cubicBezTo>
                      <a:pt x="1" y="0"/>
                      <a:pt x="0" y="1"/>
                      <a:pt x="0" y="1"/>
                    </a:cubicBezTo>
                    <a:cubicBezTo>
                      <a:pt x="0" y="2"/>
                      <a:pt x="0" y="2"/>
                      <a:pt x="0" y="3"/>
                    </a:cubicBezTo>
                    <a:cubicBezTo>
                      <a:pt x="4" y="7"/>
                      <a:pt x="9" y="8"/>
                      <a:pt x="1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7" name="Oval 364">
                <a:extLst>
                  <a:ext uri="{FF2B5EF4-FFF2-40B4-BE49-F238E27FC236}">
                    <a16:creationId xmlns:a16="http://schemas.microsoft.com/office/drawing/2014/main" id="{BF27F7D2-0AC7-42B9-AACB-2F95375C1468}"/>
                  </a:ext>
                </a:extLst>
              </p:cNvPr>
              <p:cNvSpPr>
                <a:spLocks noChangeArrowheads="1"/>
              </p:cNvSpPr>
              <p:nvPr/>
            </p:nvSpPr>
            <p:spPr bwMode="auto">
              <a:xfrm>
                <a:off x="2969" y="3766"/>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8" name="Freeform 365">
                <a:extLst>
                  <a:ext uri="{FF2B5EF4-FFF2-40B4-BE49-F238E27FC236}">
                    <a16:creationId xmlns:a16="http://schemas.microsoft.com/office/drawing/2014/main" id="{8F0E051D-A7D7-437A-B499-AED88AF0CA29}"/>
                  </a:ext>
                </a:extLst>
              </p:cNvPr>
              <p:cNvSpPr>
                <a:spLocks/>
              </p:cNvSpPr>
              <p:nvPr/>
            </p:nvSpPr>
            <p:spPr bwMode="auto">
              <a:xfrm>
                <a:off x="2961" y="3766"/>
                <a:ext cx="8" cy="9"/>
              </a:xfrm>
              <a:custGeom>
                <a:avLst/>
                <a:gdLst>
                  <a:gd name="T0" fmla="*/ 6 w 16"/>
                  <a:gd name="T1" fmla="*/ 7 h 17"/>
                  <a:gd name="T2" fmla="*/ 1 w 16"/>
                  <a:gd name="T3" fmla="*/ 13 h 17"/>
                  <a:gd name="T4" fmla="*/ 0 w 16"/>
                  <a:gd name="T5" fmla="*/ 17 h 17"/>
                  <a:gd name="T6" fmla="*/ 16 w 16"/>
                  <a:gd name="T7" fmla="*/ 2 h 17"/>
                  <a:gd name="T8" fmla="*/ 16 w 16"/>
                  <a:gd name="T9" fmla="*/ 0 h 17"/>
                  <a:gd name="T10" fmla="*/ 12 w 16"/>
                  <a:gd name="T11" fmla="*/ 2 h 17"/>
                  <a:gd name="T12" fmla="*/ 6 w 16"/>
                  <a:gd name="T13" fmla="*/ 7 h 17"/>
                </a:gdLst>
                <a:ahLst/>
                <a:cxnLst>
                  <a:cxn ang="0">
                    <a:pos x="T0" y="T1"/>
                  </a:cxn>
                  <a:cxn ang="0">
                    <a:pos x="T2" y="T3"/>
                  </a:cxn>
                  <a:cxn ang="0">
                    <a:pos x="T4" y="T5"/>
                  </a:cxn>
                  <a:cxn ang="0">
                    <a:pos x="T6" y="T7"/>
                  </a:cxn>
                  <a:cxn ang="0">
                    <a:pos x="T8" y="T9"/>
                  </a:cxn>
                  <a:cxn ang="0">
                    <a:pos x="T10" y="T11"/>
                  </a:cxn>
                  <a:cxn ang="0">
                    <a:pos x="T12" y="T13"/>
                  </a:cxn>
                </a:cxnLst>
                <a:rect l="0" t="0" r="r" b="b"/>
                <a:pathLst>
                  <a:path w="16" h="17">
                    <a:moveTo>
                      <a:pt x="6" y="7"/>
                    </a:moveTo>
                    <a:cubicBezTo>
                      <a:pt x="4" y="9"/>
                      <a:pt x="3" y="11"/>
                      <a:pt x="1" y="13"/>
                    </a:cubicBezTo>
                    <a:cubicBezTo>
                      <a:pt x="0" y="14"/>
                      <a:pt x="0" y="15"/>
                      <a:pt x="0" y="17"/>
                    </a:cubicBezTo>
                    <a:cubicBezTo>
                      <a:pt x="9" y="15"/>
                      <a:pt x="14" y="10"/>
                      <a:pt x="16" y="2"/>
                    </a:cubicBezTo>
                    <a:cubicBezTo>
                      <a:pt x="16" y="1"/>
                      <a:pt x="16" y="1"/>
                      <a:pt x="16" y="0"/>
                    </a:cubicBezTo>
                    <a:cubicBezTo>
                      <a:pt x="15" y="1"/>
                      <a:pt x="13" y="1"/>
                      <a:pt x="12" y="2"/>
                    </a:cubicBezTo>
                    <a:cubicBezTo>
                      <a:pt x="10" y="4"/>
                      <a:pt x="8" y="5"/>
                      <a:pt x="6"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9" name="Oval 366">
                <a:extLst>
                  <a:ext uri="{FF2B5EF4-FFF2-40B4-BE49-F238E27FC236}">
                    <a16:creationId xmlns:a16="http://schemas.microsoft.com/office/drawing/2014/main" id="{D1E7F9B6-AE3F-48E0-8992-D109D6533D04}"/>
                  </a:ext>
                </a:extLst>
              </p:cNvPr>
              <p:cNvSpPr>
                <a:spLocks noChangeArrowheads="1"/>
              </p:cNvSpPr>
              <p:nvPr/>
            </p:nvSpPr>
            <p:spPr bwMode="auto">
              <a:xfrm>
                <a:off x="2964" y="3770"/>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0" name="Freeform 367">
                <a:extLst>
                  <a:ext uri="{FF2B5EF4-FFF2-40B4-BE49-F238E27FC236}">
                    <a16:creationId xmlns:a16="http://schemas.microsoft.com/office/drawing/2014/main" id="{5555F242-D080-45FC-8D6C-116BFCB47484}"/>
                  </a:ext>
                </a:extLst>
              </p:cNvPr>
              <p:cNvSpPr>
                <a:spLocks/>
              </p:cNvSpPr>
              <p:nvPr/>
            </p:nvSpPr>
            <p:spPr bwMode="auto">
              <a:xfrm>
                <a:off x="3123" y="2691"/>
                <a:ext cx="5" cy="5"/>
              </a:xfrm>
              <a:custGeom>
                <a:avLst/>
                <a:gdLst>
                  <a:gd name="T0" fmla="*/ 3 w 10"/>
                  <a:gd name="T1" fmla="*/ 9 h 10"/>
                  <a:gd name="T2" fmla="*/ 7 w 10"/>
                  <a:gd name="T3" fmla="*/ 10 h 10"/>
                  <a:gd name="T4" fmla="*/ 9 w 10"/>
                  <a:gd name="T5" fmla="*/ 7 h 10"/>
                  <a:gd name="T6" fmla="*/ 6 w 10"/>
                  <a:gd name="T7" fmla="*/ 1 h 10"/>
                  <a:gd name="T8" fmla="*/ 1 w 10"/>
                  <a:gd name="T9" fmla="*/ 4 h 10"/>
                  <a:gd name="T10" fmla="*/ 3 w 10"/>
                  <a:gd name="T11" fmla="*/ 9 h 10"/>
                </a:gdLst>
                <a:ahLst/>
                <a:cxnLst>
                  <a:cxn ang="0">
                    <a:pos x="T0" y="T1"/>
                  </a:cxn>
                  <a:cxn ang="0">
                    <a:pos x="T2" y="T3"/>
                  </a:cxn>
                  <a:cxn ang="0">
                    <a:pos x="T4" y="T5"/>
                  </a:cxn>
                  <a:cxn ang="0">
                    <a:pos x="T6" y="T7"/>
                  </a:cxn>
                  <a:cxn ang="0">
                    <a:pos x="T8" y="T9"/>
                  </a:cxn>
                  <a:cxn ang="0">
                    <a:pos x="T10" y="T11"/>
                  </a:cxn>
                </a:cxnLst>
                <a:rect l="0" t="0" r="r" b="b"/>
                <a:pathLst>
                  <a:path w="10" h="10">
                    <a:moveTo>
                      <a:pt x="3" y="9"/>
                    </a:moveTo>
                    <a:cubicBezTo>
                      <a:pt x="4" y="9"/>
                      <a:pt x="5" y="9"/>
                      <a:pt x="7" y="10"/>
                    </a:cubicBezTo>
                    <a:cubicBezTo>
                      <a:pt x="7" y="9"/>
                      <a:pt x="9" y="8"/>
                      <a:pt x="9" y="7"/>
                    </a:cubicBezTo>
                    <a:cubicBezTo>
                      <a:pt x="10" y="4"/>
                      <a:pt x="9" y="1"/>
                      <a:pt x="6" y="1"/>
                    </a:cubicBezTo>
                    <a:cubicBezTo>
                      <a:pt x="4" y="0"/>
                      <a:pt x="3" y="1"/>
                      <a:pt x="1" y="4"/>
                    </a:cubicBezTo>
                    <a:cubicBezTo>
                      <a:pt x="0" y="5"/>
                      <a:pt x="1" y="8"/>
                      <a:pt x="3"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1" name="Freeform 368">
                <a:extLst>
                  <a:ext uri="{FF2B5EF4-FFF2-40B4-BE49-F238E27FC236}">
                    <a16:creationId xmlns:a16="http://schemas.microsoft.com/office/drawing/2014/main" id="{F3E8460A-A763-4D07-9506-CA69DCFC4795}"/>
                  </a:ext>
                </a:extLst>
              </p:cNvPr>
              <p:cNvSpPr>
                <a:spLocks/>
              </p:cNvSpPr>
              <p:nvPr/>
            </p:nvSpPr>
            <p:spPr bwMode="auto">
              <a:xfrm>
                <a:off x="4176" y="3556"/>
                <a:ext cx="9" cy="2"/>
              </a:xfrm>
              <a:custGeom>
                <a:avLst/>
                <a:gdLst>
                  <a:gd name="T0" fmla="*/ 9 w 18"/>
                  <a:gd name="T1" fmla="*/ 4 h 4"/>
                  <a:gd name="T2" fmla="*/ 16 w 18"/>
                  <a:gd name="T3" fmla="*/ 4 h 4"/>
                  <a:gd name="T4" fmla="*/ 18 w 18"/>
                  <a:gd name="T5" fmla="*/ 2 h 4"/>
                  <a:gd name="T6" fmla="*/ 16 w 18"/>
                  <a:gd name="T7" fmla="*/ 1 h 4"/>
                  <a:gd name="T8" fmla="*/ 2 w 18"/>
                  <a:gd name="T9" fmla="*/ 0 h 4"/>
                  <a:gd name="T10" fmla="*/ 0 w 18"/>
                  <a:gd name="T11" fmla="*/ 2 h 4"/>
                  <a:gd name="T12" fmla="*/ 2 w 18"/>
                  <a:gd name="T13" fmla="*/ 4 h 4"/>
                  <a:gd name="T14" fmla="*/ 9 w 18"/>
                  <a:gd name="T15" fmla="*/ 4 h 4"/>
                  <a:gd name="T16" fmla="*/ 9 w 18"/>
                  <a:gd name="T17" fmla="*/ 4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4">
                    <a:moveTo>
                      <a:pt x="9" y="4"/>
                    </a:moveTo>
                    <a:cubicBezTo>
                      <a:pt x="12" y="4"/>
                      <a:pt x="14" y="4"/>
                      <a:pt x="16" y="4"/>
                    </a:cubicBezTo>
                    <a:cubicBezTo>
                      <a:pt x="16" y="4"/>
                      <a:pt x="17" y="3"/>
                      <a:pt x="18" y="2"/>
                    </a:cubicBezTo>
                    <a:cubicBezTo>
                      <a:pt x="17" y="2"/>
                      <a:pt x="17" y="1"/>
                      <a:pt x="16" y="1"/>
                    </a:cubicBezTo>
                    <a:cubicBezTo>
                      <a:pt x="12" y="1"/>
                      <a:pt x="7" y="0"/>
                      <a:pt x="2" y="0"/>
                    </a:cubicBezTo>
                    <a:cubicBezTo>
                      <a:pt x="2" y="0"/>
                      <a:pt x="1" y="1"/>
                      <a:pt x="0" y="2"/>
                    </a:cubicBezTo>
                    <a:cubicBezTo>
                      <a:pt x="0" y="3"/>
                      <a:pt x="0" y="4"/>
                      <a:pt x="2" y="4"/>
                    </a:cubicBezTo>
                    <a:cubicBezTo>
                      <a:pt x="4" y="4"/>
                      <a:pt x="7" y="4"/>
                      <a:pt x="9" y="4"/>
                    </a:cubicBezTo>
                    <a:cubicBezTo>
                      <a:pt x="9" y="4"/>
                      <a:pt x="9" y="4"/>
                      <a:pt x="9"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2" name="Freeform 369">
                <a:extLst>
                  <a:ext uri="{FF2B5EF4-FFF2-40B4-BE49-F238E27FC236}">
                    <a16:creationId xmlns:a16="http://schemas.microsoft.com/office/drawing/2014/main" id="{CAD75385-0667-4B7D-B05F-3DBD8135DA78}"/>
                  </a:ext>
                </a:extLst>
              </p:cNvPr>
              <p:cNvSpPr>
                <a:spLocks/>
              </p:cNvSpPr>
              <p:nvPr/>
            </p:nvSpPr>
            <p:spPr bwMode="auto">
              <a:xfrm>
                <a:off x="4421" y="3610"/>
                <a:ext cx="7" cy="4"/>
              </a:xfrm>
              <a:custGeom>
                <a:avLst/>
                <a:gdLst>
                  <a:gd name="T0" fmla="*/ 10 w 13"/>
                  <a:gd name="T1" fmla="*/ 8 h 8"/>
                  <a:gd name="T2" fmla="*/ 13 w 13"/>
                  <a:gd name="T3" fmla="*/ 7 h 8"/>
                  <a:gd name="T4" fmla="*/ 12 w 13"/>
                  <a:gd name="T5" fmla="*/ 4 h 8"/>
                  <a:gd name="T6" fmla="*/ 4 w 13"/>
                  <a:gd name="T7" fmla="*/ 0 h 8"/>
                  <a:gd name="T8" fmla="*/ 1 w 13"/>
                  <a:gd name="T9" fmla="*/ 1 h 8"/>
                  <a:gd name="T10" fmla="*/ 2 w 13"/>
                  <a:gd name="T11" fmla="*/ 5 h 8"/>
                  <a:gd name="T12" fmla="*/ 10 w 13"/>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13" h="8">
                    <a:moveTo>
                      <a:pt x="10" y="8"/>
                    </a:moveTo>
                    <a:cubicBezTo>
                      <a:pt x="11" y="8"/>
                      <a:pt x="12" y="7"/>
                      <a:pt x="13" y="7"/>
                    </a:cubicBezTo>
                    <a:cubicBezTo>
                      <a:pt x="13" y="6"/>
                      <a:pt x="13" y="4"/>
                      <a:pt x="12" y="4"/>
                    </a:cubicBezTo>
                    <a:cubicBezTo>
                      <a:pt x="10" y="1"/>
                      <a:pt x="7" y="0"/>
                      <a:pt x="4" y="0"/>
                    </a:cubicBezTo>
                    <a:cubicBezTo>
                      <a:pt x="3" y="0"/>
                      <a:pt x="2" y="0"/>
                      <a:pt x="1" y="1"/>
                    </a:cubicBezTo>
                    <a:cubicBezTo>
                      <a:pt x="0" y="2"/>
                      <a:pt x="1" y="4"/>
                      <a:pt x="2" y="5"/>
                    </a:cubicBezTo>
                    <a:cubicBezTo>
                      <a:pt x="4" y="7"/>
                      <a:pt x="7" y="8"/>
                      <a:pt x="10"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3" name="Freeform 370">
                <a:extLst>
                  <a:ext uri="{FF2B5EF4-FFF2-40B4-BE49-F238E27FC236}">
                    <a16:creationId xmlns:a16="http://schemas.microsoft.com/office/drawing/2014/main" id="{EDF275DA-7BC6-4D16-9BE9-7C40D23D4139}"/>
                  </a:ext>
                </a:extLst>
              </p:cNvPr>
              <p:cNvSpPr>
                <a:spLocks/>
              </p:cNvSpPr>
              <p:nvPr/>
            </p:nvSpPr>
            <p:spPr bwMode="auto">
              <a:xfrm>
                <a:off x="4264" y="3165"/>
                <a:ext cx="1" cy="1"/>
              </a:xfrm>
              <a:custGeom>
                <a:avLst/>
                <a:gdLst>
                  <a:gd name="T0" fmla="*/ 1 w 1"/>
                  <a:gd name="T1" fmla="*/ 0 h 1"/>
                  <a:gd name="T2" fmla="*/ 0 w 1"/>
                  <a:gd name="T3" fmla="*/ 0 h 1"/>
                  <a:gd name="T4" fmla="*/ 0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1"/>
                      <a:pt x="0" y="1"/>
                    </a:cubicBezTo>
                    <a:cubicBezTo>
                      <a:pt x="0" y="1"/>
                      <a:pt x="0" y="1"/>
                      <a:pt x="1" y="1"/>
                    </a:cubicBezTo>
                    <a:cubicBezTo>
                      <a:pt x="1"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4" name="Freeform 371">
                <a:extLst>
                  <a:ext uri="{FF2B5EF4-FFF2-40B4-BE49-F238E27FC236}">
                    <a16:creationId xmlns:a16="http://schemas.microsoft.com/office/drawing/2014/main" id="{AAABA59D-3BD9-4B06-8C2C-C6F425986066}"/>
                  </a:ext>
                </a:extLst>
              </p:cNvPr>
              <p:cNvSpPr>
                <a:spLocks/>
              </p:cNvSpPr>
              <p:nvPr/>
            </p:nvSpPr>
            <p:spPr bwMode="auto">
              <a:xfrm>
                <a:off x="4264" y="3158"/>
                <a:ext cx="5" cy="7"/>
              </a:xfrm>
              <a:custGeom>
                <a:avLst/>
                <a:gdLst>
                  <a:gd name="T0" fmla="*/ 8 w 9"/>
                  <a:gd name="T1" fmla="*/ 1 h 15"/>
                  <a:gd name="T2" fmla="*/ 5 w 9"/>
                  <a:gd name="T3" fmla="*/ 1 h 15"/>
                  <a:gd name="T4" fmla="*/ 3 w 9"/>
                  <a:gd name="T5" fmla="*/ 3 h 15"/>
                  <a:gd name="T6" fmla="*/ 1 w 9"/>
                  <a:gd name="T7" fmla="*/ 15 h 15"/>
                  <a:gd name="T8" fmla="*/ 9 w 9"/>
                  <a:gd name="T9" fmla="*/ 2 h 15"/>
                  <a:gd name="T10" fmla="*/ 8 w 9"/>
                  <a:gd name="T11" fmla="*/ 1 h 15"/>
                </a:gdLst>
                <a:ahLst/>
                <a:cxnLst>
                  <a:cxn ang="0">
                    <a:pos x="T0" y="T1"/>
                  </a:cxn>
                  <a:cxn ang="0">
                    <a:pos x="T2" y="T3"/>
                  </a:cxn>
                  <a:cxn ang="0">
                    <a:pos x="T4" y="T5"/>
                  </a:cxn>
                  <a:cxn ang="0">
                    <a:pos x="T6" y="T7"/>
                  </a:cxn>
                  <a:cxn ang="0">
                    <a:pos x="T8" y="T9"/>
                  </a:cxn>
                  <a:cxn ang="0">
                    <a:pos x="T10" y="T11"/>
                  </a:cxn>
                </a:cxnLst>
                <a:rect l="0" t="0" r="r" b="b"/>
                <a:pathLst>
                  <a:path w="9" h="15">
                    <a:moveTo>
                      <a:pt x="8" y="1"/>
                    </a:moveTo>
                    <a:cubicBezTo>
                      <a:pt x="7" y="1"/>
                      <a:pt x="6" y="0"/>
                      <a:pt x="5" y="1"/>
                    </a:cubicBezTo>
                    <a:cubicBezTo>
                      <a:pt x="4" y="1"/>
                      <a:pt x="3" y="2"/>
                      <a:pt x="3" y="3"/>
                    </a:cubicBezTo>
                    <a:cubicBezTo>
                      <a:pt x="1" y="7"/>
                      <a:pt x="0" y="11"/>
                      <a:pt x="1" y="15"/>
                    </a:cubicBezTo>
                    <a:cubicBezTo>
                      <a:pt x="5" y="11"/>
                      <a:pt x="8" y="7"/>
                      <a:pt x="9" y="2"/>
                    </a:cubicBezTo>
                    <a:cubicBezTo>
                      <a:pt x="9" y="2"/>
                      <a:pt x="8" y="1"/>
                      <a:pt x="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5" name="Freeform 372">
                <a:extLst>
                  <a:ext uri="{FF2B5EF4-FFF2-40B4-BE49-F238E27FC236}">
                    <a16:creationId xmlns:a16="http://schemas.microsoft.com/office/drawing/2014/main" id="{C729826A-9919-4939-A54D-4F323247CDE7}"/>
                  </a:ext>
                </a:extLst>
              </p:cNvPr>
              <p:cNvSpPr>
                <a:spLocks/>
              </p:cNvSpPr>
              <p:nvPr/>
            </p:nvSpPr>
            <p:spPr bwMode="auto">
              <a:xfrm>
                <a:off x="3523" y="2757"/>
                <a:ext cx="5" cy="5"/>
              </a:xfrm>
              <a:custGeom>
                <a:avLst/>
                <a:gdLst>
                  <a:gd name="T0" fmla="*/ 0 w 10"/>
                  <a:gd name="T1" fmla="*/ 6 h 11"/>
                  <a:gd name="T2" fmla="*/ 1 w 10"/>
                  <a:gd name="T3" fmla="*/ 9 h 11"/>
                  <a:gd name="T4" fmla="*/ 10 w 10"/>
                  <a:gd name="T5" fmla="*/ 8 h 11"/>
                  <a:gd name="T6" fmla="*/ 10 w 10"/>
                  <a:gd name="T7" fmla="*/ 6 h 11"/>
                  <a:gd name="T8" fmla="*/ 7 w 10"/>
                  <a:gd name="T9" fmla="*/ 1 h 11"/>
                  <a:gd name="T10" fmla="*/ 1 w 10"/>
                  <a:gd name="T11" fmla="*/ 2 h 11"/>
                  <a:gd name="T12" fmla="*/ 0 w 10"/>
                  <a:gd name="T13" fmla="*/ 6 h 11"/>
                </a:gdLst>
                <a:ahLst/>
                <a:cxnLst>
                  <a:cxn ang="0">
                    <a:pos x="T0" y="T1"/>
                  </a:cxn>
                  <a:cxn ang="0">
                    <a:pos x="T2" y="T3"/>
                  </a:cxn>
                  <a:cxn ang="0">
                    <a:pos x="T4" y="T5"/>
                  </a:cxn>
                  <a:cxn ang="0">
                    <a:pos x="T6" y="T7"/>
                  </a:cxn>
                  <a:cxn ang="0">
                    <a:pos x="T8" y="T9"/>
                  </a:cxn>
                  <a:cxn ang="0">
                    <a:pos x="T10" y="T11"/>
                  </a:cxn>
                  <a:cxn ang="0">
                    <a:pos x="T12" y="T13"/>
                  </a:cxn>
                </a:cxnLst>
                <a:rect l="0" t="0" r="r" b="b"/>
                <a:pathLst>
                  <a:path w="10" h="11">
                    <a:moveTo>
                      <a:pt x="0" y="6"/>
                    </a:moveTo>
                    <a:cubicBezTo>
                      <a:pt x="0" y="7"/>
                      <a:pt x="1" y="8"/>
                      <a:pt x="1" y="9"/>
                    </a:cubicBezTo>
                    <a:cubicBezTo>
                      <a:pt x="4" y="11"/>
                      <a:pt x="8" y="10"/>
                      <a:pt x="10" y="8"/>
                    </a:cubicBezTo>
                    <a:cubicBezTo>
                      <a:pt x="10" y="7"/>
                      <a:pt x="10" y="7"/>
                      <a:pt x="10" y="6"/>
                    </a:cubicBezTo>
                    <a:cubicBezTo>
                      <a:pt x="9" y="5"/>
                      <a:pt x="8" y="3"/>
                      <a:pt x="7" y="1"/>
                    </a:cubicBezTo>
                    <a:cubicBezTo>
                      <a:pt x="5" y="0"/>
                      <a:pt x="3" y="1"/>
                      <a:pt x="1" y="2"/>
                    </a:cubicBezTo>
                    <a:cubicBezTo>
                      <a:pt x="1" y="4"/>
                      <a:pt x="0" y="5"/>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6" name="Freeform 373">
                <a:extLst>
                  <a:ext uri="{FF2B5EF4-FFF2-40B4-BE49-F238E27FC236}">
                    <a16:creationId xmlns:a16="http://schemas.microsoft.com/office/drawing/2014/main" id="{A08DE00C-5DC1-497B-9111-33819195589C}"/>
                  </a:ext>
                </a:extLst>
              </p:cNvPr>
              <p:cNvSpPr>
                <a:spLocks/>
              </p:cNvSpPr>
              <p:nvPr/>
            </p:nvSpPr>
            <p:spPr bwMode="auto">
              <a:xfrm>
                <a:off x="3561" y="2751"/>
                <a:ext cx="5" cy="4"/>
              </a:xfrm>
              <a:custGeom>
                <a:avLst/>
                <a:gdLst>
                  <a:gd name="T0" fmla="*/ 0 w 10"/>
                  <a:gd name="T1" fmla="*/ 5 h 9"/>
                  <a:gd name="T2" fmla="*/ 5 w 10"/>
                  <a:gd name="T3" fmla="*/ 9 h 9"/>
                  <a:gd name="T4" fmla="*/ 9 w 10"/>
                  <a:gd name="T5" fmla="*/ 4 h 9"/>
                  <a:gd name="T6" fmla="*/ 5 w 10"/>
                  <a:gd name="T7" fmla="*/ 0 h 9"/>
                  <a:gd name="T8" fmla="*/ 0 w 10"/>
                  <a:gd name="T9" fmla="*/ 5 h 9"/>
                </a:gdLst>
                <a:ahLst/>
                <a:cxnLst>
                  <a:cxn ang="0">
                    <a:pos x="T0" y="T1"/>
                  </a:cxn>
                  <a:cxn ang="0">
                    <a:pos x="T2" y="T3"/>
                  </a:cxn>
                  <a:cxn ang="0">
                    <a:pos x="T4" y="T5"/>
                  </a:cxn>
                  <a:cxn ang="0">
                    <a:pos x="T6" y="T7"/>
                  </a:cxn>
                  <a:cxn ang="0">
                    <a:pos x="T8" y="T9"/>
                  </a:cxn>
                </a:cxnLst>
                <a:rect l="0" t="0" r="r" b="b"/>
                <a:pathLst>
                  <a:path w="10" h="9">
                    <a:moveTo>
                      <a:pt x="0" y="5"/>
                    </a:moveTo>
                    <a:cubicBezTo>
                      <a:pt x="1" y="7"/>
                      <a:pt x="3" y="9"/>
                      <a:pt x="5" y="9"/>
                    </a:cubicBezTo>
                    <a:cubicBezTo>
                      <a:pt x="8" y="9"/>
                      <a:pt x="10" y="7"/>
                      <a:pt x="9" y="4"/>
                    </a:cubicBezTo>
                    <a:cubicBezTo>
                      <a:pt x="9" y="2"/>
                      <a:pt x="7" y="0"/>
                      <a:pt x="5" y="0"/>
                    </a:cubicBezTo>
                    <a:cubicBezTo>
                      <a:pt x="2" y="0"/>
                      <a:pt x="0" y="3"/>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7" name="Freeform 374">
                <a:extLst>
                  <a:ext uri="{FF2B5EF4-FFF2-40B4-BE49-F238E27FC236}">
                    <a16:creationId xmlns:a16="http://schemas.microsoft.com/office/drawing/2014/main" id="{20F4BCB2-74F2-4629-ADCB-8971DBA03EFE}"/>
                  </a:ext>
                </a:extLst>
              </p:cNvPr>
              <p:cNvSpPr>
                <a:spLocks/>
              </p:cNvSpPr>
              <p:nvPr/>
            </p:nvSpPr>
            <p:spPr bwMode="auto">
              <a:xfrm>
                <a:off x="3987" y="3533"/>
                <a:ext cx="4" cy="5"/>
              </a:xfrm>
              <a:custGeom>
                <a:avLst/>
                <a:gdLst>
                  <a:gd name="T0" fmla="*/ 3 w 8"/>
                  <a:gd name="T1" fmla="*/ 1 h 11"/>
                  <a:gd name="T2" fmla="*/ 2 w 8"/>
                  <a:gd name="T3" fmla="*/ 1 h 11"/>
                  <a:gd name="T4" fmla="*/ 0 w 8"/>
                  <a:gd name="T5" fmla="*/ 3 h 11"/>
                  <a:gd name="T6" fmla="*/ 5 w 8"/>
                  <a:gd name="T7" fmla="*/ 10 h 11"/>
                  <a:gd name="T8" fmla="*/ 6 w 8"/>
                  <a:gd name="T9" fmla="*/ 10 h 11"/>
                  <a:gd name="T10" fmla="*/ 8 w 8"/>
                  <a:gd name="T11" fmla="*/ 8 h 11"/>
                  <a:gd name="T12" fmla="*/ 3 w 8"/>
                  <a:gd name="T13" fmla="*/ 1 h 11"/>
                </a:gdLst>
                <a:ahLst/>
                <a:cxnLst>
                  <a:cxn ang="0">
                    <a:pos x="T0" y="T1"/>
                  </a:cxn>
                  <a:cxn ang="0">
                    <a:pos x="T2" y="T3"/>
                  </a:cxn>
                  <a:cxn ang="0">
                    <a:pos x="T4" y="T5"/>
                  </a:cxn>
                  <a:cxn ang="0">
                    <a:pos x="T6" y="T7"/>
                  </a:cxn>
                  <a:cxn ang="0">
                    <a:pos x="T8" y="T9"/>
                  </a:cxn>
                  <a:cxn ang="0">
                    <a:pos x="T10" y="T11"/>
                  </a:cxn>
                  <a:cxn ang="0">
                    <a:pos x="T12" y="T13"/>
                  </a:cxn>
                </a:cxnLst>
                <a:rect l="0" t="0" r="r" b="b"/>
                <a:pathLst>
                  <a:path w="8" h="11">
                    <a:moveTo>
                      <a:pt x="3" y="1"/>
                    </a:moveTo>
                    <a:cubicBezTo>
                      <a:pt x="3" y="0"/>
                      <a:pt x="2" y="0"/>
                      <a:pt x="2" y="1"/>
                    </a:cubicBezTo>
                    <a:cubicBezTo>
                      <a:pt x="1" y="1"/>
                      <a:pt x="0" y="2"/>
                      <a:pt x="0" y="3"/>
                    </a:cubicBezTo>
                    <a:cubicBezTo>
                      <a:pt x="0" y="6"/>
                      <a:pt x="2" y="8"/>
                      <a:pt x="5" y="10"/>
                    </a:cubicBezTo>
                    <a:cubicBezTo>
                      <a:pt x="5" y="10"/>
                      <a:pt x="6" y="11"/>
                      <a:pt x="6" y="10"/>
                    </a:cubicBezTo>
                    <a:cubicBezTo>
                      <a:pt x="7" y="10"/>
                      <a:pt x="7" y="9"/>
                      <a:pt x="8" y="8"/>
                    </a:cubicBezTo>
                    <a:cubicBezTo>
                      <a:pt x="8" y="5"/>
                      <a:pt x="6"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8" name="Freeform 375">
                <a:extLst>
                  <a:ext uri="{FF2B5EF4-FFF2-40B4-BE49-F238E27FC236}">
                    <a16:creationId xmlns:a16="http://schemas.microsoft.com/office/drawing/2014/main" id="{79F9DD48-939D-4987-9327-B14819A72823}"/>
                  </a:ext>
                </a:extLst>
              </p:cNvPr>
              <p:cNvSpPr>
                <a:spLocks/>
              </p:cNvSpPr>
              <p:nvPr/>
            </p:nvSpPr>
            <p:spPr bwMode="auto">
              <a:xfrm>
                <a:off x="3533" y="2751"/>
                <a:ext cx="7" cy="4"/>
              </a:xfrm>
              <a:custGeom>
                <a:avLst/>
                <a:gdLst>
                  <a:gd name="T0" fmla="*/ 4 w 13"/>
                  <a:gd name="T1" fmla="*/ 8 h 8"/>
                  <a:gd name="T2" fmla="*/ 13 w 13"/>
                  <a:gd name="T3" fmla="*/ 0 h 8"/>
                  <a:gd name="T4" fmla="*/ 3 w 13"/>
                  <a:gd name="T5" fmla="*/ 0 h 8"/>
                  <a:gd name="T6" fmla="*/ 0 w 13"/>
                  <a:gd name="T7" fmla="*/ 4 h 8"/>
                  <a:gd name="T8" fmla="*/ 1 w 13"/>
                  <a:gd name="T9" fmla="*/ 7 h 8"/>
                  <a:gd name="T10" fmla="*/ 4 w 13"/>
                  <a:gd name="T11" fmla="*/ 8 h 8"/>
                </a:gdLst>
                <a:ahLst/>
                <a:cxnLst>
                  <a:cxn ang="0">
                    <a:pos x="T0" y="T1"/>
                  </a:cxn>
                  <a:cxn ang="0">
                    <a:pos x="T2" y="T3"/>
                  </a:cxn>
                  <a:cxn ang="0">
                    <a:pos x="T4" y="T5"/>
                  </a:cxn>
                  <a:cxn ang="0">
                    <a:pos x="T6" y="T7"/>
                  </a:cxn>
                  <a:cxn ang="0">
                    <a:pos x="T8" y="T9"/>
                  </a:cxn>
                  <a:cxn ang="0">
                    <a:pos x="T10" y="T11"/>
                  </a:cxn>
                </a:cxnLst>
                <a:rect l="0" t="0" r="r" b="b"/>
                <a:pathLst>
                  <a:path w="13" h="8">
                    <a:moveTo>
                      <a:pt x="4" y="8"/>
                    </a:moveTo>
                    <a:cubicBezTo>
                      <a:pt x="8" y="6"/>
                      <a:pt x="11" y="3"/>
                      <a:pt x="13" y="0"/>
                    </a:cubicBezTo>
                    <a:cubicBezTo>
                      <a:pt x="10" y="0"/>
                      <a:pt x="7" y="0"/>
                      <a:pt x="3" y="0"/>
                    </a:cubicBezTo>
                    <a:cubicBezTo>
                      <a:pt x="1" y="0"/>
                      <a:pt x="0" y="2"/>
                      <a:pt x="0" y="4"/>
                    </a:cubicBezTo>
                    <a:cubicBezTo>
                      <a:pt x="0" y="5"/>
                      <a:pt x="1" y="7"/>
                      <a:pt x="1" y="7"/>
                    </a:cubicBezTo>
                    <a:cubicBezTo>
                      <a:pt x="2" y="8"/>
                      <a:pt x="3" y="8"/>
                      <a:pt x="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9" name="Oval 376">
                <a:extLst>
                  <a:ext uri="{FF2B5EF4-FFF2-40B4-BE49-F238E27FC236}">
                    <a16:creationId xmlns:a16="http://schemas.microsoft.com/office/drawing/2014/main" id="{C07C147B-72C8-4B9F-80F9-8EDB0834E3A7}"/>
                  </a:ext>
                </a:extLst>
              </p:cNvPr>
              <p:cNvSpPr>
                <a:spLocks noChangeArrowheads="1"/>
              </p:cNvSpPr>
              <p:nvPr/>
            </p:nvSpPr>
            <p:spPr bwMode="auto">
              <a:xfrm>
                <a:off x="2417" y="296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0" name="Freeform 377">
                <a:extLst>
                  <a:ext uri="{FF2B5EF4-FFF2-40B4-BE49-F238E27FC236}">
                    <a16:creationId xmlns:a16="http://schemas.microsoft.com/office/drawing/2014/main" id="{C2F39E58-521A-45CE-86F5-CF62E53D2B54}"/>
                  </a:ext>
                </a:extLst>
              </p:cNvPr>
              <p:cNvSpPr>
                <a:spLocks/>
              </p:cNvSpPr>
              <p:nvPr/>
            </p:nvSpPr>
            <p:spPr bwMode="auto">
              <a:xfrm>
                <a:off x="4285" y="3135"/>
                <a:ext cx="5" cy="6"/>
              </a:xfrm>
              <a:custGeom>
                <a:avLst/>
                <a:gdLst>
                  <a:gd name="T0" fmla="*/ 3 w 9"/>
                  <a:gd name="T1" fmla="*/ 12 h 12"/>
                  <a:gd name="T2" fmla="*/ 8 w 9"/>
                  <a:gd name="T3" fmla="*/ 1 h 12"/>
                  <a:gd name="T4" fmla="*/ 7 w 9"/>
                  <a:gd name="T5" fmla="*/ 0 h 12"/>
                  <a:gd name="T6" fmla="*/ 6 w 9"/>
                  <a:gd name="T7" fmla="*/ 0 h 12"/>
                  <a:gd name="T8" fmla="*/ 0 w 9"/>
                  <a:gd name="T9" fmla="*/ 10 h 12"/>
                  <a:gd name="T10" fmla="*/ 1 w 9"/>
                  <a:gd name="T11" fmla="*/ 11 h 12"/>
                  <a:gd name="T12" fmla="*/ 3 w 9"/>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9" h="12">
                    <a:moveTo>
                      <a:pt x="3" y="12"/>
                    </a:moveTo>
                    <a:cubicBezTo>
                      <a:pt x="7" y="9"/>
                      <a:pt x="9" y="6"/>
                      <a:pt x="8" y="1"/>
                    </a:cubicBezTo>
                    <a:cubicBezTo>
                      <a:pt x="8" y="1"/>
                      <a:pt x="8" y="0"/>
                      <a:pt x="7" y="0"/>
                    </a:cubicBezTo>
                    <a:cubicBezTo>
                      <a:pt x="7" y="0"/>
                      <a:pt x="6" y="0"/>
                      <a:pt x="6" y="0"/>
                    </a:cubicBezTo>
                    <a:cubicBezTo>
                      <a:pt x="3" y="3"/>
                      <a:pt x="1" y="6"/>
                      <a:pt x="0" y="10"/>
                    </a:cubicBezTo>
                    <a:cubicBezTo>
                      <a:pt x="0" y="10"/>
                      <a:pt x="1" y="11"/>
                      <a:pt x="1" y="11"/>
                    </a:cubicBezTo>
                    <a:cubicBezTo>
                      <a:pt x="2" y="11"/>
                      <a:pt x="2" y="12"/>
                      <a:pt x="3"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1" name="Freeform 378">
                <a:extLst>
                  <a:ext uri="{FF2B5EF4-FFF2-40B4-BE49-F238E27FC236}">
                    <a16:creationId xmlns:a16="http://schemas.microsoft.com/office/drawing/2014/main" id="{14FA4326-1856-46CD-BC48-2C2D88D3935F}"/>
                  </a:ext>
                </a:extLst>
              </p:cNvPr>
              <p:cNvSpPr>
                <a:spLocks/>
              </p:cNvSpPr>
              <p:nvPr/>
            </p:nvSpPr>
            <p:spPr bwMode="auto">
              <a:xfrm>
                <a:off x="3264" y="3086"/>
                <a:ext cx="0" cy="0"/>
              </a:xfrm>
              <a:custGeom>
                <a:avLst/>
                <a:gdLst>
                  <a:gd name="T0" fmla="*/ 0 h 1"/>
                  <a:gd name="T1" fmla="*/ 1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1"/>
                    </a:cubicBezTo>
                    <a:cubicBezTo>
                      <a:pt x="0" y="1"/>
                      <a:pt x="0" y="1"/>
                      <a:pt x="0" y="1"/>
                    </a:cubicBezTo>
                    <a:cubicBezTo>
                      <a:pt x="0" y="1"/>
                      <a:pt x="0" y="1"/>
                      <a:pt x="0" y="1"/>
                    </a:cubicBezTo>
                    <a:cubicBezTo>
                      <a:pt x="0" y="1"/>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2" name="Freeform 379">
                <a:extLst>
                  <a:ext uri="{FF2B5EF4-FFF2-40B4-BE49-F238E27FC236}">
                    <a16:creationId xmlns:a16="http://schemas.microsoft.com/office/drawing/2014/main" id="{6DE876F6-52EF-4267-8599-8C9DAA13364A}"/>
                  </a:ext>
                </a:extLst>
              </p:cNvPr>
              <p:cNvSpPr>
                <a:spLocks/>
              </p:cNvSpPr>
              <p:nvPr/>
            </p:nvSpPr>
            <p:spPr bwMode="auto">
              <a:xfrm>
                <a:off x="3264" y="3080"/>
                <a:ext cx="5" cy="6"/>
              </a:xfrm>
              <a:custGeom>
                <a:avLst/>
                <a:gdLst>
                  <a:gd name="T0" fmla="*/ 9 w 9"/>
                  <a:gd name="T1" fmla="*/ 3 h 11"/>
                  <a:gd name="T2" fmla="*/ 7 w 9"/>
                  <a:gd name="T3" fmla="*/ 0 h 11"/>
                  <a:gd name="T4" fmla="*/ 6 w 9"/>
                  <a:gd name="T5" fmla="*/ 0 h 11"/>
                  <a:gd name="T6" fmla="*/ 0 w 9"/>
                  <a:gd name="T7" fmla="*/ 5 h 11"/>
                  <a:gd name="T8" fmla="*/ 0 w 9"/>
                  <a:gd name="T9" fmla="*/ 11 h 11"/>
                  <a:gd name="T10" fmla="*/ 3 w 9"/>
                  <a:gd name="T11" fmla="*/ 10 h 11"/>
                  <a:gd name="T12" fmla="*/ 9 w 9"/>
                  <a:gd name="T13" fmla="*/ 3 h 11"/>
                </a:gdLst>
                <a:ahLst/>
                <a:cxnLst>
                  <a:cxn ang="0">
                    <a:pos x="T0" y="T1"/>
                  </a:cxn>
                  <a:cxn ang="0">
                    <a:pos x="T2" y="T3"/>
                  </a:cxn>
                  <a:cxn ang="0">
                    <a:pos x="T4" y="T5"/>
                  </a:cxn>
                  <a:cxn ang="0">
                    <a:pos x="T6" y="T7"/>
                  </a:cxn>
                  <a:cxn ang="0">
                    <a:pos x="T8" y="T9"/>
                  </a:cxn>
                  <a:cxn ang="0">
                    <a:pos x="T10" y="T11"/>
                  </a:cxn>
                  <a:cxn ang="0">
                    <a:pos x="T12" y="T13"/>
                  </a:cxn>
                </a:cxnLst>
                <a:rect l="0" t="0" r="r" b="b"/>
                <a:pathLst>
                  <a:path w="9" h="11">
                    <a:moveTo>
                      <a:pt x="9" y="3"/>
                    </a:moveTo>
                    <a:cubicBezTo>
                      <a:pt x="9" y="2"/>
                      <a:pt x="9" y="1"/>
                      <a:pt x="7" y="0"/>
                    </a:cubicBezTo>
                    <a:cubicBezTo>
                      <a:pt x="7" y="0"/>
                      <a:pt x="6" y="0"/>
                      <a:pt x="6" y="0"/>
                    </a:cubicBezTo>
                    <a:cubicBezTo>
                      <a:pt x="3" y="1"/>
                      <a:pt x="1" y="2"/>
                      <a:pt x="0" y="5"/>
                    </a:cubicBezTo>
                    <a:cubicBezTo>
                      <a:pt x="0" y="7"/>
                      <a:pt x="0" y="9"/>
                      <a:pt x="0" y="11"/>
                    </a:cubicBezTo>
                    <a:cubicBezTo>
                      <a:pt x="1" y="11"/>
                      <a:pt x="2" y="11"/>
                      <a:pt x="3" y="10"/>
                    </a:cubicBezTo>
                    <a:cubicBezTo>
                      <a:pt x="6" y="9"/>
                      <a:pt x="8" y="6"/>
                      <a:pt x="9"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3" name="Freeform 380">
                <a:extLst>
                  <a:ext uri="{FF2B5EF4-FFF2-40B4-BE49-F238E27FC236}">
                    <a16:creationId xmlns:a16="http://schemas.microsoft.com/office/drawing/2014/main" id="{4756B482-523D-4D3E-96FA-FB8C81C437A4}"/>
                  </a:ext>
                </a:extLst>
              </p:cNvPr>
              <p:cNvSpPr>
                <a:spLocks/>
              </p:cNvSpPr>
              <p:nvPr/>
            </p:nvSpPr>
            <p:spPr bwMode="auto">
              <a:xfrm>
                <a:off x="4058" y="3561"/>
                <a:ext cx="6" cy="5"/>
              </a:xfrm>
              <a:custGeom>
                <a:avLst/>
                <a:gdLst>
                  <a:gd name="T0" fmla="*/ 3 w 11"/>
                  <a:gd name="T1" fmla="*/ 1 h 10"/>
                  <a:gd name="T2" fmla="*/ 2 w 11"/>
                  <a:gd name="T3" fmla="*/ 2 h 10"/>
                  <a:gd name="T4" fmla="*/ 1 w 11"/>
                  <a:gd name="T5" fmla="*/ 7 h 10"/>
                  <a:gd name="T6" fmla="*/ 6 w 11"/>
                  <a:gd name="T7" fmla="*/ 9 h 10"/>
                  <a:gd name="T8" fmla="*/ 10 w 11"/>
                  <a:gd name="T9" fmla="*/ 8 h 10"/>
                  <a:gd name="T10" fmla="*/ 10 w 11"/>
                  <a:gd name="T11" fmla="*/ 5 h 10"/>
                  <a:gd name="T12" fmla="*/ 3 w 11"/>
                  <a:gd name="T13" fmla="*/ 1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3" y="1"/>
                    </a:moveTo>
                    <a:cubicBezTo>
                      <a:pt x="2" y="1"/>
                      <a:pt x="2" y="2"/>
                      <a:pt x="2" y="2"/>
                    </a:cubicBezTo>
                    <a:cubicBezTo>
                      <a:pt x="1" y="4"/>
                      <a:pt x="0" y="5"/>
                      <a:pt x="1" y="7"/>
                    </a:cubicBezTo>
                    <a:cubicBezTo>
                      <a:pt x="2" y="9"/>
                      <a:pt x="4" y="10"/>
                      <a:pt x="6" y="9"/>
                    </a:cubicBezTo>
                    <a:cubicBezTo>
                      <a:pt x="8" y="9"/>
                      <a:pt x="9" y="8"/>
                      <a:pt x="10" y="8"/>
                    </a:cubicBezTo>
                    <a:cubicBezTo>
                      <a:pt x="10" y="6"/>
                      <a:pt x="11" y="6"/>
                      <a:pt x="10" y="5"/>
                    </a:cubicBezTo>
                    <a:cubicBezTo>
                      <a:pt x="10" y="2"/>
                      <a:pt x="5" y="0"/>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4" name="Freeform 381">
                <a:extLst>
                  <a:ext uri="{FF2B5EF4-FFF2-40B4-BE49-F238E27FC236}">
                    <a16:creationId xmlns:a16="http://schemas.microsoft.com/office/drawing/2014/main" id="{382BF592-1AE9-4948-8206-BAE9E8F886C4}"/>
                  </a:ext>
                </a:extLst>
              </p:cNvPr>
              <p:cNvSpPr>
                <a:spLocks/>
              </p:cNvSpPr>
              <p:nvPr/>
            </p:nvSpPr>
            <p:spPr bwMode="auto">
              <a:xfrm>
                <a:off x="4415" y="3597"/>
                <a:ext cx="6" cy="6"/>
              </a:xfrm>
              <a:custGeom>
                <a:avLst/>
                <a:gdLst>
                  <a:gd name="T0" fmla="*/ 8 w 11"/>
                  <a:gd name="T1" fmla="*/ 10 h 11"/>
                  <a:gd name="T2" fmla="*/ 11 w 11"/>
                  <a:gd name="T3" fmla="*/ 9 h 11"/>
                  <a:gd name="T4" fmla="*/ 11 w 11"/>
                  <a:gd name="T5" fmla="*/ 6 h 11"/>
                  <a:gd name="T6" fmla="*/ 2 w 11"/>
                  <a:gd name="T7" fmla="*/ 0 h 11"/>
                  <a:gd name="T8" fmla="*/ 0 w 11"/>
                  <a:gd name="T9" fmla="*/ 1 h 11"/>
                  <a:gd name="T10" fmla="*/ 0 w 11"/>
                  <a:gd name="T11" fmla="*/ 3 h 11"/>
                  <a:gd name="T12" fmla="*/ 8 w 11"/>
                  <a:gd name="T13" fmla="*/ 10 h 11"/>
                </a:gdLst>
                <a:ahLst/>
                <a:cxnLst>
                  <a:cxn ang="0">
                    <a:pos x="T0" y="T1"/>
                  </a:cxn>
                  <a:cxn ang="0">
                    <a:pos x="T2" y="T3"/>
                  </a:cxn>
                  <a:cxn ang="0">
                    <a:pos x="T4" y="T5"/>
                  </a:cxn>
                  <a:cxn ang="0">
                    <a:pos x="T6" y="T7"/>
                  </a:cxn>
                  <a:cxn ang="0">
                    <a:pos x="T8" y="T9"/>
                  </a:cxn>
                  <a:cxn ang="0">
                    <a:pos x="T10" y="T11"/>
                  </a:cxn>
                  <a:cxn ang="0">
                    <a:pos x="T12" y="T13"/>
                  </a:cxn>
                </a:cxnLst>
                <a:rect l="0" t="0" r="r" b="b"/>
                <a:pathLst>
                  <a:path w="11" h="11">
                    <a:moveTo>
                      <a:pt x="8" y="10"/>
                    </a:moveTo>
                    <a:cubicBezTo>
                      <a:pt x="10" y="11"/>
                      <a:pt x="11" y="11"/>
                      <a:pt x="11" y="9"/>
                    </a:cubicBezTo>
                    <a:cubicBezTo>
                      <a:pt x="11" y="8"/>
                      <a:pt x="11" y="7"/>
                      <a:pt x="11" y="6"/>
                    </a:cubicBezTo>
                    <a:cubicBezTo>
                      <a:pt x="9" y="3"/>
                      <a:pt x="5" y="1"/>
                      <a:pt x="2" y="0"/>
                    </a:cubicBezTo>
                    <a:cubicBezTo>
                      <a:pt x="1" y="1"/>
                      <a:pt x="1" y="1"/>
                      <a:pt x="0" y="1"/>
                    </a:cubicBezTo>
                    <a:cubicBezTo>
                      <a:pt x="0" y="2"/>
                      <a:pt x="0" y="2"/>
                      <a:pt x="0" y="3"/>
                    </a:cubicBezTo>
                    <a:cubicBezTo>
                      <a:pt x="2" y="6"/>
                      <a:pt x="5" y="8"/>
                      <a:pt x="8"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5" name="Freeform 382">
                <a:extLst>
                  <a:ext uri="{FF2B5EF4-FFF2-40B4-BE49-F238E27FC236}">
                    <a16:creationId xmlns:a16="http://schemas.microsoft.com/office/drawing/2014/main" id="{DC18AB97-3A73-406C-B8AB-A6CAD7997C9E}"/>
                  </a:ext>
                </a:extLst>
              </p:cNvPr>
              <p:cNvSpPr>
                <a:spLocks/>
              </p:cNvSpPr>
              <p:nvPr/>
            </p:nvSpPr>
            <p:spPr bwMode="auto">
              <a:xfrm>
                <a:off x="2751" y="2895"/>
                <a:ext cx="5" cy="6"/>
              </a:xfrm>
              <a:custGeom>
                <a:avLst/>
                <a:gdLst>
                  <a:gd name="T0" fmla="*/ 8 w 10"/>
                  <a:gd name="T1" fmla="*/ 0 h 11"/>
                  <a:gd name="T2" fmla="*/ 3 w 10"/>
                  <a:gd name="T3" fmla="*/ 3 h 11"/>
                  <a:gd name="T4" fmla="*/ 1 w 10"/>
                  <a:gd name="T5" fmla="*/ 9 h 11"/>
                  <a:gd name="T6" fmla="*/ 4 w 10"/>
                  <a:gd name="T7" fmla="*/ 10 h 11"/>
                  <a:gd name="T8" fmla="*/ 10 w 10"/>
                  <a:gd name="T9" fmla="*/ 2 h 11"/>
                  <a:gd name="T10" fmla="*/ 10 w 10"/>
                  <a:gd name="T11" fmla="*/ 1 h 11"/>
                  <a:gd name="T12" fmla="*/ 8 w 10"/>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10" h="11">
                    <a:moveTo>
                      <a:pt x="8" y="0"/>
                    </a:moveTo>
                    <a:cubicBezTo>
                      <a:pt x="6" y="1"/>
                      <a:pt x="4" y="2"/>
                      <a:pt x="3" y="3"/>
                    </a:cubicBezTo>
                    <a:cubicBezTo>
                      <a:pt x="1" y="5"/>
                      <a:pt x="0" y="7"/>
                      <a:pt x="1" y="9"/>
                    </a:cubicBezTo>
                    <a:cubicBezTo>
                      <a:pt x="1" y="10"/>
                      <a:pt x="2" y="11"/>
                      <a:pt x="4" y="10"/>
                    </a:cubicBezTo>
                    <a:cubicBezTo>
                      <a:pt x="7" y="8"/>
                      <a:pt x="9" y="6"/>
                      <a:pt x="10" y="2"/>
                    </a:cubicBezTo>
                    <a:cubicBezTo>
                      <a:pt x="10" y="2"/>
                      <a:pt x="10" y="1"/>
                      <a:pt x="10" y="1"/>
                    </a:cubicBezTo>
                    <a:cubicBezTo>
                      <a:pt x="9" y="1"/>
                      <a:pt x="9" y="0"/>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6" name="Freeform 383">
                <a:extLst>
                  <a:ext uri="{FF2B5EF4-FFF2-40B4-BE49-F238E27FC236}">
                    <a16:creationId xmlns:a16="http://schemas.microsoft.com/office/drawing/2014/main" id="{C2B7AB35-D6DF-470F-9072-FDC9B946D1CE}"/>
                  </a:ext>
                </a:extLst>
              </p:cNvPr>
              <p:cNvSpPr>
                <a:spLocks/>
              </p:cNvSpPr>
              <p:nvPr/>
            </p:nvSpPr>
            <p:spPr bwMode="auto">
              <a:xfrm>
                <a:off x="3996" y="3551"/>
                <a:ext cx="5" cy="5"/>
              </a:xfrm>
              <a:custGeom>
                <a:avLst/>
                <a:gdLst>
                  <a:gd name="T0" fmla="*/ 5 w 9"/>
                  <a:gd name="T1" fmla="*/ 0 h 9"/>
                  <a:gd name="T2" fmla="*/ 2 w 9"/>
                  <a:gd name="T3" fmla="*/ 1 h 9"/>
                  <a:gd name="T4" fmla="*/ 1 w 9"/>
                  <a:gd name="T5" fmla="*/ 3 h 9"/>
                  <a:gd name="T6" fmla="*/ 6 w 9"/>
                  <a:gd name="T7" fmla="*/ 9 h 9"/>
                  <a:gd name="T8" fmla="*/ 8 w 9"/>
                  <a:gd name="T9" fmla="*/ 9 h 9"/>
                  <a:gd name="T10" fmla="*/ 9 w 9"/>
                  <a:gd name="T11" fmla="*/ 6 h 9"/>
                  <a:gd name="T12" fmla="*/ 5 w 9"/>
                  <a:gd name="T13" fmla="*/ 0 h 9"/>
                </a:gdLst>
                <a:ahLst/>
                <a:cxnLst>
                  <a:cxn ang="0">
                    <a:pos x="T0" y="T1"/>
                  </a:cxn>
                  <a:cxn ang="0">
                    <a:pos x="T2" y="T3"/>
                  </a:cxn>
                  <a:cxn ang="0">
                    <a:pos x="T4" y="T5"/>
                  </a:cxn>
                  <a:cxn ang="0">
                    <a:pos x="T6" y="T7"/>
                  </a:cxn>
                  <a:cxn ang="0">
                    <a:pos x="T8" y="T9"/>
                  </a:cxn>
                  <a:cxn ang="0">
                    <a:pos x="T10" y="T11"/>
                  </a:cxn>
                  <a:cxn ang="0">
                    <a:pos x="T12" y="T13"/>
                  </a:cxn>
                </a:cxnLst>
                <a:rect l="0" t="0" r="r" b="b"/>
                <a:pathLst>
                  <a:path w="9" h="9">
                    <a:moveTo>
                      <a:pt x="5" y="0"/>
                    </a:moveTo>
                    <a:cubicBezTo>
                      <a:pt x="4" y="0"/>
                      <a:pt x="3" y="0"/>
                      <a:pt x="2" y="1"/>
                    </a:cubicBezTo>
                    <a:cubicBezTo>
                      <a:pt x="0" y="1"/>
                      <a:pt x="0" y="2"/>
                      <a:pt x="1" y="3"/>
                    </a:cubicBezTo>
                    <a:cubicBezTo>
                      <a:pt x="2" y="6"/>
                      <a:pt x="3" y="8"/>
                      <a:pt x="6" y="9"/>
                    </a:cubicBezTo>
                    <a:cubicBezTo>
                      <a:pt x="7" y="9"/>
                      <a:pt x="7" y="9"/>
                      <a:pt x="8" y="9"/>
                    </a:cubicBezTo>
                    <a:cubicBezTo>
                      <a:pt x="8" y="8"/>
                      <a:pt x="9" y="7"/>
                      <a:pt x="9" y="6"/>
                    </a:cubicBezTo>
                    <a:cubicBezTo>
                      <a:pt x="9" y="3"/>
                      <a:pt x="7" y="1"/>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7" name="Freeform 384">
                <a:extLst>
                  <a:ext uri="{FF2B5EF4-FFF2-40B4-BE49-F238E27FC236}">
                    <a16:creationId xmlns:a16="http://schemas.microsoft.com/office/drawing/2014/main" id="{171FE6C2-231E-4B2C-AC2C-45628B7485AC}"/>
                  </a:ext>
                </a:extLst>
              </p:cNvPr>
              <p:cNvSpPr>
                <a:spLocks/>
              </p:cNvSpPr>
              <p:nvPr/>
            </p:nvSpPr>
            <p:spPr bwMode="auto">
              <a:xfrm>
                <a:off x="2898" y="3034"/>
                <a:ext cx="5" cy="4"/>
              </a:xfrm>
              <a:custGeom>
                <a:avLst/>
                <a:gdLst>
                  <a:gd name="T0" fmla="*/ 4 w 8"/>
                  <a:gd name="T1" fmla="*/ 1 h 8"/>
                  <a:gd name="T2" fmla="*/ 1 w 8"/>
                  <a:gd name="T3" fmla="*/ 5 h 8"/>
                  <a:gd name="T4" fmla="*/ 0 w 8"/>
                  <a:gd name="T5" fmla="*/ 7 h 8"/>
                  <a:gd name="T6" fmla="*/ 3 w 8"/>
                  <a:gd name="T7" fmla="*/ 8 h 8"/>
                  <a:gd name="T8" fmla="*/ 7 w 8"/>
                  <a:gd name="T9" fmla="*/ 6 h 8"/>
                  <a:gd name="T10" fmla="*/ 8 w 8"/>
                  <a:gd name="T11" fmla="*/ 3 h 8"/>
                  <a:gd name="T12" fmla="*/ 4 w 8"/>
                  <a:gd name="T13" fmla="*/ 1 h 8"/>
                </a:gdLst>
                <a:ahLst/>
                <a:cxnLst>
                  <a:cxn ang="0">
                    <a:pos x="T0" y="T1"/>
                  </a:cxn>
                  <a:cxn ang="0">
                    <a:pos x="T2" y="T3"/>
                  </a:cxn>
                  <a:cxn ang="0">
                    <a:pos x="T4" y="T5"/>
                  </a:cxn>
                  <a:cxn ang="0">
                    <a:pos x="T6" y="T7"/>
                  </a:cxn>
                  <a:cxn ang="0">
                    <a:pos x="T8" y="T9"/>
                  </a:cxn>
                  <a:cxn ang="0">
                    <a:pos x="T10" y="T11"/>
                  </a:cxn>
                  <a:cxn ang="0">
                    <a:pos x="T12" y="T13"/>
                  </a:cxn>
                </a:cxnLst>
                <a:rect l="0" t="0" r="r" b="b"/>
                <a:pathLst>
                  <a:path w="8" h="8">
                    <a:moveTo>
                      <a:pt x="4" y="1"/>
                    </a:moveTo>
                    <a:cubicBezTo>
                      <a:pt x="3" y="2"/>
                      <a:pt x="2" y="4"/>
                      <a:pt x="1" y="5"/>
                    </a:cubicBezTo>
                    <a:cubicBezTo>
                      <a:pt x="0" y="5"/>
                      <a:pt x="0" y="6"/>
                      <a:pt x="0" y="7"/>
                    </a:cubicBezTo>
                    <a:cubicBezTo>
                      <a:pt x="1" y="7"/>
                      <a:pt x="2" y="8"/>
                      <a:pt x="3" y="8"/>
                    </a:cubicBezTo>
                    <a:cubicBezTo>
                      <a:pt x="5" y="7"/>
                      <a:pt x="6" y="7"/>
                      <a:pt x="7" y="6"/>
                    </a:cubicBezTo>
                    <a:cubicBezTo>
                      <a:pt x="8" y="5"/>
                      <a:pt x="8" y="4"/>
                      <a:pt x="8" y="3"/>
                    </a:cubicBezTo>
                    <a:cubicBezTo>
                      <a:pt x="7" y="1"/>
                      <a:pt x="5" y="0"/>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8" name="Freeform 385">
                <a:extLst>
                  <a:ext uri="{FF2B5EF4-FFF2-40B4-BE49-F238E27FC236}">
                    <a16:creationId xmlns:a16="http://schemas.microsoft.com/office/drawing/2014/main" id="{B39A4D6C-29F2-432C-A7ED-36B3AB65317C}"/>
                  </a:ext>
                </a:extLst>
              </p:cNvPr>
              <p:cNvSpPr>
                <a:spLocks/>
              </p:cNvSpPr>
              <p:nvPr/>
            </p:nvSpPr>
            <p:spPr bwMode="auto">
              <a:xfrm>
                <a:off x="4432" y="3618"/>
                <a:ext cx="6" cy="4"/>
              </a:xfrm>
              <a:custGeom>
                <a:avLst/>
                <a:gdLst>
                  <a:gd name="T0" fmla="*/ 1 w 11"/>
                  <a:gd name="T1" fmla="*/ 1 h 8"/>
                  <a:gd name="T2" fmla="*/ 1 w 11"/>
                  <a:gd name="T3" fmla="*/ 3 h 8"/>
                  <a:gd name="T4" fmla="*/ 7 w 11"/>
                  <a:gd name="T5" fmla="*/ 8 h 8"/>
                  <a:gd name="T6" fmla="*/ 11 w 11"/>
                  <a:gd name="T7" fmla="*/ 6 h 8"/>
                  <a:gd name="T8" fmla="*/ 10 w 11"/>
                  <a:gd name="T9" fmla="*/ 4 h 8"/>
                  <a:gd name="T10" fmla="*/ 3 w 11"/>
                  <a:gd name="T11" fmla="*/ 0 h 8"/>
                  <a:gd name="T12" fmla="*/ 1 w 11"/>
                  <a:gd name="T13" fmla="*/ 1 h 8"/>
                </a:gdLst>
                <a:ahLst/>
                <a:cxnLst>
                  <a:cxn ang="0">
                    <a:pos x="T0" y="T1"/>
                  </a:cxn>
                  <a:cxn ang="0">
                    <a:pos x="T2" y="T3"/>
                  </a:cxn>
                  <a:cxn ang="0">
                    <a:pos x="T4" y="T5"/>
                  </a:cxn>
                  <a:cxn ang="0">
                    <a:pos x="T6" y="T7"/>
                  </a:cxn>
                  <a:cxn ang="0">
                    <a:pos x="T8" y="T9"/>
                  </a:cxn>
                  <a:cxn ang="0">
                    <a:pos x="T10" y="T11"/>
                  </a:cxn>
                  <a:cxn ang="0">
                    <a:pos x="T12" y="T13"/>
                  </a:cxn>
                </a:cxnLst>
                <a:rect l="0" t="0" r="r" b="b"/>
                <a:pathLst>
                  <a:path w="11" h="8">
                    <a:moveTo>
                      <a:pt x="1" y="1"/>
                    </a:moveTo>
                    <a:cubicBezTo>
                      <a:pt x="0" y="2"/>
                      <a:pt x="1" y="3"/>
                      <a:pt x="1" y="3"/>
                    </a:cubicBezTo>
                    <a:cubicBezTo>
                      <a:pt x="2" y="6"/>
                      <a:pt x="4" y="7"/>
                      <a:pt x="7" y="8"/>
                    </a:cubicBezTo>
                    <a:cubicBezTo>
                      <a:pt x="8" y="8"/>
                      <a:pt x="10" y="7"/>
                      <a:pt x="11" y="6"/>
                    </a:cubicBezTo>
                    <a:cubicBezTo>
                      <a:pt x="10" y="5"/>
                      <a:pt x="11" y="4"/>
                      <a:pt x="10" y="4"/>
                    </a:cubicBezTo>
                    <a:cubicBezTo>
                      <a:pt x="9" y="2"/>
                      <a:pt x="6" y="1"/>
                      <a:pt x="3" y="0"/>
                    </a:cubicBezTo>
                    <a:cubicBezTo>
                      <a:pt x="2" y="0"/>
                      <a:pt x="1"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9" name="Freeform 386">
                <a:extLst>
                  <a:ext uri="{FF2B5EF4-FFF2-40B4-BE49-F238E27FC236}">
                    <a16:creationId xmlns:a16="http://schemas.microsoft.com/office/drawing/2014/main" id="{AE913A89-C75B-4D99-96FB-FD95F72280D2}"/>
                  </a:ext>
                </a:extLst>
              </p:cNvPr>
              <p:cNvSpPr>
                <a:spLocks/>
              </p:cNvSpPr>
              <p:nvPr/>
            </p:nvSpPr>
            <p:spPr bwMode="auto">
              <a:xfrm>
                <a:off x="2816" y="2764"/>
                <a:ext cx="6" cy="4"/>
              </a:xfrm>
              <a:custGeom>
                <a:avLst/>
                <a:gdLst>
                  <a:gd name="T0" fmla="*/ 11 w 11"/>
                  <a:gd name="T1" fmla="*/ 1 h 7"/>
                  <a:gd name="T2" fmla="*/ 10 w 11"/>
                  <a:gd name="T3" fmla="*/ 0 h 7"/>
                  <a:gd name="T4" fmla="*/ 1 w 11"/>
                  <a:gd name="T5" fmla="*/ 2 h 7"/>
                  <a:gd name="T6" fmla="*/ 1 w 11"/>
                  <a:gd name="T7" fmla="*/ 5 h 7"/>
                  <a:gd name="T8" fmla="*/ 5 w 11"/>
                  <a:gd name="T9" fmla="*/ 7 h 7"/>
                  <a:gd name="T10" fmla="*/ 11 w 11"/>
                  <a:gd name="T11" fmla="*/ 3 h 7"/>
                  <a:gd name="T12" fmla="*/ 11 w 11"/>
                  <a:gd name="T13" fmla="*/ 1 h 7"/>
                </a:gdLst>
                <a:ahLst/>
                <a:cxnLst>
                  <a:cxn ang="0">
                    <a:pos x="T0" y="T1"/>
                  </a:cxn>
                  <a:cxn ang="0">
                    <a:pos x="T2" y="T3"/>
                  </a:cxn>
                  <a:cxn ang="0">
                    <a:pos x="T4" y="T5"/>
                  </a:cxn>
                  <a:cxn ang="0">
                    <a:pos x="T6" y="T7"/>
                  </a:cxn>
                  <a:cxn ang="0">
                    <a:pos x="T8" y="T9"/>
                  </a:cxn>
                  <a:cxn ang="0">
                    <a:pos x="T10" y="T11"/>
                  </a:cxn>
                  <a:cxn ang="0">
                    <a:pos x="T12" y="T13"/>
                  </a:cxn>
                </a:cxnLst>
                <a:rect l="0" t="0" r="r" b="b"/>
                <a:pathLst>
                  <a:path w="11" h="7">
                    <a:moveTo>
                      <a:pt x="11" y="1"/>
                    </a:moveTo>
                    <a:cubicBezTo>
                      <a:pt x="11" y="1"/>
                      <a:pt x="10" y="1"/>
                      <a:pt x="10" y="0"/>
                    </a:cubicBezTo>
                    <a:cubicBezTo>
                      <a:pt x="7" y="0"/>
                      <a:pt x="3" y="0"/>
                      <a:pt x="1" y="2"/>
                    </a:cubicBezTo>
                    <a:cubicBezTo>
                      <a:pt x="0" y="3"/>
                      <a:pt x="0" y="4"/>
                      <a:pt x="1" y="5"/>
                    </a:cubicBezTo>
                    <a:cubicBezTo>
                      <a:pt x="2" y="6"/>
                      <a:pt x="3" y="6"/>
                      <a:pt x="5" y="7"/>
                    </a:cubicBezTo>
                    <a:cubicBezTo>
                      <a:pt x="7" y="6"/>
                      <a:pt x="9" y="4"/>
                      <a:pt x="11" y="3"/>
                    </a:cubicBezTo>
                    <a:cubicBezTo>
                      <a:pt x="11" y="3"/>
                      <a:pt x="11" y="2"/>
                      <a:pt x="1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0" name="Freeform 387">
                <a:extLst>
                  <a:ext uri="{FF2B5EF4-FFF2-40B4-BE49-F238E27FC236}">
                    <a16:creationId xmlns:a16="http://schemas.microsoft.com/office/drawing/2014/main" id="{703651B1-7F63-46C3-9B10-6E4E95964BA0}"/>
                  </a:ext>
                </a:extLst>
              </p:cNvPr>
              <p:cNvSpPr>
                <a:spLocks/>
              </p:cNvSpPr>
              <p:nvPr/>
            </p:nvSpPr>
            <p:spPr bwMode="auto">
              <a:xfrm>
                <a:off x="2818" y="2768"/>
                <a:ext cx="1"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0" y="0"/>
                      <a:pt x="0" y="0"/>
                      <a:pt x="0" y="0"/>
                    </a:cubicBezTo>
                    <a:cubicBezTo>
                      <a:pt x="0" y="0"/>
                      <a:pt x="0" y="0"/>
                      <a:pt x="0" y="0"/>
                    </a:cubicBezTo>
                    <a:cubicBezTo>
                      <a:pt x="0"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1" name="Freeform 388">
                <a:extLst>
                  <a:ext uri="{FF2B5EF4-FFF2-40B4-BE49-F238E27FC236}">
                    <a16:creationId xmlns:a16="http://schemas.microsoft.com/office/drawing/2014/main" id="{F8FA8250-DDA5-4234-B3E0-5FF599A645CF}"/>
                  </a:ext>
                </a:extLst>
              </p:cNvPr>
              <p:cNvSpPr>
                <a:spLocks/>
              </p:cNvSpPr>
              <p:nvPr/>
            </p:nvSpPr>
            <p:spPr bwMode="auto">
              <a:xfrm>
                <a:off x="2827" y="2956"/>
                <a:ext cx="4" cy="5"/>
              </a:xfrm>
              <a:custGeom>
                <a:avLst/>
                <a:gdLst>
                  <a:gd name="T0" fmla="*/ 2 w 8"/>
                  <a:gd name="T1" fmla="*/ 0 h 10"/>
                  <a:gd name="T2" fmla="*/ 1 w 8"/>
                  <a:gd name="T3" fmla="*/ 2 h 10"/>
                  <a:gd name="T4" fmla="*/ 1 w 8"/>
                  <a:gd name="T5" fmla="*/ 5 h 10"/>
                  <a:gd name="T6" fmla="*/ 5 w 8"/>
                  <a:gd name="T7" fmla="*/ 9 h 10"/>
                  <a:gd name="T8" fmla="*/ 6 w 8"/>
                  <a:gd name="T9" fmla="*/ 10 h 10"/>
                  <a:gd name="T10" fmla="*/ 8 w 8"/>
                  <a:gd name="T11" fmla="*/ 7 h 10"/>
                  <a:gd name="T12" fmla="*/ 2 w 8"/>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8" h="10">
                    <a:moveTo>
                      <a:pt x="2" y="0"/>
                    </a:moveTo>
                    <a:cubicBezTo>
                      <a:pt x="2" y="0"/>
                      <a:pt x="1" y="1"/>
                      <a:pt x="1" y="2"/>
                    </a:cubicBezTo>
                    <a:cubicBezTo>
                      <a:pt x="0" y="2"/>
                      <a:pt x="0" y="4"/>
                      <a:pt x="1" y="5"/>
                    </a:cubicBezTo>
                    <a:cubicBezTo>
                      <a:pt x="2" y="6"/>
                      <a:pt x="3" y="8"/>
                      <a:pt x="5" y="9"/>
                    </a:cubicBezTo>
                    <a:cubicBezTo>
                      <a:pt x="5" y="10"/>
                      <a:pt x="6" y="10"/>
                      <a:pt x="6" y="10"/>
                    </a:cubicBezTo>
                    <a:cubicBezTo>
                      <a:pt x="8" y="9"/>
                      <a:pt x="8" y="8"/>
                      <a:pt x="8" y="7"/>
                    </a:cubicBezTo>
                    <a:cubicBezTo>
                      <a:pt x="7" y="4"/>
                      <a:pt x="6" y="1"/>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2" name="Freeform 389">
                <a:extLst>
                  <a:ext uri="{FF2B5EF4-FFF2-40B4-BE49-F238E27FC236}">
                    <a16:creationId xmlns:a16="http://schemas.microsoft.com/office/drawing/2014/main" id="{A174A2FE-0313-40C5-99DB-63A5A46CF6A2}"/>
                  </a:ext>
                </a:extLst>
              </p:cNvPr>
              <p:cNvSpPr>
                <a:spLocks/>
              </p:cNvSpPr>
              <p:nvPr/>
            </p:nvSpPr>
            <p:spPr bwMode="auto">
              <a:xfrm>
                <a:off x="2920" y="3023"/>
                <a:ext cx="4" cy="5"/>
              </a:xfrm>
              <a:custGeom>
                <a:avLst/>
                <a:gdLst>
                  <a:gd name="T0" fmla="*/ 5 w 7"/>
                  <a:gd name="T1" fmla="*/ 0 h 10"/>
                  <a:gd name="T2" fmla="*/ 2 w 7"/>
                  <a:gd name="T3" fmla="*/ 1 h 10"/>
                  <a:gd name="T4" fmla="*/ 0 w 7"/>
                  <a:gd name="T5" fmla="*/ 5 h 10"/>
                  <a:gd name="T6" fmla="*/ 1 w 7"/>
                  <a:gd name="T7" fmla="*/ 9 h 10"/>
                  <a:gd name="T8" fmla="*/ 4 w 7"/>
                  <a:gd name="T9" fmla="*/ 10 h 10"/>
                  <a:gd name="T10" fmla="*/ 7 w 7"/>
                  <a:gd name="T11" fmla="*/ 6 h 10"/>
                  <a:gd name="T12" fmla="*/ 6 w 7"/>
                  <a:gd name="T13" fmla="*/ 1 h 10"/>
                  <a:gd name="T14" fmla="*/ 5 w 7"/>
                  <a:gd name="T15" fmla="*/ 0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 h="10">
                    <a:moveTo>
                      <a:pt x="5" y="0"/>
                    </a:moveTo>
                    <a:cubicBezTo>
                      <a:pt x="4" y="0"/>
                      <a:pt x="3" y="0"/>
                      <a:pt x="2" y="1"/>
                    </a:cubicBezTo>
                    <a:cubicBezTo>
                      <a:pt x="1" y="2"/>
                      <a:pt x="0" y="3"/>
                      <a:pt x="0" y="5"/>
                    </a:cubicBezTo>
                    <a:cubicBezTo>
                      <a:pt x="0" y="6"/>
                      <a:pt x="1" y="8"/>
                      <a:pt x="1" y="9"/>
                    </a:cubicBezTo>
                    <a:cubicBezTo>
                      <a:pt x="2" y="10"/>
                      <a:pt x="4" y="10"/>
                      <a:pt x="4" y="10"/>
                    </a:cubicBezTo>
                    <a:cubicBezTo>
                      <a:pt x="5" y="9"/>
                      <a:pt x="6" y="8"/>
                      <a:pt x="7" y="6"/>
                    </a:cubicBezTo>
                    <a:cubicBezTo>
                      <a:pt x="6" y="5"/>
                      <a:pt x="6" y="3"/>
                      <a:pt x="6" y="1"/>
                    </a:cubicBezTo>
                    <a:cubicBezTo>
                      <a:pt x="6" y="1"/>
                      <a:pt x="5" y="0"/>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3" name="Freeform 390">
                <a:extLst>
                  <a:ext uri="{FF2B5EF4-FFF2-40B4-BE49-F238E27FC236}">
                    <a16:creationId xmlns:a16="http://schemas.microsoft.com/office/drawing/2014/main" id="{111E7142-B6B0-4849-83A6-6A921F772E28}"/>
                  </a:ext>
                </a:extLst>
              </p:cNvPr>
              <p:cNvSpPr>
                <a:spLocks/>
              </p:cNvSpPr>
              <p:nvPr/>
            </p:nvSpPr>
            <p:spPr bwMode="auto">
              <a:xfrm>
                <a:off x="4372" y="3568"/>
                <a:ext cx="4" cy="8"/>
              </a:xfrm>
              <a:custGeom>
                <a:avLst/>
                <a:gdLst>
                  <a:gd name="T0" fmla="*/ 1 w 8"/>
                  <a:gd name="T1" fmla="*/ 0 h 15"/>
                  <a:gd name="T2" fmla="*/ 4 w 8"/>
                  <a:gd name="T3" fmla="*/ 15 h 15"/>
                  <a:gd name="T4" fmla="*/ 6 w 8"/>
                  <a:gd name="T5" fmla="*/ 15 h 15"/>
                  <a:gd name="T6" fmla="*/ 8 w 8"/>
                  <a:gd name="T7" fmla="*/ 12 h 15"/>
                  <a:gd name="T8" fmla="*/ 1 w 8"/>
                  <a:gd name="T9" fmla="*/ 0 h 15"/>
                </a:gdLst>
                <a:ahLst/>
                <a:cxnLst>
                  <a:cxn ang="0">
                    <a:pos x="T0" y="T1"/>
                  </a:cxn>
                  <a:cxn ang="0">
                    <a:pos x="T2" y="T3"/>
                  </a:cxn>
                  <a:cxn ang="0">
                    <a:pos x="T4" y="T5"/>
                  </a:cxn>
                  <a:cxn ang="0">
                    <a:pos x="T6" y="T7"/>
                  </a:cxn>
                  <a:cxn ang="0">
                    <a:pos x="T8" y="T9"/>
                  </a:cxn>
                </a:cxnLst>
                <a:rect l="0" t="0" r="r" b="b"/>
                <a:pathLst>
                  <a:path w="8" h="15">
                    <a:moveTo>
                      <a:pt x="1" y="0"/>
                    </a:moveTo>
                    <a:cubicBezTo>
                      <a:pt x="0" y="5"/>
                      <a:pt x="2" y="10"/>
                      <a:pt x="4" y="15"/>
                    </a:cubicBezTo>
                    <a:cubicBezTo>
                      <a:pt x="4" y="15"/>
                      <a:pt x="5" y="15"/>
                      <a:pt x="6" y="15"/>
                    </a:cubicBezTo>
                    <a:cubicBezTo>
                      <a:pt x="7" y="15"/>
                      <a:pt x="8" y="13"/>
                      <a:pt x="8" y="12"/>
                    </a:cubicBezTo>
                    <a:cubicBezTo>
                      <a:pt x="7" y="7"/>
                      <a:pt x="5" y="3"/>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4" name="Freeform 391">
                <a:extLst>
                  <a:ext uri="{FF2B5EF4-FFF2-40B4-BE49-F238E27FC236}">
                    <a16:creationId xmlns:a16="http://schemas.microsoft.com/office/drawing/2014/main" id="{2FFC2EDC-3155-4CBD-AAFE-7AEFA7FCBF73}"/>
                  </a:ext>
                </a:extLst>
              </p:cNvPr>
              <p:cNvSpPr>
                <a:spLocks/>
              </p:cNvSpPr>
              <p:nvPr/>
            </p:nvSpPr>
            <p:spPr bwMode="auto">
              <a:xfrm>
                <a:off x="3541" y="2708"/>
                <a:ext cx="5" cy="5"/>
              </a:xfrm>
              <a:custGeom>
                <a:avLst/>
                <a:gdLst>
                  <a:gd name="T0" fmla="*/ 3 w 10"/>
                  <a:gd name="T1" fmla="*/ 7 h 8"/>
                  <a:gd name="T2" fmla="*/ 6 w 10"/>
                  <a:gd name="T3" fmla="*/ 7 h 8"/>
                  <a:gd name="T4" fmla="*/ 9 w 10"/>
                  <a:gd name="T5" fmla="*/ 3 h 8"/>
                  <a:gd name="T6" fmla="*/ 5 w 10"/>
                  <a:gd name="T7" fmla="*/ 1 h 8"/>
                  <a:gd name="T8" fmla="*/ 1 w 10"/>
                  <a:gd name="T9" fmla="*/ 4 h 8"/>
                  <a:gd name="T10" fmla="*/ 3 w 10"/>
                  <a:gd name="T11" fmla="*/ 7 h 8"/>
                </a:gdLst>
                <a:ahLst/>
                <a:cxnLst>
                  <a:cxn ang="0">
                    <a:pos x="T0" y="T1"/>
                  </a:cxn>
                  <a:cxn ang="0">
                    <a:pos x="T2" y="T3"/>
                  </a:cxn>
                  <a:cxn ang="0">
                    <a:pos x="T4" y="T5"/>
                  </a:cxn>
                  <a:cxn ang="0">
                    <a:pos x="T6" y="T7"/>
                  </a:cxn>
                  <a:cxn ang="0">
                    <a:pos x="T8" y="T9"/>
                  </a:cxn>
                  <a:cxn ang="0">
                    <a:pos x="T10" y="T11"/>
                  </a:cxn>
                </a:cxnLst>
                <a:rect l="0" t="0" r="r" b="b"/>
                <a:pathLst>
                  <a:path w="10" h="8">
                    <a:moveTo>
                      <a:pt x="3" y="7"/>
                    </a:moveTo>
                    <a:cubicBezTo>
                      <a:pt x="5" y="7"/>
                      <a:pt x="5" y="7"/>
                      <a:pt x="6" y="7"/>
                    </a:cubicBezTo>
                    <a:cubicBezTo>
                      <a:pt x="8" y="8"/>
                      <a:pt x="10" y="5"/>
                      <a:pt x="9" y="3"/>
                    </a:cubicBezTo>
                    <a:cubicBezTo>
                      <a:pt x="8" y="2"/>
                      <a:pt x="6" y="1"/>
                      <a:pt x="5" y="1"/>
                    </a:cubicBezTo>
                    <a:cubicBezTo>
                      <a:pt x="3" y="0"/>
                      <a:pt x="0" y="3"/>
                      <a:pt x="1" y="4"/>
                    </a:cubicBezTo>
                    <a:cubicBezTo>
                      <a:pt x="2" y="6"/>
                      <a:pt x="3" y="7"/>
                      <a:pt x="3"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5" name="Freeform 392">
                <a:extLst>
                  <a:ext uri="{FF2B5EF4-FFF2-40B4-BE49-F238E27FC236}">
                    <a16:creationId xmlns:a16="http://schemas.microsoft.com/office/drawing/2014/main" id="{FC02F9A3-720A-4EBF-9530-F4CFC71D8544}"/>
                  </a:ext>
                </a:extLst>
              </p:cNvPr>
              <p:cNvSpPr>
                <a:spLocks/>
              </p:cNvSpPr>
              <p:nvPr/>
            </p:nvSpPr>
            <p:spPr bwMode="auto">
              <a:xfrm>
                <a:off x="3561" y="2709"/>
                <a:ext cx="5" cy="3"/>
              </a:xfrm>
              <a:custGeom>
                <a:avLst/>
                <a:gdLst>
                  <a:gd name="T0" fmla="*/ 4 w 8"/>
                  <a:gd name="T1" fmla="*/ 5 h 5"/>
                  <a:gd name="T2" fmla="*/ 7 w 8"/>
                  <a:gd name="T3" fmla="*/ 2 h 5"/>
                  <a:gd name="T4" fmla="*/ 4 w 8"/>
                  <a:gd name="T5" fmla="*/ 0 h 5"/>
                  <a:gd name="T6" fmla="*/ 1 w 8"/>
                  <a:gd name="T7" fmla="*/ 3 h 5"/>
                  <a:gd name="T8" fmla="*/ 4 w 8"/>
                  <a:gd name="T9" fmla="*/ 5 h 5"/>
                </a:gdLst>
                <a:ahLst/>
                <a:cxnLst>
                  <a:cxn ang="0">
                    <a:pos x="T0" y="T1"/>
                  </a:cxn>
                  <a:cxn ang="0">
                    <a:pos x="T2" y="T3"/>
                  </a:cxn>
                  <a:cxn ang="0">
                    <a:pos x="T4" y="T5"/>
                  </a:cxn>
                  <a:cxn ang="0">
                    <a:pos x="T6" y="T7"/>
                  </a:cxn>
                  <a:cxn ang="0">
                    <a:pos x="T8" y="T9"/>
                  </a:cxn>
                </a:cxnLst>
                <a:rect l="0" t="0" r="r" b="b"/>
                <a:pathLst>
                  <a:path w="8" h="5">
                    <a:moveTo>
                      <a:pt x="4" y="5"/>
                    </a:moveTo>
                    <a:cubicBezTo>
                      <a:pt x="6" y="5"/>
                      <a:pt x="8" y="3"/>
                      <a:pt x="7" y="2"/>
                    </a:cubicBezTo>
                    <a:cubicBezTo>
                      <a:pt x="6" y="0"/>
                      <a:pt x="5" y="0"/>
                      <a:pt x="4" y="0"/>
                    </a:cubicBezTo>
                    <a:cubicBezTo>
                      <a:pt x="2" y="0"/>
                      <a:pt x="0" y="2"/>
                      <a:pt x="1" y="3"/>
                    </a:cubicBezTo>
                    <a:cubicBezTo>
                      <a:pt x="2" y="4"/>
                      <a:pt x="3" y="5"/>
                      <a:pt x="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6" name="Freeform 393">
                <a:extLst>
                  <a:ext uri="{FF2B5EF4-FFF2-40B4-BE49-F238E27FC236}">
                    <a16:creationId xmlns:a16="http://schemas.microsoft.com/office/drawing/2014/main" id="{6228F461-EB07-4EFD-A54F-667FBB1F4BB9}"/>
                  </a:ext>
                </a:extLst>
              </p:cNvPr>
              <p:cNvSpPr>
                <a:spLocks/>
              </p:cNvSpPr>
              <p:nvPr/>
            </p:nvSpPr>
            <p:spPr bwMode="auto">
              <a:xfrm>
                <a:off x="2757" y="2743"/>
                <a:ext cx="4" cy="3"/>
              </a:xfrm>
              <a:custGeom>
                <a:avLst/>
                <a:gdLst>
                  <a:gd name="T0" fmla="*/ 0 w 8"/>
                  <a:gd name="T1" fmla="*/ 2 h 7"/>
                  <a:gd name="T2" fmla="*/ 1 w 8"/>
                  <a:gd name="T3" fmla="*/ 5 h 7"/>
                  <a:gd name="T4" fmla="*/ 5 w 8"/>
                  <a:gd name="T5" fmla="*/ 7 h 7"/>
                  <a:gd name="T6" fmla="*/ 8 w 8"/>
                  <a:gd name="T7" fmla="*/ 4 h 7"/>
                  <a:gd name="T8" fmla="*/ 7 w 8"/>
                  <a:gd name="T9" fmla="*/ 1 h 7"/>
                  <a:gd name="T10" fmla="*/ 3 w 8"/>
                  <a:gd name="T11" fmla="*/ 0 h 7"/>
                  <a:gd name="T12" fmla="*/ 0 w 8"/>
                  <a:gd name="T13" fmla="*/ 2 h 7"/>
                </a:gdLst>
                <a:ahLst/>
                <a:cxnLst>
                  <a:cxn ang="0">
                    <a:pos x="T0" y="T1"/>
                  </a:cxn>
                  <a:cxn ang="0">
                    <a:pos x="T2" y="T3"/>
                  </a:cxn>
                  <a:cxn ang="0">
                    <a:pos x="T4" y="T5"/>
                  </a:cxn>
                  <a:cxn ang="0">
                    <a:pos x="T6" y="T7"/>
                  </a:cxn>
                  <a:cxn ang="0">
                    <a:pos x="T8" y="T9"/>
                  </a:cxn>
                  <a:cxn ang="0">
                    <a:pos x="T10" y="T11"/>
                  </a:cxn>
                  <a:cxn ang="0">
                    <a:pos x="T12" y="T13"/>
                  </a:cxn>
                </a:cxnLst>
                <a:rect l="0" t="0" r="r" b="b"/>
                <a:pathLst>
                  <a:path w="8" h="7">
                    <a:moveTo>
                      <a:pt x="0" y="2"/>
                    </a:moveTo>
                    <a:cubicBezTo>
                      <a:pt x="0" y="3"/>
                      <a:pt x="1" y="4"/>
                      <a:pt x="1" y="5"/>
                    </a:cubicBezTo>
                    <a:cubicBezTo>
                      <a:pt x="2" y="6"/>
                      <a:pt x="4" y="7"/>
                      <a:pt x="5" y="7"/>
                    </a:cubicBezTo>
                    <a:cubicBezTo>
                      <a:pt x="7" y="7"/>
                      <a:pt x="8" y="6"/>
                      <a:pt x="8" y="4"/>
                    </a:cubicBezTo>
                    <a:cubicBezTo>
                      <a:pt x="8" y="3"/>
                      <a:pt x="8" y="2"/>
                      <a:pt x="7" y="1"/>
                    </a:cubicBezTo>
                    <a:cubicBezTo>
                      <a:pt x="6" y="1"/>
                      <a:pt x="4" y="0"/>
                      <a:pt x="3" y="0"/>
                    </a:cubicBezTo>
                    <a:cubicBezTo>
                      <a:pt x="2" y="0"/>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7" name="Freeform 394">
                <a:extLst>
                  <a:ext uri="{FF2B5EF4-FFF2-40B4-BE49-F238E27FC236}">
                    <a16:creationId xmlns:a16="http://schemas.microsoft.com/office/drawing/2014/main" id="{39373F6E-205E-4157-9A8C-E47623B33ACB}"/>
                  </a:ext>
                </a:extLst>
              </p:cNvPr>
              <p:cNvSpPr>
                <a:spLocks/>
              </p:cNvSpPr>
              <p:nvPr/>
            </p:nvSpPr>
            <p:spPr bwMode="auto">
              <a:xfrm>
                <a:off x="4034" y="3534"/>
                <a:ext cx="5" cy="3"/>
              </a:xfrm>
              <a:custGeom>
                <a:avLst/>
                <a:gdLst>
                  <a:gd name="T0" fmla="*/ 10 w 10"/>
                  <a:gd name="T1" fmla="*/ 4 h 5"/>
                  <a:gd name="T2" fmla="*/ 10 w 10"/>
                  <a:gd name="T3" fmla="*/ 3 h 5"/>
                  <a:gd name="T4" fmla="*/ 8 w 10"/>
                  <a:gd name="T5" fmla="*/ 0 h 5"/>
                  <a:gd name="T6" fmla="*/ 5 w 10"/>
                  <a:gd name="T7" fmla="*/ 0 h 5"/>
                  <a:gd name="T8" fmla="*/ 0 w 10"/>
                  <a:gd name="T9" fmla="*/ 0 h 5"/>
                  <a:gd name="T10" fmla="*/ 7 w 10"/>
                  <a:gd name="T11" fmla="*/ 5 h 5"/>
                  <a:gd name="T12" fmla="*/ 10 w 10"/>
                  <a:gd name="T13" fmla="*/ 4 h 5"/>
                </a:gdLst>
                <a:ahLst/>
                <a:cxnLst>
                  <a:cxn ang="0">
                    <a:pos x="T0" y="T1"/>
                  </a:cxn>
                  <a:cxn ang="0">
                    <a:pos x="T2" y="T3"/>
                  </a:cxn>
                  <a:cxn ang="0">
                    <a:pos x="T4" y="T5"/>
                  </a:cxn>
                  <a:cxn ang="0">
                    <a:pos x="T6" y="T7"/>
                  </a:cxn>
                  <a:cxn ang="0">
                    <a:pos x="T8" y="T9"/>
                  </a:cxn>
                  <a:cxn ang="0">
                    <a:pos x="T10" y="T11"/>
                  </a:cxn>
                  <a:cxn ang="0">
                    <a:pos x="T12" y="T13"/>
                  </a:cxn>
                </a:cxnLst>
                <a:rect l="0" t="0" r="r" b="b"/>
                <a:pathLst>
                  <a:path w="10" h="5">
                    <a:moveTo>
                      <a:pt x="10" y="4"/>
                    </a:moveTo>
                    <a:cubicBezTo>
                      <a:pt x="10" y="4"/>
                      <a:pt x="10" y="3"/>
                      <a:pt x="10" y="3"/>
                    </a:cubicBezTo>
                    <a:cubicBezTo>
                      <a:pt x="10" y="2"/>
                      <a:pt x="9" y="1"/>
                      <a:pt x="8" y="0"/>
                    </a:cubicBezTo>
                    <a:cubicBezTo>
                      <a:pt x="7" y="0"/>
                      <a:pt x="6" y="0"/>
                      <a:pt x="5" y="0"/>
                    </a:cubicBezTo>
                    <a:cubicBezTo>
                      <a:pt x="3" y="0"/>
                      <a:pt x="1" y="0"/>
                      <a:pt x="0" y="0"/>
                    </a:cubicBezTo>
                    <a:cubicBezTo>
                      <a:pt x="2" y="2"/>
                      <a:pt x="5" y="4"/>
                      <a:pt x="7" y="5"/>
                    </a:cubicBezTo>
                    <a:cubicBezTo>
                      <a:pt x="8" y="5"/>
                      <a:pt x="9" y="4"/>
                      <a:pt x="1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8" name="Freeform 395">
                <a:extLst>
                  <a:ext uri="{FF2B5EF4-FFF2-40B4-BE49-F238E27FC236}">
                    <a16:creationId xmlns:a16="http://schemas.microsoft.com/office/drawing/2014/main" id="{9F9B0FA9-B134-46BD-8578-4B37CC845CCB}"/>
                  </a:ext>
                </a:extLst>
              </p:cNvPr>
              <p:cNvSpPr>
                <a:spLocks/>
              </p:cNvSpPr>
              <p:nvPr/>
            </p:nvSpPr>
            <p:spPr bwMode="auto">
              <a:xfrm>
                <a:off x="4220" y="3542"/>
                <a:ext cx="4" cy="4"/>
              </a:xfrm>
              <a:custGeom>
                <a:avLst/>
                <a:gdLst>
                  <a:gd name="T0" fmla="*/ 0 w 9"/>
                  <a:gd name="T1" fmla="*/ 3 h 7"/>
                  <a:gd name="T2" fmla="*/ 0 w 9"/>
                  <a:gd name="T3" fmla="*/ 5 h 7"/>
                  <a:gd name="T4" fmla="*/ 2 w 9"/>
                  <a:gd name="T5" fmla="*/ 6 h 7"/>
                  <a:gd name="T6" fmla="*/ 8 w 9"/>
                  <a:gd name="T7" fmla="*/ 6 h 7"/>
                  <a:gd name="T8" fmla="*/ 9 w 9"/>
                  <a:gd name="T9" fmla="*/ 5 h 7"/>
                  <a:gd name="T10" fmla="*/ 8 w 9"/>
                  <a:gd name="T11" fmla="*/ 3 h 7"/>
                  <a:gd name="T12" fmla="*/ 0 w 9"/>
                  <a:gd name="T13" fmla="*/ 3 h 7"/>
                </a:gdLst>
                <a:ahLst/>
                <a:cxnLst>
                  <a:cxn ang="0">
                    <a:pos x="T0" y="T1"/>
                  </a:cxn>
                  <a:cxn ang="0">
                    <a:pos x="T2" y="T3"/>
                  </a:cxn>
                  <a:cxn ang="0">
                    <a:pos x="T4" y="T5"/>
                  </a:cxn>
                  <a:cxn ang="0">
                    <a:pos x="T6" y="T7"/>
                  </a:cxn>
                  <a:cxn ang="0">
                    <a:pos x="T8" y="T9"/>
                  </a:cxn>
                  <a:cxn ang="0">
                    <a:pos x="T10" y="T11"/>
                  </a:cxn>
                  <a:cxn ang="0">
                    <a:pos x="T12" y="T13"/>
                  </a:cxn>
                </a:cxnLst>
                <a:rect l="0" t="0" r="r" b="b"/>
                <a:pathLst>
                  <a:path w="9" h="7">
                    <a:moveTo>
                      <a:pt x="0" y="3"/>
                    </a:moveTo>
                    <a:cubicBezTo>
                      <a:pt x="0" y="4"/>
                      <a:pt x="0" y="4"/>
                      <a:pt x="0" y="5"/>
                    </a:cubicBezTo>
                    <a:cubicBezTo>
                      <a:pt x="0" y="5"/>
                      <a:pt x="1" y="6"/>
                      <a:pt x="2" y="6"/>
                    </a:cubicBezTo>
                    <a:cubicBezTo>
                      <a:pt x="3" y="7"/>
                      <a:pt x="6" y="6"/>
                      <a:pt x="8" y="6"/>
                    </a:cubicBezTo>
                    <a:cubicBezTo>
                      <a:pt x="8" y="6"/>
                      <a:pt x="8" y="5"/>
                      <a:pt x="9" y="5"/>
                    </a:cubicBezTo>
                    <a:cubicBezTo>
                      <a:pt x="8" y="4"/>
                      <a:pt x="9" y="4"/>
                      <a:pt x="8" y="3"/>
                    </a:cubicBezTo>
                    <a:cubicBezTo>
                      <a:pt x="6" y="1"/>
                      <a:pt x="3" y="0"/>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9" name="Freeform 396">
                <a:extLst>
                  <a:ext uri="{FF2B5EF4-FFF2-40B4-BE49-F238E27FC236}">
                    <a16:creationId xmlns:a16="http://schemas.microsoft.com/office/drawing/2014/main" id="{C19BC099-5DE3-4729-A7D1-16DEA872F812}"/>
                  </a:ext>
                </a:extLst>
              </p:cNvPr>
              <p:cNvSpPr>
                <a:spLocks/>
              </p:cNvSpPr>
              <p:nvPr/>
            </p:nvSpPr>
            <p:spPr bwMode="auto">
              <a:xfrm>
                <a:off x="3706" y="2813"/>
                <a:ext cx="3" cy="5"/>
              </a:xfrm>
              <a:custGeom>
                <a:avLst/>
                <a:gdLst>
                  <a:gd name="T0" fmla="*/ 3 w 6"/>
                  <a:gd name="T1" fmla="*/ 8 h 9"/>
                  <a:gd name="T2" fmla="*/ 6 w 6"/>
                  <a:gd name="T3" fmla="*/ 5 h 9"/>
                  <a:gd name="T4" fmla="*/ 4 w 6"/>
                  <a:gd name="T5" fmla="*/ 1 h 9"/>
                  <a:gd name="T6" fmla="*/ 0 w 6"/>
                  <a:gd name="T7" fmla="*/ 5 h 9"/>
                  <a:gd name="T8" fmla="*/ 3 w 6"/>
                  <a:gd name="T9" fmla="*/ 8 h 9"/>
                </a:gdLst>
                <a:ahLst/>
                <a:cxnLst>
                  <a:cxn ang="0">
                    <a:pos x="T0" y="T1"/>
                  </a:cxn>
                  <a:cxn ang="0">
                    <a:pos x="T2" y="T3"/>
                  </a:cxn>
                  <a:cxn ang="0">
                    <a:pos x="T4" y="T5"/>
                  </a:cxn>
                  <a:cxn ang="0">
                    <a:pos x="T6" y="T7"/>
                  </a:cxn>
                  <a:cxn ang="0">
                    <a:pos x="T8" y="T9"/>
                  </a:cxn>
                </a:cxnLst>
                <a:rect l="0" t="0" r="r" b="b"/>
                <a:pathLst>
                  <a:path w="6" h="9">
                    <a:moveTo>
                      <a:pt x="3" y="8"/>
                    </a:moveTo>
                    <a:cubicBezTo>
                      <a:pt x="4" y="9"/>
                      <a:pt x="6" y="7"/>
                      <a:pt x="6" y="5"/>
                    </a:cubicBezTo>
                    <a:cubicBezTo>
                      <a:pt x="6" y="4"/>
                      <a:pt x="5" y="2"/>
                      <a:pt x="4" y="1"/>
                    </a:cubicBezTo>
                    <a:cubicBezTo>
                      <a:pt x="3" y="0"/>
                      <a:pt x="0" y="3"/>
                      <a:pt x="0" y="5"/>
                    </a:cubicBezTo>
                    <a:cubicBezTo>
                      <a:pt x="0" y="7"/>
                      <a:pt x="1" y="8"/>
                      <a:pt x="3"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0" name="Freeform 397">
                <a:extLst>
                  <a:ext uri="{FF2B5EF4-FFF2-40B4-BE49-F238E27FC236}">
                    <a16:creationId xmlns:a16="http://schemas.microsoft.com/office/drawing/2014/main" id="{74421FAB-212B-468F-8D68-6AC3C9A0EA98}"/>
                  </a:ext>
                </a:extLst>
              </p:cNvPr>
              <p:cNvSpPr>
                <a:spLocks/>
              </p:cNvSpPr>
              <p:nvPr/>
            </p:nvSpPr>
            <p:spPr bwMode="auto">
              <a:xfrm>
                <a:off x="2824" y="2793"/>
                <a:ext cx="7" cy="4"/>
              </a:xfrm>
              <a:custGeom>
                <a:avLst/>
                <a:gdLst>
                  <a:gd name="T0" fmla="*/ 9 w 13"/>
                  <a:gd name="T1" fmla="*/ 4 h 7"/>
                  <a:gd name="T2" fmla="*/ 13 w 13"/>
                  <a:gd name="T3" fmla="*/ 3 h 7"/>
                  <a:gd name="T4" fmla="*/ 0 w 13"/>
                  <a:gd name="T5" fmla="*/ 1 h 7"/>
                  <a:gd name="T6" fmla="*/ 9 w 13"/>
                  <a:gd name="T7" fmla="*/ 4 h 7"/>
                </a:gdLst>
                <a:ahLst/>
                <a:cxnLst>
                  <a:cxn ang="0">
                    <a:pos x="T0" y="T1"/>
                  </a:cxn>
                  <a:cxn ang="0">
                    <a:pos x="T2" y="T3"/>
                  </a:cxn>
                  <a:cxn ang="0">
                    <a:pos x="T4" y="T5"/>
                  </a:cxn>
                  <a:cxn ang="0">
                    <a:pos x="T6" y="T7"/>
                  </a:cxn>
                </a:cxnLst>
                <a:rect l="0" t="0" r="r" b="b"/>
                <a:pathLst>
                  <a:path w="13" h="7">
                    <a:moveTo>
                      <a:pt x="9" y="4"/>
                    </a:moveTo>
                    <a:cubicBezTo>
                      <a:pt x="10" y="4"/>
                      <a:pt x="11" y="4"/>
                      <a:pt x="13" y="3"/>
                    </a:cubicBezTo>
                    <a:cubicBezTo>
                      <a:pt x="9" y="0"/>
                      <a:pt x="4" y="0"/>
                      <a:pt x="0" y="1"/>
                    </a:cubicBezTo>
                    <a:cubicBezTo>
                      <a:pt x="2" y="7"/>
                      <a:pt x="2" y="7"/>
                      <a:pt x="9"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1" name="Freeform 398">
                <a:extLst>
                  <a:ext uri="{FF2B5EF4-FFF2-40B4-BE49-F238E27FC236}">
                    <a16:creationId xmlns:a16="http://schemas.microsoft.com/office/drawing/2014/main" id="{ADE107E1-98C9-4087-862D-553F1D18BC7D}"/>
                  </a:ext>
                </a:extLst>
              </p:cNvPr>
              <p:cNvSpPr>
                <a:spLocks/>
              </p:cNvSpPr>
              <p:nvPr/>
            </p:nvSpPr>
            <p:spPr bwMode="auto">
              <a:xfrm>
                <a:off x="2824" y="2793"/>
                <a:ext cx="0" cy="0"/>
              </a:xfrm>
              <a:custGeom>
                <a:avLst/>
                <a:gdLst>
                  <a:gd name="T0" fmla="*/ 1 w 1"/>
                  <a:gd name="T1" fmla="*/ 1 h 1"/>
                  <a:gd name="T2" fmla="*/ 1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0" y="0"/>
                      <a:pt x="0" y="0"/>
                      <a:pt x="0" y="0"/>
                    </a:cubicBezTo>
                    <a:cubicBezTo>
                      <a:pt x="0" y="0"/>
                      <a:pt x="0" y="1"/>
                      <a:pt x="0" y="1"/>
                    </a:cubicBezTo>
                    <a:cubicBezTo>
                      <a:pt x="0"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2" name="Freeform 399">
                <a:extLst>
                  <a:ext uri="{FF2B5EF4-FFF2-40B4-BE49-F238E27FC236}">
                    <a16:creationId xmlns:a16="http://schemas.microsoft.com/office/drawing/2014/main" id="{17077B62-74A7-4E25-A496-106AD93E1644}"/>
                  </a:ext>
                </a:extLst>
              </p:cNvPr>
              <p:cNvSpPr>
                <a:spLocks/>
              </p:cNvSpPr>
              <p:nvPr/>
            </p:nvSpPr>
            <p:spPr bwMode="auto">
              <a:xfrm>
                <a:off x="4170" y="3469"/>
                <a:ext cx="5" cy="4"/>
              </a:xfrm>
              <a:custGeom>
                <a:avLst/>
                <a:gdLst>
                  <a:gd name="T0" fmla="*/ 5 w 11"/>
                  <a:gd name="T1" fmla="*/ 0 h 8"/>
                  <a:gd name="T2" fmla="*/ 0 w 11"/>
                  <a:gd name="T3" fmla="*/ 3 h 8"/>
                  <a:gd name="T4" fmla="*/ 7 w 11"/>
                  <a:gd name="T5" fmla="*/ 7 h 8"/>
                  <a:gd name="T6" fmla="*/ 10 w 11"/>
                  <a:gd name="T7" fmla="*/ 2 h 8"/>
                  <a:gd name="T8" fmla="*/ 5 w 11"/>
                  <a:gd name="T9" fmla="*/ 0 h 8"/>
                </a:gdLst>
                <a:ahLst/>
                <a:cxnLst>
                  <a:cxn ang="0">
                    <a:pos x="T0" y="T1"/>
                  </a:cxn>
                  <a:cxn ang="0">
                    <a:pos x="T2" y="T3"/>
                  </a:cxn>
                  <a:cxn ang="0">
                    <a:pos x="T4" y="T5"/>
                  </a:cxn>
                  <a:cxn ang="0">
                    <a:pos x="T6" y="T7"/>
                  </a:cxn>
                  <a:cxn ang="0">
                    <a:pos x="T8" y="T9"/>
                  </a:cxn>
                </a:cxnLst>
                <a:rect l="0" t="0" r="r" b="b"/>
                <a:pathLst>
                  <a:path w="11" h="8">
                    <a:moveTo>
                      <a:pt x="5" y="0"/>
                    </a:moveTo>
                    <a:cubicBezTo>
                      <a:pt x="4" y="1"/>
                      <a:pt x="2" y="2"/>
                      <a:pt x="0" y="3"/>
                    </a:cubicBezTo>
                    <a:cubicBezTo>
                      <a:pt x="3" y="8"/>
                      <a:pt x="4" y="8"/>
                      <a:pt x="7" y="7"/>
                    </a:cubicBezTo>
                    <a:cubicBezTo>
                      <a:pt x="9" y="6"/>
                      <a:pt x="11" y="3"/>
                      <a:pt x="10" y="2"/>
                    </a:cubicBezTo>
                    <a:cubicBezTo>
                      <a:pt x="9" y="1"/>
                      <a:pt x="7" y="0"/>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3" name="Freeform 400">
                <a:extLst>
                  <a:ext uri="{FF2B5EF4-FFF2-40B4-BE49-F238E27FC236}">
                    <a16:creationId xmlns:a16="http://schemas.microsoft.com/office/drawing/2014/main" id="{6ADDEE04-BD6B-4ECC-96C4-9A5C71544455}"/>
                  </a:ext>
                </a:extLst>
              </p:cNvPr>
              <p:cNvSpPr>
                <a:spLocks/>
              </p:cNvSpPr>
              <p:nvPr/>
            </p:nvSpPr>
            <p:spPr bwMode="auto">
              <a:xfrm>
                <a:off x="4168" y="3463"/>
                <a:ext cx="3" cy="7"/>
              </a:xfrm>
              <a:custGeom>
                <a:avLst/>
                <a:gdLst>
                  <a:gd name="T0" fmla="*/ 6 w 6"/>
                  <a:gd name="T1" fmla="*/ 2 h 14"/>
                  <a:gd name="T2" fmla="*/ 6 w 6"/>
                  <a:gd name="T3" fmla="*/ 1 h 14"/>
                  <a:gd name="T4" fmla="*/ 3 w 6"/>
                  <a:gd name="T5" fmla="*/ 1 h 14"/>
                  <a:gd name="T6" fmla="*/ 0 w 6"/>
                  <a:gd name="T7" fmla="*/ 4 h 14"/>
                  <a:gd name="T8" fmla="*/ 0 w 6"/>
                  <a:gd name="T9" fmla="*/ 14 h 14"/>
                  <a:gd name="T10" fmla="*/ 3 w 6"/>
                  <a:gd name="T11" fmla="*/ 14 h 14"/>
                  <a:gd name="T12" fmla="*/ 5 w 6"/>
                  <a:gd name="T13" fmla="*/ 7 h 14"/>
                  <a:gd name="T14" fmla="*/ 6 w 6"/>
                  <a:gd name="T15" fmla="*/ 2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14">
                    <a:moveTo>
                      <a:pt x="6" y="2"/>
                    </a:moveTo>
                    <a:cubicBezTo>
                      <a:pt x="6" y="2"/>
                      <a:pt x="6" y="1"/>
                      <a:pt x="6" y="1"/>
                    </a:cubicBezTo>
                    <a:cubicBezTo>
                      <a:pt x="5" y="0"/>
                      <a:pt x="4" y="0"/>
                      <a:pt x="3" y="1"/>
                    </a:cubicBezTo>
                    <a:cubicBezTo>
                      <a:pt x="2" y="2"/>
                      <a:pt x="1" y="3"/>
                      <a:pt x="0" y="4"/>
                    </a:cubicBezTo>
                    <a:cubicBezTo>
                      <a:pt x="0" y="7"/>
                      <a:pt x="0" y="11"/>
                      <a:pt x="0" y="14"/>
                    </a:cubicBezTo>
                    <a:cubicBezTo>
                      <a:pt x="1" y="14"/>
                      <a:pt x="2" y="14"/>
                      <a:pt x="3" y="14"/>
                    </a:cubicBezTo>
                    <a:cubicBezTo>
                      <a:pt x="4" y="12"/>
                      <a:pt x="5" y="9"/>
                      <a:pt x="5" y="7"/>
                    </a:cubicBezTo>
                    <a:cubicBezTo>
                      <a:pt x="6" y="6"/>
                      <a:pt x="6" y="4"/>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4" name="Oval 401">
                <a:extLst>
                  <a:ext uri="{FF2B5EF4-FFF2-40B4-BE49-F238E27FC236}">
                    <a16:creationId xmlns:a16="http://schemas.microsoft.com/office/drawing/2014/main" id="{B16FBAD8-7983-41BD-A954-17FEFB41E4D5}"/>
                  </a:ext>
                </a:extLst>
              </p:cNvPr>
              <p:cNvSpPr>
                <a:spLocks noChangeArrowheads="1"/>
              </p:cNvSpPr>
              <p:nvPr/>
            </p:nvSpPr>
            <p:spPr bwMode="auto">
              <a:xfrm>
                <a:off x="4168" y="3465"/>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5" name="Oval 402">
                <a:extLst>
                  <a:ext uri="{FF2B5EF4-FFF2-40B4-BE49-F238E27FC236}">
                    <a16:creationId xmlns:a16="http://schemas.microsoft.com/office/drawing/2014/main" id="{A855BEAD-6B1B-4B42-BB9A-A8EC5B37DCCF}"/>
                  </a:ext>
                </a:extLst>
              </p:cNvPr>
              <p:cNvSpPr>
                <a:spLocks noChangeArrowheads="1"/>
              </p:cNvSpPr>
              <p:nvPr/>
            </p:nvSpPr>
            <p:spPr bwMode="auto">
              <a:xfrm>
                <a:off x="4170" y="3470"/>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6" name="Freeform 403">
                <a:extLst>
                  <a:ext uri="{FF2B5EF4-FFF2-40B4-BE49-F238E27FC236}">
                    <a16:creationId xmlns:a16="http://schemas.microsoft.com/office/drawing/2014/main" id="{8BE9FE1C-0D08-42E3-8762-7C3F535F143D}"/>
                  </a:ext>
                </a:extLst>
              </p:cNvPr>
              <p:cNvSpPr>
                <a:spLocks/>
              </p:cNvSpPr>
              <p:nvPr/>
            </p:nvSpPr>
            <p:spPr bwMode="auto">
              <a:xfrm>
                <a:off x="2887" y="3436"/>
                <a:ext cx="4" cy="3"/>
              </a:xfrm>
              <a:custGeom>
                <a:avLst/>
                <a:gdLst>
                  <a:gd name="T0" fmla="*/ 4 w 7"/>
                  <a:gd name="T1" fmla="*/ 1 h 7"/>
                  <a:gd name="T2" fmla="*/ 2 w 7"/>
                  <a:gd name="T3" fmla="*/ 1 h 7"/>
                  <a:gd name="T4" fmla="*/ 1 w 7"/>
                  <a:gd name="T5" fmla="*/ 3 h 7"/>
                  <a:gd name="T6" fmla="*/ 4 w 7"/>
                  <a:gd name="T7" fmla="*/ 7 h 7"/>
                  <a:gd name="T8" fmla="*/ 7 w 7"/>
                  <a:gd name="T9" fmla="*/ 5 h 7"/>
                  <a:gd name="T10" fmla="*/ 4 w 7"/>
                  <a:gd name="T11" fmla="*/ 1 h 7"/>
                </a:gdLst>
                <a:ahLst/>
                <a:cxnLst>
                  <a:cxn ang="0">
                    <a:pos x="T0" y="T1"/>
                  </a:cxn>
                  <a:cxn ang="0">
                    <a:pos x="T2" y="T3"/>
                  </a:cxn>
                  <a:cxn ang="0">
                    <a:pos x="T4" y="T5"/>
                  </a:cxn>
                  <a:cxn ang="0">
                    <a:pos x="T6" y="T7"/>
                  </a:cxn>
                  <a:cxn ang="0">
                    <a:pos x="T8" y="T9"/>
                  </a:cxn>
                  <a:cxn ang="0">
                    <a:pos x="T10" y="T11"/>
                  </a:cxn>
                </a:cxnLst>
                <a:rect l="0" t="0" r="r" b="b"/>
                <a:pathLst>
                  <a:path w="7" h="7">
                    <a:moveTo>
                      <a:pt x="4" y="1"/>
                    </a:moveTo>
                    <a:cubicBezTo>
                      <a:pt x="4" y="1"/>
                      <a:pt x="2" y="0"/>
                      <a:pt x="2" y="1"/>
                    </a:cubicBezTo>
                    <a:cubicBezTo>
                      <a:pt x="1" y="1"/>
                      <a:pt x="0" y="3"/>
                      <a:pt x="1" y="3"/>
                    </a:cubicBezTo>
                    <a:cubicBezTo>
                      <a:pt x="1" y="5"/>
                      <a:pt x="2" y="6"/>
                      <a:pt x="4" y="7"/>
                    </a:cubicBezTo>
                    <a:cubicBezTo>
                      <a:pt x="4" y="7"/>
                      <a:pt x="5" y="6"/>
                      <a:pt x="7" y="5"/>
                    </a:cubicBezTo>
                    <a:cubicBezTo>
                      <a:pt x="6" y="4"/>
                      <a:pt x="5"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7" name="Freeform 404">
                <a:extLst>
                  <a:ext uri="{FF2B5EF4-FFF2-40B4-BE49-F238E27FC236}">
                    <a16:creationId xmlns:a16="http://schemas.microsoft.com/office/drawing/2014/main" id="{0856BB24-6814-4ED9-989E-29F140AFD0DC}"/>
                  </a:ext>
                </a:extLst>
              </p:cNvPr>
              <p:cNvSpPr>
                <a:spLocks/>
              </p:cNvSpPr>
              <p:nvPr/>
            </p:nvSpPr>
            <p:spPr bwMode="auto">
              <a:xfrm>
                <a:off x="2885" y="3424"/>
                <a:ext cx="3" cy="3"/>
              </a:xfrm>
              <a:custGeom>
                <a:avLst/>
                <a:gdLst>
                  <a:gd name="T0" fmla="*/ 7 w 7"/>
                  <a:gd name="T1" fmla="*/ 2 h 7"/>
                  <a:gd name="T2" fmla="*/ 5 w 7"/>
                  <a:gd name="T3" fmla="*/ 0 h 7"/>
                  <a:gd name="T4" fmla="*/ 0 w 7"/>
                  <a:gd name="T5" fmla="*/ 3 h 7"/>
                  <a:gd name="T6" fmla="*/ 1 w 7"/>
                  <a:gd name="T7" fmla="*/ 6 h 7"/>
                  <a:gd name="T8" fmla="*/ 7 w 7"/>
                  <a:gd name="T9" fmla="*/ 2 h 7"/>
                </a:gdLst>
                <a:ahLst/>
                <a:cxnLst>
                  <a:cxn ang="0">
                    <a:pos x="T0" y="T1"/>
                  </a:cxn>
                  <a:cxn ang="0">
                    <a:pos x="T2" y="T3"/>
                  </a:cxn>
                  <a:cxn ang="0">
                    <a:pos x="T4" y="T5"/>
                  </a:cxn>
                  <a:cxn ang="0">
                    <a:pos x="T6" y="T7"/>
                  </a:cxn>
                  <a:cxn ang="0">
                    <a:pos x="T8" y="T9"/>
                  </a:cxn>
                </a:cxnLst>
                <a:rect l="0" t="0" r="r" b="b"/>
                <a:pathLst>
                  <a:path w="7" h="7">
                    <a:moveTo>
                      <a:pt x="7" y="2"/>
                    </a:moveTo>
                    <a:cubicBezTo>
                      <a:pt x="7" y="1"/>
                      <a:pt x="6" y="0"/>
                      <a:pt x="5" y="0"/>
                    </a:cubicBezTo>
                    <a:cubicBezTo>
                      <a:pt x="3" y="0"/>
                      <a:pt x="1" y="1"/>
                      <a:pt x="0" y="3"/>
                    </a:cubicBezTo>
                    <a:cubicBezTo>
                      <a:pt x="0" y="4"/>
                      <a:pt x="1" y="6"/>
                      <a:pt x="1" y="6"/>
                    </a:cubicBezTo>
                    <a:cubicBezTo>
                      <a:pt x="4" y="7"/>
                      <a:pt x="7" y="5"/>
                      <a:pt x="7"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8" name="Freeform 405">
                <a:extLst>
                  <a:ext uri="{FF2B5EF4-FFF2-40B4-BE49-F238E27FC236}">
                    <a16:creationId xmlns:a16="http://schemas.microsoft.com/office/drawing/2014/main" id="{3E43617B-A7DA-4FF3-B4C9-31BC4D28A2A6}"/>
                  </a:ext>
                </a:extLst>
              </p:cNvPr>
              <p:cNvSpPr>
                <a:spLocks/>
              </p:cNvSpPr>
              <p:nvPr/>
            </p:nvSpPr>
            <p:spPr bwMode="auto">
              <a:xfrm>
                <a:off x="2856" y="2992"/>
                <a:ext cx="4" cy="4"/>
              </a:xfrm>
              <a:custGeom>
                <a:avLst/>
                <a:gdLst>
                  <a:gd name="T0" fmla="*/ 2 w 8"/>
                  <a:gd name="T1" fmla="*/ 0 h 8"/>
                  <a:gd name="T2" fmla="*/ 0 w 8"/>
                  <a:gd name="T3" fmla="*/ 3 h 8"/>
                  <a:gd name="T4" fmla="*/ 5 w 8"/>
                  <a:gd name="T5" fmla="*/ 7 h 8"/>
                  <a:gd name="T6" fmla="*/ 8 w 8"/>
                  <a:gd name="T7" fmla="*/ 6 h 8"/>
                  <a:gd name="T8" fmla="*/ 8 w 8"/>
                  <a:gd name="T9" fmla="*/ 4 h 8"/>
                  <a:gd name="T10" fmla="*/ 2 w 8"/>
                  <a:gd name="T11" fmla="*/ 0 h 8"/>
                </a:gdLst>
                <a:ahLst/>
                <a:cxnLst>
                  <a:cxn ang="0">
                    <a:pos x="T0" y="T1"/>
                  </a:cxn>
                  <a:cxn ang="0">
                    <a:pos x="T2" y="T3"/>
                  </a:cxn>
                  <a:cxn ang="0">
                    <a:pos x="T4" y="T5"/>
                  </a:cxn>
                  <a:cxn ang="0">
                    <a:pos x="T6" y="T7"/>
                  </a:cxn>
                  <a:cxn ang="0">
                    <a:pos x="T8" y="T9"/>
                  </a:cxn>
                  <a:cxn ang="0">
                    <a:pos x="T10" y="T11"/>
                  </a:cxn>
                </a:cxnLst>
                <a:rect l="0" t="0" r="r" b="b"/>
                <a:pathLst>
                  <a:path w="8" h="8">
                    <a:moveTo>
                      <a:pt x="2" y="0"/>
                    </a:moveTo>
                    <a:cubicBezTo>
                      <a:pt x="1" y="1"/>
                      <a:pt x="0" y="2"/>
                      <a:pt x="0" y="3"/>
                    </a:cubicBezTo>
                    <a:cubicBezTo>
                      <a:pt x="1" y="5"/>
                      <a:pt x="2" y="7"/>
                      <a:pt x="5" y="7"/>
                    </a:cubicBezTo>
                    <a:cubicBezTo>
                      <a:pt x="6" y="8"/>
                      <a:pt x="7" y="6"/>
                      <a:pt x="8" y="6"/>
                    </a:cubicBezTo>
                    <a:cubicBezTo>
                      <a:pt x="8" y="5"/>
                      <a:pt x="8" y="4"/>
                      <a:pt x="8" y="4"/>
                    </a:cubicBezTo>
                    <a:cubicBezTo>
                      <a:pt x="7" y="1"/>
                      <a:pt x="5"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9" name="Freeform 406">
                <a:extLst>
                  <a:ext uri="{FF2B5EF4-FFF2-40B4-BE49-F238E27FC236}">
                    <a16:creationId xmlns:a16="http://schemas.microsoft.com/office/drawing/2014/main" id="{476829F0-B775-4B37-AC77-C78FB2960972}"/>
                  </a:ext>
                </a:extLst>
              </p:cNvPr>
              <p:cNvSpPr>
                <a:spLocks/>
              </p:cNvSpPr>
              <p:nvPr/>
            </p:nvSpPr>
            <p:spPr bwMode="auto">
              <a:xfrm>
                <a:off x="2776" y="3360"/>
                <a:ext cx="3" cy="4"/>
              </a:xfrm>
              <a:custGeom>
                <a:avLst/>
                <a:gdLst>
                  <a:gd name="T0" fmla="*/ 3 w 6"/>
                  <a:gd name="T1" fmla="*/ 0 h 8"/>
                  <a:gd name="T2" fmla="*/ 0 w 6"/>
                  <a:gd name="T3" fmla="*/ 5 h 8"/>
                  <a:gd name="T4" fmla="*/ 3 w 6"/>
                  <a:gd name="T5" fmla="*/ 8 h 8"/>
                  <a:gd name="T6" fmla="*/ 6 w 6"/>
                  <a:gd name="T7" fmla="*/ 5 h 8"/>
                  <a:gd name="T8" fmla="*/ 3 w 6"/>
                  <a:gd name="T9" fmla="*/ 0 h 8"/>
                </a:gdLst>
                <a:ahLst/>
                <a:cxnLst>
                  <a:cxn ang="0">
                    <a:pos x="T0" y="T1"/>
                  </a:cxn>
                  <a:cxn ang="0">
                    <a:pos x="T2" y="T3"/>
                  </a:cxn>
                  <a:cxn ang="0">
                    <a:pos x="T4" y="T5"/>
                  </a:cxn>
                  <a:cxn ang="0">
                    <a:pos x="T6" y="T7"/>
                  </a:cxn>
                  <a:cxn ang="0">
                    <a:pos x="T8" y="T9"/>
                  </a:cxn>
                </a:cxnLst>
                <a:rect l="0" t="0" r="r" b="b"/>
                <a:pathLst>
                  <a:path w="6" h="8">
                    <a:moveTo>
                      <a:pt x="3" y="0"/>
                    </a:moveTo>
                    <a:cubicBezTo>
                      <a:pt x="2" y="0"/>
                      <a:pt x="0" y="3"/>
                      <a:pt x="0" y="5"/>
                    </a:cubicBezTo>
                    <a:cubicBezTo>
                      <a:pt x="0" y="6"/>
                      <a:pt x="2" y="7"/>
                      <a:pt x="3" y="8"/>
                    </a:cubicBezTo>
                    <a:cubicBezTo>
                      <a:pt x="5" y="8"/>
                      <a:pt x="6" y="6"/>
                      <a:pt x="6" y="5"/>
                    </a:cubicBezTo>
                    <a:cubicBezTo>
                      <a:pt x="6" y="2"/>
                      <a:pt x="5"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40" name="Freeform 407">
                <a:extLst>
                  <a:ext uri="{FF2B5EF4-FFF2-40B4-BE49-F238E27FC236}">
                    <a16:creationId xmlns:a16="http://schemas.microsoft.com/office/drawing/2014/main" id="{01227DA9-9C3F-48B2-8573-7C1D0482561F}"/>
                  </a:ext>
                </a:extLst>
              </p:cNvPr>
              <p:cNvSpPr>
                <a:spLocks/>
              </p:cNvSpPr>
              <p:nvPr/>
            </p:nvSpPr>
            <p:spPr bwMode="auto">
              <a:xfrm>
                <a:off x="2783" y="3346"/>
                <a:ext cx="3" cy="5"/>
              </a:xfrm>
              <a:custGeom>
                <a:avLst/>
                <a:gdLst>
                  <a:gd name="T0" fmla="*/ 4 w 7"/>
                  <a:gd name="T1" fmla="*/ 9 h 9"/>
                  <a:gd name="T2" fmla="*/ 2 w 7"/>
                  <a:gd name="T3" fmla="*/ 0 h 9"/>
                  <a:gd name="T4" fmla="*/ 1 w 7"/>
                  <a:gd name="T5" fmla="*/ 0 h 9"/>
                  <a:gd name="T6" fmla="*/ 2 w 7"/>
                  <a:gd name="T7" fmla="*/ 9 h 9"/>
                  <a:gd name="T8" fmla="*/ 4 w 7"/>
                  <a:gd name="T9" fmla="*/ 9 h 9"/>
                </a:gdLst>
                <a:ahLst/>
                <a:cxnLst>
                  <a:cxn ang="0">
                    <a:pos x="T0" y="T1"/>
                  </a:cxn>
                  <a:cxn ang="0">
                    <a:pos x="T2" y="T3"/>
                  </a:cxn>
                  <a:cxn ang="0">
                    <a:pos x="T4" y="T5"/>
                  </a:cxn>
                  <a:cxn ang="0">
                    <a:pos x="T6" y="T7"/>
                  </a:cxn>
                  <a:cxn ang="0">
                    <a:pos x="T8" y="T9"/>
                  </a:cxn>
                </a:cxnLst>
                <a:rect l="0" t="0" r="r" b="b"/>
                <a:pathLst>
                  <a:path w="7" h="9">
                    <a:moveTo>
                      <a:pt x="4" y="9"/>
                    </a:moveTo>
                    <a:cubicBezTo>
                      <a:pt x="7" y="6"/>
                      <a:pt x="6" y="2"/>
                      <a:pt x="2" y="0"/>
                    </a:cubicBezTo>
                    <a:cubicBezTo>
                      <a:pt x="2" y="0"/>
                      <a:pt x="1" y="0"/>
                      <a:pt x="1" y="0"/>
                    </a:cubicBezTo>
                    <a:cubicBezTo>
                      <a:pt x="0" y="3"/>
                      <a:pt x="1" y="6"/>
                      <a:pt x="2" y="9"/>
                    </a:cubicBezTo>
                    <a:cubicBezTo>
                      <a:pt x="3" y="9"/>
                      <a:pt x="4" y="9"/>
                      <a:pt x="4"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41" name="Freeform 408">
                <a:extLst>
                  <a:ext uri="{FF2B5EF4-FFF2-40B4-BE49-F238E27FC236}">
                    <a16:creationId xmlns:a16="http://schemas.microsoft.com/office/drawing/2014/main" id="{DED8AD34-432A-4263-BC84-95E93DA14392}"/>
                  </a:ext>
                </a:extLst>
              </p:cNvPr>
              <p:cNvSpPr>
                <a:spLocks/>
              </p:cNvSpPr>
              <p:nvPr/>
            </p:nvSpPr>
            <p:spPr bwMode="auto">
              <a:xfrm>
                <a:off x="2774" y="3345"/>
                <a:ext cx="4" cy="3"/>
              </a:xfrm>
              <a:custGeom>
                <a:avLst/>
                <a:gdLst>
                  <a:gd name="T0" fmla="*/ 1 w 8"/>
                  <a:gd name="T1" fmla="*/ 2 h 6"/>
                  <a:gd name="T2" fmla="*/ 0 w 8"/>
                  <a:gd name="T3" fmla="*/ 5 h 6"/>
                  <a:gd name="T4" fmla="*/ 2 w 8"/>
                  <a:gd name="T5" fmla="*/ 5 h 6"/>
                  <a:gd name="T6" fmla="*/ 8 w 8"/>
                  <a:gd name="T7" fmla="*/ 3 h 6"/>
                  <a:gd name="T8" fmla="*/ 8 w 8"/>
                  <a:gd name="T9" fmla="*/ 2 h 6"/>
                  <a:gd name="T10" fmla="*/ 7 w 8"/>
                  <a:gd name="T11" fmla="*/ 1 h 6"/>
                  <a:gd name="T12" fmla="*/ 1 w 8"/>
                  <a:gd name="T13" fmla="*/ 2 h 6"/>
                </a:gdLst>
                <a:ahLst/>
                <a:cxnLst>
                  <a:cxn ang="0">
                    <a:pos x="T0" y="T1"/>
                  </a:cxn>
                  <a:cxn ang="0">
                    <a:pos x="T2" y="T3"/>
                  </a:cxn>
                  <a:cxn ang="0">
                    <a:pos x="T4" y="T5"/>
                  </a:cxn>
                  <a:cxn ang="0">
                    <a:pos x="T6" y="T7"/>
                  </a:cxn>
                  <a:cxn ang="0">
                    <a:pos x="T8" y="T9"/>
                  </a:cxn>
                  <a:cxn ang="0">
                    <a:pos x="T10" y="T11"/>
                  </a:cxn>
                  <a:cxn ang="0">
                    <a:pos x="T12" y="T13"/>
                  </a:cxn>
                </a:cxnLst>
                <a:rect l="0" t="0" r="r" b="b"/>
                <a:pathLst>
                  <a:path w="8" h="6">
                    <a:moveTo>
                      <a:pt x="1" y="2"/>
                    </a:moveTo>
                    <a:cubicBezTo>
                      <a:pt x="0" y="2"/>
                      <a:pt x="0" y="4"/>
                      <a:pt x="0" y="5"/>
                    </a:cubicBezTo>
                    <a:cubicBezTo>
                      <a:pt x="1" y="5"/>
                      <a:pt x="1" y="5"/>
                      <a:pt x="2" y="5"/>
                    </a:cubicBezTo>
                    <a:cubicBezTo>
                      <a:pt x="4" y="6"/>
                      <a:pt x="6" y="5"/>
                      <a:pt x="8" y="3"/>
                    </a:cubicBezTo>
                    <a:cubicBezTo>
                      <a:pt x="8" y="3"/>
                      <a:pt x="8" y="2"/>
                      <a:pt x="8" y="2"/>
                    </a:cubicBezTo>
                    <a:cubicBezTo>
                      <a:pt x="8" y="1"/>
                      <a:pt x="7" y="1"/>
                      <a:pt x="7" y="1"/>
                    </a:cubicBezTo>
                    <a:cubicBezTo>
                      <a:pt x="5" y="0"/>
                      <a:pt x="2" y="0"/>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42" name="Freeform 409">
                <a:extLst>
                  <a:ext uri="{FF2B5EF4-FFF2-40B4-BE49-F238E27FC236}">
                    <a16:creationId xmlns:a16="http://schemas.microsoft.com/office/drawing/2014/main" id="{43B85BE4-69AE-4092-93AC-A758393D173C}"/>
                  </a:ext>
                </a:extLst>
              </p:cNvPr>
              <p:cNvSpPr>
                <a:spLocks/>
              </p:cNvSpPr>
              <p:nvPr/>
            </p:nvSpPr>
            <p:spPr bwMode="auto">
              <a:xfrm>
                <a:off x="2805" y="3389"/>
                <a:ext cx="3" cy="2"/>
              </a:xfrm>
              <a:custGeom>
                <a:avLst/>
                <a:gdLst>
                  <a:gd name="T0" fmla="*/ 6 w 7"/>
                  <a:gd name="T1" fmla="*/ 4 h 5"/>
                  <a:gd name="T2" fmla="*/ 7 w 7"/>
                  <a:gd name="T3" fmla="*/ 3 h 5"/>
                  <a:gd name="T4" fmla="*/ 6 w 7"/>
                  <a:gd name="T5" fmla="*/ 1 h 5"/>
                  <a:gd name="T6" fmla="*/ 2 w 7"/>
                  <a:gd name="T7" fmla="*/ 1 h 5"/>
                  <a:gd name="T8" fmla="*/ 0 w 7"/>
                  <a:gd name="T9" fmla="*/ 3 h 5"/>
                  <a:gd name="T10" fmla="*/ 3 w 7"/>
                  <a:gd name="T11" fmla="*/ 5 h 5"/>
                  <a:gd name="T12" fmla="*/ 6 w 7"/>
                  <a:gd name="T13" fmla="*/ 4 h 5"/>
                </a:gdLst>
                <a:ahLst/>
                <a:cxnLst>
                  <a:cxn ang="0">
                    <a:pos x="T0" y="T1"/>
                  </a:cxn>
                  <a:cxn ang="0">
                    <a:pos x="T2" y="T3"/>
                  </a:cxn>
                  <a:cxn ang="0">
                    <a:pos x="T4" y="T5"/>
                  </a:cxn>
                  <a:cxn ang="0">
                    <a:pos x="T6" y="T7"/>
                  </a:cxn>
                  <a:cxn ang="0">
                    <a:pos x="T8" y="T9"/>
                  </a:cxn>
                  <a:cxn ang="0">
                    <a:pos x="T10" y="T11"/>
                  </a:cxn>
                  <a:cxn ang="0">
                    <a:pos x="T12" y="T13"/>
                  </a:cxn>
                </a:cxnLst>
                <a:rect l="0" t="0" r="r" b="b"/>
                <a:pathLst>
                  <a:path w="7" h="5">
                    <a:moveTo>
                      <a:pt x="6" y="4"/>
                    </a:moveTo>
                    <a:cubicBezTo>
                      <a:pt x="6" y="4"/>
                      <a:pt x="7" y="4"/>
                      <a:pt x="7" y="3"/>
                    </a:cubicBezTo>
                    <a:cubicBezTo>
                      <a:pt x="7" y="3"/>
                      <a:pt x="6" y="1"/>
                      <a:pt x="6" y="1"/>
                    </a:cubicBezTo>
                    <a:cubicBezTo>
                      <a:pt x="5" y="0"/>
                      <a:pt x="3" y="0"/>
                      <a:pt x="2" y="1"/>
                    </a:cubicBezTo>
                    <a:cubicBezTo>
                      <a:pt x="1" y="1"/>
                      <a:pt x="0" y="3"/>
                      <a:pt x="0" y="3"/>
                    </a:cubicBezTo>
                    <a:cubicBezTo>
                      <a:pt x="0" y="4"/>
                      <a:pt x="2" y="5"/>
                      <a:pt x="3" y="5"/>
                    </a:cubicBezTo>
                    <a:cubicBezTo>
                      <a:pt x="4" y="5"/>
                      <a:pt x="5" y="5"/>
                      <a:pt x="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43" name="Freeform 410">
                <a:extLst>
                  <a:ext uri="{FF2B5EF4-FFF2-40B4-BE49-F238E27FC236}">
                    <a16:creationId xmlns:a16="http://schemas.microsoft.com/office/drawing/2014/main" id="{71DB3AF4-36E6-4075-8E9F-D6E1477C6C6D}"/>
                  </a:ext>
                </a:extLst>
              </p:cNvPr>
              <p:cNvSpPr>
                <a:spLocks/>
              </p:cNvSpPr>
              <p:nvPr/>
            </p:nvSpPr>
            <p:spPr bwMode="auto">
              <a:xfrm>
                <a:off x="4369" y="3566"/>
                <a:ext cx="0" cy="0"/>
              </a:xfrm>
              <a:custGeom>
                <a:avLst/>
                <a:gdLst>
                  <a:gd name="T0" fmla="*/ 0 w 1"/>
                  <a:gd name="T1" fmla="*/ 0 h 1"/>
                  <a:gd name="T2" fmla="*/ 0 w 1"/>
                  <a:gd name="T3" fmla="*/ 1 h 1"/>
                  <a:gd name="T4" fmla="*/ 1 w 1"/>
                  <a:gd name="T5" fmla="*/ 1 h 1"/>
                  <a:gd name="T6" fmla="*/ 0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1"/>
                      <a:pt x="0" y="1"/>
                      <a:pt x="0" y="1"/>
                    </a:cubicBezTo>
                    <a:cubicBezTo>
                      <a:pt x="0" y="1"/>
                      <a:pt x="0" y="1"/>
                      <a:pt x="1" y="1"/>
                    </a:cubicBezTo>
                    <a:cubicBezTo>
                      <a:pt x="1" y="1"/>
                      <a:pt x="0" y="1"/>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44" name="Freeform 411">
                <a:extLst>
                  <a:ext uri="{FF2B5EF4-FFF2-40B4-BE49-F238E27FC236}">
                    <a16:creationId xmlns:a16="http://schemas.microsoft.com/office/drawing/2014/main" id="{BBC268DD-D44F-48DD-81A9-DDEC2B6E9EE5}"/>
                  </a:ext>
                </a:extLst>
              </p:cNvPr>
              <p:cNvSpPr>
                <a:spLocks/>
              </p:cNvSpPr>
              <p:nvPr/>
            </p:nvSpPr>
            <p:spPr bwMode="auto">
              <a:xfrm>
                <a:off x="4363" y="3563"/>
                <a:ext cx="6" cy="3"/>
              </a:xfrm>
              <a:custGeom>
                <a:avLst/>
                <a:gdLst>
                  <a:gd name="T0" fmla="*/ 0 w 12"/>
                  <a:gd name="T1" fmla="*/ 0 h 7"/>
                  <a:gd name="T2" fmla="*/ 12 w 12"/>
                  <a:gd name="T3" fmla="*/ 6 h 7"/>
                  <a:gd name="T4" fmla="*/ 0 w 12"/>
                  <a:gd name="T5" fmla="*/ 0 h 7"/>
                </a:gdLst>
                <a:ahLst/>
                <a:cxnLst>
                  <a:cxn ang="0">
                    <a:pos x="T0" y="T1"/>
                  </a:cxn>
                  <a:cxn ang="0">
                    <a:pos x="T2" y="T3"/>
                  </a:cxn>
                  <a:cxn ang="0">
                    <a:pos x="T4" y="T5"/>
                  </a:cxn>
                </a:cxnLst>
                <a:rect l="0" t="0" r="r" b="b"/>
                <a:pathLst>
                  <a:path w="12" h="7">
                    <a:moveTo>
                      <a:pt x="0" y="0"/>
                    </a:moveTo>
                    <a:cubicBezTo>
                      <a:pt x="3" y="4"/>
                      <a:pt x="7" y="7"/>
                      <a:pt x="12" y="6"/>
                    </a:cubicBezTo>
                    <a:cubicBezTo>
                      <a:pt x="9" y="1"/>
                      <a:pt x="5"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grpSp>
          <p:nvGrpSpPr>
            <p:cNvPr id="13" name="Group 613">
              <a:extLst>
                <a:ext uri="{FF2B5EF4-FFF2-40B4-BE49-F238E27FC236}">
                  <a16:creationId xmlns:a16="http://schemas.microsoft.com/office/drawing/2014/main" id="{E5DFC3E6-E87A-4C2C-ACC7-22B87B69164E}"/>
                </a:ext>
              </a:extLst>
            </p:cNvPr>
            <p:cNvGrpSpPr>
              <a:grpSpLocks/>
            </p:cNvGrpSpPr>
            <p:nvPr/>
          </p:nvGrpSpPr>
          <p:grpSpPr bwMode="auto">
            <a:xfrm>
              <a:off x="3592513" y="4262438"/>
              <a:ext cx="3517900" cy="2060575"/>
              <a:chOff x="2263" y="2685"/>
              <a:chExt cx="2216" cy="1298"/>
            </a:xfrm>
            <a:grpFill/>
          </p:grpSpPr>
          <p:sp>
            <p:nvSpPr>
              <p:cNvPr id="45" name="Freeform 413">
                <a:extLst>
                  <a:ext uri="{FF2B5EF4-FFF2-40B4-BE49-F238E27FC236}">
                    <a16:creationId xmlns:a16="http://schemas.microsoft.com/office/drawing/2014/main" id="{2A6611CC-CE7A-48FA-8E29-FA696D82E85B}"/>
                  </a:ext>
                </a:extLst>
              </p:cNvPr>
              <p:cNvSpPr>
                <a:spLocks/>
              </p:cNvSpPr>
              <p:nvPr/>
            </p:nvSpPr>
            <p:spPr bwMode="auto">
              <a:xfrm>
                <a:off x="4196" y="3526"/>
                <a:ext cx="11" cy="24"/>
              </a:xfrm>
              <a:custGeom>
                <a:avLst/>
                <a:gdLst>
                  <a:gd name="T0" fmla="*/ 1 w 22"/>
                  <a:gd name="T1" fmla="*/ 43 h 46"/>
                  <a:gd name="T2" fmla="*/ 5 w 22"/>
                  <a:gd name="T3" fmla="*/ 45 h 46"/>
                  <a:gd name="T4" fmla="*/ 9 w 22"/>
                  <a:gd name="T5" fmla="*/ 42 h 46"/>
                  <a:gd name="T6" fmla="*/ 9 w 22"/>
                  <a:gd name="T7" fmla="*/ 43 h 46"/>
                  <a:gd name="T8" fmla="*/ 9 w 22"/>
                  <a:gd name="T9" fmla="*/ 42 h 46"/>
                  <a:gd name="T10" fmla="*/ 12 w 22"/>
                  <a:gd name="T11" fmla="*/ 42 h 46"/>
                  <a:gd name="T12" fmla="*/ 10 w 22"/>
                  <a:gd name="T13" fmla="*/ 34 h 46"/>
                  <a:gd name="T14" fmla="*/ 12 w 22"/>
                  <a:gd name="T15" fmla="*/ 30 h 46"/>
                  <a:gd name="T16" fmla="*/ 13 w 22"/>
                  <a:gd name="T17" fmla="*/ 30 h 46"/>
                  <a:gd name="T18" fmla="*/ 17 w 22"/>
                  <a:gd name="T19" fmla="*/ 24 h 46"/>
                  <a:gd name="T20" fmla="*/ 19 w 22"/>
                  <a:gd name="T21" fmla="*/ 20 h 46"/>
                  <a:gd name="T22" fmla="*/ 22 w 22"/>
                  <a:gd name="T23" fmla="*/ 15 h 46"/>
                  <a:gd name="T24" fmla="*/ 20 w 22"/>
                  <a:gd name="T25" fmla="*/ 12 h 46"/>
                  <a:gd name="T26" fmla="*/ 16 w 22"/>
                  <a:gd name="T27" fmla="*/ 11 h 46"/>
                  <a:gd name="T28" fmla="*/ 12 w 22"/>
                  <a:gd name="T29" fmla="*/ 9 h 46"/>
                  <a:gd name="T30" fmla="*/ 14 w 22"/>
                  <a:gd name="T31" fmla="*/ 6 h 46"/>
                  <a:gd name="T32" fmla="*/ 17 w 22"/>
                  <a:gd name="T33" fmla="*/ 4 h 46"/>
                  <a:gd name="T34" fmla="*/ 17 w 22"/>
                  <a:gd name="T35" fmla="*/ 1 h 46"/>
                  <a:gd name="T36" fmla="*/ 16 w 22"/>
                  <a:gd name="T37" fmla="*/ 1 h 46"/>
                  <a:gd name="T38" fmla="*/ 2 w 22"/>
                  <a:gd name="T39" fmla="*/ 21 h 46"/>
                  <a:gd name="T40" fmla="*/ 3 w 22"/>
                  <a:gd name="T41" fmla="*/ 28 h 46"/>
                  <a:gd name="T42" fmla="*/ 5 w 22"/>
                  <a:gd name="T43" fmla="*/ 39 h 46"/>
                  <a:gd name="T44" fmla="*/ 5 w 22"/>
                  <a:gd name="T45" fmla="*/ 39 h 46"/>
                  <a:gd name="T46" fmla="*/ 5 w 22"/>
                  <a:gd name="T47" fmla="*/ 39 h 46"/>
                  <a:gd name="T48" fmla="*/ 5 w 22"/>
                  <a:gd name="T49" fmla="*/ 39 h 46"/>
                  <a:gd name="T50" fmla="*/ 7 w 22"/>
                  <a:gd name="T51" fmla="*/ 41 h 46"/>
                  <a:gd name="T52" fmla="*/ 5 w 22"/>
                  <a:gd name="T53" fmla="*/ 39 h 46"/>
                  <a:gd name="T54" fmla="*/ 3 w 22"/>
                  <a:gd name="T55" fmla="*/ 40 h 46"/>
                  <a:gd name="T56" fmla="*/ 1 w 22"/>
                  <a:gd name="T57" fmla="*/ 43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2" h="46">
                    <a:moveTo>
                      <a:pt x="1" y="43"/>
                    </a:moveTo>
                    <a:cubicBezTo>
                      <a:pt x="2" y="45"/>
                      <a:pt x="3" y="46"/>
                      <a:pt x="5" y="45"/>
                    </a:cubicBezTo>
                    <a:cubicBezTo>
                      <a:pt x="6" y="44"/>
                      <a:pt x="7" y="43"/>
                      <a:pt x="9" y="42"/>
                    </a:cubicBezTo>
                    <a:cubicBezTo>
                      <a:pt x="9" y="42"/>
                      <a:pt x="9" y="42"/>
                      <a:pt x="9" y="43"/>
                    </a:cubicBezTo>
                    <a:cubicBezTo>
                      <a:pt x="9" y="42"/>
                      <a:pt x="9" y="42"/>
                      <a:pt x="9" y="42"/>
                    </a:cubicBezTo>
                    <a:cubicBezTo>
                      <a:pt x="10" y="42"/>
                      <a:pt x="11" y="42"/>
                      <a:pt x="12" y="42"/>
                    </a:cubicBezTo>
                    <a:cubicBezTo>
                      <a:pt x="11" y="39"/>
                      <a:pt x="10" y="37"/>
                      <a:pt x="10" y="34"/>
                    </a:cubicBezTo>
                    <a:cubicBezTo>
                      <a:pt x="10" y="33"/>
                      <a:pt x="10" y="31"/>
                      <a:pt x="12" y="30"/>
                    </a:cubicBezTo>
                    <a:cubicBezTo>
                      <a:pt x="12" y="30"/>
                      <a:pt x="13" y="30"/>
                      <a:pt x="13" y="30"/>
                    </a:cubicBezTo>
                    <a:cubicBezTo>
                      <a:pt x="16" y="29"/>
                      <a:pt x="19" y="28"/>
                      <a:pt x="17" y="24"/>
                    </a:cubicBezTo>
                    <a:cubicBezTo>
                      <a:pt x="17" y="23"/>
                      <a:pt x="18" y="21"/>
                      <a:pt x="19" y="20"/>
                    </a:cubicBezTo>
                    <a:cubicBezTo>
                      <a:pt x="20" y="18"/>
                      <a:pt x="22" y="17"/>
                      <a:pt x="22" y="15"/>
                    </a:cubicBezTo>
                    <a:cubicBezTo>
                      <a:pt x="22" y="14"/>
                      <a:pt x="21" y="12"/>
                      <a:pt x="20" y="12"/>
                    </a:cubicBezTo>
                    <a:cubicBezTo>
                      <a:pt x="19" y="11"/>
                      <a:pt x="17" y="11"/>
                      <a:pt x="16" y="11"/>
                    </a:cubicBezTo>
                    <a:cubicBezTo>
                      <a:pt x="14" y="11"/>
                      <a:pt x="13" y="11"/>
                      <a:pt x="12" y="9"/>
                    </a:cubicBezTo>
                    <a:cubicBezTo>
                      <a:pt x="11" y="8"/>
                      <a:pt x="11" y="7"/>
                      <a:pt x="14" y="6"/>
                    </a:cubicBezTo>
                    <a:cubicBezTo>
                      <a:pt x="15" y="5"/>
                      <a:pt x="16" y="5"/>
                      <a:pt x="17" y="4"/>
                    </a:cubicBezTo>
                    <a:cubicBezTo>
                      <a:pt x="17" y="3"/>
                      <a:pt x="17" y="2"/>
                      <a:pt x="17" y="1"/>
                    </a:cubicBezTo>
                    <a:cubicBezTo>
                      <a:pt x="17" y="1"/>
                      <a:pt x="16" y="0"/>
                      <a:pt x="16" y="1"/>
                    </a:cubicBezTo>
                    <a:cubicBezTo>
                      <a:pt x="4" y="4"/>
                      <a:pt x="1" y="10"/>
                      <a:pt x="2" y="21"/>
                    </a:cubicBezTo>
                    <a:cubicBezTo>
                      <a:pt x="2" y="24"/>
                      <a:pt x="3" y="26"/>
                      <a:pt x="3" y="28"/>
                    </a:cubicBezTo>
                    <a:cubicBezTo>
                      <a:pt x="4" y="32"/>
                      <a:pt x="5" y="35"/>
                      <a:pt x="5" y="39"/>
                    </a:cubicBezTo>
                    <a:cubicBezTo>
                      <a:pt x="5" y="39"/>
                      <a:pt x="5" y="39"/>
                      <a:pt x="5" y="39"/>
                    </a:cubicBezTo>
                    <a:cubicBezTo>
                      <a:pt x="5" y="39"/>
                      <a:pt x="5" y="39"/>
                      <a:pt x="5" y="39"/>
                    </a:cubicBezTo>
                    <a:cubicBezTo>
                      <a:pt x="5" y="39"/>
                      <a:pt x="5" y="39"/>
                      <a:pt x="5" y="39"/>
                    </a:cubicBezTo>
                    <a:cubicBezTo>
                      <a:pt x="6" y="40"/>
                      <a:pt x="6" y="40"/>
                      <a:pt x="7" y="41"/>
                    </a:cubicBezTo>
                    <a:cubicBezTo>
                      <a:pt x="6" y="40"/>
                      <a:pt x="6" y="40"/>
                      <a:pt x="5" y="39"/>
                    </a:cubicBezTo>
                    <a:cubicBezTo>
                      <a:pt x="4" y="39"/>
                      <a:pt x="3" y="39"/>
                      <a:pt x="3" y="40"/>
                    </a:cubicBezTo>
                    <a:cubicBezTo>
                      <a:pt x="1" y="41"/>
                      <a:pt x="0" y="42"/>
                      <a:pt x="1" y="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6" name="Freeform 414">
                <a:extLst>
                  <a:ext uri="{FF2B5EF4-FFF2-40B4-BE49-F238E27FC236}">
                    <a16:creationId xmlns:a16="http://schemas.microsoft.com/office/drawing/2014/main" id="{E03EFB44-FAB5-4FCC-BCDB-C4A2045F1460}"/>
                  </a:ext>
                </a:extLst>
              </p:cNvPr>
              <p:cNvSpPr>
                <a:spLocks/>
              </p:cNvSpPr>
              <p:nvPr/>
            </p:nvSpPr>
            <p:spPr bwMode="auto">
              <a:xfrm>
                <a:off x="3952" y="3446"/>
                <a:ext cx="2" cy="6"/>
              </a:xfrm>
              <a:custGeom>
                <a:avLst/>
                <a:gdLst>
                  <a:gd name="T0" fmla="*/ 3 w 4"/>
                  <a:gd name="T1" fmla="*/ 1 h 11"/>
                  <a:gd name="T2" fmla="*/ 1 w 4"/>
                  <a:gd name="T3" fmla="*/ 2 h 11"/>
                  <a:gd name="T4" fmla="*/ 0 w 4"/>
                  <a:gd name="T5" fmla="*/ 6 h 11"/>
                  <a:gd name="T6" fmla="*/ 0 w 4"/>
                  <a:gd name="T7" fmla="*/ 8 h 11"/>
                  <a:gd name="T8" fmla="*/ 2 w 4"/>
                  <a:gd name="T9" fmla="*/ 11 h 11"/>
                  <a:gd name="T10" fmla="*/ 4 w 4"/>
                  <a:gd name="T11" fmla="*/ 8 h 11"/>
                  <a:gd name="T12" fmla="*/ 3 w 4"/>
                  <a:gd name="T13" fmla="*/ 2 h 11"/>
                  <a:gd name="T14" fmla="*/ 3 w 4"/>
                  <a:gd name="T15" fmla="*/ 1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11">
                    <a:moveTo>
                      <a:pt x="3" y="1"/>
                    </a:moveTo>
                    <a:cubicBezTo>
                      <a:pt x="2" y="0"/>
                      <a:pt x="1" y="1"/>
                      <a:pt x="1" y="2"/>
                    </a:cubicBezTo>
                    <a:cubicBezTo>
                      <a:pt x="0" y="3"/>
                      <a:pt x="0" y="4"/>
                      <a:pt x="0" y="6"/>
                    </a:cubicBezTo>
                    <a:cubicBezTo>
                      <a:pt x="0" y="6"/>
                      <a:pt x="0" y="7"/>
                      <a:pt x="0" y="8"/>
                    </a:cubicBezTo>
                    <a:cubicBezTo>
                      <a:pt x="1" y="9"/>
                      <a:pt x="1" y="10"/>
                      <a:pt x="2" y="11"/>
                    </a:cubicBezTo>
                    <a:cubicBezTo>
                      <a:pt x="3" y="10"/>
                      <a:pt x="3" y="9"/>
                      <a:pt x="4" y="8"/>
                    </a:cubicBezTo>
                    <a:cubicBezTo>
                      <a:pt x="4" y="6"/>
                      <a:pt x="4" y="4"/>
                      <a:pt x="3" y="2"/>
                    </a:cubicBezTo>
                    <a:cubicBezTo>
                      <a:pt x="3" y="1"/>
                      <a:pt x="3" y="1"/>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7" name="Freeform 415">
                <a:extLst>
                  <a:ext uri="{FF2B5EF4-FFF2-40B4-BE49-F238E27FC236}">
                    <a16:creationId xmlns:a16="http://schemas.microsoft.com/office/drawing/2014/main" id="{D0E9C987-FBA1-4586-90BF-985E5950BDE2}"/>
                  </a:ext>
                </a:extLst>
              </p:cNvPr>
              <p:cNvSpPr>
                <a:spLocks/>
              </p:cNvSpPr>
              <p:nvPr/>
            </p:nvSpPr>
            <p:spPr bwMode="auto">
              <a:xfrm>
                <a:off x="4222" y="3595"/>
                <a:ext cx="4" cy="5"/>
              </a:xfrm>
              <a:custGeom>
                <a:avLst/>
                <a:gdLst>
                  <a:gd name="T0" fmla="*/ 0 w 7"/>
                  <a:gd name="T1" fmla="*/ 6 h 9"/>
                  <a:gd name="T2" fmla="*/ 2 w 7"/>
                  <a:gd name="T3" fmla="*/ 8 h 9"/>
                  <a:gd name="T4" fmla="*/ 3 w 7"/>
                  <a:gd name="T5" fmla="*/ 8 h 9"/>
                  <a:gd name="T6" fmla="*/ 6 w 7"/>
                  <a:gd name="T7" fmla="*/ 3 h 9"/>
                  <a:gd name="T8" fmla="*/ 5 w 7"/>
                  <a:gd name="T9" fmla="*/ 0 h 9"/>
                  <a:gd name="T10" fmla="*/ 2 w 7"/>
                  <a:gd name="T11" fmla="*/ 2 h 9"/>
                  <a:gd name="T12" fmla="*/ 0 w 7"/>
                  <a:gd name="T13" fmla="*/ 6 h 9"/>
                </a:gdLst>
                <a:ahLst/>
                <a:cxnLst>
                  <a:cxn ang="0">
                    <a:pos x="T0" y="T1"/>
                  </a:cxn>
                  <a:cxn ang="0">
                    <a:pos x="T2" y="T3"/>
                  </a:cxn>
                  <a:cxn ang="0">
                    <a:pos x="T4" y="T5"/>
                  </a:cxn>
                  <a:cxn ang="0">
                    <a:pos x="T6" y="T7"/>
                  </a:cxn>
                  <a:cxn ang="0">
                    <a:pos x="T8" y="T9"/>
                  </a:cxn>
                  <a:cxn ang="0">
                    <a:pos x="T10" y="T11"/>
                  </a:cxn>
                  <a:cxn ang="0">
                    <a:pos x="T12" y="T13"/>
                  </a:cxn>
                </a:cxnLst>
                <a:rect l="0" t="0" r="r" b="b"/>
                <a:pathLst>
                  <a:path w="7" h="9">
                    <a:moveTo>
                      <a:pt x="0" y="6"/>
                    </a:moveTo>
                    <a:cubicBezTo>
                      <a:pt x="0" y="7"/>
                      <a:pt x="1" y="8"/>
                      <a:pt x="2" y="8"/>
                    </a:cubicBezTo>
                    <a:cubicBezTo>
                      <a:pt x="2" y="9"/>
                      <a:pt x="3" y="8"/>
                      <a:pt x="3" y="8"/>
                    </a:cubicBezTo>
                    <a:cubicBezTo>
                      <a:pt x="5" y="7"/>
                      <a:pt x="7" y="6"/>
                      <a:pt x="6" y="3"/>
                    </a:cubicBezTo>
                    <a:cubicBezTo>
                      <a:pt x="6" y="2"/>
                      <a:pt x="5" y="1"/>
                      <a:pt x="5" y="0"/>
                    </a:cubicBezTo>
                    <a:cubicBezTo>
                      <a:pt x="4" y="0"/>
                      <a:pt x="2" y="1"/>
                      <a:pt x="2" y="2"/>
                    </a:cubicBezTo>
                    <a:cubicBezTo>
                      <a:pt x="1" y="3"/>
                      <a:pt x="0" y="4"/>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8" name="Freeform 416">
                <a:extLst>
                  <a:ext uri="{FF2B5EF4-FFF2-40B4-BE49-F238E27FC236}">
                    <a16:creationId xmlns:a16="http://schemas.microsoft.com/office/drawing/2014/main" id="{089D984B-E076-49F6-89D3-7570C6ACD477}"/>
                  </a:ext>
                </a:extLst>
              </p:cNvPr>
              <p:cNvSpPr>
                <a:spLocks/>
              </p:cNvSpPr>
              <p:nvPr/>
            </p:nvSpPr>
            <p:spPr bwMode="auto">
              <a:xfrm>
                <a:off x="3687" y="2863"/>
                <a:ext cx="3" cy="4"/>
              </a:xfrm>
              <a:custGeom>
                <a:avLst/>
                <a:gdLst>
                  <a:gd name="T0" fmla="*/ 5 w 6"/>
                  <a:gd name="T1" fmla="*/ 7 h 8"/>
                  <a:gd name="T2" fmla="*/ 6 w 6"/>
                  <a:gd name="T3" fmla="*/ 6 h 8"/>
                  <a:gd name="T4" fmla="*/ 5 w 6"/>
                  <a:gd name="T5" fmla="*/ 2 h 8"/>
                  <a:gd name="T6" fmla="*/ 3 w 6"/>
                  <a:gd name="T7" fmla="*/ 0 h 8"/>
                  <a:gd name="T8" fmla="*/ 1 w 6"/>
                  <a:gd name="T9" fmla="*/ 2 h 8"/>
                  <a:gd name="T10" fmla="*/ 2 w 6"/>
                  <a:gd name="T11" fmla="*/ 7 h 8"/>
                  <a:gd name="T12" fmla="*/ 5 w 6"/>
                  <a:gd name="T13" fmla="*/ 7 h 8"/>
                </a:gdLst>
                <a:ahLst/>
                <a:cxnLst>
                  <a:cxn ang="0">
                    <a:pos x="T0" y="T1"/>
                  </a:cxn>
                  <a:cxn ang="0">
                    <a:pos x="T2" y="T3"/>
                  </a:cxn>
                  <a:cxn ang="0">
                    <a:pos x="T4" y="T5"/>
                  </a:cxn>
                  <a:cxn ang="0">
                    <a:pos x="T6" y="T7"/>
                  </a:cxn>
                  <a:cxn ang="0">
                    <a:pos x="T8" y="T9"/>
                  </a:cxn>
                  <a:cxn ang="0">
                    <a:pos x="T10" y="T11"/>
                  </a:cxn>
                  <a:cxn ang="0">
                    <a:pos x="T12" y="T13"/>
                  </a:cxn>
                </a:cxnLst>
                <a:rect l="0" t="0" r="r" b="b"/>
                <a:pathLst>
                  <a:path w="6" h="8">
                    <a:moveTo>
                      <a:pt x="5" y="7"/>
                    </a:moveTo>
                    <a:cubicBezTo>
                      <a:pt x="6" y="7"/>
                      <a:pt x="6" y="7"/>
                      <a:pt x="6" y="6"/>
                    </a:cubicBezTo>
                    <a:cubicBezTo>
                      <a:pt x="6" y="5"/>
                      <a:pt x="6" y="3"/>
                      <a:pt x="5" y="2"/>
                    </a:cubicBezTo>
                    <a:cubicBezTo>
                      <a:pt x="5" y="1"/>
                      <a:pt x="4" y="0"/>
                      <a:pt x="3" y="0"/>
                    </a:cubicBezTo>
                    <a:cubicBezTo>
                      <a:pt x="2" y="0"/>
                      <a:pt x="1" y="1"/>
                      <a:pt x="1" y="2"/>
                    </a:cubicBezTo>
                    <a:cubicBezTo>
                      <a:pt x="0" y="4"/>
                      <a:pt x="1" y="6"/>
                      <a:pt x="2" y="7"/>
                    </a:cubicBezTo>
                    <a:cubicBezTo>
                      <a:pt x="3" y="8"/>
                      <a:pt x="4" y="8"/>
                      <a:pt x="5"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9" name="Freeform 417">
                <a:extLst>
                  <a:ext uri="{FF2B5EF4-FFF2-40B4-BE49-F238E27FC236}">
                    <a16:creationId xmlns:a16="http://schemas.microsoft.com/office/drawing/2014/main" id="{D29F96EE-7A1C-4CF5-A95C-C8039C800239}"/>
                  </a:ext>
                </a:extLst>
              </p:cNvPr>
              <p:cNvSpPr>
                <a:spLocks/>
              </p:cNvSpPr>
              <p:nvPr/>
            </p:nvSpPr>
            <p:spPr bwMode="auto">
              <a:xfrm>
                <a:off x="2883" y="2917"/>
                <a:ext cx="3" cy="3"/>
              </a:xfrm>
              <a:custGeom>
                <a:avLst/>
                <a:gdLst>
                  <a:gd name="T0" fmla="*/ 6 w 6"/>
                  <a:gd name="T1" fmla="*/ 1 h 6"/>
                  <a:gd name="T2" fmla="*/ 3 w 6"/>
                  <a:gd name="T3" fmla="*/ 0 h 6"/>
                  <a:gd name="T4" fmla="*/ 0 w 6"/>
                  <a:gd name="T5" fmla="*/ 3 h 6"/>
                  <a:gd name="T6" fmla="*/ 2 w 6"/>
                  <a:gd name="T7" fmla="*/ 6 h 6"/>
                  <a:gd name="T8" fmla="*/ 5 w 6"/>
                  <a:gd name="T9" fmla="*/ 5 h 6"/>
                  <a:gd name="T10" fmla="*/ 6 w 6"/>
                  <a:gd name="T11" fmla="*/ 1 h 6"/>
                </a:gdLst>
                <a:ahLst/>
                <a:cxnLst>
                  <a:cxn ang="0">
                    <a:pos x="T0" y="T1"/>
                  </a:cxn>
                  <a:cxn ang="0">
                    <a:pos x="T2" y="T3"/>
                  </a:cxn>
                  <a:cxn ang="0">
                    <a:pos x="T4" y="T5"/>
                  </a:cxn>
                  <a:cxn ang="0">
                    <a:pos x="T6" y="T7"/>
                  </a:cxn>
                  <a:cxn ang="0">
                    <a:pos x="T8" y="T9"/>
                  </a:cxn>
                  <a:cxn ang="0">
                    <a:pos x="T10" y="T11"/>
                  </a:cxn>
                </a:cxnLst>
                <a:rect l="0" t="0" r="r" b="b"/>
                <a:pathLst>
                  <a:path w="6" h="6">
                    <a:moveTo>
                      <a:pt x="6" y="1"/>
                    </a:moveTo>
                    <a:cubicBezTo>
                      <a:pt x="6" y="1"/>
                      <a:pt x="4" y="0"/>
                      <a:pt x="3" y="0"/>
                    </a:cubicBezTo>
                    <a:cubicBezTo>
                      <a:pt x="2" y="0"/>
                      <a:pt x="0" y="1"/>
                      <a:pt x="0" y="3"/>
                    </a:cubicBezTo>
                    <a:cubicBezTo>
                      <a:pt x="0" y="4"/>
                      <a:pt x="1" y="5"/>
                      <a:pt x="2" y="6"/>
                    </a:cubicBezTo>
                    <a:cubicBezTo>
                      <a:pt x="3" y="6"/>
                      <a:pt x="5" y="6"/>
                      <a:pt x="5" y="5"/>
                    </a:cubicBezTo>
                    <a:cubicBezTo>
                      <a:pt x="6" y="4"/>
                      <a:pt x="6" y="2"/>
                      <a:pt x="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0" name="Freeform 418">
                <a:extLst>
                  <a:ext uri="{FF2B5EF4-FFF2-40B4-BE49-F238E27FC236}">
                    <a16:creationId xmlns:a16="http://schemas.microsoft.com/office/drawing/2014/main" id="{3553B2FD-926F-48A8-A508-5D9519C6836F}"/>
                  </a:ext>
                </a:extLst>
              </p:cNvPr>
              <p:cNvSpPr>
                <a:spLocks/>
              </p:cNvSpPr>
              <p:nvPr/>
            </p:nvSpPr>
            <p:spPr bwMode="auto">
              <a:xfrm>
                <a:off x="4162" y="3277"/>
                <a:ext cx="4" cy="3"/>
              </a:xfrm>
              <a:custGeom>
                <a:avLst/>
                <a:gdLst>
                  <a:gd name="T0" fmla="*/ 7 w 8"/>
                  <a:gd name="T1" fmla="*/ 3 h 6"/>
                  <a:gd name="T2" fmla="*/ 5 w 8"/>
                  <a:gd name="T3" fmla="*/ 0 h 6"/>
                  <a:gd name="T4" fmla="*/ 2 w 8"/>
                  <a:gd name="T5" fmla="*/ 1 h 6"/>
                  <a:gd name="T6" fmla="*/ 0 w 8"/>
                  <a:gd name="T7" fmla="*/ 5 h 6"/>
                  <a:gd name="T8" fmla="*/ 3 w 8"/>
                  <a:gd name="T9" fmla="*/ 6 h 6"/>
                  <a:gd name="T10" fmla="*/ 7 w 8"/>
                  <a:gd name="T11" fmla="*/ 3 h 6"/>
                </a:gdLst>
                <a:ahLst/>
                <a:cxnLst>
                  <a:cxn ang="0">
                    <a:pos x="T0" y="T1"/>
                  </a:cxn>
                  <a:cxn ang="0">
                    <a:pos x="T2" y="T3"/>
                  </a:cxn>
                  <a:cxn ang="0">
                    <a:pos x="T4" y="T5"/>
                  </a:cxn>
                  <a:cxn ang="0">
                    <a:pos x="T6" y="T7"/>
                  </a:cxn>
                  <a:cxn ang="0">
                    <a:pos x="T8" y="T9"/>
                  </a:cxn>
                  <a:cxn ang="0">
                    <a:pos x="T10" y="T11"/>
                  </a:cxn>
                </a:cxnLst>
                <a:rect l="0" t="0" r="r" b="b"/>
                <a:pathLst>
                  <a:path w="8" h="6">
                    <a:moveTo>
                      <a:pt x="7" y="3"/>
                    </a:moveTo>
                    <a:cubicBezTo>
                      <a:pt x="8" y="2"/>
                      <a:pt x="6" y="0"/>
                      <a:pt x="5" y="0"/>
                    </a:cubicBezTo>
                    <a:cubicBezTo>
                      <a:pt x="4" y="1"/>
                      <a:pt x="3" y="1"/>
                      <a:pt x="2" y="1"/>
                    </a:cubicBezTo>
                    <a:cubicBezTo>
                      <a:pt x="0" y="2"/>
                      <a:pt x="0" y="4"/>
                      <a:pt x="0" y="5"/>
                    </a:cubicBezTo>
                    <a:cubicBezTo>
                      <a:pt x="1" y="6"/>
                      <a:pt x="2" y="6"/>
                      <a:pt x="3" y="6"/>
                    </a:cubicBezTo>
                    <a:cubicBezTo>
                      <a:pt x="6" y="6"/>
                      <a:pt x="7" y="5"/>
                      <a:pt x="7"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1" name="Freeform 419">
                <a:extLst>
                  <a:ext uri="{FF2B5EF4-FFF2-40B4-BE49-F238E27FC236}">
                    <a16:creationId xmlns:a16="http://schemas.microsoft.com/office/drawing/2014/main" id="{77841136-1AEA-44AC-9D26-BD6D93584C51}"/>
                  </a:ext>
                </a:extLst>
              </p:cNvPr>
              <p:cNvSpPr>
                <a:spLocks/>
              </p:cNvSpPr>
              <p:nvPr/>
            </p:nvSpPr>
            <p:spPr bwMode="auto">
              <a:xfrm>
                <a:off x="4084" y="3735"/>
                <a:ext cx="3" cy="4"/>
              </a:xfrm>
              <a:custGeom>
                <a:avLst/>
                <a:gdLst>
                  <a:gd name="T0" fmla="*/ 5 w 6"/>
                  <a:gd name="T1" fmla="*/ 1 h 8"/>
                  <a:gd name="T2" fmla="*/ 2 w 6"/>
                  <a:gd name="T3" fmla="*/ 0 h 8"/>
                  <a:gd name="T4" fmla="*/ 0 w 6"/>
                  <a:gd name="T5" fmla="*/ 3 h 8"/>
                  <a:gd name="T6" fmla="*/ 3 w 6"/>
                  <a:gd name="T7" fmla="*/ 8 h 8"/>
                  <a:gd name="T8" fmla="*/ 6 w 6"/>
                  <a:gd name="T9" fmla="*/ 8 h 8"/>
                  <a:gd name="T10" fmla="*/ 5 w 6"/>
                  <a:gd name="T11" fmla="*/ 1 h 8"/>
                </a:gdLst>
                <a:ahLst/>
                <a:cxnLst>
                  <a:cxn ang="0">
                    <a:pos x="T0" y="T1"/>
                  </a:cxn>
                  <a:cxn ang="0">
                    <a:pos x="T2" y="T3"/>
                  </a:cxn>
                  <a:cxn ang="0">
                    <a:pos x="T4" y="T5"/>
                  </a:cxn>
                  <a:cxn ang="0">
                    <a:pos x="T6" y="T7"/>
                  </a:cxn>
                  <a:cxn ang="0">
                    <a:pos x="T8" y="T9"/>
                  </a:cxn>
                  <a:cxn ang="0">
                    <a:pos x="T10" y="T11"/>
                  </a:cxn>
                </a:cxnLst>
                <a:rect l="0" t="0" r="r" b="b"/>
                <a:pathLst>
                  <a:path w="6" h="8">
                    <a:moveTo>
                      <a:pt x="5" y="1"/>
                    </a:moveTo>
                    <a:cubicBezTo>
                      <a:pt x="4" y="0"/>
                      <a:pt x="3" y="0"/>
                      <a:pt x="2" y="0"/>
                    </a:cubicBezTo>
                    <a:cubicBezTo>
                      <a:pt x="1" y="1"/>
                      <a:pt x="0" y="2"/>
                      <a:pt x="0" y="3"/>
                    </a:cubicBezTo>
                    <a:cubicBezTo>
                      <a:pt x="1" y="5"/>
                      <a:pt x="2" y="6"/>
                      <a:pt x="3" y="8"/>
                    </a:cubicBezTo>
                    <a:cubicBezTo>
                      <a:pt x="4" y="8"/>
                      <a:pt x="5" y="8"/>
                      <a:pt x="6" y="8"/>
                    </a:cubicBezTo>
                    <a:cubicBezTo>
                      <a:pt x="6" y="6"/>
                      <a:pt x="6" y="3"/>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2" name="Oval 420">
                <a:extLst>
                  <a:ext uri="{FF2B5EF4-FFF2-40B4-BE49-F238E27FC236}">
                    <a16:creationId xmlns:a16="http://schemas.microsoft.com/office/drawing/2014/main" id="{1770FFE4-489B-4A30-A1EA-C9B535EFCAE5}"/>
                  </a:ext>
                </a:extLst>
              </p:cNvPr>
              <p:cNvSpPr>
                <a:spLocks noChangeArrowheads="1"/>
              </p:cNvSpPr>
              <p:nvPr/>
            </p:nvSpPr>
            <p:spPr bwMode="auto">
              <a:xfrm>
                <a:off x="4086" y="3739"/>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3" name="Freeform 421">
                <a:extLst>
                  <a:ext uri="{FF2B5EF4-FFF2-40B4-BE49-F238E27FC236}">
                    <a16:creationId xmlns:a16="http://schemas.microsoft.com/office/drawing/2014/main" id="{5DB9DB4F-D2C0-4142-AA36-20DD95C3E7CC}"/>
                  </a:ext>
                </a:extLst>
              </p:cNvPr>
              <p:cNvSpPr>
                <a:spLocks/>
              </p:cNvSpPr>
              <p:nvPr/>
            </p:nvSpPr>
            <p:spPr bwMode="auto">
              <a:xfrm>
                <a:off x="3524" y="2758"/>
                <a:ext cx="0" cy="0"/>
              </a:xfrm>
              <a:custGeom>
                <a:avLst/>
                <a:gdLst>
                  <a:gd name="T0" fmla="*/ 0 w 1"/>
                  <a:gd name="T1" fmla="*/ 0 w 1"/>
                  <a:gd name="T2" fmla="*/ 0 w 1"/>
                  <a:gd name="T3" fmla="*/ 1 w 1"/>
                  <a:gd name="T4" fmla="*/ 0 w 1"/>
                </a:gdLst>
                <a:ahLst/>
                <a:cxnLst>
                  <a:cxn ang="0">
                    <a:pos x="T0" y="0"/>
                  </a:cxn>
                  <a:cxn ang="0">
                    <a:pos x="T1" y="0"/>
                  </a:cxn>
                  <a:cxn ang="0">
                    <a:pos x="T2" y="0"/>
                  </a:cxn>
                  <a:cxn ang="0">
                    <a:pos x="T3" y="0"/>
                  </a:cxn>
                  <a:cxn ang="0">
                    <a:pos x="T4" y="0"/>
                  </a:cxn>
                </a:cxnLst>
                <a:rect l="0" t="0" r="r" b="b"/>
                <a:pathLst>
                  <a:path w="1">
                    <a:moveTo>
                      <a:pt x="0" y="0"/>
                    </a:moveTo>
                    <a:cubicBezTo>
                      <a:pt x="0" y="0"/>
                      <a:pt x="0" y="0"/>
                      <a:pt x="0" y="0"/>
                    </a:cubicBezTo>
                    <a:cubicBezTo>
                      <a:pt x="0" y="0"/>
                      <a:pt x="0" y="0"/>
                      <a:pt x="0" y="0"/>
                    </a:cubicBezTo>
                    <a:cubicBezTo>
                      <a:pt x="0" y="0"/>
                      <a:pt x="1" y="0"/>
                      <a:pt x="1"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4" name="Freeform 422">
                <a:extLst>
                  <a:ext uri="{FF2B5EF4-FFF2-40B4-BE49-F238E27FC236}">
                    <a16:creationId xmlns:a16="http://schemas.microsoft.com/office/drawing/2014/main" id="{E85C7B21-9221-4F8A-8C9A-62180A2F7EEB}"/>
                  </a:ext>
                </a:extLst>
              </p:cNvPr>
              <p:cNvSpPr>
                <a:spLocks/>
              </p:cNvSpPr>
              <p:nvPr/>
            </p:nvSpPr>
            <p:spPr bwMode="auto">
              <a:xfrm>
                <a:off x="3520" y="2755"/>
                <a:ext cx="4" cy="3"/>
              </a:xfrm>
              <a:custGeom>
                <a:avLst/>
                <a:gdLst>
                  <a:gd name="T0" fmla="*/ 2 w 7"/>
                  <a:gd name="T1" fmla="*/ 0 h 6"/>
                  <a:gd name="T2" fmla="*/ 0 w 7"/>
                  <a:gd name="T3" fmla="*/ 1 h 6"/>
                  <a:gd name="T4" fmla="*/ 1 w 7"/>
                  <a:gd name="T5" fmla="*/ 5 h 6"/>
                  <a:gd name="T6" fmla="*/ 7 w 7"/>
                  <a:gd name="T7" fmla="*/ 6 h 6"/>
                  <a:gd name="T8" fmla="*/ 5 w 7"/>
                  <a:gd name="T9" fmla="*/ 1 h 6"/>
                  <a:gd name="T10" fmla="*/ 2 w 7"/>
                  <a:gd name="T11" fmla="*/ 0 h 6"/>
                </a:gdLst>
                <a:ahLst/>
                <a:cxnLst>
                  <a:cxn ang="0">
                    <a:pos x="T0" y="T1"/>
                  </a:cxn>
                  <a:cxn ang="0">
                    <a:pos x="T2" y="T3"/>
                  </a:cxn>
                  <a:cxn ang="0">
                    <a:pos x="T4" y="T5"/>
                  </a:cxn>
                  <a:cxn ang="0">
                    <a:pos x="T6" y="T7"/>
                  </a:cxn>
                  <a:cxn ang="0">
                    <a:pos x="T8" y="T9"/>
                  </a:cxn>
                  <a:cxn ang="0">
                    <a:pos x="T10" y="T11"/>
                  </a:cxn>
                </a:cxnLst>
                <a:rect l="0" t="0" r="r" b="b"/>
                <a:pathLst>
                  <a:path w="7" h="6">
                    <a:moveTo>
                      <a:pt x="2" y="0"/>
                    </a:moveTo>
                    <a:cubicBezTo>
                      <a:pt x="1" y="0"/>
                      <a:pt x="0" y="1"/>
                      <a:pt x="0" y="1"/>
                    </a:cubicBezTo>
                    <a:cubicBezTo>
                      <a:pt x="0" y="3"/>
                      <a:pt x="1" y="5"/>
                      <a:pt x="1" y="5"/>
                    </a:cubicBezTo>
                    <a:cubicBezTo>
                      <a:pt x="3" y="6"/>
                      <a:pt x="5" y="6"/>
                      <a:pt x="7" y="6"/>
                    </a:cubicBezTo>
                    <a:cubicBezTo>
                      <a:pt x="6" y="4"/>
                      <a:pt x="6" y="2"/>
                      <a:pt x="5" y="1"/>
                    </a:cubicBezTo>
                    <a:cubicBezTo>
                      <a:pt x="5" y="0"/>
                      <a:pt x="3"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5" name="Freeform 423">
                <a:extLst>
                  <a:ext uri="{FF2B5EF4-FFF2-40B4-BE49-F238E27FC236}">
                    <a16:creationId xmlns:a16="http://schemas.microsoft.com/office/drawing/2014/main" id="{132EE284-CC7A-4437-8A0C-E3EBB6DB3C58}"/>
                  </a:ext>
                </a:extLst>
              </p:cNvPr>
              <p:cNvSpPr>
                <a:spLocks/>
              </p:cNvSpPr>
              <p:nvPr/>
            </p:nvSpPr>
            <p:spPr bwMode="auto">
              <a:xfrm>
                <a:off x="4140" y="3453"/>
                <a:ext cx="3" cy="3"/>
              </a:xfrm>
              <a:custGeom>
                <a:avLst/>
                <a:gdLst>
                  <a:gd name="T0" fmla="*/ 6 w 6"/>
                  <a:gd name="T1" fmla="*/ 2 h 7"/>
                  <a:gd name="T2" fmla="*/ 2 w 6"/>
                  <a:gd name="T3" fmla="*/ 0 h 7"/>
                  <a:gd name="T4" fmla="*/ 0 w 6"/>
                  <a:gd name="T5" fmla="*/ 3 h 7"/>
                  <a:gd name="T6" fmla="*/ 1 w 6"/>
                  <a:gd name="T7" fmla="*/ 6 h 7"/>
                  <a:gd name="T8" fmla="*/ 6 w 6"/>
                  <a:gd name="T9" fmla="*/ 2 h 7"/>
                </a:gdLst>
                <a:ahLst/>
                <a:cxnLst>
                  <a:cxn ang="0">
                    <a:pos x="T0" y="T1"/>
                  </a:cxn>
                  <a:cxn ang="0">
                    <a:pos x="T2" y="T3"/>
                  </a:cxn>
                  <a:cxn ang="0">
                    <a:pos x="T4" y="T5"/>
                  </a:cxn>
                  <a:cxn ang="0">
                    <a:pos x="T6" y="T7"/>
                  </a:cxn>
                  <a:cxn ang="0">
                    <a:pos x="T8" y="T9"/>
                  </a:cxn>
                </a:cxnLst>
                <a:rect l="0" t="0" r="r" b="b"/>
                <a:pathLst>
                  <a:path w="6" h="7">
                    <a:moveTo>
                      <a:pt x="6" y="2"/>
                    </a:moveTo>
                    <a:cubicBezTo>
                      <a:pt x="5" y="2"/>
                      <a:pt x="4" y="1"/>
                      <a:pt x="2" y="0"/>
                    </a:cubicBezTo>
                    <a:cubicBezTo>
                      <a:pt x="1" y="0"/>
                      <a:pt x="0" y="1"/>
                      <a:pt x="0" y="3"/>
                    </a:cubicBezTo>
                    <a:cubicBezTo>
                      <a:pt x="0" y="4"/>
                      <a:pt x="0" y="5"/>
                      <a:pt x="1" y="6"/>
                    </a:cubicBezTo>
                    <a:cubicBezTo>
                      <a:pt x="2" y="7"/>
                      <a:pt x="6" y="5"/>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6" name="Freeform 424">
                <a:extLst>
                  <a:ext uri="{FF2B5EF4-FFF2-40B4-BE49-F238E27FC236}">
                    <a16:creationId xmlns:a16="http://schemas.microsoft.com/office/drawing/2014/main" id="{6C4C6630-3019-4633-BE7E-B3D96CC38E8C}"/>
                  </a:ext>
                </a:extLst>
              </p:cNvPr>
              <p:cNvSpPr>
                <a:spLocks/>
              </p:cNvSpPr>
              <p:nvPr/>
            </p:nvSpPr>
            <p:spPr bwMode="auto">
              <a:xfrm>
                <a:off x="4185" y="3597"/>
                <a:ext cx="5" cy="3"/>
              </a:xfrm>
              <a:custGeom>
                <a:avLst/>
                <a:gdLst>
                  <a:gd name="T0" fmla="*/ 4 w 9"/>
                  <a:gd name="T1" fmla="*/ 5 h 5"/>
                  <a:gd name="T2" fmla="*/ 7 w 9"/>
                  <a:gd name="T3" fmla="*/ 5 h 5"/>
                  <a:gd name="T4" fmla="*/ 9 w 9"/>
                  <a:gd name="T5" fmla="*/ 3 h 5"/>
                  <a:gd name="T6" fmla="*/ 7 w 9"/>
                  <a:gd name="T7" fmla="*/ 1 h 5"/>
                  <a:gd name="T8" fmla="*/ 5 w 9"/>
                  <a:gd name="T9" fmla="*/ 1 h 5"/>
                  <a:gd name="T10" fmla="*/ 4 w 9"/>
                  <a:gd name="T11" fmla="*/ 1 h 5"/>
                  <a:gd name="T12" fmla="*/ 0 w 9"/>
                  <a:gd name="T13" fmla="*/ 3 h 5"/>
                  <a:gd name="T14" fmla="*/ 4 w 9"/>
                  <a:gd name="T15" fmla="*/ 5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5">
                    <a:moveTo>
                      <a:pt x="4" y="5"/>
                    </a:moveTo>
                    <a:cubicBezTo>
                      <a:pt x="5" y="5"/>
                      <a:pt x="6" y="5"/>
                      <a:pt x="7" y="5"/>
                    </a:cubicBezTo>
                    <a:cubicBezTo>
                      <a:pt x="8" y="4"/>
                      <a:pt x="8" y="3"/>
                      <a:pt x="9" y="3"/>
                    </a:cubicBezTo>
                    <a:cubicBezTo>
                      <a:pt x="9" y="2"/>
                      <a:pt x="8" y="1"/>
                      <a:pt x="7" y="1"/>
                    </a:cubicBezTo>
                    <a:cubicBezTo>
                      <a:pt x="7" y="0"/>
                      <a:pt x="6" y="0"/>
                      <a:pt x="5" y="1"/>
                    </a:cubicBezTo>
                    <a:cubicBezTo>
                      <a:pt x="5" y="1"/>
                      <a:pt x="4" y="1"/>
                      <a:pt x="4" y="1"/>
                    </a:cubicBezTo>
                    <a:cubicBezTo>
                      <a:pt x="2" y="1"/>
                      <a:pt x="1" y="1"/>
                      <a:pt x="0" y="3"/>
                    </a:cubicBezTo>
                    <a:cubicBezTo>
                      <a:pt x="0" y="4"/>
                      <a:pt x="1" y="5"/>
                      <a:pt x="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7" name="Freeform 425">
                <a:extLst>
                  <a:ext uri="{FF2B5EF4-FFF2-40B4-BE49-F238E27FC236}">
                    <a16:creationId xmlns:a16="http://schemas.microsoft.com/office/drawing/2014/main" id="{F9CF3761-AEAC-493D-A5C9-17599AF286D1}"/>
                  </a:ext>
                </a:extLst>
              </p:cNvPr>
              <p:cNvSpPr>
                <a:spLocks/>
              </p:cNvSpPr>
              <p:nvPr/>
            </p:nvSpPr>
            <p:spPr bwMode="auto">
              <a:xfrm>
                <a:off x="3225" y="2730"/>
                <a:ext cx="3" cy="4"/>
              </a:xfrm>
              <a:custGeom>
                <a:avLst/>
                <a:gdLst>
                  <a:gd name="T0" fmla="*/ 3 w 5"/>
                  <a:gd name="T1" fmla="*/ 8 h 8"/>
                  <a:gd name="T2" fmla="*/ 5 w 5"/>
                  <a:gd name="T3" fmla="*/ 4 h 8"/>
                  <a:gd name="T4" fmla="*/ 4 w 5"/>
                  <a:gd name="T5" fmla="*/ 1 h 8"/>
                  <a:gd name="T6" fmla="*/ 0 w 5"/>
                  <a:gd name="T7" fmla="*/ 3 h 8"/>
                  <a:gd name="T8" fmla="*/ 3 w 5"/>
                  <a:gd name="T9" fmla="*/ 8 h 8"/>
                </a:gdLst>
                <a:ahLst/>
                <a:cxnLst>
                  <a:cxn ang="0">
                    <a:pos x="T0" y="T1"/>
                  </a:cxn>
                  <a:cxn ang="0">
                    <a:pos x="T2" y="T3"/>
                  </a:cxn>
                  <a:cxn ang="0">
                    <a:pos x="T4" y="T5"/>
                  </a:cxn>
                  <a:cxn ang="0">
                    <a:pos x="T6" y="T7"/>
                  </a:cxn>
                  <a:cxn ang="0">
                    <a:pos x="T8" y="T9"/>
                  </a:cxn>
                </a:cxnLst>
                <a:rect l="0" t="0" r="r" b="b"/>
                <a:pathLst>
                  <a:path w="5" h="8">
                    <a:moveTo>
                      <a:pt x="3" y="8"/>
                    </a:moveTo>
                    <a:cubicBezTo>
                      <a:pt x="4" y="7"/>
                      <a:pt x="4" y="6"/>
                      <a:pt x="5" y="4"/>
                    </a:cubicBezTo>
                    <a:cubicBezTo>
                      <a:pt x="5" y="3"/>
                      <a:pt x="4" y="2"/>
                      <a:pt x="4" y="1"/>
                    </a:cubicBezTo>
                    <a:cubicBezTo>
                      <a:pt x="3" y="0"/>
                      <a:pt x="0" y="2"/>
                      <a:pt x="0" y="3"/>
                    </a:cubicBezTo>
                    <a:cubicBezTo>
                      <a:pt x="0" y="6"/>
                      <a:pt x="1" y="7"/>
                      <a:pt x="3"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8" name="Freeform 426">
                <a:extLst>
                  <a:ext uri="{FF2B5EF4-FFF2-40B4-BE49-F238E27FC236}">
                    <a16:creationId xmlns:a16="http://schemas.microsoft.com/office/drawing/2014/main" id="{B9148CDF-870D-4927-BFFF-56B637F31AD3}"/>
                  </a:ext>
                </a:extLst>
              </p:cNvPr>
              <p:cNvSpPr>
                <a:spLocks/>
              </p:cNvSpPr>
              <p:nvPr/>
            </p:nvSpPr>
            <p:spPr bwMode="auto">
              <a:xfrm>
                <a:off x="3605" y="3621"/>
                <a:ext cx="3" cy="3"/>
              </a:xfrm>
              <a:custGeom>
                <a:avLst/>
                <a:gdLst>
                  <a:gd name="T0" fmla="*/ 5 w 5"/>
                  <a:gd name="T1" fmla="*/ 5 h 7"/>
                  <a:gd name="T2" fmla="*/ 3 w 5"/>
                  <a:gd name="T3" fmla="*/ 1 h 7"/>
                  <a:gd name="T4" fmla="*/ 0 w 5"/>
                  <a:gd name="T5" fmla="*/ 4 h 7"/>
                  <a:gd name="T6" fmla="*/ 2 w 5"/>
                  <a:gd name="T7" fmla="*/ 6 h 7"/>
                  <a:gd name="T8" fmla="*/ 5 w 5"/>
                  <a:gd name="T9" fmla="*/ 5 h 7"/>
                </a:gdLst>
                <a:ahLst/>
                <a:cxnLst>
                  <a:cxn ang="0">
                    <a:pos x="T0" y="T1"/>
                  </a:cxn>
                  <a:cxn ang="0">
                    <a:pos x="T2" y="T3"/>
                  </a:cxn>
                  <a:cxn ang="0">
                    <a:pos x="T4" y="T5"/>
                  </a:cxn>
                  <a:cxn ang="0">
                    <a:pos x="T6" y="T7"/>
                  </a:cxn>
                  <a:cxn ang="0">
                    <a:pos x="T8" y="T9"/>
                  </a:cxn>
                </a:cxnLst>
                <a:rect l="0" t="0" r="r" b="b"/>
                <a:pathLst>
                  <a:path w="5" h="7">
                    <a:moveTo>
                      <a:pt x="5" y="5"/>
                    </a:moveTo>
                    <a:cubicBezTo>
                      <a:pt x="5" y="4"/>
                      <a:pt x="5" y="2"/>
                      <a:pt x="3" y="1"/>
                    </a:cubicBezTo>
                    <a:cubicBezTo>
                      <a:pt x="2" y="0"/>
                      <a:pt x="0" y="2"/>
                      <a:pt x="0" y="4"/>
                    </a:cubicBezTo>
                    <a:cubicBezTo>
                      <a:pt x="1" y="5"/>
                      <a:pt x="1" y="6"/>
                      <a:pt x="2" y="6"/>
                    </a:cubicBezTo>
                    <a:cubicBezTo>
                      <a:pt x="3" y="7"/>
                      <a:pt x="4" y="7"/>
                      <a:pt x="5"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9" name="Freeform 427">
                <a:extLst>
                  <a:ext uri="{FF2B5EF4-FFF2-40B4-BE49-F238E27FC236}">
                    <a16:creationId xmlns:a16="http://schemas.microsoft.com/office/drawing/2014/main" id="{907DB1F3-974A-4E63-9781-28A53FB2BEE0}"/>
                  </a:ext>
                </a:extLst>
              </p:cNvPr>
              <p:cNvSpPr>
                <a:spLocks/>
              </p:cNvSpPr>
              <p:nvPr/>
            </p:nvSpPr>
            <p:spPr bwMode="auto">
              <a:xfrm>
                <a:off x="3222" y="2789"/>
                <a:ext cx="3" cy="3"/>
              </a:xfrm>
              <a:custGeom>
                <a:avLst/>
                <a:gdLst>
                  <a:gd name="T0" fmla="*/ 2 w 5"/>
                  <a:gd name="T1" fmla="*/ 1 h 6"/>
                  <a:gd name="T2" fmla="*/ 0 w 5"/>
                  <a:gd name="T3" fmla="*/ 4 h 6"/>
                  <a:gd name="T4" fmla="*/ 1 w 5"/>
                  <a:gd name="T5" fmla="*/ 6 h 6"/>
                  <a:gd name="T6" fmla="*/ 4 w 5"/>
                  <a:gd name="T7" fmla="*/ 6 h 6"/>
                  <a:gd name="T8" fmla="*/ 5 w 5"/>
                  <a:gd name="T9" fmla="*/ 2 h 6"/>
                  <a:gd name="T10" fmla="*/ 2 w 5"/>
                  <a:gd name="T11" fmla="*/ 1 h 6"/>
                </a:gdLst>
                <a:ahLst/>
                <a:cxnLst>
                  <a:cxn ang="0">
                    <a:pos x="T0" y="T1"/>
                  </a:cxn>
                  <a:cxn ang="0">
                    <a:pos x="T2" y="T3"/>
                  </a:cxn>
                  <a:cxn ang="0">
                    <a:pos x="T4" y="T5"/>
                  </a:cxn>
                  <a:cxn ang="0">
                    <a:pos x="T6" y="T7"/>
                  </a:cxn>
                  <a:cxn ang="0">
                    <a:pos x="T8" y="T9"/>
                  </a:cxn>
                  <a:cxn ang="0">
                    <a:pos x="T10" y="T11"/>
                  </a:cxn>
                </a:cxnLst>
                <a:rect l="0" t="0" r="r" b="b"/>
                <a:pathLst>
                  <a:path w="5" h="6">
                    <a:moveTo>
                      <a:pt x="2" y="1"/>
                    </a:moveTo>
                    <a:cubicBezTo>
                      <a:pt x="1" y="1"/>
                      <a:pt x="0" y="3"/>
                      <a:pt x="0" y="4"/>
                    </a:cubicBezTo>
                    <a:cubicBezTo>
                      <a:pt x="0" y="5"/>
                      <a:pt x="1" y="6"/>
                      <a:pt x="1" y="6"/>
                    </a:cubicBezTo>
                    <a:cubicBezTo>
                      <a:pt x="2" y="6"/>
                      <a:pt x="3" y="6"/>
                      <a:pt x="4" y="6"/>
                    </a:cubicBezTo>
                    <a:cubicBezTo>
                      <a:pt x="4" y="5"/>
                      <a:pt x="5" y="3"/>
                      <a:pt x="5" y="2"/>
                    </a:cubicBezTo>
                    <a:cubicBezTo>
                      <a:pt x="4" y="0"/>
                      <a:pt x="4"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0" name="Freeform 428">
                <a:extLst>
                  <a:ext uri="{FF2B5EF4-FFF2-40B4-BE49-F238E27FC236}">
                    <a16:creationId xmlns:a16="http://schemas.microsoft.com/office/drawing/2014/main" id="{A411D80A-69F8-49C5-A0A7-AB15B6FE7CE6}"/>
                  </a:ext>
                </a:extLst>
              </p:cNvPr>
              <p:cNvSpPr>
                <a:spLocks/>
              </p:cNvSpPr>
              <p:nvPr/>
            </p:nvSpPr>
            <p:spPr bwMode="auto">
              <a:xfrm>
                <a:off x="3441" y="3260"/>
                <a:ext cx="4" cy="3"/>
              </a:xfrm>
              <a:custGeom>
                <a:avLst/>
                <a:gdLst>
                  <a:gd name="T0" fmla="*/ 5 w 8"/>
                  <a:gd name="T1" fmla="*/ 2 h 6"/>
                  <a:gd name="T2" fmla="*/ 4 w 8"/>
                  <a:gd name="T3" fmla="*/ 1 h 6"/>
                  <a:gd name="T4" fmla="*/ 1 w 8"/>
                  <a:gd name="T5" fmla="*/ 1 h 6"/>
                  <a:gd name="T6" fmla="*/ 0 w 8"/>
                  <a:gd name="T7" fmla="*/ 4 h 6"/>
                  <a:gd name="T8" fmla="*/ 2 w 8"/>
                  <a:gd name="T9" fmla="*/ 6 h 6"/>
                  <a:gd name="T10" fmla="*/ 8 w 8"/>
                  <a:gd name="T11" fmla="*/ 6 h 6"/>
                  <a:gd name="T12" fmla="*/ 8 w 8"/>
                  <a:gd name="T13" fmla="*/ 3 h 6"/>
                  <a:gd name="T14" fmla="*/ 5 w 8"/>
                  <a:gd name="T15" fmla="*/ 2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 h="6">
                    <a:moveTo>
                      <a:pt x="5" y="2"/>
                    </a:moveTo>
                    <a:cubicBezTo>
                      <a:pt x="5" y="2"/>
                      <a:pt x="4" y="1"/>
                      <a:pt x="4" y="1"/>
                    </a:cubicBezTo>
                    <a:cubicBezTo>
                      <a:pt x="3" y="0"/>
                      <a:pt x="2" y="0"/>
                      <a:pt x="1" y="1"/>
                    </a:cubicBezTo>
                    <a:cubicBezTo>
                      <a:pt x="1" y="2"/>
                      <a:pt x="0" y="3"/>
                      <a:pt x="0" y="4"/>
                    </a:cubicBezTo>
                    <a:cubicBezTo>
                      <a:pt x="0" y="4"/>
                      <a:pt x="1" y="6"/>
                      <a:pt x="2" y="6"/>
                    </a:cubicBezTo>
                    <a:cubicBezTo>
                      <a:pt x="4" y="6"/>
                      <a:pt x="6" y="6"/>
                      <a:pt x="8" y="6"/>
                    </a:cubicBezTo>
                    <a:cubicBezTo>
                      <a:pt x="8" y="5"/>
                      <a:pt x="8" y="4"/>
                      <a:pt x="8" y="3"/>
                    </a:cubicBezTo>
                    <a:cubicBezTo>
                      <a:pt x="7" y="3"/>
                      <a:pt x="6" y="2"/>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1" name="Freeform 429">
                <a:extLst>
                  <a:ext uri="{FF2B5EF4-FFF2-40B4-BE49-F238E27FC236}">
                    <a16:creationId xmlns:a16="http://schemas.microsoft.com/office/drawing/2014/main" id="{006CA973-6527-49B9-8824-840F714C5545}"/>
                  </a:ext>
                </a:extLst>
              </p:cNvPr>
              <p:cNvSpPr>
                <a:spLocks/>
              </p:cNvSpPr>
              <p:nvPr/>
            </p:nvSpPr>
            <p:spPr bwMode="auto">
              <a:xfrm>
                <a:off x="3445" y="3263"/>
                <a:ext cx="0" cy="0"/>
              </a:xfrm>
              <a:custGeom>
                <a:avLst/>
                <a:gdLst>
                  <a:gd name="T0" fmla="*/ 0 h 1"/>
                  <a:gd name="T1" fmla="*/ 1 h 1"/>
                  <a:gd name="T2" fmla="*/ 0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1"/>
                    </a:cubicBez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2" name="Freeform 430">
                <a:extLst>
                  <a:ext uri="{FF2B5EF4-FFF2-40B4-BE49-F238E27FC236}">
                    <a16:creationId xmlns:a16="http://schemas.microsoft.com/office/drawing/2014/main" id="{CD74AC14-55A8-4209-8B34-FD817F7A3BCA}"/>
                  </a:ext>
                </a:extLst>
              </p:cNvPr>
              <p:cNvSpPr>
                <a:spLocks/>
              </p:cNvSpPr>
              <p:nvPr/>
            </p:nvSpPr>
            <p:spPr bwMode="auto">
              <a:xfrm>
                <a:off x="4267" y="3873"/>
                <a:ext cx="3" cy="5"/>
              </a:xfrm>
              <a:custGeom>
                <a:avLst/>
                <a:gdLst>
                  <a:gd name="T0" fmla="*/ 5 w 6"/>
                  <a:gd name="T1" fmla="*/ 7 h 9"/>
                  <a:gd name="T2" fmla="*/ 6 w 6"/>
                  <a:gd name="T3" fmla="*/ 4 h 9"/>
                  <a:gd name="T4" fmla="*/ 6 w 6"/>
                  <a:gd name="T5" fmla="*/ 3 h 9"/>
                  <a:gd name="T6" fmla="*/ 4 w 6"/>
                  <a:gd name="T7" fmla="*/ 0 h 9"/>
                  <a:gd name="T8" fmla="*/ 1 w 6"/>
                  <a:gd name="T9" fmla="*/ 2 h 9"/>
                  <a:gd name="T10" fmla="*/ 0 w 6"/>
                  <a:gd name="T11" fmla="*/ 6 h 9"/>
                  <a:gd name="T12" fmla="*/ 2 w 6"/>
                  <a:gd name="T13" fmla="*/ 8 h 9"/>
                  <a:gd name="T14" fmla="*/ 5 w 6"/>
                  <a:gd name="T15" fmla="*/ 7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9">
                    <a:moveTo>
                      <a:pt x="5" y="7"/>
                    </a:moveTo>
                    <a:cubicBezTo>
                      <a:pt x="5" y="6"/>
                      <a:pt x="5" y="5"/>
                      <a:pt x="6" y="4"/>
                    </a:cubicBezTo>
                    <a:cubicBezTo>
                      <a:pt x="6" y="4"/>
                      <a:pt x="6" y="3"/>
                      <a:pt x="6" y="3"/>
                    </a:cubicBezTo>
                    <a:cubicBezTo>
                      <a:pt x="5" y="2"/>
                      <a:pt x="5" y="0"/>
                      <a:pt x="4" y="0"/>
                    </a:cubicBezTo>
                    <a:cubicBezTo>
                      <a:pt x="3" y="0"/>
                      <a:pt x="2" y="1"/>
                      <a:pt x="1" y="2"/>
                    </a:cubicBezTo>
                    <a:cubicBezTo>
                      <a:pt x="1" y="3"/>
                      <a:pt x="0" y="4"/>
                      <a:pt x="0" y="6"/>
                    </a:cubicBezTo>
                    <a:cubicBezTo>
                      <a:pt x="0" y="7"/>
                      <a:pt x="1" y="8"/>
                      <a:pt x="2" y="8"/>
                    </a:cubicBezTo>
                    <a:cubicBezTo>
                      <a:pt x="3" y="9"/>
                      <a:pt x="4" y="8"/>
                      <a:pt x="5"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3" name="Freeform 431">
                <a:extLst>
                  <a:ext uri="{FF2B5EF4-FFF2-40B4-BE49-F238E27FC236}">
                    <a16:creationId xmlns:a16="http://schemas.microsoft.com/office/drawing/2014/main" id="{D0562F71-D5AE-4587-8916-A511F4CDB6DA}"/>
                  </a:ext>
                </a:extLst>
              </p:cNvPr>
              <p:cNvSpPr>
                <a:spLocks/>
              </p:cNvSpPr>
              <p:nvPr/>
            </p:nvSpPr>
            <p:spPr bwMode="auto">
              <a:xfrm>
                <a:off x="4197" y="3553"/>
                <a:ext cx="4" cy="3"/>
              </a:xfrm>
              <a:custGeom>
                <a:avLst/>
                <a:gdLst>
                  <a:gd name="T0" fmla="*/ 5 w 7"/>
                  <a:gd name="T1" fmla="*/ 6 h 6"/>
                  <a:gd name="T2" fmla="*/ 7 w 7"/>
                  <a:gd name="T3" fmla="*/ 4 h 6"/>
                  <a:gd name="T4" fmla="*/ 7 w 7"/>
                  <a:gd name="T5" fmla="*/ 2 h 6"/>
                  <a:gd name="T6" fmla="*/ 3 w 7"/>
                  <a:gd name="T7" fmla="*/ 0 h 6"/>
                  <a:gd name="T8" fmla="*/ 0 w 7"/>
                  <a:gd name="T9" fmla="*/ 4 h 6"/>
                  <a:gd name="T10" fmla="*/ 5 w 7"/>
                  <a:gd name="T11" fmla="*/ 6 h 6"/>
                </a:gdLst>
                <a:ahLst/>
                <a:cxnLst>
                  <a:cxn ang="0">
                    <a:pos x="T0" y="T1"/>
                  </a:cxn>
                  <a:cxn ang="0">
                    <a:pos x="T2" y="T3"/>
                  </a:cxn>
                  <a:cxn ang="0">
                    <a:pos x="T4" y="T5"/>
                  </a:cxn>
                  <a:cxn ang="0">
                    <a:pos x="T6" y="T7"/>
                  </a:cxn>
                  <a:cxn ang="0">
                    <a:pos x="T8" y="T9"/>
                  </a:cxn>
                  <a:cxn ang="0">
                    <a:pos x="T10" y="T11"/>
                  </a:cxn>
                </a:cxnLst>
                <a:rect l="0" t="0" r="r" b="b"/>
                <a:pathLst>
                  <a:path w="7" h="6">
                    <a:moveTo>
                      <a:pt x="5" y="6"/>
                    </a:moveTo>
                    <a:cubicBezTo>
                      <a:pt x="5" y="5"/>
                      <a:pt x="6" y="4"/>
                      <a:pt x="7" y="4"/>
                    </a:cubicBezTo>
                    <a:cubicBezTo>
                      <a:pt x="7" y="3"/>
                      <a:pt x="7" y="3"/>
                      <a:pt x="7" y="2"/>
                    </a:cubicBezTo>
                    <a:cubicBezTo>
                      <a:pt x="6" y="1"/>
                      <a:pt x="4" y="0"/>
                      <a:pt x="3" y="0"/>
                    </a:cubicBezTo>
                    <a:cubicBezTo>
                      <a:pt x="1" y="1"/>
                      <a:pt x="0" y="3"/>
                      <a:pt x="0" y="4"/>
                    </a:cubicBezTo>
                    <a:cubicBezTo>
                      <a:pt x="1" y="5"/>
                      <a:pt x="3" y="6"/>
                      <a:pt x="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4" name="Freeform 432">
                <a:extLst>
                  <a:ext uri="{FF2B5EF4-FFF2-40B4-BE49-F238E27FC236}">
                    <a16:creationId xmlns:a16="http://schemas.microsoft.com/office/drawing/2014/main" id="{8255CC6E-7D1B-485C-AB7C-6D3602C199F1}"/>
                  </a:ext>
                </a:extLst>
              </p:cNvPr>
              <p:cNvSpPr>
                <a:spLocks/>
              </p:cNvSpPr>
              <p:nvPr/>
            </p:nvSpPr>
            <p:spPr bwMode="auto">
              <a:xfrm>
                <a:off x="2825" y="3886"/>
                <a:ext cx="3" cy="3"/>
              </a:xfrm>
              <a:custGeom>
                <a:avLst/>
                <a:gdLst>
                  <a:gd name="T0" fmla="*/ 5 w 6"/>
                  <a:gd name="T1" fmla="*/ 6 h 6"/>
                  <a:gd name="T2" fmla="*/ 6 w 6"/>
                  <a:gd name="T3" fmla="*/ 5 h 6"/>
                  <a:gd name="T4" fmla="*/ 3 w 6"/>
                  <a:gd name="T5" fmla="*/ 0 h 6"/>
                  <a:gd name="T6" fmla="*/ 1 w 6"/>
                  <a:gd name="T7" fmla="*/ 1 h 6"/>
                  <a:gd name="T8" fmla="*/ 4 w 6"/>
                  <a:gd name="T9" fmla="*/ 6 h 6"/>
                  <a:gd name="T10" fmla="*/ 5 w 6"/>
                  <a:gd name="T11" fmla="*/ 6 h 6"/>
                </a:gdLst>
                <a:ahLst/>
                <a:cxnLst>
                  <a:cxn ang="0">
                    <a:pos x="T0" y="T1"/>
                  </a:cxn>
                  <a:cxn ang="0">
                    <a:pos x="T2" y="T3"/>
                  </a:cxn>
                  <a:cxn ang="0">
                    <a:pos x="T4" y="T5"/>
                  </a:cxn>
                  <a:cxn ang="0">
                    <a:pos x="T6" y="T7"/>
                  </a:cxn>
                  <a:cxn ang="0">
                    <a:pos x="T8" y="T9"/>
                  </a:cxn>
                  <a:cxn ang="0">
                    <a:pos x="T10" y="T11"/>
                  </a:cxn>
                </a:cxnLst>
                <a:rect l="0" t="0" r="r" b="b"/>
                <a:pathLst>
                  <a:path w="6" h="6">
                    <a:moveTo>
                      <a:pt x="5" y="6"/>
                    </a:moveTo>
                    <a:cubicBezTo>
                      <a:pt x="6" y="6"/>
                      <a:pt x="6" y="5"/>
                      <a:pt x="6" y="5"/>
                    </a:cubicBezTo>
                    <a:cubicBezTo>
                      <a:pt x="6" y="3"/>
                      <a:pt x="5" y="1"/>
                      <a:pt x="3" y="0"/>
                    </a:cubicBezTo>
                    <a:cubicBezTo>
                      <a:pt x="3" y="0"/>
                      <a:pt x="1" y="1"/>
                      <a:pt x="1" y="1"/>
                    </a:cubicBezTo>
                    <a:cubicBezTo>
                      <a:pt x="0" y="3"/>
                      <a:pt x="1" y="5"/>
                      <a:pt x="4" y="6"/>
                    </a:cubicBezTo>
                    <a:cubicBezTo>
                      <a:pt x="4" y="6"/>
                      <a:pt x="5" y="6"/>
                      <a:pt x="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5" name="Freeform 433">
                <a:extLst>
                  <a:ext uri="{FF2B5EF4-FFF2-40B4-BE49-F238E27FC236}">
                    <a16:creationId xmlns:a16="http://schemas.microsoft.com/office/drawing/2014/main" id="{8130856A-E4B8-4ED3-B134-DEE88FFDE098}"/>
                  </a:ext>
                </a:extLst>
              </p:cNvPr>
              <p:cNvSpPr>
                <a:spLocks/>
              </p:cNvSpPr>
              <p:nvPr/>
            </p:nvSpPr>
            <p:spPr bwMode="auto">
              <a:xfrm>
                <a:off x="4256" y="3644"/>
                <a:ext cx="3" cy="3"/>
              </a:xfrm>
              <a:custGeom>
                <a:avLst/>
                <a:gdLst>
                  <a:gd name="T0" fmla="*/ 0 w 6"/>
                  <a:gd name="T1" fmla="*/ 4 h 6"/>
                  <a:gd name="T2" fmla="*/ 3 w 6"/>
                  <a:gd name="T3" fmla="*/ 6 h 6"/>
                  <a:gd name="T4" fmla="*/ 6 w 6"/>
                  <a:gd name="T5" fmla="*/ 4 h 6"/>
                  <a:gd name="T6" fmla="*/ 5 w 6"/>
                  <a:gd name="T7" fmla="*/ 2 h 6"/>
                  <a:gd name="T8" fmla="*/ 3 w 6"/>
                  <a:gd name="T9" fmla="*/ 1 h 6"/>
                  <a:gd name="T10" fmla="*/ 0 w 6"/>
                  <a:gd name="T11" fmla="*/ 4 h 6"/>
                </a:gdLst>
                <a:ahLst/>
                <a:cxnLst>
                  <a:cxn ang="0">
                    <a:pos x="T0" y="T1"/>
                  </a:cxn>
                  <a:cxn ang="0">
                    <a:pos x="T2" y="T3"/>
                  </a:cxn>
                  <a:cxn ang="0">
                    <a:pos x="T4" y="T5"/>
                  </a:cxn>
                  <a:cxn ang="0">
                    <a:pos x="T6" y="T7"/>
                  </a:cxn>
                  <a:cxn ang="0">
                    <a:pos x="T8" y="T9"/>
                  </a:cxn>
                  <a:cxn ang="0">
                    <a:pos x="T10" y="T11"/>
                  </a:cxn>
                </a:cxnLst>
                <a:rect l="0" t="0" r="r" b="b"/>
                <a:pathLst>
                  <a:path w="6" h="6">
                    <a:moveTo>
                      <a:pt x="0" y="4"/>
                    </a:moveTo>
                    <a:cubicBezTo>
                      <a:pt x="1" y="5"/>
                      <a:pt x="3" y="5"/>
                      <a:pt x="3" y="6"/>
                    </a:cubicBezTo>
                    <a:cubicBezTo>
                      <a:pt x="5" y="5"/>
                      <a:pt x="6" y="5"/>
                      <a:pt x="6" y="4"/>
                    </a:cubicBezTo>
                    <a:cubicBezTo>
                      <a:pt x="6" y="4"/>
                      <a:pt x="6" y="2"/>
                      <a:pt x="5" y="2"/>
                    </a:cubicBezTo>
                    <a:cubicBezTo>
                      <a:pt x="5" y="1"/>
                      <a:pt x="4" y="1"/>
                      <a:pt x="3" y="1"/>
                    </a:cubicBezTo>
                    <a:cubicBezTo>
                      <a:pt x="1" y="0"/>
                      <a:pt x="0" y="2"/>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6" name="Freeform 434">
                <a:extLst>
                  <a:ext uri="{FF2B5EF4-FFF2-40B4-BE49-F238E27FC236}">
                    <a16:creationId xmlns:a16="http://schemas.microsoft.com/office/drawing/2014/main" id="{E36F7FB1-2D9A-48B2-994C-1710A79E8F5B}"/>
                  </a:ext>
                </a:extLst>
              </p:cNvPr>
              <p:cNvSpPr>
                <a:spLocks/>
              </p:cNvSpPr>
              <p:nvPr/>
            </p:nvSpPr>
            <p:spPr bwMode="auto">
              <a:xfrm>
                <a:off x="3109" y="2703"/>
                <a:ext cx="3" cy="3"/>
              </a:xfrm>
              <a:custGeom>
                <a:avLst/>
                <a:gdLst>
                  <a:gd name="T0" fmla="*/ 5 w 6"/>
                  <a:gd name="T1" fmla="*/ 6 h 6"/>
                  <a:gd name="T2" fmla="*/ 6 w 6"/>
                  <a:gd name="T3" fmla="*/ 5 h 6"/>
                  <a:gd name="T4" fmla="*/ 3 w 6"/>
                  <a:gd name="T5" fmla="*/ 0 h 6"/>
                  <a:gd name="T6" fmla="*/ 2 w 6"/>
                  <a:gd name="T7" fmla="*/ 1 h 6"/>
                  <a:gd name="T8" fmla="*/ 2 w 6"/>
                  <a:gd name="T9" fmla="*/ 5 h 6"/>
                  <a:gd name="T10" fmla="*/ 5 w 6"/>
                  <a:gd name="T11" fmla="*/ 6 h 6"/>
                </a:gdLst>
                <a:ahLst/>
                <a:cxnLst>
                  <a:cxn ang="0">
                    <a:pos x="T0" y="T1"/>
                  </a:cxn>
                  <a:cxn ang="0">
                    <a:pos x="T2" y="T3"/>
                  </a:cxn>
                  <a:cxn ang="0">
                    <a:pos x="T4" y="T5"/>
                  </a:cxn>
                  <a:cxn ang="0">
                    <a:pos x="T6" y="T7"/>
                  </a:cxn>
                  <a:cxn ang="0">
                    <a:pos x="T8" y="T9"/>
                  </a:cxn>
                  <a:cxn ang="0">
                    <a:pos x="T10" y="T11"/>
                  </a:cxn>
                </a:cxnLst>
                <a:rect l="0" t="0" r="r" b="b"/>
                <a:pathLst>
                  <a:path w="6" h="6">
                    <a:moveTo>
                      <a:pt x="5" y="6"/>
                    </a:moveTo>
                    <a:cubicBezTo>
                      <a:pt x="5" y="6"/>
                      <a:pt x="6" y="5"/>
                      <a:pt x="6" y="5"/>
                    </a:cubicBezTo>
                    <a:cubicBezTo>
                      <a:pt x="6" y="2"/>
                      <a:pt x="5" y="0"/>
                      <a:pt x="3" y="0"/>
                    </a:cubicBezTo>
                    <a:cubicBezTo>
                      <a:pt x="2" y="0"/>
                      <a:pt x="2" y="0"/>
                      <a:pt x="2" y="1"/>
                    </a:cubicBezTo>
                    <a:cubicBezTo>
                      <a:pt x="0" y="2"/>
                      <a:pt x="1" y="3"/>
                      <a:pt x="2" y="5"/>
                    </a:cubicBezTo>
                    <a:cubicBezTo>
                      <a:pt x="3" y="5"/>
                      <a:pt x="4" y="6"/>
                      <a:pt x="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7" name="Freeform 435">
                <a:extLst>
                  <a:ext uri="{FF2B5EF4-FFF2-40B4-BE49-F238E27FC236}">
                    <a16:creationId xmlns:a16="http://schemas.microsoft.com/office/drawing/2014/main" id="{F75E4149-35D0-4601-A163-F33536BB1C5A}"/>
                  </a:ext>
                </a:extLst>
              </p:cNvPr>
              <p:cNvSpPr>
                <a:spLocks/>
              </p:cNvSpPr>
              <p:nvPr/>
            </p:nvSpPr>
            <p:spPr bwMode="auto">
              <a:xfrm>
                <a:off x="4469" y="3663"/>
                <a:ext cx="3" cy="4"/>
              </a:xfrm>
              <a:custGeom>
                <a:avLst/>
                <a:gdLst>
                  <a:gd name="T0" fmla="*/ 6 w 6"/>
                  <a:gd name="T1" fmla="*/ 4 h 7"/>
                  <a:gd name="T2" fmla="*/ 3 w 6"/>
                  <a:gd name="T3" fmla="*/ 0 h 7"/>
                  <a:gd name="T4" fmla="*/ 2 w 6"/>
                  <a:gd name="T5" fmla="*/ 0 h 7"/>
                  <a:gd name="T6" fmla="*/ 1 w 6"/>
                  <a:gd name="T7" fmla="*/ 1 h 7"/>
                  <a:gd name="T8" fmla="*/ 3 w 6"/>
                  <a:gd name="T9" fmla="*/ 7 h 7"/>
                  <a:gd name="T10" fmla="*/ 6 w 6"/>
                  <a:gd name="T11" fmla="*/ 6 h 7"/>
                  <a:gd name="T12" fmla="*/ 6 w 6"/>
                  <a:gd name="T13" fmla="*/ 4 h 7"/>
                </a:gdLst>
                <a:ahLst/>
                <a:cxnLst>
                  <a:cxn ang="0">
                    <a:pos x="T0" y="T1"/>
                  </a:cxn>
                  <a:cxn ang="0">
                    <a:pos x="T2" y="T3"/>
                  </a:cxn>
                  <a:cxn ang="0">
                    <a:pos x="T4" y="T5"/>
                  </a:cxn>
                  <a:cxn ang="0">
                    <a:pos x="T6" y="T7"/>
                  </a:cxn>
                  <a:cxn ang="0">
                    <a:pos x="T8" y="T9"/>
                  </a:cxn>
                  <a:cxn ang="0">
                    <a:pos x="T10" y="T11"/>
                  </a:cxn>
                  <a:cxn ang="0">
                    <a:pos x="T12" y="T13"/>
                  </a:cxn>
                </a:cxnLst>
                <a:rect l="0" t="0" r="r" b="b"/>
                <a:pathLst>
                  <a:path w="6" h="7">
                    <a:moveTo>
                      <a:pt x="6" y="4"/>
                    </a:moveTo>
                    <a:cubicBezTo>
                      <a:pt x="5" y="3"/>
                      <a:pt x="4" y="2"/>
                      <a:pt x="3" y="0"/>
                    </a:cubicBezTo>
                    <a:cubicBezTo>
                      <a:pt x="3" y="0"/>
                      <a:pt x="2" y="0"/>
                      <a:pt x="2" y="0"/>
                    </a:cubicBezTo>
                    <a:cubicBezTo>
                      <a:pt x="2" y="0"/>
                      <a:pt x="1" y="0"/>
                      <a:pt x="1" y="1"/>
                    </a:cubicBezTo>
                    <a:cubicBezTo>
                      <a:pt x="0" y="4"/>
                      <a:pt x="1" y="7"/>
                      <a:pt x="3" y="7"/>
                    </a:cubicBezTo>
                    <a:cubicBezTo>
                      <a:pt x="4" y="7"/>
                      <a:pt x="5" y="7"/>
                      <a:pt x="6" y="6"/>
                    </a:cubicBezTo>
                    <a:cubicBezTo>
                      <a:pt x="6" y="6"/>
                      <a:pt x="6" y="5"/>
                      <a:pt x="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8" name="Freeform 436">
                <a:extLst>
                  <a:ext uri="{FF2B5EF4-FFF2-40B4-BE49-F238E27FC236}">
                    <a16:creationId xmlns:a16="http://schemas.microsoft.com/office/drawing/2014/main" id="{8E3C59BA-44AF-493B-9789-B80D115BB141}"/>
                  </a:ext>
                </a:extLst>
              </p:cNvPr>
              <p:cNvSpPr>
                <a:spLocks/>
              </p:cNvSpPr>
              <p:nvPr/>
            </p:nvSpPr>
            <p:spPr bwMode="auto">
              <a:xfrm>
                <a:off x="3583" y="2908"/>
                <a:ext cx="5" cy="4"/>
              </a:xfrm>
              <a:custGeom>
                <a:avLst/>
                <a:gdLst>
                  <a:gd name="T0" fmla="*/ 3 w 9"/>
                  <a:gd name="T1" fmla="*/ 0 h 8"/>
                  <a:gd name="T2" fmla="*/ 0 w 9"/>
                  <a:gd name="T3" fmla="*/ 2 h 8"/>
                  <a:gd name="T4" fmla="*/ 0 w 9"/>
                  <a:gd name="T5" fmla="*/ 3 h 8"/>
                  <a:gd name="T6" fmla="*/ 5 w 9"/>
                  <a:gd name="T7" fmla="*/ 7 h 8"/>
                  <a:gd name="T8" fmla="*/ 8 w 9"/>
                  <a:gd name="T9" fmla="*/ 8 h 8"/>
                  <a:gd name="T10" fmla="*/ 8 w 9"/>
                  <a:gd name="T11" fmla="*/ 4 h 8"/>
                  <a:gd name="T12" fmla="*/ 3 w 9"/>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9" h="8">
                    <a:moveTo>
                      <a:pt x="3" y="0"/>
                    </a:moveTo>
                    <a:cubicBezTo>
                      <a:pt x="2" y="1"/>
                      <a:pt x="1" y="1"/>
                      <a:pt x="0" y="2"/>
                    </a:cubicBezTo>
                    <a:cubicBezTo>
                      <a:pt x="0" y="2"/>
                      <a:pt x="0" y="3"/>
                      <a:pt x="0" y="3"/>
                    </a:cubicBezTo>
                    <a:cubicBezTo>
                      <a:pt x="2" y="5"/>
                      <a:pt x="3" y="6"/>
                      <a:pt x="5" y="7"/>
                    </a:cubicBezTo>
                    <a:cubicBezTo>
                      <a:pt x="5" y="8"/>
                      <a:pt x="7" y="8"/>
                      <a:pt x="8" y="8"/>
                    </a:cubicBezTo>
                    <a:cubicBezTo>
                      <a:pt x="9" y="7"/>
                      <a:pt x="9" y="5"/>
                      <a:pt x="8" y="4"/>
                    </a:cubicBezTo>
                    <a:cubicBezTo>
                      <a:pt x="6" y="2"/>
                      <a:pt x="5"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9" name="Freeform 437">
                <a:extLst>
                  <a:ext uri="{FF2B5EF4-FFF2-40B4-BE49-F238E27FC236}">
                    <a16:creationId xmlns:a16="http://schemas.microsoft.com/office/drawing/2014/main" id="{47003C31-0801-4EF9-86C3-A454DCA0F613}"/>
                  </a:ext>
                </a:extLst>
              </p:cNvPr>
              <p:cNvSpPr>
                <a:spLocks/>
              </p:cNvSpPr>
              <p:nvPr/>
            </p:nvSpPr>
            <p:spPr bwMode="auto">
              <a:xfrm>
                <a:off x="4061" y="3512"/>
                <a:ext cx="3" cy="3"/>
              </a:xfrm>
              <a:custGeom>
                <a:avLst/>
                <a:gdLst>
                  <a:gd name="T0" fmla="*/ 6 w 6"/>
                  <a:gd name="T1" fmla="*/ 2 h 6"/>
                  <a:gd name="T2" fmla="*/ 3 w 6"/>
                  <a:gd name="T3" fmla="*/ 0 h 6"/>
                  <a:gd name="T4" fmla="*/ 1 w 6"/>
                  <a:gd name="T5" fmla="*/ 4 h 6"/>
                  <a:gd name="T6" fmla="*/ 3 w 6"/>
                  <a:gd name="T7" fmla="*/ 5 h 6"/>
                  <a:gd name="T8" fmla="*/ 6 w 6"/>
                  <a:gd name="T9" fmla="*/ 2 h 6"/>
                </a:gdLst>
                <a:ahLst/>
                <a:cxnLst>
                  <a:cxn ang="0">
                    <a:pos x="T0" y="T1"/>
                  </a:cxn>
                  <a:cxn ang="0">
                    <a:pos x="T2" y="T3"/>
                  </a:cxn>
                  <a:cxn ang="0">
                    <a:pos x="T4" y="T5"/>
                  </a:cxn>
                  <a:cxn ang="0">
                    <a:pos x="T6" y="T7"/>
                  </a:cxn>
                  <a:cxn ang="0">
                    <a:pos x="T8" y="T9"/>
                  </a:cxn>
                </a:cxnLst>
                <a:rect l="0" t="0" r="r" b="b"/>
                <a:pathLst>
                  <a:path w="6" h="6">
                    <a:moveTo>
                      <a:pt x="6" y="2"/>
                    </a:moveTo>
                    <a:cubicBezTo>
                      <a:pt x="5" y="1"/>
                      <a:pt x="4" y="0"/>
                      <a:pt x="3" y="0"/>
                    </a:cubicBezTo>
                    <a:cubicBezTo>
                      <a:pt x="1" y="0"/>
                      <a:pt x="0" y="2"/>
                      <a:pt x="1" y="4"/>
                    </a:cubicBezTo>
                    <a:cubicBezTo>
                      <a:pt x="1" y="4"/>
                      <a:pt x="2" y="5"/>
                      <a:pt x="3" y="5"/>
                    </a:cubicBezTo>
                    <a:cubicBezTo>
                      <a:pt x="4" y="6"/>
                      <a:pt x="6" y="4"/>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0" name="Freeform 438">
                <a:extLst>
                  <a:ext uri="{FF2B5EF4-FFF2-40B4-BE49-F238E27FC236}">
                    <a16:creationId xmlns:a16="http://schemas.microsoft.com/office/drawing/2014/main" id="{6E4A6C0E-809C-44E6-A9B4-3744D1E721A3}"/>
                  </a:ext>
                </a:extLst>
              </p:cNvPr>
              <p:cNvSpPr>
                <a:spLocks/>
              </p:cNvSpPr>
              <p:nvPr/>
            </p:nvSpPr>
            <p:spPr bwMode="auto">
              <a:xfrm>
                <a:off x="4170" y="3441"/>
                <a:ext cx="3" cy="2"/>
              </a:xfrm>
              <a:custGeom>
                <a:avLst/>
                <a:gdLst>
                  <a:gd name="T0" fmla="*/ 2 w 6"/>
                  <a:gd name="T1" fmla="*/ 1 h 4"/>
                  <a:gd name="T2" fmla="*/ 3 w 6"/>
                  <a:gd name="T3" fmla="*/ 4 h 4"/>
                  <a:gd name="T4" fmla="*/ 5 w 6"/>
                  <a:gd name="T5" fmla="*/ 3 h 4"/>
                  <a:gd name="T6" fmla="*/ 4 w 6"/>
                  <a:gd name="T7" fmla="*/ 0 h 4"/>
                  <a:gd name="T8" fmla="*/ 2 w 6"/>
                  <a:gd name="T9" fmla="*/ 1 h 4"/>
                </a:gdLst>
                <a:ahLst/>
                <a:cxnLst>
                  <a:cxn ang="0">
                    <a:pos x="T0" y="T1"/>
                  </a:cxn>
                  <a:cxn ang="0">
                    <a:pos x="T2" y="T3"/>
                  </a:cxn>
                  <a:cxn ang="0">
                    <a:pos x="T4" y="T5"/>
                  </a:cxn>
                  <a:cxn ang="0">
                    <a:pos x="T6" y="T7"/>
                  </a:cxn>
                  <a:cxn ang="0">
                    <a:pos x="T8" y="T9"/>
                  </a:cxn>
                </a:cxnLst>
                <a:rect l="0" t="0" r="r" b="b"/>
                <a:pathLst>
                  <a:path w="6" h="4">
                    <a:moveTo>
                      <a:pt x="2" y="1"/>
                    </a:moveTo>
                    <a:cubicBezTo>
                      <a:pt x="0" y="2"/>
                      <a:pt x="1" y="4"/>
                      <a:pt x="3" y="4"/>
                    </a:cubicBezTo>
                    <a:cubicBezTo>
                      <a:pt x="4" y="4"/>
                      <a:pt x="4" y="3"/>
                      <a:pt x="5" y="3"/>
                    </a:cubicBezTo>
                    <a:cubicBezTo>
                      <a:pt x="6" y="1"/>
                      <a:pt x="5" y="0"/>
                      <a:pt x="4" y="0"/>
                    </a:cubicBezTo>
                    <a:cubicBezTo>
                      <a:pt x="3" y="0"/>
                      <a:pt x="2"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1" name="Freeform 439">
                <a:extLst>
                  <a:ext uri="{FF2B5EF4-FFF2-40B4-BE49-F238E27FC236}">
                    <a16:creationId xmlns:a16="http://schemas.microsoft.com/office/drawing/2014/main" id="{2D9BE089-422A-4C85-893C-72013607D97E}"/>
                  </a:ext>
                </a:extLst>
              </p:cNvPr>
              <p:cNvSpPr>
                <a:spLocks/>
              </p:cNvSpPr>
              <p:nvPr/>
            </p:nvSpPr>
            <p:spPr bwMode="auto">
              <a:xfrm>
                <a:off x="2888" y="3443"/>
                <a:ext cx="2" cy="1"/>
              </a:xfrm>
              <a:custGeom>
                <a:avLst/>
                <a:gdLst>
                  <a:gd name="T0" fmla="*/ 4 w 4"/>
                  <a:gd name="T1" fmla="*/ 1 h 3"/>
                  <a:gd name="T2" fmla="*/ 2 w 4"/>
                  <a:gd name="T3" fmla="*/ 0 h 3"/>
                  <a:gd name="T4" fmla="*/ 1 w 4"/>
                  <a:gd name="T5" fmla="*/ 1 h 3"/>
                  <a:gd name="T6" fmla="*/ 2 w 4"/>
                  <a:gd name="T7" fmla="*/ 3 h 3"/>
                  <a:gd name="T8" fmla="*/ 4 w 4"/>
                  <a:gd name="T9" fmla="*/ 1 h 3"/>
                </a:gdLst>
                <a:ahLst/>
                <a:cxnLst>
                  <a:cxn ang="0">
                    <a:pos x="T0" y="T1"/>
                  </a:cxn>
                  <a:cxn ang="0">
                    <a:pos x="T2" y="T3"/>
                  </a:cxn>
                  <a:cxn ang="0">
                    <a:pos x="T4" y="T5"/>
                  </a:cxn>
                  <a:cxn ang="0">
                    <a:pos x="T6" y="T7"/>
                  </a:cxn>
                  <a:cxn ang="0">
                    <a:pos x="T8" y="T9"/>
                  </a:cxn>
                </a:cxnLst>
                <a:rect l="0" t="0" r="r" b="b"/>
                <a:pathLst>
                  <a:path w="4" h="3">
                    <a:moveTo>
                      <a:pt x="4" y="1"/>
                    </a:moveTo>
                    <a:cubicBezTo>
                      <a:pt x="4" y="0"/>
                      <a:pt x="3" y="0"/>
                      <a:pt x="2" y="0"/>
                    </a:cubicBezTo>
                    <a:cubicBezTo>
                      <a:pt x="1" y="0"/>
                      <a:pt x="1" y="1"/>
                      <a:pt x="1" y="1"/>
                    </a:cubicBezTo>
                    <a:cubicBezTo>
                      <a:pt x="0" y="2"/>
                      <a:pt x="1" y="3"/>
                      <a:pt x="2" y="3"/>
                    </a:cubicBezTo>
                    <a:cubicBezTo>
                      <a:pt x="2" y="3"/>
                      <a:pt x="3"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2" name="Oval 440">
                <a:extLst>
                  <a:ext uri="{FF2B5EF4-FFF2-40B4-BE49-F238E27FC236}">
                    <a16:creationId xmlns:a16="http://schemas.microsoft.com/office/drawing/2014/main" id="{2B49D281-2F8B-4498-918B-8782F00B5E4E}"/>
                  </a:ext>
                </a:extLst>
              </p:cNvPr>
              <p:cNvSpPr>
                <a:spLocks noChangeArrowheads="1"/>
              </p:cNvSpPr>
              <p:nvPr/>
            </p:nvSpPr>
            <p:spPr bwMode="auto">
              <a:xfrm>
                <a:off x="4401" y="359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3" name="Freeform 441">
                <a:extLst>
                  <a:ext uri="{FF2B5EF4-FFF2-40B4-BE49-F238E27FC236}">
                    <a16:creationId xmlns:a16="http://schemas.microsoft.com/office/drawing/2014/main" id="{BC2E5F6D-FE7E-4C09-988B-FE9639CE3D38}"/>
                  </a:ext>
                </a:extLst>
              </p:cNvPr>
              <p:cNvSpPr>
                <a:spLocks/>
              </p:cNvSpPr>
              <p:nvPr/>
            </p:nvSpPr>
            <p:spPr bwMode="auto">
              <a:xfrm>
                <a:off x="4401" y="3591"/>
                <a:ext cx="4" cy="4"/>
              </a:xfrm>
              <a:custGeom>
                <a:avLst/>
                <a:gdLst>
                  <a:gd name="T0" fmla="*/ 7 w 9"/>
                  <a:gd name="T1" fmla="*/ 8 h 8"/>
                  <a:gd name="T2" fmla="*/ 9 w 9"/>
                  <a:gd name="T3" fmla="*/ 6 h 8"/>
                  <a:gd name="T4" fmla="*/ 8 w 9"/>
                  <a:gd name="T5" fmla="*/ 5 h 8"/>
                  <a:gd name="T6" fmla="*/ 0 w 9"/>
                  <a:gd name="T7" fmla="*/ 1 h 8"/>
                  <a:gd name="T8" fmla="*/ 7 w 9"/>
                  <a:gd name="T9" fmla="*/ 8 h 8"/>
                </a:gdLst>
                <a:ahLst/>
                <a:cxnLst>
                  <a:cxn ang="0">
                    <a:pos x="T0" y="T1"/>
                  </a:cxn>
                  <a:cxn ang="0">
                    <a:pos x="T2" y="T3"/>
                  </a:cxn>
                  <a:cxn ang="0">
                    <a:pos x="T4" y="T5"/>
                  </a:cxn>
                  <a:cxn ang="0">
                    <a:pos x="T6" y="T7"/>
                  </a:cxn>
                  <a:cxn ang="0">
                    <a:pos x="T8" y="T9"/>
                  </a:cxn>
                </a:cxnLst>
                <a:rect l="0" t="0" r="r" b="b"/>
                <a:pathLst>
                  <a:path w="9" h="8">
                    <a:moveTo>
                      <a:pt x="7" y="8"/>
                    </a:moveTo>
                    <a:cubicBezTo>
                      <a:pt x="7" y="8"/>
                      <a:pt x="8" y="7"/>
                      <a:pt x="9" y="6"/>
                    </a:cubicBezTo>
                    <a:cubicBezTo>
                      <a:pt x="9" y="6"/>
                      <a:pt x="9" y="5"/>
                      <a:pt x="8" y="5"/>
                    </a:cubicBezTo>
                    <a:cubicBezTo>
                      <a:pt x="7" y="2"/>
                      <a:pt x="4" y="0"/>
                      <a:pt x="0" y="1"/>
                    </a:cubicBezTo>
                    <a:cubicBezTo>
                      <a:pt x="1" y="5"/>
                      <a:pt x="3" y="7"/>
                      <a:pt x="7"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4" name="Freeform 442">
                <a:extLst>
                  <a:ext uri="{FF2B5EF4-FFF2-40B4-BE49-F238E27FC236}">
                    <a16:creationId xmlns:a16="http://schemas.microsoft.com/office/drawing/2014/main" id="{DFE31664-74F8-41AC-AE4B-3E303BEC8109}"/>
                  </a:ext>
                </a:extLst>
              </p:cNvPr>
              <p:cNvSpPr>
                <a:spLocks/>
              </p:cNvSpPr>
              <p:nvPr/>
            </p:nvSpPr>
            <p:spPr bwMode="auto">
              <a:xfrm>
                <a:off x="2838" y="2789"/>
                <a:ext cx="3" cy="3"/>
              </a:xfrm>
              <a:custGeom>
                <a:avLst/>
                <a:gdLst>
                  <a:gd name="T0" fmla="*/ 3 w 6"/>
                  <a:gd name="T1" fmla="*/ 0 h 6"/>
                  <a:gd name="T2" fmla="*/ 0 w 6"/>
                  <a:gd name="T3" fmla="*/ 4 h 6"/>
                  <a:gd name="T4" fmla="*/ 1 w 6"/>
                  <a:gd name="T5" fmla="*/ 6 h 6"/>
                  <a:gd name="T6" fmla="*/ 5 w 6"/>
                  <a:gd name="T7" fmla="*/ 1 h 6"/>
                  <a:gd name="T8" fmla="*/ 3 w 6"/>
                  <a:gd name="T9" fmla="*/ 0 h 6"/>
                </a:gdLst>
                <a:ahLst/>
                <a:cxnLst>
                  <a:cxn ang="0">
                    <a:pos x="T0" y="T1"/>
                  </a:cxn>
                  <a:cxn ang="0">
                    <a:pos x="T2" y="T3"/>
                  </a:cxn>
                  <a:cxn ang="0">
                    <a:pos x="T4" y="T5"/>
                  </a:cxn>
                  <a:cxn ang="0">
                    <a:pos x="T6" y="T7"/>
                  </a:cxn>
                  <a:cxn ang="0">
                    <a:pos x="T8" y="T9"/>
                  </a:cxn>
                </a:cxnLst>
                <a:rect l="0" t="0" r="r" b="b"/>
                <a:pathLst>
                  <a:path w="6" h="6">
                    <a:moveTo>
                      <a:pt x="3" y="0"/>
                    </a:moveTo>
                    <a:cubicBezTo>
                      <a:pt x="1" y="0"/>
                      <a:pt x="0" y="2"/>
                      <a:pt x="0" y="4"/>
                    </a:cubicBezTo>
                    <a:cubicBezTo>
                      <a:pt x="0" y="5"/>
                      <a:pt x="1" y="5"/>
                      <a:pt x="1" y="6"/>
                    </a:cubicBezTo>
                    <a:cubicBezTo>
                      <a:pt x="3" y="6"/>
                      <a:pt x="6" y="3"/>
                      <a:pt x="5" y="1"/>
                    </a:cubicBezTo>
                    <a:cubicBezTo>
                      <a:pt x="4" y="1"/>
                      <a:pt x="4"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5" name="Freeform 443">
                <a:extLst>
                  <a:ext uri="{FF2B5EF4-FFF2-40B4-BE49-F238E27FC236}">
                    <a16:creationId xmlns:a16="http://schemas.microsoft.com/office/drawing/2014/main" id="{F90D914F-8F0B-4799-A2A4-0C0A51D15127}"/>
                  </a:ext>
                </a:extLst>
              </p:cNvPr>
              <p:cNvSpPr>
                <a:spLocks/>
              </p:cNvSpPr>
              <p:nvPr/>
            </p:nvSpPr>
            <p:spPr bwMode="auto">
              <a:xfrm>
                <a:off x="4191" y="3322"/>
                <a:ext cx="3" cy="3"/>
              </a:xfrm>
              <a:custGeom>
                <a:avLst/>
                <a:gdLst>
                  <a:gd name="T0" fmla="*/ 5 w 5"/>
                  <a:gd name="T1" fmla="*/ 2 h 5"/>
                  <a:gd name="T2" fmla="*/ 4 w 5"/>
                  <a:gd name="T3" fmla="*/ 1 h 5"/>
                  <a:gd name="T4" fmla="*/ 1 w 5"/>
                  <a:gd name="T5" fmla="*/ 1 h 5"/>
                  <a:gd name="T6" fmla="*/ 1 w 5"/>
                  <a:gd name="T7" fmla="*/ 5 h 5"/>
                  <a:gd name="T8" fmla="*/ 4 w 5"/>
                  <a:gd name="T9" fmla="*/ 3 h 5"/>
                  <a:gd name="T10" fmla="*/ 5 w 5"/>
                  <a:gd name="T11" fmla="*/ 2 h 5"/>
                </a:gdLst>
                <a:ahLst/>
                <a:cxnLst>
                  <a:cxn ang="0">
                    <a:pos x="T0" y="T1"/>
                  </a:cxn>
                  <a:cxn ang="0">
                    <a:pos x="T2" y="T3"/>
                  </a:cxn>
                  <a:cxn ang="0">
                    <a:pos x="T4" y="T5"/>
                  </a:cxn>
                  <a:cxn ang="0">
                    <a:pos x="T6" y="T7"/>
                  </a:cxn>
                  <a:cxn ang="0">
                    <a:pos x="T8" y="T9"/>
                  </a:cxn>
                  <a:cxn ang="0">
                    <a:pos x="T10" y="T11"/>
                  </a:cxn>
                </a:cxnLst>
                <a:rect l="0" t="0" r="r" b="b"/>
                <a:pathLst>
                  <a:path w="5" h="5">
                    <a:moveTo>
                      <a:pt x="5" y="2"/>
                    </a:moveTo>
                    <a:cubicBezTo>
                      <a:pt x="5" y="2"/>
                      <a:pt x="5" y="1"/>
                      <a:pt x="4" y="1"/>
                    </a:cubicBezTo>
                    <a:cubicBezTo>
                      <a:pt x="3" y="0"/>
                      <a:pt x="2" y="0"/>
                      <a:pt x="1" y="1"/>
                    </a:cubicBezTo>
                    <a:cubicBezTo>
                      <a:pt x="0" y="2"/>
                      <a:pt x="0" y="5"/>
                      <a:pt x="1" y="5"/>
                    </a:cubicBezTo>
                    <a:cubicBezTo>
                      <a:pt x="2" y="4"/>
                      <a:pt x="3" y="4"/>
                      <a:pt x="4" y="3"/>
                    </a:cubicBezTo>
                    <a:cubicBezTo>
                      <a:pt x="4" y="3"/>
                      <a:pt x="5" y="2"/>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6" name="Freeform 444">
                <a:extLst>
                  <a:ext uri="{FF2B5EF4-FFF2-40B4-BE49-F238E27FC236}">
                    <a16:creationId xmlns:a16="http://schemas.microsoft.com/office/drawing/2014/main" id="{EDB4CCF2-3304-4AC4-A229-F78F62C62A7A}"/>
                  </a:ext>
                </a:extLst>
              </p:cNvPr>
              <p:cNvSpPr>
                <a:spLocks/>
              </p:cNvSpPr>
              <p:nvPr/>
            </p:nvSpPr>
            <p:spPr bwMode="auto">
              <a:xfrm>
                <a:off x="2833" y="2895"/>
                <a:ext cx="4" cy="3"/>
              </a:xfrm>
              <a:custGeom>
                <a:avLst/>
                <a:gdLst>
                  <a:gd name="T0" fmla="*/ 0 w 9"/>
                  <a:gd name="T1" fmla="*/ 1 h 5"/>
                  <a:gd name="T2" fmla="*/ 3 w 9"/>
                  <a:gd name="T3" fmla="*/ 5 h 5"/>
                  <a:gd name="T4" fmla="*/ 9 w 9"/>
                  <a:gd name="T5" fmla="*/ 1 h 5"/>
                  <a:gd name="T6" fmla="*/ 3 w 9"/>
                  <a:gd name="T7" fmla="*/ 0 h 5"/>
                  <a:gd name="T8" fmla="*/ 0 w 9"/>
                  <a:gd name="T9" fmla="*/ 1 h 5"/>
                </a:gdLst>
                <a:ahLst/>
                <a:cxnLst>
                  <a:cxn ang="0">
                    <a:pos x="T0" y="T1"/>
                  </a:cxn>
                  <a:cxn ang="0">
                    <a:pos x="T2" y="T3"/>
                  </a:cxn>
                  <a:cxn ang="0">
                    <a:pos x="T4" y="T5"/>
                  </a:cxn>
                  <a:cxn ang="0">
                    <a:pos x="T6" y="T7"/>
                  </a:cxn>
                  <a:cxn ang="0">
                    <a:pos x="T8" y="T9"/>
                  </a:cxn>
                </a:cxnLst>
                <a:rect l="0" t="0" r="r" b="b"/>
                <a:pathLst>
                  <a:path w="9" h="5">
                    <a:moveTo>
                      <a:pt x="0" y="1"/>
                    </a:moveTo>
                    <a:cubicBezTo>
                      <a:pt x="0" y="2"/>
                      <a:pt x="1" y="4"/>
                      <a:pt x="3" y="5"/>
                    </a:cubicBezTo>
                    <a:cubicBezTo>
                      <a:pt x="6" y="5"/>
                      <a:pt x="8" y="4"/>
                      <a:pt x="9" y="1"/>
                    </a:cubicBezTo>
                    <a:cubicBezTo>
                      <a:pt x="7" y="1"/>
                      <a:pt x="5" y="0"/>
                      <a:pt x="3" y="0"/>
                    </a:cubicBezTo>
                    <a:cubicBezTo>
                      <a:pt x="2" y="0"/>
                      <a:pt x="1"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7" name="Oval 445">
                <a:extLst>
                  <a:ext uri="{FF2B5EF4-FFF2-40B4-BE49-F238E27FC236}">
                    <a16:creationId xmlns:a16="http://schemas.microsoft.com/office/drawing/2014/main" id="{C21A1E66-74A6-4AC4-B883-78D3DFE53542}"/>
                  </a:ext>
                </a:extLst>
              </p:cNvPr>
              <p:cNvSpPr>
                <a:spLocks noChangeArrowheads="1"/>
              </p:cNvSpPr>
              <p:nvPr/>
            </p:nvSpPr>
            <p:spPr bwMode="auto">
              <a:xfrm>
                <a:off x="2837" y="2896"/>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8" name="Freeform 446">
                <a:extLst>
                  <a:ext uri="{FF2B5EF4-FFF2-40B4-BE49-F238E27FC236}">
                    <a16:creationId xmlns:a16="http://schemas.microsoft.com/office/drawing/2014/main" id="{883ECC34-E25D-401C-9F9F-92BB29CBE9B0}"/>
                  </a:ext>
                </a:extLst>
              </p:cNvPr>
              <p:cNvSpPr>
                <a:spLocks/>
              </p:cNvSpPr>
              <p:nvPr/>
            </p:nvSpPr>
            <p:spPr bwMode="auto">
              <a:xfrm>
                <a:off x="2963" y="2788"/>
                <a:ext cx="3" cy="2"/>
              </a:xfrm>
              <a:custGeom>
                <a:avLst/>
                <a:gdLst>
                  <a:gd name="T0" fmla="*/ 6 w 6"/>
                  <a:gd name="T1" fmla="*/ 2 h 5"/>
                  <a:gd name="T2" fmla="*/ 1 w 6"/>
                  <a:gd name="T3" fmla="*/ 0 h 5"/>
                  <a:gd name="T4" fmla="*/ 0 w 6"/>
                  <a:gd name="T5" fmla="*/ 1 h 5"/>
                  <a:gd name="T6" fmla="*/ 0 w 6"/>
                  <a:gd name="T7" fmla="*/ 3 h 5"/>
                  <a:gd name="T8" fmla="*/ 4 w 6"/>
                  <a:gd name="T9" fmla="*/ 5 h 5"/>
                  <a:gd name="T10" fmla="*/ 6 w 6"/>
                  <a:gd name="T11" fmla="*/ 3 h 5"/>
                  <a:gd name="T12" fmla="*/ 6 w 6"/>
                  <a:gd name="T13" fmla="*/ 2 h 5"/>
                </a:gdLst>
                <a:ahLst/>
                <a:cxnLst>
                  <a:cxn ang="0">
                    <a:pos x="T0" y="T1"/>
                  </a:cxn>
                  <a:cxn ang="0">
                    <a:pos x="T2" y="T3"/>
                  </a:cxn>
                  <a:cxn ang="0">
                    <a:pos x="T4" y="T5"/>
                  </a:cxn>
                  <a:cxn ang="0">
                    <a:pos x="T6" y="T7"/>
                  </a:cxn>
                  <a:cxn ang="0">
                    <a:pos x="T8" y="T9"/>
                  </a:cxn>
                  <a:cxn ang="0">
                    <a:pos x="T10" y="T11"/>
                  </a:cxn>
                  <a:cxn ang="0">
                    <a:pos x="T12" y="T13"/>
                  </a:cxn>
                </a:cxnLst>
                <a:rect l="0" t="0" r="r" b="b"/>
                <a:pathLst>
                  <a:path w="6" h="5">
                    <a:moveTo>
                      <a:pt x="6" y="2"/>
                    </a:moveTo>
                    <a:cubicBezTo>
                      <a:pt x="5" y="0"/>
                      <a:pt x="3" y="0"/>
                      <a:pt x="1" y="0"/>
                    </a:cubicBezTo>
                    <a:cubicBezTo>
                      <a:pt x="1" y="0"/>
                      <a:pt x="0" y="1"/>
                      <a:pt x="0" y="1"/>
                    </a:cubicBezTo>
                    <a:cubicBezTo>
                      <a:pt x="0" y="2"/>
                      <a:pt x="0" y="2"/>
                      <a:pt x="0" y="3"/>
                    </a:cubicBezTo>
                    <a:cubicBezTo>
                      <a:pt x="0" y="4"/>
                      <a:pt x="2" y="5"/>
                      <a:pt x="4" y="5"/>
                    </a:cubicBezTo>
                    <a:cubicBezTo>
                      <a:pt x="4" y="5"/>
                      <a:pt x="5" y="4"/>
                      <a:pt x="6" y="3"/>
                    </a:cubicBezTo>
                    <a:cubicBezTo>
                      <a:pt x="6" y="3"/>
                      <a:pt x="6" y="2"/>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9" name="Freeform 447">
                <a:extLst>
                  <a:ext uri="{FF2B5EF4-FFF2-40B4-BE49-F238E27FC236}">
                    <a16:creationId xmlns:a16="http://schemas.microsoft.com/office/drawing/2014/main" id="{27AD1F70-E741-4B35-B66B-ED9E6B58BF42}"/>
                  </a:ext>
                </a:extLst>
              </p:cNvPr>
              <p:cNvSpPr>
                <a:spLocks/>
              </p:cNvSpPr>
              <p:nvPr/>
            </p:nvSpPr>
            <p:spPr bwMode="auto">
              <a:xfrm>
                <a:off x="4256" y="3555"/>
                <a:ext cx="4" cy="1"/>
              </a:xfrm>
              <a:custGeom>
                <a:avLst/>
                <a:gdLst>
                  <a:gd name="T0" fmla="*/ 1 w 7"/>
                  <a:gd name="T1" fmla="*/ 2 h 3"/>
                  <a:gd name="T2" fmla="*/ 3 w 7"/>
                  <a:gd name="T3" fmla="*/ 3 h 3"/>
                  <a:gd name="T4" fmla="*/ 7 w 7"/>
                  <a:gd name="T5" fmla="*/ 1 h 3"/>
                  <a:gd name="T6" fmla="*/ 3 w 7"/>
                  <a:gd name="T7" fmla="*/ 0 h 3"/>
                  <a:gd name="T8" fmla="*/ 1 w 7"/>
                  <a:gd name="T9" fmla="*/ 0 h 3"/>
                  <a:gd name="T10" fmla="*/ 0 w 7"/>
                  <a:gd name="T11" fmla="*/ 1 h 3"/>
                  <a:gd name="T12" fmla="*/ 1 w 7"/>
                  <a:gd name="T13" fmla="*/ 2 h 3"/>
                </a:gdLst>
                <a:ahLst/>
                <a:cxnLst>
                  <a:cxn ang="0">
                    <a:pos x="T0" y="T1"/>
                  </a:cxn>
                  <a:cxn ang="0">
                    <a:pos x="T2" y="T3"/>
                  </a:cxn>
                  <a:cxn ang="0">
                    <a:pos x="T4" y="T5"/>
                  </a:cxn>
                  <a:cxn ang="0">
                    <a:pos x="T6" y="T7"/>
                  </a:cxn>
                  <a:cxn ang="0">
                    <a:pos x="T8" y="T9"/>
                  </a:cxn>
                  <a:cxn ang="0">
                    <a:pos x="T10" y="T11"/>
                  </a:cxn>
                  <a:cxn ang="0">
                    <a:pos x="T12" y="T13"/>
                  </a:cxn>
                </a:cxnLst>
                <a:rect l="0" t="0" r="r" b="b"/>
                <a:pathLst>
                  <a:path w="7" h="3">
                    <a:moveTo>
                      <a:pt x="1" y="2"/>
                    </a:moveTo>
                    <a:cubicBezTo>
                      <a:pt x="2" y="3"/>
                      <a:pt x="2" y="3"/>
                      <a:pt x="3" y="3"/>
                    </a:cubicBezTo>
                    <a:cubicBezTo>
                      <a:pt x="4" y="3"/>
                      <a:pt x="6" y="3"/>
                      <a:pt x="7" y="1"/>
                    </a:cubicBezTo>
                    <a:cubicBezTo>
                      <a:pt x="6" y="1"/>
                      <a:pt x="4" y="0"/>
                      <a:pt x="3" y="0"/>
                    </a:cubicBezTo>
                    <a:cubicBezTo>
                      <a:pt x="2" y="0"/>
                      <a:pt x="2" y="0"/>
                      <a:pt x="1" y="0"/>
                    </a:cubicBezTo>
                    <a:cubicBezTo>
                      <a:pt x="1" y="0"/>
                      <a:pt x="0" y="1"/>
                      <a:pt x="0" y="1"/>
                    </a:cubicBezTo>
                    <a:cubicBezTo>
                      <a:pt x="0" y="2"/>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0" name="Freeform 448">
                <a:extLst>
                  <a:ext uri="{FF2B5EF4-FFF2-40B4-BE49-F238E27FC236}">
                    <a16:creationId xmlns:a16="http://schemas.microsoft.com/office/drawing/2014/main" id="{77002167-3E67-4621-B2B0-A412F858CE30}"/>
                  </a:ext>
                </a:extLst>
              </p:cNvPr>
              <p:cNvSpPr>
                <a:spLocks/>
              </p:cNvSpPr>
              <p:nvPr/>
            </p:nvSpPr>
            <p:spPr bwMode="auto">
              <a:xfrm>
                <a:off x="3471" y="3245"/>
                <a:ext cx="2" cy="2"/>
              </a:xfrm>
              <a:custGeom>
                <a:avLst/>
                <a:gdLst>
                  <a:gd name="T0" fmla="*/ 3 w 4"/>
                  <a:gd name="T1" fmla="*/ 3 h 4"/>
                  <a:gd name="T2" fmla="*/ 2 w 4"/>
                  <a:gd name="T3" fmla="*/ 1 h 4"/>
                  <a:gd name="T4" fmla="*/ 1 w 4"/>
                  <a:gd name="T5" fmla="*/ 1 h 4"/>
                  <a:gd name="T6" fmla="*/ 1 w 4"/>
                  <a:gd name="T7" fmla="*/ 3 h 4"/>
                  <a:gd name="T8" fmla="*/ 3 w 4"/>
                  <a:gd name="T9" fmla="*/ 3 h 4"/>
                </a:gdLst>
                <a:ahLst/>
                <a:cxnLst>
                  <a:cxn ang="0">
                    <a:pos x="T0" y="T1"/>
                  </a:cxn>
                  <a:cxn ang="0">
                    <a:pos x="T2" y="T3"/>
                  </a:cxn>
                  <a:cxn ang="0">
                    <a:pos x="T4" y="T5"/>
                  </a:cxn>
                  <a:cxn ang="0">
                    <a:pos x="T6" y="T7"/>
                  </a:cxn>
                  <a:cxn ang="0">
                    <a:pos x="T8" y="T9"/>
                  </a:cxn>
                </a:cxnLst>
                <a:rect l="0" t="0" r="r" b="b"/>
                <a:pathLst>
                  <a:path w="4" h="4">
                    <a:moveTo>
                      <a:pt x="3" y="3"/>
                    </a:moveTo>
                    <a:cubicBezTo>
                      <a:pt x="4" y="2"/>
                      <a:pt x="4" y="1"/>
                      <a:pt x="2" y="1"/>
                    </a:cubicBezTo>
                    <a:cubicBezTo>
                      <a:pt x="2" y="0"/>
                      <a:pt x="1" y="1"/>
                      <a:pt x="1" y="1"/>
                    </a:cubicBezTo>
                    <a:cubicBezTo>
                      <a:pt x="0" y="2"/>
                      <a:pt x="0" y="3"/>
                      <a:pt x="1" y="3"/>
                    </a:cubicBezTo>
                    <a:cubicBezTo>
                      <a:pt x="2" y="4"/>
                      <a:pt x="2" y="4"/>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1" name="Freeform 449">
                <a:extLst>
                  <a:ext uri="{FF2B5EF4-FFF2-40B4-BE49-F238E27FC236}">
                    <a16:creationId xmlns:a16="http://schemas.microsoft.com/office/drawing/2014/main" id="{EB796A9F-B21A-4388-A209-4EC1FF991DC8}"/>
                  </a:ext>
                </a:extLst>
              </p:cNvPr>
              <p:cNvSpPr>
                <a:spLocks/>
              </p:cNvSpPr>
              <p:nvPr/>
            </p:nvSpPr>
            <p:spPr bwMode="auto">
              <a:xfrm>
                <a:off x="3725" y="2772"/>
                <a:ext cx="3" cy="2"/>
              </a:xfrm>
              <a:custGeom>
                <a:avLst/>
                <a:gdLst>
                  <a:gd name="T0" fmla="*/ 5 w 6"/>
                  <a:gd name="T1" fmla="*/ 4 h 5"/>
                  <a:gd name="T2" fmla="*/ 3 w 6"/>
                  <a:gd name="T3" fmla="*/ 0 h 5"/>
                  <a:gd name="T4" fmla="*/ 1 w 6"/>
                  <a:gd name="T5" fmla="*/ 1 h 5"/>
                  <a:gd name="T6" fmla="*/ 2 w 6"/>
                  <a:gd name="T7" fmla="*/ 5 h 5"/>
                  <a:gd name="T8" fmla="*/ 5 w 6"/>
                  <a:gd name="T9" fmla="*/ 4 h 5"/>
                </a:gdLst>
                <a:ahLst/>
                <a:cxnLst>
                  <a:cxn ang="0">
                    <a:pos x="T0" y="T1"/>
                  </a:cxn>
                  <a:cxn ang="0">
                    <a:pos x="T2" y="T3"/>
                  </a:cxn>
                  <a:cxn ang="0">
                    <a:pos x="T4" y="T5"/>
                  </a:cxn>
                  <a:cxn ang="0">
                    <a:pos x="T6" y="T7"/>
                  </a:cxn>
                  <a:cxn ang="0">
                    <a:pos x="T8" y="T9"/>
                  </a:cxn>
                </a:cxnLst>
                <a:rect l="0" t="0" r="r" b="b"/>
                <a:pathLst>
                  <a:path w="6" h="5">
                    <a:moveTo>
                      <a:pt x="5" y="4"/>
                    </a:moveTo>
                    <a:cubicBezTo>
                      <a:pt x="6" y="2"/>
                      <a:pt x="5" y="1"/>
                      <a:pt x="3" y="0"/>
                    </a:cubicBezTo>
                    <a:cubicBezTo>
                      <a:pt x="2" y="0"/>
                      <a:pt x="1" y="0"/>
                      <a:pt x="1" y="1"/>
                    </a:cubicBezTo>
                    <a:cubicBezTo>
                      <a:pt x="0" y="3"/>
                      <a:pt x="1" y="5"/>
                      <a:pt x="2" y="5"/>
                    </a:cubicBezTo>
                    <a:cubicBezTo>
                      <a:pt x="3" y="5"/>
                      <a:pt x="4" y="5"/>
                      <a:pt x="5"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2" name="Freeform 450">
                <a:extLst>
                  <a:ext uri="{FF2B5EF4-FFF2-40B4-BE49-F238E27FC236}">
                    <a16:creationId xmlns:a16="http://schemas.microsoft.com/office/drawing/2014/main" id="{29A99217-F1F4-4ED6-A8DF-40ACC8ADDD38}"/>
                  </a:ext>
                </a:extLst>
              </p:cNvPr>
              <p:cNvSpPr>
                <a:spLocks/>
              </p:cNvSpPr>
              <p:nvPr/>
            </p:nvSpPr>
            <p:spPr bwMode="auto">
              <a:xfrm>
                <a:off x="4404" y="3600"/>
                <a:ext cx="4" cy="3"/>
              </a:xfrm>
              <a:custGeom>
                <a:avLst/>
                <a:gdLst>
                  <a:gd name="T0" fmla="*/ 4 w 7"/>
                  <a:gd name="T1" fmla="*/ 6 h 6"/>
                  <a:gd name="T2" fmla="*/ 7 w 7"/>
                  <a:gd name="T3" fmla="*/ 5 h 6"/>
                  <a:gd name="T4" fmla="*/ 7 w 7"/>
                  <a:gd name="T5" fmla="*/ 3 h 6"/>
                  <a:gd name="T6" fmla="*/ 0 w 7"/>
                  <a:gd name="T7" fmla="*/ 0 h 6"/>
                  <a:gd name="T8" fmla="*/ 4 w 7"/>
                  <a:gd name="T9" fmla="*/ 6 h 6"/>
                </a:gdLst>
                <a:ahLst/>
                <a:cxnLst>
                  <a:cxn ang="0">
                    <a:pos x="T0" y="T1"/>
                  </a:cxn>
                  <a:cxn ang="0">
                    <a:pos x="T2" y="T3"/>
                  </a:cxn>
                  <a:cxn ang="0">
                    <a:pos x="T4" y="T5"/>
                  </a:cxn>
                  <a:cxn ang="0">
                    <a:pos x="T6" y="T7"/>
                  </a:cxn>
                  <a:cxn ang="0">
                    <a:pos x="T8" y="T9"/>
                  </a:cxn>
                </a:cxnLst>
                <a:rect l="0" t="0" r="r" b="b"/>
                <a:pathLst>
                  <a:path w="7" h="6">
                    <a:moveTo>
                      <a:pt x="4" y="6"/>
                    </a:moveTo>
                    <a:cubicBezTo>
                      <a:pt x="5" y="6"/>
                      <a:pt x="6" y="6"/>
                      <a:pt x="7" y="5"/>
                    </a:cubicBezTo>
                    <a:cubicBezTo>
                      <a:pt x="7" y="5"/>
                      <a:pt x="7" y="3"/>
                      <a:pt x="7" y="3"/>
                    </a:cubicBezTo>
                    <a:cubicBezTo>
                      <a:pt x="5" y="0"/>
                      <a:pt x="3" y="0"/>
                      <a:pt x="0" y="0"/>
                    </a:cubicBezTo>
                    <a:cubicBezTo>
                      <a:pt x="0" y="3"/>
                      <a:pt x="1" y="5"/>
                      <a:pt x="4"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3" name="Freeform 451">
                <a:extLst>
                  <a:ext uri="{FF2B5EF4-FFF2-40B4-BE49-F238E27FC236}">
                    <a16:creationId xmlns:a16="http://schemas.microsoft.com/office/drawing/2014/main" id="{B17D847C-3ADE-4029-85E4-3C025BE3C1AB}"/>
                  </a:ext>
                </a:extLst>
              </p:cNvPr>
              <p:cNvSpPr>
                <a:spLocks/>
              </p:cNvSpPr>
              <p:nvPr/>
            </p:nvSpPr>
            <p:spPr bwMode="auto">
              <a:xfrm>
                <a:off x="2475" y="3049"/>
                <a:ext cx="2" cy="3"/>
              </a:xfrm>
              <a:custGeom>
                <a:avLst/>
                <a:gdLst>
                  <a:gd name="T0" fmla="*/ 4 w 4"/>
                  <a:gd name="T1" fmla="*/ 3 h 5"/>
                  <a:gd name="T2" fmla="*/ 1 w 4"/>
                  <a:gd name="T3" fmla="*/ 0 h 5"/>
                  <a:gd name="T4" fmla="*/ 1 w 4"/>
                  <a:gd name="T5" fmla="*/ 4 h 5"/>
                  <a:gd name="T6" fmla="*/ 3 w 4"/>
                  <a:gd name="T7" fmla="*/ 5 h 5"/>
                  <a:gd name="T8" fmla="*/ 4 w 4"/>
                  <a:gd name="T9" fmla="*/ 3 h 5"/>
                </a:gdLst>
                <a:ahLst/>
                <a:cxnLst>
                  <a:cxn ang="0">
                    <a:pos x="T0" y="T1"/>
                  </a:cxn>
                  <a:cxn ang="0">
                    <a:pos x="T2" y="T3"/>
                  </a:cxn>
                  <a:cxn ang="0">
                    <a:pos x="T4" y="T5"/>
                  </a:cxn>
                  <a:cxn ang="0">
                    <a:pos x="T6" y="T7"/>
                  </a:cxn>
                  <a:cxn ang="0">
                    <a:pos x="T8" y="T9"/>
                  </a:cxn>
                </a:cxnLst>
                <a:rect l="0" t="0" r="r" b="b"/>
                <a:pathLst>
                  <a:path w="4" h="5">
                    <a:moveTo>
                      <a:pt x="4" y="3"/>
                    </a:moveTo>
                    <a:cubicBezTo>
                      <a:pt x="4" y="1"/>
                      <a:pt x="2" y="0"/>
                      <a:pt x="1" y="0"/>
                    </a:cubicBezTo>
                    <a:cubicBezTo>
                      <a:pt x="0" y="0"/>
                      <a:pt x="0" y="2"/>
                      <a:pt x="1" y="4"/>
                    </a:cubicBezTo>
                    <a:cubicBezTo>
                      <a:pt x="1" y="5"/>
                      <a:pt x="2" y="5"/>
                      <a:pt x="3" y="5"/>
                    </a:cubicBezTo>
                    <a:cubicBezTo>
                      <a:pt x="3" y="5"/>
                      <a:pt x="4" y="4"/>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4" name="Freeform 452">
                <a:extLst>
                  <a:ext uri="{FF2B5EF4-FFF2-40B4-BE49-F238E27FC236}">
                    <a16:creationId xmlns:a16="http://schemas.microsoft.com/office/drawing/2014/main" id="{9A90744B-B012-4082-8C86-A0F96176034B}"/>
                  </a:ext>
                </a:extLst>
              </p:cNvPr>
              <p:cNvSpPr>
                <a:spLocks/>
              </p:cNvSpPr>
              <p:nvPr/>
            </p:nvSpPr>
            <p:spPr bwMode="auto">
              <a:xfrm>
                <a:off x="3988" y="2761"/>
                <a:ext cx="4" cy="2"/>
              </a:xfrm>
              <a:custGeom>
                <a:avLst/>
                <a:gdLst>
                  <a:gd name="T0" fmla="*/ 0 w 8"/>
                  <a:gd name="T1" fmla="*/ 1 h 5"/>
                  <a:gd name="T2" fmla="*/ 7 w 8"/>
                  <a:gd name="T3" fmla="*/ 5 h 5"/>
                  <a:gd name="T4" fmla="*/ 8 w 8"/>
                  <a:gd name="T5" fmla="*/ 3 h 5"/>
                  <a:gd name="T6" fmla="*/ 7 w 8"/>
                  <a:gd name="T7" fmla="*/ 2 h 5"/>
                  <a:gd name="T8" fmla="*/ 0 w 8"/>
                  <a:gd name="T9" fmla="*/ 1 h 5"/>
                </a:gdLst>
                <a:ahLst/>
                <a:cxnLst>
                  <a:cxn ang="0">
                    <a:pos x="T0" y="T1"/>
                  </a:cxn>
                  <a:cxn ang="0">
                    <a:pos x="T2" y="T3"/>
                  </a:cxn>
                  <a:cxn ang="0">
                    <a:pos x="T4" y="T5"/>
                  </a:cxn>
                  <a:cxn ang="0">
                    <a:pos x="T6" y="T7"/>
                  </a:cxn>
                  <a:cxn ang="0">
                    <a:pos x="T8" y="T9"/>
                  </a:cxn>
                </a:cxnLst>
                <a:rect l="0" t="0" r="r" b="b"/>
                <a:pathLst>
                  <a:path w="8" h="5">
                    <a:moveTo>
                      <a:pt x="0" y="1"/>
                    </a:moveTo>
                    <a:cubicBezTo>
                      <a:pt x="1" y="4"/>
                      <a:pt x="4" y="5"/>
                      <a:pt x="7" y="5"/>
                    </a:cubicBezTo>
                    <a:cubicBezTo>
                      <a:pt x="7" y="5"/>
                      <a:pt x="8" y="4"/>
                      <a:pt x="8" y="3"/>
                    </a:cubicBezTo>
                    <a:cubicBezTo>
                      <a:pt x="8" y="3"/>
                      <a:pt x="8" y="2"/>
                      <a:pt x="7" y="2"/>
                    </a:cubicBezTo>
                    <a:cubicBezTo>
                      <a:pt x="5" y="0"/>
                      <a:pt x="3"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5" name="Freeform 453">
                <a:extLst>
                  <a:ext uri="{FF2B5EF4-FFF2-40B4-BE49-F238E27FC236}">
                    <a16:creationId xmlns:a16="http://schemas.microsoft.com/office/drawing/2014/main" id="{EF5E9FED-1C22-44F1-8B3D-163483A6C00C}"/>
                  </a:ext>
                </a:extLst>
              </p:cNvPr>
              <p:cNvSpPr>
                <a:spLocks/>
              </p:cNvSpPr>
              <p:nvPr/>
            </p:nvSpPr>
            <p:spPr bwMode="auto">
              <a:xfrm>
                <a:off x="4255" y="3548"/>
                <a:ext cx="3" cy="3"/>
              </a:xfrm>
              <a:custGeom>
                <a:avLst/>
                <a:gdLst>
                  <a:gd name="T0" fmla="*/ 5 w 6"/>
                  <a:gd name="T1" fmla="*/ 5 h 5"/>
                  <a:gd name="T2" fmla="*/ 6 w 6"/>
                  <a:gd name="T3" fmla="*/ 4 h 5"/>
                  <a:gd name="T4" fmla="*/ 2 w 6"/>
                  <a:gd name="T5" fmla="*/ 0 h 5"/>
                  <a:gd name="T6" fmla="*/ 0 w 6"/>
                  <a:gd name="T7" fmla="*/ 1 h 5"/>
                  <a:gd name="T8" fmla="*/ 2 w 6"/>
                  <a:gd name="T9" fmla="*/ 5 h 5"/>
                  <a:gd name="T10" fmla="*/ 5 w 6"/>
                  <a:gd name="T11" fmla="*/ 5 h 5"/>
                </a:gdLst>
                <a:ahLst/>
                <a:cxnLst>
                  <a:cxn ang="0">
                    <a:pos x="T0" y="T1"/>
                  </a:cxn>
                  <a:cxn ang="0">
                    <a:pos x="T2" y="T3"/>
                  </a:cxn>
                  <a:cxn ang="0">
                    <a:pos x="T4" y="T5"/>
                  </a:cxn>
                  <a:cxn ang="0">
                    <a:pos x="T6" y="T7"/>
                  </a:cxn>
                  <a:cxn ang="0">
                    <a:pos x="T8" y="T9"/>
                  </a:cxn>
                  <a:cxn ang="0">
                    <a:pos x="T10" y="T11"/>
                  </a:cxn>
                </a:cxnLst>
                <a:rect l="0" t="0" r="r" b="b"/>
                <a:pathLst>
                  <a:path w="6" h="5">
                    <a:moveTo>
                      <a:pt x="5" y="5"/>
                    </a:moveTo>
                    <a:cubicBezTo>
                      <a:pt x="5" y="5"/>
                      <a:pt x="6" y="4"/>
                      <a:pt x="6" y="4"/>
                    </a:cubicBezTo>
                    <a:cubicBezTo>
                      <a:pt x="6" y="2"/>
                      <a:pt x="4" y="0"/>
                      <a:pt x="2" y="0"/>
                    </a:cubicBezTo>
                    <a:cubicBezTo>
                      <a:pt x="1" y="0"/>
                      <a:pt x="0" y="1"/>
                      <a:pt x="0" y="1"/>
                    </a:cubicBezTo>
                    <a:cubicBezTo>
                      <a:pt x="1" y="2"/>
                      <a:pt x="1" y="4"/>
                      <a:pt x="2" y="5"/>
                    </a:cubicBezTo>
                    <a:cubicBezTo>
                      <a:pt x="3" y="5"/>
                      <a:pt x="4" y="5"/>
                      <a:pt x="5"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6" name="Oval 454">
                <a:extLst>
                  <a:ext uri="{FF2B5EF4-FFF2-40B4-BE49-F238E27FC236}">
                    <a16:creationId xmlns:a16="http://schemas.microsoft.com/office/drawing/2014/main" id="{9FA51173-C9CC-4432-9A84-1F404650B9CE}"/>
                  </a:ext>
                </a:extLst>
              </p:cNvPr>
              <p:cNvSpPr>
                <a:spLocks noChangeArrowheads="1"/>
              </p:cNvSpPr>
              <p:nvPr/>
            </p:nvSpPr>
            <p:spPr bwMode="auto">
              <a:xfrm>
                <a:off x="2918" y="2807"/>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7" name="Freeform 455">
                <a:extLst>
                  <a:ext uri="{FF2B5EF4-FFF2-40B4-BE49-F238E27FC236}">
                    <a16:creationId xmlns:a16="http://schemas.microsoft.com/office/drawing/2014/main" id="{91779E84-3240-4743-84AE-320E2D97F612}"/>
                  </a:ext>
                </a:extLst>
              </p:cNvPr>
              <p:cNvSpPr>
                <a:spLocks/>
              </p:cNvSpPr>
              <p:nvPr/>
            </p:nvSpPr>
            <p:spPr bwMode="auto">
              <a:xfrm>
                <a:off x="2915" y="2807"/>
                <a:ext cx="3" cy="2"/>
              </a:xfrm>
              <a:custGeom>
                <a:avLst/>
                <a:gdLst>
                  <a:gd name="T0" fmla="*/ 2 w 6"/>
                  <a:gd name="T1" fmla="*/ 5 h 5"/>
                  <a:gd name="T2" fmla="*/ 5 w 6"/>
                  <a:gd name="T3" fmla="*/ 4 h 5"/>
                  <a:gd name="T4" fmla="*/ 6 w 6"/>
                  <a:gd name="T5" fmla="*/ 0 h 5"/>
                  <a:gd name="T6" fmla="*/ 2 w 6"/>
                  <a:gd name="T7" fmla="*/ 1 h 5"/>
                  <a:gd name="T8" fmla="*/ 2 w 6"/>
                  <a:gd name="T9" fmla="*/ 5 h 5"/>
                </a:gdLst>
                <a:ahLst/>
                <a:cxnLst>
                  <a:cxn ang="0">
                    <a:pos x="T0" y="T1"/>
                  </a:cxn>
                  <a:cxn ang="0">
                    <a:pos x="T2" y="T3"/>
                  </a:cxn>
                  <a:cxn ang="0">
                    <a:pos x="T4" y="T5"/>
                  </a:cxn>
                  <a:cxn ang="0">
                    <a:pos x="T6" y="T7"/>
                  </a:cxn>
                  <a:cxn ang="0">
                    <a:pos x="T8" y="T9"/>
                  </a:cxn>
                </a:cxnLst>
                <a:rect l="0" t="0" r="r" b="b"/>
                <a:pathLst>
                  <a:path w="6" h="5">
                    <a:moveTo>
                      <a:pt x="2" y="5"/>
                    </a:moveTo>
                    <a:cubicBezTo>
                      <a:pt x="3" y="5"/>
                      <a:pt x="5" y="5"/>
                      <a:pt x="5" y="4"/>
                    </a:cubicBezTo>
                    <a:cubicBezTo>
                      <a:pt x="5" y="3"/>
                      <a:pt x="5" y="1"/>
                      <a:pt x="6" y="0"/>
                    </a:cubicBezTo>
                    <a:cubicBezTo>
                      <a:pt x="4" y="0"/>
                      <a:pt x="3" y="0"/>
                      <a:pt x="2" y="1"/>
                    </a:cubicBezTo>
                    <a:cubicBezTo>
                      <a:pt x="0" y="3"/>
                      <a:pt x="1" y="5"/>
                      <a:pt x="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8" name="Freeform 456">
                <a:extLst>
                  <a:ext uri="{FF2B5EF4-FFF2-40B4-BE49-F238E27FC236}">
                    <a16:creationId xmlns:a16="http://schemas.microsoft.com/office/drawing/2014/main" id="{A8BBCC9E-FD93-4230-9BC4-BDCCD59DD08B}"/>
                  </a:ext>
                </a:extLst>
              </p:cNvPr>
              <p:cNvSpPr>
                <a:spLocks/>
              </p:cNvSpPr>
              <p:nvPr/>
            </p:nvSpPr>
            <p:spPr bwMode="auto">
              <a:xfrm>
                <a:off x="4333" y="3556"/>
                <a:ext cx="3" cy="3"/>
              </a:xfrm>
              <a:custGeom>
                <a:avLst/>
                <a:gdLst>
                  <a:gd name="T0" fmla="*/ 6 w 6"/>
                  <a:gd name="T1" fmla="*/ 2 h 5"/>
                  <a:gd name="T2" fmla="*/ 6 w 6"/>
                  <a:gd name="T3" fmla="*/ 1 h 5"/>
                  <a:gd name="T4" fmla="*/ 1 w 6"/>
                  <a:gd name="T5" fmla="*/ 0 h 5"/>
                  <a:gd name="T6" fmla="*/ 0 w 6"/>
                  <a:gd name="T7" fmla="*/ 1 h 5"/>
                  <a:gd name="T8" fmla="*/ 1 w 6"/>
                  <a:gd name="T9" fmla="*/ 3 h 5"/>
                  <a:gd name="T10" fmla="*/ 6 w 6"/>
                  <a:gd name="T11" fmla="*/ 2 h 5"/>
                </a:gdLst>
                <a:ahLst/>
                <a:cxnLst>
                  <a:cxn ang="0">
                    <a:pos x="T0" y="T1"/>
                  </a:cxn>
                  <a:cxn ang="0">
                    <a:pos x="T2" y="T3"/>
                  </a:cxn>
                  <a:cxn ang="0">
                    <a:pos x="T4" y="T5"/>
                  </a:cxn>
                  <a:cxn ang="0">
                    <a:pos x="T6" y="T7"/>
                  </a:cxn>
                  <a:cxn ang="0">
                    <a:pos x="T8" y="T9"/>
                  </a:cxn>
                  <a:cxn ang="0">
                    <a:pos x="T10" y="T11"/>
                  </a:cxn>
                </a:cxnLst>
                <a:rect l="0" t="0" r="r" b="b"/>
                <a:pathLst>
                  <a:path w="6" h="5">
                    <a:moveTo>
                      <a:pt x="6" y="2"/>
                    </a:moveTo>
                    <a:cubicBezTo>
                      <a:pt x="6" y="2"/>
                      <a:pt x="6" y="1"/>
                      <a:pt x="6" y="1"/>
                    </a:cubicBezTo>
                    <a:cubicBezTo>
                      <a:pt x="5" y="0"/>
                      <a:pt x="3" y="0"/>
                      <a:pt x="1" y="0"/>
                    </a:cubicBezTo>
                    <a:cubicBezTo>
                      <a:pt x="1" y="0"/>
                      <a:pt x="0" y="1"/>
                      <a:pt x="0" y="1"/>
                    </a:cubicBezTo>
                    <a:cubicBezTo>
                      <a:pt x="0" y="2"/>
                      <a:pt x="0" y="3"/>
                      <a:pt x="1" y="3"/>
                    </a:cubicBezTo>
                    <a:cubicBezTo>
                      <a:pt x="3" y="5"/>
                      <a:pt x="5" y="5"/>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9" name="Freeform 457">
                <a:extLst>
                  <a:ext uri="{FF2B5EF4-FFF2-40B4-BE49-F238E27FC236}">
                    <a16:creationId xmlns:a16="http://schemas.microsoft.com/office/drawing/2014/main" id="{26777B3D-273D-49A9-9A26-52CA5D38613D}"/>
                  </a:ext>
                </a:extLst>
              </p:cNvPr>
              <p:cNvSpPr>
                <a:spLocks/>
              </p:cNvSpPr>
              <p:nvPr/>
            </p:nvSpPr>
            <p:spPr bwMode="auto">
              <a:xfrm>
                <a:off x="4464" y="3702"/>
                <a:ext cx="2" cy="3"/>
              </a:xfrm>
              <a:custGeom>
                <a:avLst/>
                <a:gdLst>
                  <a:gd name="T0" fmla="*/ 4 w 4"/>
                  <a:gd name="T1" fmla="*/ 4 h 6"/>
                  <a:gd name="T2" fmla="*/ 3 w 4"/>
                  <a:gd name="T3" fmla="*/ 1 h 6"/>
                  <a:gd name="T4" fmla="*/ 1 w 4"/>
                  <a:gd name="T5" fmla="*/ 1 h 6"/>
                  <a:gd name="T6" fmla="*/ 0 w 4"/>
                  <a:gd name="T7" fmla="*/ 2 h 6"/>
                  <a:gd name="T8" fmla="*/ 1 w 4"/>
                  <a:gd name="T9" fmla="*/ 5 h 6"/>
                  <a:gd name="T10" fmla="*/ 4 w 4"/>
                  <a:gd name="T11" fmla="*/ 4 h 6"/>
                </a:gdLst>
                <a:ahLst/>
                <a:cxnLst>
                  <a:cxn ang="0">
                    <a:pos x="T0" y="T1"/>
                  </a:cxn>
                  <a:cxn ang="0">
                    <a:pos x="T2" y="T3"/>
                  </a:cxn>
                  <a:cxn ang="0">
                    <a:pos x="T4" y="T5"/>
                  </a:cxn>
                  <a:cxn ang="0">
                    <a:pos x="T6" y="T7"/>
                  </a:cxn>
                  <a:cxn ang="0">
                    <a:pos x="T8" y="T9"/>
                  </a:cxn>
                  <a:cxn ang="0">
                    <a:pos x="T10" y="T11"/>
                  </a:cxn>
                </a:cxnLst>
                <a:rect l="0" t="0" r="r" b="b"/>
                <a:pathLst>
                  <a:path w="4" h="6">
                    <a:moveTo>
                      <a:pt x="4" y="4"/>
                    </a:moveTo>
                    <a:cubicBezTo>
                      <a:pt x="4" y="3"/>
                      <a:pt x="3" y="2"/>
                      <a:pt x="3" y="1"/>
                    </a:cubicBezTo>
                    <a:cubicBezTo>
                      <a:pt x="2" y="0"/>
                      <a:pt x="1" y="0"/>
                      <a:pt x="1" y="1"/>
                    </a:cubicBezTo>
                    <a:cubicBezTo>
                      <a:pt x="0" y="1"/>
                      <a:pt x="0" y="1"/>
                      <a:pt x="0" y="2"/>
                    </a:cubicBezTo>
                    <a:cubicBezTo>
                      <a:pt x="0" y="3"/>
                      <a:pt x="0" y="4"/>
                      <a:pt x="1" y="5"/>
                    </a:cubicBezTo>
                    <a:cubicBezTo>
                      <a:pt x="2" y="6"/>
                      <a:pt x="3" y="5"/>
                      <a:pt x="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0" name="Freeform 458">
                <a:extLst>
                  <a:ext uri="{FF2B5EF4-FFF2-40B4-BE49-F238E27FC236}">
                    <a16:creationId xmlns:a16="http://schemas.microsoft.com/office/drawing/2014/main" id="{1F1F2EBF-6211-4A58-8E5E-5B3D5068001A}"/>
                  </a:ext>
                </a:extLst>
              </p:cNvPr>
              <p:cNvSpPr>
                <a:spLocks/>
              </p:cNvSpPr>
              <p:nvPr/>
            </p:nvSpPr>
            <p:spPr bwMode="auto">
              <a:xfrm>
                <a:off x="3027" y="2928"/>
                <a:ext cx="3" cy="3"/>
              </a:xfrm>
              <a:custGeom>
                <a:avLst/>
                <a:gdLst>
                  <a:gd name="T0" fmla="*/ 3 w 4"/>
                  <a:gd name="T1" fmla="*/ 1 h 5"/>
                  <a:gd name="T2" fmla="*/ 1 w 4"/>
                  <a:gd name="T3" fmla="*/ 0 h 5"/>
                  <a:gd name="T4" fmla="*/ 0 w 4"/>
                  <a:gd name="T5" fmla="*/ 1 h 5"/>
                  <a:gd name="T6" fmla="*/ 0 w 4"/>
                  <a:gd name="T7" fmla="*/ 4 h 5"/>
                  <a:gd name="T8" fmla="*/ 4 w 4"/>
                  <a:gd name="T9" fmla="*/ 5 h 5"/>
                  <a:gd name="T10" fmla="*/ 4 w 4"/>
                  <a:gd name="T11" fmla="*/ 3 h 5"/>
                  <a:gd name="T12" fmla="*/ 3 w 4"/>
                  <a:gd name="T13" fmla="*/ 1 h 5"/>
                </a:gdLst>
                <a:ahLst/>
                <a:cxnLst>
                  <a:cxn ang="0">
                    <a:pos x="T0" y="T1"/>
                  </a:cxn>
                  <a:cxn ang="0">
                    <a:pos x="T2" y="T3"/>
                  </a:cxn>
                  <a:cxn ang="0">
                    <a:pos x="T4" y="T5"/>
                  </a:cxn>
                  <a:cxn ang="0">
                    <a:pos x="T6" y="T7"/>
                  </a:cxn>
                  <a:cxn ang="0">
                    <a:pos x="T8" y="T9"/>
                  </a:cxn>
                  <a:cxn ang="0">
                    <a:pos x="T10" y="T11"/>
                  </a:cxn>
                  <a:cxn ang="0">
                    <a:pos x="T12" y="T13"/>
                  </a:cxn>
                </a:cxnLst>
                <a:rect l="0" t="0" r="r" b="b"/>
                <a:pathLst>
                  <a:path w="4" h="5">
                    <a:moveTo>
                      <a:pt x="3" y="1"/>
                    </a:moveTo>
                    <a:cubicBezTo>
                      <a:pt x="3" y="0"/>
                      <a:pt x="2" y="0"/>
                      <a:pt x="1" y="0"/>
                    </a:cubicBezTo>
                    <a:cubicBezTo>
                      <a:pt x="0" y="0"/>
                      <a:pt x="0" y="1"/>
                      <a:pt x="0" y="1"/>
                    </a:cubicBezTo>
                    <a:cubicBezTo>
                      <a:pt x="0" y="2"/>
                      <a:pt x="0" y="3"/>
                      <a:pt x="0" y="4"/>
                    </a:cubicBezTo>
                    <a:cubicBezTo>
                      <a:pt x="1" y="4"/>
                      <a:pt x="3" y="5"/>
                      <a:pt x="4" y="5"/>
                    </a:cubicBezTo>
                    <a:cubicBezTo>
                      <a:pt x="4" y="5"/>
                      <a:pt x="4" y="4"/>
                      <a:pt x="4" y="3"/>
                    </a:cubicBezTo>
                    <a:cubicBezTo>
                      <a:pt x="4" y="2"/>
                      <a:pt x="3"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1" name="Freeform 459">
                <a:extLst>
                  <a:ext uri="{FF2B5EF4-FFF2-40B4-BE49-F238E27FC236}">
                    <a16:creationId xmlns:a16="http://schemas.microsoft.com/office/drawing/2014/main" id="{C0D2D603-35F5-437C-AE58-D035B7D7354E}"/>
                  </a:ext>
                </a:extLst>
              </p:cNvPr>
              <p:cNvSpPr>
                <a:spLocks/>
              </p:cNvSpPr>
              <p:nvPr/>
            </p:nvSpPr>
            <p:spPr bwMode="auto">
              <a:xfrm>
                <a:off x="2828" y="3892"/>
                <a:ext cx="3" cy="4"/>
              </a:xfrm>
              <a:custGeom>
                <a:avLst/>
                <a:gdLst>
                  <a:gd name="T0" fmla="*/ 4 w 5"/>
                  <a:gd name="T1" fmla="*/ 2 h 8"/>
                  <a:gd name="T2" fmla="*/ 2 w 5"/>
                  <a:gd name="T3" fmla="*/ 0 h 8"/>
                  <a:gd name="T4" fmla="*/ 0 w 5"/>
                  <a:gd name="T5" fmla="*/ 2 h 8"/>
                  <a:gd name="T6" fmla="*/ 2 w 5"/>
                  <a:gd name="T7" fmla="*/ 8 h 8"/>
                  <a:gd name="T8" fmla="*/ 5 w 5"/>
                  <a:gd name="T9" fmla="*/ 5 h 8"/>
                  <a:gd name="T10" fmla="*/ 4 w 5"/>
                  <a:gd name="T11" fmla="*/ 2 h 8"/>
                </a:gdLst>
                <a:ahLst/>
                <a:cxnLst>
                  <a:cxn ang="0">
                    <a:pos x="T0" y="T1"/>
                  </a:cxn>
                  <a:cxn ang="0">
                    <a:pos x="T2" y="T3"/>
                  </a:cxn>
                  <a:cxn ang="0">
                    <a:pos x="T4" y="T5"/>
                  </a:cxn>
                  <a:cxn ang="0">
                    <a:pos x="T6" y="T7"/>
                  </a:cxn>
                  <a:cxn ang="0">
                    <a:pos x="T8" y="T9"/>
                  </a:cxn>
                  <a:cxn ang="0">
                    <a:pos x="T10" y="T11"/>
                  </a:cxn>
                </a:cxnLst>
                <a:rect l="0" t="0" r="r" b="b"/>
                <a:pathLst>
                  <a:path w="5" h="8">
                    <a:moveTo>
                      <a:pt x="4" y="2"/>
                    </a:moveTo>
                    <a:cubicBezTo>
                      <a:pt x="4" y="1"/>
                      <a:pt x="3" y="0"/>
                      <a:pt x="2" y="0"/>
                    </a:cubicBezTo>
                    <a:cubicBezTo>
                      <a:pt x="1" y="0"/>
                      <a:pt x="0" y="1"/>
                      <a:pt x="0" y="2"/>
                    </a:cubicBezTo>
                    <a:cubicBezTo>
                      <a:pt x="1" y="4"/>
                      <a:pt x="1" y="6"/>
                      <a:pt x="2" y="8"/>
                    </a:cubicBezTo>
                    <a:cubicBezTo>
                      <a:pt x="3" y="7"/>
                      <a:pt x="4" y="6"/>
                      <a:pt x="5" y="5"/>
                    </a:cubicBezTo>
                    <a:cubicBezTo>
                      <a:pt x="5" y="4"/>
                      <a:pt x="5" y="2"/>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2" name="Oval 460">
                <a:extLst>
                  <a:ext uri="{FF2B5EF4-FFF2-40B4-BE49-F238E27FC236}">
                    <a16:creationId xmlns:a16="http://schemas.microsoft.com/office/drawing/2014/main" id="{0FEA7717-7865-49AC-AB61-C2718720E75D}"/>
                  </a:ext>
                </a:extLst>
              </p:cNvPr>
              <p:cNvSpPr>
                <a:spLocks noChangeArrowheads="1"/>
              </p:cNvSpPr>
              <p:nvPr/>
            </p:nvSpPr>
            <p:spPr bwMode="auto">
              <a:xfrm>
                <a:off x="2829" y="3896"/>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3" name="Freeform 461">
                <a:extLst>
                  <a:ext uri="{FF2B5EF4-FFF2-40B4-BE49-F238E27FC236}">
                    <a16:creationId xmlns:a16="http://schemas.microsoft.com/office/drawing/2014/main" id="{75B9FB34-3588-40E5-B580-B6130E9224D2}"/>
                  </a:ext>
                </a:extLst>
              </p:cNvPr>
              <p:cNvSpPr>
                <a:spLocks/>
              </p:cNvSpPr>
              <p:nvPr/>
            </p:nvSpPr>
            <p:spPr bwMode="auto">
              <a:xfrm>
                <a:off x="3809" y="2745"/>
                <a:ext cx="2" cy="3"/>
              </a:xfrm>
              <a:custGeom>
                <a:avLst/>
                <a:gdLst>
                  <a:gd name="T0" fmla="*/ 4 w 5"/>
                  <a:gd name="T1" fmla="*/ 5 h 6"/>
                  <a:gd name="T2" fmla="*/ 3 w 5"/>
                  <a:gd name="T3" fmla="*/ 1 h 6"/>
                  <a:gd name="T4" fmla="*/ 0 w 5"/>
                  <a:gd name="T5" fmla="*/ 2 h 6"/>
                  <a:gd name="T6" fmla="*/ 2 w 5"/>
                  <a:gd name="T7" fmla="*/ 6 h 6"/>
                  <a:gd name="T8" fmla="*/ 4 w 5"/>
                  <a:gd name="T9" fmla="*/ 5 h 6"/>
                </a:gdLst>
                <a:ahLst/>
                <a:cxnLst>
                  <a:cxn ang="0">
                    <a:pos x="T0" y="T1"/>
                  </a:cxn>
                  <a:cxn ang="0">
                    <a:pos x="T2" y="T3"/>
                  </a:cxn>
                  <a:cxn ang="0">
                    <a:pos x="T4" y="T5"/>
                  </a:cxn>
                  <a:cxn ang="0">
                    <a:pos x="T6" y="T7"/>
                  </a:cxn>
                  <a:cxn ang="0">
                    <a:pos x="T8" y="T9"/>
                  </a:cxn>
                </a:cxnLst>
                <a:rect l="0" t="0" r="r" b="b"/>
                <a:pathLst>
                  <a:path w="5" h="6">
                    <a:moveTo>
                      <a:pt x="4" y="5"/>
                    </a:moveTo>
                    <a:cubicBezTo>
                      <a:pt x="5" y="4"/>
                      <a:pt x="5" y="2"/>
                      <a:pt x="3" y="1"/>
                    </a:cubicBezTo>
                    <a:cubicBezTo>
                      <a:pt x="2" y="0"/>
                      <a:pt x="1" y="1"/>
                      <a:pt x="0" y="2"/>
                    </a:cubicBezTo>
                    <a:cubicBezTo>
                      <a:pt x="0" y="4"/>
                      <a:pt x="0" y="5"/>
                      <a:pt x="2" y="6"/>
                    </a:cubicBezTo>
                    <a:cubicBezTo>
                      <a:pt x="3" y="6"/>
                      <a:pt x="4" y="6"/>
                      <a:pt x="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4" name="Freeform 462">
                <a:extLst>
                  <a:ext uri="{FF2B5EF4-FFF2-40B4-BE49-F238E27FC236}">
                    <a16:creationId xmlns:a16="http://schemas.microsoft.com/office/drawing/2014/main" id="{97FB96A7-ABCC-42F3-99D6-D62AF13D4F09}"/>
                  </a:ext>
                </a:extLst>
              </p:cNvPr>
              <p:cNvSpPr>
                <a:spLocks/>
              </p:cNvSpPr>
              <p:nvPr/>
            </p:nvSpPr>
            <p:spPr bwMode="auto">
              <a:xfrm>
                <a:off x="3115" y="2693"/>
                <a:ext cx="3" cy="2"/>
              </a:xfrm>
              <a:custGeom>
                <a:avLst/>
                <a:gdLst>
                  <a:gd name="T0" fmla="*/ 4 w 6"/>
                  <a:gd name="T1" fmla="*/ 4 h 4"/>
                  <a:gd name="T2" fmla="*/ 5 w 6"/>
                  <a:gd name="T3" fmla="*/ 2 h 4"/>
                  <a:gd name="T4" fmla="*/ 3 w 6"/>
                  <a:gd name="T5" fmla="*/ 0 h 4"/>
                  <a:gd name="T6" fmla="*/ 2 w 6"/>
                  <a:gd name="T7" fmla="*/ 0 h 4"/>
                  <a:gd name="T8" fmla="*/ 1 w 6"/>
                  <a:gd name="T9" fmla="*/ 3 h 4"/>
                  <a:gd name="T10" fmla="*/ 4 w 6"/>
                  <a:gd name="T11" fmla="*/ 4 h 4"/>
                </a:gdLst>
                <a:ahLst/>
                <a:cxnLst>
                  <a:cxn ang="0">
                    <a:pos x="T0" y="T1"/>
                  </a:cxn>
                  <a:cxn ang="0">
                    <a:pos x="T2" y="T3"/>
                  </a:cxn>
                  <a:cxn ang="0">
                    <a:pos x="T4" y="T5"/>
                  </a:cxn>
                  <a:cxn ang="0">
                    <a:pos x="T6" y="T7"/>
                  </a:cxn>
                  <a:cxn ang="0">
                    <a:pos x="T8" y="T9"/>
                  </a:cxn>
                  <a:cxn ang="0">
                    <a:pos x="T10" y="T11"/>
                  </a:cxn>
                </a:cxnLst>
                <a:rect l="0" t="0" r="r" b="b"/>
                <a:pathLst>
                  <a:path w="6" h="4">
                    <a:moveTo>
                      <a:pt x="4" y="4"/>
                    </a:moveTo>
                    <a:cubicBezTo>
                      <a:pt x="5" y="4"/>
                      <a:pt x="6" y="3"/>
                      <a:pt x="5" y="2"/>
                    </a:cubicBezTo>
                    <a:cubicBezTo>
                      <a:pt x="5" y="1"/>
                      <a:pt x="4" y="0"/>
                      <a:pt x="3" y="0"/>
                    </a:cubicBezTo>
                    <a:cubicBezTo>
                      <a:pt x="3" y="0"/>
                      <a:pt x="2" y="0"/>
                      <a:pt x="2" y="0"/>
                    </a:cubicBezTo>
                    <a:cubicBezTo>
                      <a:pt x="1" y="1"/>
                      <a:pt x="0" y="2"/>
                      <a:pt x="1" y="3"/>
                    </a:cubicBezTo>
                    <a:cubicBezTo>
                      <a:pt x="2" y="3"/>
                      <a:pt x="3" y="4"/>
                      <a:pt x="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5" name="Freeform 463">
                <a:extLst>
                  <a:ext uri="{FF2B5EF4-FFF2-40B4-BE49-F238E27FC236}">
                    <a16:creationId xmlns:a16="http://schemas.microsoft.com/office/drawing/2014/main" id="{0972DE62-2BC4-47F5-A32D-93BEB46C83FF}"/>
                  </a:ext>
                </a:extLst>
              </p:cNvPr>
              <p:cNvSpPr>
                <a:spLocks/>
              </p:cNvSpPr>
              <p:nvPr/>
            </p:nvSpPr>
            <p:spPr bwMode="auto">
              <a:xfrm>
                <a:off x="3517" y="2732"/>
                <a:ext cx="1" cy="1"/>
              </a:xfrm>
              <a:custGeom>
                <a:avLst/>
                <a:gdLst>
                  <a:gd name="T0" fmla="*/ 2 w 3"/>
                  <a:gd name="T1" fmla="*/ 3 h 3"/>
                  <a:gd name="T2" fmla="*/ 3 w 3"/>
                  <a:gd name="T3" fmla="*/ 2 h 3"/>
                  <a:gd name="T4" fmla="*/ 1 w 3"/>
                  <a:gd name="T5" fmla="*/ 0 h 3"/>
                  <a:gd name="T6" fmla="*/ 0 w 3"/>
                  <a:gd name="T7" fmla="*/ 2 h 3"/>
                  <a:gd name="T8" fmla="*/ 2 w 3"/>
                  <a:gd name="T9" fmla="*/ 3 h 3"/>
                </a:gdLst>
                <a:ahLst/>
                <a:cxnLst>
                  <a:cxn ang="0">
                    <a:pos x="T0" y="T1"/>
                  </a:cxn>
                  <a:cxn ang="0">
                    <a:pos x="T2" y="T3"/>
                  </a:cxn>
                  <a:cxn ang="0">
                    <a:pos x="T4" y="T5"/>
                  </a:cxn>
                  <a:cxn ang="0">
                    <a:pos x="T6" y="T7"/>
                  </a:cxn>
                  <a:cxn ang="0">
                    <a:pos x="T8" y="T9"/>
                  </a:cxn>
                </a:cxnLst>
                <a:rect l="0" t="0" r="r" b="b"/>
                <a:pathLst>
                  <a:path w="3" h="3">
                    <a:moveTo>
                      <a:pt x="2" y="3"/>
                    </a:moveTo>
                    <a:cubicBezTo>
                      <a:pt x="2" y="3"/>
                      <a:pt x="3" y="2"/>
                      <a:pt x="3" y="2"/>
                    </a:cubicBezTo>
                    <a:cubicBezTo>
                      <a:pt x="3" y="1"/>
                      <a:pt x="3" y="0"/>
                      <a:pt x="1" y="0"/>
                    </a:cubicBezTo>
                    <a:cubicBezTo>
                      <a:pt x="0" y="0"/>
                      <a:pt x="0" y="0"/>
                      <a:pt x="0" y="2"/>
                    </a:cubicBezTo>
                    <a:cubicBezTo>
                      <a:pt x="0" y="3"/>
                      <a:pt x="1" y="3"/>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6" name="Freeform 464">
                <a:extLst>
                  <a:ext uri="{FF2B5EF4-FFF2-40B4-BE49-F238E27FC236}">
                    <a16:creationId xmlns:a16="http://schemas.microsoft.com/office/drawing/2014/main" id="{FFA914FF-C0A3-4EC6-AB8C-A3E06A46CF89}"/>
                  </a:ext>
                </a:extLst>
              </p:cNvPr>
              <p:cNvSpPr>
                <a:spLocks/>
              </p:cNvSpPr>
              <p:nvPr/>
            </p:nvSpPr>
            <p:spPr bwMode="auto">
              <a:xfrm>
                <a:off x="4294" y="3878"/>
                <a:ext cx="2" cy="3"/>
              </a:xfrm>
              <a:custGeom>
                <a:avLst/>
                <a:gdLst>
                  <a:gd name="T0" fmla="*/ 2 w 5"/>
                  <a:gd name="T1" fmla="*/ 1 h 6"/>
                  <a:gd name="T2" fmla="*/ 0 w 5"/>
                  <a:gd name="T3" fmla="*/ 3 h 6"/>
                  <a:gd name="T4" fmla="*/ 2 w 5"/>
                  <a:gd name="T5" fmla="*/ 6 h 6"/>
                  <a:gd name="T6" fmla="*/ 5 w 5"/>
                  <a:gd name="T7" fmla="*/ 5 h 6"/>
                  <a:gd name="T8" fmla="*/ 4 w 5"/>
                  <a:gd name="T9" fmla="*/ 2 h 6"/>
                  <a:gd name="T10" fmla="*/ 2 w 5"/>
                  <a:gd name="T11" fmla="*/ 1 h 6"/>
                </a:gdLst>
                <a:ahLst/>
                <a:cxnLst>
                  <a:cxn ang="0">
                    <a:pos x="T0" y="T1"/>
                  </a:cxn>
                  <a:cxn ang="0">
                    <a:pos x="T2" y="T3"/>
                  </a:cxn>
                  <a:cxn ang="0">
                    <a:pos x="T4" y="T5"/>
                  </a:cxn>
                  <a:cxn ang="0">
                    <a:pos x="T6" y="T7"/>
                  </a:cxn>
                  <a:cxn ang="0">
                    <a:pos x="T8" y="T9"/>
                  </a:cxn>
                  <a:cxn ang="0">
                    <a:pos x="T10" y="T11"/>
                  </a:cxn>
                </a:cxnLst>
                <a:rect l="0" t="0" r="r" b="b"/>
                <a:pathLst>
                  <a:path w="5" h="6">
                    <a:moveTo>
                      <a:pt x="2" y="1"/>
                    </a:moveTo>
                    <a:cubicBezTo>
                      <a:pt x="1" y="1"/>
                      <a:pt x="0" y="3"/>
                      <a:pt x="0" y="3"/>
                    </a:cubicBezTo>
                    <a:cubicBezTo>
                      <a:pt x="1" y="4"/>
                      <a:pt x="1" y="5"/>
                      <a:pt x="2" y="6"/>
                    </a:cubicBezTo>
                    <a:cubicBezTo>
                      <a:pt x="3" y="6"/>
                      <a:pt x="4" y="6"/>
                      <a:pt x="5" y="5"/>
                    </a:cubicBezTo>
                    <a:cubicBezTo>
                      <a:pt x="5" y="4"/>
                      <a:pt x="5" y="3"/>
                      <a:pt x="4" y="2"/>
                    </a:cubicBezTo>
                    <a:cubicBezTo>
                      <a:pt x="4" y="1"/>
                      <a:pt x="3"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7" name="Freeform 465">
                <a:extLst>
                  <a:ext uri="{FF2B5EF4-FFF2-40B4-BE49-F238E27FC236}">
                    <a16:creationId xmlns:a16="http://schemas.microsoft.com/office/drawing/2014/main" id="{706615B3-AA26-431D-A8C2-8CDED53E0EE8}"/>
                  </a:ext>
                </a:extLst>
              </p:cNvPr>
              <p:cNvSpPr>
                <a:spLocks/>
              </p:cNvSpPr>
              <p:nvPr/>
            </p:nvSpPr>
            <p:spPr bwMode="auto">
              <a:xfrm>
                <a:off x="2831" y="3940"/>
                <a:ext cx="3" cy="3"/>
              </a:xfrm>
              <a:custGeom>
                <a:avLst/>
                <a:gdLst>
                  <a:gd name="T0" fmla="*/ 1 w 5"/>
                  <a:gd name="T1" fmla="*/ 1 h 6"/>
                  <a:gd name="T2" fmla="*/ 1 w 5"/>
                  <a:gd name="T3" fmla="*/ 5 h 6"/>
                  <a:gd name="T4" fmla="*/ 5 w 5"/>
                  <a:gd name="T5" fmla="*/ 6 h 6"/>
                  <a:gd name="T6" fmla="*/ 5 w 5"/>
                  <a:gd name="T7" fmla="*/ 0 h 6"/>
                  <a:gd name="T8" fmla="*/ 1 w 5"/>
                  <a:gd name="T9" fmla="*/ 1 h 6"/>
                </a:gdLst>
                <a:ahLst/>
                <a:cxnLst>
                  <a:cxn ang="0">
                    <a:pos x="T0" y="T1"/>
                  </a:cxn>
                  <a:cxn ang="0">
                    <a:pos x="T2" y="T3"/>
                  </a:cxn>
                  <a:cxn ang="0">
                    <a:pos x="T4" y="T5"/>
                  </a:cxn>
                  <a:cxn ang="0">
                    <a:pos x="T6" y="T7"/>
                  </a:cxn>
                  <a:cxn ang="0">
                    <a:pos x="T8" y="T9"/>
                  </a:cxn>
                </a:cxnLst>
                <a:rect l="0" t="0" r="r" b="b"/>
                <a:pathLst>
                  <a:path w="5" h="6">
                    <a:moveTo>
                      <a:pt x="1" y="1"/>
                    </a:moveTo>
                    <a:cubicBezTo>
                      <a:pt x="0" y="2"/>
                      <a:pt x="0" y="4"/>
                      <a:pt x="1" y="5"/>
                    </a:cubicBezTo>
                    <a:cubicBezTo>
                      <a:pt x="2" y="6"/>
                      <a:pt x="4" y="6"/>
                      <a:pt x="5" y="6"/>
                    </a:cubicBezTo>
                    <a:cubicBezTo>
                      <a:pt x="5" y="4"/>
                      <a:pt x="5" y="2"/>
                      <a:pt x="5" y="0"/>
                    </a:cubicBezTo>
                    <a:cubicBezTo>
                      <a:pt x="4" y="0"/>
                      <a:pt x="2"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8" name="Freeform 466">
                <a:extLst>
                  <a:ext uri="{FF2B5EF4-FFF2-40B4-BE49-F238E27FC236}">
                    <a16:creationId xmlns:a16="http://schemas.microsoft.com/office/drawing/2014/main" id="{3F1600C9-070C-4A3F-8855-80465CAD3622}"/>
                  </a:ext>
                </a:extLst>
              </p:cNvPr>
              <p:cNvSpPr>
                <a:spLocks/>
              </p:cNvSpPr>
              <p:nvPr/>
            </p:nvSpPr>
            <p:spPr bwMode="auto">
              <a:xfrm>
                <a:off x="4354" y="3610"/>
                <a:ext cx="5" cy="3"/>
              </a:xfrm>
              <a:custGeom>
                <a:avLst/>
                <a:gdLst>
                  <a:gd name="T0" fmla="*/ 9 w 9"/>
                  <a:gd name="T1" fmla="*/ 5 h 6"/>
                  <a:gd name="T2" fmla="*/ 2 w 9"/>
                  <a:gd name="T3" fmla="*/ 1 h 6"/>
                  <a:gd name="T4" fmla="*/ 0 w 9"/>
                  <a:gd name="T5" fmla="*/ 2 h 6"/>
                  <a:gd name="T6" fmla="*/ 9 w 9"/>
                  <a:gd name="T7" fmla="*/ 6 h 6"/>
                  <a:gd name="T8" fmla="*/ 9 w 9"/>
                  <a:gd name="T9" fmla="*/ 5 h 6"/>
                </a:gdLst>
                <a:ahLst/>
                <a:cxnLst>
                  <a:cxn ang="0">
                    <a:pos x="T0" y="T1"/>
                  </a:cxn>
                  <a:cxn ang="0">
                    <a:pos x="T2" y="T3"/>
                  </a:cxn>
                  <a:cxn ang="0">
                    <a:pos x="T4" y="T5"/>
                  </a:cxn>
                  <a:cxn ang="0">
                    <a:pos x="T6" y="T7"/>
                  </a:cxn>
                  <a:cxn ang="0">
                    <a:pos x="T8" y="T9"/>
                  </a:cxn>
                </a:cxnLst>
                <a:rect l="0" t="0" r="r" b="b"/>
                <a:pathLst>
                  <a:path w="9" h="6">
                    <a:moveTo>
                      <a:pt x="9" y="5"/>
                    </a:moveTo>
                    <a:cubicBezTo>
                      <a:pt x="7" y="1"/>
                      <a:pt x="6" y="0"/>
                      <a:pt x="2" y="1"/>
                    </a:cubicBezTo>
                    <a:cubicBezTo>
                      <a:pt x="1" y="2"/>
                      <a:pt x="0" y="2"/>
                      <a:pt x="0" y="2"/>
                    </a:cubicBezTo>
                    <a:cubicBezTo>
                      <a:pt x="3" y="3"/>
                      <a:pt x="6" y="4"/>
                      <a:pt x="9" y="6"/>
                    </a:cubicBezTo>
                    <a:cubicBezTo>
                      <a:pt x="9" y="6"/>
                      <a:pt x="9" y="5"/>
                      <a:pt x="9"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9" name="Freeform 467">
                <a:extLst>
                  <a:ext uri="{FF2B5EF4-FFF2-40B4-BE49-F238E27FC236}">
                    <a16:creationId xmlns:a16="http://schemas.microsoft.com/office/drawing/2014/main" id="{121E518F-066D-459A-9616-E6FE6C41467E}"/>
                  </a:ext>
                </a:extLst>
              </p:cNvPr>
              <p:cNvSpPr>
                <a:spLocks/>
              </p:cNvSpPr>
              <p:nvPr/>
            </p:nvSpPr>
            <p:spPr bwMode="auto">
              <a:xfrm>
                <a:off x="4353" y="3611"/>
                <a:ext cx="1" cy="1"/>
              </a:xfrm>
              <a:custGeom>
                <a:avLst/>
                <a:gdLst>
                  <a:gd name="T0" fmla="*/ 1 w 1"/>
                  <a:gd name="T1" fmla="*/ 0 h 1"/>
                  <a:gd name="T2" fmla="*/ 0 w 1"/>
                  <a:gd name="T3" fmla="*/ 0 h 1"/>
                  <a:gd name="T4" fmla="*/ 0 w 1"/>
                  <a:gd name="T5" fmla="*/ 1 h 1"/>
                  <a:gd name="T6" fmla="*/ 0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1"/>
                      <a:pt x="0" y="1"/>
                    </a:cubicBezTo>
                    <a:cubicBezTo>
                      <a:pt x="0" y="1"/>
                      <a:pt x="0" y="1"/>
                      <a:pt x="0" y="1"/>
                    </a:cubicBezTo>
                    <a:cubicBezTo>
                      <a:pt x="0" y="1"/>
                      <a:pt x="0"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0" name="Freeform 468">
                <a:extLst>
                  <a:ext uri="{FF2B5EF4-FFF2-40B4-BE49-F238E27FC236}">
                    <a16:creationId xmlns:a16="http://schemas.microsoft.com/office/drawing/2014/main" id="{AF177A1E-6A85-47F4-9236-4830BACA434D}"/>
                  </a:ext>
                </a:extLst>
              </p:cNvPr>
              <p:cNvSpPr>
                <a:spLocks/>
              </p:cNvSpPr>
              <p:nvPr/>
            </p:nvSpPr>
            <p:spPr bwMode="auto">
              <a:xfrm>
                <a:off x="2739" y="2899"/>
                <a:ext cx="2" cy="2"/>
              </a:xfrm>
              <a:custGeom>
                <a:avLst/>
                <a:gdLst>
                  <a:gd name="T0" fmla="*/ 0 w 4"/>
                  <a:gd name="T1" fmla="*/ 3 h 4"/>
                  <a:gd name="T2" fmla="*/ 1 w 4"/>
                  <a:gd name="T3" fmla="*/ 4 h 4"/>
                  <a:gd name="T4" fmla="*/ 4 w 4"/>
                  <a:gd name="T5" fmla="*/ 2 h 4"/>
                  <a:gd name="T6" fmla="*/ 2 w 4"/>
                  <a:gd name="T7" fmla="*/ 0 h 4"/>
                  <a:gd name="T8" fmla="*/ 0 w 4"/>
                  <a:gd name="T9" fmla="*/ 3 h 4"/>
                </a:gdLst>
                <a:ahLst/>
                <a:cxnLst>
                  <a:cxn ang="0">
                    <a:pos x="T0" y="T1"/>
                  </a:cxn>
                  <a:cxn ang="0">
                    <a:pos x="T2" y="T3"/>
                  </a:cxn>
                  <a:cxn ang="0">
                    <a:pos x="T4" y="T5"/>
                  </a:cxn>
                  <a:cxn ang="0">
                    <a:pos x="T6" y="T7"/>
                  </a:cxn>
                  <a:cxn ang="0">
                    <a:pos x="T8" y="T9"/>
                  </a:cxn>
                </a:cxnLst>
                <a:rect l="0" t="0" r="r" b="b"/>
                <a:pathLst>
                  <a:path w="4" h="4">
                    <a:moveTo>
                      <a:pt x="0" y="3"/>
                    </a:moveTo>
                    <a:cubicBezTo>
                      <a:pt x="0" y="3"/>
                      <a:pt x="1" y="4"/>
                      <a:pt x="1" y="4"/>
                    </a:cubicBezTo>
                    <a:cubicBezTo>
                      <a:pt x="3" y="4"/>
                      <a:pt x="4" y="3"/>
                      <a:pt x="4" y="2"/>
                    </a:cubicBezTo>
                    <a:cubicBezTo>
                      <a:pt x="4" y="1"/>
                      <a:pt x="3" y="0"/>
                      <a:pt x="2" y="0"/>
                    </a:cubicBezTo>
                    <a:cubicBezTo>
                      <a:pt x="0" y="1"/>
                      <a:pt x="0" y="2"/>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1" name="Freeform 469">
                <a:extLst>
                  <a:ext uri="{FF2B5EF4-FFF2-40B4-BE49-F238E27FC236}">
                    <a16:creationId xmlns:a16="http://schemas.microsoft.com/office/drawing/2014/main" id="{A4F58283-5A35-4F16-A291-D483607FBC3B}"/>
                  </a:ext>
                </a:extLst>
              </p:cNvPr>
              <p:cNvSpPr>
                <a:spLocks/>
              </p:cNvSpPr>
              <p:nvPr/>
            </p:nvSpPr>
            <p:spPr bwMode="auto">
              <a:xfrm>
                <a:off x="3211" y="3338"/>
                <a:ext cx="2" cy="2"/>
              </a:xfrm>
              <a:custGeom>
                <a:avLst/>
                <a:gdLst>
                  <a:gd name="T0" fmla="*/ 2 w 5"/>
                  <a:gd name="T1" fmla="*/ 4 h 4"/>
                  <a:gd name="T2" fmla="*/ 3 w 5"/>
                  <a:gd name="T3" fmla="*/ 4 h 4"/>
                  <a:gd name="T4" fmla="*/ 5 w 5"/>
                  <a:gd name="T5" fmla="*/ 2 h 4"/>
                  <a:gd name="T6" fmla="*/ 4 w 5"/>
                  <a:gd name="T7" fmla="*/ 0 h 4"/>
                  <a:gd name="T8" fmla="*/ 1 w 5"/>
                  <a:gd name="T9" fmla="*/ 2 h 4"/>
                  <a:gd name="T10" fmla="*/ 2 w 5"/>
                  <a:gd name="T11" fmla="*/ 4 h 4"/>
                </a:gdLst>
                <a:ahLst/>
                <a:cxnLst>
                  <a:cxn ang="0">
                    <a:pos x="T0" y="T1"/>
                  </a:cxn>
                  <a:cxn ang="0">
                    <a:pos x="T2" y="T3"/>
                  </a:cxn>
                  <a:cxn ang="0">
                    <a:pos x="T4" y="T5"/>
                  </a:cxn>
                  <a:cxn ang="0">
                    <a:pos x="T6" y="T7"/>
                  </a:cxn>
                  <a:cxn ang="0">
                    <a:pos x="T8" y="T9"/>
                  </a:cxn>
                  <a:cxn ang="0">
                    <a:pos x="T10" y="T11"/>
                  </a:cxn>
                </a:cxnLst>
                <a:rect l="0" t="0" r="r" b="b"/>
                <a:pathLst>
                  <a:path w="5" h="4">
                    <a:moveTo>
                      <a:pt x="2" y="4"/>
                    </a:moveTo>
                    <a:cubicBezTo>
                      <a:pt x="2" y="4"/>
                      <a:pt x="3" y="4"/>
                      <a:pt x="3" y="4"/>
                    </a:cubicBezTo>
                    <a:cubicBezTo>
                      <a:pt x="4" y="3"/>
                      <a:pt x="4" y="3"/>
                      <a:pt x="5" y="2"/>
                    </a:cubicBezTo>
                    <a:cubicBezTo>
                      <a:pt x="5" y="1"/>
                      <a:pt x="4" y="0"/>
                      <a:pt x="4" y="0"/>
                    </a:cubicBezTo>
                    <a:cubicBezTo>
                      <a:pt x="3" y="0"/>
                      <a:pt x="2" y="1"/>
                      <a:pt x="1" y="2"/>
                    </a:cubicBezTo>
                    <a:cubicBezTo>
                      <a:pt x="0" y="3"/>
                      <a:pt x="0" y="4"/>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2" name="Freeform 470">
                <a:extLst>
                  <a:ext uri="{FF2B5EF4-FFF2-40B4-BE49-F238E27FC236}">
                    <a16:creationId xmlns:a16="http://schemas.microsoft.com/office/drawing/2014/main" id="{C0EBF189-8757-49D4-84F5-BEAED2A39117}"/>
                  </a:ext>
                </a:extLst>
              </p:cNvPr>
              <p:cNvSpPr>
                <a:spLocks/>
              </p:cNvSpPr>
              <p:nvPr/>
            </p:nvSpPr>
            <p:spPr bwMode="auto">
              <a:xfrm>
                <a:off x="4184" y="3338"/>
                <a:ext cx="2" cy="2"/>
              </a:xfrm>
              <a:custGeom>
                <a:avLst/>
                <a:gdLst>
                  <a:gd name="T0" fmla="*/ 4 w 4"/>
                  <a:gd name="T1" fmla="*/ 1 h 4"/>
                  <a:gd name="T2" fmla="*/ 3 w 4"/>
                  <a:gd name="T3" fmla="*/ 0 h 4"/>
                  <a:gd name="T4" fmla="*/ 0 w 4"/>
                  <a:gd name="T5" fmla="*/ 3 h 4"/>
                  <a:gd name="T6" fmla="*/ 1 w 4"/>
                  <a:gd name="T7" fmla="*/ 4 h 4"/>
                  <a:gd name="T8" fmla="*/ 3 w 4"/>
                  <a:gd name="T9" fmla="*/ 4 h 4"/>
                  <a:gd name="T10" fmla="*/ 4 w 4"/>
                  <a:gd name="T11" fmla="*/ 1 h 4"/>
                </a:gdLst>
                <a:ahLst/>
                <a:cxnLst>
                  <a:cxn ang="0">
                    <a:pos x="T0" y="T1"/>
                  </a:cxn>
                  <a:cxn ang="0">
                    <a:pos x="T2" y="T3"/>
                  </a:cxn>
                  <a:cxn ang="0">
                    <a:pos x="T4" y="T5"/>
                  </a:cxn>
                  <a:cxn ang="0">
                    <a:pos x="T6" y="T7"/>
                  </a:cxn>
                  <a:cxn ang="0">
                    <a:pos x="T8" y="T9"/>
                  </a:cxn>
                  <a:cxn ang="0">
                    <a:pos x="T10" y="T11"/>
                  </a:cxn>
                </a:cxnLst>
                <a:rect l="0" t="0" r="r" b="b"/>
                <a:pathLst>
                  <a:path w="4" h="4">
                    <a:moveTo>
                      <a:pt x="4" y="1"/>
                    </a:moveTo>
                    <a:cubicBezTo>
                      <a:pt x="4" y="1"/>
                      <a:pt x="3" y="0"/>
                      <a:pt x="3" y="0"/>
                    </a:cubicBezTo>
                    <a:cubicBezTo>
                      <a:pt x="1" y="0"/>
                      <a:pt x="0" y="1"/>
                      <a:pt x="0" y="3"/>
                    </a:cubicBezTo>
                    <a:cubicBezTo>
                      <a:pt x="0" y="3"/>
                      <a:pt x="1" y="4"/>
                      <a:pt x="1" y="4"/>
                    </a:cubicBezTo>
                    <a:cubicBezTo>
                      <a:pt x="2" y="4"/>
                      <a:pt x="2" y="4"/>
                      <a:pt x="3" y="4"/>
                    </a:cubicBezTo>
                    <a:cubicBezTo>
                      <a:pt x="3" y="3"/>
                      <a:pt x="4"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3" name="Freeform 471">
                <a:extLst>
                  <a:ext uri="{FF2B5EF4-FFF2-40B4-BE49-F238E27FC236}">
                    <a16:creationId xmlns:a16="http://schemas.microsoft.com/office/drawing/2014/main" id="{CDE2AEA5-C33C-4B4B-97C2-B00A238FBFA2}"/>
                  </a:ext>
                </a:extLst>
              </p:cNvPr>
              <p:cNvSpPr>
                <a:spLocks/>
              </p:cNvSpPr>
              <p:nvPr/>
            </p:nvSpPr>
            <p:spPr bwMode="auto">
              <a:xfrm>
                <a:off x="2794" y="3365"/>
                <a:ext cx="1" cy="2"/>
              </a:xfrm>
              <a:custGeom>
                <a:avLst/>
                <a:gdLst>
                  <a:gd name="T0" fmla="*/ 3 w 3"/>
                  <a:gd name="T1" fmla="*/ 2 h 4"/>
                  <a:gd name="T2" fmla="*/ 1 w 3"/>
                  <a:gd name="T3" fmla="*/ 0 h 4"/>
                  <a:gd name="T4" fmla="*/ 0 w 3"/>
                  <a:gd name="T5" fmla="*/ 2 h 4"/>
                  <a:gd name="T6" fmla="*/ 1 w 3"/>
                  <a:gd name="T7" fmla="*/ 3 h 4"/>
                  <a:gd name="T8" fmla="*/ 3 w 3"/>
                  <a:gd name="T9" fmla="*/ 2 h 4"/>
                </a:gdLst>
                <a:ahLst/>
                <a:cxnLst>
                  <a:cxn ang="0">
                    <a:pos x="T0" y="T1"/>
                  </a:cxn>
                  <a:cxn ang="0">
                    <a:pos x="T2" y="T3"/>
                  </a:cxn>
                  <a:cxn ang="0">
                    <a:pos x="T4" y="T5"/>
                  </a:cxn>
                  <a:cxn ang="0">
                    <a:pos x="T6" y="T7"/>
                  </a:cxn>
                  <a:cxn ang="0">
                    <a:pos x="T8" y="T9"/>
                  </a:cxn>
                </a:cxnLst>
                <a:rect l="0" t="0" r="r" b="b"/>
                <a:pathLst>
                  <a:path w="3" h="4">
                    <a:moveTo>
                      <a:pt x="3" y="2"/>
                    </a:moveTo>
                    <a:cubicBezTo>
                      <a:pt x="2" y="1"/>
                      <a:pt x="2" y="1"/>
                      <a:pt x="1" y="0"/>
                    </a:cubicBezTo>
                    <a:cubicBezTo>
                      <a:pt x="1" y="1"/>
                      <a:pt x="0" y="2"/>
                      <a:pt x="0" y="2"/>
                    </a:cubicBezTo>
                    <a:cubicBezTo>
                      <a:pt x="0" y="3"/>
                      <a:pt x="1" y="3"/>
                      <a:pt x="1" y="3"/>
                    </a:cubicBezTo>
                    <a:cubicBezTo>
                      <a:pt x="2" y="4"/>
                      <a:pt x="3" y="3"/>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4" name="Freeform 472">
                <a:extLst>
                  <a:ext uri="{FF2B5EF4-FFF2-40B4-BE49-F238E27FC236}">
                    <a16:creationId xmlns:a16="http://schemas.microsoft.com/office/drawing/2014/main" id="{0EFB5B81-4E47-4ADD-B7E9-16B9D6A33C37}"/>
                  </a:ext>
                </a:extLst>
              </p:cNvPr>
              <p:cNvSpPr>
                <a:spLocks/>
              </p:cNvSpPr>
              <p:nvPr/>
            </p:nvSpPr>
            <p:spPr bwMode="auto">
              <a:xfrm>
                <a:off x="2778" y="3367"/>
                <a:ext cx="2" cy="3"/>
              </a:xfrm>
              <a:custGeom>
                <a:avLst/>
                <a:gdLst>
                  <a:gd name="T0" fmla="*/ 2 w 4"/>
                  <a:gd name="T1" fmla="*/ 4 h 5"/>
                  <a:gd name="T2" fmla="*/ 4 w 4"/>
                  <a:gd name="T3" fmla="*/ 2 h 5"/>
                  <a:gd name="T4" fmla="*/ 2 w 4"/>
                  <a:gd name="T5" fmla="*/ 0 h 5"/>
                  <a:gd name="T6" fmla="*/ 0 w 4"/>
                  <a:gd name="T7" fmla="*/ 2 h 5"/>
                  <a:gd name="T8" fmla="*/ 2 w 4"/>
                  <a:gd name="T9" fmla="*/ 4 h 5"/>
                </a:gdLst>
                <a:ahLst/>
                <a:cxnLst>
                  <a:cxn ang="0">
                    <a:pos x="T0" y="T1"/>
                  </a:cxn>
                  <a:cxn ang="0">
                    <a:pos x="T2" y="T3"/>
                  </a:cxn>
                  <a:cxn ang="0">
                    <a:pos x="T4" y="T5"/>
                  </a:cxn>
                  <a:cxn ang="0">
                    <a:pos x="T6" y="T7"/>
                  </a:cxn>
                  <a:cxn ang="0">
                    <a:pos x="T8" y="T9"/>
                  </a:cxn>
                </a:cxnLst>
                <a:rect l="0" t="0" r="r" b="b"/>
                <a:pathLst>
                  <a:path w="4" h="5">
                    <a:moveTo>
                      <a:pt x="2" y="4"/>
                    </a:moveTo>
                    <a:cubicBezTo>
                      <a:pt x="3" y="4"/>
                      <a:pt x="3" y="3"/>
                      <a:pt x="4" y="2"/>
                    </a:cubicBezTo>
                    <a:cubicBezTo>
                      <a:pt x="3" y="1"/>
                      <a:pt x="3" y="0"/>
                      <a:pt x="2" y="0"/>
                    </a:cubicBezTo>
                    <a:cubicBezTo>
                      <a:pt x="1" y="0"/>
                      <a:pt x="0" y="1"/>
                      <a:pt x="0" y="2"/>
                    </a:cubicBezTo>
                    <a:cubicBezTo>
                      <a:pt x="0" y="3"/>
                      <a:pt x="1" y="5"/>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5" name="Freeform 473">
                <a:extLst>
                  <a:ext uri="{FF2B5EF4-FFF2-40B4-BE49-F238E27FC236}">
                    <a16:creationId xmlns:a16="http://schemas.microsoft.com/office/drawing/2014/main" id="{47AD691C-34FB-4845-9027-ADCF0BB6AAF0}"/>
                  </a:ext>
                </a:extLst>
              </p:cNvPr>
              <p:cNvSpPr>
                <a:spLocks/>
              </p:cNvSpPr>
              <p:nvPr/>
            </p:nvSpPr>
            <p:spPr bwMode="auto">
              <a:xfrm>
                <a:off x="2802" y="3377"/>
                <a:ext cx="0" cy="1"/>
              </a:xfrm>
              <a:custGeom>
                <a:avLst/>
                <a:gdLst>
                  <a:gd name="T0" fmla="*/ 1 w 1"/>
                  <a:gd name="T1" fmla="*/ 1 h 1"/>
                  <a:gd name="T2" fmla="*/ 1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1" y="0"/>
                      <a:pt x="0" y="0"/>
                      <a:pt x="0" y="0"/>
                    </a:cubicBezTo>
                    <a:cubicBezTo>
                      <a:pt x="0" y="0"/>
                      <a:pt x="0" y="0"/>
                      <a:pt x="0" y="1"/>
                    </a:cubicBezTo>
                    <a:cubicBezTo>
                      <a:pt x="0"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6" name="Freeform 474">
                <a:extLst>
                  <a:ext uri="{FF2B5EF4-FFF2-40B4-BE49-F238E27FC236}">
                    <a16:creationId xmlns:a16="http://schemas.microsoft.com/office/drawing/2014/main" id="{32482023-B106-4F5B-80AC-F7063AAACBA9}"/>
                  </a:ext>
                </a:extLst>
              </p:cNvPr>
              <p:cNvSpPr>
                <a:spLocks/>
              </p:cNvSpPr>
              <p:nvPr/>
            </p:nvSpPr>
            <p:spPr bwMode="auto">
              <a:xfrm>
                <a:off x="2802" y="3377"/>
                <a:ext cx="2" cy="3"/>
              </a:xfrm>
              <a:custGeom>
                <a:avLst/>
                <a:gdLst>
                  <a:gd name="T0" fmla="*/ 3 w 4"/>
                  <a:gd name="T1" fmla="*/ 4 h 5"/>
                  <a:gd name="T2" fmla="*/ 4 w 4"/>
                  <a:gd name="T3" fmla="*/ 3 h 5"/>
                  <a:gd name="T4" fmla="*/ 2 w 4"/>
                  <a:gd name="T5" fmla="*/ 1 h 5"/>
                  <a:gd name="T6" fmla="*/ 0 w 4"/>
                  <a:gd name="T7" fmla="*/ 1 h 5"/>
                  <a:gd name="T8" fmla="*/ 0 w 4"/>
                  <a:gd name="T9" fmla="*/ 3 h 5"/>
                  <a:gd name="T10" fmla="*/ 3 w 4"/>
                  <a:gd name="T11" fmla="*/ 4 h 5"/>
                </a:gdLst>
                <a:ahLst/>
                <a:cxnLst>
                  <a:cxn ang="0">
                    <a:pos x="T0" y="T1"/>
                  </a:cxn>
                  <a:cxn ang="0">
                    <a:pos x="T2" y="T3"/>
                  </a:cxn>
                  <a:cxn ang="0">
                    <a:pos x="T4" y="T5"/>
                  </a:cxn>
                  <a:cxn ang="0">
                    <a:pos x="T6" y="T7"/>
                  </a:cxn>
                  <a:cxn ang="0">
                    <a:pos x="T8" y="T9"/>
                  </a:cxn>
                  <a:cxn ang="0">
                    <a:pos x="T10" y="T11"/>
                  </a:cxn>
                </a:cxnLst>
                <a:rect l="0" t="0" r="r" b="b"/>
                <a:pathLst>
                  <a:path w="4" h="5">
                    <a:moveTo>
                      <a:pt x="3" y="4"/>
                    </a:moveTo>
                    <a:cubicBezTo>
                      <a:pt x="3" y="3"/>
                      <a:pt x="4" y="3"/>
                      <a:pt x="4" y="3"/>
                    </a:cubicBezTo>
                    <a:cubicBezTo>
                      <a:pt x="4" y="1"/>
                      <a:pt x="4" y="1"/>
                      <a:pt x="2" y="1"/>
                    </a:cubicBezTo>
                    <a:cubicBezTo>
                      <a:pt x="2" y="0"/>
                      <a:pt x="1" y="1"/>
                      <a:pt x="0" y="1"/>
                    </a:cubicBezTo>
                    <a:cubicBezTo>
                      <a:pt x="0" y="2"/>
                      <a:pt x="0" y="2"/>
                      <a:pt x="0" y="3"/>
                    </a:cubicBezTo>
                    <a:cubicBezTo>
                      <a:pt x="1" y="4"/>
                      <a:pt x="2" y="5"/>
                      <a:pt x="3"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7" name="Freeform 475">
                <a:extLst>
                  <a:ext uri="{FF2B5EF4-FFF2-40B4-BE49-F238E27FC236}">
                    <a16:creationId xmlns:a16="http://schemas.microsoft.com/office/drawing/2014/main" id="{98116468-2B7F-4B9F-9572-AD058FFFA463}"/>
                  </a:ext>
                </a:extLst>
              </p:cNvPr>
              <p:cNvSpPr>
                <a:spLocks/>
              </p:cNvSpPr>
              <p:nvPr/>
            </p:nvSpPr>
            <p:spPr bwMode="auto">
              <a:xfrm>
                <a:off x="3019" y="2907"/>
                <a:ext cx="2" cy="2"/>
              </a:xfrm>
              <a:custGeom>
                <a:avLst/>
                <a:gdLst>
                  <a:gd name="T0" fmla="*/ 4 w 4"/>
                  <a:gd name="T1" fmla="*/ 3 h 5"/>
                  <a:gd name="T2" fmla="*/ 3 w 4"/>
                  <a:gd name="T3" fmla="*/ 0 h 5"/>
                  <a:gd name="T4" fmla="*/ 1 w 4"/>
                  <a:gd name="T5" fmla="*/ 2 h 5"/>
                  <a:gd name="T6" fmla="*/ 1 w 4"/>
                  <a:gd name="T7" fmla="*/ 4 h 5"/>
                  <a:gd name="T8" fmla="*/ 4 w 4"/>
                  <a:gd name="T9" fmla="*/ 3 h 5"/>
                </a:gdLst>
                <a:ahLst/>
                <a:cxnLst>
                  <a:cxn ang="0">
                    <a:pos x="T0" y="T1"/>
                  </a:cxn>
                  <a:cxn ang="0">
                    <a:pos x="T2" y="T3"/>
                  </a:cxn>
                  <a:cxn ang="0">
                    <a:pos x="T4" y="T5"/>
                  </a:cxn>
                  <a:cxn ang="0">
                    <a:pos x="T6" y="T7"/>
                  </a:cxn>
                  <a:cxn ang="0">
                    <a:pos x="T8" y="T9"/>
                  </a:cxn>
                </a:cxnLst>
                <a:rect l="0" t="0" r="r" b="b"/>
                <a:pathLst>
                  <a:path w="4" h="5">
                    <a:moveTo>
                      <a:pt x="4" y="3"/>
                    </a:moveTo>
                    <a:cubicBezTo>
                      <a:pt x="4" y="2"/>
                      <a:pt x="3" y="1"/>
                      <a:pt x="3" y="0"/>
                    </a:cubicBezTo>
                    <a:cubicBezTo>
                      <a:pt x="2" y="1"/>
                      <a:pt x="1" y="1"/>
                      <a:pt x="1" y="2"/>
                    </a:cubicBezTo>
                    <a:cubicBezTo>
                      <a:pt x="0" y="3"/>
                      <a:pt x="0" y="4"/>
                      <a:pt x="1" y="4"/>
                    </a:cubicBezTo>
                    <a:cubicBezTo>
                      <a:pt x="2" y="5"/>
                      <a:pt x="4" y="4"/>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8" name="Freeform 476">
                <a:extLst>
                  <a:ext uri="{FF2B5EF4-FFF2-40B4-BE49-F238E27FC236}">
                    <a16:creationId xmlns:a16="http://schemas.microsoft.com/office/drawing/2014/main" id="{BFD5ADCC-B925-479A-A53A-D65EA26854B5}"/>
                  </a:ext>
                </a:extLst>
              </p:cNvPr>
              <p:cNvSpPr>
                <a:spLocks/>
              </p:cNvSpPr>
              <p:nvPr/>
            </p:nvSpPr>
            <p:spPr bwMode="auto">
              <a:xfrm>
                <a:off x="2740" y="3384"/>
                <a:ext cx="3" cy="2"/>
              </a:xfrm>
              <a:custGeom>
                <a:avLst/>
                <a:gdLst>
                  <a:gd name="T0" fmla="*/ 1 w 5"/>
                  <a:gd name="T1" fmla="*/ 2 h 5"/>
                  <a:gd name="T2" fmla="*/ 2 w 5"/>
                  <a:gd name="T3" fmla="*/ 5 h 5"/>
                  <a:gd name="T4" fmla="*/ 5 w 5"/>
                  <a:gd name="T5" fmla="*/ 3 h 5"/>
                  <a:gd name="T6" fmla="*/ 4 w 5"/>
                  <a:gd name="T7" fmla="*/ 1 h 5"/>
                  <a:gd name="T8" fmla="*/ 1 w 5"/>
                  <a:gd name="T9" fmla="*/ 2 h 5"/>
                </a:gdLst>
                <a:ahLst/>
                <a:cxnLst>
                  <a:cxn ang="0">
                    <a:pos x="T0" y="T1"/>
                  </a:cxn>
                  <a:cxn ang="0">
                    <a:pos x="T2" y="T3"/>
                  </a:cxn>
                  <a:cxn ang="0">
                    <a:pos x="T4" y="T5"/>
                  </a:cxn>
                  <a:cxn ang="0">
                    <a:pos x="T6" y="T7"/>
                  </a:cxn>
                  <a:cxn ang="0">
                    <a:pos x="T8" y="T9"/>
                  </a:cxn>
                </a:cxnLst>
                <a:rect l="0" t="0" r="r" b="b"/>
                <a:pathLst>
                  <a:path w="5" h="5">
                    <a:moveTo>
                      <a:pt x="1" y="2"/>
                    </a:moveTo>
                    <a:cubicBezTo>
                      <a:pt x="0" y="3"/>
                      <a:pt x="1" y="4"/>
                      <a:pt x="2" y="5"/>
                    </a:cubicBezTo>
                    <a:cubicBezTo>
                      <a:pt x="3" y="5"/>
                      <a:pt x="4" y="5"/>
                      <a:pt x="5" y="3"/>
                    </a:cubicBezTo>
                    <a:cubicBezTo>
                      <a:pt x="4" y="2"/>
                      <a:pt x="4" y="1"/>
                      <a:pt x="4" y="1"/>
                    </a:cubicBezTo>
                    <a:cubicBezTo>
                      <a:pt x="3" y="0"/>
                      <a:pt x="1" y="1"/>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9" name="Freeform 477">
                <a:extLst>
                  <a:ext uri="{FF2B5EF4-FFF2-40B4-BE49-F238E27FC236}">
                    <a16:creationId xmlns:a16="http://schemas.microsoft.com/office/drawing/2014/main" id="{2396B5F6-05E9-44DA-9FC2-9C80EE2DF251}"/>
                  </a:ext>
                </a:extLst>
              </p:cNvPr>
              <p:cNvSpPr>
                <a:spLocks/>
              </p:cNvSpPr>
              <p:nvPr/>
            </p:nvSpPr>
            <p:spPr bwMode="auto">
              <a:xfrm>
                <a:off x="2899" y="3447"/>
                <a:ext cx="2" cy="2"/>
              </a:xfrm>
              <a:custGeom>
                <a:avLst/>
                <a:gdLst>
                  <a:gd name="T0" fmla="*/ 0 w 3"/>
                  <a:gd name="T1" fmla="*/ 1 h 3"/>
                  <a:gd name="T2" fmla="*/ 1 w 3"/>
                  <a:gd name="T3" fmla="*/ 3 h 3"/>
                  <a:gd name="T4" fmla="*/ 3 w 3"/>
                  <a:gd name="T5" fmla="*/ 2 h 3"/>
                  <a:gd name="T6" fmla="*/ 1 w 3"/>
                  <a:gd name="T7" fmla="*/ 0 h 3"/>
                  <a:gd name="T8" fmla="*/ 0 w 3"/>
                  <a:gd name="T9" fmla="*/ 1 h 3"/>
                </a:gdLst>
                <a:ahLst/>
                <a:cxnLst>
                  <a:cxn ang="0">
                    <a:pos x="T0" y="T1"/>
                  </a:cxn>
                  <a:cxn ang="0">
                    <a:pos x="T2" y="T3"/>
                  </a:cxn>
                  <a:cxn ang="0">
                    <a:pos x="T4" y="T5"/>
                  </a:cxn>
                  <a:cxn ang="0">
                    <a:pos x="T6" y="T7"/>
                  </a:cxn>
                  <a:cxn ang="0">
                    <a:pos x="T8" y="T9"/>
                  </a:cxn>
                </a:cxnLst>
                <a:rect l="0" t="0" r="r" b="b"/>
                <a:pathLst>
                  <a:path w="3" h="3">
                    <a:moveTo>
                      <a:pt x="0" y="1"/>
                    </a:moveTo>
                    <a:cubicBezTo>
                      <a:pt x="0" y="2"/>
                      <a:pt x="0" y="3"/>
                      <a:pt x="1" y="3"/>
                    </a:cubicBezTo>
                    <a:cubicBezTo>
                      <a:pt x="2" y="3"/>
                      <a:pt x="2" y="2"/>
                      <a:pt x="3" y="2"/>
                    </a:cubicBezTo>
                    <a:cubicBezTo>
                      <a:pt x="3" y="1"/>
                      <a:pt x="2" y="0"/>
                      <a:pt x="1" y="0"/>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10" name="Freeform 478">
                <a:extLst>
                  <a:ext uri="{FF2B5EF4-FFF2-40B4-BE49-F238E27FC236}">
                    <a16:creationId xmlns:a16="http://schemas.microsoft.com/office/drawing/2014/main" id="{290A36B3-4C4D-4036-BA8E-9EB75510EED9}"/>
                  </a:ext>
                </a:extLst>
              </p:cNvPr>
              <p:cNvSpPr>
                <a:spLocks/>
              </p:cNvSpPr>
              <p:nvPr/>
            </p:nvSpPr>
            <p:spPr bwMode="auto">
              <a:xfrm>
                <a:off x="2879" y="2911"/>
                <a:ext cx="2" cy="1"/>
              </a:xfrm>
              <a:custGeom>
                <a:avLst/>
                <a:gdLst>
                  <a:gd name="T0" fmla="*/ 4 w 4"/>
                  <a:gd name="T1" fmla="*/ 1 h 3"/>
                  <a:gd name="T2" fmla="*/ 1 w 4"/>
                  <a:gd name="T3" fmla="*/ 1 h 3"/>
                  <a:gd name="T4" fmla="*/ 0 w 4"/>
                  <a:gd name="T5" fmla="*/ 2 h 3"/>
                  <a:gd name="T6" fmla="*/ 2 w 4"/>
                  <a:gd name="T7" fmla="*/ 3 h 3"/>
                  <a:gd name="T8" fmla="*/ 4 w 4"/>
                  <a:gd name="T9" fmla="*/ 1 h 3"/>
                </a:gdLst>
                <a:ahLst/>
                <a:cxnLst>
                  <a:cxn ang="0">
                    <a:pos x="T0" y="T1"/>
                  </a:cxn>
                  <a:cxn ang="0">
                    <a:pos x="T2" y="T3"/>
                  </a:cxn>
                  <a:cxn ang="0">
                    <a:pos x="T4" y="T5"/>
                  </a:cxn>
                  <a:cxn ang="0">
                    <a:pos x="T6" y="T7"/>
                  </a:cxn>
                  <a:cxn ang="0">
                    <a:pos x="T8" y="T9"/>
                  </a:cxn>
                </a:cxnLst>
                <a:rect l="0" t="0" r="r" b="b"/>
                <a:pathLst>
                  <a:path w="4" h="3">
                    <a:moveTo>
                      <a:pt x="4" y="1"/>
                    </a:moveTo>
                    <a:cubicBezTo>
                      <a:pt x="3" y="0"/>
                      <a:pt x="2" y="0"/>
                      <a:pt x="1" y="1"/>
                    </a:cubicBezTo>
                    <a:cubicBezTo>
                      <a:pt x="1" y="1"/>
                      <a:pt x="1" y="2"/>
                      <a:pt x="0" y="2"/>
                    </a:cubicBezTo>
                    <a:cubicBezTo>
                      <a:pt x="1" y="3"/>
                      <a:pt x="2" y="3"/>
                      <a:pt x="2" y="3"/>
                    </a:cubicBezTo>
                    <a:cubicBezTo>
                      <a:pt x="4" y="3"/>
                      <a:pt x="4"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11" name="Freeform 479">
                <a:extLst>
                  <a:ext uri="{FF2B5EF4-FFF2-40B4-BE49-F238E27FC236}">
                    <a16:creationId xmlns:a16="http://schemas.microsoft.com/office/drawing/2014/main" id="{795F4897-175F-4568-86AC-83D7F877531E}"/>
                  </a:ext>
                </a:extLst>
              </p:cNvPr>
              <p:cNvSpPr>
                <a:spLocks/>
              </p:cNvSpPr>
              <p:nvPr/>
            </p:nvSpPr>
            <p:spPr bwMode="auto">
              <a:xfrm>
                <a:off x="4156" y="3451"/>
                <a:ext cx="2" cy="2"/>
              </a:xfrm>
              <a:custGeom>
                <a:avLst/>
                <a:gdLst>
                  <a:gd name="T0" fmla="*/ 3 w 3"/>
                  <a:gd name="T1" fmla="*/ 2 h 3"/>
                  <a:gd name="T2" fmla="*/ 2 w 3"/>
                  <a:gd name="T3" fmla="*/ 0 h 3"/>
                  <a:gd name="T4" fmla="*/ 0 w 3"/>
                  <a:gd name="T5" fmla="*/ 2 h 3"/>
                  <a:gd name="T6" fmla="*/ 2 w 3"/>
                  <a:gd name="T7" fmla="*/ 3 h 3"/>
                  <a:gd name="T8" fmla="*/ 3 w 3"/>
                  <a:gd name="T9" fmla="*/ 2 h 3"/>
                </a:gdLst>
                <a:ahLst/>
                <a:cxnLst>
                  <a:cxn ang="0">
                    <a:pos x="T0" y="T1"/>
                  </a:cxn>
                  <a:cxn ang="0">
                    <a:pos x="T2" y="T3"/>
                  </a:cxn>
                  <a:cxn ang="0">
                    <a:pos x="T4" y="T5"/>
                  </a:cxn>
                  <a:cxn ang="0">
                    <a:pos x="T6" y="T7"/>
                  </a:cxn>
                  <a:cxn ang="0">
                    <a:pos x="T8" y="T9"/>
                  </a:cxn>
                </a:cxnLst>
                <a:rect l="0" t="0" r="r" b="b"/>
                <a:pathLst>
                  <a:path w="3" h="3">
                    <a:moveTo>
                      <a:pt x="3" y="2"/>
                    </a:moveTo>
                    <a:cubicBezTo>
                      <a:pt x="3" y="1"/>
                      <a:pt x="2" y="1"/>
                      <a:pt x="2" y="0"/>
                    </a:cubicBezTo>
                    <a:cubicBezTo>
                      <a:pt x="1" y="1"/>
                      <a:pt x="1" y="1"/>
                      <a:pt x="0" y="2"/>
                    </a:cubicBezTo>
                    <a:cubicBezTo>
                      <a:pt x="1" y="2"/>
                      <a:pt x="1" y="3"/>
                      <a:pt x="2" y="3"/>
                    </a:cubicBezTo>
                    <a:cubicBezTo>
                      <a:pt x="2" y="3"/>
                      <a:pt x="3" y="2"/>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12" name="Freeform 480">
                <a:extLst>
                  <a:ext uri="{FF2B5EF4-FFF2-40B4-BE49-F238E27FC236}">
                    <a16:creationId xmlns:a16="http://schemas.microsoft.com/office/drawing/2014/main" id="{BD73486B-33F0-4F8D-B60B-5E0717D0DE31}"/>
                  </a:ext>
                </a:extLst>
              </p:cNvPr>
              <p:cNvSpPr>
                <a:spLocks/>
              </p:cNvSpPr>
              <p:nvPr/>
            </p:nvSpPr>
            <p:spPr bwMode="auto">
              <a:xfrm>
                <a:off x="3951" y="3456"/>
                <a:ext cx="1" cy="3"/>
              </a:xfrm>
              <a:custGeom>
                <a:avLst/>
                <a:gdLst>
                  <a:gd name="T0" fmla="*/ 1 w 3"/>
                  <a:gd name="T1" fmla="*/ 1 h 5"/>
                  <a:gd name="T2" fmla="*/ 2 w 3"/>
                  <a:gd name="T3" fmla="*/ 4 h 5"/>
                  <a:gd name="T4" fmla="*/ 3 w 3"/>
                  <a:gd name="T5" fmla="*/ 3 h 5"/>
                  <a:gd name="T6" fmla="*/ 2 w 3"/>
                  <a:gd name="T7" fmla="*/ 1 h 5"/>
                  <a:gd name="T8" fmla="*/ 1 w 3"/>
                  <a:gd name="T9" fmla="*/ 1 h 5"/>
                </a:gdLst>
                <a:ahLst/>
                <a:cxnLst>
                  <a:cxn ang="0">
                    <a:pos x="T0" y="T1"/>
                  </a:cxn>
                  <a:cxn ang="0">
                    <a:pos x="T2" y="T3"/>
                  </a:cxn>
                  <a:cxn ang="0">
                    <a:pos x="T4" y="T5"/>
                  </a:cxn>
                  <a:cxn ang="0">
                    <a:pos x="T6" y="T7"/>
                  </a:cxn>
                  <a:cxn ang="0">
                    <a:pos x="T8" y="T9"/>
                  </a:cxn>
                </a:cxnLst>
                <a:rect l="0" t="0" r="r" b="b"/>
                <a:pathLst>
                  <a:path w="3" h="5">
                    <a:moveTo>
                      <a:pt x="1" y="1"/>
                    </a:moveTo>
                    <a:cubicBezTo>
                      <a:pt x="0" y="2"/>
                      <a:pt x="1" y="5"/>
                      <a:pt x="2" y="4"/>
                    </a:cubicBezTo>
                    <a:cubicBezTo>
                      <a:pt x="2" y="4"/>
                      <a:pt x="3" y="4"/>
                      <a:pt x="3" y="3"/>
                    </a:cubicBezTo>
                    <a:cubicBezTo>
                      <a:pt x="3" y="2"/>
                      <a:pt x="3" y="1"/>
                      <a:pt x="2" y="1"/>
                    </a:cubicBezTo>
                    <a:cubicBezTo>
                      <a:pt x="2" y="0"/>
                      <a:pt x="1"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13" name="Freeform 481">
                <a:extLst>
                  <a:ext uri="{FF2B5EF4-FFF2-40B4-BE49-F238E27FC236}">
                    <a16:creationId xmlns:a16="http://schemas.microsoft.com/office/drawing/2014/main" id="{8B898683-B12A-42B1-A133-04A3DEB65D7B}"/>
                  </a:ext>
                </a:extLst>
              </p:cNvPr>
              <p:cNvSpPr>
                <a:spLocks/>
              </p:cNvSpPr>
              <p:nvPr/>
            </p:nvSpPr>
            <p:spPr bwMode="auto">
              <a:xfrm>
                <a:off x="4157" y="3494"/>
                <a:ext cx="3" cy="2"/>
              </a:xfrm>
              <a:custGeom>
                <a:avLst/>
                <a:gdLst>
                  <a:gd name="T0" fmla="*/ 5 w 5"/>
                  <a:gd name="T1" fmla="*/ 1 h 4"/>
                  <a:gd name="T2" fmla="*/ 2 w 5"/>
                  <a:gd name="T3" fmla="*/ 0 h 4"/>
                  <a:gd name="T4" fmla="*/ 1 w 5"/>
                  <a:gd name="T5" fmla="*/ 3 h 4"/>
                  <a:gd name="T6" fmla="*/ 4 w 5"/>
                  <a:gd name="T7" fmla="*/ 4 h 4"/>
                  <a:gd name="T8" fmla="*/ 5 w 5"/>
                  <a:gd name="T9" fmla="*/ 1 h 4"/>
                </a:gdLst>
                <a:ahLst/>
                <a:cxnLst>
                  <a:cxn ang="0">
                    <a:pos x="T0" y="T1"/>
                  </a:cxn>
                  <a:cxn ang="0">
                    <a:pos x="T2" y="T3"/>
                  </a:cxn>
                  <a:cxn ang="0">
                    <a:pos x="T4" y="T5"/>
                  </a:cxn>
                  <a:cxn ang="0">
                    <a:pos x="T6" y="T7"/>
                  </a:cxn>
                  <a:cxn ang="0">
                    <a:pos x="T8" y="T9"/>
                  </a:cxn>
                </a:cxnLst>
                <a:rect l="0" t="0" r="r" b="b"/>
                <a:pathLst>
                  <a:path w="5" h="4">
                    <a:moveTo>
                      <a:pt x="5" y="1"/>
                    </a:moveTo>
                    <a:cubicBezTo>
                      <a:pt x="4" y="0"/>
                      <a:pt x="3" y="0"/>
                      <a:pt x="2" y="0"/>
                    </a:cubicBezTo>
                    <a:cubicBezTo>
                      <a:pt x="1" y="1"/>
                      <a:pt x="0" y="2"/>
                      <a:pt x="1" y="3"/>
                    </a:cubicBezTo>
                    <a:cubicBezTo>
                      <a:pt x="2" y="3"/>
                      <a:pt x="3" y="4"/>
                      <a:pt x="4" y="4"/>
                    </a:cubicBezTo>
                    <a:cubicBezTo>
                      <a:pt x="4" y="3"/>
                      <a:pt x="5" y="2"/>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14" name="Freeform 482">
                <a:extLst>
                  <a:ext uri="{FF2B5EF4-FFF2-40B4-BE49-F238E27FC236}">
                    <a16:creationId xmlns:a16="http://schemas.microsoft.com/office/drawing/2014/main" id="{A335461D-2CA5-44C3-B82B-473385EE91FF}"/>
                  </a:ext>
                </a:extLst>
              </p:cNvPr>
              <p:cNvSpPr>
                <a:spLocks/>
              </p:cNvSpPr>
              <p:nvPr/>
            </p:nvSpPr>
            <p:spPr bwMode="auto">
              <a:xfrm>
                <a:off x="4214" y="3556"/>
                <a:ext cx="3" cy="2"/>
              </a:xfrm>
              <a:custGeom>
                <a:avLst/>
                <a:gdLst>
                  <a:gd name="T0" fmla="*/ 3 w 5"/>
                  <a:gd name="T1" fmla="*/ 0 h 4"/>
                  <a:gd name="T2" fmla="*/ 1 w 5"/>
                  <a:gd name="T3" fmla="*/ 2 h 4"/>
                  <a:gd name="T4" fmla="*/ 2 w 5"/>
                  <a:gd name="T5" fmla="*/ 4 h 4"/>
                  <a:gd name="T6" fmla="*/ 5 w 5"/>
                  <a:gd name="T7" fmla="*/ 2 h 4"/>
                  <a:gd name="T8" fmla="*/ 3 w 5"/>
                  <a:gd name="T9" fmla="*/ 0 h 4"/>
                </a:gdLst>
                <a:ahLst/>
                <a:cxnLst>
                  <a:cxn ang="0">
                    <a:pos x="T0" y="T1"/>
                  </a:cxn>
                  <a:cxn ang="0">
                    <a:pos x="T2" y="T3"/>
                  </a:cxn>
                  <a:cxn ang="0">
                    <a:pos x="T4" y="T5"/>
                  </a:cxn>
                  <a:cxn ang="0">
                    <a:pos x="T6" y="T7"/>
                  </a:cxn>
                  <a:cxn ang="0">
                    <a:pos x="T8" y="T9"/>
                  </a:cxn>
                </a:cxnLst>
                <a:rect l="0" t="0" r="r" b="b"/>
                <a:pathLst>
                  <a:path w="5" h="4">
                    <a:moveTo>
                      <a:pt x="3" y="0"/>
                    </a:moveTo>
                    <a:cubicBezTo>
                      <a:pt x="2" y="1"/>
                      <a:pt x="1" y="1"/>
                      <a:pt x="1" y="2"/>
                    </a:cubicBezTo>
                    <a:cubicBezTo>
                      <a:pt x="0" y="3"/>
                      <a:pt x="1" y="3"/>
                      <a:pt x="2" y="4"/>
                    </a:cubicBezTo>
                    <a:cubicBezTo>
                      <a:pt x="4" y="4"/>
                      <a:pt x="5" y="3"/>
                      <a:pt x="5" y="2"/>
                    </a:cubicBezTo>
                    <a:cubicBezTo>
                      <a:pt x="5" y="1"/>
                      <a:pt x="4" y="1"/>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15" name="Freeform 483">
                <a:extLst>
                  <a:ext uri="{FF2B5EF4-FFF2-40B4-BE49-F238E27FC236}">
                    <a16:creationId xmlns:a16="http://schemas.microsoft.com/office/drawing/2014/main" id="{59EB687F-3D5F-42BA-A1DA-D9F83DE95BAC}"/>
                  </a:ext>
                </a:extLst>
              </p:cNvPr>
              <p:cNvSpPr>
                <a:spLocks/>
              </p:cNvSpPr>
              <p:nvPr/>
            </p:nvSpPr>
            <p:spPr bwMode="auto">
              <a:xfrm>
                <a:off x="3220" y="2818"/>
                <a:ext cx="1" cy="1"/>
              </a:xfrm>
              <a:custGeom>
                <a:avLst/>
                <a:gdLst>
                  <a:gd name="T0" fmla="*/ 1 w 3"/>
                  <a:gd name="T1" fmla="*/ 3 h 3"/>
                  <a:gd name="T2" fmla="*/ 3 w 3"/>
                  <a:gd name="T3" fmla="*/ 1 h 3"/>
                  <a:gd name="T4" fmla="*/ 2 w 3"/>
                  <a:gd name="T5" fmla="*/ 0 h 3"/>
                  <a:gd name="T6" fmla="*/ 0 w 3"/>
                  <a:gd name="T7" fmla="*/ 2 h 3"/>
                  <a:gd name="T8" fmla="*/ 1 w 3"/>
                  <a:gd name="T9" fmla="*/ 3 h 3"/>
                </a:gdLst>
                <a:ahLst/>
                <a:cxnLst>
                  <a:cxn ang="0">
                    <a:pos x="T0" y="T1"/>
                  </a:cxn>
                  <a:cxn ang="0">
                    <a:pos x="T2" y="T3"/>
                  </a:cxn>
                  <a:cxn ang="0">
                    <a:pos x="T4" y="T5"/>
                  </a:cxn>
                  <a:cxn ang="0">
                    <a:pos x="T6" y="T7"/>
                  </a:cxn>
                  <a:cxn ang="0">
                    <a:pos x="T8" y="T9"/>
                  </a:cxn>
                </a:cxnLst>
                <a:rect l="0" t="0" r="r" b="b"/>
                <a:pathLst>
                  <a:path w="3" h="3">
                    <a:moveTo>
                      <a:pt x="1" y="3"/>
                    </a:moveTo>
                    <a:cubicBezTo>
                      <a:pt x="2" y="2"/>
                      <a:pt x="2" y="2"/>
                      <a:pt x="3" y="1"/>
                    </a:cubicBezTo>
                    <a:cubicBezTo>
                      <a:pt x="3" y="1"/>
                      <a:pt x="2" y="0"/>
                      <a:pt x="2" y="0"/>
                    </a:cubicBezTo>
                    <a:cubicBezTo>
                      <a:pt x="2" y="1"/>
                      <a:pt x="1" y="1"/>
                      <a:pt x="0" y="2"/>
                    </a:cubicBezTo>
                    <a:cubicBezTo>
                      <a:pt x="0" y="2"/>
                      <a:pt x="1" y="2"/>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16" name="Freeform 484">
                <a:extLst>
                  <a:ext uri="{FF2B5EF4-FFF2-40B4-BE49-F238E27FC236}">
                    <a16:creationId xmlns:a16="http://schemas.microsoft.com/office/drawing/2014/main" id="{CF03AC58-6DC6-43A9-8DA0-B374491DD9D1}"/>
                  </a:ext>
                </a:extLst>
              </p:cNvPr>
              <p:cNvSpPr>
                <a:spLocks/>
              </p:cNvSpPr>
              <p:nvPr/>
            </p:nvSpPr>
            <p:spPr bwMode="auto">
              <a:xfrm>
                <a:off x="4175" y="3602"/>
                <a:ext cx="3" cy="2"/>
              </a:xfrm>
              <a:custGeom>
                <a:avLst/>
                <a:gdLst>
                  <a:gd name="T0" fmla="*/ 4 w 5"/>
                  <a:gd name="T1" fmla="*/ 1 h 4"/>
                  <a:gd name="T2" fmla="*/ 3 w 5"/>
                  <a:gd name="T3" fmla="*/ 0 h 4"/>
                  <a:gd name="T4" fmla="*/ 0 w 5"/>
                  <a:gd name="T5" fmla="*/ 2 h 4"/>
                  <a:gd name="T6" fmla="*/ 1 w 5"/>
                  <a:gd name="T7" fmla="*/ 4 h 4"/>
                  <a:gd name="T8" fmla="*/ 4 w 5"/>
                  <a:gd name="T9" fmla="*/ 1 h 4"/>
                </a:gdLst>
                <a:ahLst/>
                <a:cxnLst>
                  <a:cxn ang="0">
                    <a:pos x="T0" y="T1"/>
                  </a:cxn>
                  <a:cxn ang="0">
                    <a:pos x="T2" y="T3"/>
                  </a:cxn>
                  <a:cxn ang="0">
                    <a:pos x="T4" y="T5"/>
                  </a:cxn>
                  <a:cxn ang="0">
                    <a:pos x="T6" y="T7"/>
                  </a:cxn>
                  <a:cxn ang="0">
                    <a:pos x="T8" y="T9"/>
                  </a:cxn>
                </a:cxnLst>
                <a:rect l="0" t="0" r="r" b="b"/>
                <a:pathLst>
                  <a:path w="5" h="4">
                    <a:moveTo>
                      <a:pt x="4" y="1"/>
                    </a:moveTo>
                    <a:cubicBezTo>
                      <a:pt x="4" y="1"/>
                      <a:pt x="4" y="0"/>
                      <a:pt x="3" y="0"/>
                    </a:cubicBezTo>
                    <a:cubicBezTo>
                      <a:pt x="1" y="0"/>
                      <a:pt x="0" y="0"/>
                      <a:pt x="0" y="2"/>
                    </a:cubicBezTo>
                    <a:cubicBezTo>
                      <a:pt x="0" y="2"/>
                      <a:pt x="1" y="3"/>
                      <a:pt x="1" y="4"/>
                    </a:cubicBezTo>
                    <a:cubicBezTo>
                      <a:pt x="3" y="4"/>
                      <a:pt x="5"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17" name="Freeform 485">
                <a:extLst>
                  <a:ext uri="{FF2B5EF4-FFF2-40B4-BE49-F238E27FC236}">
                    <a16:creationId xmlns:a16="http://schemas.microsoft.com/office/drawing/2014/main" id="{15DACC4D-C6A2-4A87-B197-CF2FC35F5997}"/>
                  </a:ext>
                </a:extLst>
              </p:cNvPr>
              <p:cNvSpPr>
                <a:spLocks/>
              </p:cNvSpPr>
              <p:nvPr/>
            </p:nvSpPr>
            <p:spPr bwMode="auto">
              <a:xfrm>
                <a:off x="4359" y="3614"/>
                <a:ext cx="2" cy="2"/>
              </a:xfrm>
              <a:custGeom>
                <a:avLst/>
                <a:gdLst>
                  <a:gd name="T0" fmla="*/ 4 w 4"/>
                  <a:gd name="T1" fmla="*/ 2 h 4"/>
                  <a:gd name="T2" fmla="*/ 3 w 4"/>
                  <a:gd name="T3" fmla="*/ 1 h 4"/>
                  <a:gd name="T4" fmla="*/ 0 w 4"/>
                  <a:gd name="T5" fmla="*/ 0 h 4"/>
                  <a:gd name="T6" fmla="*/ 2 w 4"/>
                  <a:gd name="T7" fmla="*/ 3 h 4"/>
                  <a:gd name="T8" fmla="*/ 4 w 4"/>
                  <a:gd name="T9" fmla="*/ 2 h 4"/>
                </a:gdLst>
                <a:ahLst/>
                <a:cxnLst>
                  <a:cxn ang="0">
                    <a:pos x="T0" y="T1"/>
                  </a:cxn>
                  <a:cxn ang="0">
                    <a:pos x="T2" y="T3"/>
                  </a:cxn>
                  <a:cxn ang="0">
                    <a:pos x="T4" y="T5"/>
                  </a:cxn>
                  <a:cxn ang="0">
                    <a:pos x="T6" y="T7"/>
                  </a:cxn>
                  <a:cxn ang="0">
                    <a:pos x="T8" y="T9"/>
                  </a:cxn>
                </a:cxnLst>
                <a:rect l="0" t="0" r="r" b="b"/>
                <a:pathLst>
                  <a:path w="4" h="4">
                    <a:moveTo>
                      <a:pt x="4" y="2"/>
                    </a:moveTo>
                    <a:cubicBezTo>
                      <a:pt x="4" y="1"/>
                      <a:pt x="4" y="1"/>
                      <a:pt x="3" y="1"/>
                    </a:cubicBezTo>
                    <a:cubicBezTo>
                      <a:pt x="2" y="0"/>
                      <a:pt x="1" y="0"/>
                      <a:pt x="0" y="0"/>
                    </a:cubicBezTo>
                    <a:cubicBezTo>
                      <a:pt x="1" y="1"/>
                      <a:pt x="1" y="2"/>
                      <a:pt x="2" y="3"/>
                    </a:cubicBezTo>
                    <a:cubicBezTo>
                      <a:pt x="3" y="4"/>
                      <a:pt x="4" y="3"/>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18" name="Freeform 486">
                <a:extLst>
                  <a:ext uri="{FF2B5EF4-FFF2-40B4-BE49-F238E27FC236}">
                    <a16:creationId xmlns:a16="http://schemas.microsoft.com/office/drawing/2014/main" id="{779B1720-D57A-4D1E-AF62-6D4020AC4A9F}"/>
                  </a:ext>
                </a:extLst>
              </p:cNvPr>
              <p:cNvSpPr>
                <a:spLocks/>
              </p:cNvSpPr>
              <p:nvPr/>
            </p:nvSpPr>
            <p:spPr bwMode="auto">
              <a:xfrm>
                <a:off x="4359" y="3613"/>
                <a:ext cx="0" cy="1"/>
              </a:xfrm>
              <a:custGeom>
                <a:avLst/>
                <a:gdLst>
                  <a:gd name="T0" fmla="*/ 1 w 1"/>
                  <a:gd name="T1" fmla="*/ 1 h 1"/>
                  <a:gd name="T2" fmla="*/ 0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0" y="0"/>
                    </a:cubicBezTo>
                    <a:cubicBezTo>
                      <a:pt x="0" y="0"/>
                      <a:pt x="0" y="0"/>
                      <a:pt x="0" y="0"/>
                    </a:cubicBezTo>
                    <a:cubicBezTo>
                      <a:pt x="0" y="0"/>
                      <a:pt x="0" y="0"/>
                      <a:pt x="0" y="1"/>
                    </a:cubicBezTo>
                    <a:cubicBezTo>
                      <a:pt x="0"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19" name="Freeform 487">
                <a:extLst>
                  <a:ext uri="{FF2B5EF4-FFF2-40B4-BE49-F238E27FC236}">
                    <a16:creationId xmlns:a16="http://schemas.microsoft.com/office/drawing/2014/main" id="{07FA1EA1-17F4-4372-8E91-C40A5172A12D}"/>
                  </a:ext>
                </a:extLst>
              </p:cNvPr>
              <p:cNvSpPr>
                <a:spLocks/>
              </p:cNvSpPr>
              <p:nvPr/>
            </p:nvSpPr>
            <p:spPr bwMode="auto">
              <a:xfrm>
                <a:off x="4272" y="3667"/>
                <a:ext cx="1"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0" y="0"/>
                    </a:cubicBezTo>
                    <a:cubicBezTo>
                      <a:pt x="0" y="0"/>
                      <a:pt x="0" y="0"/>
                      <a:pt x="0" y="0"/>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0" name="Freeform 488">
                <a:extLst>
                  <a:ext uri="{FF2B5EF4-FFF2-40B4-BE49-F238E27FC236}">
                    <a16:creationId xmlns:a16="http://schemas.microsoft.com/office/drawing/2014/main" id="{DCC705D4-7836-4A60-8017-F0648522B64E}"/>
                  </a:ext>
                </a:extLst>
              </p:cNvPr>
              <p:cNvSpPr>
                <a:spLocks/>
              </p:cNvSpPr>
              <p:nvPr/>
            </p:nvSpPr>
            <p:spPr bwMode="auto">
              <a:xfrm>
                <a:off x="4273" y="3665"/>
                <a:ext cx="2" cy="2"/>
              </a:xfrm>
              <a:custGeom>
                <a:avLst/>
                <a:gdLst>
                  <a:gd name="T0" fmla="*/ 4 w 5"/>
                  <a:gd name="T1" fmla="*/ 0 h 4"/>
                  <a:gd name="T2" fmla="*/ 3 w 5"/>
                  <a:gd name="T3" fmla="*/ 1 h 4"/>
                  <a:gd name="T4" fmla="*/ 0 w 5"/>
                  <a:gd name="T5" fmla="*/ 4 h 4"/>
                  <a:gd name="T6" fmla="*/ 4 w 5"/>
                  <a:gd name="T7" fmla="*/ 3 h 4"/>
                  <a:gd name="T8" fmla="*/ 4 w 5"/>
                  <a:gd name="T9" fmla="*/ 0 h 4"/>
                </a:gdLst>
                <a:ahLst/>
                <a:cxnLst>
                  <a:cxn ang="0">
                    <a:pos x="T0" y="T1"/>
                  </a:cxn>
                  <a:cxn ang="0">
                    <a:pos x="T2" y="T3"/>
                  </a:cxn>
                  <a:cxn ang="0">
                    <a:pos x="T4" y="T5"/>
                  </a:cxn>
                  <a:cxn ang="0">
                    <a:pos x="T6" y="T7"/>
                  </a:cxn>
                  <a:cxn ang="0">
                    <a:pos x="T8" y="T9"/>
                  </a:cxn>
                </a:cxnLst>
                <a:rect l="0" t="0" r="r" b="b"/>
                <a:pathLst>
                  <a:path w="5" h="4">
                    <a:moveTo>
                      <a:pt x="4" y="0"/>
                    </a:moveTo>
                    <a:cubicBezTo>
                      <a:pt x="4" y="0"/>
                      <a:pt x="3" y="0"/>
                      <a:pt x="3" y="1"/>
                    </a:cubicBezTo>
                    <a:cubicBezTo>
                      <a:pt x="2" y="2"/>
                      <a:pt x="1" y="3"/>
                      <a:pt x="0" y="4"/>
                    </a:cubicBezTo>
                    <a:cubicBezTo>
                      <a:pt x="1" y="3"/>
                      <a:pt x="3" y="3"/>
                      <a:pt x="4" y="3"/>
                    </a:cubicBezTo>
                    <a:cubicBezTo>
                      <a:pt x="5" y="2"/>
                      <a:pt x="5" y="1"/>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1" name="Freeform 489">
                <a:extLst>
                  <a:ext uri="{FF2B5EF4-FFF2-40B4-BE49-F238E27FC236}">
                    <a16:creationId xmlns:a16="http://schemas.microsoft.com/office/drawing/2014/main" id="{7C73BB65-605B-4DE6-8C25-4B8E6CED4A7B}"/>
                  </a:ext>
                </a:extLst>
              </p:cNvPr>
              <p:cNvSpPr>
                <a:spLocks/>
              </p:cNvSpPr>
              <p:nvPr/>
            </p:nvSpPr>
            <p:spPr bwMode="auto">
              <a:xfrm>
                <a:off x="4083" y="3739"/>
                <a:ext cx="3" cy="4"/>
              </a:xfrm>
              <a:custGeom>
                <a:avLst/>
                <a:gdLst>
                  <a:gd name="T0" fmla="*/ 3 w 5"/>
                  <a:gd name="T1" fmla="*/ 1 h 7"/>
                  <a:gd name="T2" fmla="*/ 2 w 5"/>
                  <a:gd name="T3" fmla="*/ 6 h 7"/>
                  <a:gd name="T4" fmla="*/ 5 w 5"/>
                  <a:gd name="T5" fmla="*/ 7 h 7"/>
                  <a:gd name="T6" fmla="*/ 5 w 5"/>
                  <a:gd name="T7" fmla="*/ 0 h 7"/>
                  <a:gd name="T8" fmla="*/ 3 w 5"/>
                  <a:gd name="T9" fmla="*/ 1 h 7"/>
                </a:gdLst>
                <a:ahLst/>
                <a:cxnLst>
                  <a:cxn ang="0">
                    <a:pos x="T0" y="T1"/>
                  </a:cxn>
                  <a:cxn ang="0">
                    <a:pos x="T2" y="T3"/>
                  </a:cxn>
                  <a:cxn ang="0">
                    <a:pos x="T4" y="T5"/>
                  </a:cxn>
                  <a:cxn ang="0">
                    <a:pos x="T6" y="T7"/>
                  </a:cxn>
                  <a:cxn ang="0">
                    <a:pos x="T8" y="T9"/>
                  </a:cxn>
                </a:cxnLst>
                <a:rect l="0" t="0" r="r" b="b"/>
                <a:pathLst>
                  <a:path w="5" h="7">
                    <a:moveTo>
                      <a:pt x="3" y="1"/>
                    </a:moveTo>
                    <a:cubicBezTo>
                      <a:pt x="0" y="2"/>
                      <a:pt x="0" y="4"/>
                      <a:pt x="2" y="6"/>
                    </a:cubicBezTo>
                    <a:cubicBezTo>
                      <a:pt x="3" y="6"/>
                      <a:pt x="4" y="7"/>
                      <a:pt x="5" y="7"/>
                    </a:cubicBezTo>
                    <a:cubicBezTo>
                      <a:pt x="5" y="5"/>
                      <a:pt x="5" y="3"/>
                      <a:pt x="5" y="0"/>
                    </a:cubicBezTo>
                    <a:cubicBezTo>
                      <a:pt x="4" y="0"/>
                      <a:pt x="4" y="0"/>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2" name="Freeform 490">
                <a:extLst>
                  <a:ext uri="{FF2B5EF4-FFF2-40B4-BE49-F238E27FC236}">
                    <a16:creationId xmlns:a16="http://schemas.microsoft.com/office/drawing/2014/main" id="{C358F903-2851-49F8-9597-E798D200E944}"/>
                  </a:ext>
                </a:extLst>
              </p:cNvPr>
              <p:cNvSpPr>
                <a:spLocks/>
              </p:cNvSpPr>
              <p:nvPr/>
            </p:nvSpPr>
            <p:spPr bwMode="auto">
              <a:xfrm>
                <a:off x="3232" y="2729"/>
                <a:ext cx="2" cy="2"/>
              </a:xfrm>
              <a:custGeom>
                <a:avLst/>
                <a:gdLst>
                  <a:gd name="T0" fmla="*/ 3 w 3"/>
                  <a:gd name="T1" fmla="*/ 3 h 5"/>
                  <a:gd name="T2" fmla="*/ 1 w 3"/>
                  <a:gd name="T3" fmla="*/ 0 h 5"/>
                  <a:gd name="T4" fmla="*/ 0 w 3"/>
                  <a:gd name="T5" fmla="*/ 3 h 5"/>
                  <a:gd name="T6" fmla="*/ 2 w 3"/>
                  <a:gd name="T7" fmla="*/ 5 h 5"/>
                  <a:gd name="T8" fmla="*/ 3 w 3"/>
                  <a:gd name="T9" fmla="*/ 3 h 5"/>
                </a:gdLst>
                <a:ahLst/>
                <a:cxnLst>
                  <a:cxn ang="0">
                    <a:pos x="T0" y="T1"/>
                  </a:cxn>
                  <a:cxn ang="0">
                    <a:pos x="T2" y="T3"/>
                  </a:cxn>
                  <a:cxn ang="0">
                    <a:pos x="T4" y="T5"/>
                  </a:cxn>
                  <a:cxn ang="0">
                    <a:pos x="T6" y="T7"/>
                  </a:cxn>
                  <a:cxn ang="0">
                    <a:pos x="T8" y="T9"/>
                  </a:cxn>
                </a:cxnLst>
                <a:rect l="0" t="0" r="r" b="b"/>
                <a:pathLst>
                  <a:path w="3" h="5">
                    <a:moveTo>
                      <a:pt x="3" y="3"/>
                    </a:moveTo>
                    <a:cubicBezTo>
                      <a:pt x="3" y="2"/>
                      <a:pt x="2" y="1"/>
                      <a:pt x="1" y="0"/>
                    </a:cubicBezTo>
                    <a:cubicBezTo>
                      <a:pt x="1" y="1"/>
                      <a:pt x="0" y="2"/>
                      <a:pt x="0" y="3"/>
                    </a:cubicBezTo>
                    <a:cubicBezTo>
                      <a:pt x="0" y="4"/>
                      <a:pt x="1" y="4"/>
                      <a:pt x="2" y="5"/>
                    </a:cubicBezTo>
                    <a:cubicBezTo>
                      <a:pt x="2" y="4"/>
                      <a:pt x="3" y="3"/>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3" name="Freeform 491">
                <a:extLst>
                  <a:ext uri="{FF2B5EF4-FFF2-40B4-BE49-F238E27FC236}">
                    <a16:creationId xmlns:a16="http://schemas.microsoft.com/office/drawing/2014/main" id="{FB53FA18-74E3-4200-85FD-D020A34A95CF}"/>
                  </a:ext>
                </a:extLst>
              </p:cNvPr>
              <p:cNvSpPr>
                <a:spLocks/>
              </p:cNvSpPr>
              <p:nvPr/>
            </p:nvSpPr>
            <p:spPr bwMode="auto">
              <a:xfrm>
                <a:off x="3548" y="2728"/>
                <a:ext cx="3" cy="3"/>
              </a:xfrm>
              <a:custGeom>
                <a:avLst/>
                <a:gdLst>
                  <a:gd name="T0" fmla="*/ 5 w 6"/>
                  <a:gd name="T1" fmla="*/ 1 h 6"/>
                  <a:gd name="T2" fmla="*/ 2 w 6"/>
                  <a:gd name="T3" fmla="*/ 0 h 6"/>
                  <a:gd name="T4" fmla="*/ 1 w 6"/>
                  <a:gd name="T5" fmla="*/ 2 h 6"/>
                  <a:gd name="T6" fmla="*/ 3 w 6"/>
                  <a:gd name="T7" fmla="*/ 6 h 6"/>
                  <a:gd name="T8" fmla="*/ 6 w 6"/>
                  <a:gd name="T9" fmla="*/ 6 h 6"/>
                  <a:gd name="T10" fmla="*/ 5 w 6"/>
                  <a:gd name="T11" fmla="*/ 1 h 6"/>
                </a:gdLst>
                <a:ahLst/>
                <a:cxnLst>
                  <a:cxn ang="0">
                    <a:pos x="T0" y="T1"/>
                  </a:cxn>
                  <a:cxn ang="0">
                    <a:pos x="T2" y="T3"/>
                  </a:cxn>
                  <a:cxn ang="0">
                    <a:pos x="T4" y="T5"/>
                  </a:cxn>
                  <a:cxn ang="0">
                    <a:pos x="T6" y="T7"/>
                  </a:cxn>
                  <a:cxn ang="0">
                    <a:pos x="T8" y="T9"/>
                  </a:cxn>
                  <a:cxn ang="0">
                    <a:pos x="T10" y="T11"/>
                  </a:cxn>
                </a:cxnLst>
                <a:rect l="0" t="0" r="r" b="b"/>
                <a:pathLst>
                  <a:path w="6" h="6">
                    <a:moveTo>
                      <a:pt x="5" y="1"/>
                    </a:moveTo>
                    <a:cubicBezTo>
                      <a:pt x="4" y="0"/>
                      <a:pt x="3" y="0"/>
                      <a:pt x="2" y="0"/>
                    </a:cubicBezTo>
                    <a:cubicBezTo>
                      <a:pt x="1" y="0"/>
                      <a:pt x="0" y="1"/>
                      <a:pt x="1" y="2"/>
                    </a:cubicBezTo>
                    <a:cubicBezTo>
                      <a:pt x="1" y="4"/>
                      <a:pt x="2" y="5"/>
                      <a:pt x="3" y="6"/>
                    </a:cubicBezTo>
                    <a:cubicBezTo>
                      <a:pt x="4" y="6"/>
                      <a:pt x="5" y="6"/>
                      <a:pt x="6" y="6"/>
                    </a:cubicBezTo>
                    <a:cubicBezTo>
                      <a:pt x="6" y="4"/>
                      <a:pt x="6" y="2"/>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4" name="Freeform 492">
                <a:extLst>
                  <a:ext uri="{FF2B5EF4-FFF2-40B4-BE49-F238E27FC236}">
                    <a16:creationId xmlns:a16="http://schemas.microsoft.com/office/drawing/2014/main" id="{14297522-3A25-41B0-835C-B66ABAF1A842}"/>
                  </a:ext>
                </a:extLst>
              </p:cNvPr>
              <p:cNvSpPr>
                <a:spLocks/>
              </p:cNvSpPr>
              <p:nvPr/>
            </p:nvSpPr>
            <p:spPr bwMode="auto">
              <a:xfrm>
                <a:off x="2804" y="2835"/>
                <a:ext cx="2" cy="3"/>
              </a:xfrm>
              <a:custGeom>
                <a:avLst/>
                <a:gdLst>
                  <a:gd name="T0" fmla="*/ 2 w 4"/>
                  <a:gd name="T1" fmla="*/ 0 h 6"/>
                  <a:gd name="T2" fmla="*/ 0 w 4"/>
                  <a:gd name="T3" fmla="*/ 2 h 6"/>
                  <a:gd name="T4" fmla="*/ 1 w 4"/>
                  <a:gd name="T5" fmla="*/ 5 h 6"/>
                  <a:gd name="T6" fmla="*/ 4 w 4"/>
                  <a:gd name="T7" fmla="*/ 2 h 6"/>
                  <a:gd name="T8" fmla="*/ 2 w 4"/>
                  <a:gd name="T9" fmla="*/ 0 h 6"/>
                </a:gdLst>
                <a:ahLst/>
                <a:cxnLst>
                  <a:cxn ang="0">
                    <a:pos x="T0" y="T1"/>
                  </a:cxn>
                  <a:cxn ang="0">
                    <a:pos x="T2" y="T3"/>
                  </a:cxn>
                  <a:cxn ang="0">
                    <a:pos x="T4" y="T5"/>
                  </a:cxn>
                  <a:cxn ang="0">
                    <a:pos x="T6" y="T7"/>
                  </a:cxn>
                  <a:cxn ang="0">
                    <a:pos x="T8" y="T9"/>
                  </a:cxn>
                </a:cxnLst>
                <a:rect l="0" t="0" r="r" b="b"/>
                <a:pathLst>
                  <a:path w="4" h="6">
                    <a:moveTo>
                      <a:pt x="2" y="0"/>
                    </a:moveTo>
                    <a:cubicBezTo>
                      <a:pt x="2" y="1"/>
                      <a:pt x="0" y="1"/>
                      <a:pt x="0" y="2"/>
                    </a:cubicBezTo>
                    <a:cubicBezTo>
                      <a:pt x="0" y="3"/>
                      <a:pt x="0" y="4"/>
                      <a:pt x="1" y="5"/>
                    </a:cubicBezTo>
                    <a:cubicBezTo>
                      <a:pt x="2" y="6"/>
                      <a:pt x="4" y="4"/>
                      <a:pt x="4" y="2"/>
                    </a:cubicBezTo>
                    <a:cubicBezTo>
                      <a:pt x="4" y="2"/>
                      <a:pt x="3" y="1"/>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5" name="Freeform 493">
                <a:extLst>
                  <a:ext uri="{FF2B5EF4-FFF2-40B4-BE49-F238E27FC236}">
                    <a16:creationId xmlns:a16="http://schemas.microsoft.com/office/drawing/2014/main" id="{D0AFB750-CF67-4D73-93CE-EF76CF39751F}"/>
                  </a:ext>
                </a:extLst>
              </p:cNvPr>
              <p:cNvSpPr>
                <a:spLocks/>
              </p:cNvSpPr>
              <p:nvPr/>
            </p:nvSpPr>
            <p:spPr bwMode="auto">
              <a:xfrm>
                <a:off x="3688" y="2854"/>
                <a:ext cx="2" cy="2"/>
              </a:xfrm>
              <a:custGeom>
                <a:avLst/>
                <a:gdLst>
                  <a:gd name="T0" fmla="*/ 4 w 4"/>
                  <a:gd name="T1" fmla="*/ 3 h 4"/>
                  <a:gd name="T2" fmla="*/ 4 w 4"/>
                  <a:gd name="T3" fmla="*/ 1 h 4"/>
                  <a:gd name="T4" fmla="*/ 3 w 4"/>
                  <a:gd name="T5" fmla="*/ 0 h 4"/>
                  <a:gd name="T6" fmla="*/ 1 w 4"/>
                  <a:gd name="T7" fmla="*/ 2 h 4"/>
                  <a:gd name="T8" fmla="*/ 2 w 4"/>
                  <a:gd name="T9" fmla="*/ 4 h 4"/>
                  <a:gd name="T10" fmla="*/ 4 w 4"/>
                  <a:gd name="T11" fmla="*/ 3 h 4"/>
                </a:gdLst>
                <a:ahLst/>
                <a:cxnLst>
                  <a:cxn ang="0">
                    <a:pos x="T0" y="T1"/>
                  </a:cxn>
                  <a:cxn ang="0">
                    <a:pos x="T2" y="T3"/>
                  </a:cxn>
                  <a:cxn ang="0">
                    <a:pos x="T4" y="T5"/>
                  </a:cxn>
                  <a:cxn ang="0">
                    <a:pos x="T6" y="T7"/>
                  </a:cxn>
                  <a:cxn ang="0">
                    <a:pos x="T8" y="T9"/>
                  </a:cxn>
                  <a:cxn ang="0">
                    <a:pos x="T10" y="T11"/>
                  </a:cxn>
                </a:cxnLst>
                <a:rect l="0" t="0" r="r" b="b"/>
                <a:pathLst>
                  <a:path w="4" h="4">
                    <a:moveTo>
                      <a:pt x="4" y="3"/>
                    </a:moveTo>
                    <a:cubicBezTo>
                      <a:pt x="4" y="3"/>
                      <a:pt x="4" y="2"/>
                      <a:pt x="4" y="1"/>
                    </a:cubicBezTo>
                    <a:cubicBezTo>
                      <a:pt x="4" y="1"/>
                      <a:pt x="3" y="0"/>
                      <a:pt x="3" y="0"/>
                    </a:cubicBezTo>
                    <a:cubicBezTo>
                      <a:pt x="2" y="1"/>
                      <a:pt x="1" y="1"/>
                      <a:pt x="1" y="2"/>
                    </a:cubicBezTo>
                    <a:cubicBezTo>
                      <a:pt x="0" y="3"/>
                      <a:pt x="0" y="4"/>
                      <a:pt x="2" y="4"/>
                    </a:cubicBezTo>
                    <a:cubicBezTo>
                      <a:pt x="2" y="4"/>
                      <a:pt x="3" y="3"/>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6" name="Freeform 494">
                <a:extLst>
                  <a:ext uri="{FF2B5EF4-FFF2-40B4-BE49-F238E27FC236}">
                    <a16:creationId xmlns:a16="http://schemas.microsoft.com/office/drawing/2014/main" id="{EF2D9D63-582A-44BA-BBBE-F0456ECD395F}"/>
                  </a:ext>
                </a:extLst>
              </p:cNvPr>
              <p:cNvSpPr>
                <a:spLocks/>
              </p:cNvSpPr>
              <p:nvPr/>
            </p:nvSpPr>
            <p:spPr bwMode="auto">
              <a:xfrm>
                <a:off x="2423" y="2960"/>
                <a:ext cx="2" cy="3"/>
              </a:xfrm>
              <a:custGeom>
                <a:avLst/>
                <a:gdLst>
                  <a:gd name="T0" fmla="*/ 1 w 4"/>
                  <a:gd name="T1" fmla="*/ 1 h 6"/>
                  <a:gd name="T2" fmla="*/ 0 w 4"/>
                  <a:gd name="T3" fmla="*/ 2 h 6"/>
                  <a:gd name="T4" fmla="*/ 2 w 4"/>
                  <a:gd name="T5" fmla="*/ 5 h 6"/>
                  <a:gd name="T6" fmla="*/ 4 w 4"/>
                  <a:gd name="T7" fmla="*/ 4 h 6"/>
                  <a:gd name="T8" fmla="*/ 1 w 4"/>
                  <a:gd name="T9" fmla="*/ 1 h 6"/>
                </a:gdLst>
                <a:ahLst/>
                <a:cxnLst>
                  <a:cxn ang="0">
                    <a:pos x="T0" y="T1"/>
                  </a:cxn>
                  <a:cxn ang="0">
                    <a:pos x="T2" y="T3"/>
                  </a:cxn>
                  <a:cxn ang="0">
                    <a:pos x="T4" y="T5"/>
                  </a:cxn>
                  <a:cxn ang="0">
                    <a:pos x="T6" y="T7"/>
                  </a:cxn>
                  <a:cxn ang="0">
                    <a:pos x="T8" y="T9"/>
                  </a:cxn>
                </a:cxnLst>
                <a:rect l="0" t="0" r="r" b="b"/>
                <a:pathLst>
                  <a:path w="4" h="6">
                    <a:moveTo>
                      <a:pt x="1" y="1"/>
                    </a:moveTo>
                    <a:cubicBezTo>
                      <a:pt x="1" y="1"/>
                      <a:pt x="0" y="2"/>
                      <a:pt x="0" y="2"/>
                    </a:cubicBezTo>
                    <a:cubicBezTo>
                      <a:pt x="0" y="4"/>
                      <a:pt x="1" y="6"/>
                      <a:pt x="2" y="5"/>
                    </a:cubicBezTo>
                    <a:cubicBezTo>
                      <a:pt x="3" y="5"/>
                      <a:pt x="3" y="4"/>
                      <a:pt x="4" y="4"/>
                    </a:cubicBezTo>
                    <a:cubicBezTo>
                      <a:pt x="4" y="2"/>
                      <a:pt x="2"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7" name="Freeform 495">
                <a:extLst>
                  <a:ext uri="{FF2B5EF4-FFF2-40B4-BE49-F238E27FC236}">
                    <a16:creationId xmlns:a16="http://schemas.microsoft.com/office/drawing/2014/main" id="{FB057C4E-FE25-415B-9C0F-A0B5FEB11B09}"/>
                  </a:ext>
                </a:extLst>
              </p:cNvPr>
              <p:cNvSpPr>
                <a:spLocks/>
              </p:cNvSpPr>
              <p:nvPr/>
            </p:nvSpPr>
            <p:spPr bwMode="auto">
              <a:xfrm>
                <a:off x="3379" y="2964"/>
                <a:ext cx="3" cy="2"/>
              </a:xfrm>
              <a:custGeom>
                <a:avLst/>
                <a:gdLst>
                  <a:gd name="T0" fmla="*/ 1 w 5"/>
                  <a:gd name="T1" fmla="*/ 3 h 4"/>
                  <a:gd name="T2" fmla="*/ 2 w 5"/>
                  <a:gd name="T3" fmla="*/ 3 h 4"/>
                  <a:gd name="T4" fmla="*/ 5 w 5"/>
                  <a:gd name="T5" fmla="*/ 0 h 4"/>
                  <a:gd name="T6" fmla="*/ 1 w 5"/>
                  <a:gd name="T7" fmla="*/ 1 h 4"/>
                  <a:gd name="T8" fmla="*/ 1 w 5"/>
                  <a:gd name="T9" fmla="*/ 3 h 4"/>
                </a:gdLst>
                <a:ahLst/>
                <a:cxnLst>
                  <a:cxn ang="0">
                    <a:pos x="T0" y="T1"/>
                  </a:cxn>
                  <a:cxn ang="0">
                    <a:pos x="T2" y="T3"/>
                  </a:cxn>
                  <a:cxn ang="0">
                    <a:pos x="T4" y="T5"/>
                  </a:cxn>
                  <a:cxn ang="0">
                    <a:pos x="T6" y="T7"/>
                  </a:cxn>
                  <a:cxn ang="0">
                    <a:pos x="T8" y="T9"/>
                  </a:cxn>
                </a:cxnLst>
                <a:rect l="0" t="0" r="r" b="b"/>
                <a:pathLst>
                  <a:path w="5" h="4">
                    <a:moveTo>
                      <a:pt x="1" y="3"/>
                    </a:moveTo>
                    <a:cubicBezTo>
                      <a:pt x="1" y="4"/>
                      <a:pt x="2" y="3"/>
                      <a:pt x="2" y="3"/>
                    </a:cubicBezTo>
                    <a:cubicBezTo>
                      <a:pt x="3" y="2"/>
                      <a:pt x="4" y="1"/>
                      <a:pt x="5" y="0"/>
                    </a:cubicBezTo>
                    <a:cubicBezTo>
                      <a:pt x="4" y="0"/>
                      <a:pt x="2" y="1"/>
                      <a:pt x="1" y="1"/>
                    </a:cubicBezTo>
                    <a:cubicBezTo>
                      <a:pt x="0" y="2"/>
                      <a:pt x="0"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8" name="Freeform 496">
                <a:extLst>
                  <a:ext uri="{FF2B5EF4-FFF2-40B4-BE49-F238E27FC236}">
                    <a16:creationId xmlns:a16="http://schemas.microsoft.com/office/drawing/2014/main" id="{B3D6D8B4-2CCC-4C00-BE52-0528A68DDA1E}"/>
                  </a:ext>
                </a:extLst>
              </p:cNvPr>
              <p:cNvSpPr>
                <a:spLocks/>
              </p:cNvSpPr>
              <p:nvPr/>
            </p:nvSpPr>
            <p:spPr bwMode="auto">
              <a:xfrm>
                <a:off x="3382" y="2963"/>
                <a:ext cx="0" cy="1"/>
              </a:xfrm>
              <a:custGeom>
                <a:avLst/>
                <a:gdLst>
                  <a:gd name="T0" fmla="*/ 0 w 1"/>
                  <a:gd name="T1" fmla="*/ 1 h 1"/>
                  <a:gd name="T2" fmla="*/ 1 w 1"/>
                  <a:gd name="T3" fmla="*/ 1 h 1"/>
                  <a:gd name="T4" fmla="*/ 1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0" y="1"/>
                      <a:pt x="1" y="1"/>
                    </a:cubicBezTo>
                    <a:cubicBezTo>
                      <a:pt x="1" y="1"/>
                      <a:pt x="1" y="0"/>
                      <a:pt x="1" y="0"/>
                    </a:cubicBezTo>
                    <a:cubicBezTo>
                      <a:pt x="1" y="0"/>
                      <a:pt x="1"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9" name="Freeform 497">
                <a:extLst>
                  <a:ext uri="{FF2B5EF4-FFF2-40B4-BE49-F238E27FC236}">
                    <a16:creationId xmlns:a16="http://schemas.microsoft.com/office/drawing/2014/main" id="{36DA3921-CDC5-4FBA-8DA3-190A91809C80}"/>
                  </a:ext>
                </a:extLst>
              </p:cNvPr>
              <p:cNvSpPr>
                <a:spLocks/>
              </p:cNvSpPr>
              <p:nvPr/>
            </p:nvSpPr>
            <p:spPr bwMode="auto">
              <a:xfrm>
                <a:off x="3506" y="2998"/>
                <a:ext cx="2" cy="1"/>
              </a:xfrm>
              <a:custGeom>
                <a:avLst/>
                <a:gdLst>
                  <a:gd name="T0" fmla="*/ 0 w 3"/>
                  <a:gd name="T1" fmla="*/ 1 h 3"/>
                  <a:gd name="T2" fmla="*/ 1 w 3"/>
                  <a:gd name="T3" fmla="*/ 3 h 3"/>
                  <a:gd name="T4" fmla="*/ 3 w 3"/>
                  <a:gd name="T5" fmla="*/ 2 h 3"/>
                  <a:gd name="T6" fmla="*/ 1 w 3"/>
                  <a:gd name="T7" fmla="*/ 0 h 3"/>
                  <a:gd name="T8" fmla="*/ 0 w 3"/>
                  <a:gd name="T9" fmla="*/ 1 h 3"/>
                </a:gdLst>
                <a:ahLst/>
                <a:cxnLst>
                  <a:cxn ang="0">
                    <a:pos x="T0" y="T1"/>
                  </a:cxn>
                  <a:cxn ang="0">
                    <a:pos x="T2" y="T3"/>
                  </a:cxn>
                  <a:cxn ang="0">
                    <a:pos x="T4" y="T5"/>
                  </a:cxn>
                  <a:cxn ang="0">
                    <a:pos x="T6" y="T7"/>
                  </a:cxn>
                  <a:cxn ang="0">
                    <a:pos x="T8" y="T9"/>
                  </a:cxn>
                </a:cxnLst>
                <a:rect l="0" t="0" r="r" b="b"/>
                <a:pathLst>
                  <a:path w="3" h="3">
                    <a:moveTo>
                      <a:pt x="0" y="1"/>
                    </a:moveTo>
                    <a:cubicBezTo>
                      <a:pt x="0" y="1"/>
                      <a:pt x="1" y="2"/>
                      <a:pt x="1" y="3"/>
                    </a:cubicBezTo>
                    <a:cubicBezTo>
                      <a:pt x="2" y="2"/>
                      <a:pt x="3" y="2"/>
                      <a:pt x="3" y="2"/>
                    </a:cubicBezTo>
                    <a:cubicBezTo>
                      <a:pt x="3" y="1"/>
                      <a:pt x="2" y="0"/>
                      <a:pt x="1"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0" name="Freeform 498">
                <a:extLst>
                  <a:ext uri="{FF2B5EF4-FFF2-40B4-BE49-F238E27FC236}">
                    <a16:creationId xmlns:a16="http://schemas.microsoft.com/office/drawing/2014/main" id="{35C00E7D-3350-4387-BA1A-C0E1B6E040C5}"/>
                  </a:ext>
                </a:extLst>
              </p:cNvPr>
              <p:cNvSpPr>
                <a:spLocks/>
              </p:cNvSpPr>
              <p:nvPr/>
            </p:nvSpPr>
            <p:spPr bwMode="auto">
              <a:xfrm>
                <a:off x="2892" y="3007"/>
                <a:ext cx="2" cy="2"/>
              </a:xfrm>
              <a:custGeom>
                <a:avLst/>
                <a:gdLst>
                  <a:gd name="T0" fmla="*/ 2 w 4"/>
                  <a:gd name="T1" fmla="*/ 0 h 5"/>
                  <a:gd name="T2" fmla="*/ 0 w 4"/>
                  <a:gd name="T3" fmla="*/ 2 h 5"/>
                  <a:gd name="T4" fmla="*/ 1 w 4"/>
                  <a:gd name="T5" fmla="*/ 5 h 5"/>
                  <a:gd name="T6" fmla="*/ 4 w 4"/>
                  <a:gd name="T7" fmla="*/ 4 h 5"/>
                  <a:gd name="T8" fmla="*/ 4 w 4"/>
                  <a:gd name="T9" fmla="*/ 1 h 5"/>
                  <a:gd name="T10" fmla="*/ 2 w 4"/>
                  <a:gd name="T11" fmla="*/ 0 h 5"/>
                </a:gdLst>
                <a:ahLst/>
                <a:cxnLst>
                  <a:cxn ang="0">
                    <a:pos x="T0" y="T1"/>
                  </a:cxn>
                  <a:cxn ang="0">
                    <a:pos x="T2" y="T3"/>
                  </a:cxn>
                  <a:cxn ang="0">
                    <a:pos x="T4" y="T5"/>
                  </a:cxn>
                  <a:cxn ang="0">
                    <a:pos x="T6" y="T7"/>
                  </a:cxn>
                  <a:cxn ang="0">
                    <a:pos x="T8" y="T9"/>
                  </a:cxn>
                  <a:cxn ang="0">
                    <a:pos x="T10" y="T11"/>
                  </a:cxn>
                </a:cxnLst>
                <a:rect l="0" t="0" r="r" b="b"/>
                <a:pathLst>
                  <a:path w="4" h="5">
                    <a:moveTo>
                      <a:pt x="2" y="0"/>
                    </a:moveTo>
                    <a:cubicBezTo>
                      <a:pt x="1" y="1"/>
                      <a:pt x="0" y="2"/>
                      <a:pt x="0" y="2"/>
                    </a:cubicBezTo>
                    <a:cubicBezTo>
                      <a:pt x="0" y="3"/>
                      <a:pt x="1" y="4"/>
                      <a:pt x="1" y="5"/>
                    </a:cubicBezTo>
                    <a:cubicBezTo>
                      <a:pt x="2" y="5"/>
                      <a:pt x="3" y="5"/>
                      <a:pt x="4" y="4"/>
                    </a:cubicBezTo>
                    <a:cubicBezTo>
                      <a:pt x="4" y="3"/>
                      <a:pt x="4" y="2"/>
                      <a:pt x="4" y="1"/>
                    </a:cubicBezTo>
                    <a:cubicBezTo>
                      <a:pt x="3"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1" name="Freeform 499">
                <a:extLst>
                  <a:ext uri="{FF2B5EF4-FFF2-40B4-BE49-F238E27FC236}">
                    <a16:creationId xmlns:a16="http://schemas.microsoft.com/office/drawing/2014/main" id="{0C65690C-F376-4072-8806-08CB3A2ABFA8}"/>
                  </a:ext>
                </a:extLst>
              </p:cNvPr>
              <p:cNvSpPr>
                <a:spLocks/>
              </p:cNvSpPr>
              <p:nvPr/>
            </p:nvSpPr>
            <p:spPr bwMode="auto">
              <a:xfrm>
                <a:off x="3764" y="2776"/>
                <a:ext cx="2" cy="2"/>
              </a:xfrm>
              <a:custGeom>
                <a:avLst/>
                <a:gdLst>
                  <a:gd name="T0" fmla="*/ 2 w 4"/>
                  <a:gd name="T1" fmla="*/ 1 h 4"/>
                  <a:gd name="T2" fmla="*/ 1 w 4"/>
                  <a:gd name="T3" fmla="*/ 2 h 4"/>
                  <a:gd name="T4" fmla="*/ 2 w 4"/>
                  <a:gd name="T5" fmla="*/ 4 h 4"/>
                  <a:gd name="T6" fmla="*/ 4 w 4"/>
                  <a:gd name="T7" fmla="*/ 2 h 4"/>
                  <a:gd name="T8" fmla="*/ 2 w 4"/>
                  <a:gd name="T9" fmla="*/ 1 h 4"/>
                </a:gdLst>
                <a:ahLst/>
                <a:cxnLst>
                  <a:cxn ang="0">
                    <a:pos x="T0" y="T1"/>
                  </a:cxn>
                  <a:cxn ang="0">
                    <a:pos x="T2" y="T3"/>
                  </a:cxn>
                  <a:cxn ang="0">
                    <a:pos x="T4" y="T5"/>
                  </a:cxn>
                  <a:cxn ang="0">
                    <a:pos x="T6" y="T7"/>
                  </a:cxn>
                  <a:cxn ang="0">
                    <a:pos x="T8" y="T9"/>
                  </a:cxn>
                </a:cxnLst>
                <a:rect l="0" t="0" r="r" b="b"/>
                <a:pathLst>
                  <a:path w="4" h="4">
                    <a:moveTo>
                      <a:pt x="2" y="1"/>
                    </a:moveTo>
                    <a:cubicBezTo>
                      <a:pt x="1" y="1"/>
                      <a:pt x="1" y="2"/>
                      <a:pt x="1" y="2"/>
                    </a:cubicBezTo>
                    <a:cubicBezTo>
                      <a:pt x="0" y="3"/>
                      <a:pt x="1" y="4"/>
                      <a:pt x="2" y="4"/>
                    </a:cubicBezTo>
                    <a:cubicBezTo>
                      <a:pt x="3" y="4"/>
                      <a:pt x="4" y="3"/>
                      <a:pt x="4" y="2"/>
                    </a:cubicBezTo>
                    <a:cubicBezTo>
                      <a:pt x="4" y="1"/>
                      <a:pt x="3"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2" name="Freeform 500">
                <a:extLst>
                  <a:ext uri="{FF2B5EF4-FFF2-40B4-BE49-F238E27FC236}">
                    <a16:creationId xmlns:a16="http://schemas.microsoft.com/office/drawing/2014/main" id="{DCD6E94B-2413-4819-A960-B8B850DDD91F}"/>
                  </a:ext>
                </a:extLst>
              </p:cNvPr>
              <p:cNvSpPr>
                <a:spLocks/>
              </p:cNvSpPr>
              <p:nvPr/>
            </p:nvSpPr>
            <p:spPr bwMode="auto">
              <a:xfrm>
                <a:off x="4301" y="3076"/>
                <a:ext cx="1" cy="1"/>
              </a:xfrm>
              <a:custGeom>
                <a:avLst/>
                <a:gdLst>
                  <a:gd name="T0" fmla="*/ 2 w 2"/>
                  <a:gd name="T1" fmla="*/ 1 h 2"/>
                  <a:gd name="T2" fmla="*/ 1 w 2"/>
                  <a:gd name="T3" fmla="*/ 0 h 2"/>
                  <a:gd name="T4" fmla="*/ 0 w 2"/>
                  <a:gd name="T5" fmla="*/ 0 h 2"/>
                  <a:gd name="T6" fmla="*/ 0 w 2"/>
                  <a:gd name="T7" fmla="*/ 1 h 2"/>
                  <a:gd name="T8" fmla="*/ 2 w 2"/>
                  <a:gd name="T9" fmla="*/ 1 h 2"/>
                </a:gdLst>
                <a:ahLst/>
                <a:cxnLst>
                  <a:cxn ang="0">
                    <a:pos x="T0" y="T1"/>
                  </a:cxn>
                  <a:cxn ang="0">
                    <a:pos x="T2" y="T3"/>
                  </a:cxn>
                  <a:cxn ang="0">
                    <a:pos x="T4" y="T5"/>
                  </a:cxn>
                  <a:cxn ang="0">
                    <a:pos x="T6" y="T7"/>
                  </a:cxn>
                  <a:cxn ang="0">
                    <a:pos x="T8" y="T9"/>
                  </a:cxn>
                </a:cxnLst>
                <a:rect l="0" t="0" r="r" b="b"/>
                <a:pathLst>
                  <a:path w="2" h="2">
                    <a:moveTo>
                      <a:pt x="2" y="1"/>
                    </a:moveTo>
                    <a:cubicBezTo>
                      <a:pt x="2" y="0"/>
                      <a:pt x="1" y="0"/>
                      <a:pt x="1" y="0"/>
                    </a:cubicBezTo>
                    <a:cubicBezTo>
                      <a:pt x="0" y="0"/>
                      <a:pt x="0" y="0"/>
                      <a:pt x="0" y="0"/>
                    </a:cubicBezTo>
                    <a:cubicBezTo>
                      <a:pt x="0" y="0"/>
                      <a:pt x="0" y="1"/>
                      <a:pt x="0" y="1"/>
                    </a:cubicBezTo>
                    <a:cubicBezTo>
                      <a:pt x="1" y="2"/>
                      <a:pt x="1" y="2"/>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3" name="Freeform 501">
                <a:extLst>
                  <a:ext uri="{FF2B5EF4-FFF2-40B4-BE49-F238E27FC236}">
                    <a16:creationId xmlns:a16="http://schemas.microsoft.com/office/drawing/2014/main" id="{9A6F1451-ED9B-47D9-BB13-75DB914E86C2}"/>
                  </a:ext>
                </a:extLst>
              </p:cNvPr>
              <p:cNvSpPr>
                <a:spLocks/>
              </p:cNvSpPr>
              <p:nvPr/>
            </p:nvSpPr>
            <p:spPr bwMode="auto">
              <a:xfrm>
                <a:off x="4234" y="3229"/>
                <a:ext cx="2" cy="2"/>
              </a:xfrm>
              <a:custGeom>
                <a:avLst/>
                <a:gdLst>
                  <a:gd name="T0" fmla="*/ 1 w 3"/>
                  <a:gd name="T1" fmla="*/ 4 h 4"/>
                  <a:gd name="T2" fmla="*/ 3 w 3"/>
                  <a:gd name="T3" fmla="*/ 2 h 4"/>
                  <a:gd name="T4" fmla="*/ 2 w 3"/>
                  <a:gd name="T5" fmla="*/ 0 h 4"/>
                  <a:gd name="T6" fmla="*/ 0 w 3"/>
                  <a:gd name="T7" fmla="*/ 2 h 4"/>
                  <a:gd name="T8" fmla="*/ 1 w 3"/>
                  <a:gd name="T9" fmla="*/ 4 h 4"/>
                </a:gdLst>
                <a:ahLst/>
                <a:cxnLst>
                  <a:cxn ang="0">
                    <a:pos x="T0" y="T1"/>
                  </a:cxn>
                  <a:cxn ang="0">
                    <a:pos x="T2" y="T3"/>
                  </a:cxn>
                  <a:cxn ang="0">
                    <a:pos x="T4" y="T5"/>
                  </a:cxn>
                  <a:cxn ang="0">
                    <a:pos x="T6" y="T7"/>
                  </a:cxn>
                  <a:cxn ang="0">
                    <a:pos x="T8" y="T9"/>
                  </a:cxn>
                </a:cxnLst>
                <a:rect l="0" t="0" r="r" b="b"/>
                <a:pathLst>
                  <a:path w="3" h="4">
                    <a:moveTo>
                      <a:pt x="1" y="4"/>
                    </a:moveTo>
                    <a:cubicBezTo>
                      <a:pt x="2" y="3"/>
                      <a:pt x="3" y="3"/>
                      <a:pt x="3" y="2"/>
                    </a:cubicBezTo>
                    <a:cubicBezTo>
                      <a:pt x="3" y="1"/>
                      <a:pt x="2" y="0"/>
                      <a:pt x="2" y="0"/>
                    </a:cubicBezTo>
                    <a:cubicBezTo>
                      <a:pt x="1" y="0"/>
                      <a:pt x="0" y="1"/>
                      <a:pt x="0" y="2"/>
                    </a:cubicBezTo>
                    <a:cubicBezTo>
                      <a:pt x="0" y="3"/>
                      <a:pt x="1" y="3"/>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4" name="Freeform 502">
                <a:extLst>
                  <a:ext uri="{FF2B5EF4-FFF2-40B4-BE49-F238E27FC236}">
                    <a16:creationId xmlns:a16="http://schemas.microsoft.com/office/drawing/2014/main" id="{1A7A8CA1-C015-48E7-A7D0-69D62AB3251F}"/>
                  </a:ext>
                </a:extLst>
              </p:cNvPr>
              <p:cNvSpPr>
                <a:spLocks/>
              </p:cNvSpPr>
              <p:nvPr/>
            </p:nvSpPr>
            <p:spPr bwMode="auto">
              <a:xfrm>
                <a:off x="3323" y="3249"/>
                <a:ext cx="3" cy="2"/>
              </a:xfrm>
              <a:custGeom>
                <a:avLst/>
                <a:gdLst>
                  <a:gd name="T0" fmla="*/ 5 w 5"/>
                  <a:gd name="T1" fmla="*/ 2 h 4"/>
                  <a:gd name="T2" fmla="*/ 3 w 5"/>
                  <a:gd name="T3" fmla="*/ 0 h 4"/>
                  <a:gd name="T4" fmla="*/ 1 w 5"/>
                  <a:gd name="T5" fmla="*/ 3 h 4"/>
                  <a:gd name="T6" fmla="*/ 4 w 5"/>
                  <a:gd name="T7" fmla="*/ 4 h 4"/>
                  <a:gd name="T8" fmla="*/ 5 w 5"/>
                  <a:gd name="T9" fmla="*/ 2 h 4"/>
                </a:gdLst>
                <a:ahLst/>
                <a:cxnLst>
                  <a:cxn ang="0">
                    <a:pos x="T0" y="T1"/>
                  </a:cxn>
                  <a:cxn ang="0">
                    <a:pos x="T2" y="T3"/>
                  </a:cxn>
                  <a:cxn ang="0">
                    <a:pos x="T4" y="T5"/>
                  </a:cxn>
                  <a:cxn ang="0">
                    <a:pos x="T6" y="T7"/>
                  </a:cxn>
                  <a:cxn ang="0">
                    <a:pos x="T8" y="T9"/>
                  </a:cxn>
                </a:cxnLst>
                <a:rect l="0" t="0" r="r" b="b"/>
                <a:pathLst>
                  <a:path w="5" h="4">
                    <a:moveTo>
                      <a:pt x="5" y="2"/>
                    </a:moveTo>
                    <a:cubicBezTo>
                      <a:pt x="5" y="1"/>
                      <a:pt x="4" y="0"/>
                      <a:pt x="3" y="0"/>
                    </a:cubicBezTo>
                    <a:cubicBezTo>
                      <a:pt x="2" y="0"/>
                      <a:pt x="0" y="2"/>
                      <a:pt x="1" y="3"/>
                    </a:cubicBezTo>
                    <a:cubicBezTo>
                      <a:pt x="2" y="4"/>
                      <a:pt x="3" y="4"/>
                      <a:pt x="4" y="4"/>
                    </a:cubicBezTo>
                    <a:cubicBezTo>
                      <a:pt x="5" y="4"/>
                      <a:pt x="5" y="2"/>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5" name="Freeform 503">
                <a:extLst>
                  <a:ext uri="{FF2B5EF4-FFF2-40B4-BE49-F238E27FC236}">
                    <a16:creationId xmlns:a16="http://schemas.microsoft.com/office/drawing/2014/main" id="{25E5F55F-2F4A-4150-A33D-E3ED2A0DBFD5}"/>
                  </a:ext>
                </a:extLst>
              </p:cNvPr>
              <p:cNvSpPr>
                <a:spLocks/>
              </p:cNvSpPr>
              <p:nvPr/>
            </p:nvSpPr>
            <p:spPr bwMode="auto">
              <a:xfrm>
                <a:off x="3491" y="3277"/>
                <a:ext cx="2" cy="2"/>
              </a:xfrm>
              <a:custGeom>
                <a:avLst/>
                <a:gdLst>
                  <a:gd name="T0" fmla="*/ 2 w 5"/>
                  <a:gd name="T1" fmla="*/ 5 h 5"/>
                  <a:gd name="T2" fmla="*/ 3 w 5"/>
                  <a:gd name="T3" fmla="*/ 4 h 5"/>
                  <a:gd name="T4" fmla="*/ 5 w 5"/>
                  <a:gd name="T5" fmla="*/ 2 h 5"/>
                  <a:gd name="T6" fmla="*/ 3 w 5"/>
                  <a:gd name="T7" fmla="*/ 1 h 5"/>
                  <a:gd name="T8" fmla="*/ 0 w 5"/>
                  <a:gd name="T9" fmla="*/ 4 h 5"/>
                  <a:gd name="T10" fmla="*/ 2 w 5"/>
                  <a:gd name="T11" fmla="*/ 5 h 5"/>
                </a:gdLst>
                <a:ahLst/>
                <a:cxnLst>
                  <a:cxn ang="0">
                    <a:pos x="T0" y="T1"/>
                  </a:cxn>
                  <a:cxn ang="0">
                    <a:pos x="T2" y="T3"/>
                  </a:cxn>
                  <a:cxn ang="0">
                    <a:pos x="T4" y="T5"/>
                  </a:cxn>
                  <a:cxn ang="0">
                    <a:pos x="T6" y="T7"/>
                  </a:cxn>
                  <a:cxn ang="0">
                    <a:pos x="T8" y="T9"/>
                  </a:cxn>
                  <a:cxn ang="0">
                    <a:pos x="T10" y="T11"/>
                  </a:cxn>
                </a:cxnLst>
                <a:rect l="0" t="0" r="r" b="b"/>
                <a:pathLst>
                  <a:path w="5" h="5">
                    <a:moveTo>
                      <a:pt x="2" y="5"/>
                    </a:moveTo>
                    <a:cubicBezTo>
                      <a:pt x="2" y="5"/>
                      <a:pt x="3" y="5"/>
                      <a:pt x="3" y="4"/>
                    </a:cubicBezTo>
                    <a:cubicBezTo>
                      <a:pt x="4" y="4"/>
                      <a:pt x="4" y="3"/>
                      <a:pt x="5" y="2"/>
                    </a:cubicBezTo>
                    <a:cubicBezTo>
                      <a:pt x="4" y="1"/>
                      <a:pt x="3" y="0"/>
                      <a:pt x="3" y="1"/>
                    </a:cubicBezTo>
                    <a:cubicBezTo>
                      <a:pt x="1" y="1"/>
                      <a:pt x="0" y="2"/>
                      <a:pt x="0" y="4"/>
                    </a:cubicBezTo>
                    <a:cubicBezTo>
                      <a:pt x="1" y="4"/>
                      <a:pt x="1" y="5"/>
                      <a:pt x="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6" name="Freeform 504">
                <a:extLst>
                  <a:ext uri="{FF2B5EF4-FFF2-40B4-BE49-F238E27FC236}">
                    <a16:creationId xmlns:a16="http://schemas.microsoft.com/office/drawing/2014/main" id="{835512E2-A69B-40AE-96F9-483FB1BF1199}"/>
                  </a:ext>
                </a:extLst>
              </p:cNvPr>
              <p:cNvSpPr>
                <a:spLocks/>
              </p:cNvSpPr>
              <p:nvPr/>
            </p:nvSpPr>
            <p:spPr bwMode="auto">
              <a:xfrm>
                <a:off x="2701" y="3325"/>
                <a:ext cx="0" cy="1"/>
              </a:xfrm>
              <a:custGeom>
                <a:avLst/>
                <a:gdLst>
                  <a:gd name="T0" fmla="*/ 1 h 1"/>
                  <a:gd name="T1" fmla="*/ 0 h 1"/>
                  <a:gd name="T2" fmla="*/ 1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0"/>
                    </a:cubicBezTo>
                    <a:cubicBezTo>
                      <a:pt x="0" y="0"/>
                      <a:pt x="0" y="1"/>
                      <a:pt x="0" y="1"/>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7" name="Freeform 505">
                <a:extLst>
                  <a:ext uri="{FF2B5EF4-FFF2-40B4-BE49-F238E27FC236}">
                    <a16:creationId xmlns:a16="http://schemas.microsoft.com/office/drawing/2014/main" id="{0EA84D20-AD3B-45A3-BE70-B21155E45377}"/>
                  </a:ext>
                </a:extLst>
              </p:cNvPr>
              <p:cNvSpPr>
                <a:spLocks/>
              </p:cNvSpPr>
              <p:nvPr/>
            </p:nvSpPr>
            <p:spPr bwMode="auto">
              <a:xfrm>
                <a:off x="2701" y="3326"/>
                <a:ext cx="2" cy="2"/>
              </a:xfrm>
              <a:custGeom>
                <a:avLst/>
                <a:gdLst>
                  <a:gd name="T0" fmla="*/ 3 w 5"/>
                  <a:gd name="T1" fmla="*/ 3 h 4"/>
                  <a:gd name="T2" fmla="*/ 5 w 5"/>
                  <a:gd name="T3" fmla="*/ 2 h 4"/>
                  <a:gd name="T4" fmla="*/ 5 w 5"/>
                  <a:gd name="T5" fmla="*/ 1 h 4"/>
                  <a:gd name="T6" fmla="*/ 0 w 5"/>
                  <a:gd name="T7" fmla="*/ 0 h 4"/>
                  <a:gd name="T8" fmla="*/ 3 w 5"/>
                  <a:gd name="T9" fmla="*/ 3 h 4"/>
                </a:gdLst>
                <a:ahLst/>
                <a:cxnLst>
                  <a:cxn ang="0">
                    <a:pos x="T0" y="T1"/>
                  </a:cxn>
                  <a:cxn ang="0">
                    <a:pos x="T2" y="T3"/>
                  </a:cxn>
                  <a:cxn ang="0">
                    <a:pos x="T4" y="T5"/>
                  </a:cxn>
                  <a:cxn ang="0">
                    <a:pos x="T6" y="T7"/>
                  </a:cxn>
                  <a:cxn ang="0">
                    <a:pos x="T8" y="T9"/>
                  </a:cxn>
                </a:cxnLst>
                <a:rect l="0" t="0" r="r" b="b"/>
                <a:pathLst>
                  <a:path w="5" h="4">
                    <a:moveTo>
                      <a:pt x="3" y="3"/>
                    </a:moveTo>
                    <a:cubicBezTo>
                      <a:pt x="4" y="4"/>
                      <a:pt x="5" y="4"/>
                      <a:pt x="5" y="2"/>
                    </a:cubicBezTo>
                    <a:cubicBezTo>
                      <a:pt x="5" y="2"/>
                      <a:pt x="5" y="1"/>
                      <a:pt x="5" y="1"/>
                    </a:cubicBezTo>
                    <a:cubicBezTo>
                      <a:pt x="3" y="0"/>
                      <a:pt x="2" y="0"/>
                      <a:pt x="0" y="0"/>
                    </a:cubicBezTo>
                    <a:cubicBezTo>
                      <a:pt x="0" y="2"/>
                      <a:pt x="1" y="3"/>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8" name="Freeform 506">
                <a:extLst>
                  <a:ext uri="{FF2B5EF4-FFF2-40B4-BE49-F238E27FC236}">
                    <a16:creationId xmlns:a16="http://schemas.microsoft.com/office/drawing/2014/main" id="{6F131118-9993-40EE-95EE-1EAFBD7DA547}"/>
                  </a:ext>
                </a:extLst>
              </p:cNvPr>
              <p:cNvSpPr>
                <a:spLocks/>
              </p:cNvSpPr>
              <p:nvPr/>
            </p:nvSpPr>
            <p:spPr bwMode="auto">
              <a:xfrm>
                <a:off x="2824" y="2811"/>
                <a:ext cx="1" cy="1"/>
              </a:xfrm>
              <a:custGeom>
                <a:avLst/>
                <a:gdLst>
                  <a:gd name="T0" fmla="*/ 2 w 2"/>
                  <a:gd name="T1" fmla="*/ 1 h 1"/>
                  <a:gd name="T2" fmla="*/ 2 w 2"/>
                  <a:gd name="T3" fmla="*/ 0 h 1"/>
                  <a:gd name="T4" fmla="*/ 1 w 2"/>
                  <a:gd name="T5" fmla="*/ 0 h 1"/>
                  <a:gd name="T6" fmla="*/ 2 w 2"/>
                  <a:gd name="T7" fmla="*/ 1 h 1"/>
                </a:gdLst>
                <a:ahLst/>
                <a:cxnLst>
                  <a:cxn ang="0">
                    <a:pos x="T0" y="T1"/>
                  </a:cxn>
                  <a:cxn ang="0">
                    <a:pos x="T2" y="T3"/>
                  </a:cxn>
                  <a:cxn ang="0">
                    <a:pos x="T4" y="T5"/>
                  </a:cxn>
                  <a:cxn ang="0">
                    <a:pos x="T6" y="T7"/>
                  </a:cxn>
                </a:cxnLst>
                <a:rect l="0" t="0" r="r" b="b"/>
                <a:pathLst>
                  <a:path w="2" h="1">
                    <a:moveTo>
                      <a:pt x="2" y="1"/>
                    </a:moveTo>
                    <a:cubicBezTo>
                      <a:pt x="2" y="1"/>
                      <a:pt x="2" y="1"/>
                      <a:pt x="2" y="0"/>
                    </a:cubicBezTo>
                    <a:cubicBezTo>
                      <a:pt x="2" y="0"/>
                      <a:pt x="1" y="0"/>
                      <a:pt x="1" y="0"/>
                    </a:cubicBezTo>
                    <a:cubicBezTo>
                      <a:pt x="0" y="1"/>
                      <a:pt x="1"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9" name="Freeform 507">
                <a:extLst>
                  <a:ext uri="{FF2B5EF4-FFF2-40B4-BE49-F238E27FC236}">
                    <a16:creationId xmlns:a16="http://schemas.microsoft.com/office/drawing/2014/main" id="{08205860-D1AC-46E2-8C4C-97296D2EB4CA}"/>
                  </a:ext>
                </a:extLst>
              </p:cNvPr>
              <p:cNvSpPr>
                <a:spLocks/>
              </p:cNvSpPr>
              <p:nvPr/>
            </p:nvSpPr>
            <p:spPr bwMode="auto">
              <a:xfrm>
                <a:off x="2751" y="2812"/>
                <a:ext cx="1" cy="1"/>
              </a:xfrm>
              <a:custGeom>
                <a:avLst/>
                <a:gdLst>
                  <a:gd name="T0" fmla="*/ 0 w 1"/>
                  <a:gd name="T1" fmla="*/ 1 h 1"/>
                  <a:gd name="T2" fmla="*/ 1 w 1"/>
                  <a:gd name="T3" fmla="*/ 1 h 1"/>
                  <a:gd name="T4" fmla="*/ 1 w 1"/>
                  <a:gd name="T5" fmla="*/ 0 h 1"/>
                  <a:gd name="T6" fmla="*/ 0 w 1"/>
                  <a:gd name="T7" fmla="*/ 1 h 1"/>
                </a:gdLst>
                <a:ahLst/>
                <a:cxnLst>
                  <a:cxn ang="0">
                    <a:pos x="T0" y="T1"/>
                  </a:cxn>
                  <a:cxn ang="0">
                    <a:pos x="T2" y="T3"/>
                  </a:cxn>
                  <a:cxn ang="0">
                    <a:pos x="T4" y="T5"/>
                  </a:cxn>
                  <a:cxn ang="0">
                    <a:pos x="T6" y="T7"/>
                  </a:cxn>
                </a:cxnLst>
                <a:rect l="0" t="0" r="r" b="b"/>
                <a:pathLst>
                  <a:path w="1" h="1">
                    <a:moveTo>
                      <a:pt x="0" y="1"/>
                    </a:moveTo>
                    <a:cubicBezTo>
                      <a:pt x="0" y="1"/>
                      <a:pt x="1" y="1"/>
                      <a:pt x="1" y="1"/>
                    </a:cubicBezTo>
                    <a:cubicBezTo>
                      <a:pt x="1" y="0"/>
                      <a:pt x="1" y="0"/>
                      <a:pt x="1"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0" name="Freeform 508">
                <a:extLst>
                  <a:ext uri="{FF2B5EF4-FFF2-40B4-BE49-F238E27FC236}">
                    <a16:creationId xmlns:a16="http://schemas.microsoft.com/office/drawing/2014/main" id="{0FFB7D6F-5D1A-4904-99A1-C89D65A30D7D}"/>
                  </a:ext>
                </a:extLst>
              </p:cNvPr>
              <p:cNvSpPr>
                <a:spLocks/>
              </p:cNvSpPr>
              <p:nvPr/>
            </p:nvSpPr>
            <p:spPr bwMode="auto">
              <a:xfrm>
                <a:off x="4160" y="3043"/>
                <a:ext cx="1" cy="2"/>
              </a:xfrm>
              <a:custGeom>
                <a:avLst/>
                <a:gdLst>
                  <a:gd name="T0" fmla="*/ 0 w 2"/>
                  <a:gd name="T1" fmla="*/ 2 h 3"/>
                  <a:gd name="T2" fmla="*/ 1 w 2"/>
                  <a:gd name="T3" fmla="*/ 3 h 3"/>
                  <a:gd name="T4" fmla="*/ 2 w 2"/>
                  <a:gd name="T5" fmla="*/ 1 h 3"/>
                  <a:gd name="T6" fmla="*/ 1 w 2"/>
                  <a:gd name="T7" fmla="*/ 0 h 3"/>
                  <a:gd name="T8" fmla="*/ 0 w 2"/>
                  <a:gd name="T9" fmla="*/ 2 h 3"/>
                </a:gdLst>
                <a:ahLst/>
                <a:cxnLst>
                  <a:cxn ang="0">
                    <a:pos x="T0" y="T1"/>
                  </a:cxn>
                  <a:cxn ang="0">
                    <a:pos x="T2" y="T3"/>
                  </a:cxn>
                  <a:cxn ang="0">
                    <a:pos x="T4" y="T5"/>
                  </a:cxn>
                  <a:cxn ang="0">
                    <a:pos x="T6" y="T7"/>
                  </a:cxn>
                  <a:cxn ang="0">
                    <a:pos x="T8" y="T9"/>
                  </a:cxn>
                </a:cxnLst>
                <a:rect l="0" t="0" r="r" b="b"/>
                <a:pathLst>
                  <a:path w="2" h="3">
                    <a:moveTo>
                      <a:pt x="0" y="2"/>
                    </a:moveTo>
                    <a:cubicBezTo>
                      <a:pt x="0" y="2"/>
                      <a:pt x="1" y="3"/>
                      <a:pt x="1" y="3"/>
                    </a:cubicBezTo>
                    <a:cubicBezTo>
                      <a:pt x="2" y="3"/>
                      <a:pt x="2" y="2"/>
                      <a:pt x="2" y="1"/>
                    </a:cubicBezTo>
                    <a:cubicBezTo>
                      <a:pt x="2" y="0"/>
                      <a:pt x="1" y="0"/>
                      <a:pt x="1" y="0"/>
                    </a:cubicBezTo>
                    <a:cubicBezTo>
                      <a:pt x="1"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1" name="Freeform 509">
                <a:extLst>
                  <a:ext uri="{FF2B5EF4-FFF2-40B4-BE49-F238E27FC236}">
                    <a16:creationId xmlns:a16="http://schemas.microsoft.com/office/drawing/2014/main" id="{65FF4121-8D39-4A5A-9D12-DDA15CD76A90}"/>
                  </a:ext>
                </a:extLst>
              </p:cNvPr>
              <p:cNvSpPr>
                <a:spLocks/>
              </p:cNvSpPr>
              <p:nvPr/>
            </p:nvSpPr>
            <p:spPr bwMode="auto">
              <a:xfrm>
                <a:off x="3730" y="2823"/>
                <a:ext cx="1" cy="1"/>
              </a:xfrm>
              <a:custGeom>
                <a:avLst/>
                <a:gdLst>
                  <a:gd name="T0" fmla="*/ 1 w 1"/>
                  <a:gd name="T1" fmla="*/ 2 h 2"/>
                  <a:gd name="T2" fmla="*/ 0 w 1"/>
                  <a:gd name="T3" fmla="*/ 0 h 2"/>
                  <a:gd name="T4" fmla="*/ 0 w 1"/>
                  <a:gd name="T5" fmla="*/ 1 h 2"/>
                  <a:gd name="T6" fmla="*/ 1 w 1"/>
                  <a:gd name="T7" fmla="*/ 2 h 2"/>
                </a:gdLst>
                <a:ahLst/>
                <a:cxnLst>
                  <a:cxn ang="0">
                    <a:pos x="T0" y="T1"/>
                  </a:cxn>
                  <a:cxn ang="0">
                    <a:pos x="T2" y="T3"/>
                  </a:cxn>
                  <a:cxn ang="0">
                    <a:pos x="T4" y="T5"/>
                  </a:cxn>
                  <a:cxn ang="0">
                    <a:pos x="T6" y="T7"/>
                  </a:cxn>
                </a:cxnLst>
                <a:rect l="0" t="0" r="r" b="b"/>
                <a:pathLst>
                  <a:path w="1" h="2">
                    <a:moveTo>
                      <a:pt x="1" y="2"/>
                    </a:moveTo>
                    <a:cubicBezTo>
                      <a:pt x="1" y="1"/>
                      <a:pt x="1" y="0"/>
                      <a:pt x="0" y="0"/>
                    </a:cubicBezTo>
                    <a:cubicBezTo>
                      <a:pt x="0" y="0"/>
                      <a:pt x="0" y="1"/>
                      <a:pt x="0" y="1"/>
                    </a:cubicBezTo>
                    <a:cubicBezTo>
                      <a:pt x="0" y="2"/>
                      <a:pt x="0"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2" name="Freeform 510">
                <a:extLst>
                  <a:ext uri="{FF2B5EF4-FFF2-40B4-BE49-F238E27FC236}">
                    <a16:creationId xmlns:a16="http://schemas.microsoft.com/office/drawing/2014/main" id="{B438AD1B-7B90-4C86-9E96-49CEBBB4D88C}"/>
                  </a:ext>
                </a:extLst>
              </p:cNvPr>
              <p:cNvSpPr>
                <a:spLocks/>
              </p:cNvSpPr>
              <p:nvPr/>
            </p:nvSpPr>
            <p:spPr bwMode="auto">
              <a:xfrm>
                <a:off x="3729" y="2829"/>
                <a:ext cx="1" cy="1"/>
              </a:xfrm>
              <a:custGeom>
                <a:avLst/>
                <a:gdLst>
                  <a:gd name="T0" fmla="*/ 1 w 1"/>
                  <a:gd name="T1" fmla="*/ 1 h 1"/>
                  <a:gd name="T2" fmla="*/ 0 w 1"/>
                  <a:gd name="T3" fmla="*/ 0 h 1"/>
                  <a:gd name="T4" fmla="*/ 0 w 1"/>
                  <a:gd name="T5" fmla="*/ 1 h 1"/>
                  <a:gd name="T6" fmla="*/ 1 w 1"/>
                  <a:gd name="T7" fmla="*/ 1 h 1"/>
                </a:gdLst>
                <a:ahLst/>
                <a:cxnLst>
                  <a:cxn ang="0">
                    <a:pos x="T0" y="T1"/>
                  </a:cxn>
                  <a:cxn ang="0">
                    <a:pos x="T2" y="T3"/>
                  </a:cxn>
                  <a:cxn ang="0">
                    <a:pos x="T4" y="T5"/>
                  </a:cxn>
                  <a:cxn ang="0">
                    <a:pos x="T6" y="T7"/>
                  </a:cxn>
                </a:cxnLst>
                <a:rect l="0" t="0" r="r" b="b"/>
                <a:pathLst>
                  <a:path w="1" h="1">
                    <a:moveTo>
                      <a:pt x="1" y="1"/>
                    </a:moveTo>
                    <a:lnTo>
                      <a:pt x="0" y="0"/>
                    </a:lnTo>
                    <a:lnTo>
                      <a:pt x="0" y="1"/>
                    </a:lnTo>
                    <a:lnTo>
                      <a:pt x="1"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3" name="Freeform 511">
                <a:extLst>
                  <a:ext uri="{FF2B5EF4-FFF2-40B4-BE49-F238E27FC236}">
                    <a16:creationId xmlns:a16="http://schemas.microsoft.com/office/drawing/2014/main" id="{E115E943-9B15-4CBA-A2BF-38A90C1F9A4A}"/>
                  </a:ext>
                </a:extLst>
              </p:cNvPr>
              <p:cNvSpPr>
                <a:spLocks/>
              </p:cNvSpPr>
              <p:nvPr/>
            </p:nvSpPr>
            <p:spPr bwMode="auto">
              <a:xfrm>
                <a:off x="2546" y="2832"/>
                <a:ext cx="0" cy="0"/>
              </a:xfrm>
              <a:custGeom>
                <a:avLst/>
                <a:gdLst>
                  <a:gd name="T0" fmla="*/ 0 h 1"/>
                  <a:gd name="T1" fmla="*/ 0 h 1"/>
                  <a:gd name="T2" fmla="*/ 0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0"/>
                      <a:pt x="0" y="0"/>
                    </a:cubicBezTo>
                    <a:cubicBezTo>
                      <a:pt x="0" y="1"/>
                      <a:pt x="0" y="1"/>
                      <a:pt x="0" y="1"/>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4" name="Freeform 512">
                <a:extLst>
                  <a:ext uri="{FF2B5EF4-FFF2-40B4-BE49-F238E27FC236}">
                    <a16:creationId xmlns:a16="http://schemas.microsoft.com/office/drawing/2014/main" id="{68CD5EF8-C05D-47E0-88A3-666ED0A8D58A}"/>
                  </a:ext>
                </a:extLst>
              </p:cNvPr>
              <p:cNvSpPr>
                <a:spLocks/>
              </p:cNvSpPr>
              <p:nvPr/>
            </p:nvSpPr>
            <p:spPr bwMode="auto">
              <a:xfrm>
                <a:off x="2546" y="2831"/>
                <a:ext cx="2" cy="1"/>
              </a:xfrm>
              <a:custGeom>
                <a:avLst/>
                <a:gdLst>
                  <a:gd name="T0" fmla="*/ 4 w 4"/>
                  <a:gd name="T1" fmla="*/ 2 h 3"/>
                  <a:gd name="T2" fmla="*/ 4 w 4"/>
                  <a:gd name="T3" fmla="*/ 1 h 3"/>
                  <a:gd name="T4" fmla="*/ 2 w 4"/>
                  <a:gd name="T5" fmla="*/ 0 h 3"/>
                  <a:gd name="T6" fmla="*/ 0 w 4"/>
                  <a:gd name="T7" fmla="*/ 2 h 3"/>
                  <a:gd name="T8" fmla="*/ 3 w 4"/>
                  <a:gd name="T9" fmla="*/ 2 h 3"/>
                  <a:gd name="T10" fmla="*/ 4 w 4"/>
                  <a:gd name="T11" fmla="*/ 2 h 3"/>
                </a:gdLst>
                <a:ahLst/>
                <a:cxnLst>
                  <a:cxn ang="0">
                    <a:pos x="T0" y="T1"/>
                  </a:cxn>
                  <a:cxn ang="0">
                    <a:pos x="T2" y="T3"/>
                  </a:cxn>
                  <a:cxn ang="0">
                    <a:pos x="T4" y="T5"/>
                  </a:cxn>
                  <a:cxn ang="0">
                    <a:pos x="T6" y="T7"/>
                  </a:cxn>
                  <a:cxn ang="0">
                    <a:pos x="T8" y="T9"/>
                  </a:cxn>
                  <a:cxn ang="0">
                    <a:pos x="T10" y="T11"/>
                  </a:cxn>
                </a:cxnLst>
                <a:rect l="0" t="0" r="r" b="b"/>
                <a:pathLst>
                  <a:path w="4" h="3">
                    <a:moveTo>
                      <a:pt x="4" y="2"/>
                    </a:moveTo>
                    <a:cubicBezTo>
                      <a:pt x="4" y="2"/>
                      <a:pt x="4" y="1"/>
                      <a:pt x="4" y="1"/>
                    </a:cubicBezTo>
                    <a:cubicBezTo>
                      <a:pt x="3" y="1"/>
                      <a:pt x="2" y="0"/>
                      <a:pt x="2" y="0"/>
                    </a:cubicBezTo>
                    <a:cubicBezTo>
                      <a:pt x="1" y="1"/>
                      <a:pt x="1" y="2"/>
                      <a:pt x="0" y="2"/>
                    </a:cubicBezTo>
                    <a:cubicBezTo>
                      <a:pt x="1" y="2"/>
                      <a:pt x="2" y="3"/>
                      <a:pt x="3" y="2"/>
                    </a:cubicBezTo>
                    <a:cubicBezTo>
                      <a:pt x="3" y="2"/>
                      <a:pt x="4" y="2"/>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5" name="Freeform 513">
                <a:extLst>
                  <a:ext uri="{FF2B5EF4-FFF2-40B4-BE49-F238E27FC236}">
                    <a16:creationId xmlns:a16="http://schemas.microsoft.com/office/drawing/2014/main" id="{6F8B1BC0-B824-4164-926C-BFD81881511C}"/>
                  </a:ext>
                </a:extLst>
              </p:cNvPr>
              <p:cNvSpPr>
                <a:spLocks/>
              </p:cNvSpPr>
              <p:nvPr/>
            </p:nvSpPr>
            <p:spPr bwMode="auto">
              <a:xfrm>
                <a:off x="3701" y="2831"/>
                <a:ext cx="2" cy="2"/>
              </a:xfrm>
              <a:custGeom>
                <a:avLst/>
                <a:gdLst>
                  <a:gd name="T0" fmla="*/ 0 w 3"/>
                  <a:gd name="T1" fmla="*/ 1 h 3"/>
                  <a:gd name="T2" fmla="*/ 1 w 3"/>
                  <a:gd name="T3" fmla="*/ 3 h 3"/>
                  <a:gd name="T4" fmla="*/ 2 w 3"/>
                  <a:gd name="T5" fmla="*/ 2 h 3"/>
                  <a:gd name="T6" fmla="*/ 1 w 3"/>
                  <a:gd name="T7" fmla="*/ 0 h 3"/>
                  <a:gd name="T8" fmla="*/ 0 w 3"/>
                  <a:gd name="T9" fmla="*/ 1 h 3"/>
                </a:gdLst>
                <a:ahLst/>
                <a:cxnLst>
                  <a:cxn ang="0">
                    <a:pos x="T0" y="T1"/>
                  </a:cxn>
                  <a:cxn ang="0">
                    <a:pos x="T2" y="T3"/>
                  </a:cxn>
                  <a:cxn ang="0">
                    <a:pos x="T4" y="T5"/>
                  </a:cxn>
                  <a:cxn ang="0">
                    <a:pos x="T6" y="T7"/>
                  </a:cxn>
                  <a:cxn ang="0">
                    <a:pos x="T8" y="T9"/>
                  </a:cxn>
                </a:cxnLst>
                <a:rect l="0" t="0" r="r" b="b"/>
                <a:pathLst>
                  <a:path w="3" h="3">
                    <a:moveTo>
                      <a:pt x="0" y="1"/>
                    </a:moveTo>
                    <a:cubicBezTo>
                      <a:pt x="0" y="2"/>
                      <a:pt x="0" y="3"/>
                      <a:pt x="1" y="3"/>
                    </a:cubicBezTo>
                    <a:cubicBezTo>
                      <a:pt x="2" y="3"/>
                      <a:pt x="2" y="3"/>
                      <a:pt x="2" y="2"/>
                    </a:cubicBezTo>
                    <a:cubicBezTo>
                      <a:pt x="3" y="1"/>
                      <a:pt x="2" y="0"/>
                      <a:pt x="1" y="0"/>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6" name="Freeform 514">
                <a:extLst>
                  <a:ext uri="{FF2B5EF4-FFF2-40B4-BE49-F238E27FC236}">
                    <a16:creationId xmlns:a16="http://schemas.microsoft.com/office/drawing/2014/main" id="{608F3524-8A8F-46DC-A7FD-91D012DCAD39}"/>
                  </a:ext>
                </a:extLst>
              </p:cNvPr>
              <p:cNvSpPr>
                <a:spLocks/>
              </p:cNvSpPr>
              <p:nvPr/>
            </p:nvSpPr>
            <p:spPr bwMode="auto">
              <a:xfrm>
                <a:off x="3330" y="3247"/>
                <a:ext cx="2" cy="1"/>
              </a:xfrm>
              <a:custGeom>
                <a:avLst/>
                <a:gdLst>
                  <a:gd name="T0" fmla="*/ 3 w 3"/>
                  <a:gd name="T1" fmla="*/ 1 h 2"/>
                  <a:gd name="T2" fmla="*/ 3 w 3"/>
                  <a:gd name="T3" fmla="*/ 0 h 2"/>
                  <a:gd name="T4" fmla="*/ 1 w 3"/>
                  <a:gd name="T5" fmla="*/ 0 h 2"/>
                  <a:gd name="T6" fmla="*/ 2 w 3"/>
                  <a:gd name="T7" fmla="*/ 2 h 2"/>
                  <a:gd name="T8" fmla="*/ 3 w 3"/>
                  <a:gd name="T9" fmla="*/ 1 h 2"/>
                </a:gdLst>
                <a:ahLst/>
                <a:cxnLst>
                  <a:cxn ang="0">
                    <a:pos x="T0" y="T1"/>
                  </a:cxn>
                  <a:cxn ang="0">
                    <a:pos x="T2" y="T3"/>
                  </a:cxn>
                  <a:cxn ang="0">
                    <a:pos x="T4" y="T5"/>
                  </a:cxn>
                  <a:cxn ang="0">
                    <a:pos x="T6" y="T7"/>
                  </a:cxn>
                  <a:cxn ang="0">
                    <a:pos x="T8" y="T9"/>
                  </a:cxn>
                </a:cxnLst>
                <a:rect l="0" t="0" r="r" b="b"/>
                <a:pathLst>
                  <a:path w="3" h="2">
                    <a:moveTo>
                      <a:pt x="3" y="1"/>
                    </a:moveTo>
                    <a:cubicBezTo>
                      <a:pt x="3" y="1"/>
                      <a:pt x="3" y="0"/>
                      <a:pt x="3" y="0"/>
                    </a:cubicBezTo>
                    <a:cubicBezTo>
                      <a:pt x="2" y="0"/>
                      <a:pt x="2" y="0"/>
                      <a:pt x="1" y="0"/>
                    </a:cubicBezTo>
                    <a:cubicBezTo>
                      <a:pt x="0" y="1"/>
                      <a:pt x="0" y="1"/>
                      <a:pt x="2" y="2"/>
                    </a:cubicBezTo>
                    <a:cubicBezTo>
                      <a:pt x="2" y="2"/>
                      <a:pt x="3"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7" name="Rectangle 515">
                <a:extLst>
                  <a:ext uri="{FF2B5EF4-FFF2-40B4-BE49-F238E27FC236}">
                    <a16:creationId xmlns:a16="http://schemas.microsoft.com/office/drawing/2014/main" id="{730BF006-D1D1-4D75-87FE-53643D632140}"/>
                  </a:ext>
                </a:extLst>
              </p:cNvPr>
              <p:cNvSpPr>
                <a:spLocks noChangeArrowheads="1"/>
              </p:cNvSpPr>
              <p:nvPr/>
            </p:nvSpPr>
            <p:spPr bwMode="auto">
              <a:xfrm>
                <a:off x="2870" y="2929"/>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8" name="Freeform 516">
                <a:extLst>
                  <a:ext uri="{FF2B5EF4-FFF2-40B4-BE49-F238E27FC236}">
                    <a16:creationId xmlns:a16="http://schemas.microsoft.com/office/drawing/2014/main" id="{5310C10A-E49E-4EFC-B4F6-EA78515C5C2F}"/>
                  </a:ext>
                </a:extLst>
              </p:cNvPr>
              <p:cNvSpPr>
                <a:spLocks/>
              </p:cNvSpPr>
              <p:nvPr/>
            </p:nvSpPr>
            <p:spPr bwMode="auto">
              <a:xfrm>
                <a:off x="3547" y="2718"/>
                <a:ext cx="2" cy="2"/>
              </a:xfrm>
              <a:custGeom>
                <a:avLst/>
                <a:gdLst>
                  <a:gd name="T0" fmla="*/ 3 w 4"/>
                  <a:gd name="T1" fmla="*/ 2 h 3"/>
                  <a:gd name="T2" fmla="*/ 2 w 4"/>
                  <a:gd name="T3" fmla="*/ 0 h 3"/>
                  <a:gd name="T4" fmla="*/ 1 w 4"/>
                  <a:gd name="T5" fmla="*/ 1 h 3"/>
                  <a:gd name="T6" fmla="*/ 2 w 4"/>
                  <a:gd name="T7" fmla="*/ 3 h 3"/>
                  <a:gd name="T8" fmla="*/ 3 w 4"/>
                  <a:gd name="T9" fmla="*/ 2 h 3"/>
                </a:gdLst>
                <a:ahLst/>
                <a:cxnLst>
                  <a:cxn ang="0">
                    <a:pos x="T0" y="T1"/>
                  </a:cxn>
                  <a:cxn ang="0">
                    <a:pos x="T2" y="T3"/>
                  </a:cxn>
                  <a:cxn ang="0">
                    <a:pos x="T4" y="T5"/>
                  </a:cxn>
                  <a:cxn ang="0">
                    <a:pos x="T6" y="T7"/>
                  </a:cxn>
                  <a:cxn ang="0">
                    <a:pos x="T8" y="T9"/>
                  </a:cxn>
                </a:cxnLst>
                <a:rect l="0" t="0" r="r" b="b"/>
                <a:pathLst>
                  <a:path w="4" h="3">
                    <a:moveTo>
                      <a:pt x="3" y="2"/>
                    </a:moveTo>
                    <a:cubicBezTo>
                      <a:pt x="4" y="1"/>
                      <a:pt x="3" y="0"/>
                      <a:pt x="2" y="0"/>
                    </a:cubicBezTo>
                    <a:cubicBezTo>
                      <a:pt x="2" y="0"/>
                      <a:pt x="1" y="0"/>
                      <a:pt x="1" y="1"/>
                    </a:cubicBezTo>
                    <a:cubicBezTo>
                      <a:pt x="0" y="2"/>
                      <a:pt x="1" y="3"/>
                      <a:pt x="2" y="3"/>
                    </a:cubicBezTo>
                    <a:cubicBezTo>
                      <a:pt x="2" y="3"/>
                      <a:pt x="3" y="3"/>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9" name="Freeform 517">
                <a:extLst>
                  <a:ext uri="{FF2B5EF4-FFF2-40B4-BE49-F238E27FC236}">
                    <a16:creationId xmlns:a16="http://schemas.microsoft.com/office/drawing/2014/main" id="{C6F86473-9718-4BD6-9CC0-A629D69A5B3C}"/>
                  </a:ext>
                </a:extLst>
              </p:cNvPr>
              <p:cNvSpPr>
                <a:spLocks/>
              </p:cNvSpPr>
              <p:nvPr/>
            </p:nvSpPr>
            <p:spPr bwMode="auto">
              <a:xfrm>
                <a:off x="4181" y="3284"/>
                <a:ext cx="0" cy="1"/>
              </a:xfrm>
              <a:custGeom>
                <a:avLst/>
                <a:gdLst>
                  <a:gd name="T0" fmla="*/ 1 w 1"/>
                  <a:gd name="T1" fmla="*/ 1 h 1"/>
                  <a:gd name="T2" fmla="*/ 1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1" y="0"/>
                      <a:pt x="0" y="0"/>
                      <a:pt x="0" y="0"/>
                    </a:cubicBezTo>
                    <a:cubicBezTo>
                      <a:pt x="0" y="1"/>
                      <a:pt x="0" y="1"/>
                      <a:pt x="0" y="1"/>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0" name="Freeform 518">
                <a:extLst>
                  <a:ext uri="{FF2B5EF4-FFF2-40B4-BE49-F238E27FC236}">
                    <a16:creationId xmlns:a16="http://schemas.microsoft.com/office/drawing/2014/main" id="{6CB03854-619A-47B7-9C37-316C52B8ECC3}"/>
                  </a:ext>
                </a:extLst>
              </p:cNvPr>
              <p:cNvSpPr>
                <a:spLocks/>
              </p:cNvSpPr>
              <p:nvPr/>
            </p:nvSpPr>
            <p:spPr bwMode="auto">
              <a:xfrm>
                <a:off x="3724" y="2837"/>
                <a:ext cx="1" cy="1"/>
              </a:xfrm>
              <a:custGeom>
                <a:avLst/>
                <a:gdLst>
                  <a:gd name="T0" fmla="*/ 0 w 2"/>
                  <a:gd name="T1" fmla="*/ 1 h 2"/>
                  <a:gd name="T2" fmla="*/ 1 w 2"/>
                  <a:gd name="T3" fmla="*/ 2 h 2"/>
                  <a:gd name="T4" fmla="*/ 2 w 2"/>
                  <a:gd name="T5" fmla="*/ 1 h 2"/>
                  <a:gd name="T6" fmla="*/ 0 w 2"/>
                  <a:gd name="T7" fmla="*/ 1 h 2"/>
                </a:gdLst>
                <a:ahLst/>
                <a:cxnLst>
                  <a:cxn ang="0">
                    <a:pos x="T0" y="T1"/>
                  </a:cxn>
                  <a:cxn ang="0">
                    <a:pos x="T2" y="T3"/>
                  </a:cxn>
                  <a:cxn ang="0">
                    <a:pos x="T4" y="T5"/>
                  </a:cxn>
                  <a:cxn ang="0">
                    <a:pos x="T6" y="T7"/>
                  </a:cxn>
                </a:cxnLst>
                <a:rect l="0" t="0" r="r" b="b"/>
                <a:pathLst>
                  <a:path w="2" h="2">
                    <a:moveTo>
                      <a:pt x="0" y="1"/>
                    </a:moveTo>
                    <a:cubicBezTo>
                      <a:pt x="0" y="1"/>
                      <a:pt x="1" y="2"/>
                      <a:pt x="1" y="2"/>
                    </a:cubicBezTo>
                    <a:cubicBezTo>
                      <a:pt x="2" y="2"/>
                      <a:pt x="2" y="1"/>
                      <a:pt x="2" y="1"/>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1" name="Freeform 519">
                <a:extLst>
                  <a:ext uri="{FF2B5EF4-FFF2-40B4-BE49-F238E27FC236}">
                    <a16:creationId xmlns:a16="http://schemas.microsoft.com/office/drawing/2014/main" id="{E2DAE249-346B-4682-8332-0BB3D3F1FF50}"/>
                  </a:ext>
                </a:extLst>
              </p:cNvPr>
              <p:cNvSpPr>
                <a:spLocks/>
              </p:cNvSpPr>
              <p:nvPr/>
            </p:nvSpPr>
            <p:spPr bwMode="auto">
              <a:xfrm>
                <a:off x="3203" y="2839"/>
                <a:ext cx="2" cy="3"/>
              </a:xfrm>
              <a:custGeom>
                <a:avLst/>
                <a:gdLst>
                  <a:gd name="T0" fmla="*/ 0 w 3"/>
                  <a:gd name="T1" fmla="*/ 0 h 6"/>
                  <a:gd name="T2" fmla="*/ 0 w 3"/>
                  <a:gd name="T3" fmla="*/ 6 h 6"/>
                  <a:gd name="T4" fmla="*/ 0 w 3"/>
                  <a:gd name="T5" fmla="*/ 0 h 6"/>
                </a:gdLst>
                <a:ahLst/>
                <a:cxnLst>
                  <a:cxn ang="0">
                    <a:pos x="T0" y="T1"/>
                  </a:cxn>
                  <a:cxn ang="0">
                    <a:pos x="T2" y="T3"/>
                  </a:cxn>
                  <a:cxn ang="0">
                    <a:pos x="T4" y="T5"/>
                  </a:cxn>
                </a:cxnLst>
                <a:rect l="0" t="0" r="r" b="b"/>
                <a:pathLst>
                  <a:path w="3" h="6">
                    <a:moveTo>
                      <a:pt x="0" y="0"/>
                    </a:moveTo>
                    <a:cubicBezTo>
                      <a:pt x="0" y="2"/>
                      <a:pt x="0" y="4"/>
                      <a:pt x="0" y="6"/>
                    </a:cubicBezTo>
                    <a:cubicBezTo>
                      <a:pt x="3" y="3"/>
                      <a:pt x="3" y="3"/>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2" name="Freeform 520">
                <a:extLst>
                  <a:ext uri="{FF2B5EF4-FFF2-40B4-BE49-F238E27FC236}">
                    <a16:creationId xmlns:a16="http://schemas.microsoft.com/office/drawing/2014/main" id="{0AEAEF66-A0BE-4869-963C-9FE1772B1C68}"/>
                  </a:ext>
                </a:extLst>
              </p:cNvPr>
              <p:cNvSpPr>
                <a:spLocks/>
              </p:cNvSpPr>
              <p:nvPr/>
            </p:nvSpPr>
            <p:spPr bwMode="auto">
              <a:xfrm>
                <a:off x="2830" y="2733"/>
                <a:ext cx="1" cy="1"/>
              </a:xfrm>
              <a:custGeom>
                <a:avLst/>
                <a:gdLst>
                  <a:gd name="T0" fmla="*/ 0 w 2"/>
                  <a:gd name="T1" fmla="*/ 2 h 2"/>
                  <a:gd name="T2" fmla="*/ 2 w 2"/>
                  <a:gd name="T3" fmla="*/ 0 h 2"/>
                  <a:gd name="T4" fmla="*/ 0 w 2"/>
                  <a:gd name="T5" fmla="*/ 1 h 2"/>
                  <a:gd name="T6" fmla="*/ 0 w 2"/>
                  <a:gd name="T7" fmla="*/ 2 h 2"/>
                </a:gdLst>
                <a:ahLst/>
                <a:cxnLst>
                  <a:cxn ang="0">
                    <a:pos x="T0" y="T1"/>
                  </a:cxn>
                  <a:cxn ang="0">
                    <a:pos x="T2" y="T3"/>
                  </a:cxn>
                  <a:cxn ang="0">
                    <a:pos x="T4" y="T5"/>
                  </a:cxn>
                  <a:cxn ang="0">
                    <a:pos x="T6" y="T7"/>
                  </a:cxn>
                </a:cxnLst>
                <a:rect l="0" t="0" r="r" b="b"/>
                <a:pathLst>
                  <a:path w="2" h="2">
                    <a:moveTo>
                      <a:pt x="0" y="2"/>
                    </a:moveTo>
                    <a:cubicBezTo>
                      <a:pt x="2" y="2"/>
                      <a:pt x="2" y="1"/>
                      <a:pt x="2" y="0"/>
                    </a:cubicBezTo>
                    <a:cubicBezTo>
                      <a:pt x="1" y="0"/>
                      <a:pt x="0" y="1"/>
                      <a:pt x="0" y="1"/>
                    </a:cubicBezTo>
                    <a:cubicBezTo>
                      <a:pt x="0" y="1"/>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3" name="Freeform 521">
                <a:extLst>
                  <a:ext uri="{FF2B5EF4-FFF2-40B4-BE49-F238E27FC236}">
                    <a16:creationId xmlns:a16="http://schemas.microsoft.com/office/drawing/2014/main" id="{CC2FB3EC-4980-40AB-9099-8545FDA6F520}"/>
                  </a:ext>
                </a:extLst>
              </p:cNvPr>
              <p:cNvSpPr>
                <a:spLocks/>
              </p:cNvSpPr>
              <p:nvPr/>
            </p:nvSpPr>
            <p:spPr bwMode="auto">
              <a:xfrm>
                <a:off x="3696" y="2859"/>
                <a:ext cx="1" cy="1"/>
              </a:xfrm>
              <a:custGeom>
                <a:avLst/>
                <a:gdLst>
                  <a:gd name="T0" fmla="*/ 2 w 2"/>
                  <a:gd name="T1" fmla="*/ 1 h 2"/>
                  <a:gd name="T2" fmla="*/ 1 w 2"/>
                  <a:gd name="T3" fmla="*/ 0 h 2"/>
                  <a:gd name="T4" fmla="*/ 0 w 2"/>
                  <a:gd name="T5" fmla="*/ 1 h 2"/>
                  <a:gd name="T6" fmla="*/ 1 w 2"/>
                  <a:gd name="T7" fmla="*/ 2 h 2"/>
                  <a:gd name="T8" fmla="*/ 2 w 2"/>
                  <a:gd name="T9" fmla="*/ 1 h 2"/>
                </a:gdLst>
                <a:ahLst/>
                <a:cxnLst>
                  <a:cxn ang="0">
                    <a:pos x="T0" y="T1"/>
                  </a:cxn>
                  <a:cxn ang="0">
                    <a:pos x="T2" y="T3"/>
                  </a:cxn>
                  <a:cxn ang="0">
                    <a:pos x="T4" y="T5"/>
                  </a:cxn>
                  <a:cxn ang="0">
                    <a:pos x="T6" y="T7"/>
                  </a:cxn>
                  <a:cxn ang="0">
                    <a:pos x="T8" y="T9"/>
                  </a:cxn>
                </a:cxnLst>
                <a:rect l="0" t="0" r="r" b="b"/>
                <a:pathLst>
                  <a:path w="2" h="2">
                    <a:moveTo>
                      <a:pt x="2" y="1"/>
                    </a:moveTo>
                    <a:cubicBezTo>
                      <a:pt x="2" y="1"/>
                      <a:pt x="2" y="0"/>
                      <a:pt x="1" y="0"/>
                    </a:cubicBezTo>
                    <a:cubicBezTo>
                      <a:pt x="1" y="1"/>
                      <a:pt x="0" y="1"/>
                      <a:pt x="0" y="1"/>
                    </a:cubicBezTo>
                    <a:cubicBezTo>
                      <a:pt x="0" y="1"/>
                      <a:pt x="0" y="2"/>
                      <a:pt x="1" y="2"/>
                    </a:cubicBezTo>
                    <a:cubicBezTo>
                      <a:pt x="2" y="2"/>
                      <a:pt x="2" y="2"/>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4" name="Freeform 522">
                <a:extLst>
                  <a:ext uri="{FF2B5EF4-FFF2-40B4-BE49-F238E27FC236}">
                    <a16:creationId xmlns:a16="http://schemas.microsoft.com/office/drawing/2014/main" id="{172D7E2B-06CC-49E1-B712-A508698E7BE8}"/>
                  </a:ext>
                </a:extLst>
              </p:cNvPr>
              <p:cNvSpPr>
                <a:spLocks/>
              </p:cNvSpPr>
              <p:nvPr/>
            </p:nvSpPr>
            <p:spPr bwMode="auto">
              <a:xfrm>
                <a:off x="3227" y="2734"/>
                <a:ext cx="1" cy="2"/>
              </a:xfrm>
              <a:custGeom>
                <a:avLst/>
                <a:gdLst>
                  <a:gd name="T0" fmla="*/ 2 w 3"/>
                  <a:gd name="T1" fmla="*/ 3 h 4"/>
                  <a:gd name="T2" fmla="*/ 2 w 3"/>
                  <a:gd name="T3" fmla="*/ 2 h 4"/>
                  <a:gd name="T4" fmla="*/ 0 w 3"/>
                  <a:gd name="T5" fmla="*/ 0 h 4"/>
                  <a:gd name="T6" fmla="*/ 1 w 3"/>
                  <a:gd name="T7" fmla="*/ 2 h 4"/>
                  <a:gd name="T8" fmla="*/ 2 w 3"/>
                  <a:gd name="T9" fmla="*/ 3 h 4"/>
                </a:gdLst>
                <a:ahLst/>
                <a:cxnLst>
                  <a:cxn ang="0">
                    <a:pos x="T0" y="T1"/>
                  </a:cxn>
                  <a:cxn ang="0">
                    <a:pos x="T2" y="T3"/>
                  </a:cxn>
                  <a:cxn ang="0">
                    <a:pos x="T4" y="T5"/>
                  </a:cxn>
                  <a:cxn ang="0">
                    <a:pos x="T6" y="T7"/>
                  </a:cxn>
                  <a:cxn ang="0">
                    <a:pos x="T8" y="T9"/>
                  </a:cxn>
                </a:cxnLst>
                <a:rect l="0" t="0" r="r" b="b"/>
                <a:pathLst>
                  <a:path w="3" h="4">
                    <a:moveTo>
                      <a:pt x="2" y="3"/>
                    </a:moveTo>
                    <a:cubicBezTo>
                      <a:pt x="3" y="3"/>
                      <a:pt x="2" y="2"/>
                      <a:pt x="2" y="2"/>
                    </a:cubicBezTo>
                    <a:cubicBezTo>
                      <a:pt x="2" y="1"/>
                      <a:pt x="1" y="1"/>
                      <a:pt x="0" y="0"/>
                    </a:cubicBezTo>
                    <a:cubicBezTo>
                      <a:pt x="1" y="1"/>
                      <a:pt x="1" y="2"/>
                      <a:pt x="1" y="2"/>
                    </a:cubicBezTo>
                    <a:cubicBezTo>
                      <a:pt x="1" y="4"/>
                      <a:pt x="2" y="4"/>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5" name="Freeform 523">
                <a:extLst>
                  <a:ext uri="{FF2B5EF4-FFF2-40B4-BE49-F238E27FC236}">
                    <a16:creationId xmlns:a16="http://schemas.microsoft.com/office/drawing/2014/main" id="{85EE45D7-A321-4A06-993A-E19A9C7F52F1}"/>
                  </a:ext>
                </a:extLst>
              </p:cNvPr>
              <p:cNvSpPr>
                <a:spLocks/>
              </p:cNvSpPr>
              <p:nvPr/>
            </p:nvSpPr>
            <p:spPr bwMode="auto">
              <a:xfrm>
                <a:off x="3227" y="2734"/>
                <a:ext cx="0" cy="0"/>
              </a:xfrm>
              <a:custGeom>
                <a:avLst/>
                <a:gdLst>
                  <a:gd name="T0" fmla="*/ 1 h 1"/>
                  <a:gd name="T1" fmla="*/ 0 h 1"/>
                  <a:gd name="T2" fmla="*/ 0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0"/>
                    </a:cubicBezTo>
                    <a:cubicBezTo>
                      <a:pt x="0" y="0"/>
                      <a:pt x="0" y="0"/>
                      <a:pt x="0" y="0"/>
                    </a:cubicBezTo>
                    <a:cubicBezTo>
                      <a:pt x="0" y="0"/>
                      <a:pt x="0" y="0"/>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6" name="Rectangle 524">
                <a:extLst>
                  <a:ext uri="{FF2B5EF4-FFF2-40B4-BE49-F238E27FC236}">
                    <a16:creationId xmlns:a16="http://schemas.microsoft.com/office/drawing/2014/main" id="{F50015C7-5339-4D38-83C7-E979FEEAFB9E}"/>
                  </a:ext>
                </a:extLst>
              </p:cNvPr>
              <p:cNvSpPr>
                <a:spLocks noChangeArrowheads="1"/>
              </p:cNvSpPr>
              <p:nvPr/>
            </p:nvSpPr>
            <p:spPr bwMode="auto">
              <a:xfrm>
                <a:off x="3627" y="2932"/>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7" name="Freeform 525">
                <a:extLst>
                  <a:ext uri="{FF2B5EF4-FFF2-40B4-BE49-F238E27FC236}">
                    <a16:creationId xmlns:a16="http://schemas.microsoft.com/office/drawing/2014/main" id="{B08A8A06-94A0-4A6C-8656-30AEDE8A119A}"/>
                  </a:ext>
                </a:extLst>
              </p:cNvPr>
              <p:cNvSpPr>
                <a:spLocks/>
              </p:cNvSpPr>
              <p:nvPr/>
            </p:nvSpPr>
            <p:spPr bwMode="auto">
              <a:xfrm>
                <a:off x="2763" y="2872"/>
                <a:ext cx="1" cy="1"/>
              </a:xfrm>
              <a:custGeom>
                <a:avLst/>
                <a:gdLst>
                  <a:gd name="T0" fmla="*/ 2 w 2"/>
                  <a:gd name="T1" fmla="*/ 2 h 2"/>
                  <a:gd name="T2" fmla="*/ 2 w 2"/>
                  <a:gd name="T3" fmla="*/ 1 h 2"/>
                  <a:gd name="T4" fmla="*/ 2 w 2"/>
                  <a:gd name="T5" fmla="*/ 0 h 2"/>
                  <a:gd name="T6" fmla="*/ 1 w 2"/>
                  <a:gd name="T7" fmla="*/ 0 h 2"/>
                  <a:gd name="T8" fmla="*/ 2 w 2"/>
                  <a:gd name="T9" fmla="*/ 2 h 2"/>
                </a:gdLst>
                <a:ahLst/>
                <a:cxnLst>
                  <a:cxn ang="0">
                    <a:pos x="T0" y="T1"/>
                  </a:cxn>
                  <a:cxn ang="0">
                    <a:pos x="T2" y="T3"/>
                  </a:cxn>
                  <a:cxn ang="0">
                    <a:pos x="T4" y="T5"/>
                  </a:cxn>
                  <a:cxn ang="0">
                    <a:pos x="T6" y="T7"/>
                  </a:cxn>
                  <a:cxn ang="0">
                    <a:pos x="T8" y="T9"/>
                  </a:cxn>
                </a:cxnLst>
                <a:rect l="0" t="0" r="r" b="b"/>
                <a:pathLst>
                  <a:path w="2" h="2">
                    <a:moveTo>
                      <a:pt x="2" y="2"/>
                    </a:moveTo>
                    <a:cubicBezTo>
                      <a:pt x="2" y="2"/>
                      <a:pt x="2" y="1"/>
                      <a:pt x="2" y="1"/>
                    </a:cubicBezTo>
                    <a:cubicBezTo>
                      <a:pt x="2" y="0"/>
                      <a:pt x="2" y="0"/>
                      <a:pt x="2" y="0"/>
                    </a:cubicBezTo>
                    <a:cubicBezTo>
                      <a:pt x="1" y="0"/>
                      <a:pt x="1" y="0"/>
                      <a:pt x="1" y="0"/>
                    </a:cubicBezTo>
                    <a:cubicBezTo>
                      <a:pt x="0" y="1"/>
                      <a:pt x="1" y="2"/>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8" name="Freeform 526">
                <a:extLst>
                  <a:ext uri="{FF2B5EF4-FFF2-40B4-BE49-F238E27FC236}">
                    <a16:creationId xmlns:a16="http://schemas.microsoft.com/office/drawing/2014/main" id="{C5C8C211-2F6A-44D0-9ACD-0F46B9985EF1}"/>
                  </a:ext>
                </a:extLst>
              </p:cNvPr>
              <p:cNvSpPr>
                <a:spLocks/>
              </p:cNvSpPr>
              <p:nvPr/>
            </p:nvSpPr>
            <p:spPr bwMode="auto">
              <a:xfrm>
                <a:off x="2868" y="2746"/>
                <a:ext cx="1" cy="2"/>
              </a:xfrm>
              <a:custGeom>
                <a:avLst/>
                <a:gdLst>
                  <a:gd name="T0" fmla="*/ 2 w 2"/>
                  <a:gd name="T1" fmla="*/ 3 h 4"/>
                  <a:gd name="T2" fmla="*/ 2 w 2"/>
                  <a:gd name="T3" fmla="*/ 2 h 4"/>
                  <a:gd name="T4" fmla="*/ 0 w 2"/>
                  <a:gd name="T5" fmla="*/ 0 h 4"/>
                  <a:gd name="T6" fmla="*/ 0 w 2"/>
                  <a:gd name="T7" fmla="*/ 2 h 4"/>
                  <a:gd name="T8" fmla="*/ 2 w 2"/>
                  <a:gd name="T9" fmla="*/ 3 h 4"/>
                </a:gdLst>
                <a:ahLst/>
                <a:cxnLst>
                  <a:cxn ang="0">
                    <a:pos x="T0" y="T1"/>
                  </a:cxn>
                  <a:cxn ang="0">
                    <a:pos x="T2" y="T3"/>
                  </a:cxn>
                  <a:cxn ang="0">
                    <a:pos x="T4" y="T5"/>
                  </a:cxn>
                  <a:cxn ang="0">
                    <a:pos x="T6" y="T7"/>
                  </a:cxn>
                  <a:cxn ang="0">
                    <a:pos x="T8" y="T9"/>
                  </a:cxn>
                </a:cxnLst>
                <a:rect l="0" t="0" r="r" b="b"/>
                <a:pathLst>
                  <a:path w="2" h="4">
                    <a:moveTo>
                      <a:pt x="2" y="3"/>
                    </a:moveTo>
                    <a:cubicBezTo>
                      <a:pt x="2" y="3"/>
                      <a:pt x="2" y="2"/>
                      <a:pt x="2" y="2"/>
                    </a:cubicBezTo>
                    <a:cubicBezTo>
                      <a:pt x="1" y="1"/>
                      <a:pt x="1" y="1"/>
                      <a:pt x="0" y="0"/>
                    </a:cubicBezTo>
                    <a:cubicBezTo>
                      <a:pt x="0" y="1"/>
                      <a:pt x="0" y="2"/>
                      <a:pt x="0" y="2"/>
                    </a:cubicBezTo>
                    <a:cubicBezTo>
                      <a:pt x="0" y="4"/>
                      <a:pt x="1" y="4"/>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9" name="Freeform 527">
                <a:extLst>
                  <a:ext uri="{FF2B5EF4-FFF2-40B4-BE49-F238E27FC236}">
                    <a16:creationId xmlns:a16="http://schemas.microsoft.com/office/drawing/2014/main" id="{89CD4987-0CB3-4C27-938B-618607AE39B2}"/>
                  </a:ext>
                </a:extLst>
              </p:cNvPr>
              <p:cNvSpPr>
                <a:spLocks/>
              </p:cNvSpPr>
              <p:nvPr/>
            </p:nvSpPr>
            <p:spPr bwMode="auto">
              <a:xfrm>
                <a:off x="3541" y="2749"/>
                <a:ext cx="3" cy="2"/>
              </a:xfrm>
              <a:custGeom>
                <a:avLst/>
                <a:gdLst>
                  <a:gd name="T0" fmla="*/ 5 w 5"/>
                  <a:gd name="T1" fmla="*/ 2 h 4"/>
                  <a:gd name="T2" fmla="*/ 2 w 5"/>
                  <a:gd name="T3" fmla="*/ 1 h 4"/>
                  <a:gd name="T4" fmla="*/ 0 w 5"/>
                  <a:gd name="T5" fmla="*/ 1 h 4"/>
                  <a:gd name="T6" fmla="*/ 0 w 5"/>
                  <a:gd name="T7" fmla="*/ 4 h 4"/>
                  <a:gd name="T8" fmla="*/ 2 w 5"/>
                  <a:gd name="T9" fmla="*/ 3 h 4"/>
                  <a:gd name="T10" fmla="*/ 5 w 5"/>
                  <a:gd name="T11" fmla="*/ 2 h 4"/>
                </a:gdLst>
                <a:ahLst/>
                <a:cxnLst>
                  <a:cxn ang="0">
                    <a:pos x="T0" y="T1"/>
                  </a:cxn>
                  <a:cxn ang="0">
                    <a:pos x="T2" y="T3"/>
                  </a:cxn>
                  <a:cxn ang="0">
                    <a:pos x="T4" y="T5"/>
                  </a:cxn>
                  <a:cxn ang="0">
                    <a:pos x="T6" y="T7"/>
                  </a:cxn>
                  <a:cxn ang="0">
                    <a:pos x="T8" y="T9"/>
                  </a:cxn>
                  <a:cxn ang="0">
                    <a:pos x="T10" y="T11"/>
                  </a:cxn>
                </a:cxnLst>
                <a:rect l="0" t="0" r="r" b="b"/>
                <a:pathLst>
                  <a:path w="5" h="4">
                    <a:moveTo>
                      <a:pt x="5" y="2"/>
                    </a:moveTo>
                    <a:cubicBezTo>
                      <a:pt x="4" y="2"/>
                      <a:pt x="3" y="1"/>
                      <a:pt x="2" y="1"/>
                    </a:cubicBezTo>
                    <a:cubicBezTo>
                      <a:pt x="1" y="0"/>
                      <a:pt x="1" y="1"/>
                      <a:pt x="0" y="1"/>
                    </a:cubicBezTo>
                    <a:cubicBezTo>
                      <a:pt x="0" y="2"/>
                      <a:pt x="0" y="3"/>
                      <a:pt x="0" y="4"/>
                    </a:cubicBezTo>
                    <a:cubicBezTo>
                      <a:pt x="0" y="4"/>
                      <a:pt x="1" y="4"/>
                      <a:pt x="2" y="3"/>
                    </a:cubicBezTo>
                    <a:cubicBezTo>
                      <a:pt x="3" y="3"/>
                      <a:pt x="4" y="3"/>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0" name="Freeform 528">
                <a:extLst>
                  <a:ext uri="{FF2B5EF4-FFF2-40B4-BE49-F238E27FC236}">
                    <a16:creationId xmlns:a16="http://schemas.microsoft.com/office/drawing/2014/main" id="{DCEDC075-233A-4BFC-B1B8-76F04B33D171}"/>
                  </a:ext>
                </a:extLst>
              </p:cNvPr>
              <p:cNvSpPr>
                <a:spLocks/>
              </p:cNvSpPr>
              <p:nvPr/>
            </p:nvSpPr>
            <p:spPr bwMode="auto">
              <a:xfrm>
                <a:off x="3540" y="2751"/>
                <a:ext cx="1" cy="0"/>
              </a:xfrm>
              <a:custGeom>
                <a:avLst/>
                <a:gdLst>
                  <a:gd name="T0" fmla="*/ 2 w 2"/>
                  <a:gd name="T1" fmla="*/ 1 w 2"/>
                  <a:gd name="T2" fmla="*/ 0 w 2"/>
                  <a:gd name="T3" fmla="*/ 1 w 2"/>
                  <a:gd name="T4" fmla="*/ 2 w 2"/>
                </a:gdLst>
                <a:ahLst/>
                <a:cxnLst>
                  <a:cxn ang="0">
                    <a:pos x="T0" y="0"/>
                  </a:cxn>
                  <a:cxn ang="0">
                    <a:pos x="T1" y="0"/>
                  </a:cxn>
                  <a:cxn ang="0">
                    <a:pos x="T2" y="0"/>
                  </a:cxn>
                  <a:cxn ang="0">
                    <a:pos x="T3" y="0"/>
                  </a:cxn>
                  <a:cxn ang="0">
                    <a:pos x="T4" y="0"/>
                  </a:cxn>
                </a:cxnLst>
                <a:rect l="0" t="0" r="r" b="b"/>
                <a:pathLst>
                  <a:path w="2">
                    <a:moveTo>
                      <a:pt x="2" y="0"/>
                    </a:moveTo>
                    <a:cubicBezTo>
                      <a:pt x="1" y="0"/>
                      <a:pt x="1" y="0"/>
                      <a:pt x="1" y="0"/>
                    </a:cubicBezTo>
                    <a:cubicBezTo>
                      <a:pt x="1" y="0"/>
                      <a:pt x="1" y="0"/>
                      <a:pt x="0" y="0"/>
                    </a:cubicBezTo>
                    <a:cubicBezTo>
                      <a:pt x="1" y="0"/>
                      <a:pt x="1" y="0"/>
                      <a:pt x="1" y="0"/>
                    </a:cubicBezTo>
                    <a:cubicBezTo>
                      <a:pt x="2"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1" name="Freeform 529">
                <a:extLst>
                  <a:ext uri="{FF2B5EF4-FFF2-40B4-BE49-F238E27FC236}">
                    <a16:creationId xmlns:a16="http://schemas.microsoft.com/office/drawing/2014/main" id="{6FC03F48-1126-4BB5-9C04-D3C9FA0F821D}"/>
                  </a:ext>
                </a:extLst>
              </p:cNvPr>
              <p:cNvSpPr>
                <a:spLocks/>
              </p:cNvSpPr>
              <p:nvPr/>
            </p:nvSpPr>
            <p:spPr bwMode="auto">
              <a:xfrm>
                <a:off x="4189" y="3285"/>
                <a:ext cx="1" cy="3"/>
              </a:xfrm>
              <a:custGeom>
                <a:avLst/>
                <a:gdLst>
                  <a:gd name="T0" fmla="*/ 0 w 3"/>
                  <a:gd name="T1" fmla="*/ 0 h 6"/>
                  <a:gd name="T2" fmla="*/ 3 w 3"/>
                  <a:gd name="T3" fmla="*/ 6 h 6"/>
                  <a:gd name="T4" fmla="*/ 0 w 3"/>
                  <a:gd name="T5" fmla="*/ 0 h 6"/>
                </a:gdLst>
                <a:ahLst/>
                <a:cxnLst>
                  <a:cxn ang="0">
                    <a:pos x="T0" y="T1"/>
                  </a:cxn>
                  <a:cxn ang="0">
                    <a:pos x="T2" y="T3"/>
                  </a:cxn>
                  <a:cxn ang="0">
                    <a:pos x="T4" y="T5"/>
                  </a:cxn>
                </a:cxnLst>
                <a:rect l="0" t="0" r="r" b="b"/>
                <a:pathLst>
                  <a:path w="3" h="6">
                    <a:moveTo>
                      <a:pt x="0" y="0"/>
                    </a:moveTo>
                    <a:cubicBezTo>
                      <a:pt x="0" y="2"/>
                      <a:pt x="1" y="4"/>
                      <a:pt x="3" y="6"/>
                    </a:cubicBezTo>
                    <a:cubicBezTo>
                      <a:pt x="2" y="3"/>
                      <a:pt x="2"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2" name="Freeform 530">
                <a:extLst>
                  <a:ext uri="{FF2B5EF4-FFF2-40B4-BE49-F238E27FC236}">
                    <a16:creationId xmlns:a16="http://schemas.microsoft.com/office/drawing/2014/main" id="{2027601C-5B80-4E35-8EAE-7ABFD62F38DB}"/>
                  </a:ext>
                </a:extLst>
              </p:cNvPr>
              <p:cNvSpPr>
                <a:spLocks/>
              </p:cNvSpPr>
              <p:nvPr/>
            </p:nvSpPr>
            <p:spPr bwMode="auto">
              <a:xfrm>
                <a:off x="2896" y="2753"/>
                <a:ext cx="1" cy="1"/>
              </a:xfrm>
              <a:custGeom>
                <a:avLst/>
                <a:gdLst>
                  <a:gd name="T0" fmla="*/ 2 w 2"/>
                  <a:gd name="T1" fmla="*/ 2 h 2"/>
                  <a:gd name="T2" fmla="*/ 2 w 2"/>
                  <a:gd name="T3" fmla="*/ 1 h 2"/>
                  <a:gd name="T4" fmla="*/ 0 w 2"/>
                  <a:gd name="T5" fmla="*/ 0 h 2"/>
                  <a:gd name="T6" fmla="*/ 2 w 2"/>
                  <a:gd name="T7" fmla="*/ 2 h 2"/>
                </a:gdLst>
                <a:ahLst/>
                <a:cxnLst>
                  <a:cxn ang="0">
                    <a:pos x="T0" y="T1"/>
                  </a:cxn>
                  <a:cxn ang="0">
                    <a:pos x="T2" y="T3"/>
                  </a:cxn>
                  <a:cxn ang="0">
                    <a:pos x="T4" y="T5"/>
                  </a:cxn>
                  <a:cxn ang="0">
                    <a:pos x="T6" y="T7"/>
                  </a:cxn>
                </a:cxnLst>
                <a:rect l="0" t="0" r="r" b="b"/>
                <a:pathLst>
                  <a:path w="2" h="2">
                    <a:moveTo>
                      <a:pt x="2" y="2"/>
                    </a:moveTo>
                    <a:cubicBezTo>
                      <a:pt x="2" y="2"/>
                      <a:pt x="2" y="1"/>
                      <a:pt x="2" y="1"/>
                    </a:cubicBezTo>
                    <a:cubicBezTo>
                      <a:pt x="1" y="1"/>
                      <a:pt x="1" y="0"/>
                      <a:pt x="0" y="0"/>
                    </a:cubicBezTo>
                    <a:cubicBezTo>
                      <a:pt x="0" y="1"/>
                      <a:pt x="0" y="2"/>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3" name="Freeform 531">
                <a:extLst>
                  <a:ext uri="{FF2B5EF4-FFF2-40B4-BE49-F238E27FC236}">
                    <a16:creationId xmlns:a16="http://schemas.microsoft.com/office/drawing/2014/main" id="{C0153D6A-8D32-4F22-8B91-82AD00C7E9D4}"/>
                  </a:ext>
                </a:extLst>
              </p:cNvPr>
              <p:cNvSpPr>
                <a:spLocks/>
              </p:cNvSpPr>
              <p:nvPr/>
            </p:nvSpPr>
            <p:spPr bwMode="auto">
              <a:xfrm>
                <a:off x="4369" y="3566"/>
                <a:ext cx="3" cy="1"/>
              </a:xfrm>
              <a:custGeom>
                <a:avLst/>
                <a:gdLst>
                  <a:gd name="T0" fmla="*/ 6 w 6"/>
                  <a:gd name="T1" fmla="*/ 2 h 2"/>
                  <a:gd name="T2" fmla="*/ 0 w 6"/>
                  <a:gd name="T3" fmla="*/ 0 h 2"/>
                  <a:gd name="T4" fmla="*/ 6 w 6"/>
                  <a:gd name="T5" fmla="*/ 2 h 2"/>
                </a:gdLst>
                <a:ahLst/>
                <a:cxnLst>
                  <a:cxn ang="0">
                    <a:pos x="T0" y="T1"/>
                  </a:cxn>
                  <a:cxn ang="0">
                    <a:pos x="T2" y="T3"/>
                  </a:cxn>
                  <a:cxn ang="0">
                    <a:pos x="T4" y="T5"/>
                  </a:cxn>
                </a:cxnLst>
                <a:rect l="0" t="0" r="r" b="b"/>
                <a:pathLst>
                  <a:path w="6" h="2">
                    <a:moveTo>
                      <a:pt x="6" y="2"/>
                    </a:moveTo>
                    <a:cubicBezTo>
                      <a:pt x="4" y="1"/>
                      <a:pt x="2" y="0"/>
                      <a:pt x="0" y="0"/>
                    </a:cubicBezTo>
                    <a:cubicBezTo>
                      <a:pt x="1" y="2"/>
                      <a:pt x="3" y="2"/>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4" name="Freeform 532">
                <a:extLst>
                  <a:ext uri="{FF2B5EF4-FFF2-40B4-BE49-F238E27FC236}">
                    <a16:creationId xmlns:a16="http://schemas.microsoft.com/office/drawing/2014/main" id="{59DCDE62-1F98-4AC2-9814-F68D5EE4360D}"/>
                  </a:ext>
                </a:extLst>
              </p:cNvPr>
              <p:cNvSpPr>
                <a:spLocks/>
              </p:cNvSpPr>
              <p:nvPr/>
            </p:nvSpPr>
            <p:spPr bwMode="auto">
              <a:xfrm>
                <a:off x="4372" y="3567"/>
                <a:ext cx="1" cy="1"/>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1"/>
                      <a:pt x="0" y="1"/>
                      <a:pt x="0" y="1"/>
                    </a:cubicBezTo>
                    <a:cubicBezTo>
                      <a:pt x="0" y="1"/>
                      <a:pt x="1" y="1"/>
                      <a:pt x="1" y="1"/>
                    </a:cubicBezTo>
                    <a:cubicBezTo>
                      <a:pt x="1" y="1"/>
                      <a:pt x="1" y="1"/>
                      <a:pt x="1"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5" name="Freeform 533">
                <a:extLst>
                  <a:ext uri="{FF2B5EF4-FFF2-40B4-BE49-F238E27FC236}">
                    <a16:creationId xmlns:a16="http://schemas.microsoft.com/office/drawing/2014/main" id="{4172E71B-2797-42D5-B94F-219543F65F94}"/>
                  </a:ext>
                </a:extLst>
              </p:cNvPr>
              <p:cNvSpPr>
                <a:spLocks/>
              </p:cNvSpPr>
              <p:nvPr/>
            </p:nvSpPr>
            <p:spPr bwMode="auto">
              <a:xfrm>
                <a:off x="3393" y="2758"/>
                <a:ext cx="1" cy="1"/>
              </a:xfrm>
              <a:custGeom>
                <a:avLst/>
                <a:gdLst>
                  <a:gd name="T0" fmla="*/ 3 w 3"/>
                  <a:gd name="T1" fmla="*/ 1 h 3"/>
                  <a:gd name="T2" fmla="*/ 2 w 3"/>
                  <a:gd name="T3" fmla="*/ 0 h 3"/>
                  <a:gd name="T4" fmla="*/ 0 w 3"/>
                  <a:gd name="T5" fmla="*/ 0 h 3"/>
                  <a:gd name="T6" fmla="*/ 1 w 3"/>
                  <a:gd name="T7" fmla="*/ 2 h 3"/>
                  <a:gd name="T8" fmla="*/ 3 w 3"/>
                  <a:gd name="T9" fmla="*/ 1 h 3"/>
                </a:gdLst>
                <a:ahLst/>
                <a:cxnLst>
                  <a:cxn ang="0">
                    <a:pos x="T0" y="T1"/>
                  </a:cxn>
                  <a:cxn ang="0">
                    <a:pos x="T2" y="T3"/>
                  </a:cxn>
                  <a:cxn ang="0">
                    <a:pos x="T4" y="T5"/>
                  </a:cxn>
                  <a:cxn ang="0">
                    <a:pos x="T6" y="T7"/>
                  </a:cxn>
                  <a:cxn ang="0">
                    <a:pos x="T8" y="T9"/>
                  </a:cxn>
                </a:cxnLst>
                <a:rect l="0" t="0" r="r" b="b"/>
                <a:pathLst>
                  <a:path w="3" h="3">
                    <a:moveTo>
                      <a:pt x="3" y="1"/>
                    </a:moveTo>
                    <a:cubicBezTo>
                      <a:pt x="3" y="1"/>
                      <a:pt x="3" y="0"/>
                      <a:pt x="2" y="0"/>
                    </a:cubicBezTo>
                    <a:cubicBezTo>
                      <a:pt x="1" y="0"/>
                      <a:pt x="1" y="0"/>
                      <a:pt x="0" y="0"/>
                    </a:cubicBezTo>
                    <a:cubicBezTo>
                      <a:pt x="0" y="1"/>
                      <a:pt x="1" y="2"/>
                      <a:pt x="1" y="2"/>
                    </a:cubicBezTo>
                    <a:cubicBezTo>
                      <a:pt x="2" y="3"/>
                      <a:pt x="3"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6" name="Freeform 534">
                <a:extLst>
                  <a:ext uri="{FF2B5EF4-FFF2-40B4-BE49-F238E27FC236}">
                    <a16:creationId xmlns:a16="http://schemas.microsoft.com/office/drawing/2014/main" id="{6F6C1E9C-E2D4-482E-9811-DEC7B227BAB2}"/>
                  </a:ext>
                </a:extLst>
              </p:cNvPr>
              <p:cNvSpPr>
                <a:spLocks/>
              </p:cNvSpPr>
              <p:nvPr/>
            </p:nvSpPr>
            <p:spPr bwMode="auto">
              <a:xfrm>
                <a:off x="3392" y="2757"/>
                <a:ext cx="1" cy="1"/>
              </a:xfrm>
              <a:custGeom>
                <a:avLst/>
                <a:gdLst>
                  <a:gd name="T0" fmla="*/ 1 w 1"/>
                  <a:gd name="T1" fmla="*/ 1 h 1"/>
                  <a:gd name="T2" fmla="*/ 0 w 1"/>
                  <a:gd name="T3" fmla="*/ 1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1"/>
                      <a:pt x="0" y="1"/>
                    </a:cubicBezTo>
                    <a:cubicBezTo>
                      <a:pt x="0" y="0"/>
                      <a:pt x="0" y="0"/>
                      <a:pt x="0" y="0"/>
                    </a:cubicBezTo>
                    <a:cubicBezTo>
                      <a:pt x="0" y="1"/>
                      <a:pt x="0" y="1"/>
                      <a:pt x="0" y="1"/>
                    </a:cubicBezTo>
                    <a:cubicBezTo>
                      <a:pt x="0" y="1"/>
                      <a:pt x="0"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7" name="Freeform 535">
                <a:extLst>
                  <a:ext uri="{FF2B5EF4-FFF2-40B4-BE49-F238E27FC236}">
                    <a16:creationId xmlns:a16="http://schemas.microsoft.com/office/drawing/2014/main" id="{E5774CA4-7CC4-4190-BA1A-5EBF7B7E74A2}"/>
                  </a:ext>
                </a:extLst>
              </p:cNvPr>
              <p:cNvSpPr>
                <a:spLocks/>
              </p:cNvSpPr>
              <p:nvPr/>
            </p:nvSpPr>
            <p:spPr bwMode="auto">
              <a:xfrm>
                <a:off x="3986" y="2760"/>
                <a:ext cx="2" cy="1"/>
              </a:xfrm>
              <a:custGeom>
                <a:avLst/>
                <a:gdLst>
                  <a:gd name="T0" fmla="*/ 2 w 4"/>
                  <a:gd name="T1" fmla="*/ 0 h 3"/>
                  <a:gd name="T2" fmla="*/ 0 w 4"/>
                  <a:gd name="T3" fmla="*/ 1 h 3"/>
                  <a:gd name="T4" fmla="*/ 1 w 4"/>
                  <a:gd name="T5" fmla="*/ 2 h 3"/>
                  <a:gd name="T6" fmla="*/ 4 w 4"/>
                  <a:gd name="T7" fmla="*/ 2 h 3"/>
                  <a:gd name="T8" fmla="*/ 2 w 4"/>
                  <a:gd name="T9" fmla="*/ 0 h 3"/>
                </a:gdLst>
                <a:ahLst/>
                <a:cxnLst>
                  <a:cxn ang="0">
                    <a:pos x="T0" y="T1"/>
                  </a:cxn>
                  <a:cxn ang="0">
                    <a:pos x="T2" y="T3"/>
                  </a:cxn>
                  <a:cxn ang="0">
                    <a:pos x="T4" y="T5"/>
                  </a:cxn>
                  <a:cxn ang="0">
                    <a:pos x="T6" y="T7"/>
                  </a:cxn>
                  <a:cxn ang="0">
                    <a:pos x="T8" y="T9"/>
                  </a:cxn>
                </a:cxnLst>
                <a:rect l="0" t="0" r="r" b="b"/>
                <a:pathLst>
                  <a:path w="4" h="3">
                    <a:moveTo>
                      <a:pt x="2" y="0"/>
                    </a:moveTo>
                    <a:cubicBezTo>
                      <a:pt x="1" y="0"/>
                      <a:pt x="0" y="0"/>
                      <a:pt x="0" y="1"/>
                    </a:cubicBezTo>
                    <a:cubicBezTo>
                      <a:pt x="0" y="2"/>
                      <a:pt x="0" y="2"/>
                      <a:pt x="1" y="2"/>
                    </a:cubicBezTo>
                    <a:cubicBezTo>
                      <a:pt x="2" y="3"/>
                      <a:pt x="3" y="2"/>
                      <a:pt x="4" y="2"/>
                    </a:cubicBezTo>
                    <a:cubicBezTo>
                      <a:pt x="4" y="1"/>
                      <a:pt x="3"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8" name="Freeform 536">
                <a:extLst>
                  <a:ext uri="{FF2B5EF4-FFF2-40B4-BE49-F238E27FC236}">
                    <a16:creationId xmlns:a16="http://schemas.microsoft.com/office/drawing/2014/main" id="{F4036089-179B-4BDF-9E4C-9B882683D3F0}"/>
                  </a:ext>
                </a:extLst>
              </p:cNvPr>
              <p:cNvSpPr>
                <a:spLocks/>
              </p:cNvSpPr>
              <p:nvPr/>
            </p:nvSpPr>
            <p:spPr bwMode="auto">
              <a:xfrm>
                <a:off x="3988" y="2761"/>
                <a:ext cx="0" cy="0"/>
              </a:xfrm>
              <a:custGeom>
                <a:avLst/>
                <a:gdLst>
                  <a:gd name="T0" fmla="*/ 0 h 1"/>
                  <a:gd name="T1" fmla="*/ 1 h 1"/>
                  <a:gd name="T2" fmla="*/ 1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1"/>
                      <a:pt x="0" y="1"/>
                      <a:pt x="0" y="1"/>
                    </a:cubicBezTo>
                    <a:cubicBezTo>
                      <a:pt x="0" y="1"/>
                      <a:pt x="0" y="1"/>
                      <a:pt x="0" y="1"/>
                    </a:cubicBezTo>
                    <a:cubicBezTo>
                      <a:pt x="0" y="1"/>
                      <a:pt x="0" y="1"/>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9" name="Freeform 537">
                <a:extLst>
                  <a:ext uri="{FF2B5EF4-FFF2-40B4-BE49-F238E27FC236}">
                    <a16:creationId xmlns:a16="http://schemas.microsoft.com/office/drawing/2014/main" id="{CAD994AA-676E-44B8-BE7A-B2B8FEE3E690}"/>
                  </a:ext>
                </a:extLst>
              </p:cNvPr>
              <p:cNvSpPr>
                <a:spLocks/>
              </p:cNvSpPr>
              <p:nvPr/>
            </p:nvSpPr>
            <p:spPr bwMode="auto">
              <a:xfrm>
                <a:off x="2753" y="2887"/>
                <a:ext cx="0" cy="1"/>
              </a:xfrm>
              <a:custGeom>
                <a:avLst/>
                <a:gdLst>
                  <a:gd name="T0" fmla="*/ 0 w 1"/>
                  <a:gd name="T1" fmla="*/ 1 h 1"/>
                  <a:gd name="T2" fmla="*/ 1 w 1"/>
                  <a:gd name="T3" fmla="*/ 0 h 1"/>
                  <a:gd name="T4" fmla="*/ 0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0" y="1"/>
                      <a:pt x="1" y="0"/>
                    </a:cubicBezTo>
                    <a:cubicBezTo>
                      <a:pt x="1" y="0"/>
                      <a:pt x="0" y="0"/>
                      <a:pt x="0" y="0"/>
                    </a:cubicBezTo>
                    <a:cubicBezTo>
                      <a:pt x="0" y="0"/>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0" name="Freeform 538">
                <a:extLst>
                  <a:ext uri="{FF2B5EF4-FFF2-40B4-BE49-F238E27FC236}">
                    <a16:creationId xmlns:a16="http://schemas.microsoft.com/office/drawing/2014/main" id="{10AA4CB9-B68B-4E9E-82B9-F4ACD18FBFDC}"/>
                  </a:ext>
                </a:extLst>
              </p:cNvPr>
              <p:cNvSpPr>
                <a:spLocks/>
              </p:cNvSpPr>
              <p:nvPr/>
            </p:nvSpPr>
            <p:spPr bwMode="auto">
              <a:xfrm>
                <a:off x="2752" y="2888"/>
                <a:ext cx="1" cy="2"/>
              </a:xfrm>
              <a:custGeom>
                <a:avLst/>
                <a:gdLst>
                  <a:gd name="T0" fmla="*/ 2 w 2"/>
                  <a:gd name="T1" fmla="*/ 4 h 4"/>
                  <a:gd name="T2" fmla="*/ 2 w 2"/>
                  <a:gd name="T3" fmla="*/ 2 h 4"/>
                  <a:gd name="T4" fmla="*/ 2 w 2"/>
                  <a:gd name="T5" fmla="*/ 0 h 4"/>
                  <a:gd name="T6" fmla="*/ 1 w 2"/>
                  <a:gd name="T7" fmla="*/ 2 h 4"/>
                  <a:gd name="T8" fmla="*/ 2 w 2"/>
                  <a:gd name="T9" fmla="*/ 4 h 4"/>
                </a:gdLst>
                <a:ahLst/>
                <a:cxnLst>
                  <a:cxn ang="0">
                    <a:pos x="T0" y="T1"/>
                  </a:cxn>
                  <a:cxn ang="0">
                    <a:pos x="T2" y="T3"/>
                  </a:cxn>
                  <a:cxn ang="0">
                    <a:pos x="T4" y="T5"/>
                  </a:cxn>
                  <a:cxn ang="0">
                    <a:pos x="T6" y="T7"/>
                  </a:cxn>
                  <a:cxn ang="0">
                    <a:pos x="T8" y="T9"/>
                  </a:cxn>
                </a:cxnLst>
                <a:rect l="0" t="0" r="r" b="b"/>
                <a:pathLst>
                  <a:path w="2" h="4">
                    <a:moveTo>
                      <a:pt x="2" y="4"/>
                    </a:moveTo>
                    <a:cubicBezTo>
                      <a:pt x="2" y="4"/>
                      <a:pt x="2" y="3"/>
                      <a:pt x="2" y="2"/>
                    </a:cubicBezTo>
                    <a:cubicBezTo>
                      <a:pt x="2" y="1"/>
                      <a:pt x="2" y="1"/>
                      <a:pt x="2" y="0"/>
                    </a:cubicBezTo>
                    <a:cubicBezTo>
                      <a:pt x="2" y="1"/>
                      <a:pt x="1" y="1"/>
                      <a:pt x="1" y="2"/>
                    </a:cubicBezTo>
                    <a:cubicBezTo>
                      <a:pt x="0" y="3"/>
                      <a:pt x="1" y="4"/>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1" name="Freeform 539">
                <a:extLst>
                  <a:ext uri="{FF2B5EF4-FFF2-40B4-BE49-F238E27FC236}">
                    <a16:creationId xmlns:a16="http://schemas.microsoft.com/office/drawing/2014/main" id="{B78E73C0-6DFE-4427-8B92-B83A56DEF33A}"/>
                  </a:ext>
                </a:extLst>
              </p:cNvPr>
              <p:cNvSpPr>
                <a:spLocks/>
              </p:cNvSpPr>
              <p:nvPr/>
            </p:nvSpPr>
            <p:spPr bwMode="auto">
              <a:xfrm>
                <a:off x="3285" y="3074"/>
                <a:ext cx="1" cy="1"/>
              </a:xfrm>
              <a:custGeom>
                <a:avLst/>
                <a:gdLst>
                  <a:gd name="T0" fmla="*/ 2 w 2"/>
                  <a:gd name="T1" fmla="*/ 1 h 2"/>
                  <a:gd name="T2" fmla="*/ 1 w 2"/>
                  <a:gd name="T3" fmla="*/ 1 h 2"/>
                  <a:gd name="T4" fmla="*/ 1 w 2"/>
                  <a:gd name="T5" fmla="*/ 2 h 2"/>
                  <a:gd name="T6" fmla="*/ 2 w 2"/>
                  <a:gd name="T7" fmla="*/ 1 h 2"/>
                </a:gdLst>
                <a:ahLst/>
                <a:cxnLst>
                  <a:cxn ang="0">
                    <a:pos x="T0" y="T1"/>
                  </a:cxn>
                  <a:cxn ang="0">
                    <a:pos x="T2" y="T3"/>
                  </a:cxn>
                  <a:cxn ang="0">
                    <a:pos x="T4" y="T5"/>
                  </a:cxn>
                  <a:cxn ang="0">
                    <a:pos x="T6" y="T7"/>
                  </a:cxn>
                </a:cxnLst>
                <a:rect l="0" t="0" r="r" b="b"/>
                <a:pathLst>
                  <a:path w="2" h="2">
                    <a:moveTo>
                      <a:pt x="2" y="1"/>
                    </a:moveTo>
                    <a:cubicBezTo>
                      <a:pt x="2" y="0"/>
                      <a:pt x="1" y="0"/>
                      <a:pt x="1" y="1"/>
                    </a:cubicBezTo>
                    <a:cubicBezTo>
                      <a:pt x="0" y="2"/>
                      <a:pt x="1" y="2"/>
                      <a:pt x="1" y="2"/>
                    </a:cubicBezTo>
                    <a:cubicBezTo>
                      <a:pt x="1" y="2"/>
                      <a:pt x="2" y="2"/>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2" name="Freeform 540">
                <a:extLst>
                  <a:ext uri="{FF2B5EF4-FFF2-40B4-BE49-F238E27FC236}">
                    <a16:creationId xmlns:a16="http://schemas.microsoft.com/office/drawing/2014/main" id="{B7C7C4E8-2D64-44A9-982B-F8BC88A55080}"/>
                  </a:ext>
                </a:extLst>
              </p:cNvPr>
              <p:cNvSpPr>
                <a:spLocks/>
              </p:cNvSpPr>
              <p:nvPr/>
            </p:nvSpPr>
            <p:spPr bwMode="auto">
              <a:xfrm>
                <a:off x="2887" y="3431"/>
                <a:ext cx="1" cy="1"/>
              </a:xfrm>
              <a:custGeom>
                <a:avLst/>
                <a:gdLst>
                  <a:gd name="T0" fmla="*/ 1 w 2"/>
                  <a:gd name="T1" fmla="*/ 3 h 3"/>
                  <a:gd name="T2" fmla="*/ 2 w 2"/>
                  <a:gd name="T3" fmla="*/ 2 h 3"/>
                  <a:gd name="T4" fmla="*/ 1 w 2"/>
                  <a:gd name="T5" fmla="*/ 1 h 3"/>
                  <a:gd name="T6" fmla="*/ 0 w 2"/>
                  <a:gd name="T7" fmla="*/ 1 h 3"/>
                  <a:gd name="T8" fmla="*/ 1 w 2"/>
                  <a:gd name="T9" fmla="*/ 3 h 3"/>
                </a:gdLst>
                <a:ahLst/>
                <a:cxnLst>
                  <a:cxn ang="0">
                    <a:pos x="T0" y="T1"/>
                  </a:cxn>
                  <a:cxn ang="0">
                    <a:pos x="T2" y="T3"/>
                  </a:cxn>
                  <a:cxn ang="0">
                    <a:pos x="T4" y="T5"/>
                  </a:cxn>
                  <a:cxn ang="0">
                    <a:pos x="T6" y="T7"/>
                  </a:cxn>
                  <a:cxn ang="0">
                    <a:pos x="T8" y="T9"/>
                  </a:cxn>
                </a:cxnLst>
                <a:rect l="0" t="0" r="r" b="b"/>
                <a:pathLst>
                  <a:path w="2" h="3">
                    <a:moveTo>
                      <a:pt x="1" y="3"/>
                    </a:moveTo>
                    <a:cubicBezTo>
                      <a:pt x="1" y="3"/>
                      <a:pt x="1" y="2"/>
                      <a:pt x="2" y="2"/>
                    </a:cubicBezTo>
                    <a:cubicBezTo>
                      <a:pt x="1" y="1"/>
                      <a:pt x="1" y="1"/>
                      <a:pt x="1" y="1"/>
                    </a:cubicBezTo>
                    <a:cubicBezTo>
                      <a:pt x="1" y="0"/>
                      <a:pt x="0" y="1"/>
                      <a:pt x="0" y="1"/>
                    </a:cubicBezTo>
                    <a:cubicBezTo>
                      <a:pt x="0" y="2"/>
                      <a:pt x="0"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3" name="Freeform 541">
                <a:extLst>
                  <a:ext uri="{FF2B5EF4-FFF2-40B4-BE49-F238E27FC236}">
                    <a16:creationId xmlns:a16="http://schemas.microsoft.com/office/drawing/2014/main" id="{F00F4A36-37CC-472A-A78F-814F4B3C0D8C}"/>
                  </a:ext>
                </a:extLst>
              </p:cNvPr>
              <p:cNvSpPr>
                <a:spLocks/>
              </p:cNvSpPr>
              <p:nvPr/>
            </p:nvSpPr>
            <p:spPr bwMode="auto">
              <a:xfrm>
                <a:off x="3445" y="3264"/>
                <a:ext cx="0" cy="1"/>
              </a:xfrm>
              <a:custGeom>
                <a:avLst/>
                <a:gdLst>
                  <a:gd name="T0" fmla="*/ 1 h 1"/>
                  <a:gd name="T1" fmla="*/ 1 h 1"/>
                  <a:gd name="T2" fmla="*/ 1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1"/>
                    </a:cubicBezTo>
                    <a:cubicBezTo>
                      <a:pt x="0" y="1"/>
                      <a:pt x="0" y="1"/>
                      <a:pt x="0" y="1"/>
                    </a:cubicBezTo>
                    <a:cubicBezTo>
                      <a:pt x="0" y="1"/>
                      <a:pt x="0" y="1"/>
                      <a:pt x="0"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4" name="Freeform 542">
                <a:extLst>
                  <a:ext uri="{FF2B5EF4-FFF2-40B4-BE49-F238E27FC236}">
                    <a16:creationId xmlns:a16="http://schemas.microsoft.com/office/drawing/2014/main" id="{19BA1456-EA96-4110-88A0-E916F780FD58}"/>
                  </a:ext>
                </a:extLst>
              </p:cNvPr>
              <p:cNvSpPr>
                <a:spLocks/>
              </p:cNvSpPr>
              <p:nvPr/>
            </p:nvSpPr>
            <p:spPr bwMode="auto">
              <a:xfrm>
                <a:off x="3443" y="3265"/>
                <a:ext cx="2" cy="1"/>
              </a:xfrm>
              <a:custGeom>
                <a:avLst/>
                <a:gdLst>
                  <a:gd name="T0" fmla="*/ 0 w 3"/>
                  <a:gd name="T1" fmla="*/ 1 h 2"/>
                  <a:gd name="T2" fmla="*/ 1 w 3"/>
                  <a:gd name="T3" fmla="*/ 2 h 2"/>
                  <a:gd name="T4" fmla="*/ 3 w 3"/>
                  <a:gd name="T5" fmla="*/ 0 h 2"/>
                  <a:gd name="T6" fmla="*/ 0 w 3"/>
                  <a:gd name="T7" fmla="*/ 1 h 2"/>
                </a:gdLst>
                <a:ahLst/>
                <a:cxnLst>
                  <a:cxn ang="0">
                    <a:pos x="T0" y="T1"/>
                  </a:cxn>
                  <a:cxn ang="0">
                    <a:pos x="T2" y="T3"/>
                  </a:cxn>
                  <a:cxn ang="0">
                    <a:pos x="T4" y="T5"/>
                  </a:cxn>
                  <a:cxn ang="0">
                    <a:pos x="T6" y="T7"/>
                  </a:cxn>
                </a:cxnLst>
                <a:rect l="0" t="0" r="r" b="b"/>
                <a:pathLst>
                  <a:path w="3" h="2">
                    <a:moveTo>
                      <a:pt x="0" y="1"/>
                    </a:moveTo>
                    <a:cubicBezTo>
                      <a:pt x="0" y="1"/>
                      <a:pt x="1" y="2"/>
                      <a:pt x="1" y="2"/>
                    </a:cubicBezTo>
                    <a:cubicBezTo>
                      <a:pt x="1" y="1"/>
                      <a:pt x="2" y="0"/>
                      <a:pt x="3" y="0"/>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5" name="Freeform 543">
                <a:extLst>
                  <a:ext uri="{FF2B5EF4-FFF2-40B4-BE49-F238E27FC236}">
                    <a16:creationId xmlns:a16="http://schemas.microsoft.com/office/drawing/2014/main" id="{25080452-0611-4016-ABFB-9F380753D5C5}"/>
                  </a:ext>
                </a:extLst>
              </p:cNvPr>
              <p:cNvSpPr>
                <a:spLocks/>
              </p:cNvSpPr>
              <p:nvPr/>
            </p:nvSpPr>
            <p:spPr bwMode="auto">
              <a:xfrm>
                <a:off x="4197" y="3305"/>
                <a:ext cx="1" cy="1"/>
              </a:xfrm>
              <a:custGeom>
                <a:avLst/>
                <a:gdLst>
                  <a:gd name="T0" fmla="*/ 0 w 2"/>
                  <a:gd name="T1" fmla="*/ 1 h 3"/>
                  <a:gd name="T2" fmla="*/ 1 w 2"/>
                  <a:gd name="T3" fmla="*/ 3 h 3"/>
                  <a:gd name="T4" fmla="*/ 2 w 2"/>
                  <a:gd name="T5" fmla="*/ 2 h 3"/>
                  <a:gd name="T6" fmla="*/ 0 w 2"/>
                  <a:gd name="T7" fmla="*/ 1 h 3"/>
                </a:gdLst>
                <a:ahLst/>
                <a:cxnLst>
                  <a:cxn ang="0">
                    <a:pos x="T0" y="T1"/>
                  </a:cxn>
                  <a:cxn ang="0">
                    <a:pos x="T2" y="T3"/>
                  </a:cxn>
                  <a:cxn ang="0">
                    <a:pos x="T4" y="T5"/>
                  </a:cxn>
                  <a:cxn ang="0">
                    <a:pos x="T6" y="T7"/>
                  </a:cxn>
                </a:cxnLst>
                <a:rect l="0" t="0" r="r" b="b"/>
                <a:pathLst>
                  <a:path w="2" h="3">
                    <a:moveTo>
                      <a:pt x="0" y="1"/>
                    </a:moveTo>
                    <a:cubicBezTo>
                      <a:pt x="0" y="2"/>
                      <a:pt x="0" y="2"/>
                      <a:pt x="1" y="3"/>
                    </a:cubicBezTo>
                    <a:cubicBezTo>
                      <a:pt x="1" y="2"/>
                      <a:pt x="1" y="2"/>
                      <a:pt x="2" y="2"/>
                    </a:cubicBezTo>
                    <a:cubicBezTo>
                      <a:pt x="1" y="0"/>
                      <a:pt x="1"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6" name="Freeform 544">
                <a:extLst>
                  <a:ext uri="{FF2B5EF4-FFF2-40B4-BE49-F238E27FC236}">
                    <a16:creationId xmlns:a16="http://schemas.microsoft.com/office/drawing/2014/main" id="{17023D30-8015-46B8-8084-EE458D6FD52A}"/>
                  </a:ext>
                </a:extLst>
              </p:cNvPr>
              <p:cNvSpPr>
                <a:spLocks/>
              </p:cNvSpPr>
              <p:nvPr/>
            </p:nvSpPr>
            <p:spPr bwMode="auto">
              <a:xfrm>
                <a:off x="3026" y="2902"/>
                <a:ext cx="0" cy="1"/>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0" y="1"/>
                      <a:pt x="0" y="1"/>
                    </a:cubicBezTo>
                    <a:cubicBezTo>
                      <a:pt x="0" y="1"/>
                      <a:pt x="0" y="1"/>
                      <a:pt x="1" y="1"/>
                    </a:cubicBezTo>
                    <a:cubicBezTo>
                      <a:pt x="1" y="0"/>
                      <a:pt x="1" y="0"/>
                      <a:pt x="1" y="0"/>
                    </a:cubicBezTo>
                    <a:cubicBezTo>
                      <a:pt x="1"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7" name="Freeform 545">
                <a:extLst>
                  <a:ext uri="{FF2B5EF4-FFF2-40B4-BE49-F238E27FC236}">
                    <a16:creationId xmlns:a16="http://schemas.microsoft.com/office/drawing/2014/main" id="{1388DD05-4794-42E3-A9AB-600255F4D473}"/>
                  </a:ext>
                </a:extLst>
              </p:cNvPr>
              <p:cNvSpPr>
                <a:spLocks/>
              </p:cNvSpPr>
              <p:nvPr/>
            </p:nvSpPr>
            <p:spPr bwMode="auto">
              <a:xfrm>
                <a:off x="3023" y="2901"/>
                <a:ext cx="3" cy="2"/>
              </a:xfrm>
              <a:custGeom>
                <a:avLst/>
                <a:gdLst>
                  <a:gd name="T0" fmla="*/ 3 w 5"/>
                  <a:gd name="T1" fmla="*/ 0 h 4"/>
                  <a:gd name="T2" fmla="*/ 0 w 5"/>
                  <a:gd name="T3" fmla="*/ 2 h 4"/>
                  <a:gd name="T4" fmla="*/ 3 w 5"/>
                  <a:gd name="T5" fmla="*/ 3 h 4"/>
                  <a:gd name="T6" fmla="*/ 5 w 5"/>
                  <a:gd name="T7" fmla="*/ 3 h 4"/>
                  <a:gd name="T8" fmla="*/ 5 w 5"/>
                  <a:gd name="T9" fmla="*/ 0 h 4"/>
                  <a:gd name="T10" fmla="*/ 3 w 5"/>
                  <a:gd name="T11" fmla="*/ 0 h 4"/>
                </a:gdLst>
                <a:ahLst/>
                <a:cxnLst>
                  <a:cxn ang="0">
                    <a:pos x="T0" y="T1"/>
                  </a:cxn>
                  <a:cxn ang="0">
                    <a:pos x="T2" y="T3"/>
                  </a:cxn>
                  <a:cxn ang="0">
                    <a:pos x="T4" y="T5"/>
                  </a:cxn>
                  <a:cxn ang="0">
                    <a:pos x="T6" y="T7"/>
                  </a:cxn>
                  <a:cxn ang="0">
                    <a:pos x="T8" y="T9"/>
                  </a:cxn>
                  <a:cxn ang="0">
                    <a:pos x="T10" y="T11"/>
                  </a:cxn>
                </a:cxnLst>
                <a:rect l="0" t="0" r="r" b="b"/>
                <a:pathLst>
                  <a:path w="5" h="4">
                    <a:moveTo>
                      <a:pt x="3" y="0"/>
                    </a:moveTo>
                    <a:cubicBezTo>
                      <a:pt x="2" y="1"/>
                      <a:pt x="1" y="1"/>
                      <a:pt x="0" y="2"/>
                    </a:cubicBezTo>
                    <a:cubicBezTo>
                      <a:pt x="1" y="2"/>
                      <a:pt x="2" y="3"/>
                      <a:pt x="3" y="3"/>
                    </a:cubicBezTo>
                    <a:cubicBezTo>
                      <a:pt x="4" y="4"/>
                      <a:pt x="4" y="3"/>
                      <a:pt x="5" y="3"/>
                    </a:cubicBezTo>
                    <a:cubicBezTo>
                      <a:pt x="5" y="2"/>
                      <a:pt x="5" y="1"/>
                      <a:pt x="5" y="0"/>
                    </a:cubicBezTo>
                    <a:cubicBezTo>
                      <a:pt x="4" y="0"/>
                      <a:pt x="4"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8" name="Freeform 546">
                <a:extLst>
                  <a:ext uri="{FF2B5EF4-FFF2-40B4-BE49-F238E27FC236}">
                    <a16:creationId xmlns:a16="http://schemas.microsoft.com/office/drawing/2014/main" id="{6C82C178-6158-4F00-BF33-89B614B29700}"/>
                  </a:ext>
                </a:extLst>
              </p:cNvPr>
              <p:cNvSpPr>
                <a:spLocks/>
              </p:cNvSpPr>
              <p:nvPr/>
            </p:nvSpPr>
            <p:spPr bwMode="auto">
              <a:xfrm>
                <a:off x="2969" y="2788"/>
                <a:ext cx="2" cy="2"/>
              </a:xfrm>
              <a:custGeom>
                <a:avLst/>
                <a:gdLst>
                  <a:gd name="T0" fmla="*/ 4 w 4"/>
                  <a:gd name="T1" fmla="*/ 1 h 3"/>
                  <a:gd name="T2" fmla="*/ 1 w 4"/>
                  <a:gd name="T3" fmla="*/ 0 h 3"/>
                  <a:gd name="T4" fmla="*/ 0 w 4"/>
                  <a:gd name="T5" fmla="*/ 1 h 3"/>
                  <a:gd name="T6" fmla="*/ 3 w 4"/>
                  <a:gd name="T7" fmla="*/ 2 h 3"/>
                  <a:gd name="T8" fmla="*/ 4 w 4"/>
                  <a:gd name="T9" fmla="*/ 1 h 3"/>
                </a:gdLst>
                <a:ahLst/>
                <a:cxnLst>
                  <a:cxn ang="0">
                    <a:pos x="T0" y="T1"/>
                  </a:cxn>
                  <a:cxn ang="0">
                    <a:pos x="T2" y="T3"/>
                  </a:cxn>
                  <a:cxn ang="0">
                    <a:pos x="T4" y="T5"/>
                  </a:cxn>
                  <a:cxn ang="0">
                    <a:pos x="T6" y="T7"/>
                  </a:cxn>
                  <a:cxn ang="0">
                    <a:pos x="T8" y="T9"/>
                  </a:cxn>
                </a:cxnLst>
                <a:rect l="0" t="0" r="r" b="b"/>
                <a:pathLst>
                  <a:path w="4" h="3">
                    <a:moveTo>
                      <a:pt x="4" y="1"/>
                    </a:moveTo>
                    <a:cubicBezTo>
                      <a:pt x="3" y="1"/>
                      <a:pt x="2" y="0"/>
                      <a:pt x="1" y="0"/>
                    </a:cubicBezTo>
                    <a:cubicBezTo>
                      <a:pt x="1" y="0"/>
                      <a:pt x="0" y="1"/>
                      <a:pt x="0" y="1"/>
                    </a:cubicBezTo>
                    <a:cubicBezTo>
                      <a:pt x="1" y="2"/>
                      <a:pt x="1" y="3"/>
                      <a:pt x="3" y="2"/>
                    </a:cubicBezTo>
                    <a:cubicBezTo>
                      <a:pt x="3" y="2"/>
                      <a:pt x="3"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9" name="Rectangle 547">
                <a:extLst>
                  <a:ext uri="{FF2B5EF4-FFF2-40B4-BE49-F238E27FC236}">
                    <a16:creationId xmlns:a16="http://schemas.microsoft.com/office/drawing/2014/main" id="{B97EBF8E-5243-47B1-B3D6-03FCA4D00E7C}"/>
                  </a:ext>
                </a:extLst>
              </p:cNvPr>
              <p:cNvSpPr>
                <a:spLocks noChangeArrowheads="1"/>
              </p:cNvSpPr>
              <p:nvPr/>
            </p:nvSpPr>
            <p:spPr bwMode="auto">
              <a:xfrm>
                <a:off x="3475" y="3271"/>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0" name="Freeform 548">
                <a:extLst>
                  <a:ext uri="{FF2B5EF4-FFF2-40B4-BE49-F238E27FC236}">
                    <a16:creationId xmlns:a16="http://schemas.microsoft.com/office/drawing/2014/main" id="{6246A8E0-255B-4A3A-AB66-CBA849C394F1}"/>
                  </a:ext>
                </a:extLst>
              </p:cNvPr>
              <p:cNvSpPr>
                <a:spLocks/>
              </p:cNvSpPr>
              <p:nvPr/>
            </p:nvSpPr>
            <p:spPr bwMode="auto">
              <a:xfrm>
                <a:off x="2795" y="3373"/>
                <a:ext cx="1" cy="1"/>
              </a:xfrm>
              <a:custGeom>
                <a:avLst/>
                <a:gdLst>
                  <a:gd name="T0" fmla="*/ 1 w 2"/>
                  <a:gd name="T1" fmla="*/ 0 h 2"/>
                  <a:gd name="T2" fmla="*/ 0 w 2"/>
                  <a:gd name="T3" fmla="*/ 1 h 2"/>
                  <a:gd name="T4" fmla="*/ 1 w 2"/>
                  <a:gd name="T5" fmla="*/ 2 h 2"/>
                  <a:gd name="T6" fmla="*/ 2 w 2"/>
                  <a:gd name="T7" fmla="*/ 1 h 2"/>
                  <a:gd name="T8" fmla="*/ 1 w 2"/>
                  <a:gd name="T9" fmla="*/ 0 h 2"/>
                </a:gdLst>
                <a:ahLst/>
                <a:cxnLst>
                  <a:cxn ang="0">
                    <a:pos x="T0" y="T1"/>
                  </a:cxn>
                  <a:cxn ang="0">
                    <a:pos x="T2" y="T3"/>
                  </a:cxn>
                  <a:cxn ang="0">
                    <a:pos x="T4" y="T5"/>
                  </a:cxn>
                  <a:cxn ang="0">
                    <a:pos x="T6" y="T7"/>
                  </a:cxn>
                  <a:cxn ang="0">
                    <a:pos x="T8" y="T9"/>
                  </a:cxn>
                </a:cxnLst>
                <a:rect l="0" t="0" r="r" b="b"/>
                <a:pathLst>
                  <a:path w="2" h="2">
                    <a:moveTo>
                      <a:pt x="1" y="0"/>
                    </a:moveTo>
                    <a:cubicBezTo>
                      <a:pt x="1" y="0"/>
                      <a:pt x="0" y="1"/>
                      <a:pt x="0" y="1"/>
                    </a:cubicBezTo>
                    <a:cubicBezTo>
                      <a:pt x="0" y="1"/>
                      <a:pt x="1" y="2"/>
                      <a:pt x="1" y="2"/>
                    </a:cubicBezTo>
                    <a:cubicBezTo>
                      <a:pt x="1" y="2"/>
                      <a:pt x="2" y="2"/>
                      <a:pt x="2" y="1"/>
                    </a:cubicBezTo>
                    <a:cubicBezTo>
                      <a:pt x="2"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1" name="Freeform 549">
                <a:extLst>
                  <a:ext uri="{FF2B5EF4-FFF2-40B4-BE49-F238E27FC236}">
                    <a16:creationId xmlns:a16="http://schemas.microsoft.com/office/drawing/2014/main" id="{15C46ED9-24C7-48A5-B712-9589B85316CB}"/>
                  </a:ext>
                </a:extLst>
              </p:cNvPr>
              <p:cNvSpPr>
                <a:spLocks/>
              </p:cNvSpPr>
              <p:nvPr/>
            </p:nvSpPr>
            <p:spPr bwMode="auto">
              <a:xfrm>
                <a:off x="3374" y="3221"/>
                <a:ext cx="0" cy="0"/>
              </a:xfrm>
              <a:custGeom>
                <a:avLst/>
                <a:gdLst>
                  <a:gd name="T0" fmla="*/ 1 h 1"/>
                  <a:gd name="T1" fmla="*/ 1 h 1"/>
                  <a:gd name="T2" fmla="*/ 1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1"/>
                    </a:cubicBezTo>
                    <a:cubicBezTo>
                      <a:pt x="0" y="1"/>
                      <a:pt x="0" y="1"/>
                      <a:pt x="0" y="1"/>
                    </a:cubicBezTo>
                    <a:cubicBezTo>
                      <a:pt x="0" y="1"/>
                      <a:pt x="0" y="1"/>
                      <a:pt x="0"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2" name="Freeform 550">
                <a:extLst>
                  <a:ext uri="{FF2B5EF4-FFF2-40B4-BE49-F238E27FC236}">
                    <a16:creationId xmlns:a16="http://schemas.microsoft.com/office/drawing/2014/main" id="{5C9E4790-4273-4F66-952F-7F651FF72ED0}"/>
                  </a:ext>
                </a:extLst>
              </p:cNvPr>
              <p:cNvSpPr>
                <a:spLocks/>
              </p:cNvSpPr>
              <p:nvPr/>
            </p:nvSpPr>
            <p:spPr bwMode="auto">
              <a:xfrm>
                <a:off x="3372" y="3221"/>
                <a:ext cx="2" cy="1"/>
              </a:xfrm>
              <a:custGeom>
                <a:avLst/>
                <a:gdLst>
                  <a:gd name="T0" fmla="*/ 1 w 3"/>
                  <a:gd name="T1" fmla="*/ 1 h 2"/>
                  <a:gd name="T2" fmla="*/ 3 w 3"/>
                  <a:gd name="T3" fmla="*/ 0 h 2"/>
                  <a:gd name="T4" fmla="*/ 0 w 3"/>
                  <a:gd name="T5" fmla="*/ 1 h 2"/>
                  <a:gd name="T6" fmla="*/ 1 w 3"/>
                  <a:gd name="T7" fmla="*/ 1 h 2"/>
                </a:gdLst>
                <a:ahLst/>
                <a:cxnLst>
                  <a:cxn ang="0">
                    <a:pos x="T0" y="T1"/>
                  </a:cxn>
                  <a:cxn ang="0">
                    <a:pos x="T2" y="T3"/>
                  </a:cxn>
                  <a:cxn ang="0">
                    <a:pos x="T4" y="T5"/>
                  </a:cxn>
                  <a:cxn ang="0">
                    <a:pos x="T6" y="T7"/>
                  </a:cxn>
                </a:cxnLst>
                <a:rect l="0" t="0" r="r" b="b"/>
                <a:pathLst>
                  <a:path w="3" h="2">
                    <a:moveTo>
                      <a:pt x="1" y="1"/>
                    </a:moveTo>
                    <a:cubicBezTo>
                      <a:pt x="1" y="1"/>
                      <a:pt x="2" y="0"/>
                      <a:pt x="3" y="0"/>
                    </a:cubicBezTo>
                    <a:cubicBezTo>
                      <a:pt x="1" y="0"/>
                      <a:pt x="0" y="0"/>
                      <a:pt x="0" y="1"/>
                    </a:cubicBezTo>
                    <a:cubicBezTo>
                      <a:pt x="0" y="1"/>
                      <a:pt x="1" y="2"/>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3" name="Freeform 551">
                <a:extLst>
                  <a:ext uri="{FF2B5EF4-FFF2-40B4-BE49-F238E27FC236}">
                    <a16:creationId xmlns:a16="http://schemas.microsoft.com/office/drawing/2014/main" id="{C1915C1C-9884-4F3E-852C-A0A01DE0DC85}"/>
                  </a:ext>
                </a:extLst>
              </p:cNvPr>
              <p:cNvSpPr>
                <a:spLocks/>
              </p:cNvSpPr>
              <p:nvPr/>
            </p:nvSpPr>
            <p:spPr bwMode="auto">
              <a:xfrm>
                <a:off x="3425" y="2797"/>
                <a:ext cx="1" cy="2"/>
              </a:xfrm>
              <a:custGeom>
                <a:avLst/>
                <a:gdLst>
                  <a:gd name="T0" fmla="*/ 0 w 2"/>
                  <a:gd name="T1" fmla="*/ 1 h 4"/>
                  <a:gd name="T2" fmla="*/ 1 w 2"/>
                  <a:gd name="T3" fmla="*/ 4 h 4"/>
                  <a:gd name="T4" fmla="*/ 2 w 2"/>
                  <a:gd name="T5" fmla="*/ 3 h 4"/>
                  <a:gd name="T6" fmla="*/ 1 w 2"/>
                  <a:gd name="T7" fmla="*/ 0 h 4"/>
                  <a:gd name="T8" fmla="*/ 0 w 2"/>
                  <a:gd name="T9" fmla="*/ 1 h 4"/>
                </a:gdLst>
                <a:ahLst/>
                <a:cxnLst>
                  <a:cxn ang="0">
                    <a:pos x="T0" y="T1"/>
                  </a:cxn>
                  <a:cxn ang="0">
                    <a:pos x="T2" y="T3"/>
                  </a:cxn>
                  <a:cxn ang="0">
                    <a:pos x="T4" y="T5"/>
                  </a:cxn>
                  <a:cxn ang="0">
                    <a:pos x="T6" y="T7"/>
                  </a:cxn>
                  <a:cxn ang="0">
                    <a:pos x="T8" y="T9"/>
                  </a:cxn>
                </a:cxnLst>
                <a:rect l="0" t="0" r="r" b="b"/>
                <a:pathLst>
                  <a:path w="2" h="4">
                    <a:moveTo>
                      <a:pt x="0" y="1"/>
                    </a:moveTo>
                    <a:cubicBezTo>
                      <a:pt x="0" y="2"/>
                      <a:pt x="0" y="3"/>
                      <a:pt x="1" y="4"/>
                    </a:cubicBezTo>
                    <a:cubicBezTo>
                      <a:pt x="1" y="4"/>
                      <a:pt x="2" y="4"/>
                      <a:pt x="2" y="3"/>
                    </a:cubicBezTo>
                    <a:cubicBezTo>
                      <a:pt x="2" y="2"/>
                      <a:pt x="2" y="1"/>
                      <a:pt x="1"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4" name="Freeform 552">
                <a:extLst>
                  <a:ext uri="{FF2B5EF4-FFF2-40B4-BE49-F238E27FC236}">
                    <a16:creationId xmlns:a16="http://schemas.microsoft.com/office/drawing/2014/main" id="{26929587-191E-4357-A9C5-252D986874E5}"/>
                  </a:ext>
                </a:extLst>
              </p:cNvPr>
              <p:cNvSpPr>
                <a:spLocks/>
              </p:cNvSpPr>
              <p:nvPr/>
            </p:nvSpPr>
            <p:spPr bwMode="auto">
              <a:xfrm>
                <a:off x="3707" y="2805"/>
                <a:ext cx="1" cy="1"/>
              </a:xfrm>
              <a:custGeom>
                <a:avLst/>
                <a:gdLst>
                  <a:gd name="T0" fmla="*/ 3 w 3"/>
                  <a:gd name="T1" fmla="*/ 2 h 2"/>
                  <a:gd name="T2" fmla="*/ 2 w 3"/>
                  <a:gd name="T3" fmla="*/ 0 h 2"/>
                  <a:gd name="T4" fmla="*/ 1 w 3"/>
                  <a:gd name="T5" fmla="*/ 0 h 2"/>
                  <a:gd name="T6" fmla="*/ 1 w 3"/>
                  <a:gd name="T7" fmla="*/ 2 h 2"/>
                  <a:gd name="T8" fmla="*/ 3 w 3"/>
                  <a:gd name="T9" fmla="*/ 2 h 2"/>
                </a:gdLst>
                <a:ahLst/>
                <a:cxnLst>
                  <a:cxn ang="0">
                    <a:pos x="T0" y="T1"/>
                  </a:cxn>
                  <a:cxn ang="0">
                    <a:pos x="T2" y="T3"/>
                  </a:cxn>
                  <a:cxn ang="0">
                    <a:pos x="T4" y="T5"/>
                  </a:cxn>
                  <a:cxn ang="0">
                    <a:pos x="T6" y="T7"/>
                  </a:cxn>
                  <a:cxn ang="0">
                    <a:pos x="T8" y="T9"/>
                  </a:cxn>
                </a:cxnLst>
                <a:rect l="0" t="0" r="r" b="b"/>
                <a:pathLst>
                  <a:path w="3" h="2">
                    <a:moveTo>
                      <a:pt x="3" y="2"/>
                    </a:moveTo>
                    <a:cubicBezTo>
                      <a:pt x="3" y="1"/>
                      <a:pt x="3" y="1"/>
                      <a:pt x="2" y="0"/>
                    </a:cubicBezTo>
                    <a:cubicBezTo>
                      <a:pt x="2" y="0"/>
                      <a:pt x="1" y="0"/>
                      <a:pt x="1" y="0"/>
                    </a:cubicBezTo>
                    <a:cubicBezTo>
                      <a:pt x="0" y="1"/>
                      <a:pt x="0" y="2"/>
                      <a:pt x="1" y="2"/>
                    </a:cubicBezTo>
                    <a:cubicBezTo>
                      <a:pt x="2" y="2"/>
                      <a:pt x="2" y="2"/>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5" name="Freeform 553">
                <a:extLst>
                  <a:ext uri="{FF2B5EF4-FFF2-40B4-BE49-F238E27FC236}">
                    <a16:creationId xmlns:a16="http://schemas.microsoft.com/office/drawing/2014/main" id="{280AA43C-8E20-43D8-BFC5-8ABC77EAE790}"/>
                  </a:ext>
                </a:extLst>
              </p:cNvPr>
              <p:cNvSpPr>
                <a:spLocks/>
              </p:cNvSpPr>
              <p:nvPr/>
            </p:nvSpPr>
            <p:spPr bwMode="auto">
              <a:xfrm>
                <a:off x="3702" y="2807"/>
                <a:ext cx="1" cy="1"/>
              </a:xfrm>
              <a:custGeom>
                <a:avLst/>
                <a:gdLst>
                  <a:gd name="T0" fmla="*/ 1 w 2"/>
                  <a:gd name="T1" fmla="*/ 2 h 2"/>
                  <a:gd name="T2" fmla="*/ 2 w 2"/>
                  <a:gd name="T3" fmla="*/ 2 h 2"/>
                  <a:gd name="T4" fmla="*/ 2 w 2"/>
                  <a:gd name="T5" fmla="*/ 1 h 2"/>
                  <a:gd name="T6" fmla="*/ 1 w 2"/>
                  <a:gd name="T7" fmla="*/ 2 h 2"/>
                </a:gdLst>
                <a:ahLst/>
                <a:cxnLst>
                  <a:cxn ang="0">
                    <a:pos x="T0" y="T1"/>
                  </a:cxn>
                  <a:cxn ang="0">
                    <a:pos x="T2" y="T3"/>
                  </a:cxn>
                  <a:cxn ang="0">
                    <a:pos x="T4" y="T5"/>
                  </a:cxn>
                  <a:cxn ang="0">
                    <a:pos x="T6" y="T7"/>
                  </a:cxn>
                </a:cxnLst>
                <a:rect l="0" t="0" r="r" b="b"/>
                <a:pathLst>
                  <a:path w="2" h="2">
                    <a:moveTo>
                      <a:pt x="1" y="2"/>
                    </a:moveTo>
                    <a:cubicBezTo>
                      <a:pt x="1" y="2"/>
                      <a:pt x="1" y="2"/>
                      <a:pt x="2" y="2"/>
                    </a:cubicBezTo>
                    <a:cubicBezTo>
                      <a:pt x="2" y="2"/>
                      <a:pt x="2" y="2"/>
                      <a:pt x="2" y="1"/>
                    </a:cubicBezTo>
                    <a:cubicBezTo>
                      <a:pt x="1" y="0"/>
                      <a:pt x="0" y="1"/>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6" name="Freeform 554">
                <a:extLst>
                  <a:ext uri="{FF2B5EF4-FFF2-40B4-BE49-F238E27FC236}">
                    <a16:creationId xmlns:a16="http://schemas.microsoft.com/office/drawing/2014/main" id="{C3030FF6-8A97-40C3-BD50-4D4828FD28D0}"/>
                  </a:ext>
                </a:extLst>
              </p:cNvPr>
              <p:cNvSpPr>
                <a:spLocks/>
              </p:cNvSpPr>
              <p:nvPr/>
            </p:nvSpPr>
            <p:spPr bwMode="auto">
              <a:xfrm>
                <a:off x="4313" y="3444"/>
                <a:ext cx="1" cy="1"/>
              </a:xfrm>
              <a:custGeom>
                <a:avLst/>
                <a:gdLst>
                  <a:gd name="T0" fmla="*/ 2 w 3"/>
                  <a:gd name="T1" fmla="*/ 0 h 2"/>
                  <a:gd name="T2" fmla="*/ 0 w 3"/>
                  <a:gd name="T3" fmla="*/ 1 h 2"/>
                  <a:gd name="T4" fmla="*/ 2 w 3"/>
                  <a:gd name="T5" fmla="*/ 2 h 2"/>
                  <a:gd name="T6" fmla="*/ 3 w 3"/>
                  <a:gd name="T7" fmla="*/ 1 h 2"/>
                  <a:gd name="T8" fmla="*/ 2 w 3"/>
                  <a:gd name="T9" fmla="*/ 0 h 2"/>
                </a:gdLst>
                <a:ahLst/>
                <a:cxnLst>
                  <a:cxn ang="0">
                    <a:pos x="T0" y="T1"/>
                  </a:cxn>
                  <a:cxn ang="0">
                    <a:pos x="T2" y="T3"/>
                  </a:cxn>
                  <a:cxn ang="0">
                    <a:pos x="T4" y="T5"/>
                  </a:cxn>
                  <a:cxn ang="0">
                    <a:pos x="T6" y="T7"/>
                  </a:cxn>
                  <a:cxn ang="0">
                    <a:pos x="T8" y="T9"/>
                  </a:cxn>
                </a:cxnLst>
                <a:rect l="0" t="0" r="r" b="b"/>
                <a:pathLst>
                  <a:path w="3" h="2">
                    <a:moveTo>
                      <a:pt x="2" y="0"/>
                    </a:moveTo>
                    <a:cubicBezTo>
                      <a:pt x="1" y="0"/>
                      <a:pt x="0" y="0"/>
                      <a:pt x="0" y="1"/>
                    </a:cubicBezTo>
                    <a:cubicBezTo>
                      <a:pt x="1" y="2"/>
                      <a:pt x="1" y="2"/>
                      <a:pt x="2" y="2"/>
                    </a:cubicBezTo>
                    <a:cubicBezTo>
                      <a:pt x="2" y="1"/>
                      <a:pt x="2" y="1"/>
                      <a:pt x="3" y="1"/>
                    </a:cubicBezTo>
                    <a:cubicBezTo>
                      <a:pt x="2"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7" name="Oval 555">
                <a:extLst>
                  <a:ext uri="{FF2B5EF4-FFF2-40B4-BE49-F238E27FC236}">
                    <a16:creationId xmlns:a16="http://schemas.microsoft.com/office/drawing/2014/main" id="{B4D4B8C6-0119-4149-963F-3BF4B37A84EF}"/>
                  </a:ext>
                </a:extLst>
              </p:cNvPr>
              <p:cNvSpPr>
                <a:spLocks noChangeArrowheads="1"/>
              </p:cNvSpPr>
              <p:nvPr/>
            </p:nvSpPr>
            <p:spPr bwMode="auto">
              <a:xfrm>
                <a:off x="3269" y="3105"/>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8" name="Freeform 556">
                <a:extLst>
                  <a:ext uri="{FF2B5EF4-FFF2-40B4-BE49-F238E27FC236}">
                    <a16:creationId xmlns:a16="http://schemas.microsoft.com/office/drawing/2014/main" id="{AB66E7D4-F8A1-49A2-B0BC-70AB69B6F9BF}"/>
                  </a:ext>
                </a:extLst>
              </p:cNvPr>
              <p:cNvSpPr>
                <a:spLocks/>
              </p:cNvSpPr>
              <p:nvPr/>
            </p:nvSpPr>
            <p:spPr bwMode="auto">
              <a:xfrm>
                <a:off x="3267" y="3105"/>
                <a:ext cx="2" cy="2"/>
              </a:xfrm>
              <a:custGeom>
                <a:avLst/>
                <a:gdLst>
                  <a:gd name="T0" fmla="*/ 0 w 4"/>
                  <a:gd name="T1" fmla="*/ 2 h 4"/>
                  <a:gd name="T2" fmla="*/ 2 w 4"/>
                  <a:gd name="T3" fmla="*/ 3 h 4"/>
                  <a:gd name="T4" fmla="*/ 4 w 4"/>
                  <a:gd name="T5" fmla="*/ 1 h 4"/>
                  <a:gd name="T6" fmla="*/ 1 w 4"/>
                  <a:gd name="T7" fmla="*/ 1 h 4"/>
                  <a:gd name="T8" fmla="*/ 0 w 4"/>
                  <a:gd name="T9" fmla="*/ 2 h 4"/>
                </a:gdLst>
                <a:ahLst/>
                <a:cxnLst>
                  <a:cxn ang="0">
                    <a:pos x="T0" y="T1"/>
                  </a:cxn>
                  <a:cxn ang="0">
                    <a:pos x="T2" y="T3"/>
                  </a:cxn>
                  <a:cxn ang="0">
                    <a:pos x="T4" y="T5"/>
                  </a:cxn>
                  <a:cxn ang="0">
                    <a:pos x="T6" y="T7"/>
                  </a:cxn>
                  <a:cxn ang="0">
                    <a:pos x="T8" y="T9"/>
                  </a:cxn>
                </a:cxnLst>
                <a:rect l="0" t="0" r="r" b="b"/>
                <a:pathLst>
                  <a:path w="4" h="4">
                    <a:moveTo>
                      <a:pt x="0" y="2"/>
                    </a:moveTo>
                    <a:cubicBezTo>
                      <a:pt x="0" y="3"/>
                      <a:pt x="1" y="4"/>
                      <a:pt x="2" y="3"/>
                    </a:cubicBezTo>
                    <a:cubicBezTo>
                      <a:pt x="3" y="3"/>
                      <a:pt x="3" y="2"/>
                      <a:pt x="4" y="1"/>
                    </a:cubicBezTo>
                    <a:cubicBezTo>
                      <a:pt x="3" y="1"/>
                      <a:pt x="2" y="0"/>
                      <a:pt x="1" y="1"/>
                    </a:cubicBezTo>
                    <a:cubicBezTo>
                      <a:pt x="1"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9" name="Freeform 557">
                <a:extLst>
                  <a:ext uri="{FF2B5EF4-FFF2-40B4-BE49-F238E27FC236}">
                    <a16:creationId xmlns:a16="http://schemas.microsoft.com/office/drawing/2014/main" id="{03C72073-E17A-4547-B50C-6E1E6E0C1C45}"/>
                  </a:ext>
                </a:extLst>
              </p:cNvPr>
              <p:cNvSpPr>
                <a:spLocks/>
              </p:cNvSpPr>
              <p:nvPr/>
            </p:nvSpPr>
            <p:spPr bwMode="auto">
              <a:xfrm>
                <a:off x="2885" y="3455"/>
                <a:ext cx="0" cy="1"/>
              </a:xfrm>
              <a:custGeom>
                <a:avLst/>
                <a:gdLst>
                  <a:gd name="T0" fmla="*/ 0 w 1"/>
                  <a:gd name="T1" fmla="*/ 1 h 2"/>
                  <a:gd name="T2" fmla="*/ 1 w 1"/>
                  <a:gd name="T3" fmla="*/ 1 h 2"/>
                  <a:gd name="T4" fmla="*/ 0 w 1"/>
                  <a:gd name="T5" fmla="*/ 0 h 2"/>
                  <a:gd name="T6" fmla="*/ 0 w 1"/>
                  <a:gd name="T7" fmla="*/ 1 h 2"/>
                </a:gdLst>
                <a:ahLst/>
                <a:cxnLst>
                  <a:cxn ang="0">
                    <a:pos x="T0" y="T1"/>
                  </a:cxn>
                  <a:cxn ang="0">
                    <a:pos x="T2" y="T3"/>
                  </a:cxn>
                  <a:cxn ang="0">
                    <a:pos x="T4" y="T5"/>
                  </a:cxn>
                  <a:cxn ang="0">
                    <a:pos x="T6" y="T7"/>
                  </a:cxn>
                </a:cxnLst>
                <a:rect l="0" t="0" r="r" b="b"/>
                <a:pathLst>
                  <a:path w="1" h="2">
                    <a:moveTo>
                      <a:pt x="0" y="1"/>
                    </a:moveTo>
                    <a:cubicBezTo>
                      <a:pt x="1" y="2"/>
                      <a:pt x="1" y="2"/>
                      <a:pt x="1" y="1"/>
                    </a:cubicBezTo>
                    <a:cubicBezTo>
                      <a:pt x="1" y="0"/>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0" name="Freeform 558">
                <a:extLst>
                  <a:ext uri="{FF2B5EF4-FFF2-40B4-BE49-F238E27FC236}">
                    <a16:creationId xmlns:a16="http://schemas.microsoft.com/office/drawing/2014/main" id="{A9F1E5C7-1EDA-4886-846A-C02C010B48E2}"/>
                  </a:ext>
                </a:extLst>
              </p:cNvPr>
              <p:cNvSpPr>
                <a:spLocks/>
              </p:cNvSpPr>
              <p:nvPr/>
            </p:nvSpPr>
            <p:spPr bwMode="auto">
              <a:xfrm>
                <a:off x="2263" y="3021"/>
                <a:ext cx="1" cy="2"/>
              </a:xfrm>
              <a:custGeom>
                <a:avLst/>
                <a:gdLst>
                  <a:gd name="T0" fmla="*/ 0 w 2"/>
                  <a:gd name="T1" fmla="*/ 2 h 3"/>
                  <a:gd name="T2" fmla="*/ 1 w 2"/>
                  <a:gd name="T3" fmla="*/ 3 h 3"/>
                  <a:gd name="T4" fmla="*/ 2 w 2"/>
                  <a:gd name="T5" fmla="*/ 2 h 3"/>
                  <a:gd name="T6" fmla="*/ 1 w 2"/>
                  <a:gd name="T7" fmla="*/ 0 h 3"/>
                  <a:gd name="T8" fmla="*/ 0 w 2"/>
                  <a:gd name="T9" fmla="*/ 2 h 3"/>
                </a:gdLst>
                <a:ahLst/>
                <a:cxnLst>
                  <a:cxn ang="0">
                    <a:pos x="T0" y="T1"/>
                  </a:cxn>
                  <a:cxn ang="0">
                    <a:pos x="T2" y="T3"/>
                  </a:cxn>
                  <a:cxn ang="0">
                    <a:pos x="T4" y="T5"/>
                  </a:cxn>
                  <a:cxn ang="0">
                    <a:pos x="T6" y="T7"/>
                  </a:cxn>
                  <a:cxn ang="0">
                    <a:pos x="T8" y="T9"/>
                  </a:cxn>
                </a:cxnLst>
                <a:rect l="0" t="0" r="r" b="b"/>
                <a:pathLst>
                  <a:path w="2" h="3">
                    <a:moveTo>
                      <a:pt x="0" y="2"/>
                    </a:moveTo>
                    <a:cubicBezTo>
                      <a:pt x="0" y="2"/>
                      <a:pt x="1" y="2"/>
                      <a:pt x="1" y="3"/>
                    </a:cubicBezTo>
                    <a:cubicBezTo>
                      <a:pt x="1" y="3"/>
                      <a:pt x="1" y="2"/>
                      <a:pt x="2" y="2"/>
                    </a:cubicBezTo>
                    <a:cubicBezTo>
                      <a:pt x="2" y="1"/>
                      <a:pt x="1" y="1"/>
                      <a:pt x="1" y="0"/>
                    </a:cubicBezTo>
                    <a:cubicBezTo>
                      <a:pt x="1"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1" name="Freeform 559">
                <a:extLst>
                  <a:ext uri="{FF2B5EF4-FFF2-40B4-BE49-F238E27FC236}">
                    <a16:creationId xmlns:a16="http://schemas.microsoft.com/office/drawing/2014/main" id="{009AB48E-DDC1-400B-8B75-6FEE0766B31B}"/>
                  </a:ext>
                </a:extLst>
              </p:cNvPr>
              <p:cNvSpPr>
                <a:spLocks/>
              </p:cNvSpPr>
              <p:nvPr/>
            </p:nvSpPr>
            <p:spPr bwMode="auto">
              <a:xfrm>
                <a:off x="3951" y="3465"/>
                <a:ext cx="1" cy="2"/>
              </a:xfrm>
              <a:custGeom>
                <a:avLst/>
                <a:gdLst>
                  <a:gd name="T0" fmla="*/ 0 w 2"/>
                  <a:gd name="T1" fmla="*/ 2 h 3"/>
                  <a:gd name="T2" fmla="*/ 1 w 2"/>
                  <a:gd name="T3" fmla="*/ 3 h 3"/>
                  <a:gd name="T4" fmla="*/ 2 w 2"/>
                  <a:gd name="T5" fmla="*/ 2 h 3"/>
                  <a:gd name="T6" fmla="*/ 1 w 2"/>
                  <a:gd name="T7" fmla="*/ 0 h 3"/>
                  <a:gd name="T8" fmla="*/ 0 w 2"/>
                  <a:gd name="T9" fmla="*/ 2 h 3"/>
                </a:gdLst>
                <a:ahLst/>
                <a:cxnLst>
                  <a:cxn ang="0">
                    <a:pos x="T0" y="T1"/>
                  </a:cxn>
                  <a:cxn ang="0">
                    <a:pos x="T2" y="T3"/>
                  </a:cxn>
                  <a:cxn ang="0">
                    <a:pos x="T4" y="T5"/>
                  </a:cxn>
                  <a:cxn ang="0">
                    <a:pos x="T6" y="T7"/>
                  </a:cxn>
                  <a:cxn ang="0">
                    <a:pos x="T8" y="T9"/>
                  </a:cxn>
                </a:cxnLst>
                <a:rect l="0" t="0" r="r" b="b"/>
                <a:pathLst>
                  <a:path w="2" h="3">
                    <a:moveTo>
                      <a:pt x="0" y="2"/>
                    </a:moveTo>
                    <a:cubicBezTo>
                      <a:pt x="0" y="2"/>
                      <a:pt x="0" y="3"/>
                      <a:pt x="1" y="3"/>
                    </a:cubicBezTo>
                    <a:cubicBezTo>
                      <a:pt x="1" y="3"/>
                      <a:pt x="2" y="2"/>
                      <a:pt x="2" y="2"/>
                    </a:cubicBezTo>
                    <a:cubicBezTo>
                      <a:pt x="1" y="1"/>
                      <a:pt x="1" y="0"/>
                      <a:pt x="1" y="0"/>
                    </a:cubicBezTo>
                    <a:cubicBezTo>
                      <a:pt x="0" y="0"/>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2" name="Freeform 560">
                <a:extLst>
                  <a:ext uri="{FF2B5EF4-FFF2-40B4-BE49-F238E27FC236}">
                    <a16:creationId xmlns:a16="http://schemas.microsoft.com/office/drawing/2014/main" id="{2763301C-B8BC-4790-AE27-3B6B76981E3D}"/>
                  </a:ext>
                </a:extLst>
              </p:cNvPr>
              <p:cNvSpPr>
                <a:spLocks/>
              </p:cNvSpPr>
              <p:nvPr/>
            </p:nvSpPr>
            <p:spPr bwMode="auto">
              <a:xfrm>
                <a:off x="2470" y="3017"/>
                <a:ext cx="1" cy="2"/>
              </a:xfrm>
              <a:custGeom>
                <a:avLst/>
                <a:gdLst>
                  <a:gd name="T0" fmla="*/ 2 w 2"/>
                  <a:gd name="T1" fmla="*/ 3 h 3"/>
                  <a:gd name="T2" fmla="*/ 2 w 2"/>
                  <a:gd name="T3" fmla="*/ 2 h 3"/>
                  <a:gd name="T4" fmla="*/ 2 w 2"/>
                  <a:gd name="T5" fmla="*/ 0 h 3"/>
                  <a:gd name="T6" fmla="*/ 1 w 2"/>
                  <a:gd name="T7" fmla="*/ 1 h 3"/>
                  <a:gd name="T8" fmla="*/ 2 w 2"/>
                  <a:gd name="T9" fmla="*/ 3 h 3"/>
                </a:gdLst>
                <a:ahLst/>
                <a:cxnLst>
                  <a:cxn ang="0">
                    <a:pos x="T0" y="T1"/>
                  </a:cxn>
                  <a:cxn ang="0">
                    <a:pos x="T2" y="T3"/>
                  </a:cxn>
                  <a:cxn ang="0">
                    <a:pos x="T4" y="T5"/>
                  </a:cxn>
                  <a:cxn ang="0">
                    <a:pos x="T6" y="T7"/>
                  </a:cxn>
                  <a:cxn ang="0">
                    <a:pos x="T8" y="T9"/>
                  </a:cxn>
                </a:cxnLst>
                <a:rect l="0" t="0" r="r" b="b"/>
                <a:pathLst>
                  <a:path w="2" h="3">
                    <a:moveTo>
                      <a:pt x="2" y="3"/>
                    </a:moveTo>
                    <a:cubicBezTo>
                      <a:pt x="2" y="3"/>
                      <a:pt x="2" y="2"/>
                      <a:pt x="2" y="2"/>
                    </a:cubicBezTo>
                    <a:cubicBezTo>
                      <a:pt x="2" y="1"/>
                      <a:pt x="2" y="0"/>
                      <a:pt x="2" y="0"/>
                    </a:cubicBezTo>
                    <a:cubicBezTo>
                      <a:pt x="1" y="0"/>
                      <a:pt x="1" y="1"/>
                      <a:pt x="1" y="1"/>
                    </a:cubicBezTo>
                    <a:cubicBezTo>
                      <a:pt x="0" y="3"/>
                      <a:pt x="0" y="3"/>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3" name="Freeform 561">
                <a:extLst>
                  <a:ext uri="{FF2B5EF4-FFF2-40B4-BE49-F238E27FC236}">
                    <a16:creationId xmlns:a16="http://schemas.microsoft.com/office/drawing/2014/main" id="{0217A6B7-B5E7-40F0-8D80-F6C8C5433180}"/>
                  </a:ext>
                </a:extLst>
              </p:cNvPr>
              <p:cNvSpPr>
                <a:spLocks/>
              </p:cNvSpPr>
              <p:nvPr/>
            </p:nvSpPr>
            <p:spPr bwMode="auto">
              <a:xfrm>
                <a:off x="4122" y="3484"/>
                <a:ext cx="1" cy="1"/>
              </a:xfrm>
              <a:custGeom>
                <a:avLst/>
                <a:gdLst>
                  <a:gd name="T0" fmla="*/ 0 w 1"/>
                  <a:gd name="T1" fmla="*/ 0 h 1"/>
                  <a:gd name="T2" fmla="*/ 1 w 1"/>
                  <a:gd name="T3" fmla="*/ 1 h 1"/>
                  <a:gd name="T4" fmla="*/ 1 w 1"/>
                  <a:gd name="T5" fmla="*/ 0 h 1"/>
                  <a:gd name="T6" fmla="*/ 0 w 1"/>
                  <a:gd name="T7" fmla="*/ 0 h 1"/>
                </a:gdLst>
                <a:ahLst/>
                <a:cxnLst>
                  <a:cxn ang="0">
                    <a:pos x="T0" y="T1"/>
                  </a:cxn>
                  <a:cxn ang="0">
                    <a:pos x="T2" y="T3"/>
                  </a:cxn>
                  <a:cxn ang="0">
                    <a:pos x="T4" y="T5"/>
                  </a:cxn>
                  <a:cxn ang="0">
                    <a:pos x="T6" y="T7"/>
                  </a:cxn>
                </a:cxnLst>
                <a:rect l="0" t="0" r="r" b="b"/>
                <a:pathLst>
                  <a:path w="1" h="1">
                    <a:moveTo>
                      <a:pt x="0" y="0"/>
                    </a:moveTo>
                    <a:lnTo>
                      <a:pt x="1" y="1"/>
                    </a:lnTo>
                    <a:lnTo>
                      <a:pt x="1"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4" name="Freeform 562">
                <a:extLst>
                  <a:ext uri="{FF2B5EF4-FFF2-40B4-BE49-F238E27FC236}">
                    <a16:creationId xmlns:a16="http://schemas.microsoft.com/office/drawing/2014/main" id="{E64FE5A6-8F15-4708-88ED-CE6CAEE691E6}"/>
                  </a:ext>
                </a:extLst>
              </p:cNvPr>
              <p:cNvSpPr>
                <a:spLocks/>
              </p:cNvSpPr>
              <p:nvPr/>
            </p:nvSpPr>
            <p:spPr bwMode="auto">
              <a:xfrm>
                <a:off x="3961" y="3491"/>
                <a:ext cx="1" cy="2"/>
              </a:xfrm>
              <a:custGeom>
                <a:avLst/>
                <a:gdLst>
                  <a:gd name="T0" fmla="*/ 2 w 3"/>
                  <a:gd name="T1" fmla="*/ 0 h 3"/>
                  <a:gd name="T2" fmla="*/ 1 w 3"/>
                  <a:gd name="T3" fmla="*/ 2 h 3"/>
                  <a:gd name="T4" fmla="*/ 2 w 3"/>
                  <a:gd name="T5" fmla="*/ 3 h 3"/>
                  <a:gd name="T6" fmla="*/ 3 w 3"/>
                  <a:gd name="T7" fmla="*/ 1 h 3"/>
                  <a:gd name="T8" fmla="*/ 2 w 3"/>
                  <a:gd name="T9" fmla="*/ 0 h 3"/>
                </a:gdLst>
                <a:ahLst/>
                <a:cxnLst>
                  <a:cxn ang="0">
                    <a:pos x="T0" y="T1"/>
                  </a:cxn>
                  <a:cxn ang="0">
                    <a:pos x="T2" y="T3"/>
                  </a:cxn>
                  <a:cxn ang="0">
                    <a:pos x="T4" y="T5"/>
                  </a:cxn>
                  <a:cxn ang="0">
                    <a:pos x="T6" y="T7"/>
                  </a:cxn>
                  <a:cxn ang="0">
                    <a:pos x="T8" y="T9"/>
                  </a:cxn>
                </a:cxnLst>
                <a:rect l="0" t="0" r="r" b="b"/>
                <a:pathLst>
                  <a:path w="3" h="3">
                    <a:moveTo>
                      <a:pt x="2" y="0"/>
                    </a:moveTo>
                    <a:cubicBezTo>
                      <a:pt x="1" y="0"/>
                      <a:pt x="0" y="1"/>
                      <a:pt x="1" y="2"/>
                    </a:cubicBezTo>
                    <a:cubicBezTo>
                      <a:pt x="1" y="3"/>
                      <a:pt x="1" y="3"/>
                      <a:pt x="2" y="3"/>
                    </a:cubicBezTo>
                    <a:cubicBezTo>
                      <a:pt x="2" y="3"/>
                      <a:pt x="2" y="2"/>
                      <a:pt x="3" y="1"/>
                    </a:cubicBezTo>
                    <a:cubicBezTo>
                      <a:pt x="2"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5" name="Freeform 563">
                <a:extLst>
                  <a:ext uri="{FF2B5EF4-FFF2-40B4-BE49-F238E27FC236}">
                    <a16:creationId xmlns:a16="http://schemas.microsoft.com/office/drawing/2014/main" id="{4F10672B-AA7F-433A-9146-B9E2B0B06063}"/>
                  </a:ext>
                </a:extLst>
              </p:cNvPr>
              <p:cNvSpPr>
                <a:spLocks/>
              </p:cNvSpPr>
              <p:nvPr/>
            </p:nvSpPr>
            <p:spPr bwMode="auto">
              <a:xfrm>
                <a:off x="4151" y="3499"/>
                <a:ext cx="2" cy="1"/>
              </a:xfrm>
              <a:custGeom>
                <a:avLst/>
                <a:gdLst>
                  <a:gd name="T0" fmla="*/ 1 w 3"/>
                  <a:gd name="T1" fmla="*/ 0 h 2"/>
                  <a:gd name="T2" fmla="*/ 0 w 3"/>
                  <a:gd name="T3" fmla="*/ 1 h 2"/>
                  <a:gd name="T4" fmla="*/ 1 w 3"/>
                  <a:gd name="T5" fmla="*/ 2 h 2"/>
                  <a:gd name="T6" fmla="*/ 3 w 3"/>
                  <a:gd name="T7" fmla="*/ 1 h 2"/>
                  <a:gd name="T8" fmla="*/ 1 w 3"/>
                  <a:gd name="T9" fmla="*/ 0 h 2"/>
                </a:gdLst>
                <a:ahLst/>
                <a:cxnLst>
                  <a:cxn ang="0">
                    <a:pos x="T0" y="T1"/>
                  </a:cxn>
                  <a:cxn ang="0">
                    <a:pos x="T2" y="T3"/>
                  </a:cxn>
                  <a:cxn ang="0">
                    <a:pos x="T4" y="T5"/>
                  </a:cxn>
                  <a:cxn ang="0">
                    <a:pos x="T6" y="T7"/>
                  </a:cxn>
                  <a:cxn ang="0">
                    <a:pos x="T8" y="T9"/>
                  </a:cxn>
                </a:cxnLst>
                <a:rect l="0" t="0" r="r" b="b"/>
                <a:pathLst>
                  <a:path w="3" h="2">
                    <a:moveTo>
                      <a:pt x="1" y="0"/>
                    </a:moveTo>
                    <a:cubicBezTo>
                      <a:pt x="1" y="0"/>
                      <a:pt x="1" y="1"/>
                      <a:pt x="0" y="1"/>
                    </a:cubicBezTo>
                    <a:cubicBezTo>
                      <a:pt x="0" y="1"/>
                      <a:pt x="1" y="2"/>
                      <a:pt x="1" y="2"/>
                    </a:cubicBezTo>
                    <a:cubicBezTo>
                      <a:pt x="2" y="2"/>
                      <a:pt x="2" y="1"/>
                      <a:pt x="3" y="1"/>
                    </a:cubicBezTo>
                    <a:cubicBezTo>
                      <a:pt x="2" y="1"/>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6" name="Freeform 564">
                <a:extLst>
                  <a:ext uri="{FF2B5EF4-FFF2-40B4-BE49-F238E27FC236}">
                    <a16:creationId xmlns:a16="http://schemas.microsoft.com/office/drawing/2014/main" id="{74988CA7-3C0F-40CD-923E-5CBB074D0501}"/>
                  </a:ext>
                </a:extLst>
              </p:cNvPr>
              <p:cNvSpPr>
                <a:spLocks/>
              </p:cNvSpPr>
              <p:nvPr/>
            </p:nvSpPr>
            <p:spPr bwMode="auto">
              <a:xfrm>
                <a:off x="4144" y="3504"/>
                <a:ext cx="1" cy="1"/>
              </a:xfrm>
              <a:custGeom>
                <a:avLst/>
                <a:gdLst>
                  <a:gd name="T0" fmla="*/ 1 w 2"/>
                  <a:gd name="T1" fmla="*/ 1 h 2"/>
                  <a:gd name="T2" fmla="*/ 2 w 2"/>
                  <a:gd name="T3" fmla="*/ 2 h 2"/>
                  <a:gd name="T4" fmla="*/ 2 w 2"/>
                  <a:gd name="T5" fmla="*/ 1 h 2"/>
                  <a:gd name="T6" fmla="*/ 1 w 2"/>
                  <a:gd name="T7" fmla="*/ 1 h 2"/>
                </a:gdLst>
                <a:ahLst/>
                <a:cxnLst>
                  <a:cxn ang="0">
                    <a:pos x="T0" y="T1"/>
                  </a:cxn>
                  <a:cxn ang="0">
                    <a:pos x="T2" y="T3"/>
                  </a:cxn>
                  <a:cxn ang="0">
                    <a:pos x="T4" y="T5"/>
                  </a:cxn>
                  <a:cxn ang="0">
                    <a:pos x="T6" y="T7"/>
                  </a:cxn>
                </a:cxnLst>
                <a:rect l="0" t="0" r="r" b="b"/>
                <a:pathLst>
                  <a:path w="2" h="2">
                    <a:moveTo>
                      <a:pt x="1" y="1"/>
                    </a:moveTo>
                    <a:cubicBezTo>
                      <a:pt x="1" y="2"/>
                      <a:pt x="1" y="2"/>
                      <a:pt x="2" y="2"/>
                    </a:cubicBezTo>
                    <a:cubicBezTo>
                      <a:pt x="2" y="2"/>
                      <a:pt x="2" y="1"/>
                      <a:pt x="2" y="1"/>
                    </a:cubicBezTo>
                    <a:cubicBezTo>
                      <a:pt x="1" y="0"/>
                      <a:pt x="0"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7" name="Freeform 565">
                <a:extLst>
                  <a:ext uri="{FF2B5EF4-FFF2-40B4-BE49-F238E27FC236}">
                    <a16:creationId xmlns:a16="http://schemas.microsoft.com/office/drawing/2014/main" id="{6B749D19-8AB1-45AC-86A1-E404D5C0BCF3}"/>
                  </a:ext>
                </a:extLst>
              </p:cNvPr>
              <p:cNvSpPr>
                <a:spLocks/>
              </p:cNvSpPr>
              <p:nvPr/>
            </p:nvSpPr>
            <p:spPr bwMode="auto">
              <a:xfrm>
                <a:off x="4192" y="3511"/>
                <a:ext cx="1" cy="1"/>
              </a:xfrm>
              <a:custGeom>
                <a:avLst/>
                <a:gdLst>
                  <a:gd name="T0" fmla="*/ 0 w 1"/>
                  <a:gd name="T1" fmla="*/ 1 h 2"/>
                  <a:gd name="T2" fmla="*/ 1 w 1"/>
                  <a:gd name="T3" fmla="*/ 2 h 2"/>
                  <a:gd name="T4" fmla="*/ 1 w 1"/>
                  <a:gd name="T5" fmla="*/ 1 h 2"/>
                  <a:gd name="T6" fmla="*/ 0 w 1"/>
                  <a:gd name="T7" fmla="*/ 1 h 2"/>
                </a:gdLst>
                <a:ahLst/>
                <a:cxnLst>
                  <a:cxn ang="0">
                    <a:pos x="T0" y="T1"/>
                  </a:cxn>
                  <a:cxn ang="0">
                    <a:pos x="T2" y="T3"/>
                  </a:cxn>
                  <a:cxn ang="0">
                    <a:pos x="T4" y="T5"/>
                  </a:cxn>
                  <a:cxn ang="0">
                    <a:pos x="T6" y="T7"/>
                  </a:cxn>
                </a:cxnLst>
                <a:rect l="0" t="0" r="r" b="b"/>
                <a:pathLst>
                  <a:path w="1" h="2">
                    <a:moveTo>
                      <a:pt x="0" y="1"/>
                    </a:moveTo>
                    <a:cubicBezTo>
                      <a:pt x="0" y="1"/>
                      <a:pt x="0" y="2"/>
                      <a:pt x="1" y="2"/>
                    </a:cubicBezTo>
                    <a:cubicBezTo>
                      <a:pt x="1" y="2"/>
                      <a:pt x="1" y="2"/>
                      <a:pt x="1" y="1"/>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8" name="Freeform 566">
                <a:extLst>
                  <a:ext uri="{FF2B5EF4-FFF2-40B4-BE49-F238E27FC236}">
                    <a16:creationId xmlns:a16="http://schemas.microsoft.com/office/drawing/2014/main" id="{9134D943-2DF8-4A83-8702-9B78D2F819CB}"/>
                  </a:ext>
                </a:extLst>
              </p:cNvPr>
              <p:cNvSpPr>
                <a:spLocks/>
              </p:cNvSpPr>
              <p:nvPr/>
            </p:nvSpPr>
            <p:spPr bwMode="auto">
              <a:xfrm>
                <a:off x="2964" y="3539"/>
                <a:ext cx="0" cy="0"/>
              </a:xfrm>
              <a:custGeom>
                <a:avLst/>
                <a:gdLst>
                  <a:gd name="T0" fmla="*/ 1 h 1"/>
                  <a:gd name="T1" fmla="*/ 0 h 1"/>
                  <a:gd name="T2" fmla="*/ 1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0"/>
                    </a:cubicBezTo>
                    <a:cubicBezTo>
                      <a:pt x="0" y="1"/>
                      <a:pt x="0" y="1"/>
                      <a:pt x="0" y="1"/>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9" name="Freeform 567">
                <a:extLst>
                  <a:ext uri="{FF2B5EF4-FFF2-40B4-BE49-F238E27FC236}">
                    <a16:creationId xmlns:a16="http://schemas.microsoft.com/office/drawing/2014/main" id="{27AB3564-08D8-4C4C-BA43-6EF9792C5E3F}"/>
                  </a:ext>
                </a:extLst>
              </p:cNvPr>
              <p:cNvSpPr>
                <a:spLocks/>
              </p:cNvSpPr>
              <p:nvPr/>
            </p:nvSpPr>
            <p:spPr bwMode="auto">
              <a:xfrm>
                <a:off x="2964" y="3539"/>
                <a:ext cx="3" cy="2"/>
              </a:xfrm>
              <a:custGeom>
                <a:avLst/>
                <a:gdLst>
                  <a:gd name="T0" fmla="*/ 6 w 6"/>
                  <a:gd name="T1" fmla="*/ 3 h 3"/>
                  <a:gd name="T2" fmla="*/ 0 w 6"/>
                  <a:gd name="T3" fmla="*/ 0 h 3"/>
                  <a:gd name="T4" fmla="*/ 6 w 6"/>
                  <a:gd name="T5" fmla="*/ 3 h 3"/>
                </a:gdLst>
                <a:ahLst/>
                <a:cxnLst>
                  <a:cxn ang="0">
                    <a:pos x="T0" y="T1"/>
                  </a:cxn>
                  <a:cxn ang="0">
                    <a:pos x="T2" y="T3"/>
                  </a:cxn>
                  <a:cxn ang="0">
                    <a:pos x="T4" y="T5"/>
                  </a:cxn>
                </a:cxnLst>
                <a:rect l="0" t="0" r="r" b="b"/>
                <a:pathLst>
                  <a:path w="6" h="3">
                    <a:moveTo>
                      <a:pt x="6" y="3"/>
                    </a:moveTo>
                    <a:cubicBezTo>
                      <a:pt x="5" y="0"/>
                      <a:pt x="3" y="0"/>
                      <a:pt x="0" y="0"/>
                    </a:cubicBezTo>
                    <a:cubicBezTo>
                      <a:pt x="2" y="3"/>
                      <a:pt x="4" y="3"/>
                      <a:pt x="6"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0" name="Freeform 568">
                <a:extLst>
                  <a:ext uri="{FF2B5EF4-FFF2-40B4-BE49-F238E27FC236}">
                    <a16:creationId xmlns:a16="http://schemas.microsoft.com/office/drawing/2014/main" id="{D49FB24B-9C37-41B6-A0FD-9687C77E6881}"/>
                  </a:ext>
                </a:extLst>
              </p:cNvPr>
              <p:cNvSpPr>
                <a:spLocks/>
              </p:cNvSpPr>
              <p:nvPr/>
            </p:nvSpPr>
            <p:spPr bwMode="auto">
              <a:xfrm>
                <a:off x="4038" y="3544"/>
                <a:ext cx="2" cy="2"/>
              </a:xfrm>
              <a:custGeom>
                <a:avLst/>
                <a:gdLst>
                  <a:gd name="T0" fmla="*/ 1 w 4"/>
                  <a:gd name="T1" fmla="*/ 0 h 3"/>
                  <a:gd name="T2" fmla="*/ 0 w 4"/>
                  <a:gd name="T3" fmla="*/ 3 h 3"/>
                  <a:gd name="T4" fmla="*/ 3 w 4"/>
                  <a:gd name="T5" fmla="*/ 3 h 3"/>
                  <a:gd name="T6" fmla="*/ 4 w 4"/>
                  <a:gd name="T7" fmla="*/ 2 h 3"/>
                  <a:gd name="T8" fmla="*/ 1 w 4"/>
                  <a:gd name="T9" fmla="*/ 0 h 3"/>
                </a:gdLst>
                <a:ahLst/>
                <a:cxnLst>
                  <a:cxn ang="0">
                    <a:pos x="T0" y="T1"/>
                  </a:cxn>
                  <a:cxn ang="0">
                    <a:pos x="T2" y="T3"/>
                  </a:cxn>
                  <a:cxn ang="0">
                    <a:pos x="T4" y="T5"/>
                  </a:cxn>
                  <a:cxn ang="0">
                    <a:pos x="T6" y="T7"/>
                  </a:cxn>
                  <a:cxn ang="0">
                    <a:pos x="T8" y="T9"/>
                  </a:cxn>
                </a:cxnLst>
                <a:rect l="0" t="0" r="r" b="b"/>
                <a:pathLst>
                  <a:path w="4" h="3">
                    <a:moveTo>
                      <a:pt x="1" y="0"/>
                    </a:moveTo>
                    <a:cubicBezTo>
                      <a:pt x="1" y="1"/>
                      <a:pt x="1" y="2"/>
                      <a:pt x="0" y="3"/>
                    </a:cubicBezTo>
                    <a:cubicBezTo>
                      <a:pt x="1" y="3"/>
                      <a:pt x="2" y="3"/>
                      <a:pt x="3" y="3"/>
                    </a:cubicBezTo>
                    <a:cubicBezTo>
                      <a:pt x="3" y="3"/>
                      <a:pt x="4" y="2"/>
                      <a:pt x="4" y="2"/>
                    </a:cubicBezTo>
                    <a:cubicBezTo>
                      <a:pt x="3" y="0"/>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1" name="Freeform 569">
                <a:extLst>
                  <a:ext uri="{FF2B5EF4-FFF2-40B4-BE49-F238E27FC236}">
                    <a16:creationId xmlns:a16="http://schemas.microsoft.com/office/drawing/2014/main" id="{D25736AE-A0C2-44E1-9C7A-6247539D49B0}"/>
                  </a:ext>
                </a:extLst>
              </p:cNvPr>
              <p:cNvSpPr>
                <a:spLocks/>
              </p:cNvSpPr>
              <p:nvPr/>
            </p:nvSpPr>
            <p:spPr bwMode="auto">
              <a:xfrm>
                <a:off x="4038" y="3546"/>
                <a:ext cx="0" cy="0"/>
              </a:xfrm>
              <a:custGeom>
                <a:avLst/>
                <a:gdLst>
                  <a:gd name="T0" fmla="*/ 0 w 1"/>
                  <a:gd name="T1" fmla="*/ 1 h 1"/>
                  <a:gd name="T2" fmla="*/ 1 w 1"/>
                  <a:gd name="T3" fmla="*/ 0 h 1"/>
                  <a:gd name="T4" fmla="*/ 1 w 1"/>
                  <a:gd name="T5" fmla="*/ 0 h 1"/>
                  <a:gd name="T6" fmla="*/ 1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1" y="0"/>
                      <a:pt x="1" y="0"/>
                      <a:pt x="1" y="0"/>
                    </a:cubicBezTo>
                    <a:cubicBezTo>
                      <a:pt x="1" y="0"/>
                      <a:pt x="1" y="0"/>
                      <a:pt x="1" y="0"/>
                    </a:cubicBezTo>
                    <a:cubicBezTo>
                      <a:pt x="1" y="0"/>
                      <a:pt x="1" y="0"/>
                      <a:pt x="1" y="0"/>
                    </a:cubicBezTo>
                    <a:cubicBezTo>
                      <a:pt x="1" y="0"/>
                      <a:pt x="1"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2" name="Freeform 570">
                <a:extLst>
                  <a:ext uri="{FF2B5EF4-FFF2-40B4-BE49-F238E27FC236}">
                    <a16:creationId xmlns:a16="http://schemas.microsoft.com/office/drawing/2014/main" id="{7E06D88C-4806-4FC4-8609-45BBFD7320F6}"/>
                  </a:ext>
                </a:extLst>
              </p:cNvPr>
              <p:cNvSpPr>
                <a:spLocks/>
              </p:cNvSpPr>
              <p:nvPr/>
            </p:nvSpPr>
            <p:spPr bwMode="auto">
              <a:xfrm>
                <a:off x="4037" y="3546"/>
                <a:ext cx="1" cy="2"/>
              </a:xfrm>
              <a:custGeom>
                <a:avLst/>
                <a:gdLst>
                  <a:gd name="T0" fmla="*/ 1 w 1"/>
                  <a:gd name="T1" fmla="*/ 2 h 2"/>
                  <a:gd name="T2" fmla="*/ 1 w 1"/>
                  <a:gd name="T3" fmla="*/ 0 h 2"/>
                  <a:gd name="T4" fmla="*/ 0 w 1"/>
                  <a:gd name="T5" fmla="*/ 1 h 2"/>
                  <a:gd name="T6" fmla="*/ 1 w 1"/>
                  <a:gd name="T7" fmla="*/ 2 h 2"/>
                </a:gdLst>
                <a:ahLst/>
                <a:cxnLst>
                  <a:cxn ang="0">
                    <a:pos x="T0" y="T1"/>
                  </a:cxn>
                  <a:cxn ang="0">
                    <a:pos x="T2" y="T3"/>
                  </a:cxn>
                  <a:cxn ang="0">
                    <a:pos x="T4" y="T5"/>
                  </a:cxn>
                  <a:cxn ang="0">
                    <a:pos x="T6" y="T7"/>
                  </a:cxn>
                </a:cxnLst>
                <a:rect l="0" t="0" r="r" b="b"/>
                <a:pathLst>
                  <a:path w="1" h="2">
                    <a:moveTo>
                      <a:pt x="1" y="2"/>
                    </a:moveTo>
                    <a:cubicBezTo>
                      <a:pt x="1" y="1"/>
                      <a:pt x="1" y="1"/>
                      <a:pt x="1" y="0"/>
                    </a:cubicBezTo>
                    <a:cubicBezTo>
                      <a:pt x="1" y="0"/>
                      <a:pt x="1" y="1"/>
                      <a:pt x="0" y="1"/>
                    </a:cubicBezTo>
                    <a:cubicBezTo>
                      <a:pt x="0" y="1"/>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3" name="Freeform 571">
                <a:extLst>
                  <a:ext uri="{FF2B5EF4-FFF2-40B4-BE49-F238E27FC236}">
                    <a16:creationId xmlns:a16="http://schemas.microsoft.com/office/drawing/2014/main" id="{7C61BED6-BA31-4279-AEE3-192210099FAD}"/>
                  </a:ext>
                </a:extLst>
              </p:cNvPr>
              <p:cNvSpPr>
                <a:spLocks/>
              </p:cNvSpPr>
              <p:nvPr/>
            </p:nvSpPr>
            <p:spPr bwMode="auto">
              <a:xfrm>
                <a:off x="4356" y="3561"/>
                <a:ext cx="1" cy="1"/>
              </a:xfrm>
              <a:custGeom>
                <a:avLst/>
                <a:gdLst>
                  <a:gd name="T0" fmla="*/ 0 w 2"/>
                  <a:gd name="T1" fmla="*/ 1 h 3"/>
                  <a:gd name="T2" fmla="*/ 1 w 2"/>
                  <a:gd name="T3" fmla="*/ 2 h 3"/>
                  <a:gd name="T4" fmla="*/ 2 w 2"/>
                  <a:gd name="T5" fmla="*/ 1 h 3"/>
                  <a:gd name="T6" fmla="*/ 1 w 2"/>
                  <a:gd name="T7" fmla="*/ 0 h 3"/>
                  <a:gd name="T8" fmla="*/ 0 w 2"/>
                  <a:gd name="T9" fmla="*/ 1 h 3"/>
                </a:gdLst>
                <a:ahLst/>
                <a:cxnLst>
                  <a:cxn ang="0">
                    <a:pos x="T0" y="T1"/>
                  </a:cxn>
                  <a:cxn ang="0">
                    <a:pos x="T2" y="T3"/>
                  </a:cxn>
                  <a:cxn ang="0">
                    <a:pos x="T4" y="T5"/>
                  </a:cxn>
                  <a:cxn ang="0">
                    <a:pos x="T6" y="T7"/>
                  </a:cxn>
                  <a:cxn ang="0">
                    <a:pos x="T8" y="T9"/>
                  </a:cxn>
                </a:cxnLst>
                <a:rect l="0" t="0" r="r" b="b"/>
                <a:pathLst>
                  <a:path w="2" h="3">
                    <a:moveTo>
                      <a:pt x="0" y="1"/>
                    </a:moveTo>
                    <a:cubicBezTo>
                      <a:pt x="0" y="2"/>
                      <a:pt x="0" y="3"/>
                      <a:pt x="1" y="2"/>
                    </a:cubicBezTo>
                    <a:cubicBezTo>
                      <a:pt x="1" y="2"/>
                      <a:pt x="1" y="2"/>
                      <a:pt x="2" y="1"/>
                    </a:cubicBezTo>
                    <a:cubicBezTo>
                      <a:pt x="1" y="1"/>
                      <a:pt x="1" y="1"/>
                      <a:pt x="1"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4" name="Freeform 572">
                <a:extLst>
                  <a:ext uri="{FF2B5EF4-FFF2-40B4-BE49-F238E27FC236}">
                    <a16:creationId xmlns:a16="http://schemas.microsoft.com/office/drawing/2014/main" id="{E0DE3B75-57FD-4C24-B713-F154D63FF282}"/>
                  </a:ext>
                </a:extLst>
              </p:cNvPr>
              <p:cNvSpPr>
                <a:spLocks/>
              </p:cNvSpPr>
              <p:nvPr/>
            </p:nvSpPr>
            <p:spPr bwMode="auto">
              <a:xfrm>
                <a:off x="4008" y="3565"/>
                <a:ext cx="1" cy="1"/>
              </a:xfrm>
              <a:custGeom>
                <a:avLst/>
                <a:gdLst>
                  <a:gd name="T0" fmla="*/ 1 w 2"/>
                  <a:gd name="T1" fmla="*/ 0 h 2"/>
                  <a:gd name="T2" fmla="*/ 0 w 2"/>
                  <a:gd name="T3" fmla="*/ 1 h 2"/>
                  <a:gd name="T4" fmla="*/ 1 w 2"/>
                  <a:gd name="T5" fmla="*/ 2 h 2"/>
                  <a:gd name="T6" fmla="*/ 2 w 2"/>
                  <a:gd name="T7" fmla="*/ 1 h 2"/>
                  <a:gd name="T8" fmla="*/ 1 w 2"/>
                  <a:gd name="T9" fmla="*/ 0 h 2"/>
                </a:gdLst>
                <a:ahLst/>
                <a:cxnLst>
                  <a:cxn ang="0">
                    <a:pos x="T0" y="T1"/>
                  </a:cxn>
                  <a:cxn ang="0">
                    <a:pos x="T2" y="T3"/>
                  </a:cxn>
                  <a:cxn ang="0">
                    <a:pos x="T4" y="T5"/>
                  </a:cxn>
                  <a:cxn ang="0">
                    <a:pos x="T6" y="T7"/>
                  </a:cxn>
                  <a:cxn ang="0">
                    <a:pos x="T8" y="T9"/>
                  </a:cxn>
                </a:cxnLst>
                <a:rect l="0" t="0" r="r" b="b"/>
                <a:pathLst>
                  <a:path w="2" h="2">
                    <a:moveTo>
                      <a:pt x="1" y="0"/>
                    </a:moveTo>
                    <a:cubicBezTo>
                      <a:pt x="1" y="0"/>
                      <a:pt x="0" y="1"/>
                      <a:pt x="0" y="1"/>
                    </a:cubicBezTo>
                    <a:cubicBezTo>
                      <a:pt x="0" y="1"/>
                      <a:pt x="1" y="2"/>
                      <a:pt x="1" y="2"/>
                    </a:cubicBezTo>
                    <a:cubicBezTo>
                      <a:pt x="1" y="2"/>
                      <a:pt x="2" y="1"/>
                      <a:pt x="2" y="1"/>
                    </a:cubicBezTo>
                    <a:cubicBezTo>
                      <a:pt x="2" y="1"/>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5" name="Freeform 573">
                <a:extLst>
                  <a:ext uri="{FF2B5EF4-FFF2-40B4-BE49-F238E27FC236}">
                    <a16:creationId xmlns:a16="http://schemas.microsoft.com/office/drawing/2014/main" id="{EECE21E8-F534-4584-9AAD-99BFFBEC2994}"/>
                  </a:ext>
                </a:extLst>
              </p:cNvPr>
              <p:cNvSpPr>
                <a:spLocks/>
              </p:cNvSpPr>
              <p:nvPr/>
            </p:nvSpPr>
            <p:spPr bwMode="auto">
              <a:xfrm>
                <a:off x="4157" y="3580"/>
                <a:ext cx="1" cy="2"/>
              </a:xfrm>
              <a:custGeom>
                <a:avLst/>
                <a:gdLst>
                  <a:gd name="T0" fmla="*/ 0 w 2"/>
                  <a:gd name="T1" fmla="*/ 1 h 3"/>
                  <a:gd name="T2" fmla="*/ 2 w 2"/>
                  <a:gd name="T3" fmla="*/ 3 h 3"/>
                  <a:gd name="T4" fmla="*/ 2 w 2"/>
                  <a:gd name="T5" fmla="*/ 2 h 3"/>
                  <a:gd name="T6" fmla="*/ 1 w 2"/>
                  <a:gd name="T7" fmla="*/ 0 h 3"/>
                  <a:gd name="T8" fmla="*/ 0 w 2"/>
                  <a:gd name="T9" fmla="*/ 1 h 3"/>
                </a:gdLst>
                <a:ahLst/>
                <a:cxnLst>
                  <a:cxn ang="0">
                    <a:pos x="T0" y="T1"/>
                  </a:cxn>
                  <a:cxn ang="0">
                    <a:pos x="T2" y="T3"/>
                  </a:cxn>
                  <a:cxn ang="0">
                    <a:pos x="T4" y="T5"/>
                  </a:cxn>
                  <a:cxn ang="0">
                    <a:pos x="T6" y="T7"/>
                  </a:cxn>
                  <a:cxn ang="0">
                    <a:pos x="T8" y="T9"/>
                  </a:cxn>
                </a:cxnLst>
                <a:rect l="0" t="0" r="r" b="b"/>
                <a:pathLst>
                  <a:path w="2" h="3">
                    <a:moveTo>
                      <a:pt x="0" y="1"/>
                    </a:moveTo>
                    <a:cubicBezTo>
                      <a:pt x="0" y="3"/>
                      <a:pt x="1" y="3"/>
                      <a:pt x="2" y="3"/>
                    </a:cubicBezTo>
                    <a:cubicBezTo>
                      <a:pt x="2" y="3"/>
                      <a:pt x="2" y="2"/>
                      <a:pt x="2" y="2"/>
                    </a:cubicBezTo>
                    <a:cubicBezTo>
                      <a:pt x="2" y="1"/>
                      <a:pt x="2" y="1"/>
                      <a:pt x="1" y="0"/>
                    </a:cubicBezTo>
                    <a:cubicBezTo>
                      <a:pt x="1" y="1"/>
                      <a:pt x="1"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6" name="Freeform 574">
                <a:extLst>
                  <a:ext uri="{FF2B5EF4-FFF2-40B4-BE49-F238E27FC236}">
                    <a16:creationId xmlns:a16="http://schemas.microsoft.com/office/drawing/2014/main" id="{373B34CE-F620-4470-9D51-1E6976916910}"/>
                  </a:ext>
                </a:extLst>
              </p:cNvPr>
              <p:cNvSpPr>
                <a:spLocks/>
              </p:cNvSpPr>
              <p:nvPr/>
            </p:nvSpPr>
            <p:spPr bwMode="auto">
              <a:xfrm>
                <a:off x="4339" y="3583"/>
                <a:ext cx="1" cy="0"/>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0" y="1"/>
                      <a:pt x="0" y="1"/>
                    </a:cubicBezTo>
                    <a:cubicBezTo>
                      <a:pt x="0" y="1"/>
                      <a:pt x="0" y="1"/>
                      <a:pt x="1" y="1"/>
                    </a:cubicBezTo>
                    <a:cubicBezTo>
                      <a:pt x="1" y="1"/>
                      <a:pt x="1" y="1"/>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7" name="Freeform 575">
                <a:extLst>
                  <a:ext uri="{FF2B5EF4-FFF2-40B4-BE49-F238E27FC236}">
                    <a16:creationId xmlns:a16="http://schemas.microsoft.com/office/drawing/2014/main" id="{7AC3CAB8-8BBC-4928-A7C8-2ECD2D15B17C}"/>
                  </a:ext>
                </a:extLst>
              </p:cNvPr>
              <p:cNvSpPr>
                <a:spLocks/>
              </p:cNvSpPr>
              <p:nvPr/>
            </p:nvSpPr>
            <p:spPr bwMode="auto">
              <a:xfrm>
                <a:off x="4147" y="3586"/>
                <a:ext cx="0" cy="1"/>
              </a:xfrm>
              <a:custGeom>
                <a:avLst/>
                <a:gdLst>
                  <a:gd name="T0" fmla="*/ 0 w 1"/>
                  <a:gd name="T1" fmla="*/ 2 h 2"/>
                  <a:gd name="T2" fmla="*/ 1 w 1"/>
                  <a:gd name="T3" fmla="*/ 2 h 2"/>
                  <a:gd name="T4" fmla="*/ 1 w 1"/>
                  <a:gd name="T5" fmla="*/ 0 h 2"/>
                  <a:gd name="T6" fmla="*/ 0 w 1"/>
                  <a:gd name="T7" fmla="*/ 1 h 2"/>
                  <a:gd name="T8" fmla="*/ 0 w 1"/>
                  <a:gd name="T9" fmla="*/ 2 h 2"/>
                </a:gdLst>
                <a:ahLst/>
                <a:cxnLst>
                  <a:cxn ang="0">
                    <a:pos x="T0" y="T1"/>
                  </a:cxn>
                  <a:cxn ang="0">
                    <a:pos x="T2" y="T3"/>
                  </a:cxn>
                  <a:cxn ang="0">
                    <a:pos x="T4" y="T5"/>
                  </a:cxn>
                  <a:cxn ang="0">
                    <a:pos x="T6" y="T7"/>
                  </a:cxn>
                  <a:cxn ang="0">
                    <a:pos x="T8" y="T9"/>
                  </a:cxn>
                </a:cxnLst>
                <a:rect l="0" t="0" r="r" b="b"/>
                <a:pathLst>
                  <a:path w="1" h="2">
                    <a:moveTo>
                      <a:pt x="0" y="2"/>
                    </a:moveTo>
                    <a:cubicBezTo>
                      <a:pt x="1" y="2"/>
                      <a:pt x="1" y="2"/>
                      <a:pt x="1" y="2"/>
                    </a:cubicBezTo>
                    <a:cubicBezTo>
                      <a:pt x="1" y="1"/>
                      <a:pt x="1" y="1"/>
                      <a:pt x="1" y="0"/>
                    </a:cubicBezTo>
                    <a:cubicBezTo>
                      <a:pt x="1" y="0"/>
                      <a:pt x="0" y="0"/>
                      <a:pt x="0" y="1"/>
                    </a:cubicBezTo>
                    <a:cubicBezTo>
                      <a:pt x="0"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8" name="Freeform 576">
                <a:extLst>
                  <a:ext uri="{FF2B5EF4-FFF2-40B4-BE49-F238E27FC236}">
                    <a16:creationId xmlns:a16="http://schemas.microsoft.com/office/drawing/2014/main" id="{F5419071-03A7-4FD0-9174-2843E78BFC13}"/>
                  </a:ext>
                </a:extLst>
              </p:cNvPr>
              <p:cNvSpPr>
                <a:spLocks/>
              </p:cNvSpPr>
              <p:nvPr/>
            </p:nvSpPr>
            <p:spPr bwMode="auto">
              <a:xfrm>
                <a:off x="4167" y="3604"/>
                <a:ext cx="2" cy="1"/>
              </a:xfrm>
              <a:custGeom>
                <a:avLst/>
                <a:gdLst>
                  <a:gd name="T0" fmla="*/ 2 w 3"/>
                  <a:gd name="T1" fmla="*/ 0 h 2"/>
                  <a:gd name="T2" fmla="*/ 2 w 3"/>
                  <a:gd name="T3" fmla="*/ 2 h 2"/>
                  <a:gd name="T4" fmla="*/ 3 w 3"/>
                  <a:gd name="T5" fmla="*/ 1 h 2"/>
                  <a:gd name="T6" fmla="*/ 3 w 3"/>
                  <a:gd name="T7" fmla="*/ 0 h 2"/>
                  <a:gd name="T8" fmla="*/ 2 w 3"/>
                  <a:gd name="T9" fmla="*/ 0 h 2"/>
                </a:gdLst>
                <a:ahLst/>
                <a:cxnLst>
                  <a:cxn ang="0">
                    <a:pos x="T0" y="T1"/>
                  </a:cxn>
                  <a:cxn ang="0">
                    <a:pos x="T2" y="T3"/>
                  </a:cxn>
                  <a:cxn ang="0">
                    <a:pos x="T4" y="T5"/>
                  </a:cxn>
                  <a:cxn ang="0">
                    <a:pos x="T6" y="T7"/>
                  </a:cxn>
                  <a:cxn ang="0">
                    <a:pos x="T8" y="T9"/>
                  </a:cxn>
                </a:cxnLst>
                <a:rect l="0" t="0" r="r" b="b"/>
                <a:pathLst>
                  <a:path w="3" h="2">
                    <a:moveTo>
                      <a:pt x="2" y="0"/>
                    </a:moveTo>
                    <a:cubicBezTo>
                      <a:pt x="0" y="1"/>
                      <a:pt x="1" y="2"/>
                      <a:pt x="2" y="2"/>
                    </a:cubicBezTo>
                    <a:cubicBezTo>
                      <a:pt x="2" y="2"/>
                      <a:pt x="3" y="2"/>
                      <a:pt x="3" y="1"/>
                    </a:cubicBezTo>
                    <a:cubicBezTo>
                      <a:pt x="3" y="1"/>
                      <a:pt x="3" y="1"/>
                      <a:pt x="3" y="0"/>
                    </a:cubicBezTo>
                    <a:cubicBezTo>
                      <a:pt x="3"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9" name="Freeform 577">
                <a:extLst>
                  <a:ext uri="{FF2B5EF4-FFF2-40B4-BE49-F238E27FC236}">
                    <a16:creationId xmlns:a16="http://schemas.microsoft.com/office/drawing/2014/main" id="{E2358BA9-FEF6-41A4-82A6-B2B8C032E781}"/>
                  </a:ext>
                </a:extLst>
              </p:cNvPr>
              <p:cNvSpPr>
                <a:spLocks/>
              </p:cNvSpPr>
              <p:nvPr/>
            </p:nvSpPr>
            <p:spPr bwMode="auto">
              <a:xfrm>
                <a:off x="4163" y="3620"/>
                <a:ext cx="2" cy="2"/>
              </a:xfrm>
              <a:custGeom>
                <a:avLst/>
                <a:gdLst>
                  <a:gd name="T0" fmla="*/ 3 w 4"/>
                  <a:gd name="T1" fmla="*/ 2 h 3"/>
                  <a:gd name="T2" fmla="*/ 4 w 4"/>
                  <a:gd name="T3" fmla="*/ 0 h 3"/>
                  <a:gd name="T4" fmla="*/ 1 w 4"/>
                  <a:gd name="T5" fmla="*/ 0 h 3"/>
                  <a:gd name="T6" fmla="*/ 0 w 4"/>
                  <a:gd name="T7" fmla="*/ 1 h 3"/>
                  <a:gd name="T8" fmla="*/ 3 w 4"/>
                  <a:gd name="T9" fmla="*/ 2 h 3"/>
                </a:gdLst>
                <a:ahLst/>
                <a:cxnLst>
                  <a:cxn ang="0">
                    <a:pos x="T0" y="T1"/>
                  </a:cxn>
                  <a:cxn ang="0">
                    <a:pos x="T2" y="T3"/>
                  </a:cxn>
                  <a:cxn ang="0">
                    <a:pos x="T4" y="T5"/>
                  </a:cxn>
                  <a:cxn ang="0">
                    <a:pos x="T6" y="T7"/>
                  </a:cxn>
                  <a:cxn ang="0">
                    <a:pos x="T8" y="T9"/>
                  </a:cxn>
                </a:cxnLst>
                <a:rect l="0" t="0" r="r" b="b"/>
                <a:pathLst>
                  <a:path w="4" h="3">
                    <a:moveTo>
                      <a:pt x="3" y="2"/>
                    </a:moveTo>
                    <a:cubicBezTo>
                      <a:pt x="3" y="1"/>
                      <a:pt x="3" y="1"/>
                      <a:pt x="4" y="0"/>
                    </a:cubicBezTo>
                    <a:cubicBezTo>
                      <a:pt x="3" y="0"/>
                      <a:pt x="2" y="0"/>
                      <a:pt x="1" y="0"/>
                    </a:cubicBezTo>
                    <a:cubicBezTo>
                      <a:pt x="1" y="0"/>
                      <a:pt x="0" y="1"/>
                      <a:pt x="0" y="1"/>
                    </a:cubicBezTo>
                    <a:cubicBezTo>
                      <a:pt x="1" y="2"/>
                      <a:pt x="2" y="3"/>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0" name="Freeform 578">
                <a:extLst>
                  <a:ext uri="{FF2B5EF4-FFF2-40B4-BE49-F238E27FC236}">
                    <a16:creationId xmlns:a16="http://schemas.microsoft.com/office/drawing/2014/main" id="{F0E51784-CA80-47DF-A76A-BFA274922295}"/>
                  </a:ext>
                </a:extLst>
              </p:cNvPr>
              <p:cNvSpPr>
                <a:spLocks/>
              </p:cNvSpPr>
              <p:nvPr/>
            </p:nvSpPr>
            <p:spPr bwMode="auto">
              <a:xfrm>
                <a:off x="3619" y="3631"/>
                <a:ext cx="1" cy="1"/>
              </a:xfrm>
              <a:custGeom>
                <a:avLst/>
                <a:gdLst>
                  <a:gd name="T0" fmla="*/ 1 w 1"/>
                  <a:gd name="T1" fmla="*/ 0 h 2"/>
                  <a:gd name="T2" fmla="*/ 0 w 1"/>
                  <a:gd name="T3" fmla="*/ 1 h 2"/>
                  <a:gd name="T4" fmla="*/ 0 w 1"/>
                  <a:gd name="T5" fmla="*/ 2 h 2"/>
                  <a:gd name="T6" fmla="*/ 1 w 1"/>
                  <a:gd name="T7" fmla="*/ 2 h 2"/>
                  <a:gd name="T8" fmla="*/ 1 w 1"/>
                  <a:gd name="T9" fmla="*/ 0 h 2"/>
                </a:gdLst>
                <a:ahLst/>
                <a:cxnLst>
                  <a:cxn ang="0">
                    <a:pos x="T0" y="T1"/>
                  </a:cxn>
                  <a:cxn ang="0">
                    <a:pos x="T2" y="T3"/>
                  </a:cxn>
                  <a:cxn ang="0">
                    <a:pos x="T4" y="T5"/>
                  </a:cxn>
                  <a:cxn ang="0">
                    <a:pos x="T6" y="T7"/>
                  </a:cxn>
                  <a:cxn ang="0">
                    <a:pos x="T8" y="T9"/>
                  </a:cxn>
                </a:cxnLst>
                <a:rect l="0" t="0" r="r" b="b"/>
                <a:pathLst>
                  <a:path w="1" h="2">
                    <a:moveTo>
                      <a:pt x="1" y="0"/>
                    </a:moveTo>
                    <a:cubicBezTo>
                      <a:pt x="0" y="1"/>
                      <a:pt x="0" y="1"/>
                      <a:pt x="0" y="1"/>
                    </a:cubicBezTo>
                    <a:cubicBezTo>
                      <a:pt x="0" y="1"/>
                      <a:pt x="0" y="2"/>
                      <a:pt x="0" y="2"/>
                    </a:cubicBezTo>
                    <a:cubicBezTo>
                      <a:pt x="0" y="2"/>
                      <a:pt x="0" y="2"/>
                      <a:pt x="1" y="2"/>
                    </a:cubicBezTo>
                    <a:cubicBezTo>
                      <a:pt x="1" y="1"/>
                      <a:pt x="1"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1" name="Freeform 579">
                <a:extLst>
                  <a:ext uri="{FF2B5EF4-FFF2-40B4-BE49-F238E27FC236}">
                    <a16:creationId xmlns:a16="http://schemas.microsoft.com/office/drawing/2014/main" id="{180DACE8-3F54-4A31-A1B7-8FA32F30B93C}"/>
                  </a:ext>
                </a:extLst>
              </p:cNvPr>
              <p:cNvSpPr>
                <a:spLocks/>
              </p:cNvSpPr>
              <p:nvPr/>
            </p:nvSpPr>
            <p:spPr bwMode="auto">
              <a:xfrm>
                <a:off x="4474" y="3665"/>
                <a:ext cx="1" cy="1"/>
              </a:xfrm>
              <a:custGeom>
                <a:avLst/>
                <a:gdLst>
                  <a:gd name="T0" fmla="*/ 2 w 2"/>
                  <a:gd name="T1" fmla="*/ 2 h 2"/>
                  <a:gd name="T2" fmla="*/ 2 w 2"/>
                  <a:gd name="T3" fmla="*/ 1 h 2"/>
                  <a:gd name="T4" fmla="*/ 1 w 2"/>
                  <a:gd name="T5" fmla="*/ 0 h 2"/>
                  <a:gd name="T6" fmla="*/ 0 w 2"/>
                  <a:gd name="T7" fmla="*/ 0 h 2"/>
                  <a:gd name="T8" fmla="*/ 2 w 2"/>
                  <a:gd name="T9" fmla="*/ 2 h 2"/>
                </a:gdLst>
                <a:ahLst/>
                <a:cxnLst>
                  <a:cxn ang="0">
                    <a:pos x="T0" y="T1"/>
                  </a:cxn>
                  <a:cxn ang="0">
                    <a:pos x="T2" y="T3"/>
                  </a:cxn>
                  <a:cxn ang="0">
                    <a:pos x="T4" y="T5"/>
                  </a:cxn>
                  <a:cxn ang="0">
                    <a:pos x="T6" y="T7"/>
                  </a:cxn>
                  <a:cxn ang="0">
                    <a:pos x="T8" y="T9"/>
                  </a:cxn>
                </a:cxnLst>
                <a:rect l="0" t="0" r="r" b="b"/>
                <a:pathLst>
                  <a:path w="2" h="2">
                    <a:moveTo>
                      <a:pt x="2" y="2"/>
                    </a:moveTo>
                    <a:cubicBezTo>
                      <a:pt x="2" y="2"/>
                      <a:pt x="2" y="1"/>
                      <a:pt x="2" y="1"/>
                    </a:cubicBezTo>
                    <a:cubicBezTo>
                      <a:pt x="2" y="0"/>
                      <a:pt x="2" y="0"/>
                      <a:pt x="1" y="0"/>
                    </a:cubicBezTo>
                    <a:cubicBezTo>
                      <a:pt x="1" y="0"/>
                      <a:pt x="0" y="0"/>
                      <a:pt x="0" y="0"/>
                    </a:cubicBezTo>
                    <a:cubicBezTo>
                      <a:pt x="0" y="2"/>
                      <a:pt x="0" y="2"/>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2" name="Freeform 580">
                <a:extLst>
                  <a:ext uri="{FF2B5EF4-FFF2-40B4-BE49-F238E27FC236}">
                    <a16:creationId xmlns:a16="http://schemas.microsoft.com/office/drawing/2014/main" id="{6CC53675-2649-48F3-B267-E71B3741BABC}"/>
                  </a:ext>
                </a:extLst>
              </p:cNvPr>
              <p:cNvSpPr>
                <a:spLocks/>
              </p:cNvSpPr>
              <p:nvPr/>
            </p:nvSpPr>
            <p:spPr bwMode="auto">
              <a:xfrm>
                <a:off x="4475" y="3676"/>
                <a:ext cx="1" cy="1"/>
              </a:xfrm>
              <a:custGeom>
                <a:avLst/>
                <a:gdLst>
                  <a:gd name="T0" fmla="*/ 0 w 3"/>
                  <a:gd name="T1" fmla="*/ 2 h 2"/>
                  <a:gd name="T2" fmla="*/ 3 w 3"/>
                  <a:gd name="T3" fmla="*/ 1 h 2"/>
                  <a:gd name="T4" fmla="*/ 2 w 3"/>
                  <a:gd name="T5" fmla="*/ 0 h 2"/>
                  <a:gd name="T6" fmla="*/ 0 w 3"/>
                  <a:gd name="T7" fmla="*/ 1 h 2"/>
                  <a:gd name="T8" fmla="*/ 0 w 3"/>
                  <a:gd name="T9" fmla="*/ 2 h 2"/>
                </a:gdLst>
                <a:ahLst/>
                <a:cxnLst>
                  <a:cxn ang="0">
                    <a:pos x="T0" y="T1"/>
                  </a:cxn>
                  <a:cxn ang="0">
                    <a:pos x="T2" y="T3"/>
                  </a:cxn>
                  <a:cxn ang="0">
                    <a:pos x="T4" y="T5"/>
                  </a:cxn>
                  <a:cxn ang="0">
                    <a:pos x="T6" y="T7"/>
                  </a:cxn>
                  <a:cxn ang="0">
                    <a:pos x="T8" y="T9"/>
                  </a:cxn>
                </a:cxnLst>
                <a:rect l="0" t="0" r="r" b="b"/>
                <a:pathLst>
                  <a:path w="3" h="2">
                    <a:moveTo>
                      <a:pt x="0" y="2"/>
                    </a:moveTo>
                    <a:cubicBezTo>
                      <a:pt x="1" y="2"/>
                      <a:pt x="2" y="2"/>
                      <a:pt x="3" y="1"/>
                    </a:cubicBezTo>
                    <a:cubicBezTo>
                      <a:pt x="3" y="1"/>
                      <a:pt x="2" y="0"/>
                      <a:pt x="2" y="0"/>
                    </a:cubicBezTo>
                    <a:cubicBezTo>
                      <a:pt x="1" y="0"/>
                      <a:pt x="0" y="0"/>
                      <a:pt x="0" y="1"/>
                    </a:cubicBezTo>
                    <a:cubicBezTo>
                      <a:pt x="0" y="1"/>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3" name="Freeform 581">
                <a:extLst>
                  <a:ext uri="{FF2B5EF4-FFF2-40B4-BE49-F238E27FC236}">
                    <a16:creationId xmlns:a16="http://schemas.microsoft.com/office/drawing/2014/main" id="{7DB6FA52-80F2-41A5-92E7-E93186C1FA41}"/>
                  </a:ext>
                </a:extLst>
              </p:cNvPr>
              <p:cNvSpPr>
                <a:spLocks/>
              </p:cNvSpPr>
              <p:nvPr/>
            </p:nvSpPr>
            <p:spPr bwMode="auto">
              <a:xfrm>
                <a:off x="4479" y="3685"/>
                <a:ext cx="0" cy="1"/>
              </a:xfrm>
              <a:custGeom>
                <a:avLst/>
                <a:gdLst>
                  <a:gd name="T0" fmla="*/ 0 h 1"/>
                  <a:gd name="T1" fmla="*/ 0 h 1"/>
                  <a:gd name="T2" fmla="*/ 1 h 1"/>
                  <a:gd name="T3" fmla="*/ 0 h 1"/>
                </a:gdLst>
                <a:ahLst/>
                <a:cxnLst>
                  <a:cxn ang="0">
                    <a:pos x="0" y="T0"/>
                  </a:cxn>
                  <a:cxn ang="0">
                    <a:pos x="0" y="T1"/>
                  </a:cxn>
                  <a:cxn ang="0">
                    <a:pos x="0" y="T2"/>
                  </a:cxn>
                  <a:cxn ang="0">
                    <a:pos x="0" y="T3"/>
                  </a:cxn>
                </a:cxnLst>
                <a:rect l="0" t="0" r="r" b="b"/>
                <a:pathLst>
                  <a:path h="1">
                    <a:moveTo>
                      <a:pt x="0" y="0"/>
                    </a:moveTo>
                    <a:lnTo>
                      <a:pt x="0" y="0"/>
                    </a:lnTo>
                    <a:lnTo>
                      <a:pt x="0" y="1"/>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4" name="Freeform 582">
                <a:extLst>
                  <a:ext uri="{FF2B5EF4-FFF2-40B4-BE49-F238E27FC236}">
                    <a16:creationId xmlns:a16="http://schemas.microsoft.com/office/drawing/2014/main" id="{02983FE5-A3F6-4470-854E-5AE4738DEC27}"/>
                  </a:ext>
                </a:extLst>
              </p:cNvPr>
              <p:cNvSpPr>
                <a:spLocks/>
              </p:cNvSpPr>
              <p:nvPr/>
            </p:nvSpPr>
            <p:spPr bwMode="auto">
              <a:xfrm>
                <a:off x="4468" y="3708"/>
                <a:ext cx="2" cy="2"/>
              </a:xfrm>
              <a:custGeom>
                <a:avLst/>
                <a:gdLst>
                  <a:gd name="T0" fmla="*/ 2 w 4"/>
                  <a:gd name="T1" fmla="*/ 0 h 3"/>
                  <a:gd name="T2" fmla="*/ 1 w 4"/>
                  <a:gd name="T3" fmla="*/ 2 h 3"/>
                  <a:gd name="T4" fmla="*/ 2 w 4"/>
                  <a:gd name="T5" fmla="*/ 3 h 3"/>
                  <a:gd name="T6" fmla="*/ 3 w 4"/>
                  <a:gd name="T7" fmla="*/ 1 h 3"/>
                  <a:gd name="T8" fmla="*/ 2 w 4"/>
                  <a:gd name="T9" fmla="*/ 0 h 3"/>
                </a:gdLst>
                <a:ahLst/>
                <a:cxnLst>
                  <a:cxn ang="0">
                    <a:pos x="T0" y="T1"/>
                  </a:cxn>
                  <a:cxn ang="0">
                    <a:pos x="T2" y="T3"/>
                  </a:cxn>
                  <a:cxn ang="0">
                    <a:pos x="T4" y="T5"/>
                  </a:cxn>
                  <a:cxn ang="0">
                    <a:pos x="T6" y="T7"/>
                  </a:cxn>
                  <a:cxn ang="0">
                    <a:pos x="T8" y="T9"/>
                  </a:cxn>
                </a:cxnLst>
                <a:rect l="0" t="0" r="r" b="b"/>
                <a:pathLst>
                  <a:path w="4" h="3">
                    <a:moveTo>
                      <a:pt x="2" y="0"/>
                    </a:moveTo>
                    <a:cubicBezTo>
                      <a:pt x="1" y="0"/>
                      <a:pt x="0" y="1"/>
                      <a:pt x="1" y="2"/>
                    </a:cubicBezTo>
                    <a:cubicBezTo>
                      <a:pt x="1" y="2"/>
                      <a:pt x="2" y="3"/>
                      <a:pt x="2" y="3"/>
                    </a:cubicBezTo>
                    <a:cubicBezTo>
                      <a:pt x="3" y="3"/>
                      <a:pt x="4" y="2"/>
                      <a:pt x="3" y="1"/>
                    </a:cubicBezTo>
                    <a:cubicBezTo>
                      <a:pt x="3"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5" name="Freeform 583">
                <a:extLst>
                  <a:ext uri="{FF2B5EF4-FFF2-40B4-BE49-F238E27FC236}">
                    <a16:creationId xmlns:a16="http://schemas.microsoft.com/office/drawing/2014/main" id="{92F7B907-C55B-4133-A241-0A90005107A9}"/>
                  </a:ext>
                </a:extLst>
              </p:cNvPr>
              <p:cNvSpPr>
                <a:spLocks/>
              </p:cNvSpPr>
              <p:nvPr/>
            </p:nvSpPr>
            <p:spPr bwMode="auto">
              <a:xfrm>
                <a:off x="4294" y="3883"/>
                <a:ext cx="2" cy="2"/>
              </a:xfrm>
              <a:custGeom>
                <a:avLst/>
                <a:gdLst>
                  <a:gd name="T0" fmla="*/ 1 w 4"/>
                  <a:gd name="T1" fmla="*/ 1 h 4"/>
                  <a:gd name="T2" fmla="*/ 0 w 4"/>
                  <a:gd name="T3" fmla="*/ 2 h 4"/>
                  <a:gd name="T4" fmla="*/ 3 w 4"/>
                  <a:gd name="T5" fmla="*/ 3 h 4"/>
                  <a:gd name="T6" fmla="*/ 4 w 4"/>
                  <a:gd name="T7" fmla="*/ 2 h 4"/>
                  <a:gd name="T8" fmla="*/ 1 w 4"/>
                  <a:gd name="T9" fmla="*/ 1 h 4"/>
                </a:gdLst>
                <a:ahLst/>
                <a:cxnLst>
                  <a:cxn ang="0">
                    <a:pos x="T0" y="T1"/>
                  </a:cxn>
                  <a:cxn ang="0">
                    <a:pos x="T2" y="T3"/>
                  </a:cxn>
                  <a:cxn ang="0">
                    <a:pos x="T4" y="T5"/>
                  </a:cxn>
                  <a:cxn ang="0">
                    <a:pos x="T6" y="T7"/>
                  </a:cxn>
                  <a:cxn ang="0">
                    <a:pos x="T8" y="T9"/>
                  </a:cxn>
                </a:cxnLst>
                <a:rect l="0" t="0" r="r" b="b"/>
                <a:pathLst>
                  <a:path w="4" h="4">
                    <a:moveTo>
                      <a:pt x="1" y="1"/>
                    </a:moveTo>
                    <a:cubicBezTo>
                      <a:pt x="1" y="1"/>
                      <a:pt x="0" y="2"/>
                      <a:pt x="0" y="2"/>
                    </a:cubicBezTo>
                    <a:cubicBezTo>
                      <a:pt x="1" y="3"/>
                      <a:pt x="2" y="4"/>
                      <a:pt x="3" y="3"/>
                    </a:cubicBezTo>
                    <a:cubicBezTo>
                      <a:pt x="3" y="3"/>
                      <a:pt x="4" y="2"/>
                      <a:pt x="4" y="2"/>
                    </a:cubicBezTo>
                    <a:cubicBezTo>
                      <a:pt x="4" y="1"/>
                      <a:pt x="3"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6" name="Freeform 584">
                <a:extLst>
                  <a:ext uri="{FF2B5EF4-FFF2-40B4-BE49-F238E27FC236}">
                    <a16:creationId xmlns:a16="http://schemas.microsoft.com/office/drawing/2014/main" id="{DD6F0C71-F05F-4501-9D04-A35C22F71CC1}"/>
                  </a:ext>
                </a:extLst>
              </p:cNvPr>
              <p:cNvSpPr>
                <a:spLocks/>
              </p:cNvSpPr>
              <p:nvPr/>
            </p:nvSpPr>
            <p:spPr bwMode="auto">
              <a:xfrm>
                <a:off x="3277" y="3120"/>
                <a:ext cx="1" cy="1"/>
              </a:xfrm>
              <a:custGeom>
                <a:avLst/>
                <a:gdLst>
                  <a:gd name="T0" fmla="*/ 2 w 3"/>
                  <a:gd name="T1" fmla="*/ 0 h 2"/>
                  <a:gd name="T2" fmla="*/ 1 w 3"/>
                  <a:gd name="T3" fmla="*/ 0 h 2"/>
                  <a:gd name="T4" fmla="*/ 2 w 3"/>
                  <a:gd name="T5" fmla="*/ 2 h 2"/>
                  <a:gd name="T6" fmla="*/ 3 w 3"/>
                  <a:gd name="T7" fmla="*/ 1 h 2"/>
                  <a:gd name="T8" fmla="*/ 2 w 3"/>
                  <a:gd name="T9" fmla="*/ 0 h 2"/>
                </a:gdLst>
                <a:ahLst/>
                <a:cxnLst>
                  <a:cxn ang="0">
                    <a:pos x="T0" y="T1"/>
                  </a:cxn>
                  <a:cxn ang="0">
                    <a:pos x="T2" y="T3"/>
                  </a:cxn>
                  <a:cxn ang="0">
                    <a:pos x="T4" y="T5"/>
                  </a:cxn>
                  <a:cxn ang="0">
                    <a:pos x="T6" y="T7"/>
                  </a:cxn>
                  <a:cxn ang="0">
                    <a:pos x="T8" y="T9"/>
                  </a:cxn>
                </a:cxnLst>
                <a:rect l="0" t="0" r="r" b="b"/>
                <a:pathLst>
                  <a:path w="3" h="2">
                    <a:moveTo>
                      <a:pt x="2" y="0"/>
                    </a:moveTo>
                    <a:cubicBezTo>
                      <a:pt x="2" y="0"/>
                      <a:pt x="1" y="0"/>
                      <a:pt x="1" y="0"/>
                    </a:cubicBezTo>
                    <a:cubicBezTo>
                      <a:pt x="0" y="1"/>
                      <a:pt x="0" y="2"/>
                      <a:pt x="2" y="2"/>
                    </a:cubicBezTo>
                    <a:cubicBezTo>
                      <a:pt x="2" y="2"/>
                      <a:pt x="2" y="1"/>
                      <a:pt x="3" y="1"/>
                    </a:cubicBezTo>
                    <a:cubicBezTo>
                      <a:pt x="3"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7" name="Freeform 585">
                <a:extLst>
                  <a:ext uri="{FF2B5EF4-FFF2-40B4-BE49-F238E27FC236}">
                    <a16:creationId xmlns:a16="http://schemas.microsoft.com/office/drawing/2014/main" id="{9646E6FB-0F1D-4055-B9B2-B5E3E9DE77E3}"/>
                  </a:ext>
                </a:extLst>
              </p:cNvPr>
              <p:cNvSpPr>
                <a:spLocks/>
              </p:cNvSpPr>
              <p:nvPr/>
            </p:nvSpPr>
            <p:spPr bwMode="auto">
              <a:xfrm>
                <a:off x="3600" y="2940"/>
                <a:ext cx="2" cy="1"/>
              </a:xfrm>
              <a:custGeom>
                <a:avLst/>
                <a:gdLst>
                  <a:gd name="T0" fmla="*/ 3 w 4"/>
                  <a:gd name="T1" fmla="*/ 0 h 2"/>
                  <a:gd name="T2" fmla="*/ 2 w 4"/>
                  <a:gd name="T3" fmla="*/ 0 h 2"/>
                  <a:gd name="T4" fmla="*/ 0 w 4"/>
                  <a:gd name="T5" fmla="*/ 2 h 2"/>
                  <a:gd name="T6" fmla="*/ 3 w 4"/>
                  <a:gd name="T7" fmla="*/ 2 h 2"/>
                  <a:gd name="T8" fmla="*/ 3 w 4"/>
                  <a:gd name="T9" fmla="*/ 0 h 2"/>
                </a:gdLst>
                <a:ahLst/>
                <a:cxnLst>
                  <a:cxn ang="0">
                    <a:pos x="T0" y="T1"/>
                  </a:cxn>
                  <a:cxn ang="0">
                    <a:pos x="T2" y="T3"/>
                  </a:cxn>
                  <a:cxn ang="0">
                    <a:pos x="T4" y="T5"/>
                  </a:cxn>
                  <a:cxn ang="0">
                    <a:pos x="T6" y="T7"/>
                  </a:cxn>
                  <a:cxn ang="0">
                    <a:pos x="T8" y="T9"/>
                  </a:cxn>
                </a:cxnLst>
                <a:rect l="0" t="0" r="r" b="b"/>
                <a:pathLst>
                  <a:path w="4" h="2">
                    <a:moveTo>
                      <a:pt x="3" y="0"/>
                    </a:moveTo>
                    <a:cubicBezTo>
                      <a:pt x="3" y="0"/>
                      <a:pt x="2" y="0"/>
                      <a:pt x="2" y="0"/>
                    </a:cubicBezTo>
                    <a:cubicBezTo>
                      <a:pt x="1" y="1"/>
                      <a:pt x="1" y="2"/>
                      <a:pt x="0" y="2"/>
                    </a:cubicBezTo>
                    <a:cubicBezTo>
                      <a:pt x="1" y="2"/>
                      <a:pt x="2" y="2"/>
                      <a:pt x="3" y="2"/>
                    </a:cubicBezTo>
                    <a:cubicBezTo>
                      <a:pt x="4" y="2"/>
                      <a:pt x="4" y="1"/>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8" name="Freeform 586">
                <a:extLst>
                  <a:ext uri="{FF2B5EF4-FFF2-40B4-BE49-F238E27FC236}">
                    <a16:creationId xmlns:a16="http://schemas.microsoft.com/office/drawing/2014/main" id="{8A1F161D-DBCF-4FC7-AD5B-EC23E3A42735}"/>
                  </a:ext>
                </a:extLst>
              </p:cNvPr>
              <p:cNvSpPr>
                <a:spLocks/>
              </p:cNvSpPr>
              <p:nvPr/>
            </p:nvSpPr>
            <p:spPr bwMode="auto">
              <a:xfrm>
                <a:off x="3600" y="2941"/>
                <a:ext cx="0" cy="1"/>
              </a:xfrm>
              <a:custGeom>
                <a:avLst/>
                <a:gdLst>
                  <a:gd name="T0" fmla="*/ 0 h 1"/>
                  <a:gd name="T1" fmla="*/ 0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1"/>
                      <a:pt x="0" y="1"/>
                    </a:cubicBezTo>
                    <a:cubicBezTo>
                      <a:pt x="0" y="1"/>
                      <a:pt x="0" y="1"/>
                      <a:pt x="0" y="1"/>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9" name="Freeform 587">
                <a:extLst>
                  <a:ext uri="{FF2B5EF4-FFF2-40B4-BE49-F238E27FC236}">
                    <a16:creationId xmlns:a16="http://schemas.microsoft.com/office/drawing/2014/main" id="{16578299-379B-4382-B19D-3017E9326550}"/>
                  </a:ext>
                </a:extLst>
              </p:cNvPr>
              <p:cNvSpPr>
                <a:spLocks/>
              </p:cNvSpPr>
              <p:nvPr/>
            </p:nvSpPr>
            <p:spPr bwMode="auto">
              <a:xfrm>
                <a:off x="3409" y="2938"/>
                <a:ext cx="1" cy="1"/>
              </a:xfrm>
              <a:custGeom>
                <a:avLst/>
                <a:gdLst>
                  <a:gd name="T0" fmla="*/ 0 w 2"/>
                  <a:gd name="T1" fmla="*/ 1 h 3"/>
                  <a:gd name="T2" fmla="*/ 1 w 2"/>
                  <a:gd name="T3" fmla="*/ 3 h 3"/>
                  <a:gd name="T4" fmla="*/ 2 w 2"/>
                  <a:gd name="T5" fmla="*/ 2 h 3"/>
                  <a:gd name="T6" fmla="*/ 0 w 2"/>
                  <a:gd name="T7" fmla="*/ 1 h 3"/>
                </a:gdLst>
                <a:ahLst/>
                <a:cxnLst>
                  <a:cxn ang="0">
                    <a:pos x="T0" y="T1"/>
                  </a:cxn>
                  <a:cxn ang="0">
                    <a:pos x="T2" y="T3"/>
                  </a:cxn>
                  <a:cxn ang="0">
                    <a:pos x="T4" y="T5"/>
                  </a:cxn>
                  <a:cxn ang="0">
                    <a:pos x="T6" y="T7"/>
                  </a:cxn>
                </a:cxnLst>
                <a:rect l="0" t="0" r="r" b="b"/>
                <a:pathLst>
                  <a:path w="2" h="3">
                    <a:moveTo>
                      <a:pt x="0" y="1"/>
                    </a:moveTo>
                    <a:cubicBezTo>
                      <a:pt x="0" y="2"/>
                      <a:pt x="1" y="2"/>
                      <a:pt x="1" y="3"/>
                    </a:cubicBezTo>
                    <a:cubicBezTo>
                      <a:pt x="1" y="2"/>
                      <a:pt x="1" y="2"/>
                      <a:pt x="2" y="2"/>
                    </a:cubicBezTo>
                    <a:cubicBezTo>
                      <a:pt x="1" y="0"/>
                      <a:pt x="1"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0" name="Freeform 588">
                <a:extLst>
                  <a:ext uri="{FF2B5EF4-FFF2-40B4-BE49-F238E27FC236}">
                    <a16:creationId xmlns:a16="http://schemas.microsoft.com/office/drawing/2014/main" id="{8DD4C9FE-944D-4B33-9D42-B80A17ECDFF9}"/>
                  </a:ext>
                </a:extLst>
              </p:cNvPr>
              <p:cNvSpPr>
                <a:spLocks/>
              </p:cNvSpPr>
              <p:nvPr/>
            </p:nvSpPr>
            <p:spPr bwMode="auto">
              <a:xfrm>
                <a:off x="2911" y="3983"/>
                <a:ext cx="1" cy="0"/>
              </a:xfrm>
              <a:custGeom>
                <a:avLst/>
                <a:gdLst>
                  <a:gd name="T0" fmla="*/ 2 w 3"/>
                  <a:gd name="T1" fmla="*/ 1 h 1"/>
                  <a:gd name="T2" fmla="*/ 3 w 3"/>
                  <a:gd name="T3" fmla="*/ 0 h 1"/>
                  <a:gd name="T4" fmla="*/ 2 w 3"/>
                  <a:gd name="T5" fmla="*/ 0 h 1"/>
                  <a:gd name="T6" fmla="*/ 2 w 3"/>
                  <a:gd name="T7" fmla="*/ 1 h 1"/>
                </a:gdLst>
                <a:ahLst/>
                <a:cxnLst>
                  <a:cxn ang="0">
                    <a:pos x="T0" y="T1"/>
                  </a:cxn>
                  <a:cxn ang="0">
                    <a:pos x="T2" y="T3"/>
                  </a:cxn>
                  <a:cxn ang="0">
                    <a:pos x="T4" y="T5"/>
                  </a:cxn>
                  <a:cxn ang="0">
                    <a:pos x="T6" y="T7"/>
                  </a:cxn>
                </a:cxnLst>
                <a:rect l="0" t="0" r="r" b="b"/>
                <a:pathLst>
                  <a:path w="3" h="1">
                    <a:moveTo>
                      <a:pt x="2" y="1"/>
                    </a:moveTo>
                    <a:cubicBezTo>
                      <a:pt x="2" y="1"/>
                      <a:pt x="2" y="1"/>
                      <a:pt x="3" y="0"/>
                    </a:cubicBezTo>
                    <a:cubicBezTo>
                      <a:pt x="2" y="0"/>
                      <a:pt x="2" y="0"/>
                      <a:pt x="2" y="0"/>
                    </a:cubicBezTo>
                    <a:cubicBezTo>
                      <a:pt x="0" y="0"/>
                      <a:pt x="0"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1" name="Freeform 589">
                <a:extLst>
                  <a:ext uri="{FF2B5EF4-FFF2-40B4-BE49-F238E27FC236}">
                    <a16:creationId xmlns:a16="http://schemas.microsoft.com/office/drawing/2014/main" id="{8611BAA2-C470-40ED-9DED-C86FDAA056E3}"/>
                  </a:ext>
                </a:extLst>
              </p:cNvPr>
              <p:cNvSpPr>
                <a:spLocks/>
              </p:cNvSpPr>
              <p:nvPr/>
            </p:nvSpPr>
            <p:spPr bwMode="auto">
              <a:xfrm>
                <a:off x="3014" y="2891"/>
                <a:ext cx="0" cy="1"/>
              </a:xfrm>
              <a:custGeom>
                <a:avLst/>
                <a:gdLst>
                  <a:gd name="T0" fmla="*/ 0 w 1"/>
                  <a:gd name="T1" fmla="*/ 0 h 2"/>
                  <a:gd name="T2" fmla="*/ 1 w 1"/>
                  <a:gd name="T3" fmla="*/ 2 h 2"/>
                  <a:gd name="T4" fmla="*/ 1 w 1"/>
                  <a:gd name="T5" fmla="*/ 0 h 2"/>
                  <a:gd name="T6" fmla="*/ 0 w 1"/>
                  <a:gd name="T7" fmla="*/ 0 h 2"/>
                </a:gdLst>
                <a:ahLst/>
                <a:cxnLst>
                  <a:cxn ang="0">
                    <a:pos x="T0" y="T1"/>
                  </a:cxn>
                  <a:cxn ang="0">
                    <a:pos x="T2" y="T3"/>
                  </a:cxn>
                  <a:cxn ang="0">
                    <a:pos x="T4" y="T5"/>
                  </a:cxn>
                  <a:cxn ang="0">
                    <a:pos x="T6" y="T7"/>
                  </a:cxn>
                </a:cxnLst>
                <a:rect l="0" t="0" r="r" b="b"/>
                <a:pathLst>
                  <a:path w="1" h="2">
                    <a:moveTo>
                      <a:pt x="0" y="0"/>
                    </a:moveTo>
                    <a:cubicBezTo>
                      <a:pt x="0" y="1"/>
                      <a:pt x="0" y="2"/>
                      <a:pt x="1" y="2"/>
                    </a:cubicBezTo>
                    <a:cubicBezTo>
                      <a:pt x="1" y="1"/>
                      <a:pt x="1" y="1"/>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2" name="Freeform 590">
                <a:extLst>
                  <a:ext uri="{FF2B5EF4-FFF2-40B4-BE49-F238E27FC236}">
                    <a16:creationId xmlns:a16="http://schemas.microsoft.com/office/drawing/2014/main" id="{7BD837DF-3E43-4157-877A-5BF96A027BAB}"/>
                  </a:ext>
                </a:extLst>
              </p:cNvPr>
              <p:cNvSpPr>
                <a:spLocks/>
              </p:cNvSpPr>
              <p:nvPr/>
            </p:nvSpPr>
            <p:spPr bwMode="auto">
              <a:xfrm>
                <a:off x="2859" y="2913"/>
                <a:ext cx="0" cy="0"/>
              </a:xfrm>
              <a:custGeom>
                <a:avLst/>
                <a:gdLst>
                  <a:gd name="T0" fmla="*/ 0 h 1"/>
                  <a:gd name="T1" fmla="*/ 0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1"/>
                      <a:pt x="0" y="1"/>
                      <a:pt x="0" y="1"/>
                    </a:cubicBezTo>
                    <a:cubicBezTo>
                      <a:pt x="0" y="1"/>
                      <a:pt x="0" y="1"/>
                      <a:pt x="0" y="1"/>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3" name="Freeform 591">
                <a:extLst>
                  <a:ext uri="{FF2B5EF4-FFF2-40B4-BE49-F238E27FC236}">
                    <a16:creationId xmlns:a16="http://schemas.microsoft.com/office/drawing/2014/main" id="{29EDB456-BA44-476B-8700-FCEBD5F6E926}"/>
                  </a:ext>
                </a:extLst>
              </p:cNvPr>
              <p:cNvSpPr>
                <a:spLocks/>
              </p:cNvSpPr>
              <p:nvPr/>
            </p:nvSpPr>
            <p:spPr bwMode="auto">
              <a:xfrm>
                <a:off x="4278" y="2916"/>
                <a:ext cx="0" cy="0"/>
              </a:xfrm>
              <a:custGeom>
                <a:avLst/>
                <a:gdLst>
                  <a:gd name="T0" fmla="*/ 1 w 1"/>
                  <a:gd name="T1" fmla="*/ 0 h 1"/>
                  <a:gd name="T2" fmla="*/ 0 w 1"/>
                  <a:gd name="T3" fmla="*/ 1 h 1"/>
                  <a:gd name="T4" fmla="*/ 1 w 1"/>
                  <a:gd name="T5" fmla="*/ 0 h 1"/>
                  <a:gd name="T6" fmla="*/ 1 w 1"/>
                  <a:gd name="T7" fmla="*/ 0 h 1"/>
                </a:gdLst>
                <a:ahLst/>
                <a:cxnLst>
                  <a:cxn ang="0">
                    <a:pos x="T0" y="T1"/>
                  </a:cxn>
                  <a:cxn ang="0">
                    <a:pos x="T2" y="T3"/>
                  </a:cxn>
                  <a:cxn ang="0">
                    <a:pos x="T4" y="T5"/>
                  </a:cxn>
                  <a:cxn ang="0">
                    <a:pos x="T6" y="T7"/>
                  </a:cxn>
                </a:cxnLst>
                <a:rect l="0" t="0" r="r" b="b"/>
                <a:pathLst>
                  <a:path w="1" h="1">
                    <a:moveTo>
                      <a:pt x="1" y="0"/>
                    </a:moveTo>
                    <a:cubicBezTo>
                      <a:pt x="1" y="0"/>
                      <a:pt x="1" y="0"/>
                      <a:pt x="0" y="1"/>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4" name="Freeform 592">
                <a:extLst>
                  <a:ext uri="{FF2B5EF4-FFF2-40B4-BE49-F238E27FC236}">
                    <a16:creationId xmlns:a16="http://schemas.microsoft.com/office/drawing/2014/main" id="{51724166-93F3-4DC6-A350-7D55817284AD}"/>
                  </a:ext>
                </a:extLst>
              </p:cNvPr>
              <p:cNvSpPr>
                <a:spLocks/>
              </p:cNvSpPr>
              <p:nvPr/>
            </p:nvSpPr>
            <p:spPr bwMode="auto">
              <a:xfrm>
                <a:off x="4277" y="2916"/>
                <a:ext cx="1"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0" y="0"/>
                    </a:cubicBezTo>
                    <a:cubicBezTo>
                      <a:pt x="0" y="0"/>
                      <a:pt x="0" y="0"/>
                      <a:pt x="0" y="0"/>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5" name="Freeform 593">
                <a:extLst>
                  <a:ext uri="{FF2B5EF4-FFF2-40B4-BE49-F238E27FC236}">
                    <a16:creationId xmlns:a16="http://schemas.microsoft.com/office/drawing/2014/main" id="{CDEC26C3-8201-4FD4-8FF6-2F02BAEEE7CF}"/>
                  </a:ext>
                </a:extLst>
              </p:cNvPr>
              <p:cNvSpPr>
                <a:spLocks/>
              </p:cNvSpPr>
              <p:nvPr/>
            </p:nvSpPr>
            <p:spPr bwMode="auto">
              <a:xfrm>
                <a:off x="3426" y="2929"/>
                <a:ext cx="0" cy="1"/>
              </a:xfrm>
              <a:custGeom>
                <a:avLst/>
                <a:gdLst>
                  <a:gd name="T0" fmla="*/ 1 w 1"/>
                  <a:gd name="T1" fmla="*/ 0 h 1"/>
                  <a:gd name="T2" fmla="*/ 0 w 1"/>
                  <a:gd name="T3" fmla="*/ 0 h 1"/>
                  <a:gd name="T4" fmla="*/ 0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1" y="0"/>
                      <a:pt x="0" y="0"/>
                      <a:pt x="0" y="0"/>
                    </a:cubicBezTo>
                    <a:cubicBezTo>
                      <a:pt x="0" y="0"/>
                      <a:pt x="0" y="0"/>
                      <a:pt x="0" y="1"/>
                    </a:cubicBezTo>
                    <a:cubicBezTo>
                      <a:pt x="0" y="1"/>
                      <a:pt x="0" y="1"/>
                      <a:pt x="1" y="1"/>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6" name="Freeform 594">
                <a:extLst>
                  <a:ext uri="{FF2B5EF4-FFF2-40B4-BE49-F238E27FC236}">
                    <a16:creationId xmlns:a16="http://schemas.microsoft.com/office/drawing/2014/main" id="{781DEAC2-1D14-4A6C-85DB-9652CFF21BE6}"/>
                  </a:ext>
                </a:extLst>
              </p:cNvPr>
              <p:cNvSpPr>
                <a:spLocks/>
              </p:cNvSpPr>
              <p:nvPr/>
            </p:nvSpPr>
            <p:spPr bwMode="auto">
              <a:xfrm>
                <a:off x="3426" y="2929"/>
                <a:ext cx="1" cy="0"/>
              </a:xfrm>
              <a:custGeom>
                <a:avLst/>
                <a:gdLst>
                  <a:gd name="T0" fmla="*/ 0 w 1"/>
                  <a:gd name="T1" fmla="*/ 0 h 1"/>
                  <a:gd name="T2" fmla="*/ 0 w 1"/>
                  <a:gd name="T3" fmla="*/ 1 h 1"/>
                  <a:gd name="T4" fmla="*/ 0 w 1"/>
                  <a:gd name="T5" fmla="*/ 0 h 1"/>
                </a:gdLst>
                <a:ahLst/>
                <a:cxnLst>
                  <a:cxn ang="0">
                    <a:pos x="T0" y="T1"/>
                  </a:cxn>
                  <a:cxn ang="0">
                    <a:pos x="T2" y="T3"/>
                  </a:cxn>
                  <a:cxn ang="0">
                    <a:pos x="T4" y="T5"/>
                  </a:cxn>
                </a:cxnLst>
                <a:rect l="0" t="0" r="r" b="b"/>
                <a:pathLst>
                  <a:path w="1" h="1">
                    <a:moveTo>
                      <a:pt x="0" y="0"/>
                    </a:moveTo>
                    <a:cubicBezTo>
                      <a:pt x="0" y="1"/>
                      <a:pt x="0" y="1"/>
                      <a:pt x="0" y="1"/>
                    </a:cubicBezTo>
                    <a:cubicBezTo>
                      <a:pt x="1" y="1"/>
                      <a:pt x="1"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7" name="Freeform 595">
                <a:extLst>
                  <a:ext uri="{FF2B5EF4-FFF2-40B4-BE49-F238E27FC236}">
                    <a16:creationId xmlns:a16="http://schemas.microsoft.com/office/drawing/2014/main" id="{6FB05E78-400E-480A-8A87-8DF6F1A7897C}"/>
                  </a:ext>
                </a:extLst>
              </p:cNvPr>
              <p:cNvSpPr>
                <a:spLocks/>
              </p:cNvSpPr>
              <p:nvPr/>
            </p:nvSpPr>
            <p:spPr bwMode="auto">
              <a:xfrm>
                <a:off x="3475" y="3243"/>
                <a:ext cx="0" cy="0"/>
              </a:xfrm>
              <a:custGeom>
                <a:avLst/>
                <a:gdLst>
                  <a:gd name="T0" fmla="*/ 0 w 1"/>
                  <a:gd name="T1" fmla="*/ 0 h 1"/>
                  <a:gd name="T2" fmla="*/ 0 w 1"/>
                  <a:gd name="T3" fmla="*/ 1 h 1"/>
                  <a:gd name="T4" fmla="*/ 1 w 1"/>
                  <a:gd name="T5" fmla="*/ 1 h 1"/>
                  <a:gd name="T6" fmla="*/ 0 w 1"/>
                  <a:gd name="T7" fmla="*/ 0 h 1"/>
                </a:gdLst>
                <a:ahLst/>
                <a:cxnLst>
                  <a:cxn ang="0">
                    <a:pos x="T0" y="T1"/>
                  </a:cxn>
                  <a:cxn ang="0">
                    <a:pos x="T2" y="T3"/>
                  </a:cxn>
                  <a:cxn ang="0">
                    <a:pos x="T4" y="T5"/>
                  </a:cxn>
                  <a:cxn ang="0">
                    <a:pos x="T6" y="T7"/>
                  </a:cxn>
                </a:cxnLst>
                <a:rect l="0" t="0" r="r" b="b"/>
                <a:pathLst>
                  <a:path w="1" h="1">
                    <a:moveTo>
                      <a:pt x="0" y="0"/>
                    </a:moveTo>
                    <a:cubicBezTo>
                      <a:pt x="0" y="1"/>
                      <a:pt x="0" y="1"/>
                      <a:pt x="0" y="1"/>
                    </a:cubicBezTo>
                    <a:cubicBezTo>
                      <a:pt x="0" y="1"/>
                      <a:pt x="1" y="1"/>
                      <a:pt x="1" y="1"/>
                    </a:cubicBezTo>
                    <a:cubicBezTo>
                      <a:pt x="1" y="1"/>
                      <a:pt x="1"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8" name="Rectangle 596">
                <a:extLst>
                  <a:ext uri="{FF2B5EF4-FFF2-40B4-BE49-F238E27FC236}">
                    <a16:creationId xmlns:a16="http://schemas.microsoft.com/office/drawing/2014/main" id="{98A67F16-E3A6-4181-A0F4-0289D9A62466}"/>
                  </a:ext>
                </a:extLst>
              </p:cNvPr>
              <p:cNvSpPr>
                <a:spLocks noChangeArrowheads="1"/>
              </p:cNvSpPr>
              <p:nvPr/>
            </p:nvSpPr>
            <p:spPr bwMode="auto">
              <a:xfrm>
                <a:off x="3401" y="3281"/>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9" name="Freeform 597">
                <a:extLst>
                  <a:ext uri="{FF2B5EF4-FFF2-40B4-BE49-F238E27FC236}">
                    <a16:creationId xmlns:a16="http://schemas.microsoft.com/office/drawing/2014/main" id="{8ADBE7F4-8946-44E5-AE06-78BF4DDFA8D2}"/>
                  </a:ext>
                </a:extLst>
              </p:cNvPr>
              <p:cNvSpPr>
                <a:spLocks/>
              </p:cNvSpPr>
              <p:nvPr/>
            </p:nvSpPr>
            <p:spPr bwMode="auto">
              <a:xfrm>
                <a:off x="2802" y="3377"/>
                <a:ext cx="0" cy="0"/>
              </a:xfrm>
              <a:custGeom>
                <a:avLst/>
                <a:gdLst>
                  <a:gd name="T0" fmla="*/ 1 h 1"/>
                  <a:gd name="T1" fmla="*/ 1 h 1"/>
                  <a:gd name="T2" fmla="*/ 1 h 1"/>
                </a:gdLst>
                <a:ahLst/>
                <a:cxnLst>
                  <a:cxn ang="0">
                    <a:pos x="0" y="T0"/>
                  </a:cxn>
                  <a:cxn ang="0">
                    <a:pos x="0" y="T1"/>
                  </a:cxn>
                  <a:cxn ang="0">
                    <a:pos x="0" y="T2"/>
                  </a:cxn>
                </a:cxnLst>
                <a:rect l="0" t="0" r="r" b="b"/>
                <a:pathLst>
                  <a:path h="1">
                    <a:moveTo>
                      <a:pt x="0" y="1"/>
                    </a:moveTo>
                    <a:cubicBezTo>
                      <a:pt x="0" y="1"/>
                      <a:pt x="0" y="1"/>
                      <a:pt x="0" y="1"/>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0" name="Rectangle 598">
                <a:extLst>
                  <a:ext uri="{FF2B5EF4-FFF2-40B4-BE49-F238E27FC236}">
                    <a16:creationId xmlns:a16="http://schemas.microsoft.com/office/drawing/2014/main" id="{1FCCB44E-A4E0-4835-AD62-1E2E4214C6D1}"/>
                  </a:ext>
                </a:extLst>
              </p:cNvPr>
              <p:cNvSpPr>
                <a:spLocks noChangeArrowheads="1"/>
              </p:cNvSpPr>
              <p:nvPr/>
            </p:nvSpPr>
            <p:spPr bwMode="auto">
              <a:xfrm>
                <a:off x="2875" y="3412"/>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1" name="Freeform 599">
                <a:extLst>
                  <a:ext uri="{FF2B5EF4-FFF2-40B4-BE49-F238E27FC236}">
                    <a16:creationId xmlns:a16="http://schemas.microsoft.com/office/drawing/2014/main" id="{4700C17F-7957-47A9-ABF8-C55011630309}"/>
                  </a:ext>
                </a:extLst>
              </p:cNvPr>
              <p:cNvSpPr>
                <a:spLocks/>
              </p:cNvSpPr>
              <p:nvPr/>
            </p:nvSpPr>
            <p:spPr bwMode="auto">
              <a:xfrm>
                <a:off x="3317" y="3255"/>
                <a:ext cx="1" cy="1"/>
              </a:xfrm>
              <a:custGeom>
                <a:avLst/>
                <a:gdLst>
                  <a:gd name="T0" fmla="*/ 0 w 1"/>
                  <a:gd name="T1" fmla="*/ 1 h 1"/>
                  <a:gd name="T2" fmla="*/ 1 w 1"/>
                  <a:gd name="T3" fmla="*/ 0 h 1"/>
                  <a:gd name="T4" fmla="*/ 0 w 1"/>
                  <a:gd name="T5" fmla="*/ 0 h 1"/>
                  <a:gd name="T6" fmla="*/ 0 w 1"/>
                  <a:gd name="T7" fmla="*/ 1 h 1"/>
                </a:gdLst>
                <a:ahLst/>
                <a:cxnLst>
                  <a:cxn ang="0">
                    <a:pos x="T0" y="T1"/>
                  </a:cxn>
                  <a:cxn ang="0">
                    <a:pos x="T2" y="T3"/>
                  </a:cxn>
                  <a:cxn ang="0">
                    <a:pos x="T4" y="T5"/>
                  </a:cxn>
                  <a:cxn ang="0">
                    <a:pos x="T6" y="T7"/>
                  </a:cxn>
                </a:cxnLst>
                <a:rect l="0" t="0" r="r" b="b"/>
                <a:pathLst>
                  <a:path w="1" h="1">
                    <a:moveTo>
                      <a:pt x="0" y="1"/>
                    </a:moveTo>
                    <a:lnTo>
                      <a:pt x="1" y="0"/>
                    </a:lnTo>
                    <a:lnTo>
                      <a:pt x="0" y="0"/>
                    </a:ln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2" name="Freeform 600">
                <a:extLst>
                  <a:ext uri="{FF2B5EF4-FFF2-40B4-BE49-F238E27FC236}">
                    <a16:creationId xmlns:a16="http://schemas.microsoft.com/office/drawing/2014/main" id="{D05D3D65-10DA-4116-A493-0DE93B1369D1}"/>
                  </a:ext>
                </a:extLst>
              </p:cNvPr>
              <p:cNvSpPr>
                <a:spLocks/>
              </p:cNvSpPr>
              <p:nvPr/>
            </p:nvSpPr>
            <p:spPr bwMode="auto">
              <a:xfrm>
                <a:off x="3153" y="2685"/>
                <a:ext cx="1" cy="1"/>
              </a:xfrm>
              <a:custGeom>
                <a:avLst/>
                <a:gdLst>
                  <a:gd name="T0" fmla="*/ 1 w 2"/>
                  <a:gd name="T1" fmla="*/ 0 h 2"/>
                  <a:gd name="T2" fmla="*/ 2 w 2"/>
                  <a:gd name="T3" fmla="*/ 2 h 2"/>
                  <a:gd name="T4" fmla="*/ 2 w 2"/>
                  <a:gd name="T5" fmla="*/ 1 h 2"/>
                  <a:gd name="T6" fmla="*/ 1 w 2"/>
                  <a:gd name="T7" fmla="*/ 0 h 2"/>
                </a:gdLst>
                <a:ahLst/>
                <a:cxnLst>
                  <a:cxn ang="0">
                    <a:pos x="T0" y="T1"/>
                  </a:cxn>
                  <a:cxn ang="0">
                    <a:pos x="T2" y="T3"/>
                  </a:cxn>
                  <a:cxn ang="0">
                    <a:pos x="T4" y="T5"/>
                  </a:cxn>
                  <a:cxn ang="0">
                    <a:pos x="T6" y="T7"/>
                  </a:cxn>
                </a:cxnLst>
                <a:rect l="0" t="0" r="r" b="b"/>
                <a:pathLst>
                  <a:path w="2" h="2">
                    <a:moveTo>
                      <a:pt x="1" y="0"/>
                    </a:moveTo>
                    <a:cubicBezTo>
                      <a:pt x="0" y="1"/>
                      <a:pt x="1" y="1"/>
                      <a:pt x="2" y="2"/>
                    </a:cubicBezTo>
                    <a:cubicBezTo>
                      <a:pt x="2" y="1"/>
                      <a:pt x="2" y="1"/>
                      <a:pt x="2" y="1"/>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3" name="Oval 601">
                <a:extLst>
                  <a:ext uri="{FF2B5EF4-FFF2-40B4-BE49-F238E27FC236}">
                    <a16:creationId xmlns:a16="http://schemas.microsoft.com/office/drawing/2014/main" id="{76210C4B-EBF8-4AAC-AC59-3C76D0F9C5FF}"/>
                  </a:ext>
                </a:extLst>
              </p:cNvPr>
              <p:cNvSpPr>
                <a:spLocks noChangeArrowheads="1"/>
              </p:cNvSpPr>
              <p:nvPr/>
            </p:nvSpPr>
            <p:spPr bwMode="auto">
              <a:xfrm>
                <a:off x="4236" y="3107"/>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4" name="Freeform 602">
                <a:extLst>
                  <a:ext uri="{FF2B5EF4-FFF2-40B4-BE49-F238E27FC236}">
                    <a16:creationId xmlns:a16="http://schemas.microsoft.com/office/drawing/2014/main" id="{FD5843E7-CEE9-4A08-B44F-3B97E814377F}"/>
                  </a:ext>
                </a:extLst>
              </p:cNvPr>
              <p:cNvSpPr>
                <a:spLocks/>
              </p:cNvSpPr>
              <p:nvPr/>
            </p:nvSpPr>
            <p:spPr bwMode="auto">
              <a:xfrm>
                <a:off x="4236" y="3107"/>
                <a:ext cx="1" cy="1"/>
              </a:xfrm>
              <a:custGeom>
                <a:avLst/>
                <a:gdLst>
                  <a:gd name="T0" fmla="*/ 3 w 3"/>
                  <a:gd name="T1" fmla="*/ 3 h 3"/>
                  <a:gd name="T2" fmla="*/ 0 w 3"/>
                  <a:gd name="T3" fmla="*/ 0 h 3"/>
                  <a:gd name="T4" fmla="*/ 3 w 3"/>
                  <a:gd name="T5" fmla="*/ 3 h 3"/>
                </a:gdLst>
                <a:ahLst/>
                <a:cxnLst>
                  <a:cxn ang="0">
                    <a:pos x="T0" y="T1"/>
                  </a:cxn>
                  <a:cxn ang="0">
                    <a:pos x="T2" y="T3"/>
                  </a:cxn>
                  <a:cxn ang="0">
                    <a:pos x="T4" y="T5"/>
                  </a:cxn>
                </a:cxnLst>
                <a:rect l="0" t="0" r="r" b="b"/>
                <a:pathLst>
                  <a:path w="3" h="3">
                    <a:moveTo>
                      <a:pt x="3" y="3"/>
                    </a:moveTo>
                    <a:cubicBezTo>
                      <a:pt x="3" y="1"/>
                      <a:pt x="2" y="0"/>
                      <a:pt x="0" y="0"/>
                    </a:cubicBezTo>
                    <a:cubicBezTo>
                      <a:pt x="1" y="1"/>
                      <a:pt x="1" y="2"/>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5" name="Freeform 603">
                <a:extLst>
                  <a:ext uri="{FF2B5EF4-FFF2-40B4-BE49-F238E27FC236}">
                    <a16:creationId xmlns:a16="http://schemas.microsoft.com/office/drawing/2014/main" id="{60D2E6FF-3C0F-4F8E-B5B0-E55CEB1376D5}"/>
                  </a:ext>
                </a:extLst>
              </p:cNvPr>
              <p:cNvSpPr>
                <a:spLocks/>
              </p:cNvSpPr>
              <p:nvPr/>
            </p:nvSpPr>
            <p:spPr bwMode="auto">
              <a:xfrm>
                <a:off x="2306" y="3015"/>
                <a:ext cx="0" cy="1"/>
              </a:xfrm>
              <a:custGeom>
                <a:avLst/>
                <a:gdLst>
                  <a:gd name="T0" fmla="*/ 1 h 1"/>
                  <a:gd name="T1" fmla="*/ 0 h 1"/>
                  <a:gd name="T2" fmla="*/ 0 h 1"/>
                  <a:gd name="T3" fmla="*/ 1 h 1"/>
                </a:gdLst>
                <a:ahLst/>
                <a:cxnLst>
                  <a:cxn ang="0">
                    <a:pos x="0" y="T0"/>
                  </a:cxn>
                  <a:cxn ang="0">
                    <a:pos x="0" y="T1"/>
                  </a:cxn>
                  <a:cxn ang="0">
                    <a:pos x="0" y="T2"/>
                  </a:cxn>
                  <a:cxn ang="0">
                    <a:pos x="0" y="T3"/>
                  </a:cxn>
                </a:cxnLst>
                <a:rect l="0" t="0" r="r" b="b"/>
                <a:pathLst>
                  <a:path h="1">
                    <a:moveTo>
                      <a:pt x="0" y="1"/>
                    </a:moveTo>
                    <a:cubicBezTo>
                      <a:pt x="0" y="0"/>
                      <a:pt x="0" y="0"/>
                      <a:pt x="0"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6" name="Freeform 604">
                <a:extLst>
                  <a:ext uri="{FF2B5EF4-FFF2-40B4-BE49-F238E27FC236}">
                    <a16:creationId xmlns:a16="http://schemas.microsoft.com/office/drawing/2014/main" id="{5CF6B617-13A9-46A6-93E2-ADD5698D36C2}"/>
                  </a:ext>
                </a:extLst>
              </p:cNvPr>
              <p:cNvSpPr>
                <a:spLocks/>
              </p:cNvSpPr>
              <p:nvPr/>
            </p:nvSpPr>
            <p:spPr bwMode="auto">
              <a:xfrm>
                <a:off x="2305" y="3016"/>
                <a:ext cx="1" cy="0"/>
              </a:xfrm>
              <a:custGeom>
                <a:avLst/>
                <a:gdLst>
                  <a:gd name="T0" fmla="*/ 1 w 2"/>
                  <a:gd name="T1" fmla="*/ 2 w 2"/>
                  <a:gd name="T2" fmla="*/ 1 w 2"/>
                </a:gdLst>
                <a:ahLst/>
                <a:cxnLst>
                  <a:cxn ang="0">
                    <a:pos x="T0" y="0"/>
                  </a:cxn>
                  <a:cxn ang="0">
                    <a:pos x="T1" y="0"/>
                  </a:cxn>
                  <a:cxn ang="0">
                    <a:pos x="T2" y="0"/>
                  </a:cxn>
                </a:cxnLst>
                <a:rect l="0" t="0" r="r" b="b"/>
                <a:pathLst>
                  <a:path w="2">
                    <a:moveTo>
                      <a:pt x="1" y="0"/>
                    </a:moveTo>
                    <a:cubicBezTo>
                      <a:pt x="1" y="0"/>
                      <a:pt x="2" y="0"/>
                      <a:pt x="2" y="0"/>
                    </a:cubicBezTo>
                    <a:cubicBezTo>
                      <a:pt x="1" y="0"/>
                      <a:pt x="0"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7" name="Freeform 605">
                <a:extLst>
                  <a:ext uri="{FF2B5EF4-FFF2-40B4-BE49-F238E27FC236}">
                    <a16:creationId xmlns:a16="http://schemas.microsoft.com/office/drawing/2014/main" id="{668472DE-B2A0-410B-9987-D27731B9EE6E}"/>
                  </a:ext>
                </a:extLst>
              </p:cNvPr>
              <p:cNvSpPr>
                <a:spLocks/>
              </p:cNvSpPr>
              <p:nvPr/>
            </p:nvSpPr>
            <p:spPr bwMode="auto">
              <a:xfrm>
                <a:off x="4237" y="3108"/>
                <a:ext cx="1" cy="0"/>
              </a:xfrm>
              <a:custGeom>
                <a:avLst/>
                <a:gdLst>
                  <a:gd name="T0" fmla="*/ 1 w 1"/>
                  <a:gd name="T1" fmla="*/ 1 w 1"/>
                  <a:gd name="T2" fmla="*/ 0 w 1"/>
                  <a:gd name="T3" fmla="*/ 0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1" y="0"/>
                    </a:cubicBezTo>
                    <a:cubicBezTo>
                      <a:pt x="0" y="0"/>
                      <a:pt x="0" y="0"/>
                      <a:pt x="0" y="0"/>
                    </a:cubicBezTo>
                    <a:cubicBezTo>
                      <a:pt x="0" y="0"/>
                      <a:pt x="0" y="0"/>
                      <a:pt x="0" y="0"/>
                    </a:cubicBezTo>
                    <a:cubicBezTo>
                      <a:pt x="0"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8" name="Freeform 606">
                <a:extLst>
                  <a:ext uri="{FF2B5EF4-FFF2-40B4-BE49-F238E27FC236}">
                    <a16:creationId xmlns:a16="http://schemas.microsoft.com/office/drawing/2014/main" id="{E8C85B2D-D10E-44E9-B3D3-264E96959CEC}"/>
                  </a:ext>
                </a:extLst>
              </p:cNvPr>
              <p:cNvSpPr>
                <a:spLocks/>
              </p:cNvSpPr>
              <p:nvPr/>
            </p:nvSpPr>
            <p:spPr bwMode="auto">
              <a:xfrm>
                <a:off x="4238" y="3108"/>
                <a:ext cx="1" cy="2"/>
              </a:xfrm>
              <a:custGeom>
                <a:avLst/>
                <a:gdLst>
                  <a:gd name="T0" fmla="*/ 2 w 2"/>
                  <a:gd name="T1" fmla="*/ 3 h 3"/>
                  <a:gd name="T2" fmla="*/ 0 w 2"/>
                  <a:gd name="T3" fmla="*/ 0 h 3"/>
                  <a:gd name="T4" fmla="*/ 2 w 2"/>
                  <a:gd name="T5" fmla="*/ 3 h 3"/>
                </a:gdLst>
                <a:ahLst/>
                <a:cxnLst>
                  <a:cxn ang="0">
                    <a:pos x="T0" y="T1"/>
                  </a:cxn>
                  <a:cxn ang="0">
                    <a:pos x="T2" y="T3"/>
                  </a:cxn>
                  <a:cxn ang="0">
                    <a:pos x="T4" y="T5"/>
                  </a:cxn>
                </a:cxnLst>
                <a:rect l="0" t="0" r="r" b="b"/>
                <a:pathLst>
                  <a:path w="2" h="3">
                    <a:moveTo>
                      <a:pt x="2" y="3"/>
                    </a:moveTo>
                    <a:cubicBezTo>
                      <a:pt x="2" y="2"/>
                      <a:pt x="1" y="1"/>
                      <a:pt x="0" y="0"/>
                    </a:cubicBezTo>
                    <a:cubicBezTo>
                      <a:pt x="0" y="2"/>
                      <a:pt x="1" y="2"/>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9" name="Rectangle 607">
                <a:extLst>
                  <a:ext uri="{FF2B5EF4-FFF2-40B4-BE49-F238E27FC236}">
                    <a16:creationId xmlns:a16="http://schemas.microsoft.com/office/drawing/2014/main" id="{C40FC774-5613-4BEA-B477-440B1BA3B315}"/>
                  </a:ext>
                </a:extLst>
              </p:cNvPr>
              <p:cNvSpPr>
                <a:spLocks noChangeArrowheads="1"/>
              </p:cNvSpPr>
              <p:nvPr/>
            </p:nvSpPr>
            <p:spPr bwMode="auto">
              <a:xfrm>
                <a:off x="4184" y="3518"/>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0" name="Freeform 608">
                <a:extLst>
                  <a:ext uri="{FF2B5EF4-FFF2-40B4-BE49-F238E27FC236}">
                    <a16:creationId xmlns:a16="http://schemas.microsoft.com/office/drawing/2014/main" id="{5AD73DF3-645D-43CA-9D1E-1365A53AA02A}"/>
                  </a:ext>
                </a:extLst>
              </p:cNvPr>
              <p:cNvSpPr>
                <a:spLocks/>
              </p:cNvSpPr>
              <p:nvPr/>
            </p:nvSpPr>
            <p:spPr bwMode="auto">
              <a:xfrm>
                <a:off x="3977" y="3523"/>
                <a:ext cx="0" cy="1"/>
              </a:xfrm>
              <a:custGeom>
                <a:avLst/>
                <a:gdLst>
                  <a:gd name="T0" fmla="*/ 1 h 1"/>
                  <a:gd name="T1" fmla="*/ 1 h 1"/>
                  <a:gd name="T2" fmla="*/ 0 h 1"/>
                  <a:gd name="T3" fmla="*/ 1 h 1"/>
                </a:gdLst>
                <a:ahLst/>
                <a:cxnLst>
                  <a:cxn ang="0">
                    <a:pos x="0" y="T0"/>
                  </a:cxn>
                  <a:cxn ang="0">
                    <a:pos x="0" y="T1"/>
                  </a:cxn>
                  <a:cxn ang="0">
                    <a:pos x="0" y="T2"/>
                  </a:cxn>
                  <a:cxn ang="0">
                    <a:pos x="0" y="T3"/>
                  </a:cxn>
                </a:cxnLst>
                <a:rect l="0" t="0" r="r" b="b"/>
                <a:pathLst>
                  <a:path h="1">
                    <a:moveTo>
                      <a:pt x="0" y="1"/>
                    </a:moveTo>
                    <a:lnTo>
                      <a:pt x="0" y="1"/>
                    </a:lnTo>
                    <a:lnTo>
                      <a:pt x="0" y="0"/>
                    </a:ln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1" name="Freeform 609">
                <a:extLst>
                  <a:ext uri="{FF2B5EF4-FFF2-40B4-BE49-F238E27FC236}">
                    <a16:creationId xmlns:a16="http://schemas.microsoft.com/office/drawing/2014/main" id="{2384C83A-D7BD-40E3-B68F-F1E3042654CC}"/>
                  </a:ext>
                </a:extLst>
              </p:cNvPr>
              <p:cNvSpPr>
                <a:spLocks/>
              </p:cNvSpPr>
              <p:nvPr/>
            </p:nvSpPr>
            <p:spPr bwMode="auto">
              <a:xfrm>
                <a:off x="4202" y="3548"/>
                <a:ext cx="0" cy="0"/>
              </a:xfrm>
              <a:custGeom>
                <a:avLst/>
                <a:gdLst>
                  <a:gd name="T0" fmla="*/ 1 h 1"/>
                  <a:gd name="T1" fmla="*/ 0 h 1"/>
                  <a:gd name="T2" fmla="*/ 0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0"/>
                      <a:pt x="0" y="0"/>
                      <a:pt x="0" y="0"/>
                    </a:cubicBezTo>
                    <a:cubicBezTo>
                      <a:pt x="0" y="0"/>
                      <a:pt x="0" y="0"/>
                      <a:pt x="0"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2" name="Freeform 610">
                <a:extLst>
                  <a:ext uri="{FF2B5EF4-FFF2-40B4-BE49-F238E27FC236}">
                    <a16:creationId xmlns:a16="http://schemas.microsoft.com/office/drawing/2014/main" id="{A7D5BFB7-6CE1-416B-88C4-87B3E8E32626}"/>
                  </a:ext>
                </a:extLst>
              </p:cNvPr>
              <p:cNvSpPr>
                <a:spLocks/>
              </p:cNvSpPr>
              <p:nvPr/>
            </p:nvSpPr>
            <p:spPr bwMode="auto">
              <a:xfrm>
                <a:off x="4202" y="3548"/>
                <a:ext cx="0" cy="1"/>
              </a:xfrm>
              <a:custGeom>
                <a:avLst/>
                <a:gdLst>
                  <a:gd name="T0" fmla="*/ 1 w 1"/>
                  <a:gd name="T1" fmla="*/ 0 h 1"/>
                  <a:gd name="T2" fmla="*/ 0 w 1"/>
                  <a:gd name="T3" fmla="*/ 0 h 1"/>
                  <a:gd name="T4" fmla="*/ 1 w 1"/>
                  <a:gd name="T5" fmla="*/ 0 h 1"/>
                </a:gdLst>
                <a:ahLst/>
                <a:cxnLst>
                  <a:cxn ang="0">
                    <a:pos x="T0" y="T1"/>
                  </a:cxn>
                  <a:cxn ang="0">
                    <a:pos x="T2" y="T3"/>
                  </a:cxn>
                  <a:cxn ang="0">
                    <a:pos x="T4" y="T5"/>
                  </a:cxn>
                </a:cxnLst>
                <a:rect l="0" t="0" r="r" b="b"/>
                <a:pathLst>
                  <a:path w="1" h="1">
                    <a:moveTo>
                      <a:pt x="1" y="0"/>
                    </a:moveTo>
                    <a:cubicBezTo>
                      <a:pt x="1" y="0"/>
                      <a:pt x="1" y="0"/>
                      <a:pt x="0" y="0"/>
                    </a:cubicBezTo>
                    <a:cubicBezTo>
                      <a:pt x="0" y="0"/>
                      <a:pt x="1"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3" name="Freeform 611">
                <a:extLst>
                  <a:ext uri="{FF2B5EF4-FFF2-40B4-BE49-F238E27FC236}">
                    <a16:creationId xmlns:a16="http://schemas.microsoft.com/office/drawing/2014/main" id="{416BDF35-CD91-4C69-B6B0-1C92854BEA07}"/>
                  </a:ext>
                </a:extLst>
              </p:cNvPr>
              <p:cNvSpPr>
                <a:spLocks/>
              </p:cNvSpPr>
              <p:nvPr/>
            </p:nvSpPr>
            <p:spPr bwMode="auto">
              <a:xfrm>
                <a:off x="2333" y="2999"/>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4" name="Freeform 612">
                <a:extLst>
                  <a:ext uri="{FF2B5EF4-FFF2-40B4-BE49-F238E27FC236}">
                    <a16:creationId xmlns:a16="http://schemas.microsoft.com/office/drawing/2014/main" id="{62BF13CD-2D2E-44C5-BF94-EC67E1DE9EA1}"/>
                  </a:ext>
                </a:extLst>
              </p:cNvPr>
              <p:cNvSpPr>
                <a:spLocks/>
              </p:cNvSpPr>
              <p:nvPr/>
            </p:nvSpPr>
            <p:spPr bwMode="auto">
              <a:xfrm>
                <a:off x="3017" y="2729"/>
                <a:ext cx="1" cy="0"/>
              </a:xfrm>
              <a:custGeom>
                <a:avLst/>
                <a:gdLst>
                  <a:gd name="T0" fmla="*/ 0 w 1"/>
                  <a:gd name="T1" fmla="*/ 0 h 1"/>
                  <a:gd name="T2" fmla="*/ 1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1" y="1"/>
                      <a:pt x="1" y="1"/>
                    </a:cubicBezTo>
                    <a:cubicBezTo>
                      <a:pt x="1" y="1"/>
                      <a:pt x="1" y="1"/>
                      <a:pt x="1" y="1"/>
                    </a:cubicBezTo>
                    <a:cubicBezTo>
                      <a:pt x="1" y="1"/>
                      <a:pt x="1" y="1"/>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sp>
          <p:nvSpPr>
            <p:cNvPr id="14" name="Freeform 614">
              <a:extLst>
                <a:ext uri="{FF2B5EF4-FFF2-40B4-BE49-F238E27FC236}">
                  <a16:creationId xmlns:a16="http://schemas.microsoft.com/office/drawing/2014/main" id="{627A8C11-2D5F-4570-A825-C2B18CCDD75D}"/>
                </a:ext>
              </a:extLst>
            </p:cNvPr>
            <p:cNvSpPr>
              <a:spLocks/>
            </p:cNvSpPr>
            <p:nvPr/>
          </p:nvSpPr>
          <p:spPr bwMode="auto">
            <a:xfrm>
              <a:off x="6924676" y="5654675"/>
              <a:ext cx="1588" cy="1588"/>
            </a:xfrm>
            <a:custGeom>
              <a:avLst/>
              <a:gdLst>
                <a:gd name="T0" fmla="*/ 0 w 2"/>
                <a:gd name="T1" fmla="*/ 0 h 1"/>
                <a:gd name="T2" fmla="*/ 1 w 2"/>
                <a:gd name="T3" fmla="*/ 1 h 1"/>
                <a:gd name="T4" fmla="*/ 2 w 2"/>
                <a:gd name="T5" fmla="*/ 1 h 1"/>
                <a:gd name="T6" fmla="*/ 1 w 2"/>
                <a:gd name="T7" fmla="*/ 1 h 1"/>
                <a:gd name="T8" fmla="*/ 0 w 2"/>
                <a:gd name="T9" fmla="*/ 0 h 1"/>
              </a:gdLst>
              <a:ahLst/>
              <a:cxnLst>
                <a:cxn ang="0">
                  <a:pos x="T0" y="T1"/>
                </a:cxn>
                <a:cxn ang="0">
                  <a:pos x="T2" y="T3"/>
                </a:cxn>
                <a:cxn ang="0">
                  <a:pos x="T4" y="T5"/>
                </a:cxn>
                <a:cxn ang="0">
                  <a:pos x="T6" y="T7"/>
                </a:cxn>
                <a:cxn ang="0">
                  <a:pos x="T8" y="T9"/>
                </a:cxn>
              </a:cxnLst>
              <a:rect l="0" t="0" r="r" b="b"/>
              <a:pathLst>
                <a:path w="2" h="1">
                  <a:moveTo>
                    <a:pt x="0" y="0"/>
                  </a:moveTo>
                  <a:cubicBezTo>
                    <a:pt x="1" y="1"/>
                    <a:pt x="1" y="1"/>
                    <a:pt x="1" y="1"/>
                  </a:cubicBezTo>
                  <a:cubicBezTo>
                    <a:pt x="1" y="1"/>
                    <a:pt x="1" y="1"/>
                    <a:pt x="2" y="1"/>
                  </a:cubicBezTo>
                  <a:cubicBezTo>
                    <a:pt x="2" y="1"/>
                    <a:pt x="1" y="1"/>
                    <a:pt x="1" y="1"/>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 name="Freeform 615">
              <a:extLst>
                <a:ext uri="{FF2B5EF4-FFF2-40B4-BE49-F238E27FC236}">
                  <a16:creationId xmlns:a16="http://schemas.microsoft.com/office/drawing/2014/main" id="{58C48014-B27F-4F9E-8235-BF7DCB979A58}"/>
                </a:ext>
              </a:extLst>
            </p:cNvPr>
            <p:cNvSpPr>
              <a:spLocks/>
            </p:cNvSpPr>
            <p:nvPr/>
          </p:nvSpPr>
          <p:spPr bwMode="auto">
            <a:xfrm>
              <a:off x="6597651" y="5465763"/>
              <a:ext cx="1588" cy="1588"/>
            </a:xfrm>
            <a:custGeom>
              <a:avLst/>
              <a:gdLst>
                <a:gd name="T0" fmla="*/ 0 w 1"/>
                <a:gd name="T1" fmla="*/ 1 h 1"/>
                <a:gd name="T2" fmla="*/ 1 w 1"/>
                <a:gd name="T3" fmla="*/ 0 h 1"/>
                <a:gd name="T4" fmla="*/ 1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0"/>
                    <a:pt x="1" y="0"/>
                    <a:pt x="1" y="0"/>
                  </a:cubicBezTo>
                  <a:cubicBezTo>
                    <a:pt x="1" y="0"/>
                    <a:pt x="1" y="0"/>
                    <a:pt x="1"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 name="Freeform 616">
              <a:extLst>
                <a:ext uri="{FF2B5EF4-FFF2-40B4-BE49-F238E27FC236}">
                  <a16:creationId xmlns:a16="http://schemas.microsoft.com/office/drawing/2014/main" id="{302D0FCD-77B0-4214-B210-EAA2131CD6FE}"/>
                </a:ext>
              </a:extLst>
            </p:cNvPr>
            <p:cNvSpPr>
              <a:spLocks/>
            </p:cNvSpPr>
            <p:nvPr/>
          </p:nvSpPr>
          <p:spPr bwMode="auto">
            <a:xfrm>
              <a:off x="6596063" y="5467350"/>
              <a:ext cx="1588" cy="0"/>
            </a:xfrm>
            <a:custGeom>
              <a:avLst/>
              <a:gdLst>
                <a:gd name="T0" fmla="*/ 2 w 2"/>
                <a:gd name="T1" fmla="*/ 1 h 1"/>
                <a:gd name="T2" fmla="*/ 2 w 2"/>
                <a:gd name="T3" fmla="*/ 0 h 1"/>
                <a:gd name="T4" fmla="*/ 0 w 2"/>
                <a:gd name="T5" fmla="*/ 0 h 1"/>
                <a:gd name="T6" fmla="*/ 2 w 2"/>
                <a:gd name="T7" fmla="*/ 1 h 1"/>
              </a:gdLst>
              <a:ahLst/>
              <a:cxnLst>
                <a:cxn ang="0">
                  <a:pos x="T0" y="T1"/>
                </a:cxn>
                <a:cxn ang="0">
                  <a:pos x="T2" y="T3"/>
                </a:cxn>
                <a:cxn ang="0">
                  <a:pos x="T4" y="T5"/>
                </a:cxn>
                <a:cxn ang="0">
                  <a:pos x="T6" y="T7"/>
                </a:cxn>
              </a:cxnLst>
              <a:rect l="0" t="0" r="r" b="b"/>
              <a:pathLst>
                <a:path w="2" h="1">
                  <a:moveTo>
                    <a:pt x="2" y="1"/>
                  </a:moveTo>
                  <a:cubicBezTo>
                    <a:pt x="2" y="1"/>
                    <a:pt x="2" y="0"/>
                    <a:pt x="2" y="0"/>
                  </a:cubicBezTo>
                  <a:cubicBezTo>
                    <a:pt x="2" y="0"/>
                    <a:pt x="1" y="0"/>
                    <a:pt x="0" y="0"/>
                  </a:cubicBezTo>
                  <a:cubicBezTo>
                    <a:pt x="1" y="1"/>
                    <a:pt x="1"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 name="Freeform 617">
              <a:extLst>
                <a:ext uri="{FF2B5EF4-FFF2-40B4-BE49-F238E27FC236}">
                  <a16:creationId xmlns:a16="http://schemas.microsoft.com/office/drawing/2014/main" id="{FBF082CE-8BF1-4E9B-A478-A4FD93906E98}"/>
                </a:ext>
              </a:extLst>
            </p:cNvPr>
            <p:cNvSpPr>
              <a:spLocks/>
            </p:cNvSpPr>
            <p:nvPr/>
          </p:nvSpPr>
          <p:spPr bwMode="auto">
            <a:xfrm>
              <a:off x="6729413" y="4937125"/>
              <a:ext cx="0" cy="0"/>
            </a:xfrm>
            <a:custGeom>
              <a:avLst/>
              <a:gdLst>
                <a:gd name="T0" fmla="*/ 1 w 1"/>
                <a:gd name="T1" fmla="*/ 1 h 1"/>
                <a:gd name="T2" fmla="*/ 1 w 1"/>
                <a:gd name="T3" fmla="*/ 0 h 1"/>
                <a:gd name="T4" fmla="*/ 0 w 1"/>
                <a:gd name="T5" fmla="*/ 0 h 1"/>
                <a:gd name="T6" fmla="*/ 0 w 1"/>
                <a:gd name="T7" fmla="*/ 0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0" y="0"/>
                    <a:pt x="0" y="0"/>
                    <a:pt x="0" y="0"/>
                  </a:cubicBezTo>
                  <a:cubicBezTo>
                    <a:pt x="0" y="0"/>
                    <a:pt x="0" y="0"/>
                    <a:pt x="0" y="0"/>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 name="Freeform 618">
              <a:extLst>
                <a:ext uri="{FF2B5EF4-FFF2-40B4-BE49-F238E27FC236}">
                  <a16:creationId xmlns:a16="http://schemas.microsoft.com/office/drawing/2014/main" id="{64A43308-DECD-41A3-9E3A-4C7E3CE752DF}"/>
                </a:ext>
              </a:extLst>
            </p:cNvPr>
            <p:cNvSpPr>
              <a:spLocks/>
            </p:cNvSpPr>
            <p:nvPr/>
          </p:nvSpPr>
          <p:spPr bwMode="auto">
            <a:xfrm>
              <a:off x="6985001" y="5700713"/>
              <a:ext cx="1588" cy="0"/>
            </a:xfrm>
            <a:custGeom>
              <a:avLst/>
              <a:gdLst>
                <a:gd name="T0" fmla="*/ 2 w 2"/>
                <a:gd name="T1" fmla="*/ 1 h 1"/>
                <a:gd name="T2" fmla="*/ 2 w 2"/>
                <a:gd name="T3" fmla="*/ 0 h 1"/>
                <a:gd name="T4" fmla="*/ 1 w 2"/>
                <a:gd name="T5" fmla="*/ 0 h 1"/>
                <a:gd name="T6" fmla="*/ 2 w 2"/>
                <a:gd name="T7" fmla="*/ 1 h 1"/>
              </a:gdLst>
              <a:ahLst/>
              <a:cxnLst>
                <a:cxn ang="0">
                  <a:pos x="T0" y="T1"/>
                </a:cxn>
                <a:cxn ang="0">
                  <a:pos x="T2" y="T3"/>
                </a:cxn>
                <a:cxn ang="0">
                  <a:pos x="T4" y="T5"/>
                </a:cxn>
                <a:cxn ang="0">
                  <a:pos x="T6" y="T7"/>
                </a:cxn>
              </a:cxnLst>
              <a:rect l="0" t="0" r="r" b="b"/>
              <a:pathLst>
                <a:path w="2" h="1">
                  <a:moveTo>
                    <a:pt x="2" y="1"/>
                  </a:moveTo>
                  <a:cubicBezTo>
                    <a:pt x="2" y="1"/>
                    <a:pt x="2" y="0"/>
                    <a:pt x="2" y="0"/>
                  </a:cubicBezTo>
                  <a:cubicBezTo>
                    <a:pt x="2" y="0"/>
                    <a:pt x="1" y="0"/>
                    <a:pt x="1" y="0"/>
                  </a:cubicBezTo>
                  <a:cubicBezTo>
                    <a:pt x="0" y="1"/>
                    <a:pt x="1"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 name="Freeform 619">
              <a:extLst>
                <a:ext uri="{FF2B5EF4-FFF2-40B4-BE49-F238E27FC236}">
                  <a16:creationId xmlns:a16="http://schemas.microsoft.com/office/drawing/2014/main" id="{A7CF59BE-0512-4779-92EC-4021EF5A9D04}"/>
                </a:ext>
              </a:extLst>
            </p:cNvPr>
            <p:cNvSpPr>
              <a:spLocks/>
            </p:cNvSpPr>
            <p:nvPr/>
          </p:nvSpPr>
          <p:spPr bwMode="auto">
            <a:xfrm>
              <a:off x="5637213" y="4349750"/>
              <a:ext cx="1588" cy="1588"/>
            </a:xfrm>
            <a:custGeom>
              <a:avLst/>
              <a:gdLst>
                <a:gd name="T0" fmla="*/ 0 w 1"/>
                <a:gd name="T1" fmla="*/ 0 h 1"/>
                <a:gd name="T2" fmla="*/ 1 w 1"/>
                <a:gd name="T3" fmla="*/ 1 h 1"/>
                <a:gd name="T4" fmla="*/ 1 w 1"/>
                <a:gd name="T5" fmla="*/ 0 h 1"/>
                <a:gd name="T6" fmla="*/ 0 w 1"/>
                <a:gd name="T7" fmla="*/ 0 h 1"/>
              </a:gdLst>
              <a:ahLst/>
              <a:cxnLst>
                <a:cxn ang="0">
                  <a:pos x="T0" y="T1"/>
                </a:cxn>
                <a:cxn ang="0">
                  <a:pos x="T2" y="T3"/>
                </a:cxn>
                <a:cxn ang="0">
                  <a:pos x="T4" y="T5"/>
                </a:cxn>
                <a:cxn ang="0">
                  <a:pos x="T6" y="T7"/>
                </a:cxn>
              </a:cxnLst>
              <a:rect l="0" t="0" r="r" b="b"/>
              <a:pathLst>
                <a:path w="1" h="1">
                  <a:moveTo>
                    <a:pt x="0" y="0"/>
                  </a:moveTo>
                  <a:lnTo>
                    <a:pt x="1" y="1"/>
                  </a:lnTo>
                  <a:lnTo>
                    <a:pt x="1"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 name="Freeform 620">
              <a:extLst>
                <a:ext uri="{FF2B5EF4-FFF2-40B4-BE49-F238E27FC236}">
                  <a16:creationId xmlns:a16="http://schemas.microsoft.com/office/drawing/2014/main" id="{AB722B31-517C-4BD5-A85E-58C6E4956808}"/>
                </a:ext>
              </a:extLst>
            </p:cNvPr>
            <p:cNvSpPr>
              <a:spLocks/>
            </p:cNvSpPr>
            <p:nvPr/>
          </p:nvSpPr>
          <p:spPr bwMode="auto">
            <a:xfrm>
              <a:off x="6991351" y="5713413"/>
              <a:ext cx="0" cy="1588"/>
            </a:xfrm>
            <a:custGeom>
              <a:avLst/>
              <a:gdLst>
                <a:gd name="T0" fmla="*/ 0 w 1"/>
                <a:gd name="T1" fmla="*/ 0 h 1"/>
                <a:gd name="T2" fmla="*/ 1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1" y="1"/>
                    <a:pt x="1" y="1"/>
                    <a:pt x="1" y="1"/>
                  </a:cubicBezTo>
                  <a:cubicBezTo>
                    <a:pt x="1" y="1"/>
                    <a:pt x="1" y="1"/>
                    <a:pt x="1" y="1"/>
                  </a:cubicBezTo>
                  <a:cubicBezTo>
                    <a:pt x="1" y="1"/>
                    <a:pt x="1" y="1"/>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 name="Freeform 621">
              <a:extLst>
                <a:ext uri="{FF2B5EF4-FFF2-40B4-BE49-F238E27FC236}">
                  <a16:creationId xmlns:a16="http://schemas.microsoft.com/office/drawing/2014/main" id="{BFA94DED-47E5-4A4D-823E-344D1E077964}"/>
                </a:ext>
              </a:extLst>
            </p:cNvPr>
            <p:cNvSpPr>
              <a:spLocks/>
            </p:cNvSpPr>
            <p:nvPr/>
          </p:nvSpPr>
          <p:spPr bwMode="auto">
            <a:xfrm>
              <a:off x="6611938" y="5743575"/>
              <a:ext cx="3175" cy="3175"/>
            </a:xfrm>
            <a:custGeom>
              <a:avLst/>
              <a:gdLst>
                <a:gd name="T0" fmla="*/ 4 w 4"/>
                <a:gd name="T1" fmla="*/ 0 h 4"/>
                <a:gd name="T2" fmla="*/ 4 w 4"/>
                <a:gd name="T3" fmla="*/ 0 h 4"/>
                <a:gd name="T4" fmla="*/ 3 w 4"/>
                <a:gd name="T5" fmla="*/ 0 h 4"/>
                <a:gd name="T6" fmla="*/ 0 w 4"/>
                <a:gd name="T7" fmla="*/ 3 h 4"/>
                <a:gd name="T8" fmla="*/ 0 w 4"/>
                <a:gd name="T9" fmla="*/ 4 h 4"/>
                <a:gd name="T10" fmla="*/ 0 w 4"/>
                <a:gd name="T11" fmla="*/ 4 h 4"/>
                <a:gd name="T12" fmla="*/ 4 w 4"/>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4" h="4">
                  <a:moveTo>
                    <a:pt x="4" y="0"/>
                  </a:moveTo>
                  <a:cubicBezTo>
                    <a:pt x="4" y="0"/>
                    <a:pt x="4" y="0"/>
                    <a:pt x="4" y="0"/>
                  </a:cubicBezTo>
                  <a:cubicBezTo>
                    <a:pt x="4" y="0"/>
                    <a:pt x="4" y="0"/>
                    <a:pt x="3" y="0"/>
                  </a:cubicBezTo>
                  <a:cubicBezTo>
                    <a:pt x="2" y="1"/>
                    <a:pt x="1" y="2"/>
                    <a:pt x="0" y="3"/>
                  </a:cubicBezTo>
                  <a:cubicBezTo>
                    <a:pt x="0" y="3"/>
                    <a:pt x="0" y="4"/>
                    <a:pt x="0" y="4"/>
                  </a:cubicBezTo>
                  <a:cubicBezTo>
                    <a:pt x="0" y="4"/>
                    <a:pt x="0" y="4"/>
                    <a:pt x="0" y="4"/>
                  </a:cubicBezTo>
                  <a:cubicBezTo>
                    <a:pt x="1" y="3"/>
                    <a:pt x="3" y="1"/>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 name="Freeform 622">
              <a:extLst>
                <a:ext uri="{FF2B5EF4-FFF2-40B4-BE49-F238E27FC236}">
                  <a16:creationId xmlns:a16="http://schemas.microsoft.com/office/drawing/2014/main" id="{00F07BD2-F7A2-43F1-887E-BA8B471E5020}"/>
                </a:ext>
              </a:extLst>
            </p:cNvPr>
            <p:cNvSpPr>
              <a:spLocks/>
            </p:cNvSpPr>
            <p:nvPr/>
          </p:nvSpPr>
          <p:spPr bwMode="auto">
            <a:xfrm>
              <a:off x="5781676" y="5770563"/>
              <a:ext cx="0" cy="0"/>
            </a:xfrm>
            <a:custGeom>
              <a:avLst/>
              <a:gdLst>
                <a:gd name="T0" fmla="*/ 0 w 1"/>
                <a:gd name="T1" fmla="*/ 1 w 1"/>
                <a:gd name="T2" fmla="*/ 1 w 1"/>
                <a:gd name="T3" fmla="*/ 1 w 1"/>
                <a:gd name="T4" fmla="*/ 0 w 1"/>
              </a:gdLst>
              <a:ahLst/>
              <a:cxnLst>
                <a:cxn ang="0">
                  <a:pos x="T0" y="0"/>
                </a:cxn>
                <a:cxn ang="0">
                  <a:pos x="T1" y="0"/>
                </a:cxn>
                <a:cxn ang="0">
                  <a:pos x="T2" y="0"/>
                </a:cxn>
                <a:cxn ang="0">
                  <a:pos x="T3" y="0"/>
                </a:cxn>
                <a:cxn ang="0">
                  <a:pos x="T4" y="0"/>
                </a:cxn>
              </a:cxnLst>
              <a:rect l="0" t="0" r="r" b="b"/>
              <a:pathLst>
                <a:path w="1">
                  <a:moveTo>
                    <a:pt x="0" y="0"/>
                  </a:moveTo>
                  <a:cubicBezTo>
                    <a:pt x="1" y="0"/>
                    <a:pt x="1" y="0"/>
                    <a:pt x="1" y="0"/>
                  </a:cubicBezTo>
                  <a:cubicBezTo>
                    <a:pt x="1" y="0"/>
                    <a:pt x="1" y="0"/>
                    <a:pt x="1" y="0"/>
                  </a:cubicBezTo>
                  <a:cubicBezTo>
                    <a:pt x="1" y="0"/>
                    <a:pt x="1" y="0"/>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 name="Freeform 623">
              <a:extLst>
                <a:ext uri="{FF2B5EF4-FFF2-40B4-BE49-F238E27FC236}">
                  <a16:creationId xmlns:a16="http://schemas.microsoft.com/office/drawing/2014/main" id="{255C04E8-5D1F-4DCF-BE58-5B7215F44DB9}"/>
                </a:ext>
              </a:extLst>
            </p:cNvPr>
            <p:cNvSpPr>
              <a:spLocks/>
            </p:cNvSpPr>
            <p:nvPr/>
          </p:nvSpPr>
          <p:spPr bwMode="auto">
            <a:xfrm>
              <a:off x="4484688" y="4394200"/>
              <a:ext cx="1588" cy="0"/>
            </a:xfrm>
            <a:custGeom>
              <a:avLst/>
              <a:gdLst>
                <a:gd name="T0" fmla="*/ 2 w 2"/>
                <a:gd name="T1" fmla="*/ 0 h 1"/>
                <a:gd name="T2" fmla="*/ 0 w 2"/>
                <a:gd name="T3" fmla="*/ 1 h 1"/>
                <a:gd name="T4" fmla="*/ 1 w 2"/>
                <a:gd name="T5" fmla="*/ 1 h 1"/>
                <a:gd name="T6" fmla="*/ 1 w 2"/>
                <a:gd name="T7" fmla="*/ 1 h 1"/>
                <a:gd name="T8" fmla="*/ 2 w 2"/>
                <a:gd name="T9" fmla="*/ 0 h 1"/>
              </a:gdLst>
              <a:ahLst/>
              <a:cxnLst>
                <a:cxn ang="0">
                  <a:pos x="T0" y="T1"/>
                </a:cxn>
                <a:cxn ang="0">
                  <a:pos x="T2" y="T3"/>
                </a:cxn>
                <a:cxn ang="0">
                  <a:pos x="T4" y="T5"/>
                </a:cxn>
                <a:cxn ang="0">
                  <a:pos x="T6" y="T7"/>
                </a:cxn>
                <a:cxn ang="0">
                  <a:pos x="T8" y="T9"/>
                </a:cxn>
              </a:cxnLst>
              <a:rect l="0" t="0" r="r" b="b"/>
              <a:pathLst>
                <a:path w="2" h="1">
                  <a:moveTo>
                    <a:pt x="2" y="0"/>
                  </a:moveTo>
                  <a:cubicBezTo>
                    <a:pt x="0" y="1"/>
                    <a:pt x="0" y="1"/>
                    <a:pt x="0" y="1"/>
                  </a:cubicBezTo>
                  <a:cubicBezTo>
                    <a:pt x="1" y="1"/>
                    <a:pt x="1" y="1"/>
                    <a:pt x="1" y="1"/>
                  </a:cubicBezTo>
                  <a:cubicBezTo>
                    <a:pt x="1" y="1"/>
                    <a:pt x="1" y="1"/>
                    <a:pt x="1" y="1"/>
                  </a:cubicBez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 name="Freeform 624">
              <a:extLst>
                <a:ext uri="{FF2B5EF4-FFF2-40B4-BE49-F238E27FC236}">
                  <a16:creationId xmlns:a16="http://schemas.microsoft.com/office/drawing/2014/main" id="{9F0E2713-08BB-45FB-B67B-B00E89906EE7}"/>
                </a:ext>
              </a:extLst>
            </p:cNvPr>
            <p:cNvSpPr>
              <a:spLocks/>
            </p:cNvSpPr>
            <p:nvPr/>
          </p:nvSpPr>
          <p:spPr bwMode="auto">
            <a:xfrm>
              <a:off x="5435601" y="4395788"/>
              <a:ext cx="1588" cy="1588"/>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1" y="0"/>
                    <a:pt x="1" y="1"/>
                    <a:pt x="0" y="1"/>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 name="Freeform 625">
              <a:extLst>
                <a:ext uri="{FF2B5EF4-FFF2-40B4-BE49-F238E27FC236}">
                  <a16:creationId xmlns:a16="http://schemas.microsoft.com/office/drawing/2014/main" id="{31CA8A41-BE39-4898-86E1-D9AD6F33DD98}"/>
                </a:ext>
              </a:extLst>
            </p:cNvPr>
            <p:cNvSpPr>
              <a:spLocks/>
            </p:cNvSpPr>
            <p:nvPr/>
          </p:nvSpPr>
          <p:spPr bwMode="auto">
            <a:xfrm>
              <a:off x="5435601" y="4397375"/>
              <a:ext cx="0" cy="0"/>
            </a:xfrm>
            <a:custGeom>
              <a:avLst/>
              <a:gdLst>
                <a:gd name="T0" fmla="*/ 0 h 1"/>
                <a:gd name="T1" fmla="*/ 0 h 1"/>
                <a:gd name="T2" fmla="*/ 0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0"/>
                    <a:pt x="0" y="0"/>
                  </a:cubicBezTo>
                  <a:cubicBezTo>
                    <a:pt x="0" y="0"/>
                    <a:pt x="0" y="1"/>
                    <a:pt x="0" y="1"/>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 name="Freeform 626">
              <a:extLst>
                <a:ext uri="{FF2B5EF4-FFF2-40B4-BE49-F238E27FC236}">
                  <a16:creationId xmlns:a16="http://schemas.microsoft.com/office/drawing/2014/main" id="{42F5C671-A238-491F-9B3B-EB3ED46BDF57}"/>
                </a:ext>
              </a:extLst>
            </p:cNvPr>
            <p:cNvSpPr>
              <a:spLocks/>
            </p:cNvSpPr>
            <p:nvPr/>
          </p:nvSpPr>
          <p:spPr bwMode="auto">
            <a:xfrm>
              <a:off x="5984876" y="4402138"/>
              <a:ext cx="1588" cy="0"/>
            </a:xfrm>
            <a:custGeom>
              <a:avLst/>
              <a:gdLst>
                <a:gd name="T0" fmla="*/ 0 w 1"/>
                <a:gd name="T1" fmla="*/ 1 w 1"/>
                <a:gd name="T2" fmla="*/ 0 w 1"/>
                <a:gd name="T3" fmla="*/ 0 w 1"/>
                <a:gd name="T4" fmla="*/ 0 w 1"/>
              </a:gdLst>
              <a:ahLst/>
              <a:cxnLst>
                <a:cxn ang="0">
                  <a:pos x="T0" y="0"/>
                </a:cxn>
                <a:cxn ang="0">
                  <a:pos x="T1" y="0"/>
                </a:cxn>
                <a:cxn ang="0">
                  <a:pos x="T2" y="0"/>
                </a:cxn>
                <a:cxn ang="0">
                  <a:pos x="T3" y="0"/>
                </a:cxn>
                <a:cxn ang="0">
                  <a:pos x="T4" y="0"/>
                </a:cxn>
              </a:cxnLst>
              <a:rect l="0" t="0" r="r" b="b"/>
              <a:pathLst>
                <a:path w="1">
                  <a:moveTo>
                    <a:pt x="0" y="0"/>
                  </a:moveTo>
                  <a:lnTo>
                    <a:pt x="1"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 name="Freeform 627">
              <a:extLst>
                <a:ext uri="{FF2B5EF4-FFF2-40B4-BE49-F238E27FC236}">
                  <a16:creationId xmlns:a16="http://schemas.microsoft.com/office/drawing/2014/main" id="{B3D1E36C-3012-4D12-814C-032262A6F456}"/>
                </a:ext>
              </a:extLst>
            </p:cNvPr>
            <p:cNvSpPr>
              <a:spLocks/>
            </p:cNvSpPr>
            <p:nvPr/>
          </p:nvSpPr>
          <p:spPr bwMode="auto">
            <a:xfrm>
              <a:off x="3835401" y="4702175"/>
              <a:ext cx="0" cy="1588"/>
            </a:xfrm>
            <a:custGeom>
              <a:avLst/>
              <a:gdLst>
                <a:gd name="T0" fmla="*/ 0 h 1"/>
                <a:gd name="T1" fmla="*/ 1 h 1"/>
                <a:gd name="T2" fmla="*/ 0 h 1"/>
                <a:gd name="T3" fmla="*/ 0 h 1"/>
              </a:gdLst>
              <a:ahLst/>
              <a:cxnLst>
                <a:cxn ang="0">
                  <a:pos x="0" y="T0"/>
                </a:cxn>
                <a:cxn ang="0">
                  <a:pos x="0" y="T1"/>
                </a:cxn>
                <a:cxn ang="0">
                  <a:pos x="0" y="T2"/>
                </a:cxn>
                <a:cxn ang="0">
                  <a:pos x="0" y="T3"/>
                </a:cxn>
              </a:cxnLst>
              <a:rect l="0" t="0" r="r" b="b"/>
              <a:pathLst>
                <a:path h="1">
                  <a:moveTo>
                    <a:pt x="0" y="0"/>
                  </a:moveTo>
                  <a:cubicBezTo>
                    <a:pt x="0" y="1"/>
                    <a:pt x="0" y="1"/>
                    <a:pt x="0" y="1"/>
                  </a:cubicBezTo>
                  <a:cubicBezTo>
                    <a:pt x="0" y="1"/>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 name="Freeform 628">
              <a:extLst>
                <a:ext uri="{FF2B5EF4-FFF2-40B4-BE49-F238E27FC236}">
                  <a16:creationId xmlns:a16="http://schemas.microsoft.com/office/drawing/2014/main" id="{E1B7CBF0-4E17-40AB-BFB0-8D1609AC0114}"/>
                </a:ext>
              </a:extLst>
            </p:cNvPr>
            <p:cNvSpPr>
              <a:spLocks/>
            </p:cNvSpPr>
            <p:nvPr/>
          </p:nvSpPr>
          <p:spPr bwMode="auto">
            <a:xfrm>
              <a:off x="3829051" y="4700588"/>
              <a:ext cx="12700" cy="11113"/>
            </a:xfrm>
            <a:custGeom>
              <a:avLst/>
              <a:gdLst>
                <a:gd name="T0" fmla="*/ 6 w 15"/>
                <a:gd name="T1" fmla="*/ 2 h 13"/>
                <a:gd name="T2" fmla="*/ 6 w 15"/>
                <a:gd name="T3" fmla="*/ 4 h 13"/>
                <a:gd name="T4" fmla="*/ 6 w 15"/>
                <a:gd name="T5" fmla="*/ 4 h 13"/>
                <a:gd name="T6" fmla="*/ 2 w 15"/>
                <a:gd name="T7" fmla="*/ 9 h 13"/>
                <a:gd name="T8" fmla="*/ 2 w 15"/>
                <a:gd name="T9" fmla="*/ 13 h 13"/>
                <a:gd name="T10" fmla="*/ 5 w 15"/>
                <a:gd name="T11" fmla="*/ 13 h 13"/>
                <a:gd name="T12" fmla="*/ 14 w 15"/>
                <a:gd name="T13" fmla="*/ 3 h 13"/>
                <a:gd name="T14" fmla="*/ 13 w 15"/>
                <a:gd name="T15" fmla="*/ 1 h 13"/>
                <a:gd name="T16" fmla="*/ 9 w 15"/>
                <a:gd name="T17" fmla="*/ 0 h 13"/>
                <a:gd name="T18" fmla="*/ 6 w 15"/>
                <a:gd name="T19" fmla="*/ 3 h 13"/>
                <a:gd name="T20" fmla="*/ 6 w 15"/>
                <a:gd name="T21" fmla="*/ 2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 h="13">
                  <a:moveTo>
                    <a:pt x="6" y="2"/>
                  </a:moveTo>
                  <a:cubicBezTo>
                    <a:pt x="6" y="3"/>
                    <a:pt x="6" y="3"/>
                    <a:pt x="6" y="4"/>
                  </a:cubicBezTo>
                  <a:cubicBezTo>
                    <a:pt x="6" y="4"/>
                    <a:pt x="6" y="4"/>
                    <a:pt x="6" y="4"/>
                  </a:cubicBezTo>
                  <a:cubicBezTo>
                    <a:pt x="5" y="5"/>
                    <a:pt x="3" y="7"/>
                    <a:pt x="2" y="9"/>
                  </a:cubicBezTo>
                  <a:cubicBezTo>
                    <a:pt x="0" y="10"/>
                    <a:pt x="0" y="12"/>
                    <a:pt x="2" y="13"/>
                  </a:cubicBezTo>
                  <a:cubicBezTo>
                    <a:pt x="3" y="13"/>
                    <a:pt x="4" y="13"/>
                    <a:pt x="5" y="13"/>
                  </a:cubicBezTo>
                  <a:cubicBezTo>
                    <a:pt x="9" y="10"/>
                    <a:pt x="12" y="7"/>
                    <a:pt x="14" y="3"/>
                  </a:cubicBezTo>
                  <a:cubicBezTo>
                    <a:pt x="15" y="2"/>
                    <a:pt x="14" y="1"/>
                    <a:pt x="13" y="1"/>
                  </a:cubicBezTo>
                  <a:cubicBezTo>
                    <a:pt x="11" y="1"/>
                    <a:pt x="10" y="1"/>
                    <a:pt x="9" y="0"/>
                  </a:cubicBezTo>
                  <a:cubicBezTo>
                    <a:pt x="8" y="1"/>
                    <a:pt x="7" y="2"/>
                    <a:pt x="6" y="3"/>
                  </a:cubicBezTo>
                  <a:cubicBezTo>
                    <a:pt x="6" y="3"/>
                    <a:pt x="6" y="3"/>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 name="Freeform 629">
              <a:extLst>
                <a:ext uri="{FF2B5EF4-FFF2-40B4-BE49-F238E27FC236}">
                  <a16:creationId xmlns:a16="http://schemas.microsoft.com/office/drawing/2014/main" id="{37F3651F-909E-47B5-A823-5CDA34C05B6D}"/>
                </a:ext>
              </a:extLst>
            </p:cNvPr>
            <p:cNvSpPr>
              <a:spLocks/>
            </p:cNvSpPr>
            <p:nvPr/>
          </p:nvSpPr>
          <p:spPr bwMode="auto">
            <a:xfrm>
              <a:off x="6249988" y="4421188"/>
              <a:ext cx="1588" cy="1588"/>
            </a:xfrm>
            <a:custGeom>
              <a:avLst/>
              <a:gdLst>
                <a:gd name="T0" fmla="*/ 1 w 2"/>
                <a:gd name="T1" fmla="*/ 2 h 2"/>
                <a:gd name="T2" fmla="*/ 2 w 2"/>
                <a:gd name="T3" fmla="*/ 1 h 2"/>
                <a:gd name="T4" fmla="*/ 1 w 2"/>
                <a:gd name="T5" fmla="*/ 0 h 2"/>
                <a:gd name="T6" fmla="*/ 0 w 2"/>
                <a:gd name="T7" fmla="*/ 1 h 2"/>
                <a:gd name="T8" fmla="*/ 1 w 2"/>
                <a:gd name="T9" fmla="*/ 2 h 2"/>
              </a:gdLst>
              <a:ahLst/>
              <a:cxnLst>
                <a:cxn ang="0">
                  <a:pos x="T0" y="T1"/>
                </a:cxn>
                <a:cxn ang="0">
                  <a:pos x="T2" y="T3"/>
                </a:cxn>
                <a:cxn ang="0">
                  <a:pos x="T4" y="T5"/>
                </a:cxn>
                <a:cxn ang="0">
                  <a:pos x="T6" y="T7"/>
                </a:cxn>
                <a:cxn ang="0">
                  <a:pos x="T8" y="T9"/>
                </a:cxn>
              </a:cxnLst>
              <a:rect l="0" t="0" r="r" b="b"/>
              <a:pathLst>
                <a:path w="2" h="2">
                  <a:moveTo>
                    <a:pt x="1" y="2"/>
                  </a:moveTo>
                  <a:cubicBezTo>
                    <a:pt x="1" y="2"/>
                    <a:pt x="2" y="1"/>
                    <a:pt x="2" y="1"/>
                  </a:cubicBezTo>
                  <a:cubicBezTo>
                    <a:pt x="2" y="0"/>
                    <a:pt x="2" y="0"/>
                    <a:pt x="1" y="0"/>
                  </a:cubicBezTo>
                  <a:cubicBezTo>
                    <a:pt x="1" y="0"/>
                    <a:pt x="0" y="0"/>
                    <a:pt x="0" y="1"/>
                  </a:cubicBezTo>
                  <a:cubicBezTo>
                    <a:pt x="0" y="1"/>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 name="Freeform 630">
              <a:extLst>
                <a:ext uri="{FF2B5EF4-FFF2-40B4-BE49-F238E27FC236}">
                  <a16:creationId xmlns:a16="http://schemas.microsoft.com/office/drawing/2014/main" id="{4B54A422-8BD8-4B7C-BE83-BAF4B804EBC9}"/>
                </a:ext>
              </a:extLst>
            </p:cNvPr>
            <p:cNvSpPr>
              <a:spLocks/>
            </p:cNvSpPr>
            <p:nvPr/>
          </p:nvSpPr>
          <p:spPr bwMode="auto">
            <a:xfrm>
              <a:off x="3959226" y="4905375"/>
              <a:ext cx="1588" cy="1588"/>
            </a:xfrm>
            <a:custGeom>
              <a:avLst/>
              <a:gdLst>
                <a:gd name="T0" fmla="*/ 0 w 2"/>
                <a:gd name="T1" fmla="*/ 2 h 3"/>
                <a:gd name="T2" fmla="*/ 1 w 2"/>
                <a:gd name="T3" fmla="*/ 3 h 3"/>
                <a:gd name="T4" fmla="*/ 0 w 2"/>
                <a:gd name="T5" fmla="*/ 2 h 3"/>
              </a:gdLst>
              <a:ahLst/>
              <a:cxnLst>
                <a:cxn ang="0">
                  <a:pos x="T0" y="T1"/>
                </a:cxn>
                <a:cxn ang="0">
                  <a:pos x="T2" y="T3"/>
                </a:cxn>
                <a:cxn ang="0">
                  <a:pos x="T4" y="T5"/>
                </a:cxn>
              </a:cxnLst>
              <a:rect l="0" t="0" r="r" b="b"/>
              <a:pathLst>
                <a:path w="2" h="3">
                  <a:moveTo>
                    <a:pt x="0" y="2"/>
                  </a:moveTo>
                  <a:cubicBezTo>
                    <a:pt x="0" y="2"/>
                    <a:pt x="1" y="2"/>
                    <a:pt x="1" y="3"/>
                  </a:cubicBezTo>
                  <a:cubicBezTo>
                    <a:pt x="1" y="2"/>
                    <a:pt x="2" y="0"/>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 name="Freeform 631">
              <a:extLst>
                <a:ext uri="{FF2B5EF4-FFF2-40B4-BE49-F238E27FC236}">
                  <a16:creationId xmlns:a16="http://schemas.microsoft.com/office/drawing/2014/main" id="{7AC099E9-0BBC-41C0-9333-96169DF70D77}"/>
                </a:ext>
              </a:extLst>
            </p:cNvPr>
            <p:cNvSpPr>
              <a:spLocks/>
            </p:cNvSpPr>
            <p:nvPr/>
          </p:nvSpPr>
          <p:spPr bwMode="auto">
            <a:xfrm>
              <a:off x="4689476" y="4694238"/>
              <a:ext cx="1588" cy="1588"/>
            </a:xfrm>
            <a:custGeom>
              <a:avLst/>
              <a:gdLst>
                <a:gd name="T0" fmla="*/ 0 w 2"/>
                <a:gd name="T1" fmla="*/ 0 h 2"/>
                <a:gd name="T2" fmla="*/ 0 w 2"/>
                <a:gd name="T3" fmla="*/ 2 h 2"/>
                <a:gd name="T4" fmla="*/ 0 w 2"/>
                <a:gd name="T5" fmla="*/ 0 h 2"/>
              </a:gdLst>
              <a:ahLst/>
              <a:cxnLst>
                <a:cxn ang="0">
                  <a:pos x="T0" y="T1"/>
                </a:cxn>
                <a:cxn ang="0">
                  <a:pos x="T2" y="T3"/>
                </a:cxn>
                <a:cxn ang="0">
                  <a:pos x="T4" y="T5"/>
                </a:cxn>
              </a:cxnLst>
              <a:rect l="0" t="0" r="r" b="b"/>
              <a:pathLst>
                <a:path w="2" h="2">
                  <a:moveTo>
                    <a:pt x="0" y="0"/>
                  </a:moveTo>
                  <a:cubicBezTo>
                    <a:pt x="0" y="1"/>
                    <a:pt x="0" y="1"/>
                    <a:pt x="0" y="2"/>
                  </a:cubicBezTo>
                  <a:cubicBezTo>
                    <a:pt x="2" y="1"/>
                    <a:pt x="2"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 name="Freeform 632">
              <a:extLst>
                <a:ext uri="{FF2B5EF4-FFF2-40B4-BE49-F238E27FC236}">
                  <a16:creationId xmlns:a16="http://schemas.microsoft.com/office/drawing/2014/main" id="{3B5009B9-033D-4AA1-A8A7-6508189DC492}"/>
                </a:ext>
              </a:extLst>
            </p:cNvPr>
            <p:cNvSpPr>
              <a:spLocks/>
            </p:cNvSpPr>
            <p:nvPr/>
          </p:nvSpPr>
          <p:spPr bwMode="auto">
            <a:xfrm>
              <a:off x="6159501" y="4449763"/>
              <a:ext cx="0" cy="1588"/>
            </a:xfrm>
            <a:custGeom>
              <a:avLst/>
              <a:gdLst>
                <a:gd name="T0" fmla="*/ 0 h 1"/>
                <a:gd name="T1" fmla="*/ 1 h 1"/>
                <a:gd name="T2" fmla="*/ 1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1"/>
                  </a:cubicBezTo>
                  <a:cubicBezTo>
                    <a:pt x="0" y="1"/>
                    <a:pt x="0" y="1"/>
                    <a:pt x="0" y="1"/>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 name="Freeform 633">
              <a:extLst>
                <a:ext uri="{FF2B5EF4-FFF2-40B4-BE49-F238E27FC236}">
                  <a16:creationId xmlns:a16="http://schemas.microsoft.com/office/drawing/2014/main" id="{159334D1-35EE-43EF-A86E-D07A665EFC60}"/>
                </a:ext>
              </a:extLst>
            </p:cNvPr>
            <p:cNvSpPr>
              <a:spLocks/>
            </p:cNvSpPr>
            <p:nvPr/>
          </p:nvSpPr>
          <p:spPr bwMode="auto">
            <a:xfrm>
              <a:off x="6157913" y="4449763"/>
              <a:ext cx="1588" cy="0"/>
            </a:xfrm>
            <a:custGeom>
              <a:avLst/>
              <a:gdLst>
                <a:gd name="T0" fmla="*/ 0 w 1"/>
                <a:gd name="T1" fmla="*/ 1 h 1"/>
                <a:gd name="T2" fmla="*/ 1 w 1"/>
                <a:gd name="T3" fmla="*/ 1 h 1"/>
                <a:gd name="T4" fmla="*/ 0 w 1"/>
                <a:gd name="T5" fmla="*/ 1 h 1"/>
              </a:gdLst>
              <a:ahLst/>
              <a:cxnLst>
                <a:cxn ang="0">
                  <a:pos x="T0" y="T1"/>
                </a:cxn>
                <a:cxn ang="0">
                  <a:pos x="T2" y="T3"/>
                </a:cxn>
                <a:cxn ang="0">
                  <a:pos x="T4" y="T5"/>
                </a:cxn>
              </a:cxnLst>
              <a:rect l="0" t="0" r="r" b="b"/>
              <a:pathLst>
                <a:path w="1" h="1">
                  <a:moveTo>
                    <a:pt x="0" y="1"/>
                  </a:moveTo>
                  <a:cubicBezTo>
                    <a:pt x="0" y="1"/>
                    <a:pt x="0" y="1"/>
                    <a:pt x="1" y="1"/>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 name="Freeform 634">
              <a:extLst>
                <a:ext uri="{FF2B5EF4-FFF2-40B4-BE49-F238E27FC236}">
                  <a16:creationId xmlns:a16="http://schemas.microsoft.com/office/drawing/2014/main" id="{C05BC395-E596-4E4C-AA26-1D178988F68E}"/>
                </a:ext>
              </a:extLst>
            </p:cNvPr>
            <p:cNvSpPr>
              <a:spLocks/>
            </p:cNvSpPr>
            <p:nvPr/>
          </p:nvSpPr>
          <p:spPr bwMode="auto">
            <a:xfrm>
              <a:off x="4632326" y="4454525"/>
              <a:ext cx="1588" cy="1588"/>
            </a:xfrm>
            <a:custGeom>
              <a:avLst/>
              <a:gdLst>
                <a:gd name="T0" fmla="*/ 1 w 2"/>
                <a:gd name="T1" fmla="*/ 0 h 2"/>
                <a:gd name="T2" fmla="*/ 0 w 2"/>
                <a:gd name="T3" fmla="*/ 2 h 2"/>
                <a:gd name="T4" fmla="*/ 2 w 2"/>
                <a:gd name="T5" fmla="*/ 1 h 2"/>
                <a:gd name="T6" fmla="*/ 1 w 2"/>
                <a:gd name="T7" fmla="*/ 0 h 2"/>
              </a:gdLst>
              <a:ahLst/>
              <a:cxnLst>
                <a:cxn ang="0">
                  <a:pos x="T0" y="T1"/>
                </a:cxn>
                <a:cxn ang="0">
                  <a:pos x="T2" y="T3"/>
                </a:cxn>
                <a:cxn ang="0">
                  <a:pos x="T4" y="T5"/>
                </a:cxn>
                <a:cxn ang="0">
                  <a:pos x="T6" y="T7"/>
                </a:cxn>
              </a:cxnLst>
              <a:rect l="0" t="0" r="r" b="b"/>
              <a:pathLst>
                <a:path w="2" h="2">
                  <a:moveTo>
                    <a:pt x="1" y="0"/>
                  </a:moveTo>
                  <a:cubicBezTo>
                    <a:pt x="0" y="0"/>
                    <a:pt x="0" y="1"/>
                    <a:pt x="0" y="2"/>
                  </a:cubicBezTo>
                  <a:cubicBezTo>
                    <a:pt x="1" y="1"/>
                    <a:pt x="1" y="1"/>
                    <a:pt x="2" y="1"/>
                  </a:cubicBezTo>
                  <a:cubicBezTo>
                    <a:pt x="2"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 name="Rectangle 635">
              <a:extLst>
                <a:ext uri="{FF2B5EF4-FFF2-40B4-BE49-F238E27FC236}">
                  <a16:creationId xmlns:a16="http://schemas.microsoft.com/office/drawing/2014/main" id="{2460BE11-B9F8-4609-ABCB-8A29790ADE9B}"/>
                </a:ext>
              </a:extLst>
            </p:cNvPr>
            <p:cNvSpPr>
              <a:spLocks noChangeArrowheads="1"/>
            </p:cNvSpPr>
            <p:nvPr/>
          </p:nvSpPr>
          <p:spPr bwMode="auto">
            <a:xfrm>
              <a:off x="4465638" y="4459288"/>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 name="Freeform 636">
              <a:extLst>
                <a:ext uri="{FF2B5EF4-FFF2-40B4-BE49-F238E27FC236}">
                  <a16:creationId xmlns:a16="http://schemas.microsoft.com/office/drawing/2014/main" id="{F08B5EFB-1850-47FE-846F-FF149BDCA906}"/>
                </a:ext>
              </a:extLst>
            </p:cNvPr>
            <p:cNvSpPr>
              <a:spLocks/>
            </p:cNvSpPr>
            <p:nvPr/>
          </p:nvSpPr>
          <p:spPr bwMode="auto">
            <a:xfrm>
              <a:off x="5905501" y="4505325"/>
              <a:ext cx="1588" cy="0"/>
            </a:xfrm>
            <a:custGeom>
              <a:avLst/>
              <a:gdLst>
                <a:gd name="T0" fmla="*/ 1 w 1"/>
                <a:gd name="T1" fmla="*/ 0 w 1"/>
                <a:gd name="T2" fmla="*/ 1 w 1"/>
                <a:gd name="T3" fmla="*/ 1 w 1"/>
              </a:gdLst>
              <a:ahLst/>
              <a:cxnLst>
                <a:cxn ang="0">
                  <a:pos x="T0" y="0"/>
                </a:cxn>
                <a:cxn ang="0">
                  <a:pos x="T1" y="0"/>
                </a:cxn>
                <a:cxn ang="0">
                  <a:pos x="T2" y="0"/>
                </a:cxn>
                <a:cxn ang="0">
                  <a:pos x="T3" y="0"/>
                </a:cxn>
              </a:cxnLst>
              <a:rect l="0" t="0" r="r" b="b"/>
              <a:pathLst>
                <a:path w="1">
                  <a:moveTo>
                    <a:pt x="1" y="0"/>
                  </a:moveTo>
                  <a:lnTo>
                    <a:pt x="0" y="0"/>
                  </a:lnTo>
                  <a:lnTo>
                    <a:pt x="1" y="0"/>
                  </a:lnTo>
                  <a:lnTo>
                    <a:pt x="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 name="Freeform 637">
              <a:extLst>
                <a:ext uri="{FF2B5EF4-FFF2-40B4-BE49-F238E27FC236}">
                  <a16:creationId xmlns:a16="http://schemas.microsoft.com/office/drawing/2014/main" id="{B9901835-A964-4A4A-AA7D-9022A652CBB9}"/>
                </a:ext>
              </a:extLst>
            </p:cNvPr>
            <p:cNvSpPr>
              <a:spLocks/>
            </p:cNvSpPr>
            <p:nvPr/>
          </p:nvSpPr>
          <p:spPr bwMode="auto">
            <a:xfrm>
              <a:off x="4541838" y="6318250"/>
              <a:ext cx="0" cy="1588"/>
            </a:xfrm>
            <a:custGeom>
              <a:avLst/>
              <a:gdLst>
                <a:gd name="T0" fmla="*/ 0 w 1"/>
                <a:gd name="T1" fmla="*/ 0 h 1"/>
                <a:gd name="T2" fmla="*/ 1 w 1"/>
                <a:gd name="T3" fmla="*/ 1 h 1"/>
                <a:gd name="T4" fmla="*/ 1 w 1"/>
                <a:gd name="T5" fmla="*/ 0 h 1"/>
                <a:gd name="T6" fmla="*/ 0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1"/>
                    <a:pt x="0" y="1"/>
                    <a:pt x="1" y="1"/>
                  </a:cubicBezTo>
                  <a:cubicBezTo>
                    <a:pt x="1" y="0"/>
                    <a:pt x="1" y="0"/>
                    <a:pt x="1"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 name="Freeform 638">
              <a:extLst>
                <a:ext uri="{FF2B5EF4-FFF2-40B4-BE49-F238E27FC236}">
                  <a16:creationId xmlns:a16="http://schemas.microsoft.com/office/drawing/2014/main" id="{26688A84-B447-438B-B5D2-2A9E78611728}"/>
                </a:ext>
              </a:extLst>
            </p:cNvPr>
            <p:cNvSpPr>
              <a:spLocks/>
            </p:cNvSpPr>
            <p:nvPr/>
          </p:nvSpPr>
          <p:spPr bwMode="auto">
            <a:xfrm>
              <a:off x="4538663" y="6318250"/>
              <a:ext cx="3175" cy="1588"/>
            </a:xfrm>
            <a:custGeom>
              <a:avLst/>
              <a:gdLst>
                <a:gd name="T0" fmla="*/ 3 w 3"/>
                <a:gd name="T1" fmla="*/ 0 h 2"/>
                <a:gd name="T2" fmla="*/ 0 w 3"/>
                <a:gd name="T3" fmla="*/ 0 h 2"/>
                <a:gd name="T4" fmla="*/ 3 w 3"/>
                <a:gd name="T5" fmla="*/ 0 h 2"/>
              </a:gdLst>
              <a:ahLst/>
              <a:cxnLst>
                <a:cxn ang="0">
                  <a:pos x="T0" y="T1"/>
                </a:cxn>
                <a:cxn ang="0">
                  <a:pos x="T2" y="T3"/>
                </a:cxn>
                <a:cxn ang="0">
                  <a:pos x="T4" y="T5"/>
                </a:cxn>
              </a:cxnLst>
              <a:rect l="0" t="0" r="r" b="b"/>
              <a:pathLst>
                <a:path w="3" h="2">
                  <a:moveTo>
                    <a:pt x="3" y="0"/>
                  </a:moveTo>
                  <a:cubicBezTo>
                    <a:pt x="2" y="0"/>
                    <a:pt x="1" y="0"/>
                    <a:pt x="0" y="0"/>
                  </a:cubicBezTo>
                  <a:cubicBezTo>
                    <a:pt x="1" y="2"/>
                    <a:pt x="2" y="2"/>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 name="Freeform 639">
              <a:extLst>
                <a:ext uri="{FF2B5EF4-FFF2-40B4-BE49-F238E27FC236}">
                  <a16:creationId xmlns:a16="http://schemas.microsoft.com/office/drawing/2014/main" id="{A424BF10-356A-446A-8CBE-540AF5C0F1DA}"/>
                </a:ext>
              </a:extLst>
            </p:cNvPr>
            <p:cNvSpPr>
              <a:spLocks/>
            </p:cNvSpPr>
            <p:nvPr/>
          </p:nvSpPr>
          <p:spPr bwMode="auto">
            <a:xfrm>
              <a:off x="5419726" y="4897438"/>
              <a:ext cx="9525" cy="14288"/>
            </a:xfrm>
            <a:custGeom>
              <a:avLst/>
              <a:gdLst>
                <a:gd name="T0" fmla="*/ 2 w 12"/>
                <a:gd name="T1" fmla="*/ 15 h 18"/>
                <a:gd name="T2" fmla="*/ 4 w 12"/>
                <a:gd name="T3" fmla="*/ 17 h 18"/>
                <a:gd name="T4" fmla="*/ 8 w 12"/>
                <a:gd name="T5" fmla="*/ 15 h 18"/>
                <a:gd name="T6" fmla="*/ 11 w 12"/>
                <a:gd name="T7" fmla="*/ 0 h 18"/>
                <a:gd name="T8" fmla="*/ 4 w 12"/>
                <a:gd name="T9" fmla="*/ 2 h 18"/>
                <a:gd name="T10" fmla="*/ 1 w 12"/>
                <a:gd name="T11" fmla="*/ 11 h 18"/>
                <a:gd name="T12" fmla="*/ 2 w 12"/>
                <a:gd name="T13" fmla="*/ 15 h 18"/>
              </a:gdLst>
              <a:ahLst/>
              <a:cxnLst>
                <a:cxn ang="0">
                  <a:pos x="T0" y="T1"/>
                </a:cxn>
                <a:cxn ang="0">
                  <a:pos x="T2" y="T3"/>
                </a:cxn>
                <a:cxn ang="0">
                  <a:pos x="T4" y="T5"/>
                </a:cxn>
                <a:cxn ang="0">
                  <a:pos x="T6" y="T7"/>
                </a:cxn>
                <a:cxn ang="0">
                  <a:pos x="T8" y="T9"/>
                </a:cxn>
                <a:cxn ang="0">
                  <a:pos x="T10" y="T11"/>
                </a:cxn>
                <a:cxn ang="0">
                  <a:pos x="T12" y="T13"/>
                </a:cxn>
              </a:cxnLst>
              <a:rect l="0" t="0" r="r" b="b"/>
              <a:pathLst>
                <a:path w="12" h="18">
                  <a:moveTo>
                    <a:pt x="2" y="15"/>
                  </a:moveTo>
                  <a:cubicBezTo>
                    <a:pt x="2" y="15"/>
                    <a:pt x="3" y="16"/>
                    <a:pt x="4" y="17"/>
                  </a:cubicBezTo>
                  <a:cubicBezTo>
                    <a:pt x="5" y="18"/>
                    <a:pt x="6" y="17"/>
                    <a:pt x="8" y="15"/>
                  </a:cubicBezTo>
                  <a:cubicBezTo>
                    <a:pt x="12" y="11"/>
                    <a:pt x="12" y="5"/>
                    <a:pt x="11" y="0"/>
                  </a:cubicBezTo>
                  <a:cubicBezTo>
                    <a:pt x="8" y="0"/>
                    <a:pt x="6" y="0"/>
                    <a:pt x="4" y="2"/>
                  </a:cubicBezTo>
                  <a:cubicBezTo>
                    <a:pt x="1" y="5"/>
                    <a:pt x="0" y="8"/>
                    <a:pt x="1" y="11"/>
                  </a:cubicBezTo>
                  <a:cubicBezTo>
                    <a:pt x="1" y="13"/>
                    <a:pt x="1" y="14"/>
                    <a:pt x="2"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 name="Freeform 640">
              <a:extLst>
                <a:ext uri="{FF2B5EF4-FFF2-40B4-BE49-F238E27FC236}">
                  <a16:creationId xmlns:a16="http://schemas.microsoft.com/office/drawing/2014/main" id="{9ED6E3D9-A45B-46FE-A2CE-8D7BD5CB8DBB}"/>
                </a:ext>
              </a:extLst>
            </p:cNvPr>
            <p:cNvSpPr>
              <a:spLocks/>
            </p:cNvSpPr>
            <p:nvPr/>
          </p:nvSpPr>
          <p:spPr bwMode="auto">
            <a:xfrm>
              <a:off x="5430838" y="4851400"/>
              <a:ext cx="4763" cy="4763"/>
            </a:xfrm>
            <a:custGeom>
              <a:avLst/>
              <a:gdLst>
                <a:gd name="T0" fmla="*/ 4 w 7"/>
                <a:gd name="T1" fmla="*/ 7 h 7"/>
                <a:gd name="T2" fmla="*/ 5 w 7"/>
                <a:gd name="T3" fmla="*/ 7 h 7"/>
                <a:gd name="T4" fmla="*/ 6 w 7"/>
                <a:gd name="T5" fmla="*/ 3 h 7"/>
                <a:gd name="T6" fmla="*/ 3 w 7"/>
                <a:gd name="T7" fmla="*/ 0 h 7"/>
                <a:gd name="T8" fmla="*/ 2 w 7"/>
                <a:gd name="T9" fmla="*/ 0 h 7"/>
                <a:gd name="T10" fmla="*/ 0 w 7"/>
                <a:gd name="T11" fmla="*/ 5 h 7"/>
                <a:gd name="T12" fmla="*/ 4 w 7"/>
                <a:gd name="T13" fmla="*/ 7 h 7"/>
              </a:gdLst>
              <a:ahLst/>
              <a:cxnLst>
                <a:cxn ang="0">
                  <a:pos x="T0" y="T1"/>
                </a:cxn>
                <a:cxn ang="0">
                  <a:pos x="T2" y="T3"/>
                </a:cxn>
                <a:cxn ang="0">
                  <a:pos x="T4" y="T5"/>
                </a:cxn>
                <a:cxn ang="0">
                  <a:pos x="T6" y="T7"/>
                </a:cxn>
                <a:cxn ang="0">
                  <a:pos x="T8" y="T9"/>
                </a:cxn>
                <a:cxn ang="0">
                  <a:pos x="T10" y="T11"/>
                </a:cxn>
                <a:cxn ang="0">
                  <a:pos x="T12" y="T13"/>
                </a:cxn>
              </a:cxnLst>
              <a:rect l="0" t="0" r="r" b="b"/>
              <a:pathLst>
                <a:path w="7" h="7">
                  <a:moveTo>
                    <a:pt x="4" y="7"/>
                  </a:moveTo>
                  <a:cubicBezTo>
                    <a:pt x="4" y="7"/>
                    <a:pt x="5" y="7"/>
                    <a:pt x="5" y="7"/>
                  </a:cubicBezTo>
                  <a:cubicBezTo>
                    <a:pt x="7" y="6"/>
                    <a:pt x="7" y="4"/>
                    <a:pt x="6" y="3"/>
                  </a:cubicBezTo>
                  <a:cubicBezTo>
                    <a:pt x="6" y="1"/>
                    <a:pt x="4" y="0"/>
                    <a:pt x="3" y="0"/>
                  </a:cubicBezTo>
                  <a:cubicBezTo>
                    <a:pt x="3" y="0"/>
                    <a:pt x="2" y="0"/>
                    <a:pt x="2" y="0"/>
                  </a:cubicBezTo>
                  <a:cubicBezTo>
                    <a:pt x="0" y="1"/>
                    <a:pt x="0" y="3"/>
                    <a:pt x="0" y="5"/>
                  </a:cubicBezTo>
                  <a:cubicBezTo>
                    <a:pt x="1" y="6"/>
                    <a:pt x="2" y="7"/>
                    <a:pt x="4"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 name="Freeform 641">
              <a:extLst>
                <a:ext uri="{FF2B5EF4-FFF2-40B4-BE49-F238E27FC236}">
                  <a16:creationId xmlns:a16="http://schemas.microsoft.com/office/drawing/2014/main" id="{26E74910-3F2E-407E-95A4-32321AD98899}"/>
                </a:ext>
              </a:extLst>
            </p:cNvPr>
            <p:cNvSpPr>
              <a:spLocks/>
            </p:cNvSpPr>
            <p:nvPr/>
          </p:nvSpPr>
          <p:spPr bwMode="auto">
            <a:xfrm>
              <a:off x="5389563" y="4937125"/>
              <a:ext cx="3175" cy="4763"/>
            </a:xfrm>
            <a:custGeom>
              <a:avLst/>
              <a:gdLst>
                <a:gd name="T0" fmla="*/ 3 w 4"/>
                <a:gd name="T1" fmla="*/ 5 h 5"/>
                <a:gd name="T2" fmla="*/ 4 w 4"/>
                <a:gd name="T3" fmla="*/ 4 h 5"/>
                <a:gd name="T4" fmla="*/ 3 w 4"/>
                <a:gd name="T5" fmla="*/ 1 h 5"/>
                <a:gd name="T6" fmla="*/ 0 w 4"/>
                <a:gd name="T7" fmla="*/ 1 h 5"/>
                <a:gd name="T8" fmla="*/ 0 w 4"/>
                <a:gd name="T9" fmla="*/ 4 h 5"/>
                <a:gd name="T10" fmla="*/ 3 w 4"/>
                <a:gd name="T11" fmla="*/ 5 h 5"/>
              </a:gdLst>
              <a:ahLst/>
              <a:cxnLst>
                <a:cxn ang="0">
                  <a:pos x="T0" y="T1"/>
                </a:cxn>
                <a:cxn ang="0">
                  <a:pos x="T2" y="T3"/>
                </a:cxn>
                <a:cxn ang="0">
                  <a:pos x="T4" y="T5"/>
                </a:cxn>
                <a:cxn ang="0">
                  <a:pos x="T6" y="T7"/>
                </a:cxn>
                <a:cxn ang="0">
                  <a:pos x="T8" y="T9"/>
                </a:cxn>
                <a:cxn ang="0">
                  <a:pos x="T10" y="T11"/>
                </a:cxn>
              </a:cxnLst>
              <a:rect l="0" t="0" r="r" b="b"/>
              <a:pathLst>
                <a:path w="4" h="5">
                  <a:moveTo>
                    <a:pt x="3" y="5"/>
                  </a:moveTo>
                  <a:cubicBezTo>
                    <a:pt x="3" y="5"/>
                    <a:pt x="4" y="4"/>
                    <a:pt x="4" y="4"/>
                  </a:cubicBezTo>
                  <a:cubicBezTo>
                    <a:pt x="3" y="3"/>
                    <a:pt x="3" y="2"/>
                    <a:pt x="3" y="1"/>
                  </a:cubicBezTo>
                  <a:cubicBezTo>
                    <a:pt x="2" y="0"/>
                    <a:pt x="1" y="0"/>
                    <a:pt x="0" y="1"/>
                  </a:cubicBezTo>
                  <a:cubicBezTo>
                    <a:pt x="0" y="2"/>
                    <a:pt x="0" y="3"/>
                    <a:pt x="0" y="4"/>
                  </a:cubicBezTo>
                  <a:cubicBezTo>
                    <a:pt x="1" y="4"/>
                    <a:pt x="2" y="4"/>
                    <a:pt x="3"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 name="Freeform 642">
              <a:extLst>
                <a:ext uri="{FF2B5EF4-FFF2-40B4-BE49-F238E27FC236}">
                  <a16:creationId xmlns:a16="http://schemas.microsoft.com/office/drawing/2014/main" id="{11DA33D7-2364-41E6-A9FE-8DB77D50B988}"/>
                </a:ext>
              </a:extLst>
            </p:cNvPr>
            <p:cNvSpPr>
              <a:spLocks/>
            </p:cNvSpPr>
            <p:nvPr/>
          </p:nvSpPr>
          <p:spPr bwMode="auto">
            <a:xfrm>
              <a:off x="5459413" y="4875213"/>
              <a:ext cx="4763" cy="4763"/>
            </a:xfrm>
            <a:custGeom>
              <a:avLst/>
              <a:gdLst>
                <a:gd name="T0" fmla="*/ 2 w 5"/>
                <a:gd name="T1" fmla="*/ 5 h 6"/>
                <a:gd name="T2" fmla="*/ 5 w 5"/>
                <a:gd name="T3" fmla="*/ 3 h 6"/>
                <a:gd name="T4" fmla="*/ 5 w 5"/>
                <a:gd name="T5" fmla="*/ 2 h 6"/>
                <a:gd name="T6" fmla="*/ 1 w 5"/>
                <a:gd name="T7" fmla="*/ 1 h 6"/>
                <a:gd name="T8" fmla="*/ 0 w 5"/>
                <a:gd name="T9" fmla="*/ 3 h 6"/>
                <a:gd name="T10" fmla="*/ 2 w 5"/>
                <a:gd name="T11" fmla="*/ 5 h 6"/>
              </a:gdLst>
              <a:ahLst/>
              <a:cxnLst>
                <a:cxn ang="0">
                  <a:pos x="T0" y="T1"/>
                </a:cxn>
                <a:cxn ang="0">
                  <a:pos x="T2" y="T3"/>
                </a:cxn>
                <a:cxn ang="0">
                  <a:pos x="T4" y="T5"/>
                </a:cxn>
                <a:cxn ang="0">
                  <a:pos x="T6" y="T7"/>
                </a:cxn>
                <a:cxn ang="0">
                  <a:pos x="T8" y="T9"/>
                </a:cxn>
                <a:cxn ang="0">
                  <a:pos x="T10" y="T11"/>
                </a:cxn>
              </a:cxnLst>
              <a:rect l="0" t="0" r="r" b="b"/>
              <a:pathLst>
                <a:path w="5" h="6">
                  <a:moveTo>
                    <a:pt x="2" y="5"/>
                  </a:moveTo>
                  <a:cubicBezTo>
                    <a:pt x="3" y="6"/>
                    <a:pt x="4" y="5"/>
                    <a:pt x="5" y="3"/>
                  </a:cubicBezTo>
                  <a:cubicBezTo>
                    <a:pt x="5" y="3"/>
                    <a:pt x="5" y="2"/>
                    <a:pt x="5" y="2"/>
                  </a:cubicBezTo>
                  <a:cubicBezTo>
                    <a:pt x="5" y="1"/>
                    <a:pt x="3" y="0"/>
                    <a:pt x="1" y="1"/>
                  </a:cubicBezTo>
                  <a:cubicBezTo>
                    <a:pt x="1" y="1"/>
                    <a:pt x="0" y="2"/>
                    <a:pt x="0" y="3"/>
                  </a:cubicBezTo>
                  <a:cubicBezTo>
                    <a:pt x="0" y="4"/>
                    <a:pt x="1" y="5"/>
                    <a:pt x="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 name="Freeform 643">
              <a:extLst>
                <a:ext uri="{FF2B5EF4-FFF2-40B4-BE49-F238E27FC236}">
                  <a16:creationId xmlns:a16="http://schemas.microsoft.com/office/drawing/2014/main" id="{C526A813-7CC4-4E3A-A794-878364A304DC}"/>
                </a:ext>
              </a:extLst>
            </p:cNvPr>
            <p:cNvSpPr>
              <a:spLocks/>
            </p:cNvSpPr>
            <p:nvPr/>
          </p:nvSpPr>
          <p:spPr bwMode="auto">
            <a:xfrm>
              <a:off x="5427663" y="4895850"/>
              <a:ext cx="0" cy="1588"/>
            </a:xfrm>
            <a:custGeom>
              <a:avLst/>
              <a:gdLst>
                <a:gd name="T0" fmla="*/ 0 h 1"/>
                <a:gd name="T1" fmla="*/ 1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1"/>
                    <a:pt x="0" y="1"/>
                    <a:pt x="0" y="1"/>
                  </a:cubicBezTo>
                  <a:cubicBezTo>
                    <a:pt x="0" y="1"/>
                    <a:pt x="0" y="1"/>
                    <a:pt x="0" y="1"/>
                  </a:cubicBezTo>
                  <a:cubicBezTo>
                    <a:pt x="0" y="1"/>
                    <a:pt x="0" y="1"/>
                    <a:pt x="0" y="1"/>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4" name="Freeform 644">
              <a:extLst>
                <a:ext uri="{FF2B5EF4-FFF2-40B4-BE49-F238E27FC236}">
                  <a16:creationId xmlns:a16="http://schemas.microsoft.com/office/drawing/2014/main" id="{003E39AD-7A16-46E1-8C79-4574A09270C1}"/>
                </a:ext>
              </a:extLst>
            </p:cNvPr>
            <p:cNvSpPr>
              <a:spLocks/>
            </p:cNvSpPr>
            <p:nvPr/>
          </p:nvSpPr>
          <p:spPr bwMode="auto">
            <a:xfrm>
              <a:off x="5457826" y="4891088"/>
              <a:ext cx="0" cy="1588"/>
            </a:xfrm>
            <a:custGeom>
              <a:avLst/>
              <a:gdLst>
                <a:gd name="T0" fmla="*/ 0 w 1"/>
                <a:gd name="T1" fmla="*/ 1 h 1"/>
                <a:gd name="T2" fmla="*/ 1 w 1"/>
                <a:gd name="T3" fmla="*/ 0 h 1"/>
                <a:gd name="T4" fmla="*/ 0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1" y="0"/>
                    <a:pt x="1" y="0"/>
                    <a:pt x="1" y="0"/>
                  </a:cubicBezTo>
                  <a:cubicBezTo>
                    <a:pt x="1" y="0"/>
                    <a:pt x="1" y="0"/>
                    <a:pt x="0" y="0"/>
                  </a:cubicBezTo>
                  <a:cubicBezTo>
                    <a:pt x="0" y="0"/>
                    <a:pt x="0" y="0"/>
                    <a:pt x="0" y="0"/>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sp>
        <p:nvSpPr>
          <p:cNvPr id="445" name="Freeform: Shape 444">
            <a:extLst>
              <a:ext uri="{FF2B5EF4-FFF2-40B4-BE49-F238E27FC236}">
                <a16:creationId xmlns:a16="http://schemas.microsoft.com/office/drawing/2014/main" id="{A4EFAE6A-6574-4D8A-81B7-5232E4BF1A3C}"/>
              </a:ext>
            </a:extLst>
          </p:cNvPr>
          <p:cNvSpPr>
            <a:spLocks noChangeAspect="1"/>
          </p:cNvSpPr>
          <p:nvPr/>
        </p:nvSpPr>
        <p:spPr>
          <a:xfrm rot="10800000">
            <a:off x="1635240" y="2069749"/>
            <a:ext cx="701888" cy="82296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dirty="0"/>
          </a:p>
        </p:txBody>
      </p:sp>
      <p:sp>
        <p:nvSpPr>
          <p:cNvPr id="446" name="TextBox 445">
            <a:extLst>
              <a:ext uri="{FF2B5EF4-FFF2-40B4-BE49-F238E27FC236}">
                <a16:creationId xmlns:a16="http://schemas.microsoft.com/office/drawing/2014/main" id="{10AF2901-D290-4D75-B7D5-DD71A96512D3}"/>
              </a:ext>
            </a:extLst>
          </p:cNvPr>
          <p:cNvSpPr txBox="1"/>
          <p:nvPr/>
        </p:nvSpPr>
        <p:spPr>
          <a:xfrm>
            <a:off x="1517777" y="2273256"/>
            <a:ext cx="934712" cy="276999"/>
          </a:xfrm>
          <a:prstGeom prst="rect">
            <a:avLst/>
          </a:prstGeom>
          <a:noFill/>
        </p:spPr>
        <p:txBody>
          <a:bodyPr wrap="square" rtlCol="0" anchor="ctr">
            <a:spAutoFit/>
          </a:bodyPr>
          <a:lstStyle/>
          <a:p>
            <a:pPr algn="ctr"/>
            <a:r>
              <a:rPr lang="en-US" sz="1200" b="1" dirty="0">
                <a:solidFill>
                  <a:schemeClr val="bg2"/>
                </a:solidFill>
                <a:latin typeface="+mj-lt"/>
              </a:rPr>
              <a:t>$.78.2K</a:t>
            </a:r>
            <a:endParaRPr lang="en-ID" sz="1200" b="1" dirty="0">
              <a:solidFill>
                <a:schemeClr val="bg2"/>
              </a:solidFill>
              <a:latin typeface="+mj-lt"/>
            </a:endParaRPr>
          </a:p>
        </p:txBody>
      </p:sp>
      <p:sp>
        <p:nvSpPr>
          <p:cNvPr id="447" name="Freeform: Shape 446">
            <a:extLst>
              <a:ext uri="{FF2B5EF4-FFF2-40B4-BE49-F238E27FC236}">
                <a16:creationId xmlns:a16="http://schemas.microsoft.com/office/drawing/2014/main" id="{85FA3E25-9599-490F-BD55-6A78BB9D6B61}"/>
              </a:ext>
            </a:extLst>
          </p:cNvPr>
          <p:cNvSpPr>
            <a:spLocks noChangeAspect="1"/>
          </p:cNvSpPr>
          <p:nvPr/>
        </p:nvSpPr>
        <p:spPr>
          <a:xfrm rot="10800000">
            <a:off x="2285993" y="3385603"/>
            <a:ext cx="701888" cy="82296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2"/>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dirty="0"/>
          </a:p>
        </p:txBody>
      </p:sp>
      <p:sp>
        <p:nvSpPr>
          <p:cNvPr id="448" name="TextBox 447">
            <a:extLst>
              <a:ext uri="{FF2B5EF4-FFF2-40B4-BE49-F238E27FC236}">
                <a16:creationId xmlns:a16="http://schemas.microsoft.com/office/drawing/2014/main" id="{D65C25E2-3A74-42C4-BCAE-35295B356B22}"/>
              </a:ext>
            </a:extLst>
          </p:cNvPr>
          <p:cNvSpPr txBox="1"/>
          <p:nvPr/>
        </p:nvSpPr>
        <p:spPr>
          <a:xfrm>
            <a:off x="2168530" y="3589110"/>
            <a:ext cx="934712" cy="276999"/>
          </a:xfrm>
          <a:prstGeom prst="rect">
            <a:avLst/>
          </a:prstGeom>
          <a:noFill/>
        </p:spPr>
        <p:txBody>
          <a:bodyPr wrap="square" rtlCol="0" anchor="ctr">
            <a:spAutoFit/>
          </a:bodyPr>
          <a:lstStyle/>
          <a:p>
            <a:pPr algn="ctr"/>
            <a:r>
              <a:rPr lang="en-US" sz="1200" b="1" dirty="0">
                <a:solidFill>
                  <a:schemeClr val="bg2"/>
                </a:solidFill>
                <a:latin typeface="+mj-lt"/>
              </a:rPr>
              <a:t>$.23.6K</a:t>
            </a:r>
            <a:endParaRPr lang="en-ID" sz="1200" b="1" dirty="0">
              <a:solidFill>
                <a:schemeClr val="bg2"/>
              </a:solidFill>
              <a:latin typeface="+mj-lt"/>
            </a:endParaRPr>
          </a:p>
        </p:txBody>
      </p:sp>
      <p:sp>
        <p:nvSpPr>
          <p:cNvPr id="449" name="Freeform: Shape 448">
            <a:extLst>
              <a:ext uri="{FF2B5EF4-FFF2-40B4-BE49-F238E27FC236}">
                <a16:creationId xmlns:a16="http://schemas.microsoft.com/office/drawing/2014/main" id="{6E11D1EE-C475-43D3-9459-0D6EE4711C36}"/>
              </a:ext>
            </a:extLst>
          </p:cNvPr>
          <p:cNvSpPr>
            <a:spLocks noChangeAspect="1"/>
          </p:cNvSpPr>
          <p:nvPr/>
        </p:nvSpPr>
        <p:spPr>
          <a:xfrm rot="10800000">
            <a:off x="3615427" y="2237521"/>
            <a:ext cx="701888" cy="82296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3"/>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dirty="0"/>
          </a:p>
        </p:txBody>
      </p:sp>
      <p:sp>
        <p:nvSpPr>
          <p:cNvPr id="450" name="TextBox 449">
            <a:extLst>
              <a:ext uri="{FF2B5EF4-FFF2-40B4-BE49-F238E27FC236}">
                <a16:creationId xmlns:a16="http://schemas.microsoft.com/office/drawing/2014/main" id="{B2C75200-BC51-4A06-94E7-CC159DD4EC9C}"/>
              </a:ext>
            </a:extLst>
          </p:cNvPr>
          <p:cNvSpPr txBox="1"/>
          <p:nvPr/>
        </p:nvSpPr>
        <p:spPr>
          <a:xfrm>
            <a:off x="3497964" y="2441029"/>
            <a:ext cx="934712" cy="276999"/>
          </a:xfrm>
          <a:prstGeom prst="rect">
            <a:avLst/>
          </a:prstGeom>
          <a:noFill/>
        </p:spPr>
        <p:txBody>
          <a:bodyPr wrap="square" rtlCol="0" anchor="ctr">
            <a:spAutoFit/>
          </a:bodyPr>
          <a:lstStyle/>
          <a:p>
            <a:pPr algn="ctr"/>
            <a:r>
              <a:rPr lang="en-US" sz="1200" b="1" dirty="0">
                <a:solidFill>
                  <a:schemeClr val="bg2"/>
                </a:solidFill>
                <a:latin typeface="+mj-lt"/>
              </a:rPr>
              <a:t>$.16.3K</a:t>
            </a:r>
            <a:endParaRPr lang="en-ID" sz="1200" b="1" dirty="0">
              <a:solidFill>
                <a:schemeClr val="bg2"/>
              </a:solidFill>
              <a:latin typeface="+mj-lt"/>
            </a:endParaRPr>
          </a:p>
        </p:txBody>
      </p:sp>
      <p:sp>
        <p:nvSpPr>
          <p:cNvPr id="451" name="Freeform: Shape 450">
            <a:extLst>
              <a:ext uri="{FF2B5EF4-FFF2-40B4-BE49-F238E27FC236}">
                <a16:creationId xmlns:a16="http://schemas.microsoft.com/office/drawing/2014/main" id="{E3683F6A-56AB-4946-AA92-5E2B9EF096EE}"/>
              </a:ext>
            </a:extLst>
          </p:cNvPr>
          <p:cNvSpPr>
            <a:spLocks noChangeAspect="1"/>
          </p:cNvSpPr>
          <p:nvPr/>
        </p:nvSpPr>
        <p:spPr>
          <a:xfrm rot="10800000">
            <a:off x="3902510" y="3707186"/>
            <a:ext cx="701888" cy="82296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4"/>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dirty="0"/>
          </a:p>
        </p:txBody>
      </p:sp>
      <p:sp>
        <p:nvSpPr>
          <p:cNvPr id="452" name="TextBox 451">
            <a:extLst>
              <a:ext uri="{FF2B5EF4-FFF2-40B4-BE49-F238E27FC236}">
                <a16:creationId xmlns:a16="http://schemas.microsoft.com/office/drawing/2014/main" id="{9294C7CC-811C-427A-923A-54EE11967B03}"/>
              </a:ext>
            </a:extLst>
          </p:cNvPr>
          <p:cNvSpPr txBox="1"/>
          <p:nvPr/>
        </p:nvSpPr>
        <p:spPr>
          <a:xfrm>
            <a:off x="3785047" y="3910693"/>
            <a:ext cx="934712" cy="276999"/>
          </a:xfrm>
          <a:prstGeom prst="rect">
            <a:avLst/>
          </a:prstGeom>
          <a:noFill/>
        </p:spPr>
        <p:txBody>
          <a:bodyPr wrap="square" rtlCol="0" anchor="ctr">
            <a:spAutoFit/>
          </a:bodyPr>
          <a:lstStyle/>
          <a:p>
            <a:pPr algn="ctr"/>
            <a:r>
              <a:rPr lang="en-US" sz="1200" b="1" dirty="0">
                <a:solidFill>
                  <a:schemeClr val="bg2"/>
                </a:solidFill>
                <a:latin typeface="+mj-lt"/>
              </a:rPr>
              <a:t>$.44.7K</a:t>
            </a:r>
            <a:endParaRPr lang="en-ID" sz="1200" b="1" dirty="0">
              <a:solidFill>
                <a:schemeClr val="bg2"/>
              </a:solidFill>
              <a:latin typeface="+mj-lt"/>
            </a:endParaRPr>
          </a:p>
        </p:txBody>
      </p:sp>
      <p:sp>
        <p:nvSpPr>
          <p:cNvPr id="453" name="TextBox 452">
            <a:extLst>
              <a:ext uri="{FF2B5EF4-FFF2-40B4-BE49-F238E27FC236}">
                <a16:creationId xmlns:a16="http://schemas.microsoft.com/office/drawing/2014/main" id="{4FA9D26C-0975-45CE-9FC9-9CA1AE129167}"/>
              </a:ext>
            </a:extLst>
          </p:cNvPr>
          <p:cNvSpPr txBox="1"/>
          <p:nvPr/>
        </p:nvSpPr>
        <p:spPr>
          <a:xfrm>
            <a:off x="5410613" y="2499546"/>
            <a:ext cx="3527445" cy="901144"/>
          </a:xfrm>
          <a:prstGeom prst="rect">
            <a:avLst/>
          </a:prstGeom>
          <a:noFill/>
        </p:spPr>
        <p:txBody>
          <a:bodyPr wrap="square" rtlCol="0" anchor="t">
            <a:spAutoFit/>
          </a:bodyPr>
          <a:lstStyle/>
          <a:p>
            <a:pPr>
              <a:lnSpc>
                <a:spcPct val="150000"/>
              </a:lnSpc>
            </a:pPr>
            <a:r>
              <a:rPr lang="en-US" sz="900" dirty="0"/>
              <a:t>A wonderful serenity has taken possession of my entire soul, like these sweet mornings of spring which I enjoy with my whole heart. I am alone, and feel the charm of existence in this spot, which was created for the bliss of souls like mine. </a:t>
            </a:r>
          </a:p>
        </p:txBody>
      </p:sp>
      <p:sp>
        <p:nvSpPr>
          <p:cNvPr id="454" name="TextBox 453">
            <a:extLst>
              <a:ext uri="{FF2B5EF4-FFF2-40B4-BE49-F238E27FC236}">
                <a16:creationId xmlns:a16="http://schemas.microsoft.com/office/drawing/2014/main" id="{FF889151-3299-4B36-B446-7BD594958712}"/>
              </a:ext>
            </a:extLst>
          </p:cNvPr>
          <p:cNvSpPr txBox="1"/>
          <p:nvPr/>
        </p:nvSpPr>
        <p:spPr>
          <a:xfrm>
            <a:off x="5410613" y="2258069"/>
            <a:ext cx="1430395" cy="323165"/>
          </a:xfrm>
          <a:prstGeom prst="rect">
            <a:avLst/>
          </a:prstGeom>
          <a:noFill/>
        </p:spPr>
        <p:txBody>
          <a:bodyPr wrap="square" rtlCol="0" anchor="ctr">
            <a:spAutoFit/>
          </a:bodyPr>
          <a:lstStyle/>
          <a:p>
            <a:r>
              <a:rPr lang="en-US" sz="1500" b="1" dirty="0">
                <a:solidFill>
                  <a:schemeClr val="accent1"/>
                </a:solidFill>
                <a:latin typeface="+mj-lt"/>
              </a:rPr>
              <a:t>Description</a:t>
            </a:r>
            <a:endParaRPr lang="en-ID" sz="1500" b="1" dirty="0">
              <a:solidFill>
                <a:schemeClr val="accent1"/>
              </a:solidFill>
              <a:latin typeface="+mj-lt"/>
            </a:endParaRPr>
          </a:p>
        </p:txBody>
      </p:sp>
      <p:sp>
        <p:nvSpPr>
          <p:cNvPr id="455" name="TextBox 454">
            <a:extLst>
              <a:ext uri="{FF2B5EF4-FFF2-40B4-BE49-F238E27FC236}">
                <a16:creationId xmlns:a16="http://schemas.microsoft.com/office/drawing/2014/main" id="{00BF1363-0EA2-4445-B74F-94E35B41FE04}"/>
              </a:ext>
            </a:extLst>
          </p:cNvPr>
          <p:cNvSpPr txBox="1"/>
          <p:nvPr/>
        </p:nvSpPr>
        <p:spPr>
          <a:xfrm>
            <a:off x="5961231" y="3622505"/>
            <a:ext cx="917585" cy="253916"/>
          </a:xfrm>
          <a:prstGeom prst="rect">
            <a:avLst/>
          </a:prstGeom>
          <a:noFill/>
        </p:spPr>
        <p:txBody>
          <a:bodyPr wrap="square" rtlCol="0" anchor="ctr">
            <a:spAutoFit/>
          </a:bodyPr>
          <a:lstStyle/>
          <a:p>
            <a:r>
              <a:rPr lang="en-US" sz="1050" dirty="0">
                <a:solidFill>
                  <a:schemeClr val="accent1"/>
                </a:solidFill>
              </a:rPr>
              <a:t>Description</a:t>
            </a:r>
            <a:endParaRPr lang="en-ID" sz="1050" dirty="0">
              <a:solidFill>
                <a:schemeClr val="accent1"/>
              </a:solidFill>
            </a:endParaRPr>
          </a:p>
        </p:txBody>
      </p:sp>
      <p:grpSp>
        <p:nvGrpSpPr>
          <p:cNvPr id="456" name="Group 455">
            <a:extLst>
              <a:ext uri="{FF2B5EF4-FFF2-40B4-BE49-F238E27FC236}">
                <a16:creationId xmlns:a16="http://schemas.microsoft.com/office/drawing/2014/main" id="{BFC970EF-89E5-45BF-A648-8B48208E8863}"/>
              </a:ext>
            </a:extLst>
          </p:cNvPr>
          <p:cNvGrpSpPr>
            <a:grpSpLocks/>
          </p:cNvGrpSpPr>
          <p:nvPr/>
        </p:nvGrpSpPr>
        <p:grpSpPr>
          <a:xfrm>
            <a:off x="5477522" y="3581980"/>
            <a:ext cx="334964" cy="334964"/>
            <a:chOff x="4382451" y="513673"/>
            <a:chExt cx="691715" cy="710184"/>
          </a:xfrm>
          <a:solidFill>
            <a:schemeClr val="accent1"/>
          </a:solidFill>
        </p:grpSpPr>
        <p:sp>
          <p:nvSpPr>
            <p:cNvPr id="457" name="Freeform: Shape 456">
              <a:extLst>
                <a:ext uri="{FF2B5EF4-FFF2-40B4-BE49-F238E27FC236}">
                  <a16:creationId xmlns:a16="http://schemas.microsoft.com/office/drawing/2014/main" id="{9D078884-BB2F-4A14-A743-81A0095BD3EE}"/>
                </a:ext>
              </a:extLst>
            </p:cNvPr>
            <p:cNvSpPr/>
            <p:nvPr/>
          </p:nvSpPr>
          <p:spPr>
            <a:xfrm>
              <a:off x="4672391" y="786184"/>
              <a:ext cx="112490" cy="28575"/>
            </a:xfrm>
            <a:custGeom>
              <a:avLst/>
              <a:gdLst>
                <a:gd name="connsiteX0" fmla="*/ 98203 w 112490"/>
                <a:gd name="connsiteY0" fmla="*/ 0 h 28575"/>
                <a:gd name="connsiteX1" fmla="*/ 14288 w 112490"/>
                <a:gd name="connsiteY1" fmla="*/ 0 h 28575"/>
                <a:gd name="connsiteX2" fmla="*/ 0 w 112490"/>
                <a:gd name="connsiteY2" fmla="*/ 14288 h 28575"/>
                <a:gd name="connsiteX3" fmla="*/ 14288 w 112490"/>
                <a:gd name="connsiteY3" fmla="*/ 28575 h 28575"/>
                <a:gd name="connsiteX4" fmla="*/ 98203 w 112490"/>
                <a:gd name="connsiteY4" fmla="*/ 28575 h 28575"/>
                <a:gd name="connsiteX5" fmla="*/ 112490 w 112490"/>
                <a:gd name="connsiteY5" fmla="*/ 14288 h 28575"/>
                <a:gd name="connsiteX6" fmla="*/ 98203 w 112490"/>
                <a:gd name="connsiteY6" fmla="*/ 0 h 28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2490" h="28575">
                  <a:moveTo>
                    <a:pt x="98203" y="0"/>
                  </a:moveTo>
                  <a:lnTo>
                    <a:pt x="14288" y="0"/>
                  </a:lnTo>
                  <a:cubicBezTo>
                    <a:pt x="6397" y="0"/>
                    <a:pt x="0" y="6397"/>
                    <a:pt x="0" y="14288"/>
                  </a:cubicBezTo>
                  <a:cubicBezTo>
                    <a:pt x="0" y="22178"/>
                    <a:pt x="6397" y="28575"/>
                    <a:pt x="14288" y="28575"/>
                  </a:cubicBezTo>
                  <a:lnTo>
                    <a:pt x="98203" y="28575"/>
                  </a:lnTo>
                  <a:cubicBezTo>
                    <a:pt x="106093" y="28575"/>
                    <a:pt x="112490" y="22178"/>
                    <a:pt x="112490" y="14288"/>
                  </a:cubicBezTo>
                  <a:cubicBezTo>
                    <a:pt x="112490" y="6397"/>
                    <a:pt x="106093" y="0"/>
                    <a:pt x="98203" y="0"/>
                  </a:cubicBezTo>
                  <a:close/>
                </a:path>
              </a:pathLst>
            </a:custGeom>
            <a:grpFill/>
            <a:ln w="9525" cap="flat">
              <a:noFill/>
              <a:prstDash val="solid"/>
              <a:miter/>
            </a:ln>
          </p:spPr>
          <p:txBody>
            <a:bodyPr rtlCol="0" anchor="ctr"/>
            <a:lstStyle/>
            <a:p>
              <a:endParaRPr lang="en-ID" sz="1350"/>
            </a:p>
          </p:txBody>
        </p:sp>
        <p:sp>
          <p:nvSpPr>
            <p:cNvPr id="458" name="Freeform: Shape 457">
              <a:extLst>
                <a:ext uri="{FF2B5EF4-FFF2-40B4-BE49-F238E27FC236}">
                  <a16:creationId xmlns:a16="http://schemas.microsoft.com/office/drawing/2014/main" id="{131E3994-C305-44AF-8C89-AE87BF482BEF}"/>
                </a:ext>
              </a:extLst>
            </p:cNvPr>
            <p:cNvSpPr/>
            <p:nvPr/>
          </p:nvSpPr>
          <p:spPr>
            <a:xfrm>
              <a:off x="4698204" y="833333"/>
              <a:ext cx="60864" cy="28575"/>
            </a:xfrm>
            <a:custGeom>
              <a:avLst/>
              <a:gdLst>
                <a:gd name="connsiteX0" fmla="*/ 30385 w 60864"/>
                <a:gd name="connsiteY0" fmla="*/ 28575 h 28575"/>
                <a:gd name="connsiteX1" fmla="*/ 60865 w 60864"/>
                <a:gd name="connsiteY1" fmla="*/ 0 h 28575"/>
                <a:gd name="connsiteX2" fmla="*/ 0 w 60864"/>
                <a:gd name="connsiteY2" fmla="*/ 0 h 28575"/>
                <a:gd name="connsiteX3" fmla="*/ 30385 w 60864"/>
                <a:gd name="connsiteY3" fmla="*/ 28575 h 28575"/>
              </a:gdLst>
              <a:ahLst/>
              <a:cxnLst>
                <a:cxn ang="0">
                  <a:pos x="connsiteX0" y="connsiteY0"/>
                </a:cxn>
                <a:cxn ang="0">
                  <a:pos x="connsiteX1" y="connsiteY1"/>
                </a:cxn>
                <a:cxn ang="0">
                  <a:pos x="connsiteX2" y="connsiteY2"/>
                </a:cxn>
                <a:cxn ang="0">
                  <a:pos x="connsiteX3" y="connsiteY3"/>
                </a:cxn>
              </a:cxnLst>
              <a:rect l="l" t="t" r="r" b="b"/>
              <a:pathLst>
                <a:path w="60864" h="28575">
                  <a:moveTo>
                    <a:pt x="30385" y="28575"/>
                  </a:moveTo>
                  <a:cubicBezTo>
                    <a:pt x="46483" y="28560"/>
                    <a:pt x="59811" y="16064"/>
                    <a:pt x="60865" y="0"/>
                  </a:cubicBezTo>
                  <a:lnTo>
                    <a:pt x="0" y="0"/>
                  </a:lnTo>
                  <a:cubicBezTo>
                    <a:pt x="1005" y="16049"/>
                    <a:pt x="14305" y="28556"/>
                    <a:pt x="30385" y="28575"/>
                  </a:cubicBezTo>
                  <a:close/>
                </a:path>
              </a:pathLst>
            </a:custGeom>
            <a:grpFill/>
            <a:ln w="9525" cap="flat">
              <a:noFill/>
              <a:prstDash val="solid"/>
              <a:miter/>
            </a:ln>
          </p:spPr>
          <p:txBody>
            <a:bodyPr rtlCol="0" anchor="ctr"/>
            <a:lstStyle/>
            <a:p>
              <a:endParaRPr lang="en-ID" sz="1350"/>
            </a:p>
          </p:txBody>
        </p:sp>
        <p:sp>
          <p:nvSpPr>
            <p:cNvPr id="459" name="Freeform: Shape 458">
              <a:extLst>
                <a:ext uri="{FF2B5EF4-FFF2-40B4-BE49-F238E27FC236}">
                  <a16:creationId xmlns:a16="http://schemas.microsoft.com/office/drawing/2014/main" id="{E65F180B-4133-4860-8C15-C610C36410C1}"/>
                </a:ext>
              </a:extLst>
            </p:cNvPr>
            <p:cNvSpPr/>
            <p:nvPr/>
          </p:nvSpPr>
          <p:spPr>
            <a:xfrm>
              <a:off x="4606860" y="513673"/>
              <a:ext cx="243554" cy="253460"/>
            </a:xfrm>
            <a:custGeom>
              <a:avLst/>
              <a:gdLst>
                <a:gd name="connsiteX0" fmla="*/ 121729 w 243554"/>
                <a:gd name="connsiteY0" fmla="*/ 0 h 253460"/>
                <a:gd name="connsiteX1" fmla="*/ 121729 w 243554"/>
                <a:gd name="connsiteY1" fmla="*/ 0 h 253460"/>
                <a:gd name="connsiteX2" fmla="*/ 0 w 243554"/>
                <a:gd name="connsiteY2" fmla="*/ 120396 h 253460"/>
                <a:gd name="connsiteX3" fmla="*/ 0 w 243554"/>
                <a:gd name="connsiteY3" fmla="*/ 124587 h 253460"/>
                <a:gd name="connsiteX4" fmla="*/ 8477 w 243554"/>
                <a:gd name="connsiteY4" fmla="*/ 167259 h 253460"/>
                <a:gd name="connsiteX5" fmla="*/ 29623 w 243554"/>
                <a:gd name="connsiteY5" fmla="*/ 201930 h 253460"/>
                <a:gd name="connsiteX6" fmla="*/ 58198 w 243554"/>
                <a:gd name="connsiteY6" fmla="*/ 248222 h 253460"/>
                <a:gd name="connsiteX7" fmla="*/ 66580 w 243554"/>
                <a:gd name="connsiteY7" fmla="*/ 253460 h 253460"/>
                <a:gd name="connsiteX8" fmla="*/ 177070 w 243554"/>
                <a:gd name="connsiteY8" fmla="*/ 253460 h 253460"/>
                <a:gd name="connsiteX9" fmla="*/ 185452 w 243554"/>
                <a:gd name="connsiteY9" fmla="*/ 248222 h 253460"/>
                <a:gd name="connsiteX10" fmla="*/ 214027 w 243554"/>
                <a:gd name="connsiteY10" fmla="*/ 201930 h 253460"/>
                <a:gd name="connsiteX11" fmla="*/ 235077 w 243554"/>
                <a:gd name="connsiteY11" fmla="*/ 167259 h 253460"/>
                <a:gd name="connsiteX12" fmla="*/ 243554 w 243554"/>
                <a:gd name="connsiteY12" fmla="*/ 125063 h 253460"/>
                <a:gd name="connsiteX13" fmla="*/ 243554 w 243554"/>
                <a:gd name="connsiteY13" fmla="*/ 120872 h 253460"/>
                <a:gd name="connsiteX14" fmla="*/ 121729 w 243554"/>
                <a:gd name="connsiteY14" fmla="*/ 0 h 253460"/>
                <a:gd name="connsiteX15" fmla="*/ 215455 w 243554"/>
                <a:gd name="connsiteY15" fmla="*/ 123825 h 253460"/>
                <a:gd name="connsiteX16" fmla="*/ 208788 w 243554"/>
                <a:gd name="connsiteY16" fmla="*/ 156686 h 253460"/>
                <a:gd name="connsiteX17" fmla="*/ 192881 w 243554"/>
                <a:gd name="connsiteY17" fmla="*/ 182404 h 253460"/>
                <a:gd name="connsiteX18" fmla="*/ 165544 w 243554"/>
                <a:gd name="connsiteY18" fmla="*/ 224600 h 253460"/>
                <a:gd name="connsiteX19" fmla="*/ 78010 w 243554"/>
                <a:gd name="connsiteY19" fmla="*/ 224600 h 253460"/>
                <a:gd name="connsiteX20" fmla="*/ 50578 w 243554"/>
                <a:gd name="connsiteY20" fmla="*/ 182404 h 253460"/>
                <a:gd name="connsiteX21" fmla="*/ 34766 w 243554"/>
                <a:gd name="connsiteY21" fmla="*/ 156686 h 253460"/>
                <a:gd name="connsiteX22" fmla="*/ 28099 w 243554"/>
                <a:gd name="connsiteY22" fmla="*/ 123825 h 253460"/>
                <a:gd name="connsiteX23" fmla="*/ 28099 w 243554"/>
                <a:gd name="connsiteY23" fmla="*/ 120396 h 253460"/>
                <a:gd name="connsiteX24" fmla="*/ 121729 w 243554"/>
                <a:gd name="connsiteY24" fmla="*/ 27813 h 253460"/>
                <a:gd name="connsiteX25" fmla="*/ 121729 w 243554"/>
                <a:gd name="connsiteY25" fmla="*/ 27813 h 253460"/>
                <a:gd name="connsiteX26" fmla="*/ 215455 w 243554"/>
                <a:gd name="connsiteY26" fmla="*/ 120396 h 253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243554" h="253460">
                  <a:moveTo>
                    <a:pt x="121729" y="0"/>
                  </a:moveTo>
                  <a:lnTo>
                    <a:pt x="121729" y="0"/>
                  </a:lnTo>
                  <a:cubicBezTo>
                    <a:pt x="55207" y="454"/>
                    <a:pt x="1188" y="53882"/>
                    <a:pt x="0" y="120396"/>
                  </a:cubicBezTo>
                  <a:lnTo>
                    <a:pt x="0" y="124587"/>
                  </a:lnTo>
                  <a:cubicBezTo>
                    <a:pt x="323" y="139195"/>
                    <a:pt x="3192" y="153636"/>
                    <a:pt x="8477" y="167259"/>
                  </a:cubicBezTo>
                  <a:cubicBezTo>
                    <a:pt x="13400" y="179985"/>
                    <a:pt x="20562" y="191728"/>
                    <a:pt x="29623" y="201930"/>
                  </a:cubicBezTo>
                  <a:cubicBezTo>
                    <a:pt x="40918" y="216195"/>
                    <a:pt x="50508" y="231731"/>
                    <a:pt x="58198" y="248222"/>
                  </a:cubicBezTo>
                  <a:cubicBezTo>
                    <a:pt x="59796" y="251394"/>
                    <a:pt x="63028" y="253414"/>
                    <a:pt x="66580" y="253460"/>
                  </a:cubicBezTo>
                  <a:lnTo>
                    <a:pt x="177070" y="253460"/>
                  </a:lnTo>
                  <a:cubicBezTo>
                    <a:pt x="180622" y="253414"/>
                    <a:pt x="183853" y="251394"/>
                    <a:pt x="185452" y="248222"/>
                  </a:cubicBezTo>
                  <a:cubicBezTo>
                    <a:pt x="193148" y="231735"/>
                    <a:pt x="202738" y="216199"/>
                    <a:pt x="214027" y="201930"/>
                  </a:cubicBezTo>
                  <a:cubicBezTo>
                    <a:pt x="223030" y="191702"/>
                    <a:pt x="230156" y="179965"/>
                    <a:pt x="235077" y="167259"/>
                  </a:cubicBezTo>
                  <a:cubicBezTo>
                    <a:pt x="240219" y="153760"/>
                    <a:pt x="243084" y="139500"/>
                    <a:pt x="243554" y="125063"/>
                  </a:cubicBezTo>
                  <a:lnTo>
                    <a:pt x="243554" y="120872"/>
                  </a:lnTo>
                  <a:cubicBezTo>
                    <a:pt x="242571" y="54157"/>
                    <a:pt x="188450" y="459"/>
                    <a:pt x="121729" y="0"/>
                  </a:cubicBezTo>
                  <a:close/>
                  <a:moveTo>
                    <a:pt x="215455" y="123825"/>
                  </a:moveTo>
                  <a:cubicBezTo>
                    <a:pt x="215061" y="135071"/>
                    <a:pt x="212808" y="146175"/>
                    <a:pt x="208788" y="156686"/>
                  </a:cubicBezTo>
                  <a:cubicBezTo>
                    <a:pt x="205033" y="166125"/>
                    <a:pt x="199650" y="174829"/>
                    <a:pt x="192881" y="182404"/>
                  </a:cubicBezTo>
                  <a:cubicBezTo>
                    <a:pt x="182180" y="195373"/>
                    <a:pt x="173007" y="209532"/>
                    <a:pt x="165544" y="224600"/>
                  </a:cubicBezTo>
                  <a:lnTo>
                    <a:pt x="78010" y="224600"/>
                  </a:lnTo>
                  <a:cubicBezTo>
                    <a:pt x="70513" y="209530"/>
                    <a:pt x="61309" y="195371"/>
                    <a:pt x="50578" y="182404"/>
                  </a:cubicBezTo>
                  <a:cubicBezTo>
                    <a:pt x="43839" y="174826"/>
                    <a:pt x="38487" y="166121"/>
                    <a:pt x="34766" y="156686"/>
                  </a:cubicBezTo>
                  <a:cubicBezTo>
                    <a:pt x="30747" y="146175"/>
                    <a:pt x="28493" y="135071"/>
                    <a:pt x="28099" y="123825"/>
                  </a:cubicBezTo>
                  <a:lnTo>
                    <a:pt x="28099" y="120396"/>
                  </a:lnTo>
                  <a:cubicBezTo>
                    <a:pt x="28978" y="69225"/>
                    <a:pt x="70552" y="28116"/>
                    <a:pt x="121729" y="27813"/>
                  </a:cubicBezTo>
                  <a:lnTo>
                    <a:pt x="121729" y="27813"/>
                  </a:lnTo>
                  <a:cubicBezTo>
                    <a:pt x="172924" y="28115"/>
                    <a:pt x="214526" y="69210"/>
                    <a:pt x="215455" y="120396"/>
                  </a:cubicBezTo>
                  <a:close/>
                </a:path>
              </a:pathLst>
            </a:custGeom>
            <a:grpFill/>
            <a:ln w="9525" cap="flat">
              <a:noFill/>
              <a:prstDash val="solid"/>
              <a:miter/>
            </a:ln>
          </p:spPr>
          <p:txBody>
            <a:bodyPr rtlCol="0" anchor="ctr"/>
            <a:lstStyle/>
            <a:p>
              <a:endParaRPr lang="en-ID" sz="1350"/>
            </a:p>
          </p:txBody>
        </p:sp>
        <p:sp>
          <p:nvSpPr>
            <p:cNvPr id="460" name="Freeform: Shape 459">
              <a:extLst>
                <a:ext uri="{FF2B5EF4-FFF2-40B4-BE49-F238E27FC236}">
                  <a16:creationId xmlns:a16="http://schemas.microsoft.com/office/drawing/2014/main" id="{B5120DDC-8EC2-4493-8B19-1FC806B8390A}"/>
                </a:ext>
              </a:extLst>
            </p:cNvPr>
            <p:cNvSpPr/>
            <p:nvPr/>
          </p:nvSpPr>
          <p:spPr>
            <a:xfrm>
              <a:off x="4682679" y="566633"/>
              <a:ext cx="102679" cy="142875"/>
            </a:xfrm>
            <a:custGeom>
              <a:avLst/>
              <a:gdLst>
                <a:gd name="connsiteX0" fmla="*/ 0 w 102679"/>
                <a:gd name="connsiteY0" fmla="*/ 98393 h 142875"/>
                <a:gd name="connsiteX1" fmla="*/ 50387 w 102679"/>
                <a:gd name="connsiteY1" fmla="*/ 0 h 142875"/>
                <a:gd name="connsiteX2" fmla="*/ 50387 w 102679"/>
                <a:gd name="connsiteY2" fmla="*/ 56959 h 142875"/>
                <a:gd name="connsiteX3" fmla="*/ 102679 w 102679"/>
                <a:gd name="connsiteY3" fmla="*/ 46577 h 142875"/>
                <a:gd name="connsiteX4" fmla="*/ 50387 w 102679"/>
                <a:gd name="connsiteY4" fmla="*/ 142875 h 142875"/>
                <a:gd name="connsiteX5" fmla="*/ 50387 w 102679"/>
                <a:gd name="connsiteY5" fmla="*/ 86963 h 142875"/>
                <a:gd name="connsiteX6" fmla="*/ 0 w 102679"/>
                <a:gd name="connsiteY6" fmla="*/ 98393 h 142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2679" h="142875">
                  <a:moveTo>
                    <a:pt x="0" y="98393"/>
                  </a:moveTo>
                  <a:lnTo>
                    <a:pt x="50387" y="0"/>
                  </a:lnTo>
                  <a:lnTo>
                    <a:pt x="50387" y="56959"/>
                  </a:lnTo>
                  <a:lnTo>
                    <a:pt x="102679" y="46577"/>
                  </a:lnTo>
                  <a:lnTo>
                    <a:pt x="50387" y="142875"/>
                  </a:lnTo>
                  <a:lnTo>
                    <a:pt x="50387" y="86963"/>
                  </a:lnTo>
                  <a:lnTo>
                    <a:pt x="0" y="98393"/>
                  </a:lnTo>
                  <a:close/>
                </a:path>
              </a:pathLst>
            </a:custGeom>
            <a:grpFill/>
            <a:ln w="9525" cap="flat">
              <a:noFill/>
              <a:prstDash val="solid"/>
              <a:miter/>
            </a:ln>
          </p:spPr>
          <p:txBody>
            <a:bodyPr rtlCol="0" anchor="ctr"/>
            <a:lstStyle/>
            <a:p>
              <a:endParaRPr lang="en-ID" sz="1350"/>
            </a:p>
          </p:txBody>
        </p:sp>
        <p:sp>
          <p:nvSpPr>
            <p:cNvPr id="461" name="Freeform: Shape 460">
              <a:extLst>
                <a:ext uri="{FF2B5EF4-FFF2-40B4-BE49-F238E27FC236}">
                  <a16:creationId xmlns:a16="http://schemas.microsoft.com/office/drawing/2014/main" id="{0CEE7A75-616A-4151-AF95-CD0C6FC457E2}"/>
                </a:ext>
              </a:extLst>
            </p:cNvPr>
            <p:cNvSpPr/>
            <p:nvPr/>
          </p:nvSpPr>
          <p:spPr>
            <a:xfrm>
              <a:off x="4851843"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462" name="Freeform: Shape 461">
              <a:extLst>
                <a:ext uri="{FF2B5EF4-FFF2-40B4-BE49-F238E27FC236}">
                  <a16:creationId xmlns:a16="http://schemas.microsoft.com/office/drawing/2014/main" id="{68321823-9F8E-4D51-9C38-11A256723B19}"/>
                </a:ext>
              </a:extLst>
            </p:cNvPr>
            <p:cNvSpPr/>
            <p:nvPr/>
          </p:nvSpPr>
          <p:spPr>
            <a:xfrm>
              <a:off x="4456555"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463" name="Freeform: Shape 462">
              <a:extLst>
                <a:ext uri="{FF2B5EF4-FFF2-40B4-BE49-F238E27FC236}">
                  <a16:creationId xmlns:a16="http://schemas.microsoft.com/office/drawing/2014/main" id="{B7E2FCC0-0E6A-4840-B5FB-7E722902F8AA}"/>
                </a:ext>
              </a:extLst>
            </p:cNvPr>
            <p:cNvSpPr/>
            <p:nvPr/>
          </p:nvSpPr>
          <p:spPr>
            <a:xfrm>
              <a:off x="4805551" y="1018308"/>
              <a:ext cx="268615" cy="148399"/>
            </a:xfrm>
            <a:custGeom>
              <a:avLst/>
              <a:gdLst>
                <a:gd name="connsiteX0" fmla="*/ 253746 w 268615"/>
                <a:gd name="connsiteY0" fmla="*/ 44101 h 148399"/>
                <a:gd name="connsiteX1" fmla="*/ 181356 w 268615"/>
                <a:gd name="connsiteY1" fmla="*/ 9525 h 148399"/>
                <a:gd name="connsiteX2" fmla="*/ 120396 w 268615"/>
                <a:gd name="connsiteY2" fmla="*/ 0 h 148399"/>
                <a:gd name="connsiteX3" fmla="*/ 59436 w 268615"/>
                <a:gd name="connsiteY3" fmla="*/ 9525 h 148399"/>
                <a:gd name="connsiteX4" fmla="*/ 3429 w 268615"/>
                <a:gd name="connsiteY4" fmla="*/ 33529 h 148399"/>
                <a:gd name="connsiteX5" fmla="*/ 0 w 268615"/>
                <a:gd name="connsiteY5" fmla="*/ 37434 h 148399"/>
                <a:gd name="connsiteX6" fmla="*/ 76200 w 268615"/>
                <a:gd name="connsiteY6" fmla="*/ 75534 h 148399"/>
                <a:gd name="connsiteX7" fmla="*/ 104108 w 268615"/>
                <a:gd name="connsiteY7" fmla="*/ 131446 h 148399"/>
                <a:gd name="connsiteX8" fmla="*/ 104108 w 268615"/>
                <a:gd name="connsiteY8" fmla="*/ 148400 h 148399"/>
                <a:gd name="connsiteX9" fmla="*/ 268605 w 268615"/>
                <a:gd name="connsiteY9" fmla="*/ 148400 h 148399"/>
                <a:gd name="connsiteX10" fmla="*/ 268605 w 268615"/>
                <a:gd name="connsiteY10" fmla="*/ 73819 h 148399"/>
                <a:gd name="connsiteX11" fmla="*/ 253746 w 268615"/>
                <a:gd name="connsiteY11" fmla="*/ 44101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615" h="148399">
                  <a:moveTo>
                    <a:pt x="253746" y="44101"/>
                  </a:moveTo>
                  <a:cubicBezTo>
                    <a:pt x="232401" y="27476"/>
                    <a:pt x="207702" y="15681"/>
                    <a:pt x="181356" y="9525"/>
                  </a:cubicBezTo>
                  <a:cubicBezTo>
                    <a:pt x="161530" y="3742"/>
                    <a:pt x="141041" y="541"/>
                    <a:pt x="120396" y="0"/>
                  </a:cubicBezTo>
                  <a:cubicBezTo>
                    <a:pt x="99702" y="-45"/>
                    <a:pt x="79130" y="3169"/>
                    <a:pt x="59436" y="9525"/>
                  </a:cubicBezTo>
                  <a:cubicBezTo>
                    <a:pt x="39707" y="14783"/>
                    <a:pt x="20843" y="22868"/>
                    <a:pt x="3429" y="33529"/>
                  </a:cubicBezTo>
                  <a:cubicBezTo>
                    <a:pt x="2286" y="34862"/>
                    <a:pt x="1238" y="36196"/>
                    <a:pt x="0" y="37434"/>
                  </a:cubicBezTo>
                  <a:cubicBezTo>
                    <a:pt x="27701" y="44889"/>
                    <a:pt x="53615" y="57847"/>
                    <a:pt x="76200" y="75534"/>
                  </a:cubicBezTo>
                  <a:cubicBezTo>
                    <a:pt x="94021" y="88541"/>
                    <a:pt x="104425" y="109385"/>
                    <a:pt x="104108" y="131446"/>
                  </a:cubicBezTo>
                  <a:lnTo>
                    <a:pt x="104108" y="148400"/>
                  </a:lnTo>
                  <a:lnTo>
                    <a:pt x="268605" y="148400"/>
                  </a:lnTo>
                  <a:lnTo>
                    <a:pt x="268605" y="73819"/>
                  </a:lnTo>
                  <a:cubicBezTo>
                    <a:pt x="268892" y="62061"/>
                    <a:pt x="263324" y="50927"/>
                    <a:pt x="253746" y="44101"/>
                  </a:cubicBezTo>
                  <a:close/>
                </a:path>
              </a:pathLst>
            </a:custGeom>
            <a:grpFill/>
            <a:ln w="9525" cap="flat">
              <a:noFill/>
              <a:prstDash val="solid"/>
              <a:miter/>
            </a:ln>
          </p:spPr>
          <p:txBody>
            <a:bodyPr rtlCol="0" anchor="ctr"/>
            <a:lstStyle/>
            <a:p>
              <a:endParaRPr lang="en-ID" sz="1350"/>
            </a:p>
          </p:txBody>
        </p:sp>
        <p:sp>
          <p:nvSpPr>
            <p:cNvPr id="464" name="Freeform: Shape 463">
              <a:extLst>
                <a:ext uri="{FF2B5EF4-FFF2-40B4-BE49-F238E27FC236}">
                  <a16:creationId xmlns:a16="http://schemas.microsoft.com/office/drawing/2014/main" id="{30C1000E-0BDF-42FB-9EA7-D1A95BE430FF}"/>
                </a:ext>
              </a:extLst>
            </p:cNvPr>
            <p:cNvSpPr/>
            <p:nvPr/>
          </p:nvSpPr>
          <p:spPr>
            <a:xfrm>
              <a:off x="4382451" y="1018308"/>
              <a:ext cx="268605" cy="148399"/>
            </a:xfrm>
            <a:custGeom>
              <a:avLst/>
              <a:gdLst>
                <a:gd name="connsiteX0" fmla="*/ 164687 w 268605"/>
                <a:gd name="connsiteY0" fmla="*/ 131445 h 148399"/>
                <a:gd name="connsiteX1" fmla="*/ 191357 w 268605"/>
                <a:gd name="connsiteY1" fmla="*/ 76486 h 148399"/>
                <a:gd name="connsiteX2" fmla="*/ 192500 w 268605"/>
                <a:gd name="connsiteY2" fmla="*/ 75534 h 148399"/>
                <a:gd name="connsiteX3" fmla="*/ 193739 w 268605"/>
                <a:gd name="connsiteY3" fmla="*/ 74676 h 148399"/>
                <a:gd name="connsiteX4" fmla="*/ 268605 w 268605"/>
                <a:gd name="connsiteY4" fmla="*/ 37529 h 148399"/>
                <a:gd name="connsiteX5" fmla="*/ 263176 w 268605"/>
                <a:gd name="connsiteY5" fmla="*/ 31338 h 148399"/>
                <a:gd name="connsiteX6" fmla="*/ 209550 w 268605"/>
                <a:gd name="connsiteY6" fmla="*/ 9525 h 148399"/>
                <a:gd name="connsiteX7" fmla="*/ 148590 w 268605"/>
                <a:gd name="connsiteY7" fmla="*/ 0 h 148399"/>
                <a:gd name="connsiteX8" fmla="*/ 87630 w 268605"/>
                <a:gd name="connsiteY8" fmla="*/ 9525 h 148399"/>
                <a:gd name="connsiteX9" fmla="*/ 15240 w 268605"/>
                <a:gd name="connsiteY9" fmla="*/ 44101 h 148399"/>
                <a:gd name="connsiteX10" fmla="*/ 0 w 268605"/>
                <a:gd name="connsiteY10" fmla="*/ 73819 h 148399"/>
                <a:gd name="connsiteX11" fmla="*/ 0 w 268605"/>
                <a:gd name="connsiteY11" fmla="*/ 148400 h 148399"/>
                <a:gd name="connsiteX12" fmla="*/ 164687 w 268605"/>
                <a:gd name="connsiteY12" fmla="*/ 148400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605" h="148399">
                  <a:moveTo>
                    <a:pt x="164687" y="131445"/>
                  </a:moveTo>
                  <a:cubicBezTo>
                    <a:pt x="164708" y="110012"/>
                    <a:pt x="174533" y="89766"/>
                    <a:pt x="191357" y="76486"/>
                  </a:cubicBezTo>
                  <a:lnTo>
                    <a:pt x="192500" y="75534"/>
                  </a:lnTo>
                  <a:lnTo>
                    <a:pt x="193739" y="74676"/>
                  </a:lnTo>
                  <a:cubicBezTo>
                    <a:pt x="216581" y="58427"/>
                    <a:pt x="241848" y="45890"/>
                    <a:pt x="268605" y="37529"/>
                  </a:cubicBezTo>
                  <a:cubicBezTo>
                    <a:pt x="266700" y="35529"/>
                    <a:pt x="264986" y="33433"/>
                    <a:pt x="263176" y="31338"/>
                  </a:cubicBezTo>
                  <a:cubicBezTo>
                    <a:pt x="246437" y="21538"/>
                    <a:pt x="228377" y="14193"/>
                    <a:pt x="209550" y="9525"/>
                  </a:cubicBezTo>
                  <a:cubicBezTo>
                    <a:pt x="189726" y="3734"/>
                    <a:pt x="169235" y="532"/>
                    <a:pt x="148590" y="0"/>
                  </a:cubicBezTo>
                  <a:cubicBezTo>
                    <a:pt x="127896" y="-39"/>
                    <a:pt x="107326" y="3176"/>
                    <a:pt x="87630" y="9525"/>
                  </a:cubicBezTo>
                  <a:cubicBezTo>
                    <a:pt x="61651" y="16693"/>
                    <a:pt x="37144" y="28399"/>
                    <a:pt x="15240" y="44101"/>
                  </a:cubicBezTo>
                  <a:cubicBezTo>
                    <a:pt x="5858" y="51134"/>
                    <a:pt x="236" y="62096"/>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465" name="Freeform: Shape 464">
              <a:extLst>
                <a:ext uri="{FF2B5EF4-FFF2-40B4-BE49-F238E27FC236}">
                  <a16:creationId xmlns:a16="http://schemas.microsoft.com/office/drawing/2014/main" id="{CD8F18F8-76C9-4842-A8A8-72582859ECCC}"/>
                </a:ext>
              </a:extLst>
            </p:cNvPr>
            <p:cNvSpPr/>
            <p:nvPr/>
          </p:nvSpPr>
          <p:spPr>
            <a:xfrm>
              <a:off x="4580094" y="1076028"/>
              <a:ext cx="296430" cy="147829"/>
            </a:xfrm>
            <a:custGeom>
              <a:avLst/>
              <a:gdLst>
                <a:gd name="connsiteX0" fmla="*/ 0 w 296430"/>
                <a:gd name="connsiteY0" fmla="*/ 147830 h 147829"/>
                <a:gd name="connsiteX1" fmla="*/ 0 w 296430"/>
                <a:gd name="connsiteY1" fmla="*/ 73725 h 147829"/>
                <a:gd name="connsiteX2" fmla="*/ 14859 w 296430"/>
                <a:gd name="connsiteY2" fmla="*/ 44102 h 147829"/>
                <a:gd name="connsiteX3" fmla="*/ 87249 w 296430"/>
                <a:gd name="connsiteY3" fmla="*/ 9527 h 147829"/>
                <a:gd name="connsiteX4" fmla="*/ 148209 w 296430"/>
                <a:gd name="connsiteY4" fmla="*/ 2 h 147829"/>
                <a:gd name="connsiteX5" fmla="*/ 209169 w 296430"/>
                <a:gd name="connsiteY5" fmla="*/ 9527 h 147829"/>
                <a:gd name="connsiteX6" fmla="*/ 281654 w 296430"/>
                <a:gd name="connsiteY6" fmla="*/ 44102 h 147829"/>
                <a:gd name="connsiteX7" fmla="*/ 296418 w 296430"/>
                <a:gd name="connsiteY7" fmla="*/ 73725 h 147829"/>
                <a:gd name="connsiteX8" fmla="*/ 296418 w 296430"/>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430" h="147829">
                  <a:moveTo>
                    <a:pt x="0" y="147830"/>
                  </a:moveTo>
                  <a:lnTo>
                    <a:pt x="0" y="73725"/>
                  </a:lnTo>
                  <a:cubicBezTo>
                    <a:pt x="45" y="62069"/>
                    <a:pt x="5544" y="51107"/>
                    <a:pt x="14859" y="44102"/>
                  </a:cubicBezTo>
                  <a:cubicBezTo>
                    <a:pt x="36723" y="28334"/>
                    <a:pt x="61243" y="16622"/>
                    <a:pt x="87249" y="9527"/>
                  </a:cubicBezTo>
                  <a:cubicBezTo>
                    <a:pt x="106934" y="3133"/>
                    <a:pt x="127512" y="-82"/>
                    <a:pt x="148209" y="2"/>
                  </a:cubicBezTo>
                  <a:cubicBezTo>
                    <a:pt x="168859" y="486"/>
                    <a:pt x="189355" y="3690"/>
                    <a:pt x="209169" y="9527"/>
                  </a:cubicBezTo>
                  <a:cubicBezTo>
                    <a:pt x="235567" y="15619"/>
                    <a:pt x="260308" y="27421"/>
                    <a:pt x="281654" y="44102"/>
                  </a:cubicBezTo>
                  <a:cubicBezTo>
                    <a:pt x="291195" y="50908"/>
                    <a:pt x="296728" y="62010"/>
                    <a:pt x="296418" y="73725"/>
                  </a:cubicBezTo>
                  <a:lnTo>
                    <a:pt x="296418" y="147830"/>
                  </a:lnTo>
                  <a:close/>
                </a:path>
              </a:pathLst>
            </a:custGeom>
            <a:grpFill/>
            <a:ln w="9525" cap="flat">
              <a:noFill/>
              <a:prstDash val="solid"/>
              <a:miter/>
            </a:ln>
          </p:spPr>
          <p:txBody>
            <a:bodyPr rtlCol="0" anchor="ctr"/>
            <a:lstStyle/>
            <a:p>
              <a:endParaRPr lang="en-ID" sz="1350"/>
            </a:p>
          </p:txBody>
        </p:sp>
        <p:sp>
          <p:nvSpPr>
            <p:cNvPr id="466" name="Freeform: Shape 465">
              <a:extLst>
                <a:ext uri="{FF2B5EF4-FFF2-40B4-BE49-F238E27FC236}">
                  <a16:creationId xmlns:a16="http://schemas.microsoft.com/office/drawing/2014/main" id="{98449F1E-09A4-4C89-8DA7-B3AF33938511}"/>
                </a:ext>
              </a:extLst>
            </p:cNvPr>
            <p:cNvSpPr/>
            <p:nvPr/>
          </p:nvSpPr>
          <p:spPr>
            <a:xfrm>
              <a:off x="4654199" y="907628"/>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grpSp>
      <p:sp>
        <p:nvSpPr>
          <p:cNvPr id="467" name="TextBox 466">
            <a:extLst>
              <a:ext uri="{FF2B5EF4-FFF2-40B4-BE49-F238E27FC236}">
                <a16:creationId xmlns:a16="http://schemas.microsoft.com/office/drawing/2014/main" id="{61F93FC8-0AF8-4A28-9C5D-6D69D3EDD19C}"/>
              </a:ext>
            </a:extLst>
          </p:cNvPr>
          <p:cNvSpPr txBox="1"/>
          <p:nvPr/>
        </p:nvSpPr>
        <p:spPr>
          <a:xfrm>
            <a:off x="7621080" y="3622505"/>
            <a:ext cx="917585" cy="253916"/>
          </a:xfrm>
          <a:prstGeom prst="rect">
            <a:avLst/>
          </a:prstGeom>
          <a:noFill/>
        </p:spPr>
        <p:txBody>
          <a:bodyPr wrap="square" rtlCol="0" anchor="ctr">
            <a:spAutoFit/>
          </a:bodyPr>
          <a:lstStyle/>
          <a:p>
            <a:r>
              <a:rPr lang="en-US" sz="1050" dirty="0">
                <a:solidFill>
                  <a:schemeClr val="accent2"/>
                </a:solidFill>
              </a:rPr>
              <a:t>Description</a:t>
            </a:r>
            <a:endParaRPr lang="en-ID" sz="1050" dirty="0">
              <a:solidFill>
                <a:schemeClr val="accent2"/>
              </a:solidFill>
            </a:endParaRPr>
          </a:p>
        </p:txBody>
      </p:sp>
      <p:sp>
        <p:nvSpPr>
          <p:cNvPr id="468" name="TextBox 467">
            <a:extLst>
              <a:ext uri="{FF2B5EF4-FFF2-40B4-BE49-F238E27FC236}">
                <a16:creationId xmlns:a16="http://schemas.microsoft.com/office/drawing/2014/main" id="{8A7279BB-17A0-47F5-B9F2-96C2CCFAC329}"/>
              </a:ext>
            </a:extLst>
          </p:cNvPr>
          <p:cNvSpPr txBox="1"/>
          <p:nvPr/>
        </p:nvSpPr>
        <p:spPr>
          <a:xfrm>
            <a:off x="5961231" y="4182023"/>
            <a:ext cx="917585" cy="253916"/>
          </a:xfrm>
          <a:prstGeom prst="rect">
            <a:avLst/>
          </a:prstGeom>
          <a:noFill/>
        </p:spPr>
        <p:txBody>
          <a:bodyPr wrap="square" rtlCol="0" anchor="ctr">
            <a:spAutoFit/>
          </a:bodyPr>
          <a:lstStyle/>
          <a:p>
            <a:r>
              <a:rPr lang="en-US" sz="1050" dirty="0">
                <a:solidFill>
                  <a:schemeClr val="accent3"/>
                </a:solidFill>
              </a:rPr>
              <a:t>Description</a:t>
            </a:r>
            <a:endParaRPr lang="en-ID" sz="1050" dirty="0">
              <a:solidFill>
                <a:schemeClr val="accent3"/>
              </a:solidFill>
            </a:endParaRPr>
          </a:p>
        </p:txBody>
      </p:sp>
      <p:sp>
        <p:nvSpPr>
          <p:cNvPr id="469" name="TextBox 468">
            <a:extLst>
              <a:ext uri="{FF2B5EF4-FFF2-40B4-BE49-F238E27FC236}">
                <a16:creationId xmlns:a16="http://schemas.microsoft.com/office/drawing/2014/main" id="{45D6AD07-A7D5-44CD-819F-86698E12CEE6}"/>
              </a:ext>
            </a:extLst>
          </p:cNvPr>
          <p:cNvSpPr txBox="1"/>
          <p:nvPr/>
        </p:nvSpPr>
        <p:spPr>
          <a:xfrm>
            <a:off x="7621080" y="4182023"/>
            <a:ext cx="917585" cy="253916"/>
          </a:xfrm>
          <a:prstGeom prst="rect">
            <a:avLst/>
          </a:prstGeom>
          <a:noFill/>
        </p:spPr>
        <p:txBody>
          <a:bodyPr wrap="square" rtlCol="0" anchor="ctr">
            <a:spAutoFit/>
          </a:bodyPr>
          <a:lstStyle/>
          <a:p>
            <a:r>
              <a:rPr lang="en-US" sz="1050" dirty="0">
                <a:solidFill>
                  <a:schemeClr val="accent4"/>
                </a:solidFill>
              </a:rPr>
              <a:t>Description</a:t>
            </a:r>
            <a:endParaRPr lang="en-ID" sz="1050" dirty="0">
              <a:solidFill>
                <a:schemeClr val="accent4"/>
              </a:solidFill>
            </a:endParaRPr>
          </a:p>
        </p:txBody>
      </p:sp>
      <p:grpSp>
        <p:nvGrpSpPr>
          <p:cNvPr id="470" name="Group 469">
            <a:extLst>
              <a:ext uri="{FF2B5EF4-FFF2-40B4-BE49-F238E27FC236}">
                <a16:creationId xmlns:a16="http://schemas.microsoft.com/office/drawing/2014/main" id="{CCDBC118-445A-4201-9F30-51726364E479}"/>
              </a:ext>
            </a:extLst>
          </p:cNvPr>
          <p:cNvGrpSpPr>
            <a:grpSpLocks noChangeAspect="1"/>
          </p:cNvGrpSpPr>
          <p:nvPr/>
        </p:nvGrpSpPr>
        <p:grpSpPr>
          <a:xfrm>
            <a:off x="5476444" y="4190946"/>
            <a:ext cx="336042" cy="236070"/>
            <a:chOff x="7423335" y="1888726"/>
            <a:chExt cx="761999" cy="535304"/>
          </a:xfrm>
          <a:solidFill>
            <a:schemeClr val="accent3"/>
          </a:solidFill>
        </p:grpSpPr>
        <p:sp>
          <p:nvSpPr>
            <p:cNvPr id="471" name="Freeform: Shape 470">
              <a:extLst>
                <a:ext uri="{FF2B5EF4-FFF2-40B4-BE49-F238E27FC236}">
                  <a16:creationId xmlns:a16="http://schemas.microsoft.com/office/drawing/2014/main" id="{5DDC2AC6-3DA9-4AA3-A8FE-9B82AAAAAFB9}"/>
                </a:ext>
              </a:extLst>
            </p:cNvPr>
            <p:cNvSpPr/>
            <p:nvPr/>
          </p:nvSpPr>
          <p:spPr>
            <a:xfrm>
              <a:off x="7737660" y="18887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sz="1350"/>
            </a:p>
          </p:txBody>
        </p:sp>
        <p:sp>
          <p:nvSpPr>
            <p:cNvPr id="472" name="Freeform: Shape 471">
              <a:extLst>
                <a:ext uri="{FF2B5EF4-FFF2-40B4-BE49-F238E27FC236}">
                  <a16:creationId xmlns:a16="http://schemas.microsoft.com/office/drawing/2014/main" id="{37EC58FB-3B45-4D9E-B307-E0692ACEE402}"/>
                </a:ext>
              </a:extLst>
            </p:cNvPr>
            <p:cNvSpPr/>
            <p:nvPr/>
          </p:nvSpPr>
          <p:spPr>
            <a:xfrm>
              <a:off x="80043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473" name="Freeform: Shape 472">
              <a:extLst>
                <a:ext uri="{FF2B5EF4-FFF2-40B4-BE49-F238E27FC236}">
                  <a16:creationId xmlns:a16="http://schemas.microsoft.com/office/drawing/2014/main" id="{8527C526-EB65-4195-83C2-BE4EB86601C0}"/>
                </a:ext>
              </a:extLst>
            </p:cNvPr>
            <p:cNvSpPr/>
            <p:nvPr/>
          </p:nvSpPr>
          <p:spPr>
            <a:xfrm>
              <a:off x="74709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474" name="Freeform: Shape 473">
              <a:extLst>
                <a:ext uri="{FF2B5EF4-FFF2-40B4-BE49-F238E27FC236}">
                  <a16:creationId xmlns:a16="http://schemas.microsoft.com/office/drawing/2014/main" id="{D2CB24E0-5B43-495B-8864-631842B58806}"/>
                </a:ext>
              </a:extLst>
            </p:cNvPr>
            <p:cNvSpPr/>
            <p:nvPr/>
          </p:nvSpPr>
          <p:spPr>
            <a:xfrm>
              <a:off x="7429050" y="2172571"/>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sz="1350"/>
            </a:p>
          </p:txBody>
        </p:sp>
        <p:sp>
          <p:nvSpPr>
            <p:cNvPr id="475" name="Freeform: Shape 474">
              <a:extLst>
                <a:ext uri="{FF2B5EF4-FFF2-40B4-BE49-F238E27FC236}">
                  <a16:creationId xmlns:a16="http://schemas.microsoft.com/office/drawing/2014/main" id="{F0DC7C89-BEDC-4452-AC0E-1AD063DD174C}"/>
                </a:ext>
              </a:extLst>
            </p:cNvPr>
            <p:cNvSpPr/>
            <p:nvPr/>
          </p:nvSpPr>
          <p:spPr>
            <a:xfrm>
              <a:off x="7423335" y="2079581"/>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sz="1350"/>
            </a:p>
          </p:txBody>
        </p:sp>
        <p:sp>
          <p:nvSpPr>
            <p:cNvPr id="476" name="Freeform: Shape 475">
              <a:extLst>
                <a:ext uri="{FF2B5EF4-FFF2-40B4-BE49-F238E27FC236}">
                  <a16:creationId xmlns:a16="http://schemas.microsoft.com/office/drawing/2014/main" id="{E99128DB-0D35-4FB9-AE69-613396117306}"/>
                </a:ext>
              </a:extLst>
            </p:cNvPr>
            <p:cNvSpPr/>
            <p:nvPr/>
          </p:nvSpPr>
          <p:spPr>
            <a:xfrm>
              <a:off x="7689082" y="2041481"/>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sz="1350"/>
            </a:p>
          </p:txBody>
        </p:sp>
        <p:sp>
          <p:nvSpPr>
            <p:cNvPr id="477" name="Freeform: Shape 476">
              <a:extLst>
                <a:ext uri="{FF2B5EF4-FFF2-40B4-BE49-F238E27FC236}">
                  <a16:creationId xmlns:a16="http://schemas.microsoft.com/office/drawing/2014/main" id="{73AC73D8-7E18-49DC-B64E-F58BB35687B1}"/>
                </a:ext>
              </a:extLst>
            </p:cNvPr>
            <p:cNvSpPr/>
            <p:nvPr/>
          </p:nvSpPr>
          <p:spPr>
            <a:xfrm>
              <a:off x="7955782" y="2079581"/>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sz="1350"/>
            </a:p>
          </p:txBody>
        </p:sp>
      </p:grpSp>
      <p:grpSp>
        <p:nvGrpSpPr>
          <p:cNvPr id="478" name="Group 477">
            <a:extLst>
              <a:ext uri="{FF2B5EF4-FFF2-40B4-BE49-F238E27FC236}">
                <a16:creationId xmlns:a16="http://schemas.microsoft.com/office/drawing/2014/main" id="{C0405927-BAD1-4859-B5CF-890F4427CEE5}"/>
              </a:ext>
            </a:extLst>
          </p:cNvPr>
          <p:cNvGrpSpPr>
            <a:grpSpLocks noChangeAspect="1"/>
          </p:cNvGrpSpPr>
          <p:nvPr/>
        </p:nvGrpSpPr>
        <p:grpSpPr>
          <a:xfrm>
            <a:off x="7150813" y="4169239"/>
            <a:ext cx="336042" cy="279485"/>
            <a:chOff x="8247513" y="567093"/>
            <a:chExt cx="799958" cy="665320"/>
          </a:xfrm>
          <a:solidFill>
            <a:schemeClr val="accent4"/>
          </a:solidFill>
        </p:grpSpPr>
        <p:sp>
          <p:nvSpPr>
            <p:cNvPr id="479" name="Freeform: Shape 478">
              <a:extLst>
                <a:ext uri="{FF2B5EF4-FFF2-40B4-BE49-F238E27FC236}">
                  <a16:creationId xmlns:a16="http://schemas.microsoft.com/office/drawing/2014/main" id="{79BE4925-A51A-4AEC-9A75-21236B82976D}"/>
                </a:ext>
              </a:extLst>
            </p:cNvPr>
            <p:cNvSpPr/>
            <p:nvPr/>
          </p:nvSpPr>
          <p:spPr>
            <a:xfrm>
              <a:off x="8255944" y="726636"/>
              <a:ext cx="791527" cy="505777"/>
            </a:xfrm>
            <a:custGeom>
              <a:avLst/>
              <a:gdLst>
                <a:gd name="connsiteX0" fmla="*/ 639128 w 791527"/>
                <a:gd name="connsiteY0" fmla="*/ 192405 h 505777"/>
                <a:gd name="connsiteX1" fmla="*/ 735330 w 791527"/>
                <a:gd name="connsiteY1" fmla="*/ 96202 h 505777"/>
                <a:gd name="connsiteX2" fmla="*/ 791528 w 791527"/>
                <a:gd name="connsiteY2" fmla="*/ 152400 h 505777"/>
                <a:gd name="connsiteX3" fmla="*/ 791528 w 791527"/>
                <a:gd name="connsiteY3" fmla="*/ 0 h 505777"/>
                <a:gd name="connsiteX4" fmla="*/ 639128 w 791527"/>
                <a:gd name="connsiteY4" fmla="*/ 0 h 505777"/>
                <a:gd name="connsiteX5" fmla="*/ 695325 w 791527"/>
                <a:gd name="connsiteY5" fmla="*/ 56198 h 505777"/>
                <a:gd name="connsiteX6" fmla="*/ 601028 w 791527"/>
                <a:gd name="connsiteY6" fmla="*/ 150495 h 505777"/>
                <a:gd name="connsiteX7" fmla="*/ 439103 w 791527"/>
                <a:gd name="connsiteY7" fmla="*/ 312420 h 505777"/>
                <a:gd name="connsiteX8" fmla="*/ 296228 w 791527"/>
                <a:gd name="connsiteY8" fmla="*/ 169545 h 505777"/>
                <a:gd name="connsiteX9" fmla="*/ 0 w 791527"/>
                <a:gd name="connsiteY9" fmla="*/ 465773 h 505777"/>
                <a:gd name="connsiteX10" fmla="*/ 40005 w 791527"/>
                <a:gd name="connsiteY10" fmla="*/ 505778 h 505777"/>
                <a:gd name="connsiteX11" fmla="*/ 296228 w 791527"/>
                <a:gd name="connsiteY11" fmla="*/ 249555 h 505777"/>
                <a:gd name="connsiteX12" fmla="*/ 439103 w 791527"/>
                <a:gd name="connsiteY12" fmla="*/ 392430 h 505777"/>
                <a:gd name="connsiteX13" fmla="*/ 639128 w 791527"/>
                <a:gd name="connsiteY13" fmla="*/ 192405 h 505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527" h="505777">
                  <a:moveTo>
                    <a:pt x="639128" y="192405"/>
                  </a:moveTo>
                  <a:lnTo>
                    <a:pt x="735330" y="96202"/>
                  </a:lnTo>
                  <a:lnTo>
                    <a:pt x="791528" y="152400"/>
                  </a:lnTo>
                  <a:lnTo>
                    <a:pt x="791528" y="0"/>
                  </a:lnTo>
                  <a:lnTo>
                    <a:pt x="639128" y="0"/>
                  </a:lnTo>
                  <a:lnTo>
                    <a:pt x="695325" y="56198"/>
                  </a:lnTo>
                  <a:lnTo>
                    <a:pt x="601028" y="150495"/>
                  </a:lnTo>
                  <a:lnTo>
                    <a:pt x="439103" y="312420"/>
                  </a:lnTo>
                  <a:lnTo>
                    <a:pt x="296228" y="169545"/>
                  </a:lnTo>
                  <a:lnTo>
                    <a:pt x="0" y="465773"/>
                  </a:lnTo>
                  <a:lnTo>
                    <a:pt x="40005" y="505778"/>
                  </a:lnTo>
                  <a:lnTo>
                    <a:pt x="296228" y="249555"/>
                  </a:lnTo>
                  <a:lnTo>
                    <a:pt x="439103" y="392430"/>
                  </a:lnTo>
                  <a:lnTo>
                    <a:pt x="639128" y="192405"/>
                  </a:lnTo>
                  <a:close/>
                </a:path>
              </a:pathLst>
            </a:custGeom>
            <a:grpFill/>
            <a:ln w="9525" cap="flat">
              <a:noFill/>
              <a:prstDash val="solid"/>
              <a:miter/>
            </a:ln>
          </p:spPr>
          <p:txBody>
            <a:bodyPr rtlCol="0" anchor="ctr"/>
            <a:lstStyle/>
            <a:p>
              <a:endParaRPr lang="en-ID" sz="1350"/>
            </a:p>
          </p:txBody>
        </p:sp>
        <p:sp>
          <p:nvSpPr>
            <p:cNvPr id="480" name="Freeform: Shape 479">
              <a:extLst>
                <a:ext uri="{FF2B5EF4-FFF2-40B4-BE49-F238E27FC236}">
                  <a16:creationId xmlns:a16="http://schemas.microsoft.com/office/drawing/2014/main" id="{83652438-A5C5-465A-8514-C2C8FB1106E9}"/>
                </a:ext>
              </a:extLst>
            </p:cNvPr>
            <p:cNvSpPr/>
            <p:nvPr/>
          </p:nvSpPr>
          <p:spPr>
            <a:xfrm>
              <a:off x="8314047"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sp>
          <p:nvSpPr>
            <p:cNvPr id="481" name="Freeform: Shape 480">
              <a:extLst>
                <a:ext uri="{FF2B5EF4-FFF2-40B4-BE49-F238E27FC236}">
                  <a16:creationId xmlns:a16="http://schemas.microsoft.com/office/drawing/2014/main" id="{D5F1B022-DF32-4312-B6AD-8B8A9515A5ED}"/>
                </a:ext>
              </a:extLst>
            </p:cNvPr>
            <p:cNvSpPr/>
            <p:nvPr/>
          </p:nvSpPr>
          <p:spPr>
            <a:xfrm>
              <a:off x="8247513" y="671870"/>
              <a:ext cx="604315" cy="408524"/>
            </a:xfrm>
            <a:custGeom>
              <a:avLst/>
              <a:gdLst>
                <a:gd name="connsiteX0" fmla="*/ 572978 w 604315"/>
                <a:gd name="connsiteY0" fmla="*/ 187735 h 408524"/>
                <a:gd name="connsiteX1" fmla="*/ 582503 w 604315"/>
                <a:gd name="connsiteY1" fmla="*/ 178210 h 408524"/>
                <a:gd name="connsiteX2" fmla="*/ 604315 w 604315"/>
                <a:gd name="connsiteY2" fmla="*/ 156398 h 408524"/>
                <a:gd name="connsiteX3" fmla="*/ 577836 w 604315"/>
                <a:gd name="connsiteY3" fmla="*/ 37336 h 408524"/>
                <a:gd name="connsiteX4" fmla="*/ 571359 w 604315"/>
                <a:gd name="connsiteY4" fmla="*/ 26668 h 408524"/>
                <a:gd name="connsiteX5" fmla="*/ 533259 w 604315"/>
                <a:gd name="connsiteY5" fmla="*/ 6379 h 408524"/>
                <a:gd name="connsiteX6" fmla="*/ 456487 w 604315"/>
                <a:gd name="connsiteY6" fmla="*/ 6379 h 408524"/>
                <a:gd name="connsiteX7" fmla="*/ 418387 w 604315"/>
                <a:gd name="connsiteY7" fmla="*/ 26668 h 408524"/>
                <a:gd name="connsiteX8" fmla="*/ 411910 w 604315"/>
                <a:gd name="connsiteY8" fmla="*/ 37336 h 408524"/>
                <a:gd name="connsiteX9" fmla="*/ 399909 w 604315"/>
                <a:gd name="connsiteY9" fmla="*/ 93152 h 408524"/>
                <a:gd name="connsiteX10" fmla="*/ 399909 w 604315"/>
                <a:gd name="connsiteY10" fmla="*/ 93152 h 408524"/>
                <a:gd name="connsiteX11" fmla="*/ 387431 w 604315"/>
                <a:gd name="connsiteY11" fmla="*/ 37336 h 408524"/>
                <a:gd name="connsiteX12" fmla="*/ 380859 w 604315"/>
                <a:gd name="connsiteY12" fmla="*/ 26668 h 408524"/>
                <a:gd name="connsiteX13" fmla="*/ 342759 w 604315"/>
                <a:gd name="connsiteY13" fmla="*/ 6379 h 408524"/>
                <a:gd name="connsiteX14" fmla="*/ 228459 w 604315"/>
                <a:gd name="connsiteY14" fmla="*/ 26668 h 408524"/>
                <a:gd name="connsiteX15" fmla="*/ 221982 w 604315"/>
                <a:gd name="connsiteY15" fmla="*/ 37336 h 408524"/>
                <a:gd name="connsiteX16" fmla="*/ 209409 w 604315"/>
                <a:gd name="connsiteY16" fmla="*/ 91342 h 408524"/>
                <a:gd name="connsiteX17" fmla="*/ 209409 w 604315"/>
                <a:gd name="connsiteY17" fmla="*/ 91342 h 408524"/>
                <a:gd name="connsiteX18" fmla="*/ 197026 w 604315"/>
                <a:gd name="connsiteY18" fmla="*/ 37336 h 408524"/>
                <a:gd name="connsiteX19" fmla="*/ 190359 w 604315"/>
                <a:gd name="connsiteY19" fmla="*/ 26668 h 408524"/>
                <a:gd name="connsiteX20" fmla="*/ 152259 w 604315"/>
                <a:gd name="connsiteY20" fmla="*/ 6379 h 408524"/>
                <a:gd name="connsiteX21" fmla="*/ 75487 w 604315"/>
                <a:gd name="connsiteY21" fmla="*/ 6379 h 408524"/>
                <a:gd name="connsiteX22" fmla="*/ 37387 w 604315"/>
                <a:gd name="connsiteY22" fmla="*/ 26668 h 408524"/>
                <a:gd name="connsiteX23" fmla="*/ 30910 w 604315"/>
                <a:gd name="connsiteY23" fmla="*/ 37336 h 408524"/>
                <a:gd name="connsiteX24" fmla="*/ 621 w 604315"/>
                <a:gd name="connsiteY24" fmla="*/ 175639 h 408524"/>
                <a:gd name="connsiteX25" fmla="*/ 14999 w 604315"/>
                <a:gd name="connsiteY25" fmla="*/ 199844 h 408524"/>
                <a:gd name="connsiteX26" fmla="*/ 15765 w 604315"/>
                <a:gd name="connsiteY26" fmla="*/ 200023 h 408524"/>
                <a:gd name="connsiteX27" fmla="*/ 18909 w 604315"/>
                <a:gd name="connsiteY27" fmla="*/ 200023 h 408524"/>
                <a:gd name="connsiteX28" fmla="*/ 37959 w 604315"/>
                <a:gd name="connsiteY28" fmla="*/ 185068 h 408524"/>
                <a:gd name="connsiteX29" fmla="*/ 66534 w 604315"/>
                <a:gd name="connsiteY29" fmla="*/ 57148 h 408524"/>
                <a:gd name="connsiteX30" fmla="*/ 66534 w 604315"/>
                <a:gd name="connsiteY30" fmla="*/ 57148 h 408524"/>
                <a:gd name="connsiteX31" fmla="*/ 66534 w 604315"/>
                <a:gd name="connsiteY31" fmla="*/ 124775 h 408524"/>
                <a:gd name="connsiteX32" fmla="*/ 37959 w 604315"/>
                <a:gd name="connsiteY32" fmla="*/ 266698 h 408524"/>
                <a:gd name="connsiteX33" fmla="*/ 66534 w 604315"/>
                <a:gd name="connsiteY33" fmla="*/ 266698 h 408524"/>
                <a:gd name="connsiteX34" fmla="*/ 66534 w 604315"/>
                <a:gd name="connsiteY34" fmla="*/ 408525 h 408524"/>
                <a:gd name="connsiteX35" fmla="*/ 104634 w 604315"/>
                <a:gd name="connsiteY35" fmla="*/ 370425 h 408524"/>
                <a:gd name="connsiteX36" fmla="*/ 104634 w 604315"/>
                <a:gd name="connsiteY36" fmla="*/ 266698 h 408524"/>
                <a:gd name="connsiteX37" fmla="*/ 123684 w 604315"/>
                <a:gd name="connsiteY37" fmla="*/ 266698 h 408524"/>
                <a:gd name="connsiteX38" fmla="*/ 123684 w 604315"/>
                <a:gd name="connsiteY38" fmla="*/ 351375 h 408524"/>
                <a:gd name="connsiteX39" fmla="*/ 161784 w 604315"/>
                <a:gd name="connsiteY39" fmla="*/ 313275 h 408524"/>
                <a:gd name="connsiteX40" fmla="*/ 161784 w 604315"/>
                <a:gd name="connsiteY40" fmla="*/ 266698 h 408524"/>
                <a:gd name="connsiteX41" fmla="*/ 190359 w 604315"/>
                <a:gd name="connsiteY41" fmla="*/ 266698 h 408524"/>
                <a:gd name="connsiteX42" fmla="*/ 161784 w 604315"/>
                <a:gd name="connsiteY42" fmla="*/ 124870 h 408524"/>
                <a:gd name="connsiteX43" fmla="*/ 161784 w 604315"/>
                <a:gd name="connsiteY43" fmla="*/ 58195 h 408524"/>
                <a:gd name="connsiteX44" fmla="*/ 161784 w 604315"/>
                <a:gd name="connsiteY44" fmla="*/ 58195 h 408524"/>
                <a:gd name="connsiteX45" fmla="*/ 190359 w 604315"/>
                <a:gd name="connsiteY45" fmla="*/ 182592 h 408524"/>
                <a:gd name="connsiteX46" fmla="*/ 209409 w 604315"/>
                <a:gd name="connsiteY46" fmla="*/ 200023 h 408524"/>
                <a:gd name="connsiteX47" fmla="*/ 209409 w 604315"/>
                <a:gd name="connsiteY47" fmla="*/ 200023 h 408524"/>
                <a:gd name="connsiteX48" fmla="*/ 227887 w 604315"/>
                <a:gd name="connsiteY48" fmla="*/ 185068 h 408524"/>
                <a:gd name="connsiteX49" fmla="*/ 228459 w 604315"/>
                <a:gd name="connsiteY49" fmla="*/ 180973 h 408524"/>
                <a:gd name="connsiteX50" fmla="*/ 256272 w 604315"/>
                <a:gd name="connsiteY50" fmla="*/ 58767 h 408524"/>
                <a:gd name="connsiteX51" fmla="*/ 256272 w 604315"/>
                <a:gd name="connsiteY51" fmla="*/ 58767 h 408524"/>
                <a:gd name="connsiteX52" fmla="*/ 256272 w 604315"/>
                <a:gd name="connsiteY52" fmla="*/ 218501 h 408524"/>
                <a:gd name="connsiteX53" fmla="*/ 277322 w 604315"/>
                <a:gd name="connsiteY53" fmla="*/ 197356 h 408524"/>
                <a:gd name="connsiteX54" fmla="*/ 331204 w 604315"/>
                <a:gd name="connsiteY54" fmla="*/ 197326 h 408524"/>
                <a:gd name="connsiteX55" fmla="*/ 331233 w 604315"/>
                <a:gd name="connsiteY55" fmla="*/ 197356 h 408524"/>
                <a:gd name="connsiteX56" fmla="*/ 352284 w 604315"/>
                <a:gd name="connsiteY56" fmla="*/ 217644 h 408524"/>
                <a:gd name="connsiteX57" fmla="*/ 352284 w 604315"/>
                <a:gd name="connsiteY57" fmla="*/ 58862 h 408524"/>
                <a:gd name="connsiteX58" fmla="*/ 352284 w 604315"/>
                <a:gd name="connsiteY58" fmla="*/ 58862 h 408524"/>
                <a:gd name="connsiteX59" fmla="*/ 380859 w 604315"/>
                <a:gd name="connsiteY59" fmla="*/ 185164 h 408524"/>
                <a:gd name="connsiteX60" fmla="*/ 399909 w 604315"/>
                <a:gd name="connsiteY60" fmla="*/ 200023 h 408524"/>
                <a:gd name="connsiteX61" fmla="*/ 399909 w 604315"/>
                <a:gd name="connsiteY61" fmla="*/ 200023 h 408524"/>
                <a:gd name="connsiteX62" fmla="*/ 418482 w 604315"/>
                <a:gd name="connsiteY62" fmla="*/ 185068 h 408524"/>
                <a:gd name="connsiteX63" fmla="*/ 447057 w 604315"/>
                <a:gd name="connsiteY63" fmla="*/ 58767 h 408524"/>
                <a:gd name="connsiteX64" fmla="*/ 447057 w 604315"/>
                <a:gd name="connsiteY64" fmla="*/ 58767 h 408524"/>
                <a:gd name="connsiteX65" fmla="*/ 447057 w 604315"/>
                <a:gd name="connsiteY65" fmla="*/ 313084 h 408524"/>
                <a:gd name="connsiteX66" fmla="*/ 447057 w 604315"/>
                <a:gd name="connsiteY66" fmla="*/ 313084 h 408524"/>
                <a:gd name="connsiteX67" fmla="*/ 485157 w 604315"/>
                <a:gd name="connsiteY67" fmla="*/ 274984 h 408524"/>
                <a:gd name="connsiteX68" fmla="*/ 485157 w 604315"/>
                <a:gd name="connsiteY68" fmla="*/ 209548 h 408524"/>
                <a:gd name="connsiteX69" fmla="*/ 504207 w 604315"/>
                <a:gd name="connsiteY69" fmla="*/ 209548 h 408524"/>
                <a:gd name="connsiteX70" fmla="*/ 504207 w 604315"/>
                <a:gd name="connsiteY70" fmla="*/ 256315 h 408524"/>
                <a:gd name="connsiteX71" fmla="*/ 542307 w 604315"/>
                <a:gd name="connsiteY71" fmla="*/ 218215 h 408524"/>
                <a:gd name="connsiteX72" fmla="*/ 542307 w 604315"/>
                <a:gd name="connsiteY72" fmla="*/ 58862 h 408524"/>
                <a:gd name="connsiteX73" fmla="*/ 542307 w 604315"/>
                <a:gd name="connsiteY73" fmla="*/ 58862 h 408524"/>
                <a:gd name="connsiteX74" fmla="*/ 572311 w 604315"/>
                <a:gd name="connsiteY74" fmla="*/ 187831 h 408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4315" h="408524">
                  <a:moveTo>
                    <a:pt x="572978" y="187735"/>
                  </a:moveTo>
                  <a:lnTo>
                    <a:pt x="582503" y="178210"/>
                  </a:lnTo>
                  <a:lnTo>
                    <a:pt x="604315" y="156398"/>
                  </a:lnTo>
                  <a:lnTo>
                    <a:pt x="577836" y="37336"/>
                  </a:lnTo>
                  <a:cubicBezTo>
                    <a:pt x="577026" y="33118"/>
                    <a:pt x="574727" y="29332"/>
                    <a:pt x="571359" y="26668"/>
                  </a:cubicBezTo>
                  <a:cubicBezTo>
                    <a:pt x="559951" y="17716"/>
                    <a:pt x="547053" y="10848"/>
                    <a:pt x="533259" y="6379"/>
                  </a:cubicBezTo>
                  <a:cubicBezTo>
                    <a:pt x="508375" y="-2126"/>
                    <a:pt x="481371" y="-2126"/>
                    <a:pt x="456487" y="6379"/>
                  </a:cubicBezTo>
                  <a:cubicBezTo>
                    <a:pt x="442697" y="10859"/>
                    <a:pt x="429801" y="17726"/>
                    <a:pt x="418387" y="26668"/>
                  </a:cubicBezTo>
                  <a:cubicBezTo>
                    <a:pt x="415092" y="29396"/>
                    <a:pt x="412810" y="33153"/>
                    <a:pt x="411910" y="37336"/>
                  </a:cubicBezTo>
                  <a:lnTo>
                    <a:pt x="399909" y="93152"/>
                  </a:lnTo>
                  <a:lnTo>
                    <a:pt x="399909" y="93152"/>
                  </a:lnTo>
                  <a:lnTo>
                    <a:pt x="387431" y="37336"/>
                  </a:lnTo>
                  <a:cubicBezTo>
                    <a:pt x="386557" y="33120"/>
                    <a:pt x="384231" y="29344"/>
                    <a:pt x="380859" y="26668"/>
                  </a:cubicBezTo>
                  <a:cubicBezTo>
                    <a:pt x="369451" y="17716"/>
                    <a:pt x="356553" y="10848"/>
                    <a:pt x="342759" y="6379"/>
                  </a:cubicBezTo>
                  <a:cubicBezTo>
                    <a:pt x="303653" y="-6242"/>
                    <a:pt x="260832" y="1358"/>
                    <a:pt x="228459" y="26668"/>
                  </a:cubicBezTo>
                  <a:cubicBezTo>
                    <a:pt x="225163" y="29396"/>
                    <a:pt x="222882" y="33153"/>
                    <a:pt x="221982" y="37336"/>
                  </a:cubicBezTo>
                  <a:lnTo>
                    <a:pt x="209409" y="91342"/>
                  </a:lnTo>
                  <a:cubicBezTo>
                    <a:pt x="209409" y="91342"/>
                    <a:pt x="209409" y="91342"/>
                    <a:pt x="209409" y="91342"/>
                  </a:cubicBezTo>
                  <a:lnTo>
                    <a:pt x="197026" y="37336"/>
                  </a:lnTo>
                  <a:cubicBezTo>
                    <a:pt x="196076" y="33127"/>
                    <a:pt x="193725" y="29366"/>
                    <a:pt x="190359" y="26668"/>
                  </a:cubicBezTo>
                  <a:cubicBezTo>
                    <a:pt x="178945" y="17726"/>
                    <a:pt x="166049" y="10859"/>
                    <a:pt x="152259" y="6379"/>
                  </a:cubicBezTo>
                  <a:cubicBezTo>
                    <a:pt x="127375" y="-2126"/>
                    <a:pt x="100371" y="-2126"/>
                    <a:pt x="75487" y="6379"/>
                  </a:cubicBezTo>
                  <a:cubicBezTo>
                    <a:pt x="61705" y="10879"/>
                    <a:pt x="48813" y="17745"/>
                    <a:pt x="37387" y="26668"/>
                  </a:cubicBezTo>
                  <a:cubicBezTo>
                    <a:pt x="34091" y="29396"/>
                    <a:pt x="31810" y="33153"/>
                    <a:pt x="30910" y="37336"/>
                  </a:cubicBezTo>
                  <a:lnTo>
                    <a:pt x="621" y="175639"/>
                  </a:lnTo>
                  <a:cubicBezTo>
                    <a:pt x="-2093" y="186293"/>
                    <a:pt x="4344" y="197130"/>
                    <a:pt x="14999" y="199844"/>
                  </a:cubicBezTo>
                  <a:cubicBezTo>
                    <a:pt x="15253" y="199908"/>
                    <a:pt x="15509" y="199968"/>
                    <a:pt x="15765" y="200023"/>
                  </a:cubicBezTo>
                  <a:cubicBezTo>
                    <a:pt x="16811" y="200117"/>
                    <a:pt x="17863" y="200117"/>
                    <a:pt x="18909" y="200023"/>
                  </a:cubicBezTo>
                  <a:cubicBezTo>
                    <a:pt x="28018" y="200235"/>
                    <a:pt x="36002" y="193968"/>
                    <a:pt x="37959" y="185068"/>
                  </a:cubicBezTo>
                  <a:lnTo>
                    <a:pt x="66534" y="57148"/>
                  </a:lnTo>
                  <a:lnTo>
                    <a:pt x="66534" y="57148"/>
                  </a:lnTo>
                  <a:lnTo>
                    <a:pt x="66534" y="124775"/>
                  </a:lnTo>
                  <a:lnTo>
                    <a:pt x="37959" y="266698"/>
                  </a:lnTo>
                  <a:lnTo>
                    <a:pt x="66534" y="266698"/>
                  </a:lnTo>
                  <a:lnTo>
                    <a:pt x="66534" y="408525"/>
                  </a:lnTo>
                  <a:lnTo>
                    <a:pt x="104634" y="370425"/>
                  </a:lnTo>
                  <a:lnTo>
                    <a:pt x="104634" y="266698"/>
                  </a:lnTo>
                  <a:lnTo>
                    <a:pt x="123684" y="266698"/>
                  </a:lnTo>
                  <a:lnTo>
                    <a:pt x="123684" y="351375"/>
                  </a:lnTo>
                  <a:lnTo>
                    <a:pt x="161784" y="313275"/>
                  </a:lnTo>
                  <a:lnTo>
                    <a:pt x="161784" y="266698"/>
                  </a:lnTo>
                  <a:lnTo>
                    <a:pt x="190359" y="266698"/>
                  </a:lnTo>
                  <a:lnTo>
                    <a:pt x="161784" y="124870"/>
                  </a:lnTo>
                  <a:lnTo>
                    <a:pt x="161784" y="58195"/>
                  </a:lnTo>
                  <a:lnTo>
                    <a:pt x="161784" y="58195"/>
                  </a:lnTo>
                  <a:lnTo>
                    <a:pt x="190359" y="182592"/>
                  </a:lnTo>
                  <a:cubicBezTo>
                    <a:pt x="191202" y="192476"/>
                    <a:pt x="199489" y="200059"/>
                    <a:pt x="209409" y="200023"/>
                  </a:cubicBezTo>
                  <a:lnTo>
                    <a:pt x="209409" y="200023"/>
                  </a:lnTo>
                  <a:cubicBezTo>
                    <a:pt x="218304" y="199964"/>
                    <a:pt x="225975" y="193756"/>
                    <a:pt x="227887" y="185068"/>
                  </a:cubicBezTo>
                  <a:lnTo>
                    <a:pt x="228459" y="180973"/>
                  </a:lnTo>
                  <a:lnTo>
                    <a:pt x="256272" y="58767"/>
                  </a:lnTo>
                  <a:cubicBezTo>
                    <a:pt x="256272" y="58767"/>
                    <a:pt x="256272" y="58767"/>
                    <a:pt x="256272" y="58767"/>
                  </a:cubicBezTo>
                  <a:lnTo>
                    <a:pt x="256272" y="218501"/>
                  </a:lnTo>
                  <a:lnTo>
                    <a:pt x="277322" y="197356"/>
                  </a:lnTo>
                  <a:cubicBezTo>
                    <a:pt x="292192" y="182468"/>
                    <a:pt x="316316" y="182455"/>
                    <a:pt x="331204" y="197326"/>
                  </a:cubicBezTo>
                  <a:cubicBezTo>
                    <a:pt x="331213" y="197336"/>
                    <a:pt x="331224" y="197346"/>
                    <a:pt x="331233" y="197356"/>
                  </a:cubicBezTo>
                  <a:lnTo>
                    <a:pt x="352284" y="217644"/>
                  </a:lnTo>
                  <a:lnTo>
                    <a:pt x="352284" y="58862"/>
                  </a:lnTo>
                  <a:cubicBezTo>
                    <a:pt x="352284" y="58862"/>
                    <a:pt x="352284" y="58862"/>
                    <a:pt x="352284" y="58862"/>
                  </a:cubicBezTo>
                  <a:lnTo>
                    <a:pt x="380859" y="185164"/>
                  </a:lnTo>
                  <a:cubicBezTo>
                    <a:pt x="382854" y="194025"/>
                    <a:pt x="390828" y="200245"/>
                    <a:pt x="399909" y="200023"/>
                  </a:cubicBezTo>
                  <a:lnTo>
                    <a:pt x="399909" y="200023"/>
                  </a:lnTo>
                  <a:cubicBezTo>
                    <a:pt x="408840" y="200008"/>
                    <a:pt x="416562" y="193790"/>
                    <a:pt x="418482" y="185068"/>
                  </a:cubicBezTo>
                  <a:lnTo>
                    <a:pt x="447057" y="58767"/>
                  </a:lnTo>
                  <a:cubicBezTo>
                    <a:pt x="447057" y="58767"/>
                    <a:pt x="447057" y="58767"/>
                    <a:pt x="447057" y="58767"/>
                  </a:cubicBezTo>
                  <a:lnTo>
                    <a:pt x="447057" y="313084"/>
                  </a:lnTo>
                  <a:lnTo>
                    <a:pt x="447057" y="313084"/>
                  </a:lnTo>
                  <a:lnTo>
                    <a:pt x="485157" y="274984"/>
                  </a:lnTo>
                  <a:lnTo>
                    <a:pt x="485157" y="209548"/>
                  </a:lnTo>
                  <a:lnTo>
                    <a:pt x="504207" y="209548"/>
                  </a:lnTo>
                  <a:lnTo>
                    <a:pt x="504207" y="256315"/>
                  </a:lnTo>
                  <a:lnTo>
                    <a:pt x="542307" y="218215"/>
                  </a:lnTo>
                  <a:lnTo>
                    <a:pt x="542307" y="58862"/>
                  </a:lnTo>
                  <a:cubicBezTo>
                    <a:pt x="542307" y="58862"/>
                    <a:pt x="542307" y="58862"/>
                    <a:pt x="542307" y="58862"/>
                  </a:cubicBezTo>
                  <a:lnTo>
                    <a:pt x="572311" y="187831"/>
                  </a:lnTo>
                  <a:close/>
                </a:path>
              </a:pathLst>
            </a:custGeom>
            <a:grpFill/>
            <a:ln w="9525" cap="flat">
              <a:noFill/>
              <a:prstDash val="solid"/>
              <a:miter/>
            </a:ln>
          </p:spPr>
          <p:txBody>
            <a:bodyPr rtlCol="0" anchor="ctr"/>
            <a:lstStyle/>
            <a:p>
              <a:endParaRPr lang="en-ID" sz="1350"/>
            </a:p>
          </p:txBody>
        </p:sp>
        <p:sp>
          <p:nvSpPr>
            <p:cNvPr id="482" name="Freeform: Shape 481">
              <a:extLst>
                <a:ext uri="{FF2B5EF4-FFF2-40B4-BE49-F238E27FC236}">
                  <a16:creationId xmlns:a16="http://schemas.microsoft.com/office/drawing/2014/main" id="{614878FD-E087-4659-B136-4962F8E08F27}"/>
                </a:ext>
              </a:extLst>
            </p:cNvPr>
            <p:cNvSpPr/>
            <p:nvPr/>
          </p:nvSpPr>
          <p:spPr>
            <a:xfrm>
              <a:off x="8694951"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sp>
          <p:nvSpPr>
            <p:cNvPr id="483" name="Freeform: Shape 482">
              <a:extLst>
                <a:ext uri="{FF2B5EF4-FFF2-40B4-BE49-F238E27FC236}">
                  <a16:creationId xmlns:a16="http://schemas.microsoft.com/office/drawing/2014/main" id="{1982E06B-C61F-49B7-BC82-A88435FF71E6}"/>
                </a:ext>
              </a:extLst>
            </p:cNvPr>
            <p:cNvSpPr/>
            <p:nvPr/>
          </p:nvSpPr>
          <p:spPr>
            <a:xfrm>
              <a:off x="8504166"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grpSp>
      <p:grpSp>
        <p:nvGrpSpPr>
          <p:cNvPr id="484" name="Group 483">
            <a:extLst>
              <a:ext uri="{FF2B5EF4-FFF2-40B4-BE49-F238E27FC236}">
                <a16:creationId xmlns:a16="http://schemas.microsoft.com/office/drawing/2014/main" id="{0519AD16-88BF-4D96-AA2D-2B685701225A}"/>
              </a:ext>
            </a:extLst>
          </p:cNvPr>
          <p:cNvGrpSpPr>
            <a:grpSpLocks noChangeAspect="1"/>
          </p:cNvGrpSpPr>
          <p:nvPr/>
        </p:nvGrpSpPr>
        <p:grpSpPr>
          <a:xfrm>
            <a:off x="7152453" y="3581441"/>
            <a:ext cx="305841" cy="336042"/>
            <a:chOff x="5754909" y="3048000"/>
            <a:chExt cx="693515" cy="761999"/>
          </a:xfrm>
          <a:solidFill>
            <a:schemeClr val="accent2"/>
          </a:solidFill>
        </p:grpSpPr>
        <p:sp>
          <p:nvSpPr>
            <p:cNvPr id="485" name="Freeform: Shape 484">
              <a:extLst>
                <a:ext uri="{FF2B5EF4-FFF2-40B4-BE49-F238E27FC236}">
                  <a16:creationId xmlns:a16="http://schemas.microsoft.com/office/drawing/2014/main" id="{182956CB-C503-47FA-8E09-69A46646125A}"/>
                </a:ext>
              </a:extLst>
            </p:cNvPr>
            <p:cNvSpPr/>
            <p:nvPr/>
          </p:nvSpPr>
          <p:spPr>
            <a:xfrm>
              <a:off x="6224301"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486" name="Freeform: Shape 485">
              <a:extLst>
                <a:ext uri="{FF2B5EF4-FFF2-40B4-BE49-F238E27FC236}">
                  <a16:creationId xmlns:a16="http://schemas.microsoft.com/office/drawing/2014/main" id="{06AB5893-8A73-45B1-A735-BC6BDA9E79D6}"/>
                </a:ext>
              </a:extLst>
            </p:cNvPr>
            <p:cNvSpPr/>
            <p:nvPr/>
          </p:nvSpPr>
          <p:spPr>
            <a:xfrm>
              <a:off x="5829109"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487" name="Freeform: Shape 486">
              <a:extLst>
                <a:ext uri="{FF2B5EF4-FFF2-40B4-BE49-F238E27FC236}">
                  <a16:creationId xmlns:a16="http://schemas.microsoft.com/office/drawing/2014/main" id="{68E483E5-99CB-4A5E-A80C-540B6F670F76}"/>
                </a:ext>
              </a:extLst>
            </p:cNvPr>
            <p:cNvSpPr/>
            <p:nvPr/>
          </p:nvSpPr>
          <p:spPr>
            <a:xfrm>
              <a:off x="6178295" y="36044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sz="1350"/>
            </a:p>
          </p:txBody>
        </p:sp>
        <p:sp>
          <p:nvSpPr>
            <p:cNvPr id="488" name="Freeform: Shape 487">
              <a:extLst>
                <a:ext uri="{FF2B5EF4-FFF2-40B4-BE49-F238E27FC236}">
                  <a16:creationId xmlns:a16="http://schemas.microsoft.com/office/drawing/2014/main" id="{41DE43E9-191F-4B6A-87BD-90DABC1BBF10}"/>
                </a:ext>
              </a:extLst>
            </p:cNvPr>
            <p:cNvSpPr/>
            <p:nvPr/>
          </p:nvSpPr>
          <p:spPr>
            <a:xfrm>
              <a:off x="5754909" y="36044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489" name="Freeform: Shape 488">
              <a:extLst>
                <a:ext uri="{FF2B5EF4-FFF2-40B4-BE49-F238E27FC236}">
                  <a16:creationId xmlns:a16="http://schemas.microsoft.com/office/drawing/2014/main" id="{524F9ED8-95A8-4FCA-9D15-AF7F7091D65F}"/>
                </a:ext>
              </a:extLst>
            </p:cNvPr>
            <p:cNvSpPr/>
            <p:nvPr/>
          </p:nvSpPr>
          <p:spPr>
            <a:xfrm>
              <a:off x="5952553" y="36621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sz="1350"/>
            </a:p>
          </p:txBody>
        </p:sp>
        <p:sp>
          <p:nvSpPr>
            <p:cNvPr id="490" name="Freeform: Shape 489">
              <a:extLst>
                <a:ext uri="{FF2B5EF4-FFF2-40B4-BE49-F238E27FC236}">
                  <a16:creationId xmlns:a16="http://schemas.microsoft.com/office/drawing/2014/main" id="{12E07A4A-5020-4533-B5C4-4621448699A0}"/>
                </a:ext>
              </a:extLst>
            </p:cNvPr>
            <p:cNvSpPr/>
            <p:nvPr/>
          </p:nvSpPr>
          <p:spPr>
            <a:xfrm>
              <a:off x="6026658" y="34937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sp>
          <p:nvSpPr>
            <p:cNvPr id="491" name="Freeform: Shape 490">
              <a:extLst>
                <a:ext uri="{FF2B5EF4-FFF2-40B4-BE49-F238E27FC236}">
                  <a16:creationId xmlns:a16="http://schemas.microsoft.com/office/drawing/2014/main" id="{FCDD9ED2-C11E-4F67-A347-488873E5B6C7}"/>
                </a:ext>
              </a:extLst>
            </p:cNvPr>
            <p:cNvSpPr/>
            <p:nvPr/>
          </p:nvSpPr>
          <p:spPr>
            <a:xfrm>
              <a:off x="5755481" y="30480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sz="1350"/>
            </a:p>
          </p:txBody>
        </p:sp>
      </p:grpSp>
      <p:sp>
        <p:nvSpPr>
          <p:cNvPr id="495" name="Title 494">
            <a:extLst>
              <a:ext uri="{FF2B5EF4-FFF2-40B4-BE49-F238E27FC236}">
                <a16:creationId xmlns:a16="http://schemas.microsoft.com/office/drawing/2014/main" id="{9F1E1267-A2A8-4338-A474-9CC7E3E1AE0E}"/>
              </a:ext>
            </a:extLst>
          </p:cNvPr>
          <p:cNvSpPr>
            <a:spLocks noGrp="1"/>
          </p:cNvSpPr>
          <p:nvPr>
            <p:ph type="title"/>
          </p:nvPr>
        </p:nvSpPr>
        <p:spPr>
          <a:xfrm>
            <a:off x="1853214" y="173904"/>
            <a:ext cx="5437573" cy="832104"/>
          </a:xfrm>
        </p:spPr>
        <p:txBody>
          <a:bodyPr/>
          <a:lstStyle/>
          <a:p>
            <a:r>
              <a:rPr lang="en-US" dirty="0"/>
              <a:t>World Map</a:t>
            </a:r>
            <a:endParaRPr lang="en-ID" dirty="0"/>
          </a:p>
        </p:txBody>
      </p:sp>
      <p:grpSp>
        <p:nvGrpSpPr>
          <p:cNvPr id="493" name="Group 492">
            <a:extLst>
              <a:ext uri="{FF2B5EF4-FFF2-40B4-BE49-F238E27FC236}">
                <a16:creationId xmlns:a16="http://schemas.microsoft.com/office/drawing/2014/main" id="{D0E58C87-7686-45DC-A63C-2A38F04D6910}"/>
              </a:ext>
            </a:extLst>
          </p:cNvPr>
          <p:cNvGrpSpPr/>
          <p:nvPr/>
        </p:nvGrpSpPr>
        <p:grpSpPr>
          <a:xfrm>
            <a:off x="1" y="-8447"/>
            <a:ext cx="914216" cy="412685"/>
            <a:chOff x="1" y="1"/>
            <a:chExt cx="1218955" cy="550246"/>
          </a:xfrm>
        </p:grpSpPr>
        <p:sp>
          <p:nvSpPr>
            <p:cNvPr id="494" name="Rounded Rectangle 11">
              <a:extLst>
                <a:ext uri="{FF2B5EF4-FFF2-40B4-BE49-F238E27FC236}">
                  <a16:creationId xmlns:a16="http://schemas.microsoft.com/office/drawing/2014/main" id="{44552893-C698-4CF0-8AC5-4B8CAD681583}"/>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496" name="Graphic 7">
              <a:extLst>
                <a:ext uri="{FF2B5EF4-FFF2-40B4-BE49-F238E27FC236}">
                  <a16:creationId xmlns:a16="http://schemas.microsoft.com/office/drawing/2014/main" id="{28F1E883-B2F0-482B-9012-5645D9951B73}"/>
                </a:ext>
              </a:extLst>
            </p:cNvPr>
            <p:cNvGrpSpPr/>
            <p:nvPr/>
          </p:nvGrpSpPr>
          <p:grpSpPr>
            <a:xfrm>
              <a:off x="241838" y="195399"/>
              <a:ext cx="718493" cy="145203"/>
              <a:chOff x="4810125" y="3167062"/>
              <a:chExt cx="2573940" cy="520177"/>
            </a:xfrm>
            <a:solidFill>
              <a:schemeClr val="bg2"/>
            </a:solidFill>
          </p:grpSpPr>
          <p:sp>
            <p:nvSpPr>
              <p:cNvPr id="497" name="Freeform: Shape 496">
                <a:extLst>
                  <a:ext uri="{FF2B5EF4-FFF2-40B4-BE49-F238E27FC236}">
                    <a16:creationId xmlns:a16="http://schemas.microsoft.com/office/drawing/2014/main" id="{2E8D8262-9537-4FD3-8407-CF121E579DCE}"/>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498" name="Freeform: Shape 497">
                <a:extLst>
                  <a:ext uri="{FF2B5EF4-FFF2-40B4-BE49-F238E27FC236}">
                    <a16:creationId xmlns:a16="http://schemas.microsoft.com/office/drawing/2014/main" id="{56C8F0FE-82C7-46B2-956C-CE791B4F9C20}"/>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499" name="Freeform: Shape 498">
                <a:extLst>
                  <a:ext uri="{FF2B5EF4-FFF2-40B4-BE49-F238E27FC236}">
                    <a16:creationId xmlns:a16="http://schemas.microsoft.com/office/drawing/2014/main" id="{E3311308-F71B-45E4-A01B-8DCFC0AC38CE}"/>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500" name="Freeform: Shape 499">
                <a:extLst>
                  <a:ext uri="{FF2B5EF4-FFF2-40B4-BE49-F238E27FC236}">
                    <a16:creationId xmlns:a16="http://schemas.microsoft.com/office/drawing/2014/main" id="{5DB62301-C41C-4CB7-BB0C-F8A30C3BBF4A}"/>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501" name="Freeform: Shape 500">
                <a:extLst>
                  <a:ext uri="{FF2B5EF4-FFF2-40B4-BE49-F238E27FC236}">
                    <a16:creationId xmlns:a16="http://schemas.microsoft.com/office/drawing/2014/main" id="{349B3CCC-C84D-4A8C-9352-528D4D7F7005}"/>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502" name="Freeform: Shape 501">
                <a:extLst>
                  <a:ext uri="{FF2B5EF4-FFF2-40B4-BE49-F238E27FC236}">
                    <a16:creationId xmlns:a16="http://schemas.microsoft.com/office/drawing/2014/main" id="{BD9BCE9A-9B17-4A2F-8135-8E6228B055EF}"/>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503" name="Rectangle: Rounded Corners 502">
            <a:extLst>
              <a:ext uri="{FF2B5EF4-FFF2-40B4-BE49-F238E27FC236}">
                <a16:creationId xmlns:a16="http://schemas.microsoft.com/office/drawing/2014/main" id="{1CAF4853-5A0C-4012-A0F4-AFB37CD99DA2}"/>
              </a:ext>
            </a:extLst>
          </p:cNvPr>
          <p:cNvSpPr/>
          <p:nvPr/>
        </p:nvSpPr>
        <p:spPr>
          <a:xfrm rot="16200000" flipH="1">
            <a:off x="794319" y="168668"/>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33592350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93"/>
                                        </p:tgtEl>
                                        <p:attrNameLst>
                                          <p:attrName>style.visibility</p:attrName>
                                        </p:attrNameLst>
                                      </p:cBhvr>
                                      <p:to>
                                        <p:strVal val="visible"/>
                                      </p:to>
                                    </p:set>
                                    <p:animEffect transition="in" filter="wipe(left)">
                                      <p:cBhvr>
                                        <p:cTn id="7" dur="500"/>
                                        <p:tgtEl>
                                          <p:spTgt spid="493"/>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503"/>
                                        </p:tgtEl>
                                        <p:attrNameLst>
                                          <p:attrName>style.visibility</p:attrName>
                                        </p:attrNameLst>
                                      </p:cBhvr>
                                      <p:to>
                                        <p:strVal val="visible"/>
                                      </p:to>
                                    </p:set>
                                    <p:animEffect transition="in" filter="wipe(up)">
                                      <p:cBhvr>
                                        <p:cTn id="11" dur="500"/>
                                        <p:tgtEl>
                                          <p:spTgt spid="503"/>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495"/>
                                        </p:tgtEl>
                                        <p:attrNameLst>
                                          <p:attrName>style.visibility</p:attrName>
                                        </p:attrNameLst>
                                      </p:cBhvr>
                                      <p:to>
                                        <p:strVal val="visible"/>
                                      </p:to>
                                    </p:set>
                                    <p:animEffect transition="in" filter="wipe(left)">
                                      <p:cBhvr>
                                        <p:cTn id="15" dur="500"/>
                                        <p:tgtEl>
                                          <p:spTgt spid="495"/>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wipe(left)">
                                      <p:cBhvr>
                                        <p:cTn id="19" dur="500"/>
                                        <p:tgtEl>
                                          <p:spTgt spid="11"/>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445"/>
                                        </p:tgtEl>
                                        <p:attrNameLst>
                                          <p:attrName>style.visibility</p:attrName>
                                        </p:attrNameLst>
                                      </p:cBhvr>
                                      <p:to>
                                        <p:strVal val="visible"/>
                                      </p:to>
                                    </p:set>
                                    <p:anim calcmode="lin" valueType="num">
                                      <p:cBhvr>
                                        <p:cTn id="23" dur="500" fill="hold"/>
                                        <p:tgtEl>
                                          <p:spTgt spid="445"/>
                                        </p:tgtEl>
                                        <p:attrNameLst>
                                          <p:attrName>ppt_w</p:attrName>
                                        </p:attrNameLst>
                                      </p:cBhvr>
                                      <p:tavLst>
                                        <p:tav tm="0">
                                          <p:val>
                                            <p:fltVal val="0"/>
                                          </p:val>
                                        </p:tav>
                                        <p:tav tm="100000">
                                          <p:val>
                                            <p:strVal val="#ppt_w"/>
                                          </p:val>
                                        </p:tav>
                                      </p:tavLst>
                                    </p:anim>
                                    <p:anim calcmode="lin" valueType="num">
                                      <p:cBhvr>
                                        <p:cTn id="24" dur="500" fill="hold"/>
                                        <p:tgtEl>
                                          <p:spTgt spid="445"/>
                                        </p:tgtEl>
                                        <p:attrNameLst>
                                          <p:attrName>ppt_h</p:attrName>
                                        </p:attrNameLst>
                                      </p:cBhvr>
                                      <p:tavLst>
                                        <p:tav tm="0">
                                          <p:val>
                                            <p:fltVal val="0"/>
                                          </p:val>
                                        </p:tav>
                                        <p:tav tm="100000">
                                          <p:val>
                                            <p:strVal val="#ppt_h"/>
                                          </p:val>
                                        </p:tav>
                                      </p:tavLst>
                                    </p:anim>
                                    <p:animEffect transition="in" filter="fade">
                                      <p:cBhvr>
                                        <p:cTn id="25" dur="500"/>
                                        <p:tgtEl>
                                          <p:spTgt spid="445"/>
                                        </p:tgtEl>
                                      </p:cBhvr>
                                    </p:animEffect>
                                  </p:childTnLst>
                                </p:cTn>
                              </p:par>
                              <p:par>
                                <p:cTn id="26" presetID="53" presetClass="entr" presetSubtype="16" fill="hold" grpId="0" nodeType="withEffect">
                                  <p:stCondLst>
                                    <p:cond delay="0"/>
                                  </p:stCondLst>
                                  <p:childTnLst>
                                    <p:set>
                                      <p:cBhvr>
                                        <p:cTn id="27" dur="1" fill="hold">
                                          <p:stCondLst>
                                            <p:cond delay="0"/>
                                          </p:stCondLst>
                                        </p:cTn>
                                        <p:tgtEl>
                                          <p:spTgt spid="449"/>
                                        </p:tgtEl>
                                        <p:attrNameLst>
                                          <p:attrName>style.visibility</p:attrName>
                                        </p:attrNameLst>
                                      </p:cBhvr>
                                      <p:to>
                                        <p:strVal val="visible"/>
                                      </p:to>
                                    </p:set>
                                    <p:anim calcmode="lin" valueType="num">
                                      <p:cBhvr>
                                        <p:cTn id="28" dur="500" fill="hold"/>
                                        <p:tgtEl>
                                          <p:spTgt spid="449"/>
                                        </p:tgtEl>
                                        <p:attrNameLst>
                                          <p:attrName>ppt_w</p:attrName>
                                        </p:attrNameLst>
                                      </p:cBhvr>
                                      <p:tavLst>
                                        <p:tav tm="0">
                                          <p:val>
                                            <p:fltVal val="0"/>
                                          </p:val>
                                        </p:tav>
                                        <p:tav tm="100000">
                                          <p:val>
                                            <p:strVal val="#ppt_w"/>
                                          </p:val>
                                        </p:tav>
                                      </p:tavLst>
                                    </p:anim>
                                    <p:anim calcmode="lin" valueType="num">
                                      <p:cBhvr>
                                        <p:cTn id="29" dur="500" fill="hold"/>
                                        <p:tgtEl>
                                          <p:spTgt spid="449"/>
                                        </p:tgtEl>
                                        <p:attrNameLst>
                                          <p:attrName>ppt_h</p:attrName>
                                        </p:attrNameLst>
                                      </p:cBhvr>
                                      <p:tavLst>
                                        <p:tav tm="0">
                                          <p:val>
                                            <p:fltVal val="0"/>
                                          </p:val>
                                        </p:tav>
                                        <p:tav tm="100000">
                                          <p:val>
                                            <p:strVal val="#ppt_h"/>
                                          </p:val>
                                        </p:tav>
                                      </p:tavLst>
                                    </p:anim>
                                    <p:animEffect transition="in" filter="fade">
                                      <p:cBhvr>
                                        <p:cTn id="30" dur="500"/>
                                        <p:tgtEl>
                                          <p:spTgt spid="449"/>
                                        </p:tgtEl>
                                      </p:cBhvr>
                                    </p:animEffect>
                                  </p:childTnLst>
                                </p:cTn>
                              </p:par>
                              <p:par>
                                <p:cTn id="31" presetID="53" presetClass="entr" presetSubtype="16" fill="hold" grpId="0" nodeType="withEffect">
                                  <p:stCondLst>
                                    <p:cond delay="0"/>
                                  </p:stCondLst>
                                  <p:childTnLst>
                                    <p:set>
                                      <p:cBhvr>
                                        <p:cTn id="32" dur="1" fill="hold">
                                          <p:stCondLst>
                                            <p:cond delay="0"/>
                                          </p:stCondLst>
                                        </p:cTn>
                                        <p:tgtEl>
                                          <p:spTgt spid="447"/>
                                        </p:tgtEl>
                                        <p:attrNameLst>
                                          <p:attrName>style.visibility</p:attrName>
                                        </p:attrNameLst>
                                      </p:cBhvr>
                                      <p:to>
                                        <p:strVal val="visible"/>
                                      </p:to>
                                    </p:set>
                                    <p:anim calcmode="lin" valueType="num">
                                      <p:cBhvr>
                                        <p:cTn id="33" dur="500" fill="hold"/>
                                        <p:tgtEl>
                                          <p:spTgt spid="447"/>
                                        </p:tgtEl>
                                        <p:attrNameLst>
                                          <p:attrName>ppt_w</p:attrName>
                                        </p:attrNameLst>
                                      </p:cBhvr>
                                      <p:tavLst>
                                        <p:tav tm="0">
                                          <p:val>
                                            <p:fltVal val="0"/>
                                          </p:val>
                                        </p:tav>
                                        <p:tav tm="100000">
                                          <p:val>
                                            <p:strVal val="#ppt_w"/>
                                          </p:val>
                                        </p:tav>
                                      </p:tavLst>
                                    </p:anim>
                                    <p:anim calcmode="lin" valueType="num">
                                      <p:cBhvr>
                                        <p:cTn id="34" dur="500" fill="hold"/>
                                        <p:tgtEl>
                                          <p:spTgt spid="447"/>
                                        </p:tgtEl>
                                        <p:attrNameLst>
                                          <p:attrName>ppt_h</p:attrName>
                                        </p:attrNameLst>
                                      </p:cBhvr>
                                      <p:tavLst>
                                        <p:tav tm="0">
                                          <p:val>
                                            <p:fltVal val="0"/>
                                          </p:val>
                                        </p:tav>
                                        <p:tav tm="100000">
                                          <p:val>
                                            <p:strVal val="#ppt_h"/>
                                          </p:val>
                                        </p:tav>
                                      </p:tavLst>
                                    </p:anim>
                                    <p:animEffect transition="in" filter="fade">
                                      <p:cBhvr>
                                        <p:cTn id="35" dur="500"/>
                                        <p:tgtEl>
                                          <p:spTgt spid="447"/>
                                        </p:tgtEl>
                                      </p:cBhvr>
                                    </p:animEffect>
                                  </p:childTnLst>
                                </p:cTn>
                              </p:par>
                              <p:par>
                                <p:cTn id="36" presetID="53" presetClass="entr" presetSubtype="16" fill="hold" grpId="0" nodeType="withEffect">
                                  <p:stCondLst>
                                    <p:cond delay="0"/>
                                  </p:stCondLst>
                                  <p:childTnLst>
                                    <p:set>
                                      <p:cBhvr>
                                        <p:cTn id="37" dur="1" fill="hold">
                                          <p:stCondLst>
                                            <p:cond delay="0"/>
                                          </p:stCondLst>
                                        </p:cTn>
                                        <p:tgtEl>
                                          <p:spTgt spid="451"/>
                                        </p:tgtEl>
                                        <p:attrNameLst>
                                          <p:attrName>style.visibility</p:attrName>
                                        </p:attrNameLst>
                                      </p:cBhvr>
                                      <p:to>
                                        <p:strVal val="visible"/>
                                      </p:to>
                                    </p:set>
                                    <p:anim calcmode="lin" valueType="num">
                                      <p:cBhvr>
                                        <p:cTn id="38" dur="500" fill="hold"/>
                                        <p:tgtEl>
                                          <p:spTgt spid="451"/>
                                        </p:tgtEl>
                                        <p:attrNameLst>
                                          <p:attrName>ppt_w</p:attrName>
                                        </p:attrNameLst>
                                      </p:cBhvr>
                                      <p:tavLst>
                                        <p:tav tm="0">
                                          <p:val>
                                            <p:fltVal val="0"/>
                                          </p:val>
                                        </p:tav>
                                        <p:tav tm="100000">
                                          <p:val>
                                            <p:strVal val="#ppt_w"/>
                                          </p:val>
                                        </p:tav>
                                      </p:tavLst>
                                    </p:anim>
                                    <p:anim calcmode="lin" valueType="num">
                                      <p:cBhvr>
                                        <p:cTn id="39" dur="500" fill="hold"/>
                                        <p:tgtEl>
                                          <p:spTgt spid="451"/>
                                        </p:tgtEl>
                                        <p:attrNameLst>
                                          <p:attrName>ppt_h</p:attrName>
                                        </p:attrNameLst>
                                      </p:cBhvr>
                                      <p:tavLst>
                                        <p:tav tm="0">
                                          <p:val>
                                            <p:fltVal val="0"/>
                                          </p:val>
                                        </p:tav>
                                        <p:tav tm="100000">
                                          <p:val>
                                            <p:strVal val="#ppt_h"/>
                                          </p:val>
                                        </p:tav>
                                      </p:tavLst>
                                    </p:anim>
                                    <p:animEffect transition="in" filter="fade">
                                      <p:cBhvr>
                                        <p:cTn id="40" dur="500"/>
                                        <p:tgtEl>
                                          <p:spTgt spid="451"/>
                                        </p:tgtEl>
                                      </p:cBhvr>
                                    </p:animEffect>
                                  </p:childTnLst>
                                </p:cTn>
                              </p:par>
                            </p:childTnLst>
                          </p:cTn>
                        </p:par>
                        <p:par>
                          <p:cTn id="41" fill="hold">
                            <p:stCondLst>
                              <p:cond delay="2500"/>
                            </p:stCondLst>
                            <p:childTnLst>
                              <p:par>
                                <p:cTn id="42" presetID="53" presetClass="entr" presetSubtype="16" fill="hold" grpId="0" nodeType="afterEffect">
                                  <p:stCondLst>
                                    <p:cond delay="0"/>
                                  </p:stCondLst>
                                  <p:childTnLst>
                                    <p:set>
                                      <p:cBhvr>
                                        <p:cTn id="43" dur="1" fill="hold">
                                          <p:stCondLst>
                                            <p:cond delay="0"/>
                                          </p:stCondLst>
                                        </p:cTn>
                                        <p:tgtEl>
                                          <p:spTgt spid="446"/>
                                        </p:tgtEl>
                                        <p:attrNameLst>
                                          <p:attrName>style.visibility</p:attrName>
                                        </p:attrNameLst>
                                      </p:cBhvr>
                                      <p:to>
                                        <p:strVal val="visible"/>
                                      </p:to>
                                    </p:set>
                                    <p:anim calcmode="lin" valueType="num">
                                      <p:cBhvr>
                                        <p:cTn id="44" dur="500" fill="hold"/>
                                        <p:tgtEl>
                                          <p:spTgt spid="446"/>
                                        </p:tgtEl>
                                        <p:attrNameLst>
                                          <p:attrName>ppt_w</p:attrName>
                                        </p:attrNameLst>
                                      </p:cBhvr>
                                      <p:tavLst>
                                        <p:tav tm="0">
                                          <p:val>
                                            <p:fltVal val="0"/>
                                          </p:val>
                                        </p:tav>
                                        <p:tav tm="100000">
                                          <p:val>
                                            <p:strVal val="#ppt_w"/>
                                          </p:val>
                                        </p:tav>
                                      </p:tavLst>
                                    </p:anim>
                                    <p:anim calcmode="lin" valueType="num">
                                      <p:cBhvr>
                                        <p:cTn id="45" dur="500" fill="hold"/>
                                        <p:tgtEl>
                                          <p:spTgt spid="446"/>
                                        </p:tgtEl>
                                        <p:attrNameLst>
                                          <p:attrName>ppt_h</p:attrName>
                                        </p:attrNameLst>
                                      </p:cBhvr>
                                      <p:tavLst>
                                        <p:tav tm="0">
                                          <p:val>
                                            <p:fltVal val="0"/>
                                          </p:val>
                                        </p:tav>
                                        <p:tav tm="100000">
                                          <p:val>
                                            <p:strVal val="#ppt_h"/>
                                          </p:val>
                                        </p:tav>
                                      </p:tavLst>
                                    </p:anim>
                                    <p:animEffect transition="in" filter="fade">
                                      <p:cBhvr>
                                        <p:cTn id="46" dur="500"/>
                                        <p:tgtEl>
                                          <p:spTgt spid="446"/>
                                        </p:tgtEl>
                                      </p:cBhvr>
                                    </p:animEffect>
                                  </p:childTnLst>
                                </p:cTn>
                              </p:par>
                              <p:par>
                                <p:cTn id="47" presetID="53" presetClass="entr" presetSubtype="16" fill="hold" grpId="0" nodeType="withEffect">
                                  <p:stCondLst>
                                    <p:cond delay="0"/>
                                  </p:stCondLst>
                                  <p:childTnLst>
                                    <p:set>
                                      <p:cBhvr>
                                        <p:cTn id="48" dur="1" fill="hold">
                                          <p:stCondLst>
                                            <p:cond delay="0"/>
                                          </p:stCondLst>
                                        </p:cTn>
                                        <p:tgtEl>
                                          <p:spTgt spid="450"/>
                                        </p:tgtEl>
                                        <p:attrNameLst>
                                          <p:attrName>style.visibility</p:attrName>
                                        </p:attrNameLst>
                                      </p:cBhvr>
                                      <p:to>
                                        <p:strVal val="visible"/>
                                      </p:to>
                                    </p:set>
                                    <p:anim calcmode="lin" valueType="num">
                                      <p:cBhvr>
                                        <p:cTn id="49" dur="500" fill="hold"/>
                                        <p:tgtEl>
                                          <p:spTgt spid="450"/>
                                        </p:tgtEl>
                                        <p:attrNameLst>
                                          <p:attrName>ppt_w</p:attrName>
                                        </p:attrNameLst>
                                      </p:cBhvr>
                                      <p:tavLst>
                                        <p:tav tm="0">
                                          <p:val>
                                            <p:fltVal val="0"/>
                                          </p:val>
                                        </p:tav>
                                        <p:tav tm="100000">
                                          <p:val>
                                            <p:strVal val="#ppt_w"/>
                                          </p:val>
                                        </p:tav>
                                      </p:tavLst>
                                    </p:anim>
                                    <p:anim calcmode="lin" valueType="num">
                                      <p:cBhvr>
                                        <p:cTn id="50" dur="500" fill="hold"/>
                                        <p:tgtEl>
                                          <p:spTgt spid="450"/>
                                        </p:tgtEl>
                                        <p:attrNameLst>
                                          <p:attrName>ppt_h</p:attrName>
                                        </p:attrNameLst>
                                      </p:cBhvr>
                                      <p:tavLst>
                                        <p:tav tm="0">
                                          <p:val>
                                            <p:fltVal val="0"/>
                                          </p:val>
                                        </p:tav>
                                        <p:tav tm="100000">
                                          <p:val>
                                            <p:strVal val="#ppt_h"/>
                                          </p:val>
                                        </p:tav>
                                      </p:tavLst>
                                    </p:anim>
                                    <p:animEffect transition="in" filter="fade">
                                      <p:cBhvr>
                                        <p:cTn id="51" dur="500"/>
                                        <p:tgtEl>
                                          <p:spTgt spid="450"/>
                                        </p:tgtEl>
                                      </p:cBhvr>
                                    </p:animEffect>
                                  </p:childTnLst>
                                </p:cTn>
                              </p:par>
                              <p:par>
                                <p:cTn id="52" presetID="53" presetClass="entr" presetSubtype="16" fill="hold" grpId="0" nodeType="withEffect">
                                  <p:stCondLst>
                                    <p:cond delay="0"/>
                                  </p:stCondLst>
                                  <p:childTnLst>
                                    <p:set>
                                      <p:cBhvr>
                                        <p:cTn id="53" dur="1" fill="hold">
                                          <p:stCondLst>
                                            <p:cond delay="0"/>
                                          </p:stCondLst>
                                        </p:cTn>
                                        <p:tgtEl>
                                          <p:spTgt spid="448"/>
                                        </p:tgtEl>
                                        <p:attrNameLst>
                                          <p:attrName>style.visibility</p:attrName>
                                        </p:attrNameLst>
                                      </p:cBhvr>
                                      <p:to>
                                        <p:strVal val="visible"/>
                                      </p:to>
                                    </p:set>
                                    <p:anim calcmode="lin" valueType="num">
                                      <p:cBhvr>
                                        <p:cTn id="54" dur="500" fill="hold"/>
                                        <p:tgtEl>
                                          <p:spTgt spid="448"/>
                                        </p:tgtEl>
                                        <p:attrNameLst>
                                          <p:attrName>ppt_w</p:attrName>
                                        </p:attrNameLst>
                                      </p:cBhvr>
                                      <p:tavLst>
                                        <p:tav tm="0">
                                          <p:val>
                                            <p:fltVal val="0"/>
                                          </p:val>
                                        </p:tav>
                                        <p:tav tm="100000">
                                          <p:val>
                                            <p:strVal val="#ppt_w"/>
                                          </p:val>
                                        </p:tav>
                                      </p:tavLst>
                                    </p:anim>
                                    <p:anim calcmode="lin" valueType="num">
                                      <p:cBhvr>
                                        <p:cTn id="55" dur="500" fill="hold"/>
                                        <p:tgtEl>
                                          <p:spTgt spid="448"/>
                                        </p:tgtEl>
                                        <p:attrNameLst>
                                          <p:attrName>ppt_h</p:attrName>
                                        </p:attrNameLst>
                                      </p:cBhvr>
                                      <p:tavLst>
                                        <p:tav tm="0">
                                          <p:val>
                                            <p:fltVal val="0"/>
                                          </p:val>
                                        </p:tav>
                                        <p:tav tm="100000">
                                          <p:val>
                                            <p:strVal val="#ppt_h"/>
                                          </p:val>
                                        </p:tav>
                                      </p:tavLst>
                                    </p:anim>
                                    <p:animEffect transition="in" filter="fade">
                                      <p:cBhvr>
                                        <p:cTn id="56" dur="500"/>
                                        <p:tgtEl>
                                          <p:spTgt spid="448"/>
                                        </p:tgtEl>
                                      </p:cBhvr>
                                    </p:animEffect>
                                  </p:childTnLst>
                                </p:cTn>
                              </p:par>
                              <p:par>
                                <p:cTn id="57" presetID="53" presetClass="entr" presetSubtype="16" fill="hold" grpId="0" nodeType="withEffect">
                                  <p:stCondLst>
                                    <p:cond delay="0"/>
                                  </p:stCondLst>
                                  <p:childTnLst>
                                    <p:set>
                                      <p:cBhvr>
                                        <p:cTn id="58" dur="1" fill="hold">
                                          <p:stCondLst>
                                            <p:cond delay="0"/>
                                          </p:stCondLst>
                                        </p:cTn>
                                        <p:tgtEl>
                                          <p:spTgt spid="452"/>
                                        </p:tgtEl>
                                        <p:attrNameLst>
                                          <p:attrName>style.visibility</p:attrName>
                                        </p:attrNameLst>
                                      </p:cBhvr>
                                      <p:to>
                                        <p:strVal val="visible"/>
                                      </p:to>
                                    </p:set>
                                    <p:anim calcmode="lin" valueType="num">
                                      <p:cBhvr>
                                        <p:cTn id="59" dur="500" fill="hold"/>
                                        <p:tgtEl>
                                          <p:spTgt spid="452"/>
                                        </p:tgtEl>
                                        <p:attrNameLst>
                                          <p:attrName>ppt_w</p:attrName>
                                        </p:attrNameLst>
                                      </p:cBhvr>
                                      <p:tavLst>
                                        <p:tav tm="0">
                                          <p:val>
                                            <p:fltVal val="0"/>
                                          </p:val>
                                        </p:tav>
                                        <p:tav tm="100000">
                                          <p:val>
                                            <p:strVal val="#ppt_w"/>
                                          </p:val>
                                        </p:tav>
                                      </p:tavLst>
                                    </p:anim>
                                    <p:anim calcmode="lin" valueType="num">
                                      <p:cBhvr>
                                        <p:cTn id="60" dur="500" fill="hold"/>
                                        <p:tgtEl>
                                          <p:spTgt spid="452"/>
                                        </p:tgtEl>
                                        <p:attrNameLst>
                                          <p:attrName>ppt_h</p:attrName>
                                        </p:attrNameLst>
                                      </p:cBhvr>
                                      <p:tavLst>
                                        <p:tav tm="0">
                                          <p:val>
                                            <p:fltVal val="0"/>
                                          </p:val>
                                        </p:tav>
                                        <p:tav tm="100000">
                                          <p:val>
                                            <p:strVal val="#ppt_h"/>
                                          </p:val>
                                        </p:tav>
                                      </p:tavLst>
                                    </p:anim>
                                    <p:animEffect transition="in" filter="fade">
                                      <p:cBhvr>
                                        <p:cTn id="61" dur="500"/>
                                        <p:tgtEl>
                                          <p:spTgt spid="452"/>
                                        </p:tgtEl>
                                      </p:cBhvr>
                                    </p:animEffect>
                                  </p:childTnLst>
                                </p:cTn>
                              </p:par>
                            </p:childTnLst>
                          </p:cTn>
                        </p:par>
                        <p:par>
                          <p:cTn id="62" fill="hold">
                            <p:stCondLst>
                              <p:cond delay="3000"/>
                            </p:stCondLst>
                            <p:childTnLst>
                              <p:par>
                                <p:cTn id="63" presetID="22" presetClass="entr" presetSubtype="8" fill="hold" grpId="0" nodeType="afterEffect">
                                  <p:stCondLst>
                                    <p:cond delay="0"/>
                                  </p:stCondLst>
                                  <p:childTnLst>
                                    <p:set>
                                      <p:cBhvr>
                                        <p:cTn id="64" dur="1" fill="hold">
                                          <p:stCondLst>
                                            <p:cond delay="0"/>
                                          </p:stCondLst>
                                        </p:cTn>
                                        <p:tgtEl>
                                          <p:spTgt spid="454"/>
                                        </p:tgtEl>
                                        <p:attrNameLst>
                                          <p:attrName>style.visibility</p:attrName>
                                        </p:attrNameLst>
                                      </p:cBhvr>
                                      <p:to>
                                        <p:strVal val="visible"/>
                                      </p:to>
                                    </p:set>
                                    <p:animEffect transition="in" filter="wipe(left)">
                                      <p:cBhvr>
                                        <p:cTn id="65" dur="500"/>
                                        <p:tgtEl>
                                          <p:spTgt spid="454"/>
                                        </p:tgtEl>
                                      </p:cBhvr>
                                    </p:animEffect>
                                  </p:childTnLst>
                                </p:cTn>
                              </p:par>
                            </p:childTnLst>
                          </p:cTn>
                        </p:par>
                        <p:par>
                          <p:cTn id="66" fill="hold">
                            <p:stCondLst>
                              <p:cond delay="3500"/>
                            </p:stCondLst>
                            <p:childTnLst>
                              <p:par>
                                <p:cTn id="67" presetID="22" presetClass="entr" presetSubtype="1" fill="hold" grpId="0" nodeType="afterEffect">
                                  <p:stCondLst>
                                    <p:cond delay="0"/>
                                  </p:stCondLst>
                                  <p:childTnLst>
                                    <p:set>
                                      <p:cBhvr>
                                        <p:cTn id="68" dur="1" fill="hold">
                                          <p:stCondLst>
                                            <p:cond delay="0"/>
                                          </p:stCondLst>
                                        </p:cTn>
                                        <p:tgtEl>
                                          <p:spTgt spid="453"/>
                                        </p:tgtEl>
                                        <p:attrNameLst>
                                          <p:attrName>style.visibility</p:attrName>
                                        </p:attrNameLst>
                                      </p:cBhvr>
                                      <p:to>
                                        <p:strVal val="visible"/>
                                      </p:to>
                                    </p:set>
                                    <p:animEffect transition="in" filter="wipe(up)">
                                      <p:cBhvr>
                                        <p:cTn id="69" dur="500"/>
                                        <p:tgtEl>
                                          <p:spTgt spid="453"/>
                                        </p:tgtEl>
                                      </p:cBhvr>
                                    </p:animEffect>
                                  </p:childTnLst>
                                </p:cTn>
                              </p:par>
                            </p:childTnLst>
                          </p:cTn>
                        </p:par>
                        <p:par>
                          <p:cTn id="70" fill="hold">
                            <p:stCondLst>
                              <p:cond delay="4000"/>
                            </p:stCondLst>
                            <p:childTnLst>
                              <p:par>
                                <p:cTn id="71" presetID="53" presetClass="entr" presetSubtype="16" fill="hold" nodeType="afterEffect">
                                  <p:stCondLst>
                                    <p:cond delay="0"/>
                                  </p:stCondLst>
                                  <p:childTnLst>
                                    <p:set>
                                      <p:cBhvr>
                                        <p:cTn id="72" dur="1" fill="hold">
                                          <p:stCondLst>
                                            <p:cond delay="0"/>
                                          </p:stCondLst>
                                        </p:cTn>
                                        <p:tgtEl>
                                          <p:spTgt spid="456"/>
                                        </p:tgtEl>
                                        <p:attrNameLst>
                                          <p:attrName>style.visibility</p:attrName>
                                        </p:attrNameLst>
                                      </p:cBhvr>
                                      <p:to>
                                        <p:strVal val="visible"/>
                                      </p:to>
                                    </p:set>
                                    <p:anim calcmode="lin" valueType="num">
                                      <p:cBhvr>
                                        <p:cTn id="73" dur="500" fill="hold"/>
                                        <p:tgtEl>
                                          <p:spTgt spid="456"/>
                                        </p:tgtEl>
                                        <p:attrNameLst>
                                          <p:attrName>ppt_w</p:attrName>
                                        </p:attrNameLst>
                                      </p:cBhvr>
                                      <p:tavLst>
                                        <p:tav tm="0">
                                          <p:val>
                                            <p:fltVal val="0"/>
                                          </p:val>
                                        </p:tav>
                                        <p:tav tm="100000">
                                          <p:val>
                                            <p:strVal val="#ppt_w"/>
                                          </p:val>
                                        </p:tav>
                                      </p:tavLst>
                                    </p:anim>
                                    <p:anim calcmode="lin" valueType="num">
                                      <p:cBhvr>
                                        <p:cTn id="74" dur="500" fill="hold"/>
                                        <p:tgtEl>
                                          <p:spTgt spid="456"/>
                                        </p:tgtEl>
                                        <p:attrNameLst>
                                          <p:attrName>ppt_h</p:attrName>
                                        </p:attrNameLst>
                                      </p:cBhvr>
                                      <p:tavLst>
                                        <p:tav tm="0">
                                          <p:val>
                                            <p:fltVal val="0"/>
                                          </p:val>
                                        </p:tav>
                                        <p:tav tm="100000">
                                          <p:val>
                                            <p:strVal val="#ppt_h"/>
                                          </p:val>
                                        </p:tav>
                                      </p:tavLst>
                                    </p:anim>
                                    <p:animEffect transition="in" filter="fade">
                                      <p:cBhvr>
                                        <p:cTn id="75" dur="500"/>
                                        <p:tgtEl>
                                          <p:spTgt spid="456"/>
                                        </p:tgtEl>
                                      </p:cBhvr>
                                    </p:animEffect>
                                  </p:childTnLst>
                                </p:cTn>
                              </p:par>
                              <p:par>
                                <p:cTn id="76" presetID="53" presetClass="entr" presetSubtype="16" fill="hold" nodeType="withEffect">
                                  <p:stCondLst>
                                    <p:cond delay="0"/>
                                  </p:stCondLst>
                                  <p:childTnLst>
                                    <p:set>
                                      <p:cBhvr>
                                        <p:cTn id="77" dur="1" fill="hold">
                                          <p:stCondLst>
                                            <p:cond delay="0"/>
                                          </p:stCondLst>
                                        </p:cTn>
                                        <p:tgtEl>
                                          <p:spTgt spid="470"/>
                                        </p:tgtEl>
                                        <p:attrNameLst>
                                          <p:attrName>style.visibility</p:attrName>
                                        </p:attrNameLst>
                                      </p:cBhvr>
                                      <p:to>
                                        <p:strVal val="visible"/>
                                      </p:to>
                                    </p:set>
                                    <p:anim calcmode="lin" valueType="num">
                                      <p:cBhvr>
                                        <p:cTn id="78" dur="500" fill="hold"/>
                                        <p:tgtEl>
                                          <p:spTgt spid="470"/>
                                        </p:tgtEl>
                                        <p:attrNameLst>
                                          <p:attrName>ppt_w</p:attrName>
                                        </p:attrNameLst>
                                      </p:cBhvr>
                                      <p:tavLst>
                                        <p:tav tm="0">
                                          <p:val>
                                            <p:fltVal val="0"/>
                                          </p:val>
                                        </p:tav>
                                        <p:tav tm="100000">
                                          <p:val>
                                            <p:strVal val="#ppt_w"/>
                                          </p:val>
                                        </p:tav>
                                      </p:tavLst>
                                    </p:anim>
                                    <p:anim calcmode="lin" valueType="num">
                                      <p:cBhvr>
                                        <p:cTn id="79" dur="500" fill="hold"/>
                                        <p:tgtEl>
                                          <p:spTgt spid="470"/>
                                        </p:tgtEl>
                                        <p:attrNameLst>
                                          <p:attrName>ppt_h</p:attrName>
                                        </p:attrNameLst>
                                      </p:cBhvr>
                                      <p:tavLst>
                                        <p:tav tm="0">
                                          <p:val>
                                            <p:fltVal val="0"/>
                                          </p:val>
                                        </p:tav>
                                        <p:tav tm="100000">
                                          <p:val>
                                            <p:strVal val="#ppt_h"/>
                                          </p:val>
                                        </p:tav>
                                      </p:tavLst>
                                    </p:anim>
                                    <p:animEffect transition="in" filter="fade">
                                      <p:cBhvr>
                                        <p:cTn id="80" dur="500"/>
                                        <p:tgtEl>
                                          <p:spTgt spid="470"/>
                                        </p:tgtEl>
                                      </p:cBhvr>
                                    </p:animEffect>
                                  </p:childTnLst>
                                </p:cTn>
                              </p:par>
                              <p:par>
                                <p:cTn id="81" presetID="53" presetClass="entr" presetSubtype="16" fill="hold" nodeType="withEffect">
                                  <p:stCondLst>
                                    <p:cond delay="0"/>
                                  </p:stCondLst>
                                  <p:childTnLst>
                                    <p:set>
                                      <p:cBhvr>
                                        <p:cTn id="82" dur="1" fill="hold">
                                          <p:stCondLst>
                                            <p:cond delay="0"/>
                                          </p:stCondLst>
                                        </p:cTn>
                                        <p:tgtEl>
                                          <p:spTgt spid="484"/>
                                        </p:tgtEl>
                                        <p:attrNameLst>
                                          <p:attrName>style.visibility</p:attrName>
                                        </p:attrNameLst>
                                      </p:cBhvr>
                                      <p:to>
                                        <p:strVal val="visible"/>
                                      </p:to>
                                    </p:set>
                                    <p:anim calcmode="lin" valueType="num">
                                      <p:cBhvr>
                                        <p:cTn id="83" dur="500" fill="hold"/>
                                        <p:tgtEl>
                                          <p:spTgt spid="484"/>
                                        </p:tgtEl>
                                        <p:attrNameLst>
                                          <p:attrName>ppt_w</p:attrName>
                                        </p:attrNameLst>
                                      </p:cBhvr>
                                      <p:tavLst>
                                        <p:tav tm="0">
                                          <p:val>
                                            <p:fltVal val="0"/>
                                          </p:val>
                                        </p:tav>
                                        <p:tav tm="100000">
                                          <p:val>
                                            <p:strVal val="#ppt_w"/>
                                          </p:val>
                                        </p:tav>
                                      </p:tavLst>
                                    </p:anim>
                                    <p:anim calcmode="lin" valueType="num">
                                      <p:cBhvr>
                                        <p:cTn id="84" dur="500" fill="hold"/>
                                        <p:tgtEl>
                                          <p:spTgt spid="484"/>
                                        </p:tgtEl>
                                        <p:attrNameLst>
                                          <p:attrName>ppt_h</p:attrName>
                                        </p:attrNameLst>
                                      </p:cBhvr>
                                      <p:tavLst>
                                        <p:tav tm="0">
                                          <p:val>
                                            <p:fltVal val="0"/>
                                          </p:val>
                                        </p:tav>
                                        <p:tav tm="100000">
                                          <p:val>
                                            <p:strVal val="#ppt_h"/>
                                          </p:val>
                                        </p:tav>
                                      </p:tavLst>
                                    </p:anim>
                                    <p:animEffect transition="in" filter="fade">
                                      <p:cBhvr>
                                        <p:cTn id="85" dur="500"/>
                                        <p:tgtEl>
                                          <p:spTgt spid="484"/>
                                        </p:tgtEl>
                                      </p:cBhvr>
                                    </p:animEffect>
                                  </p:childTnLst>
                                </p:cTn>
                              </p:par>
                              <p:par>
                                <p:cTn id="86" presetID="53" presetClass="entr" presetSubtype="16" fill="hold" nodeType="withEffect">
                                  <p:stCondLst>
                                    <p:cond delay="0"/>
                                  </p:stCondLst>
                                  <p:childTnLst>
                                    <p:set>
                                      <p:cBhvr>
                                        <p:cTn id="87" dur="1" fill="hold">
                                          <p:stCondLst>
                                            <p:cond delay="0"/>
                                          </p:stCondLst>
                                        </p:cTn>
                                        <p:tgtEl>
                                          <p:spTgt spid="478"/>
                                        </p:tgtEl>
                                        <p:attrNameLst>
                                          <p:attrName>style.visibility</p:attrName>
                                        </p:attrNameLst>
                                      </p:cBhvr>
                                      <p:to>
                                        <p:strVal val="visible"/>
                                      </p:to>
                                    </p:set>
                                    <p:anim calcmode="lin" valueType="num">
                                      <p:cBhvr>
                                        <p:cTn id="88" dur="500" fill="hold"/>
                                        <p:tgtEl>
                                          <p:spTgt spid="478"/>
                                        </p:tgtEl>
                                        <p:attrNameLst>
                                          <p:attrName>ppt_w</p:attrName>
                                        </p:attrNameLst>
                                      </p:cBhvr>
                                      <p:tavLst>
                                        <p:tav tm="0">
                                          <p:val>
                                            <p:fltVal val="0"/>
                                          </p:val>
                                        </p:tav>
                                        <p:tav tm="100000">
                                          <p:val>
                                            <p:strVal val="#ppt_w"/>
                                          </p:val>
                                        </p:tav>
                                      </p:tavLst>
                                    </p:anim>
                                    <p:anim calcmode="lin" valueType="num">
                                      <p:cBhvr>
                                        <p:cTn id="89" dur="500" fill="hold"/>
                                        <p:tgtEl>
                                          <p:spTgt spid="478"/>
                                        </p:tgtEl>
                                        <p:attrNameLst>
                                          <p:attrName>ppt_h</p:attrName>
                                        </p:attrNameLst>
                                      </p:cBhvr>
                                      <p:tavLst>
                                        <p:tav tm="0">
                                          <p:val>
                                            <p:fltVal val="0"/>
                                          </p:val>
                                        </p:tav>
                                        <p:tav tm="100000">
                                          <p:val>
                                            <p:strVal val="#ppt_h"/>
                                          </p:val>
                                        </p:tav>
                                      </p:tavLst>
                                    </p:anim>
                                    <p:animEffect transition="in" filter="fade">
                                      <p:cBhvr>
                                        <p:cTn id="90" dur="500"/>
                                        <p:tgtEl>
                                          <p:spTgt spid="478"/>
                                        </p:tgtEl>
                                      </p:cBhvr>
                                    </p:animEffect>
                                  </p:childTnLst>
                                </p:cTn>
                              </p:par>
                            </p:childTnLst>
                          </p:cTn>
                        </p:par>
                        <p:par>
                          <p:cTn id="91" fill="hold">
                            <p:stCondLst>
                              <p:cond delay="4500"/>
                            </p:stCondLst>
                            <p:childTnLst>
                              <p:par>
                                <p:cTn id="92" presetID="22" presetClass="entr" presetSubtype="8" fill="hold" grpId="0" nodeType="afterEffect">
                                  <p:stCondLst>
                                    <p:cond delay="0"/>
                                  </p:stCondLst>
                                  <p:childTnLst>
                                    <p:set>
                                      <p:cBhvr>
                                        <p:cTn id="93" dur="1" fill="hold">
                                          <p:stCondLst>
                                            <p:cond delay="0"/>
                                          </p:stCondLst>
                                        </p:cTn>
                                        <p:tgtEl>
                                          <p:spTgt spid="455"/>
                                        </p:tgtEl>
                                        <p:attrNameLst>
                                          <p:attrName>style.visibility</p:attrName>
                                        </p:attrNameLst>
                                      </p:cBhvr>
                                      <p:to>
                                        <p:strVal val="visible"/>
                                      </p:to>
                                    </p:set>
                                    <p:animEffect transition="in" filter="wipe(left)">
                                      <p:cBhvr>
                                        <p:cTn id="94" dur="500"/>
                                        <p:tgtEl>
                                          <p:spTgt spid="455"/>
                                        </p:tgtEl>
                                      </p:cBhvr>
                                    </p:animEffect>
                                  </p:childTnLst>
                                </p:cTn>
                              </p:par>
                              <p:par>
                                <p:cTn id="95" presetID="22" presetClass="entr" presetSubtype="8" fill="hold" grpId="0" nodeType="withEffect">
                                  <p:stCondLst>
                                    <p:cond delay="0"/>
                                  </p:stCondLst>
                                  <p:childTnLst>
                                    <p:set>
                                      <p:cBhvr>
                                        <p:cTn id="96" dur="1" fill="hold">
                                          <p:stCondLst>
                                            <p:cond delay="0"/>
                                          </p:stCondLst>
                                        </p:cTn>
                                        <p:tgtEl>
                                          <p:spTgt spid="467"/>
                                        </p:tgtEl>
                                        <p:attrNameLst>
                                          <p:attrName>style.visibility</p:attrName>
                                        </p:attrNameLst>
                                      </p:cBhvr>
                                      <p:to>
                                        <p:strVal val="visible"/>
                                      </p:to>
                                    </p:set>
                                    <p:animEffect transition="in" filter="wipe(left)">
                                      <p:cBhvr>
                                        <p:cTn id="97" dur="500"/>
                                        <p:tgtEl>
                                          <p:spTgt spid="467"/>
                                        </p:tgtEl>
                                      </p:cBhvr>
                                    </p:animEffect>
                                  </p:childTnLst>
                                </p:cTn>
                              </p:par>
                              <p:par>
                                <p:cTn id="98" presetID="22" presetClass="entr" presetSubtype="8" fill="hold" grpId="0" nodeType="withEffect">
                                  <p:stCondLst>
                                    <p:cond delay="0"/>
                                  </p:stCondLst>
                                  <p:childTnLst>
                                    <p:set>
                                      <p:cBhvr>
                                        <p:cTn id="99" dur="1" fill="hold">
                                          <p:stCondLst>
                                            <p:cond delay="0"/>
                                          </p:stCondLst>
                                        </p:cTn>
                                        <p:tgtEl>
                                          <p:spTgt spid="468"/>
                                        </p:tgtEl>
                                        <p:attrNameLst>
                                          <p:attrName>style.visibility</p:attrName>
                                        </p:attrNameLst>
                                      </p:cBhvr>
                                      <p:to>
                                        <p:strVal val="visible"/>
                                      </p:to>
                                    </p:set>
                                    <p:animEffect transition="in" filter="wipe(left)">
                                      <p:cBhvr>
                                        <p:cTn id="100" dur="500"/>
                                        <p:tgtEl>
                                          <p:spTgt spid="468"/>
                                        </p:tgtEl>
                                      </p:cBhvr>
                                    </p:animEffect>
                                  </p:childTnLst>
                                </p:cTn>
                              </p:par>
                              <p:par>
                                <p:cTn id="101" presetID="22" presetClass="entr" presetSubtype="8" fill="hold" grpId="0" nodeType="withEffect">
                                  <p:stCondLst>
                                    <p:cond delay="0"/>
                                  </p:stCondLst>
                                  <p:childTnLst>
                                    <p:set>
                                      <p:cBhvr>
                                        <p:cTn id="102" dur="1" fill="hold">
                                          <p:stCondLst>
                                            <p:cond delay="0"/>
                                          </p:stCondLst>
                                        </p:cTn>
                                        <p:tgtEl>
                                          <p:spTgt spid="469"/>
                                        </p:tgtEl>
                                        <p:attrNameLst>
                                          <p:attrName>style.visibility</p:attrName>
                                        </p:attrNameLst>
                                      </p:cBhvr>
                                      <p:to>
                                        <p:strVal val="visible"/>
                                      </p:to>
                                    </p:set>
                                    <p:animEffect transition="in" filter="wipe(left)">
                                      <p:cBhvr>
                                        <p:cTn id="103" dur="500"/>
                                        <p:tgtEl>
                                          <p:spTgt spid="4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5" grpId="0" animBg="1"/>
      <p:bldP spid="446" grpId="0"/>
      <p:bldP spid="447" grpId="0" animBg="1"/>
      <p:bldP spid="448" grpId="0"/>
      <p:bldP spid="449" grpId="0" animBg="1"/>
      <p:bldP spid="450" grpId="0"/>
      <p:bldP spid="451" grpId="0" animBg="1"/>
      <p:bldP spid="452" grpId="0"/>
      <p:bldP spid="453" grpId="0"/>
      <p:bldP spid="454" grpId="0"/>
      <p:bldP spid="455" grpId="0"/>
      <p:bldP spid="467" grpId="0"/>
      <p:bldP spid="468" grpId="0"/>
      <p:bldP spid="469" grpId="0"/>
      <p:bldP spid="495" grpId="0"/>
      <p:bldP spid="503"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7" name="PpHolder1">
            <a:extLst>
              <a:ext uri="{FF2B5EF4-FFF2-40B4-BE49-F238E27FC236}">
                <a16:creationId xmlns:a16="http://schemas.microsoft.com/office/drawing/2014/main" id="{6BCA6DE8-A080-4766-8725-8AA0B04514DB}"/>
              </a:ext>
            </a:extLst>
          </p:cNvPr>
          <p:cNvPicPr>
            <a:picLocks/>
          </p:cNvPicPr>
          <p:nvPr/>
        </p:nvPicPr>
        <p:blipFill>
          <a:blip r:embed="rId2"/>
          <a:srcRect l="7431" t="25515" r="7431" b="44598"/>
          <a:stretch>
            <a:fillRect/>
          </a:stretch>
        </p:blipFill>
        <p:spPr>
          <a:xfrm>
            <a:off x="679518" y="1749787"/>
            <a:ext cx="7784964" cy="2049671"/>
          </a:xfrm>
          <a:custGeom>
            <a:avLst/>
            <a:gdLst>
              <a:gd name="connsiteX0" fmla="*/ 125134 w 7784964"/>
              <a:gd name="connsiteY0" fmla="*/ 0 h 2049671"/>
              <a:gd name="connsiteX1" fmla="*/ 7659831 w 7784964"/>
              <a:gd name="connsiteY1" fmla="*/ 0 h 2049671"/>
              <a:gd name="connsiteX2" fmla="*/ 7784964 w 7784964"/>
              <a:gd name="connsiteY2" fmla="*/ 139029 h 2049671"/>
              <a:gd name="connsiteX3" fmla="*/ 7784964 w 7784964"/>
              <a:gd name="connsiteY3" fmla="*/ 1910642 h 2049671"/>
              <a:gd name="connsiteX4" fmla="*/ 7659831 w 7784964"/>
              <a:gd name="connsiteY4" fmla="*/ 2049671 h 2049671"/>
              <a:gd name="connsiteX5" fmla="*/ 125134 w 7784964"/>
              <a:gd name="connsiteY5" fmla="*/ 2049671 h 2049671"/>
              <a:gd name="connsiteX6" fmla="*/ 0 w 7784964"/>
              <a:gd name="connsiteY6" fmla="*/ 1910642 h 2049671"/>
              <a:gd name="connsiteX7" fmla="*/ 0 w 7784964"/>
              <a:gd name="connsiteY7" fmla="*/ 139029 h 2049671"/>
              <a:gd name="connsiteX8" fmla="*/ 125134 w 7784964"/>
              <a:gd name="connsiteY8" fmla="*/ 0 h 20496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784964" h="2049671">
                <a:moveTo>
                  <a:pt x="125134" y="0"/>
                </a:moveTo>
                <a:lnTo>
                  <a:pt x="7659831" y="0"/>
                </a:lnTo>
                <a:cubicBezTo>
                  <a:pt x="7728940" y="0"/>
                  <a:pt x="7784964" y="62246"/>
                  <a:pt x="7784964" y="139029"/>
                </a:cubicBezTo>
                <a:lnTo>
                  <a:pt x="7784964" y="1910642"/>
                </a:lnTo>
                <a:cubicBezTo>
                  <a:pt x="7784964" y="1987425"/>
                  <a:pt x="7728940" y="2049671"/>
                  <a:pt x="7659831" y="2049671"/>
                </a:cubicBezTo>
                <a:lnTo>
                  <a:pt x="125134" y="2049671"/>
                </a:lnTo>
                <a:cubicBezTo>
                  <a:pt x="56024" y="2049671"/>
                  <a:pt x="0" y="1987425"/>
                  <a:pt x="0" y="1910642"/>
                </a:cubicBezTo>
                <a:lnTo>
                  <a:pt x="0" y="139029"/>
                </a:lnTo>
                <a:cubicBezTo>
                  <a:pt x="0" y="62246"/>
                  <a:pt x="56024" y="0"/>
                  <a:pt x="125134" y="0"/>
                </a:cubicBezTo>
                <a:close/>
              </a:path>
            </a:pathLst>
          </a:custGeom>
        </p:spPr>
      </p:pic>
      <p:sp>
        <p:nvSpPr>
          <p:cNvPr id="12" name="Rectangle: Rounded Corners 11">
            <a:extLst>
              <a:ext uri="{FF2B5EF4-FFF2-40B4-BE49-F238E27FC236}">
                <a16:creationId xmlns:a16="http://schemas.microsoft.com/office/drawing/2014/main" id="{91AE409D-EB62-4696-8ADB-97294F08AD16}"/>
              </a:ext>
            </a:extLst>
          </p:cNvPr>
          <p:cNvSpPr/>
          <p:nvPr/>
        </p:nvSpPr>
        <p:spPr>
          <a:xfrm>
            <a:off x="679518" y="1749784"/>
            <a:ext cx="7784964" cy="2049671"/>
          </a:xfrm>
          <a:prstGeom prst="roundRect">
            <a:avLst>
              <a:gd name="adj" fmla="val 6783"/>
            </a:avLst>
          </a:prstGeom>
          <a:solidFill>
            <a:schemeClr val="tx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7" name="Title 46">
            <a:extLst>
              <a:ext uri="{FF2B5EF4-FFF2-40B4-BE49-F238E27FC236}">
                <a16:creationId xmlns:a16="http://schemas.microsoft.com/office/drawing/2014/main" id="{69FF8852-906B-4D5F-90C2-FDC058483465}"/>
              </a:ext>
            </a:extLst>
          </p:cNvPr>
          <p:cNvSpPr>
            <a:spLocks noGrp="1"/>
          </p:cNvSpPr>
          <p:nvPr>
            <p:ph type="title"/>
          </p:nvPr>
        </p:nvSpPr>
        <p:spPr/>
        <p:txBody>
          <a:bodyPr/>
          <a:lstStyle/>
          <a:p>
            <a:r>
              <a:rPr lang="en-US" dirty="0"/>
              <a:t>Our Pricing Package</a:t>
            </a:r>
            <a:endParaRPr lang="en-ID" dirty="0"/>
          </a:p>
        </p:txBody>
      </p:sp>
      <p:sp>
        <p:nvSpPr>
          <p:cNvPr id="13" name="TextBox 12">
            <a:extLst>
              <a:ext uri="{FF2B5EF4-FFF2-40B4-BE49-F238E27FC236}">
                <a16:creationId xmlns:a16="http://schemas.microsoft.com/office/drawing/2014/main" id="{94F31832-3779-4258-B925-37AAD600F2EB}"/>
              </a:ext>
            </a:extLst>
          </p:cNvPr>
          <p:cNvSpPr txBox="1"/>
          <p:nvPr/>
        </p:nvSpPr>
        <p:spPr>
          <a:xfrm>
            <a:off x="3753138" y="2068900"/>
            <a:ext cx="1577951" cy="253916"/>
          </a:xfrm>
          <a:prstGeom prst="rect">
            <a:avLst/>
          </a:prstGeom>
          <a:noFill/>
        </p:spPr>
        <p:txBody>
          <a:bodyPr wrap="square" rtlCol="0" anchor="ctr">
            <a:spAutoFit/>
          </a:bodyPr>
          <a:lstStyle/>
          <a:p>
            <a:pPr algn="ctr"/>
            <a:r>
              <a:rPr lang="en-US" sz="1050" b="1" dirty="0">
                <a:solidFill>
                  <a:schemeClr val="bg2"/>
                </a:solidFill>
                <a:latin typeface="+mj-lt"/>
              </a:rPr>
              <a:t>Standard Package</a:t>
            </a:r>
            <a:endParaRPr lang="en-ID" sz="1050" b="1" dirty="0">
              <a:solidFill>
                <a:schemeClr val="bg2"/>
              </a:solidFill>
              <a:latin typeface="+mj-lt"/>
            </a:endParaRPr>
          </a:p>
        </p:txBody>
      </p:sp>
      <p:grpSp>
        <p:nvGrpSpPr>
          <p:cNvPr id="14" name="Group 13">
            <a:extLst>
              <a:ext uri="{FF2B5EF4-FFF2-40B4-BE49-F238E27FC236}">
                <a16:creationId xmlns:a16="http://schemas.microsoft.com/office/drawing/2014/main" id="{E0090E6F-631C-4EE6-8314-3121492808C1}"/>
              </a:ext>
            </a:extLst>
          </p:cNvPr>
          <p:cNvGrpSpPr/>
          <p:nvPr/>
        </p:nvGrpSpPr>
        <p:grpSpPr>
          <a:xfrm>
            <a:off x="3881350" y="2220640"/>
            <a:ext cx="1507960" cy="1200329"/>
            <a:chOff x="5175133" y="2022632"/>
            <a:chExt cx="2010613" cy="1600438"/>
          </a:xfrm>
        </p:grpSpPr>
        <p:sp>
          <p:nvSpPr>
            <p:cNvPr id="15" name="TextBox 14">
              <a:extLst>
                <a:ext uri="{FF2B5EF4-FFF2-40B4-BE49-F238E27FC236}">
                  <a16:creationId xmlns:a16="http://schemas.microsoft.com/office/drawing/2014/main" id="{55E1587C-5C5A-40E3-8F8B-A33CAA83713E}"/>
                </a:ext>
              </a:extLst>
            </p:cNvPr>
            <p:cNvSpPr txBox="1"/>
            <p:nvPr/>
          </p:nvSpPr>
          <p:spPr>
            <a:xfrm>
              <a:off x="5175134" y="2022632"/>
              <a:ext cx="2010612" cy="1600438"/>
            </a:xfrm>
            <a:prstGeom prst="rect">
              <a:avLst/>
            </a:prstGeom>
            <a:noFill/>
          </p:spPr>
          <p:txBody>
            <a:bodyPr wrap="square" rtlCol="0">
              <a:spAutoFit/>
            </a:bodyPr>
            <a:lstStyle/>
            <a:p>
              <a:pPr algn="ctr"/>
              <a:r>
                <a:rPr lang="en-US" sz="7200" b="1" dirty="0">
                  <a:solidFill>
                    <a:schemeClr val="accent1"/>
                  </a:solidFill>
                  <a:latin typeface="+mj-lt"/>
                </a:rPr>
                <a:t>16</a:t>
              </a:r>
              <a:endParaRPr lang="en-ID" sz="7200" b="1" dirty="0">
                <a:solidFill>
                  <a:schemeClr val="accent1"/>
                </a:solidFill>
                <a:latin typeface="+mj-lt"/>
              </a:endParaRPr>
            </a:p>
          </p:txBody>
        </p:sp>
        <p:sp>
          <p:nvSpPr>
            <p:cNvPr id="16" name="TextBox 15">
              <a:extLst>
                <a:ext uri="{FF2B5EF4-FFF2-40B4-BE49-F238E27FC236}">
                  <a16:creationId xmlns:a16="http://schemas.microsoft.com/office/drawing/2014/main" id="{09A7FC46-6EC7-41D1-9E74-29F12DD0D6EF}"/>
                </a:ext>
              </a:extLst>
            </p:cNvPr>
            <p:cNvSpPr txBox="1"/>
            <p:nvPr/>
          </p:nvSpPr>
          <p:spPr>
            <a:xfrm>
              <a:off x="5175133" y="2193389"/>
              <a:ext cx="316843" cy="430886"/>
            </a:xfrm>
            <a:prstGeom prst="rect">
              <a:avLst/>
            </a:prstGeom>
            <a:noFill/>
          </p:spPr>
          <p:txBody>
            <a:bodyPr wrap="square" rtlCol="0">
              <a:spAutoFit/>
            </a:bodyPr>
            <a:lstStyle/>
            <a:p>
              <a:r>
                <a:rPr lang="en-US" sz="1500" b="1" dirty="0">
                  <a:solidFill>
                    <a:schemeClr val="accent1"/>
                  </a:solidFill>
                  <a:latin typeface="+mj-lt"/>
                </a:rPr>
                <a:t>$</a:t>
              </a:r>
              <a:endParaRPr lang="en-ID" sz="1500" b="1" dirty="0">
                <a:solidFill>
                  <a:schemeClr val="accent1"/>
                </a:solidFill>
                <a:latin typeface="+mj-lt"/>
              </a:endParaRPr>
            </a:p>
          </p:txBody>
        </p:sp>
      </p:grpSp>
      <p:sp>
        <p:nvSpPr>
          <p:cNvPr id="17" name="TextBox 16">
            <a:extLst>
              <a:ext uri="{FF2B5EF4-FFF2-40B4-BE49-F238E27FC236}">
                <a16:creationId xmlns:a16="http://schemas.microsoft.com/office/drawing/2014/main" id="{B69D091F-DB6C-4B0C-BAC8-88821F8B8504}"/>
              </a:ext>
            </a:extLst>
          </p:cNvPr>
          <p:cNvSpPr txBox="1"/>
          <p:nvPr/>
        </p:nvSpPr>
        <p:spPr>
          <a:xfrm>
            <a:off x="3933664" y="4862691"/>
            <a:ext cx="1591550" cy="277897"/>
          </a:xfrm>
          <a:prstGeom prst="rect">
            <a:avLst/>
          </a:prstGeom>
          <a:noFill/>
        </p:spPr>
        <p:txBody>
          <a:bodyPr wrap="square" rtlCol="0">
            <a:spAutoFit/>
          </a:bodyPr>
          <a:lstStyle/>
          <a:p>
            <a:pPr>
              <a:lnSpc>
                <a:spcPct val="150000"/>
              </a:lnSpc>
            </a:pPr>
            <a:r>
              <a:rPr lang="en-US" sz="900" dirty="0"/>
              <a:t>Possession of my entire</a:t>
            </a:r>
          </a:p>
        </p:txBody>
      </p:sp>
      <p:sp>
        <p:nvSpPr>
          <p:cNvPr id="18" name="Freeform 5">
            <a:extLst>
              <a:ext uri="{FF2B5EF4-FFF2-40B4-BE49-F238E27FC236}">
                <a16:creationId xmlns:a16="http://schemas.microsoft.com/office/drawing/2014/main" id="{F150F9BB-A6D9-41E5-9E1C-AF12524BEA41}"/>
              </a:ext>
            </a:extLst>
          </p:cNvPr>
          <p:cNvSpPr>
            <a:spLocks/>
          </p:cNvSpPr>
          <p:nvPr/>
        </p:nvSpPr>
        <p:spPr bwMode="auto">
          <a:xfrm>
            <a:off x="3608930" y="4404965"/>
            <a:ext cx="224784" cy="173662"/>
          </a:xfrm>
          <a:custGeom>
            <a:avLst/>
            <a:gdLst>
              <a:gd name="T0" fmla="*/ 942 w 1174"/>
              <a:gd name="T1" fmla="*/ 0 h 907"/>
              <a:gd name="T2" fmla="*/ 495 w 1174"/>
              <a:gd name="T3" fmla="*/ 445 h 907"/>
              <a:gd name="T4" fmla="*/ 231 w 1174"/>
              <a:gd name="T5" fmla="*/ 182 h 907"/>
              <a:gd name="T6" fmla="*/ 0 w 1174"/>
              <a:gd name="T7" fmla="*/ 413 h 907"/>
              <a:gd name="T8" fmla="*/ 495 w 1174"/>
              <a:gd name="T9" fmla="*/ 907 h 907"/>
              <a:gd name="T10" fmla="*/ 1174 w 1174"/>
              <a:gd name="T11" fmla="*/ 231 h 907"/>
              <a:gd name="T12" fmla="*/ 942 w 1174"/>
              <a:gd name="T13" fmla="*/ 0 h 907"/>
            </a:gdLst>
            <a:ahLst/>
            <a:cxnLst>
              <a:cxn ang="0">
                <a:pos x="T0" y="T1"/>
              </a:cxn>
              <a:cxn ang="0">
                <a:pos x="T2" y="T3"/>
              </a:cxn>
              <a:cxn ang="0">
                <a:pos x="T4" y="T5"/>
              </a:cxn>
              <a:cxn ang="0">
                <a:pos x="T6" y="T7"/>
              </a:cxn>
              <a:cxn ang="0">
                <a:pos x="T8" y="T9"/>
              </a:cxn>
              <a:cxn ang="0">
                <a:pos x="T10" y="T11"/>
              </a:cxn>
              <a:cxn ang="0">
                <a:pos x="T12" y="T13"/>
              </a:cxn>
            </a:cxnLst>
            <a:rect l="0" t="0" r="r" b="b"/>
            <a:pathLst>
              <a:path w="1174" h="907">
                <a:moveTo>
                  <a:pt x="942" y="0"/>
                </a:moveTo>
                <a:lnTo>
                  <a:pt x="495" y="445"/>
                </a:lnTo>
                <a:lnTo>
                  <a:pt x="231" y="182"/>
                </a:lnTo>
                <a:lnTo>
                  <a:pt x="0" y="413"/>
                </a:lnTo>
                <a:lnTo>
                  <a:pt x="495" y="907"/>
                </a:lnTo>
                <a:lnTo>
                  <a:pt x="1174" y="231"/>
                </a:lnTo>
                <a:lnTo>
                  <a:pt x="942" y="0"/>
                </a:ln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ID" sz="1350"/>
          </a:p>
        </p:txBody>
      </p:sp>
      <p:sp>
        <p:nvSpPr>
          <p:cNvPr id="19" name="TextBox 18">
            <a:extLst>
              <a:ext uri="{FF2B5EF4-FFF2-40B4-BE49-F238E27FC236}">
                <a16:creationId xmlns:a16="http://schemas.microsoft.com/office/drawing/2014/main" id="{B037C7D8-47CB-43C1-A6F7-119A1E2ACE34}"/>
              </a:ext>
            </a:extLst>
          </p:cNvPr>
          <p:cNvSpPr txBox="1"/>
          <p:nvPr/>
        </p:nvSpPr>
        <p:spPr>
          <a:xfrm>
            <a:off x="3933663" y="4303984"/>
            <a:ext cx="1667037" cy="485646"/>
          </a:xfrm>
          <a:prstGeom prst="rect">
            <a:avLst/>
          </a:prstGeom>
          <a:noFill/>
        </p:spPr>
        <p:txBody>
          <a:bodyPr wrap="square" rtlCol="0">
            <a:spAutoFit/>
          </a:bodyPr>
          <a:lstStyle/>
          <a:p>
            <a:pPr>
              <a:lnSpc>
                <a:spcPct val="150000"/>
              </a:lnSpc>
            </a:pPr>
            <a:r>
              <a:rPr lang="en-US" sz="900" dirty="0"/>
              <a:t>A wonderful serenity taken entire soul, like these</a:t>
            </a:r>
          </a:p>
        </p:txBody>
      </p:sp>
      <p:sp>
        <p:nvSpPr>
          <p:cNvPr id="20" name="Rectangle: Rounded Corners 19">
            <a:extLst>
              <a:ext uri="{FF2B5EF4-FFF2-40B4-BE49-F238E27FC236}">
                <a16:creationId xmlns:a16="http://schemas.microsoft.com/office/drawing/2014/main" id="{6B9FF6F1-0DC9-41F2-B30C-F8C924C39231}"/>
              </a:ext>
            </a:extLst>
          </p:cNvPr>
          <p:cNvSpPr/>
          <p:nvPr/>
        </p:nvSpPr>
        <p:spPr>
          <a:xfrm>
            <a:off x="4114024" y="3556821"/>
            <a:ext cx="914399" cy="457200"/>
          </a:xfrm>
          <a:prstGeom prst="roundRect">
            <a:avLst>
              <a:gd name="adj" fmla="val 50000"/>
            </a:avLst>
          </a:pr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21" name="TextBox 20">
            <a:extLst>
              <a:ext uri="{FF2B5EF4-FFF2-40B4-BE49-F238E27FC236}">
                <a16:creationId xmlns:a16="http://schemas.microsoft.com/office/drawing/2014/main" id="{8F702F05-0C9D-4163-95EB-C67EA37A6713}"/>
              </a:ext>
            </a:extLst>
          </p:cNvPr>
          <p:cNvSpPr txBox="1"/>
          <p:nvPr/>
        </p:nvSpPr>
        <p:spPr>
          <a:xfrm>
            <a:off x="4228739" y="3675776"/>
            <a:ext cx="684972" cy="219291"/>
          </a:xfrm>
          <a:prstGeom prst="rect">
            <a:avLst/>
          </a:prstGeom>
          <a:noFill/>
        </p:spPr>
        <p:txBody>
          <a:bodyPr wrap="square" rtlCol="0" anchor="ctr">
            <a:spAutoFit/>
          </a:bodyPr>
          <a:lstStyle/>
          <a:p>
            <a:pPr algn="ctr"/>
            <a:r>
              <a:rPr lang="en-US" sz="825" dirty="0">
                <a:solidFill>
                  <a:schemeClr val="bg2"/>
                </a:solidFill>
              </a:rPr>
              <a:t>Details</a:t>
            </a:r>
            <a:endParaRPr lang="en-ID" sz="825" dirty="0">
              <a:solidFill>
                <a:schemeClr val="bg2"/>
              </a:solidFill>
            </a:endParaRPr>
          </a:p>
        </p:txBody>
      </p:sp>
      <p:sp>
        <p:nvSpPr>
          <p:cNvPr id="22" name="TextBox 21">
            <a:extLst>
              <a:ext uri="{FF2B5EF4-FFF2-40B4-BE49-F238E27FC236}">
                <a16:creationId xmlns:a16="http://schemas.microsoft.com/office/drawing/2014/main" id="{D04B7B04-165A-44AD-A2CC-31BA13FBCBD4}"/>
              </a:ext>
            </a:extLst>
          </p:cNvPr>
          <p:cNvSpPr txBox="1"/>
          <p:nvPr/>
        </p:nvSpPr>
        <p:spPr>
          <a:xfrm>
            <a:off x="1467499" y="2068900"/>
            <a:ext cx="1577951" cy="253916"/>
          </a:xfrm>
          <a:prstGeom prst="rect">
            <a:avLst/>
          </a:prstGeom>
          <a:noFill/>
        </p:spPr>
        <p:txBody>
          <a:bodyPr wrap="square" rtlCol="0" anchor="ctr">
            <a:spAutoFit/>
          </a:bodyPr>
          <a:lstStyle/>
          <a:p>
            <a:pPr algn="ctr"/>
            <a:r>
              <a:rPr lang="en-US" sz="1050" b="1" dirty="0">
                <a:solidFill>
                  <a:schemeClr val="bg2"/>
                </a:solidFill>
                <a:latin typeface="+mj-lt"/>
              </a:rPr>
              <a:t>Basic Package</a:t>
            </a:r>
            <a:endParaRPr lang="en-ID" sz="1050" b="1" dirty="0">
              <a:solidFill>
                <a:schemeClr val="bg2"/>
              </a:solidFill>
              <a:latin typeface="+mj-lt"/>
            </a:endParaRPr>
          </a:p>
        </p:txBody>
      </p:sp>
      <p:grpSp>
        <p:nvGrpSpPr>
          <p:cNvPr id="23" name="Group 22">
            <a:extLst>
              <a:ext uri="{FF2B5EF4-FFF2-40B4-BE49-F238E27FC236}">
                <a16:creationId xmlns:a16="http://schemas.microsoft.com/office/drawing/2014/main" id="{6135AB8F-0878-4E26-89F8-0D5C60E49864}"/>
              </a:ext>
            </a:extLst>
          </p:cNvPr>
          <p:cNvGrpSpPr/>
          <p:nvPr/>
        </p:nvGrpSpPr>
        <p:grpSpPr>
          <a:xfrm>
            <a:off x="1595712" y="2220640"/>
            <a:ext cx="1507960" cy="1200329"/>
            <a:chOff x="2127615" y="2022632"/>
            <a:chExt cx="2010613" cy="1600438"/>
          </a:xfrm>
        </p:grpSpPr>
        <p:sp>
          <p:nvSpPr>
            <p:cNvPr id="24" name="TextBox 23">
              <a:extLst>
                <a:ext uri="{FF2B5EF4-FFF2-40B4-BE49-F238E27FC236}">
                  <a16:creationId xmlns:a16="http://schemas.microsoft.com/office/drawing/2014/main" id="{A67E9EC9-D44E-4CD9-AA21-CB9BDEDA9C30}"/>
                </a:ext>
              </a:extLst>
            </p:cNvPr>
            <p:cNvSpPr txBox="1"/>
            <p:nvPr/>
          </p:nvSpPr>
          <p:spPr>
            <a:xfrm>
              <a:off x="2127616" y="2022632"/>
              <a:ext cx="2010612" cy="1600438"/>
            </a:xfrm>
            <a:prstGeom prst="rect">
              <a:avLst/>
            </a:prstGeom>
            <a:noFill/>
          </p:spPr>
          <p:txBody>
            <a:bodyPr wrap="square" rtlCol="0">
              <a:spAutoFit/>
            </a:bodyPr>
            <a:lstStyle/>
            <a:p>
              <a:pPr algn="ctr"/>
              <a:r>
                <a:rPr lang="en-US" sz="7200" b="1" dirty="0">
                  <a:solidFill>
                    <a:schemeClr val="accent1"/>
                  </a:solidFill>
                  <a:latin typeface="+mj-lt"/>
                </a:rPr>
                <a:t>12</a:t>
              </a:r>
              <a:endParaRPr lang="en-ID" sz="7200" b="1" dirty="0">
                <a:solidFill>
                  <a:schemeClr val="accent1"/>
                </a:solidFill>
                <a:latin typeface="+mj-lt"/>
              </a:endParaRPr>
            </a:p>
          </p:txBody>
        </p:sp>
        <p:sp>
          <p:nvSpPr>
            <p:cNvPr id="25" name="TextBox 24">
              <a:extLst>
                <a:ext uri="{FF2B5EF4-FFF2-40B4-BE49-F238E27FC236}">
                  <a16:creationId xmlns:a16="http://schemas.microsoft.com/office/drawing/2014/main" id="{9D65D6A1-C517-4DE2-A04F-42AE28BD6595}"/>
                </a:ext>
              </a:extLst>
            </p:cNvPr>
            <p:cNvSpPr txBox="1"/>
            <p:nvPr/>
          </p:nvSpPr>
          <p:spPr>
            <a:xfrm>
              <a:off x="2127615" y="2193389"/>
              <a:ext cx="316843" cy="430886"/>
            </a:xfrm>
            <a:prstGeom prst="rect">
              <a:avLst/>
            </a:prstGeom>
            <a:noFill/>
          </p:spPr>
          <p:txBody>
            <a:bodyPr wrap="square" rtlCol="0">
              <a:spAutoFit/>
            </a:bodyPr>
            <a:lstStyle/>
            <a:p>
              <a:r>
                <a:rPr lang="en-US" sz="1500" b="1" dirty="0">
                  <a:solidFill>
                    <a:schemeClr val="accent1"/>
                  </a:solidFill>
                  <a:latin typeface="+mj-lt"/>
                </a:rPr>
                <a:t>$</a:t>
              </a:r>
              <a:endParaRPr lang="en-ID" sz="1500" b="1" dirty="0">
                <a:solidFill>
                  <a:schemeClr val="accent1"/>
                </a:solidFill>
                <a:latin typeface="+mj-lt"/>
              </a:endParaRPr>
            </a:p>
          </p:txBody>
        </p:sp>
      </p:grpSp>
      <p:sp>
        <p:nvSpPr>
          <p:cNvPr id="26" name="TextBox 25">
            <a:extLst>
              <a:ext uri="{FF2B5EF4-FFF2-40B4-BE49-F238E27FC236}">
                <a16:creationId xmlns:a16="http://schemas.microsoft.com/office/drawing/2014/main" id="{AEC7BFED-1781-4FB4-8685-CC54AE7BCC67}"/>
              </a:ext>
            </a:extLst>
          </p:cNvPr>
          <p:cNvSpPr txBox="1"/>
          <p:nvPr/>
        </p:nvSpPr>
        <p:spPr>
          <a:xfrm>
            <a:off x="1648025" y="4862691"/>
            <a:ext cx="1591550" cy="277897"/>
          </a:xfrm>
          <a:prstGeom prst="rect">
            <a:avLst/>
          </a:prstGeom>
          <a:noFill/>
        </p:spPr>
        <p:txBody>
          <a:bodyPr wrap="square" rtlCol="0">
            <a:spAutoFit/>
          </a:bodyPr>
          <a:lstStyle/>
          <a:p>
            <a:pPr>
              <a:lnSpc>
                <a:spcPct val="150000"/>
              </a:lnSpc>
            </a:pPr>
            <a:r>
              <a:rPr lang="en-US" sz="900" dirty="0"/>
              <a:t>Possession of my entire</a:t>
            </a:r>
          </a:p>
        </p:txBody>
      </p:sp>
      <p:sp>
        <p:nvSpPr>
          <p:cNvPr id="27" name="TextBox 26">
            <a:extLst>
              <a:ext uri="{FF2B5EF4-FFF2-40B4-BE49-F238E27FC236}">
                <a16:creationId xmlns:a16="http://schemas.microsoft.com/office/drawing/2014/main" id="{2E177EE3-1174-4471-8E83-BD6E26BED195}"/>
              </a:ext>
            </a:extLst>
          </p:cNvPr>
          <p:cNvSpPr txBox="1"/>
          <p:nvPr/>
        </p:nvSpPr>
        <p:spPr>
          <a:xfrm>
            <a:off x="1648025" y="4303984"/>
            <a:ext cx="1667037" cy="485646"/>
          </a:xfrm>
          <a:prstGeom prst="rect">
            <a:avLst/>
          </a:prstGeom>
          <a:noFill/>
        </p:spPr>
        <p:txBody>
          <a:bodyPr wrap="square" rtlCol="0">
            <a:spAutoFit/>
          </a:bodyPr>
          <a:lstStyle/>
          <a:p>
            <a:pPr>
              <a:lnSpc>
                <a:spcPct val="150000"/>
              </a:lnSpc>
            </a:pPr>
            <a:r>
              <a:rPr lang="en-US" sz="900" dirty="0"/>
              <a:t>A wonderful serenity taken entire soul, like these</a:t>
            </a:r>
          </a:p>
        </p:txBody>
      </p:sp>
      <p:sp>
        <p:nvSpPr>
          <p:cNvPr id="28" name="Rectangle: Rounded Corners 27">
            <a:extLst>
              <a:ext uri="{FF2B5EF4-FFF2-40B4-BE49-F238E27FC236}">
                <a16:creationId xmlns:a16="http://schemas.microsoft.com/office/drawing/2014/main" id="{9451FD98-0D35-436C-9437-98F63C955250}"/>
              </a:ext>
            </a:extLst>
          </p:cNvPr>
          <p:cNvSpPr/>
          <p:nvPr/>
        </p:nvSpPr>
        <p:spPr>
          <a:xfrm>
            <a:off x="1828386" y="3556821"/>
            <a:ext cx="914399" cy="457200"/>
          </a:xfrm>
          <a:prstGeom prst="roundRect">
            <a:avLst>
              <a:gd name="adj" fmla="val 50000"/>
            </a:avLst>
          </a:pr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29" name="TextBox 28">
            <a:extLst>
              <a:ext uri="{FF2B5EF4-FFF2-40B4-BE49-F238E27FC236}">
                <a16:creationId xmlns:a16="http://schemas.microsoft.com/office/drawing/2014/main" id="{AAC3E4FD-933A-4F04-80AE-104A6E81C2A6}"/>
              </a:ext>
            </a:extLst>
          </p:cNvPr>
          <p:cNvSpPr txBox="1"/>
          <p:nvPr/>
        </p:nvSpPr>
        <p:spPr>
          <a:xfrm>
            <a:off x="1943100" y="3675776"/>
            <a:ext cx="684972" cy="219291"/>
          </a:xfrm>
          <a:prstGeom prst="rect">
            <a:avLst/>
          </a:prstGeom>
          <a:noFill/>
        </p:spPr>
        <p:txBody>
          <a:bodyPr wrap="square" rtlCol="0" anchor="ctr">
            <a:spAutoFit/>
          </a:bodyPr>
          <a:lstStyle/>
          <a:p>
            <a:pPr algn="ctr"/>
            <a:r>
              <a:rPr lang="en-US" sz="825" dirty="0">
                <a:solidFill>
                  <a:schemeClr val="bg2"/>
                </a:solidFill>
              </a:rPr>
              <a:t>Details</a:t>
            </a:r>
            <a:endParaRPr lang="en-ID" sz="825" dirty="0">
              <a:solidFill>
                <a:schemeClr val="bg2"/>
              </a:solidFill>
            </a:endParaRPr>
          </a:p>
        </p:txBody>
      </p:sp>
      <p:sp>
        <p:nvSpPr>
          <p:cNvPr id="30" name="TextBox 29">
            <a:extLst>
              <a:ext uri="{FF2B5EF4-FFF2-40B4-BE49-F238E27FC236}">
                <a16:creationId xmlns:a16="http://schemas.microsoft.com/office/drawing/2014/main" id="{B666C103-BD2B-4160-9B4B-57C8BC8DD4B9}"/>
              </a:ext>
            </a:extLst>
          </p:cNvPr>
          <p:cNvSpPr txBox="1"/>
          <p:nvPr/>
        </p:nvSpPr>
        <p:spPr>
          <a:xfrm>
            <a:off x="6040328" y="2068900"/>
            <a:ext cx="1577951" cy="253916"/>
          </a:xfrm>
          <a:prstGeom prst="rect">
            <a:avLst/>
          </a:prstGeom>
          <a:noFill/>
        </p:spPr>
        <p:txBody>
          <a:bodyPr wrap="square" rtlCol="0" anchor="ctr">
            <a:spAutoFit/>
          </a:bodyPr>
          <a:lstStyle/>
          <a:p>
            <a:pPr algn="ctr"/>
            <a:r>
              <a:rPr lang="en-US" sz="1050" b="1" dirty="0">
                <a:solidFill>
                  <a:schemeClr val="bg2"/>
                </a:solidFill>
                <a:latin typeface="+mj-lt"/>
              </a:rPr>
              <a:t>Premium Package</a:t>
            </a:r>
            <a:endParaRPr lang="en-ID" sz="1050" b="1" dirty="0">
              <a:solidFill>
                <a:schemeClr val="bg2"/>
              </a:solidFill>
              <a:latin typeface="+mj-lt"/>
            </a:endParaRPr>
          </a:p>
        </p:txBody>
      </p:sp>
      <p:grpSp>
        <p:nvGrpSpPr>
          <p:cNvPr id="31" name="Group 30">
            <a:extLst>
              <a:ext uri="{FF2B5EF4-FFF2-40B4-BE49-F238E27FC236}">
                <a16:creationId xmlns:a16="http://schemas.microsoft.com/office/drawing/2014/main" id="{D8AEB8C5-B6EC-482F-A5D2-401BDD8C2171}"/>
              </a:ext>
            </a:extLst>
          </p:cNvPr>
          <p:cNvGrpSpPr/>
          <p:nvPr/>
        </p:nvGrpSpPr>
        <p:grpSpPr>
          <a:xfrm>
            <a:off x="6168540" y="2220640"/>
            <a:ext cx="1507960" cy="1200329"/>
            <a:chOff x="8224720" y="2022632"/>
            <a:chExt cx="2010613" cy="1600438"/>
          </a:xfrm>
        </p:grpSpPr>
        <p:sp>
          <p:nvSpPr>
            <p:cNvPr id="32" name="TextBox 31">
              <a:extLst>
                <a:ext uri="{FF2B5EF4-FFF2-40B4-BE49-F238E27FC236}">
                  <a16:creationId xmlns:a16="http://schemas.microsoft.com/office/drawing/2014/main" id="{3A07963E-48C0-4960-8BB5-32490EC68586}"/>
                </a:ext>
              </a:extLst>
            </p:cNvPr>
            <p:cNvSpPr txBox="1"/>
            <p:nvPr/>
          </p:nvSpPr>
          <p:spPr>
            <a:xfrm>
              <a:off x="8224721" y="2022632"/>
              <a:ext cx="2010612" cy="1600438"/>
            </a:xfrm>
            <a:prstGeom prst="rect">
              <a:avLst/>
            </a:prstGeom>
            <a:noFill/>
          </p:spPr>
          <p:txBody>
            <a:bodyPr wrap="square" rtlCol="0">
              <a:spAutoFit/>
            </a:bodyPr>
            <a:lstStyle/>
            <a:p>
              <a:pPr algn="ctr"/>
              <a:r>
                <a:rPr lang="en-US" sz="7200" b="1" dirty="0">
                  <a:solidFill>
                    <a:schemeClr val="accent1"/>
                  </a:solidFill>
                  <a:latin typeface="+mj-lt"/>
                </a:rPr>
                <a:t>18</a:t>
              </a:r>
              <a:endParaRPr lang="en-ID" sz="7200" b="1" dirty="0">
                <a:solidFill>
                  <a:schemeClr val="accent1"/>
                </a:solidFill>
                <a:latin typeface="+mj-lt"/>
              </a:endParaRPr>
            </a:p>
          </p:txBody>
        </p:sp>
        <p:sp>
          <p:nvSpPr>
            <p:cNvPr id="33" name="TextBox 32">
              <a:extLst>
                <a:ext uri="{FF2B5EF4-FFF2-40B4-BE49-F238E27FC236}">
                  <a16:creationId xmlns:a16="http://schemas.microsoft.com/office/drawing/2014/main" id="{E04C66F8-9B9C-4B0E-A7DB-160DF288EAF3}"/>
                </a:ext>
              </a:extLst>
            </p:cNvPr>
            <p:cNvSpPr txBox="1"/>
            <p:nvPr/>
          </p:nvSpPr>
          <p:spPr>
            <a:xfrm>
              <a:off x="8224720" y="2193389"/>
              <a:ext cx="316843" cy="430886"/>
            </a:xfrm>
            <a:prstGeom prst="rect">
              <a:avLst/>
            </a:prstGeom>
            <a:noFill/>
          </p:spPr>
          <p:txBody>
            <a:bodyPr wrap="square" rtlCol="0">
              <a:spAutoFit/>
            </a:bodyPr>
            <a:lstStyle/>
            <a:p>
              <a:r>
                <a:rPr lang="en-US" sz="1500" b="1" dirty="0">
                  <a:solidFill>
                    <a:schemeClr val="accent1"/>
                  </a:solidFill>
                  <a:latin typeface="+mj-lt"/>
                </a:rPr>
                <a:t>$</a:t>
              </a:r>
              <a:endParaRPr lang="en-ID" sz="1500" b="1" dirty="0">
                <a:solidFill>
                  <a:schemeClr val="accent1"/>
                </a:solidFill>
                <a:latin typeface="+mj-lt"/>
              </a:endParaRPr>
            </a:p>
          </p:txBody>
        </p:sp>
      </p:grpSp>
      <p:sp>
        <p:nvSpPr>
          <p:cNvPr id="34" name="Freeform 5">
            <a:extLst>
              <a:ext uri="{FF2B5EF4-FFF2-40B4-BE49-F238E27FC236}">
                <a16:creationId xmlns:a16="http://schemas.microsoft.com/office/drawing/2014/main" id="{F2DCC361-9985-49E0-B67F-C4D8249B2EEF}"/>
              </a:ext>
            </a:extLst>
          </p:cNvPr>
          <p:cNvSpPr>
            <a:spLocks/>
          </p:cNvSpPr>
          <p:nvPr/>
        </p:nvSpPr>
        <p:spPr bwMode="auto">
          <a:xfrm>
            <a:off x="5904425" y="4902722"/>
            <a:ext cx="224784" cy="173662"/>
          </a:xfrm>
          <a:custGeom>
            <a:avLst/>
            <a:gdLst>
              <a:gd name="T0" fmla="*/ 942 w 1174"/>
              <a:gd name="T1" fmla="*/ 0 h 907"/>
              <a:gd name="T2" fmla="*/ 495 w 1174"/>
              <a:gd name="T3" fmla="*/ 445 h 907"/>
              <a:gd name="T4" fmla="*/ 231 w 1174"/>
              <a:gd name="T5" fmla="*/ 182 h 907"/>
              <a:gd name="T6" fmla="*/ 0 w 1174"/>
              <a:gd name="T7" fmla="*/ 413 h 907"/>
              <a:gd name="T8" fmla="*/ 495 w 1174"/>
              <a:gd name="T9" fmla="*/ 907 h 907"/>
              <a:gd name="T10" fmla="*/ 1174 w 1174"/>
              <a:gd name="T11" fmla="*/ 231 h 907"/>
              <a:gd name="T12" fmla="*/ 942 w 1174"/>
              <a:gd name="T13" fmla="*/ 0 h 907"/>
            </a:gdLst>
            <a:ahLst/>
            <a:cxnLst>
              <a:cxn ang="0">
                <a:pos x="T0" y="T1"/>
              </a:cxn>
              <a:cxn ang="0">
                <a:pos x="T2" y="T3"/>
              </a:cxn>
              <a:cxn ang="0">
                <a:pos x="T4" y="T5"/>
              </a:cxn>
              <a:cxn ang="0">
                <a:pos x="T6" y="T7"/>
              </a:cxn>
              <a:cxn ang="0">
                <a:pos x="T8" y="T9"/>
              </a:cxn>
              <a:cxn ang="0">
                <a:pos x="T10" y="T11"/>
              </a:cxn>
              <a:cxn ang="0">
                <a:pos x="T12" y="T13"/>
              </a:cxn>
            </a:cxnLst>
            <a:rect l="0" t="0" r="r" b="b"/>
            <a:pathLst>
              <a:path w="1174" h="907">
                <a:moveTo>
                  <a:pt x="942" y="0"/>
                </a:moveTo>
                <a:lnTo>
                  <a:pt x="495" y="445"/>
                </a:lnTo>
                <a:lnTo>
                  <a:pt x="231" y="182"/>
                </a:lnTo>
                <a:lnTo>
                  <a:pt x="0" y="413"/>
                </a:lnTo>
                <a:lnTo>
                  <a:pt x="495" y="907"/>
                </a:lnTo>
                <a:lnTo>
                  <a:pt x="1174" y="231"/>
                </a:lnTo>
                <a:lnTo>
                  <a:pt x="942" y="0"/>
                </a:ln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ID" sz="1350"/>
          </a:p>
        </p:txBody>
      </p:sp>
      <p:sp>
        <p:nvSpPr>
          <p:cNvPr id="35" name="TextBox 34">
            <a:extLst>
              <a:ext uri="{FF2B5EF4-FFF2-40B4-BE49-F238E27FC236}">
                <a16:creationId xmlns:a16="http://schemas.microsoft.com/office/drawing/2014/main" id="{4993A9A1-9E15-4C59-B3D3-244CB8060393}"/>
              </a:ext>
            </a:extLst>
          </p:cNvPr>
          <p:cNvSpPr txBox="1"/>
          <p:nvPr/>
        </p:nvSpPr>
        <p:spPr>
          <a:xfrm>
            <a:off x="6220854" y="4862691"/>
            <a:ext cx="1591550" cy="277897"/>
          </a:xfrm>
          <a:prstGeom prst="rect">
            <a:avLst/>
          </a:prstGeom>
          <a:noFill/>
        </p:spPr>
        <p:txBody>
          <a:bodyPr wrap="square" rtlCol="0">
            <a:spAutoFit/>
          </a:bodyPr>
          <a:lstStyle/>
          <a:p>
            <a:pPr>
              <a:lnSpc>
                <a:spcPct val="150000"/>
              </a:lnSpc>
            </a:pPr>
            <a:r>
              <a:rPr lang="en-US" sz="900" dirty="0"/>
              <a:t>Possession of my entire</a:t>
            </a:r>
          </a:p>
        </p:txBody>
      </p:sp>
      <p:sp>
        <p:nvSpPr>
          <p:cNvPr id="36" name="Freeform 5">
            <a:extLst>
              <a:ext uri="{FF2B5EF4-FFF2-40B4-BE49-F238E27FC236}">
                <a16:creationId xmlns:a16="http://schemas.microsoft.com/office/drawing/2014/main" id="{4545EC99-BD60-4B88-8B52-09358F7E7778}"/>
              </a:ext>
            </a:extLst>
          </p:cNvPr>
          <p:cNvSpPr>
            <a:spLocks/>
          </p:cNvSpPr>
          <p:nvPr/>
        </p:nvSpPr>
        <p:spPr bwMode="auto">
          <a:xfrm>
            <a:off x="5904425" y="4404965"/>
            <a:ext cx="224784" cy="173662"/>
          </a:xfrm>
          <a:custGeom>
            <a:avLst/>
            <a:gdLst>
              <a:gd name="T0" fmla="*/ 942 w 1174"/>
              <a:gd name="T1" fmla="*/ 0 h 907"/>
              <a:gd name="T2" fmla="*/ 495 w 1174"/>
              <a:gd name="T3" fmla="*/ 445 h 907"/>
              <a:gd name="T4" fmla="*/ 231 w 1174"/>
              <a:gd name="T5" fmla="*/ 182 h 907"/>
              <a:gd name="T6" fmla="*/ 0 w 1174"/>
              <a:gd name="T7" fmla="*/ 413 h 907"/>
              <a:gd name="T8" fmla="*/ 495 w 1174"/>
              <a:gd name="T9" fmla="*/ 907 h 907"/>
              <a:gd name="T10" fmla="*/ 1174 w 1174"/>
              <a:gd name="T11" fmla="*/ 231 h 907"/>
              <a:gd name="T12" fmla="*/ 942 w 1174"/>
              <a:gd name="T13" fmla="*/ 0 h 907"/>
            </a:gdLst>
            <a:ahLst/>
            <a:cxnLst>
              <a:cxn ang="0">
                <a:pos x="T0" y="T1"/>
              </a:cxn>
              <a:cxn ang="0">
                <a:pos x="T2" y="T3"/>
              </a:cxn>
              <a:cxn ang="0">
                <a:pos x="T4" y="T5"/>
              </a:cxn>
              <a:cxn ang="0">
                <a:pos x="T6" y="T7"/>
              </a:cxn>
              <a:cxn ang="0">
                <a:pos x="T8" y="T9"/>
              </a:cxn>
              <a:cxn ang="0">
                <a:pos x="T10" y="T11"/>
              </a:cxn>
              <a:cxn ang="0">
                <a:pos x="T12" y="T13"/>
              </a:cxn>
            </a:cxnLst>
            <a:rect l="0" t="0" r="r" b="b"/>
            <a:pathLst>
              <a:path w="1174" h="907">
                <a:moveTo>
                  <a:pt x="942" y="0"/>
                </a:moveTo>
                <a:lnTo>
                  <a:pt x="495" y="445"/>
                </a:lnTo>
                <a:lnTo>
                  <a:pt x="231" y="182"/>
                </a:lnTo>
                <a:lnTo>
                  <a:pt x="0" y="413"/>
                </a:lnTo>
                <a:lnTo>
                  <a:pt x="495" y="907"/>
                </a:lnTo>
                <a:lnTo>
                  <a:pt x="1174" y="231"/>
                </a:lnTo>
                <a:lnTo>
                  <a:pt x="942" y="0"/>
                </a:ln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ID" sz="1350"/>
          </a:p>
        </p:txBody>
      </p:sp>
      <p:sp>
        <p:nvSpPr>
          <p:cNvPr id="37" name="TextBox 36">
            <a:extLst>
              <a:ext uri="{FF2B5EF4-FFF2-40B4-BE49-F238E27FC236}">
                <a16:creationId xmlns:a16="http://schemas.microsoft.com/office/drawing/2014/main" id="{E5F710FA-CD96-4E0D-B8E8-43F2103AF468}"/>
              </a:ext>
            </a:extLst>
          </p:cNvPr>
          <p:cNvSpPr txBox="1"/>
          <p:nvPr/>
        </p:nvSpPr>
        <p:spPr>
          <a:xfrm>
            <a:off x="6220853" y="4303984"/>
            <a:ext cx="1667037" cy="485646"/>
          </a:xfrm>
          <a:prstGeom prst="rect">
            <a:avLst/>
          </a:prstGeom>
          <a:noFill/>
        </p:spPr>
        <p:txBody>
          <a:bodyPr wrap="square" rtlCol="0">
            <a:spAutoFit/>
          </a:bodyPr>
          <a:lstStyle/>
          <a:p>
            <a:pPr>
              <a:lnSpc>
                <a:spcPct val="150000"/>
              </a:lnSpc>
            </a:pPr>
            <a:r>
              <a:rPr lang="en-US" sz="900" dirty="0"/>
              <a:t>A wonderful serenity taken entire soul, like these</a:t>
            </a:r>
          </a:p>
        </p:txBody>
      </p:sp>
      <p:sp>
        <p:nvSpPr>
          <p:cNvPr id="38" name="Rectangle: Rounded Corners 37">
            <a:extLst>
              <a:ext uri="{FF2B5EF4-FFF2-40B4-BE49-F238E27FC236}">
                <a16:creationId xmlns:a16="http://schemas.microsoft.com/office/drawing/2014/main" id="{1B7BEE90-45DA-4887-BB71-C3269C0389A8}"/>
              </a:ext>
            </a:extLst>
          </p:cNvPr>
          <p:cNvSpPr/>
          <p:nvPr/>
        </p:nvSpPr>
        <p:spPr>
          <a:xfrm>
            <a:off x="6401215" y="3556821"/>
            <a:ext cx="914399" cy="457200"/>
          </a:xfrm>
          <a:prstGeom prst="roundRect">
            <a:avLst>
              <a:gd name="adj" fmla="val 50000"/>
            </a:avLst>
          </a:pr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39" name="TextBox 38">
            <a:extLst>
              <a:ext uri="{FF2B5EF4-FFF2-40B4-BE49-F238E27FC236}">
                <a16:creationId xmlns:a16="http://schemas.microsoft.com/office/drawing/2014/main" id="{F2D4957F-0048-4809-AAC5-00729669AE15}"/>
              </a:ext>
            </a:extLst>
          </p:cNvPr>
          <p:cNvSpPr txBox="1"/>
          <p:nvPr/>
        </p:nvSpPr>
        <p:spPr>
          <a:xfrm>
            <a:off x="6515929" y="3675776"/>
            <a:ext cx="684972" cy="219291"/>
          </a:xfrm>
          <a:prstGeom prst="rect">
            <a:avLst/>
          </a:prstGeom>
          <a:noFill/>
        </p:spPr>
        <p:txBody>
          <a:bodyPr wrap="square" rtlCol="0" anchor="ctr">
            <a:spAutoFit/>
          </a:bodyPr>
          <a:lstStyle/>
          <a:p>
            <a:pPr algn="ctr"/>
            <a:r>
              <a:rPr lang="en-US" sz="825" dirty="0">
                <a:solidFill>
                  <a:schemeClr val="bg2"/>
                </a:solidFill>
              </a:rPr>
              <a:t>Details</a:t>
            </a:r>
            <a:endParaRPr lang="en-ID" sz="825" dirty="0">
              <a:solidFill>
                <a:schemeClr val="bg2"/>
              </a:solidFill>
            </a:endParaRPr>
          </a:p>
        </p:txBody>
      </p:sp>
      <p:sp>
        <p:nvSpPr>
          <p:cNvPr id="40" name="Freeform: Shape 39">
            <a:extLst>
              <a:ext uri="{FF2B5EF4-FFF2-40B4-BE49-F238E27FC236}">
                <a16:creationId xmlns:a16="http://schemas.microsoft.com/office/drawing/2014/main" id="{C8EAE9D1-024B-4E7B-A3C3-CF3D9FADDDC7}"/>
              </a:ext>
            </a:extLst>
          </p:cNvPr>
          <p:cNvSpPr>
            <a:spLocks noChangeAspect="1"/>
          </p:cNvSpPr>
          <p:nvPr/>
        </p:nvSpPr>
        <p:spPr>
          <a:xfrm rot="2700000" flipH="1">
            <a:off x="1329017" y="4378639"/>
            <a:ext cx="226314" cy="226313"/>
          </a:xfrm>
          <a:custGeom>
            <a:avLst/>
            <a:gdLst>
              <a:gd name="connsiteX0" fmla="*/ 332056 w 332056"/>
              <a:gd name="connsiteY0" fmla="*/ 119357 h 332055"/>
              <a:gd name="connsiteX1" fmla="*/ 212698 w 332056"/>
              <a:gd name="connsiteY1" fmla="*/ 119357 h 332055"/>
              <a:gd name="connsiteX2" fmla="*/ 212698 w 332056"/>
              <a:gd name="connsiteY2" fmla="*/ 0 h 332055"/>
              <a:gd name="connsiteX3" fmla="*/ 119358 w 332056"/>
              <a:gd name="connsiteY3" fmla="*/ 0 h 332055"/>
              <a:gd name="connsiteX4" fmla="*/ 119358 w 332056"/>
              <a:gd name="connsiteY4" fmla="*/ 119357 h 332055"/>
              <a:gd name="connsiteX5" fmla="*/ 0 w 332056"/>
              <a:gd name="connsiteY5" fmla="*/ 119357 h 332055"/>
              <a:gd name="connsiteX6" fmla="*/ 0 w 332056"/>
              <a:gd name="connsiteY6" fmla="*/ 212698 h 332055"/>
              <a:gd name="connsiteX7" fmla="*/ 119358 w 332056"/>
              <a:gd name="connsiteY7" fmla="*/ 212698 h 332055"/>
              <a:gd name="connsiteX8" fmla="*/ 119358 w 332056"/>
              <a:gd name="connsiteY8" fmla="*/ 332055 h 332055"/>
              <a:gd name="connsiteX9" fmla="*/ 212698 w 332056"/>
              <a:gd name="connsiteY9" fmla="*/ 332055 h 332055"/>
              <a:gd name="connsiteX10" fmla="*/ 212698 w 332056"/>
              <a:gd name="connsiteY10" fmla="*/ 212698 h 332055"/>
              <a:gd name="connsiteX11" fmla="*/ 332056 w 332056"/>
              <a:gd name="connsiteY11" fmla="*/ 212698 h 3320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32056" h="332055">
                <a:moveTo>
                  <a:pt x="332056" y="119357"/>
                </a:moveTo>
                <a:lnTo>
                  <a:pt x="212698" y="119357"/>
                </a:lnTo>
                <a:lnTo>
                  <a:pt x="212698" y="0"/>
                </a:lnTo>
                <a:lnTo>
                  <a:pt x="119358" y="0"/>
                </a:lnTo>
                <a:lnTo>
                  <a:pt x="119358" y="119357"/>
                </a:lnTo>
                <a:lnTo>
                  <a:pt x="0" y="119357"/>
                </a:lnTo>
                <a:lnTo>
                  <a:pt x="0" y="212698"/>
                </a:lnTo>
                <a:lnTo>
                  <a:pt x="119358" y="212698"/>
                </a:lnTo>
                <a:lnTo>
                  <a:pt x="119358" y="332055"/>
                </a:lnTo>
                <a:lnTo>
                  <a:pt x="212698" y="332055"/>
                </a:lnTo>
                <a:lnTo>
                  <a:pt x="212698" y="212698"/>
                </a:lnTo>
                <a:lnTo>
                  <a:pt x="332056" y="212698"/>
                </a:lnTo>
                <a:close/>
              </a:path>
            </a:pathLst>
          </a:cu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41" name="Freeform: Shape 40">
            <a:extLst>
              <a:ext uri="{FF2B5EF4-FFF2-40B4-BE49-F238E27FC236}">
                <a16:creationId xmlns:a16="http://schemas.microsoft.com/office/drawing/2014/main" id="{21BBF75D-1B5F-4353-A3A8-B4C45DC583C2}"/>
              </a:ext>
            </a:extLst>
          </p:cNvPr>
          <p:cNvSpPr>
            <a:spLocks noChangeAspect="1"/>
          </p:cNvSpPr>
          <p:nvPr/>
        </p:nvSpPr>
        <p:spPr>
          <a:xfrm rot="2700000" flipH="1">
            <a:off x="1329017" y="4876396"/>
            <a:ext cx="226314" cy="226313"/>
          </a:xfrm>
          <a:custGeom>
            <a:avLst/>
            <a:gdLst>
              <a:gd name="connsiteX0" fmla="*/ 332056 w 332056"/>
              <a:gd name="connsiteY0" fmla="*/ 119357 h 332055"/>
              <a:gd name="connsiteX1" fmla="*/ 212698 w 332056"/>
              <a:gd name="connsiteY1" fmla="*/ 119357 h 332055"/>
              <a:gd name="connsiteX2" fmla="*/ 212698 w 332056"/>
              <a:gd name="connsiteY2" fmla="*/ 0 h 332055"/>
              <a:gd name="connsiteX3" fmla="*/ 119358 w 332056"/>
              <a:gd name="connsiteY3" fmla="*/ 0 h 332055"/>
              <a:gd name="connsiteX4" fmla="*/ 119358 w 332056"/>
              <a:gd name="connsiteY4" fmla="*/ 119357 h 332055"/>
              <a:gd name="connsiteX5" fmla="*/ 0 w 332056"/>
              <a:gd name="connsiteY5" fmla="*/ 119357 h 332055"/>
              <a:gd name="connsiteX6" fmla="*/ 0 w 332056"/>
              <a:gd name="connsiteY6" fmla="*/ 212698 h 332055"/>
              <a:gd name="connsiteX7" fmla="*/ 119358 w 332056"/>
              <a:gd name="connsiteY7" fmla="*/ 212698 h 332055"/>
              <a:gd name="connsiteX8" fmla="*/ 119358 w 332056"/>
              <a:gd name="connsiteY8" fmla="*/ 332055 h 332055"/>
              <a:gd name="connsiteX9" fmla="*/ 212698 w 332056"/>
              <a:gd name="connsiteY9" fmla="*/ 332055 h 332055"/>
              <a:gd name="connsiteX10" fmla="*/ 212698 w 332056"/>
              <a:gd name="connsiteY10" fmla="*/ 212698 h 332055"/>
              <a:gd name="connsiteX11" fmla="*/ 332056 w 332056"/>
              <a:gd name="connsiteY11" fmla="*/ 212698 h 3320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32056" h="332055">
                <a:moveTo>
                  <a:pt x="332056" y="119357"/>
                </a:moveTo>
                <a:lnTo>
                  <a:pt x="212698" y="119357"/>
                </a:lnTo>
                <a:lnTo>
                  <a:pt x="212698" y="0"/>
                </a:lnTo>
                <a:lnTo>
                  <a:pt x="119358" y="0"/>
                </a:lnTo>
                <a:lnTo>
                  <a:pt x="119358" y="119357"/>
                </a:lnTo>
                <a:lnTo>
                  <a:pt x="0" y="119357"/>
                </a:lnTo>
                <a:lnTo>
                  <a:pt x="0" y="212698"/>
                </a:lnTo>
                <a:lnTo>
                  <a:pt x="119358" y="212698"/>
                </a:lnTo>
                <a:lnTo>
                  <a:pt x="119358" y="332055"/>
                </a:lnTo>
                <a:lnTo>
                  <a:pt x="212698" y="332055"/>
                </a:lnTo>
                <a:lnTo>
                  <a:pt x="212698" y="212698"/>
                </a:lnTo>
                <a:lnTo>
                  <a:pt x="332056" y="212698"/>
                </a:lnTo>
                <a:close/>
              </a:path>
            </a:pathLst>
          </a:cu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42" name="Freeform: Shape 41">
            <a:extLst>
              <a:ext uri="{FF2B5EF4-FFF2-40B4-BE49-F238E27FC236}">
                <a16:creationId xmlns:a16="http://schemas.microsoft.com/office/drawing/2014/main" id="{9CC08763-177D-41E8-AEDF-8C647F36ACCC}"/>
              </a:ext>
            </a:extLst>
          </p:cNvPr>
          <p:cNvSpPr>
            <a:spLocks noChangeAspect="1"/>
          </p:cNvSpPr>
          <p:nvPr/>
        </p:nvSpPr>
        <p:spPr>
          <a:xfrm rot="2700000" flipH="1">
            <a:off x="3608165" y="4876396"/>
            <a:ext cx="226314" cy="226313"/>
          </a:xfrm>
          <a:custGeom>
            <a:avLst/>
            <a:gdLst>
              <a:gd name="connsiteX0" fmla="*/ 332056 w 332056"/>
              <a:gd name="connsiteY0" fmla="*/ 119357 h 332055"/>
              <a:gd name="connsiteX1" fmla="*/ 212698 w 332056"/>
              <a:gd name="connsiteY1" fmla="*/ 119357 h 332055"/>
              <a:gd name="connsiteX2" fmla="*/ 212698 w 332056"/>
              <a:gd name="connsiteY2" fmla="*/ 0 h 332055"/>
              <a:gd name="connsiteX3" fmla="*/ 119358 w 332056"/>
              <a:gd name="connsiteY3" fmla="*/ 0 h 332055"/>
              <a:gd name="connsiteX4" fmla="*/ 119358 w 332056"/>
              <a:gd name="connsiteY4" fmla="*/ 119357 h 332055"/>
              <a:gd name="connsiteX5" fmla="*/ 0 w 332056"/>
              <a:gd name="connsiteY5" fmla="*/ 119357 h 332055"/>
              <a:gd name="connsiteX6" fmla="*/ 0 w 332056"/>
              <a:gd name="connsiteY6" fmla="*/ 212698 h 332055"/>
              <a:gd name="connsiteX7" fmla="*/ 119358 w 332056"/>
              <a:gd name="connsiteY7" fmla="*/ 212698 h 332055"/>
              <a:gd name="connsiteX8" fmla="*/ 119358 w 332056"/>
              <a:gd name="connsiteY8" fmla="*/ 332055 h 332055"/>
              <a:gd name="connsiteX9" fmla="*/ 212698 w 332056"/>
              <a:gd name="connsiteY9" fmla="*/ 332055 h 332055"/>
              <a:gd name="connsiteX10" fmla="*/ 212698 w 332056"/>
              <a:gd name="connsiteY10" fmla="*/ 212698 h 332055"/>
              <a:gd name="connsiteX11" fmla="*/ 332056 w 332056"/>
              <a:gd name="connsiteY11" fmla="*/ 212698 h 3320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32056" h="332055">
                <a:moveTo>
                  <a:pt x="332056" y="119357"/>
                </a:moveTo>
                <a:lnTo>
                  <a:pt x="212698" y="119357"/>
                </a:lnTo>
                <a:lnTo>
                  <a:pt x="212698" y="0"/>
                </a:lnTo>
                <a:lnTo>
                  <a:pt x="119358" y="0"/>
                </a:lnTo>
                <a:lnTo>
                  <a:pt x="119358" y="119357"/>
                </a:lnTo>
                <a:lnTo>
                  <a:pt x="0" y="119357"/>
                </a:lnTo>
                <a:lnTo>
                  <a:pt x="0" y="212698"/>
                </a:lnTo>
                <a:lnTo>
                  <a:pt x="119358" y="212698"/>
                </a:lnTo>
                <a:lnTo>
                  <a:pt x="119358" y="332055"/>
                </a:lnTo>
                <a:lnTo>
                  <a:pt x="212698" y="332055"/>
                </a:lnTo>
                <a:lnTo>
                  <a:pt x="212698" y="212698"/>
                </a:lnTo>
                <a:lnTo>
                  <a:pt x="332056" y="212698"/>
                </a:lnTo>
                <a:close/>
              </a:path>
            </a:pathLst>
          </a:cu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grpSp>
        <p:nvGrpSpPr>
          <p:cNvPr id="44" name="Group 43">
            <a:extLst>
              <a:ext uri="{FF2B5EF4-FFF2-40B4-BE49-F238E27FC236}">
                <a16:creationId xmlns:a16="http://schemas.microsoft.com/office/drawing/2014/main" id="{287F0168-651F-46F1-8758-09F3588C801F}"/>
              </a:ext>
            </a:extLst>
          </p:cNvPr>
          <p:cNvGrpSpPr/>
          <p:nvPr/>
        </p:nvGrpSpPr>
        <p:grpSpPr>
          <a:xfrm>
            <a:off x="1" y="0"/>
            <a:ext cx="914216" cy="412685"/>
            <a:chOff x="1" y="1"/>
            <a:chExt cx="1218955" cy="550246"/>
          </a:xfrm>
        </p:grpSpPr>
        <p:sp>
          <p:nvSpPr>
            <p:cNvPr id="45" name="Rounded Rectangle 11">
              <a:extLst>
                <a:ext uri="{FF2B5EF4-FFF2-40B4-BE49-F238E27FC236}">
                  <a16:creationId xmlns:a16="http://schemas.microsoft.com/office/drawing/2014/main" id="{E49B1CE5-96D2-4B48-B35A-F1C916D72F15}"/>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46" name="Graphic 7">
              <a:extLst>
                <a:ext uri="{FF2B5EF4-FFF2-40B4-BE49-F238E27FC236}">
                  <a16:creationId xmlns:a16="http://schemas.microsoft.com/office/drawing/2014/main" id="{43DB8245-D9A6-41A1-9E39-236049014125}"/>
                </a:ext>
              </a:extLst>
            </p:cNvPr>
            <p:cNvGrpSpPr/>
            <p:nvPr/>
          </p:nvGrpSpPr>
          <p:grpSpPr>
            <a:xfrm>
              <a:off x="241838" y="195399"/>
              <a:ext cx="718493" cy="145203"/>
              <a:chOff x="4810125" y="3167062"/>
              <a:chExt cx="2573940" cy="520177"/>
            </a:xfrm>
            <a:solidFill>
              <a:schemeClr val="bg2"/>
            </a:solidFill>
          </p:grpSpPr>
          <p:sp>
            <p:nvSpPr>
              <p:cNvPr id="48" name="Freeform: Shape 47">
                <a:extLst>
                  <a:ext uri="{FF2B5EF4-FFF2-40B4-BE49-F238E27FC236}">
                    <a16:creationId xmlns:a16="http://schemas.microsoft.com/office/drawing/2014/main" id="{F9EA794D-8E69-4850-A666-6DF0305051D3}"/>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49" name="Freeform: Shape 48">
                <a:extLst>
                  <a:ext uri="{FF2B5EF4-FFF2-40B4-BE49-F238E27FC236}">
                    <a16:creationId xmlns:a16="http://schemas.microsoft.com/office/drawing/2014/main" id="{7214ABBB-9FC8-431F-A842-C1E5B6D2224D}"/>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51" name="Freeform: Shape 50">
                <a:extLst>
                  <a:ext uri="{FF2B5EF4-FFF2-40B4-BE49-F238E27FC236}">
                    <a16:creationId xmlns:a16="http://schemas.microsoft.com/office/drawing/2014/main" id="{DB752258-7BD8-43DF-9834-EC4A7A1983D1}"/>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52" name="Freeform: Shape 51">
                <a:extLst>
                  <a:ext uri="{FF2B5EF4-FFF2-40B4-BE49-F238E27FC236}">
                    <a16:creationId xmlns:a16="http://schemas.microsoft.com/office/drawing/2014/main" id="{30A6F00C-0562-4C74-AD79-9489D69636BB}"/>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53" name="Freeform: Shape 52">
                <a:extLst>
                  <a:ext uri="{FF2B5EF4-FFF2-40B4-BE49-F238E27FC236}">
                    <a16:creationId xmlns:a16="http://schemas.microsoft.com/office/drawing/2014/main" id="{B28CBE9C-5EA4-45DC-8B11-D294779204F2}"/>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54" name="Freeform: Shape 53">
                <a:extLst>
                  <a:ext uri="{FF2B5EF4-FFF2-40B4-BE49-F238E27FC236}">
                    <a16:creationId xmlns:a16="http://schemas.microsoft.com/office/drawing/2014/main" id="{BB5652FE-AEAA-42B0-B069-C3B40E264B59}"/>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55" name="Rectangle: Rounded Corners 54">
            <a:extLst>
              <a:ext uri="{FF2B5EF4-FFF2-40B4-BE49-F238E27FC236}">
                <a16:creationId xmlns:a16="http://schemas.microsoft.com/office/drawing/2014/main" id="{B72AB789-BB98-4258-BFF8-06685E727F7F}"/>
              </a:ext>
            </a:extLst>
          </p:cNvPr>
          <p:cNvSpPr/>
          <p:nvPr/>
        </p:nvSpPr>
        <p:spPr>
          <a:xfrm rot="16200000" flipH="1">
            <a:off x="794319" y="177115"/>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1438061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4"/>
                                        </p:tgtEl>
                                        <p:attrNameLst>
                                          <p:attrName>style.visibility</p:attrName>
                                        </p:attrNameLst>
                                      </p:cBhvr>
                                      <p:to>
                                        <p:strVal val="visible"/>
                                      </p:to>
                                    </p:set>
                                    <p:animEffect transition="in" filter="wipe(left)">
                                      <p:cBhvr>
                                        <p:cTn id="7" dur="500"/>
                                        <p:tgtEl>
                                          <p:spTgt spid="44"/>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55"/>
                                        </p:tgtEl>
                                        <p:attrNameLst>
                                          <p:attrName>style.visibility</p:attrName>
                                        </p:attrNameLst>
                                      </p:cBhvr>
                                      <p:to>
                                        <p:strVal val="visible"/>
                                      </p:to>
                                    </p:set>
                                    <p:animEffect transition="in" filter="wipe(up)">
                                      <p:cBhvr>
                                        <p:cTn id="11" dur="500"/>
                                        <p:tgtEl>
                                          <p:spTgt spid="55"/>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47"/>
                                        </p:tgtEl>
                                        <p:attrNameLst>
                                          <p:attrName>style.visibility</p:attrName>
                                        </p:attrNameLst>
                                      </p:cBhvr>
                                      <p:to>
                                        <p:strVal val="visible"/>
                                      </p:to>
                                    </p:set>
                                    <p:animEffect transition="in" filter="wipe(left)">
                                      <p:cBhvr>
                                        <p:cTn id="15" dur="500"/>
                                        <p:tgtEl>
                                          <p:spTgt spid="47"/>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500"/>
                                        <p:tgtEl>
                                          <p:spTgt spid="12"/>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2"/>
                                        </p:tgtEl>
                                        <p:attrNameLst>
                                          <p:attrName>style.visibility</p:attrName>
                                        </p:attrNameLst>
                                      </p:cBhvr>
                                      <p:to>
                                        <p:strVal val="visible"/>
                                      </p:to>
                                    </p:set>
                                    <p:animEffect transition="in" filter="wipe(left)">
                                      <p:cBhvr>
                                        <p:cTn id="23" dur="500"/>
                                        <p:tgtEl>
                                          <p:spTgt spid="22"/>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13"/>
                                        </p:tgtEl>
                                        <p:attrNameLst>
                                          <p:attrName>style.visibility</p:attrName>
                                        </p:attrNameLst>
                                      </p:cBhvr>
                                      <p:to>
                                        <p:strVal val="visible"/>
                                      </p:to>
                                    </p:set>
                                    <p:animEffect transition="in" filter="wipe(left)">
                                      <p:cBhvr>
                                        <p:cTn id="26" dur="500"/>
                                        <p:tgtEl>
                                          <p:spTgt spid="13"/>
                                        </p:tgtEl>
                                      </p:cBhvr>
                                    </p:animEffect>
                                  </p:childTnLst>
                                </p:cTn>
                              </p:par>
                              <p:par>
                                <p:cTn id="27" presetID="22" presetClass="entr" presetSubtype="8" fill="hold" grpId="0" nodeType="withEffect">
                                  <p:stCondLst>
                                    <p:cond delay="0"/>
                                  </p:stCondLst>
                                  <p:childTnLst>
                                    <p:set>
                                      <p:cBhvr>
                                        <p:cTn id="28" dur="1" fill="hold">
                                          <p:stCondLst>
                                            <p:cond delay="0"/>
                                          </p:stCondLst>
                                        </p:cTn>
                                        <p:tgtEl>
                                          <p:spTgt spid="30"/>
                                        </p:tgtEl>
                                        <p:attrNameLst>
                                          <p:attrName>style.visibility</p:attrName>
                                        </p:attrNameLst>
                                      </p:cBhvr>
                                      <p:to>
                                        <p:strVal val="visible"/>
                                      </p:to>
                                    </p:set>
                                    <p:animEffect transition="in" filter="wipe(left)">
                                      <p:cBhvr>
                                        <p:cTn id="29" dur="500"/>
                                        <p:tgtEl>
                                          <p:spTgt spid="30"/>
                                        </p:tgtEl>
                                      </p:cBhvr>
                                    </p:animEffect>
                                  </p:childTnLst>
                                </p:cTn>
                              </p:par>
                            </p:childTnLst>
                          </p:cTn>
                        </p:par>
                        <p:par>
                          <p:cTn id="30" fill="hold">
                            <p:stCondLst>
                              <p:cond delay="2500"/>
                            </p:stCondLst>
                            <p:childTnLst>
                              <p:par>
                                <p:cTn id="31" presetID="22" presetClass="entr" presetSubtype="8" fill="hold" nodeType="afterEffect">
                                  <p:stCondLst>
                                    <p:cond delay="0"/>
                                  </p:stCondLst>
                                  <p:childTnLst>
                                    <p:set>
                                      <p:cBhvr>
                                        <p:cTn id="32" dur="1" fill="hold">
                                          <p:stCondLst>
                                            <p:cond delay="0"/>
                                          </p:stCondLst>
                                        </p:cTn>
                                        <p:tgtEl>
                                          <p:spTgt spid="23"/>
                                        </p:tgtEl>
                                        <p:attrNameLst>
                                          <p:attrName>style.visibility</p:attrName>
                                        </p:attrNameLst>
                                      </p:cBhvr>
                                      <p:to>
                                        <p:strVal val="visible"/>
                                      </p:to>
                                    </p:set>
                                    <p:animEffect transition="in" filter="wipe(left)">
                                      <p:cBhvr>
                                        <p:cTn id="33" dur="500"/>
                                        <p:tgtEl>
                                          <p:spTgt spid="23"/>
                                        </p:tgtEl>
                                      </p:cBhvr>
                                    </p:animEffect>
                                  </p:childTnLst>
                                </p:cTn>
                              </p:par>
                              <p:par>
                                <p:cTn id="34" presetID="22" presetClass="entr" presetSubtype="8" fill="hold" nodeType="withEffect">
                                  <p:stCondLst>
                                    <p:cond delay="0"/>
                                  </p:stCondLst>
                                  <p:childTnLst>
                                    <p:set>
                                      <p:cBhvr>
                                        <p:cTn id="35" dur="1" fill="hold">
                                          <p:stCondLst>
                                            <p:cond delay="0"/>
                                          </p:stCondLst>
                                        </p:cTn>
                                        <p:tgtEl>
                                          <p:spTgt spid="14"/>
                                        </p:tgtEl>
                                        <p:attrNameLst>
                                          <p:attrName>style.visibility</p:attrName>
                                        </p:attrNameLst>
                                      </p:cBhvr>
                                      <p:to>
                                        <p:strVal val="visible"/>
                                      </p:to>
                                    </p:set>
                                    <p:animEffect transition="in" filter="wipe(left)">
                                      <p:cBhvr>
                                        <p:cTn id="36" dur="500"/>
                                        <p:tgtEl>
                                          <p:spTgt spid="14"/>
                                        </p:tgtEl>
                                      </p:cBhvr>
                                    </p:animEffect>
                                  </p:childTnLst>
                                </p:cTn>
                              </p:par>
                              <p:par>
                                <p:cTn id="37" presetID="22" presetClass="entr" presetSubtype="8" fill="hold" nodeType="withEffect">
                                  <p:stCondLst>
                                    <p:cond delay="0"/>
                                  </p:stCondLst>
                                  <p:childTnLst>
                                    <p:set>
                                      <p:cBhvr>
                                        <p:cTn id="38" dur="1" fill="hold">
                                          <p:stCondLst>
                                            <p:cond delay="0"/>
                                          </p:stCondLst>
                                        </p:cTn>
                                        <p:tgtEl>
                                          <p:spTgt spid="31"/>
                                        </p:tgtEl>
                                        <p:attrNameLst>
                                          <p:attrName>style.visibility</p:attrName>
                                        </p:attrNameLst>
                                      </p:cBhvr>
                                      <p:to>
                                        <p:strVal val="visible"/>
                                      </p:to>
                                    </p:set>
                                    <p:animEffect transition="in" filter="wipe(left)">
                                      <p:cBhvr>
                                        <p:cTn id="39" dur="500"/>
                                        <p:tgtEl>
                                          <p:spTgt spid="31"/>
                                        </p:tgtEl>
                                      </p:cBhvr>
                                    </p:animEffect>
                                  </p:childTnLst>
                                </p:cTn>
                              </p:par>
                            </p:childTnLst>
                          </p:cTn>
                        </p:par>
                        <p:par>
                          <p:cTn id="40" fill="hold">
                            <p:stCondLst>
                              <p:cond delay="3000"/>
                            </p:stCondLst>
                            <p:childTnLst>
                              <p:par>
                                <p:cTn id="41" presetID="22" presetClass="entr" presetSubtype="8" fill="hold" grpId="0" nodeType="afterEffect">
                                  <p:stCondLst>
                                    <p:cond delay="0"/>
                                  </p:stCondLst>
                                  <p:childTnLst>
                                    <p:set>
                                      <p:cBhvr>
                                        <p:cTn id="42" dur="1" fill="hold">
                                          <p:stCondLst>
                                            <p:cond delay="0"/>
                                          </p:stCondLst>
                                        </p:cTn>
                                        <p:tgtEl>
                                          <p:spTgt spid="28"/>
                                        </p:tgtEl>
                                        <p:attrNameLst>
                                          <p:attrName>style.visibility</p:attrName>
                                        </p:attrNameLst>
                                      </p:cBhvr>
                                      <p:to>
                                        <p:strVal val="visible"/>
                                      </p:to>
                                    </p:set>
                                    <p:animEffect transition="in" filter="wipe(left)">
                                      <p:cBhvr>
                                        <p:cTn id="43" dur="500"/>
                                        <p:tgtEl>
                                          <p:spTgt spid="28"/>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20"/>
                                        </p:tgtEl>
                                        <p:attrNameLst>
                                          <p:attrName>style.visibility</p:attrName>
                                        </p:attrNameLst>
                                      </p:cBhvr>
                                      <p:to>
                                        <p:strVal val="visible"/>
                                      </p:to>
                                    </p:set>
                                    <p:animEffect transition="in" filter="wipe(left)">
                                      <p:cBhvr>
                                        <p:cTn id="46" dur="500"/>
                                        <p:tgtEl>
                                          <p:spTgt spid="20"/>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38"/>
                                        </p:tgtEl>
                                        <p:attrNameLst>
                                          <p:attrName>style.visibility</p:attrName>
                                        </p:attrNameLst>
                                      </p:cBhvr>
                                      <p:to>
                                        <p:strVal val="visible"/>
                                      </p:to>
                                    </p:set>
                                    <p:animEffect transition="in" filter="wipe(left)">
                                      <p:cBhvr>
                                        <p:cTn id="49" dur="500"/>
                                        <p:tgtEl>
                                          <p:spTgt spid="38"/>
                                        </p:tgtEl>
                                      </p:cBhvr>
                                    </p:animEffect>
                                  </p:childTnLst>
                                </p:cTn>
                              </p:par>
                            </p:childTnLst>
                          </p:cTn>
                        </p:par>
                        <p:par>
                          <p:cTn id="50" fill="hold">
                            <p:stCondLst>
                              <p:cond delay="3500"/>
                            </p:stCondLst>
                            <p:childTnLst>
                              <p:par>
                                <p:cTn id="51" presetID="22" presetClass="entr" presetSubtype="8" fill="hold" grpId="0" nodeType="afterEffect">
                                  <p:stCondLst>
                                    <p:cond delay="0"/>
                                  </p:stCondLst>
                                  <p:childTnLst>
                                    <p:set>
                                      <p:cBhvr>
                                        <p:cTn id="52" dur="1" fill="hold">
                                          <p:stCondLst>
                                            <p:cond delay="0"/>
                                          </p:stCondLst>
                                        </p:cTn>
                                        <p:tgtEl>
                                          <p:spTgt spid="29"/>
                                        </p:tgtEl>
                                        <p:attrNameLst>
                                          <p:attrName>style.visibility</p:attrName>
                                        </p:attrNameLst>
                                      </p:cBhvr>
                                      <p:to>
                                        <p:strVal val="visible"/>
                                      </p:to>
                                    </p:set>
                                    <p:animEffect transition="in" filter="wipe(left)">
                                      <p:cBhvr>
                                        <p:cTn id="53" dur="500"/>
                                        <p:tgtEl>
                                          <p:spTgt spid="29"/>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21"/>
                                        </p:tgtEl>
                                        <p:attrNameLst>
                                          <p:attrName>style.visibility</p:attrName>
                                        </p:attrNameLst>
                                      </p:cBhvr>
                                      <p:to>
                                        <p:strVal val="visible"/>
                                      </p:to>
                                    </p:set>
                                    <p:animEffect transition="in" filter="wipe(left)">
                                      <p:cBhvr>
                                        <p:cTn id="56" dur="500"/>
                                        <p:tgtEl>
                                          <p:spTgt spid="21"/>
                                        </p:tgtEl>
                                      </p:cBhvr>
                                    </p:animEffect>
                                  </p:childTnLst>
                                </p:cTn>
                              </p:par>
                              <p:par>
                                <p:cTn id="57" presetID="22" presetClass="entr" presetSubtype="8" fill="hold" grpId="0" nodeType="withEffect">
                                  <p:stCondLst>
                                    <p:cond delay="0"/>
                                  </p:stCondLst>
                                  <p:childTnLst>
                                    <p:set>
                                      <p:cBhvr>
                                        <p:cTn id="58" dur="1" fill="hold">
                                          <p:stCondLst>
                                            <p:cond delay="0"/>
                                          </p:stCondLst>
                                        </p:cTn>
                                        <p:tgtEl>
                                          <p:spTgt spid="39"/>
                                        </p:tgtEl>
                                        <p:attrNameLst>
                                          <p:attrName>style.visibility</p:attrName>
                                        </p:attrNameLst>
                                      </p:cBhvr>
                                      <p:to>
                                        <p:strVal val="visible"/>
                                      </p:to>
                                    </p:set>
                                    <p:animEffect transition="in" filter="wipe(left)">
                                      <p:cBhvr>
                                        <p:cTn id="59" dur="500"/>
                                        <p:tgtEl>
                                          <p:spTgt spid="39"/>
                                        </p:tgtEl>
                                      </p:cBhvr>
                                    </p:animEffect>
                                  </p:childTnLst>
                                </p:cTn>
                              </p:par>
                            </p:childTnLst>
                          </p:cTn>
                        </p:par>
                        <p:par>
                          <p:cTn id="60" fill="hold">
                            <p:stCondLst>
                              <p:cond delay="4000"/>
                            </p:stCondLst>
                            <p:childTnLst>
                              <p:par>
                                <p:cTn id="61" presetID="53" presetClass="entr" presetSubtype="16" fill="hold" grpId="0" nodeType="afterEffect">
                                  <p:stCondLst>
                                    <p:cond delay="0"/>
                                  </p:stCondLst>
                                  <p:childTnLst>
                                    <p:set>
                                      <p:cBhvr>
                                        <p:cTn id="62" dur="1" fill="hold">
                                          <p:stCondLst>
                                            <p:cond delay="0"/>
                                          </p:stCondLst>
                                        </p:cTn>
                                        <p:tgtEl>
                                          <p:spTgt spid="40"/>
                                        </p:tgtEl>
                                        <p:attrNameLst>
                                          <p:attrName>style.visibility</p:attrName>
                                        </p:attrNameLst>
                                      </p:cBhvr>
                                      <p:to>
                                        <p:strVal val="visible"/>
                                      </p:to>
                                    </p:set>
                                    <p:anim calcmode="lin" valueType="num">
                                      <p:cBhvr>
                                        <p:cTn id="63" dur="500" fill="hold"/>
                                        <p:tgtEl>
                                          <p:spTgt spid="40"/>
                                        </p:tgtEl>
                                        <p:attrNameLst>
                                          <p:attrName>ppt_w</p:attrName>
                                        </p:attrNameLst>
                                      </p:cBhvr>
                                      <p:tavLst>
                                        <p:tav tm="0">
                                          <p:val>
                                            <p:fltVal val="0"/>
                                          </p:val>
                                        </p:tav>
                                        <p:tav tm="100000">
                                          <p:val>
                                            <p:strVal val="#ppt_w"/>
                                          </p:val>
                                        </p:tav>
                                      </p:tavLst>
                                    </p:anim>
                                    <p:anim calcmode="lin" valueType="num">
                                      <p:cBhvr>
                                        <p:cTn id="64" dur="500" fill="hold"/>
                                        <p:tgtEl>
                                          <p:spTgt spid="40"/>
                                        </p:tgtEl>
                                        <p:attrNameLst>
                                          <p:attrName>ppt_h</p:attrName>
                                        </p:attrNameLst>
                                      </p:cBhvr>
                                      <p:tavLst>
                                        <p:tav tm="0">
                                          <p:val>
                                            <p:fltVal val="0"/>
                                          </p:val>
                                        </p:tav>
                                        <p:tav tm="100000">
                                          <p:val>
                                            <p:strVal val="#ppt_h"/>
                                          </p:val>
                                        </p:tav>
                                      </p:tavLst>
                                    </p:anim>
                                    <p:animEffect transition="in" filter="fade">
                                      <p:cBhvr>
                                        <p:cTn id="65" dur="500"/>
                                        <p:tgtEl>
                                          <p:spTgt spid="40"/>
                                        </p:tgtEl>
                                      </p:cBhvr>
                                    </p:animEffect>
                                  </p:childTnLst>
                                </p:cTn>
                              </p:par>
                              <p:par>
                                <p:cTn id="66" presetID="53" presetClass="entr" presetSubtype="16" fill="hold" grpId="0" nodeType="withEffect">
                                  <p:stCondLst>
                                    <p:cond delay="0"/>
                                  </p:stCondLst>
                                  <p:childTnLst>
                                    <p:set>
                                      <p:cBhvr>
                                        <p:cTn id="67" dur="1" fill="hold">
                                          <p:stCondLst>
                                            <p:cond delay="0"/>
                                          </p:stCondLst>
                                        </p:cTn>
                                        <p:tgtEl>
                                          <p:spTgt spid="41"/>
                                        </p:tgtEl>
                                        <p:attrNameLst>
                                          <p:attrName>style.visibility</p:attrName>
                                        </p:attrNameLst>
                                      </p:cBhvr>
                                      <p:to>
                                        <p:strVal val="visible"/>
                                      </p:to>
                                    </p:set>
                                    <p:anim calcmode="lin" valueType="num">
                                      <p:cBhvr>
                                        <p:cTn id="68" dur="500" fill="hold"/>
                                        <p:tgtEl>
                                          <p:spTgt spid="41"/>
                                        </p:tgtEl>
                                        <p:attrNameLst>
                                          <p:attrName>ppt_w</p:attrName>
                                        </p:attrNameLst>
                                      </p:cBhvr>
                                      <p:tavLst>
                                        <p:tav tm="0">
                                          <p:val>
                                            <p:fltVal val="0"/>
                                          </p:val>
                                        </p:tav>
                                        <p:tav tm="100000">
                                          <p:val>
                                            <p:strVal val="#ppt_w"/>
                                          </p:val>
                                        </p:tav>
                                      </p:tavLst>
                                    </p:anim>
                                    <p:anim calcmode="lin" valueType="num">
                                      <p:cBhvr>
                                        <p:cTn id="69" dur="500" fill="hold"/>
                                        <p:tgtEl>
                                          <p:spTgt spid="41"/>
                                        </p:tgtEl>
                                        <p:attrNameLst>
                                          <p:attrName>ppt_h</p:attrName>
                                        </p:attrNameLst>
                                      </p:cBhvr>
                                      <p:tavLst>
                                        <p:tav tm="0">
                                          <p:val>
                                            <p:fltVal val="0"/>
                                          </p:val>
                                        </p:tav>
                                        <p:tav tm="100000">
                                          <p:val>
                                            <p:strVal val="#ppt_h"/>
                                          </p:val>
                                        </p:tav>
                                      </p:tavLst>
                                    </p:anim>
                                    <p:animEffect transition="in" filter="fade">
                                      <p:cBhvr>
                                        <p:cTn id="70" dur="500"/>
                                        <p:tgtEl>
                                          <p:spTgt spid="41"/>
                                        </p:tgtEl>
                                      </p:cBhvr>
                                    </p:animEffect>
                                  </p:childTnLst>
                                </p:cTn>
                              </p:par>
                              <p:par>
                                <p:cTn id="71" presetID="53" presetClass="entr" presetSubtype="16" fill="hold" grpId="0" nodeType="withEffect">
                                  <p:stCondLst>
                                    <p:cond delay="0"/>
                                  </p:stCondLst>
                                  <p:childTnLst>
                                    <p:set>
                                      <p:cBhvr>
                                        <p:cTn id="72" dur="1" fill="hold">
                                          <p:stCondLst>
                                            <p:cond delay="0"/>
                                          </p:stCondLst>
                                        </p:cTn>
                                        <p:tgtEl>
                                          <p:spTgt spid="18"/>
                                        </p:tgtEl>
                                        <p:attrNameLst>
                                          <p:attrName>style.visibility</p:attrName>
                                        </p:attrNameLst>
                                      </p:cBhvr>
                                      <p:to>
                                        <p:strVal val="visible"/>
                                      </p:to>
                                    </p:set>
                                    <p:anim calcmode="lin" valueType="num">
                                      <p:cBhvr>
                                        <p:cTn id="73" dur="500" fill="hold"/>
                                        <p:tgtEl>
                                          <p:spTgt spid="18"/>
                                        </p:tgtEl>
                                        <p:attrNameLst>
                                          <p:attrName>ppt_w</p:attrName>
                                        </p:attrNameLst>
                                      </p:cBhvr>
                                      <p:tavLst>
                                        <p:tav tm="0">
                                          <p:val>
                                            <p:fltVal val="0"/>
                                          </p:val>
                                        </p:tav>
                                        <p:tav tm="100000">
                                          <p:val>
                                            <p:strVal val="#ppt_w"/>
                                          </p:val>
                                        </p:tav>
                                      </p:tavLst>
                                    </p:anim>
                                    <p:anim calcmode="lin" valueType="num">
                                      <p:cBhvr>
                                        <p:cTn id="74" dur="500" fill="hold"/>
                                        <p:tgtEl>
                                          <p:spTgt spid="18"/>
                                        </p:tgtEl>
                                        <p:attrNameLst>
                                          <p:attrName>ppt_h</p:attrName>
                                        </p:attrNameLst>
                                      </p:cBhvr>
                                      <p:tavLst>
                                        <p:tav tm="0">
                                          <p:val>
                                            <p:fltVal val="0"/>
                                          </p:val>
                                        </p:tav>
                                        <p:tav tm="100000">
                                          <p:val>
                                            <p:strVal val="#ppt_h"/>
                                          </p:val>
                                        </p:tav>
                                      </p:tavLst>
                                    </p:anim>
                                    <p:animEffect transition="in" filter="fade">
                                      <p:cBhvr>
                                        <p:cTn id="75" dur="500"/>
                                        <p:tgtEl>
                                          <p:spTgt spid="18"/>
                                        </p:tgtEl>
                                      </p:cBhvr>
                                    </p:animEffect>
                                  </p:childTnLst>
                                </p:cTn>
                              </p:par>
                              <p:par>
                                <p:cTn id="76" presetID="53" presetClass="entr" presetSubtype="16" fill="hold" grpId="0" nodeType="withEffect">
                                  <p:stCondLst>
                                    <p:cond delay="0"/>
                                  </p:stCondLst>
                                  <p:childTnLst>
                                    <p:set>
                                      <p:cBhvr>
                                        <p:cTn id="77" dur="1" fill="hold">
                                          <p:stCondLst>
                                            <p:cond delay="0"/>
                                          </p:stCondLst>
                                        </p:cTn>
                                        <p:tgtEl>
                                          <p:spTgt spid="42"/>
                                        </p:tgtEl>
                                        <p:attrNameLst>
                                          <p:attrName>style.visibility</p:attrName>
                                        </p:attrNameLst>
                                      </p:cBhvr>
                                      <p:to>
                                        <p:strVal val="visible"/>
                                      </p:to>
                                    </p:set>
                                    <p:anim calcmode="lin" valueType="num">
                                      <p:cBhvr>
                                        <p:cTn id="78" dur="500" fill="hold"/>
                                        <p:tgtEl>
                                          <p:spTgt spid="42"/>
                                        </p:tgtEl>
                                        <p:attrNameLst>
                                          <p:attrName>ppt_w</p:attrName>
                                        </p:attrNameLst>
                                      </p:cBhvr>
                                      <p:tavLst>
                                        <p:tav tm="0">
                                          <p:val>
                                            <p:fltVal val="0"/>
                                          </p:val>
                                        </p:tav>
                                        <p:tav tm="100000">
                                          <p:val>
                                            <p:strVal val="#ppt_w"/>
                                          </p:val>
                                        </p:tav>
                                      </p:tavLst>
                                    </p:anim>
                                    <p:anim calcmode="lin" valueType="num">
                                      <p:cBhvr>
                                        <p:cTn id="79" dur="500" fill="hold"/>
                                        <p:tgtEl>
                                          <p:spTgt spid="42"/>
                                        </p:tgtEl>
                                        <p:attrNameLst>
                                          <p:attrName>ppt_h</p:attrName>
                                        </p:attrNameLst>
                                      </p:cBhvr>
                                      <p:tavLst>
                                        <p:tav tm="0">
                                          <p:val>
                                            <p:fltVal val="0"/>
                                          </p:val>
                                        </p:tav>
                                        <p:tav tm="100000">
                                          <p:val>
                                            <p:strVal val="#ppt_h"/>
                                          </p:val>
                                        </p:tav>
                                      </p:tavLst>
                                    </p:anim>
                                    <p:animEffect transition="in" filter="fade">
                                      <p:cBhvr>
                                        <p:cTn id="80" dur="500"/>
                                        <p:tgtEl>
                                          <p:spTgt spid="42"/>
                                        </p:tgtEl>
                                      </p:cBhvr>
                                    </p:animEffect>
                                  </p:childTnLst>
                                </p:cTn>
                              </p:par>
                              <p:par>
                                <p:cTn id="81" presetID="53" presetClass="entr" presetSubtype="16" fill="hold" grpId="0" nodeType="withEffect">
                                  <p:stCondLst>
                                    <p:cond delay="0"/>
                                  </p:stCondLst>
                                  <p:childTnLst>
                                    <p:set>
                                      <p:cBhvr>
                                        <p:cTn id="82" dur="1" fill="hold">
                                          <p:stCondLst>
                                            <p:cond delay="0"/>
                                          </p:stCondLst>
                                        </p:cTn>
                                        <p:tgtEl>
                                          <p:spTgt spid="36"/>
                                        </p:tgtEl>
                                        <p:attrNameLst>
                                          <p:attrName>style.visibility</p:attrName>
                                        </p:attrNameLst>
                                      </p:cBhvr>
                                      <p:to>
                                        <p:strVal val="visible"/>
                                      </p:to>
                                    </p:set>
                                    <p:anim calcmode="lin" valueType="num">
                                      <p:cBhvr>
                                        <p:cTn id="83" dur="500" fill="hold"/>
                                        <p:tgtEl>
                                          <p:spTgt spid="36"/>
                                        </p:tgtEl>
                                        <p:attrNameLst>
                                          <p:attrName>ppt_w</p:attrName>
                                        </p:attrNameLst>
                                      </p:cBhvr>
                                      <p:tavLst>
                                        <p:tav tm="0">
                                          <p:val>
                                            <p:fltVal val="0"/>
                                          </p:val>
                                        </p:tav>
                                        <p:tav tm="100000">
                                          <p:val>
                                            <p:strVal val="#ppt_w"/>
                                          </p:val>
                                        </p:tav>
                                      </p:tavLst>
                                    </p:anim>
                                    <p:anim calcmode="lin" valueType="num">
                                      <p:cBhvr>
                                        <p:cTn id="84" dur="500" fill="hold"/>
                                        <p:tgtEl>
                                          <p:spTgt spid="36"/>
                                        </p:tgtEl>
                                        <p:attrNameLst>
                                          <p:attrName>ppt_h</p:attrName>
                                        </p:attrNameLst>
                                      </p:cBhvr>
                                      <p:tavLst>
                                        <p:tav tm="0">
                                          <p:val>
                                            <p:fltVal val="0"/>
                                          </p:val>
                                        </p:tav>
                                        <p:tav tm="100000">
                                          <p:val>
                                            <p:strVal val="#ppt_h"/>
                                          </p:val>
                                        </p:tav>
                                      </p:tavLst>
                                    </p:anim>
                                    <p:animEffect transition="in" filter="fade">
                                      <p:cBhvr>
                                        <p:cTn id="85" dur="500"/>
                                        <p:tgtEl>
                                          <p:spTgt spid="36"/>
                                        </p:tgtEl>
                                      </p:cBhvr>
                                    </p:animEffect>
                                  </p:childTnLst>
                                </p:cTn>
                              </p:par>
                              <p:par>
                                <p:cTn id="86" presetID="53" presetClass="entr" presetSubtype="16" fill="hold" grpId="0" nodeType="withEffect">
                                  <p:stCondLst>
                                    <p:cond delay="0"/>
                                  </p:stCondLst>
                                  <p:childTnLst>
                                    <p:set>
                                      <p:cBhvr>
                                        <p:cTn id="87" dur="1" fill="hold">
                                          <p:stCondLst>
                                            <p:cond delay="0"/>
                                          </p:stCondLst>
                                        </p:cTn>
                                        <p:tgtEl>
                                          <p:spTgt spid="34"/>
                                        </p:tgtEl>
                                        <p:attrNameLst>
                                          <p:attrName>style.visibility</p:attrName>
                                        </p:attrNameLst>
                                      </p:cBhvr>
                                      <p:to>
                                        <p:strVal val="visible"/>
                                      </p:to>
                                    </p:set>
                                    <p:anim calcmode="lin" valueType="num">
                                      <p:cBhvr>
                                        <p:cTn id="88" dur="500" fill="hold"/>
                                        <p:tgtEl>
                                          <p:spTgt spid="34"/>
                                        </p:tgtEl>
                                        <p:attrNameLst>
                                          <p:attrName>ppt_w</p:attrName>
                                        </p:attrNameLst>
                                      </p:cBhvr>
                                      <p:tavLst>
                                        <p:tav tm="0">
                                          <p:val>
                                            <p:fltVal val="0"/>
                                          </p:val>
                                        </p:tav>
                                        <p:tav tm="100000">
                                          <p:val>
                                            <p:strVal val="#ppt_w"/>
                                          </p:val>
                                        </p:tav>
                                      </p:tavLst>
                                    </p:anim>
                                    <p:anim calcmode="lin" valueType="num">
                                      <p:cBhvr>
                                        <p:cTn id="89" dur="500" fill="hold"/>
                                        <p:tgtEl>
                                          <p:spTgt spid="34"/>
                                        </p:tgtEl>
                                        <p:attrNameLst>
                                          <p:attrName>ppt_h</p:attrName>
                                        </p:attrNameLst>
                                      </p:cBhvr>
                                      <p:tavLst>
                                        <p:tav tm="0">
                                          <p:val>
                                            <p:fltVal val="0"/>
                                          </p:val>
                                        </p:tav>
                                        <p:tav tm="100000">
                                          <p:val>
                                            <p:strVal val="#ppt_h"/>
                                          </p:val>
                                        </p:tav>
                                      </p:tavLst>
                                    </p:anim>
                                    <p:animEffect transition="in" filter="fade">
                                      <p:cBhvr>
                                        <p:cTn id="90" dur="500"/>
                                        <p:tgtEl>
                                          <p:spTgt spid="34"/>
                                        </p:tgtEl>
                                      </p:cBhvr>
                                    </p:animEffect>
                                  </p:childTnLst>
                                </p:cTn>
                              </p:par>
                            </p:childTnLst>
                          </p:cTn>
                        </p:par>
                        <p:par>
                          <p:cTn id="91" fill="hold">
                            <p:stCondLst>
                              <p:cond delay="4500"/>
                            </p:stCondLst>
                            <p:childTnLst>
                              <p:par>
                                <p:cTn id="92" presetID="22" presetClass="entr" presetSubtype="8" fill="hold" grpId="0" nodeType="afterEffect">
                                  <p:stCondLst>
                                    <p:cond delay="0"/>
                                  </p:stCondLst>
                                  <p:childTnLst>
                                    <p:set>
                                      <p:cBhvr>
                                        <p:cTn id="93" dur="1" fill="hold">
                                          <p:stCondLst>
                                            <p:cond delay="0"/>
                                          </p:stCondLst>
                                        </p:cTn>
                                        <p:tgtEl>
                                          <p:spTgt spid="27"/>
                                        </p:tgtEl>
                                        <p:attrNameLst>
                                          <p:attrName>style.visibility</p:attrName>
                                        </p:attrNameLst>
                                      </p:cBhvr>
                                      <p:to>
                                        <p:strVal val="visible"/>
                                      </p:to>
                                    </p:set>
                                    <p:animEffect transition="in" filter="wipe(left)">
                                      <p:cBhvr>
                                        <p:cTn id="94" dur="500"/>
                                        <p:tgtEl>
                                          <p:spTgt spid="27"/>
                                        </p:tgtEl>
                                      </p:cBhvr>
                                    </p:animEffect>
                                  </p:childTnLst>
                                </p:cTn>
                              </p:par>
                              <p:par>
                                <p:cTn id="95" presetID="22" presetClass="entr" presetSubtype="8" fill="hold" grpId="0" nodeType="withEffect">
                                  <p:stCondLst>
                                    <p:cond delay="0"/>
                                  </p:stCondLst>
                                  <p:childTnLst>
                                    <p:set>
                                      <p:cBhvr>
                                        <p:cTn id="96" dur="1" fill="hold">
                                          <p:stCondLst>
                                            <p:cond delay="0"/>
                                          </p:stCondLst>
                                        </p:cTn>
                                        <p:tgtEl>
                                          <p:spTgt spid="19"/>
                                        </p:tgtEl>
                                        <p:attrNameLst>
                                          <p:attrName>style.visibility</p:attrName>
                                        </p:attrNameLst>
                                      </p:cBhvr>
                                      <p:to>
                                        <p:strVal val="visible"/>
                                      </p:to>
                                    </p:set>
                                    <p:animEffect transition="in" filter="wipe(left)">
                                      <p:cBhvr>
                                        <p:cTn id="97" dur="500"/>
                                        <p:tgtEl>
                                          <p:spTgt spid="19"/>
                                        </p:tgtEl>
                                      </p:cBhvr>
                                    </p:animEffect>
                                  </p:childTnLst>
                                </p:cTn>
                              </p:par>
                              <p:par>
                                <p:cTn id="98" presetID="22" presetClass="entr" presetSubtype="8" fill="hold" grpId="0" nodeType="withEffect">
                                  <p:stCondLst>
                                    <p:cond delay="0"/>
                                  </p:stCondLst>
                                  <p:childTnLst>
                                    <p:set>
                                      <p:cBhvr>
                                        <p:cTn id="99" dur="1" fill="hold">
                                          <p:stCondLst>
                                            <p:cond delay="0"/>
                                          </p:stCondLst>
                                        </p:cTn>
                                        <p:tgtEl>
                                          <p:spTgt spid="37"/>
                                        </p:tgtEl>
                                        <p:attrNameLst>
                                          <p:attrName>style.visibility</p:attrName>
                                        </p:attrNameLst>
                                      </p:cBhvr>
                                      <p:to>
                                        <p:strVal val="visible"/>
                                      </p:to>
                                    </p:set>
                                    <p:animEffect transition="in" filter="wipe(left)">
                                      <p:cBhvr>
                                        <p:cTn id="100" dur="500"/>
                                        <p:tgtEl>
                                          <p:spTgt spid="37"/>
                                        </p:tgtEl>
                                      </p:cBhvr>
                                    </p:animEffect>
                                  </p:childTnLst>
                                </p:cTn>
                              </p:par>
                              <p:par>
                                <p:cTn id="101" presetID="22" presetClass="entr" presetSubtype="8" fill="hold" grpId="0" nodeType="withEffect">
                                  <p:stCondLst>
                                    <p:cond delay="0"/>
                                  </p:stCondLst>
                                  <p:childTnLst>
                                    <p:set>
                                      <p:cBhvr>
                                        <p:cTn id="102" dur="1" fill="hold">
                                          <p:stCondLst>
                                            <p:cond delay="0"/>
                                          </p:stCondLst>
                                        </p:cTn>
                                        <p:tgtEl>
                                          <p:spTgt spid="26"/>
                                        </p:tgtEl>
                                        <p:attrNameLst>
                                          <p:attrName>style.visibility</p:attrName>
                                        </p:attrNameLst>
                                      </p:cBhvr>
                                      <p:to>
                                        <p:strVal val="visible"/>
                                      </p:to>
                                    </p:set>
                                    <p:animEffect transition="in" filter="wipe(left)">
                                      <p:cBhvr>
                                        <p:cTn id="103" dur="500"/>
                                        <p:tgtEl>
                                          <p:spTgt spid="26"/>
                                        </p:tgtEl>
                                      </p:cBhvr>
                                    </p:animEffect>
                                  </p:childTnLst>
                                </p:cTn>
                              </p:par>
                              <p:par>
                                <p:cTn id="104" presetID="22" presetClass="entr" presetSubtype="8" fill="hold" grpId="0" nodeType="withEffect">
                                  <p:stCondLst>
                                    <p:cond delay="0"/>
                                  </p:stCondLst>
                                  <p:childTnLst>
                                    <p:set>
                                      <p:cBhvr>
                                        <p:cTn id="105" dur="1" fill="hold">
                                          <p:stCondLst>
                                            <p:cond delay="0"/>
                                          </p:stCondLst>
                                        </p:cTn>
                                        <p:tgtEl>
                                          <p:spTgt spid="17"/>
                                        </p:tgtEl>
                                        <p:attrNameLst>
                                          <p:attrName>style.visibility</p:attrName>
                                        </p:attrNameLst>
                                      </p:cBhvr>
                                      <p:to>
                                        <p:strVal val="visible"/>
                                      </p:to>
                                    </p:set>
                                    <p:animEffect transition="in" filter="wipe(left)">
                                      <p:cBhvr>
                                        <p:cTn id="106" dur="500"/>
                                        <p:tgtEl>
                                          <p:spTgt spid="17"/>
                                        </p:tgtEl>
                                      </p:cBhvr>
                                    </p:animEffect>
                                  </p:childTnLst>
                                </p:cTn>
                              </p:par>
                              <p:par>
                                <p:cTn id="107" presetID="22" presetClass="entr" presetSubtype="8" fill="hold" grpId="0" nodeType="withEffect">
                                  <p:stCondLst>
                                    <p:cond delay="0"/>
                                  </p:stCondLst>
                                  <p:childTnLst>
                                    <p:set>
                                      <p:cBhvr>
                                        <p:cTn id="108" dur="1" fill="hold">
                                          <p:stCondLst>
                                            <p:cond delay="0"/>
                                          </p:stCondLst>
                                        </p:cTn>
                                        <p:tgtEl>
                                          <p:spTgt spid="35"/>
                                        </p:tgtEl>
                                        <p:attrNameLst>
                                          <p:attrName>style.visibility</p:attrName>
                                        </p:attrNameLst>
                                      </p:cBhvr>
                                      <p:to>
                                        <p:strVal val="visible"/>
                                      </p:to>
                                    </p:set>
                                    <p:animEffect transition="in" filter="wipe(left)">
                                      <p:cBhvr>
                                        <p:cTn id="109"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47" grpId="0"/>
      <p:bldP spid="13" grpId="0"/>
      <p:bldP spid="17" grpId="0"/>
      <p:bldP spid="18" grpId="0" animBg="1"/>
      <p:bldP spid="19" grpId="0"/>
      <p:bldP spid="20" grpId="0" animBg="1"/>
      <p:bldP spid="21" grpId="0"/>
      <p:bldP spid="22" grpId="0"/>
      <p:bldP spid="26" grpId="0"/>
      <p:bldP spid="27" grpId="0"/>
      <p:bldP spid="28" grpId="0" animBg="1"/>
      <p:bldP spid="29" grpId="0"/>
      <p:bldP spid="30" grpId="0"/>
      <p:bldP spid="34" grpId="0" animBg="1"/>
      <p:bldP spid="35" grpId="0"/>
      <p:bldP spid="36" grpId="0" animBg="1"/>
      <p:bldP spid="37" grpId="0"/>
      <p:bldP spid="38" grpId="0" animBg="1"/>
      <p:bldP spid="39" grpId="0"/>
      <p:bldP spid="40" grpId="0" animBg="1"/>
      <p:bldP spid="41" grpId="0" animBg="1"/>
      <p:bldP spid="42" grpId="0" animBg="1"/>
      <p:bldP spid="55"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 name="PpHolder1">
            <a:extLst>
              <a:ext uri="{FF2B5EF4-FFF2-40B4-BE49-F238E27FC236}">
                <a16:creationId xmlns:a16="http://schemas.microsoft.com/office/drawing/2014/main" id="{1A2C1E53-97D9-4A4C-AB69-8900A574B9F2}"/>
              </a:ext>
            </a:extLst>
          </p:cNvPr>
          <p:cNvPicPr>
            <a:picLocks/>
          </p:cNvPicPr>
          <p:nvPr/>
        </p:nvPicPr>
        <p:blipFill>
          <a:blip r:embed="rId2"/>
          <a:srcRect l="47621" r="9932" b="30000"/>
          <a:stretch>
            <a:fillRect/>
          </a:stretch>
        </p:blipFill>
        <p:spPr>
          <a:xfrm>
            <a:off x="4354448" y="0"/>
            <a:ext cx="3881363" cy="4800600"/>
          </a:xfrm>
          <a:custGeom>
            <a:avLst/>
            <a:gdLst>
              <a:gd name="connsiteX0" fmla="*/ 0 w 3881363"/>
              <a:gd name="connsiteY0" fmla="*/ 0 h 4800600"/>
              <a:gd name="connsiteX1" fmla="*/ 3881363 w 3881363"/>
              <a:gd name="connsiteY1" fmla="*/ 0 h 4800600"/>
              <a:gd name="connsiteX2" fmla="*/ 3881363 w 3881363"/>
              <a:gd name="connsiteY2" fmla="*/ 3981999 h 4800600"/>
              <a:gd name="connsiteX3" fmla="*/ 3234456 w 3881363"/>
              <a:gd name="connsiteY3" fmla="*/ 4800600 h 4800600"/>
              <a:gd name="connsiteX4" fmla="*/ 646905 w 3881363"/>
              <a:gd name="connsiteY4" fmla="*/ 4800600 h 4800600"/>
              <a:gd name="connsiteX5" fmla="*/ 0 w 3881363"/>
              <a:gd name="connsiteY5" fmla="*/ 3981999 h 480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881363" h="4800600">
                <a:moveTo>
                  <a:pt x="0" y="0"/>
                </a:moveTo>
                <a:lnTo>
                  <a:pt x="3881363" y="0"/>
                </a:lnTo>
                <a:lnTo>
                  <a:pt x="3881363" y="3981999"/>
                </a:lnTo>
                <a:cubicBezTo>
                  <a:pt x="3881363" y="4434100"/>
                  <a:pt x="3591733" y="4800600"/>
                  <a:pt x="3234456" y="4800600"/>
                </a:cubicBezTo>
                <a:lnTo>
                  <a:pt x="646905" y="4800600"/>
                </a:lnTo>
                <a:cubicBezTo>
                  <a:pt x="289628" y="4800600"/>
                  <a:pt x="0" y="4434100"/>
                  <a:pt x="0" y="3981999"/>
                </a:cubicBezTo>
                <a:close/>
              </a:path>
            </a:pathLst>
          </a:custGeom>
        </p:spPr>
      </p:pic>
      <p:sp>
        <p:nvSpPr>
          <p:cNvPr id="11" name="Freeform: Shape 10">
            <a:extLst>
              <a:ext uri="{FF2B5EF4-FFF2-40B4-BE49-F238E27FC236}">
                <a16:creationId xmlns:a16="http://schemas.microsoft.com/office/drawing/2014/main" id="{52A8C675-5A87-435F-B486-5CC9C82BE8AB}"/>
              </a:ext>
            </a:extLst>
          </p:cNvPr>
          <p:cNvSpPr/>
          <p:nvPr/>
        </p:nvSpPr>
        <p:spPr>
          <a:xfrm>
            <a:off x="4349293" y="0"/>
            <a:ext cx="3886518" cy="4800600"/>
          </a:xfrm>
          <a:custGeom>
            <a:avLst/>
            <a:gdLst>
              <a:gd name="connsiteX0" fmla="*/ 0 w 5905500"/>
              <a:gd name="connsiteY0" fmla="*/ 0 h 5772150"/>
              <a:gd name="connsiteX1" fmla="*/ 5905500 w 5905500"/>
              <a:gd name="connsiteY1" fmla="*/ 0 h 5772150"/>
              <a:gd name="connsiteX2" fmla="*/ 5905500 w 5905500"/>
              <a:gd name="connsiteY2" fmla="*/ 4787880 h 5772150"/>
              <a:gd name="connsiteX3" fmla="*/ 4921230 w 5905500"/>
              <a:gd name="connsiteY3" fmla="*/ 5772150 h 5772150"/>
              <a:gd name="connsiteX4" fmla="*/ 984270 w 5905500"/>
              <a:gd name="connsiteY4" fmla="*/ 5772150 h 5772150"/>
              <a:gd name="connsiteX5" fmla="*/ 0 w 5905500"/>
              <a:gd name="connsiteY5" fmla="*/ 4787880 h 5772150"/>
              <a:gd name="connsiteX6" fmla="*/ 0 w 5905500"/>
              <a:gd name="connsiteY6" fmla="*/ 0 h 5772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905500" h="5772150">
                <a:moveTo>
                  <a:pt x="0" y="0"/>
                </a:moveTo>
                <a:lnTo>
                  <a:pt x="5905500" y="0"/>
                </a:lnTo>
                <a:lnTo>
                  <a:pt x="5905500" y="4787880"/>
                </a:lnTo>
                <a:cubicBezTo>
                  <a:pt x="5905500" y="5331477"/>
                  <a:pt x="5464827" y="5772150"/>
                  <a:pt x="4921230" y="5772150"/>
                </a:cubicBezTo>
                <a:lnTo>
                  <a:pt x="984270" y="5772150"/>
                </a:lnTo>
                <a:cubicBezTo>
                  <a:pt x="440673" y="5772150"/>
                  <a:pt x="0" y="5331477"/>
                  <a:pt x="0" y="4787880"/>
                </a:cubicBezTo>
                <a:lnTo>
                  <a:pt x="0" y="0"/>
                </a:lnTo>
                <a:close/>
              </a:path>
            </a:pathLst>
          </a:custGeom>
          <a:solidFill>
            <a:schemeClr val="tx2">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7" name="Title 36">
            <a:extLst>
              <a:ext uri="{FF2B5EF4-FFF2-40B4-BE49-F238E27FC236}">
                <a16:creationId xmlns:a16="http://schemas.microsoft.com/office/drawing/2014/main" id="{4F2AB458-59F7-4CBC-8392-35AEBCE7AB57}"/>
              </a:ext>
            </a:extLst>
          </p:cNvPr>
          <p:cNvSpPr>
            <a:spLocks noGrp="1"/>
          </p:cNvSpPr>
          <p:nvPr>
            <p:ph type="title"/>
          </p:nvPr>
        </p:nvSpPr>
        <p:spPr/>
        <p:txBody>
          <a:bodyPr/>
          <a:lstStyle/>
          <a:p>
            <a:r>
              <a:rPr lang="en-US" dirty="0"/>
              <a:t>Client Testimonial</a:t>
            </a:r>
            <a:endParaRPr lang="en-ID" dirty="0"/>
          </a:p>
        </p:txBody>
      </p:sp>
      <p:sp>
        <p:nvSpPr>
          <p:cNvPr id="12" name="Oval 11">
            <a:extLst>
              <a:ext uri="{FF2B5EF4-FFF2-40B4-BE49-F238E27FC236}">
                <a16:creationId xmlns:a16="http://schemas.microsoft.com/office/drawing/2014/main" id="{F6C84388-911C-4E43-9E23-9557387A16E2}"/>
              </a:ext>
            </a:extLst>
          </p:cNvPr>
          <p:cNvSpPr/>
          <p:nvPr/>
        </p:nvSpPr>
        <p:spPr>
          <a:xfrm>
            <a:off x="7089588" y="3662739"/>
            <a:ext cx="1369803" cy="1369803"/>
          </a:xfrm>
          <a:prstGeom prst="ellipse">
            <a:avLst/>
          </a:pr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3" name="TextBox 12">
            <a:extLst>
              <a:ext uri="{FF2B5EF4-FFF2-40B4-BE49-F238E27FC236}">
                <a16:creationId xmlns:a16="http://schemas.microsoft.com/office/drawing/2014/main" id="{754C7ED1-2062-4FDA-8B9F-F618467D6762}"/>
              </a:ext>
            </a:extLst>
          </p:cNvPr>
          <p:cNvSpPr txBox="1"/>
          <p:nvPr/>
        </p:nvSpPr>
        <p:spPr>
          <a:xfrm>
            <a:off x="4994293" y="1582388"/>
            <a:ext cx="2837699" cy="1524392"/>
          </a:xfrm>
          <a:prstGeom prst="rect">
            <a:avLst/>
          </a:prstGeom>
          <a:noFill/>
        </p:spPr>
        <p:txBody>
          <a:bodyPr wrap="square" rtlCol="0" anchor="t">
            <a:spAutoFit/>
          </a:bodyPr>
          <a:lstStyle/>
          <a:p>
            <a:pPr algn="just">
              <a:lnSpc>
                <a:spcPct val="150000"/>
              </a:lnSpc>
            </a:pPr>
            <a:r>
              <a:rPr lang="en-US" sz="900" dirty="0">
                <a:solidFill>
                  <a:schemeClr val="bg2"/>
                </a:solidFill>
              </a:rPr>
              <a:t>A wonderful serenity has taken possession of my entire soul, like these sweet mornings of spring which I enjoy with my whole heart. I am alone, and feel the charm of existence in this spot</a:t>
            </a:r>
          </a:p>
          <a:p>
            <a:pPr algn="just">
              <a:lnSpc>
                <a:spcPct val="150000"/>
              </a:lnSpc>
            </a:pPr>
            <a:endParaRPr lang="en-US" sz="900" dirty="0">
              <a:solidFill>
                <a:schemeClr val="bg2"/>
              </a:solidFill>
            </a:endParaRPr>
          </a:p>
          <a:p>
            <a:pPr algn="just">
              <a:lnSpc>
                <a:spcPct val="150000"/>
              </a:lnSpc>
            </a:pPr>
            <a:r>
              <a:rPr lang="en-US" sz="900" dirty="0">
                <a:solidFill>
                  <a:schemeClr val="bg2"/>
                </a:solidFill>
              </a:rPr>
              <a:t>I am so happy, my dear friend, so absorbed in the exquisite sense of mere and feel the charm</a:t>
            </a:r>
          </a:p>
        </p:txBody>
      </p:sp>
      <p:sp>
        <p:nvSpPr>
          <p:cNvPr id="14" name="TextBox 13">
            <a:extLst>
              <a:ext uri="{FF2B5EF4-FFF2-40B4-BE49-F238E27FC236}">
                <a16:creationId xmlns:a16="http://schemas.microsoft.com/office/drawing/2014/main" id="{5FD0A5A1-E3A9-4C65-A4F4-6D35A9F35465}"/>
              </a:ext>
            </a:extLst>
          </p:cNvPr>
          <p:cNvSpPr txBox="1"/>
          <p:nvPr/>
        </p:nvSpPr>
        <p:spPr>
          <a:xfrm>
            <a:off x="5328372" y="4034937"/>
            <a:ext cx="1410596" cy="219291"/>
          </a:xfrm>
          <a:prstGeom prst="rect">
            <a:avLst/>
          </a:prstGeom>
          <a:noFill/>
        </p:spPr>
        <p:txBody>
          <a:bodyPr wrap="square" rtlCol="0" anchor="t">
            <a:spAutoFit/>
          </a:bodyPr>
          <a:lstStyle/>
          <a:p>
            <a:pPr algn="r"/>
            <a:r>
              <a:rPr lang="en-US" sz="825" dirty="0" err="1">
                <a:solidFill>
                  <a:schemeClr val="bg2"/>
                </a:solidFill>
              </a:rPr>
              <a:t>Monara</a:t>
            </a:r>
            <a:r>
              <a:rPr lang="en-US" sz="825" dirty="0">
                <a:solidFill>
                  <a:schemeClr val="bg2"/>
                </a:solidFill>
              </a:rPr>
              <a:t> Client</a:t>
            </a:r>
          </a:p>
        </p:txBody>
      </p:sp>
      <p:sp>
        <p:nvSpPr>
          <p:cNvPr id="15" name="TextBox 14">
            <a:extLst>
              <a:ext uri="{FF2B5EF4-FFF2-40B4-BE49-F238E27FC236}">
                <a16:creationId xmlns:a16="http://schemas.microsoft.com/office/drawing/2014/main" id="{6D83D49C-E0B1-4485-A487-25B3788A3BDF}"/>
              </a:ext>
            </a:extLst>
          </p:cNvPr>
          <p:cNvSpPr txBox="1"/>
          <p:nvPr/>
        </p:nvSpPr>
        <p:spPr>
          <a:xfrm>
            <a:off x="4994293" y="3750069"/>
            <a:ext cx="1744675" cy="323165"/>
          </a:xfrm>
          <a:prstGeom prst="rect">
            <a:avLst/>
          </a:prstGeom>
          <a:noFill/>
        </p:spPr>
        <p:txBody>
          <a:bodyPr wrap="square" rtlCol="0" anchor="ctr">
            <a:spAutoFit/>
          </a:bodyPr>
          <a:lstStyle/>
          <a:p>
            <a:pPr algn="r"/>
            <a:r>
              <a:rPr lang="en-US" sz="1500" b="1" dirty="0">
                <a:solidFill>
                  <a:schemeClr val="accent1"/>
                </a:solidFill>
                <a:latin typeface="+mj-lt"/>
              </a:rPr>
              <a:t>Andria Doe</a:t>
            </a:r>
            <a:endParaRPr lang="en-ID" sz="1500" b="1" dirty="0">
              <a:solidFill>
                <a:schemeClr val="accent1"/>
              </a:solidFill>
              <a:latin typeface="+mj-lt"/>
            </a:endParaRPr>
          </a:p>
        </p:txBody>
      </p:sp>
      <p:grpSp>
        <p:nvGrpSpPr>
          <p:cNvPr id="18" name="Group 17">
            <a:extLst>
              <a:ext uri="{FF2B5EF4-FFF2-40B4-BE49-F238E27FC236}">
                <a16:creationId xmlns:a16="http://schemas.microsoft.com/office/drawing/2014/main" id="{0EAF056A-D1DD-4C11-AAD7-5F04730BB492}"/>
              </a:ext>
            </a:extLst>
          </p:cNvPr>
          <p:cNvGrpSpPr/>
          <p:nvPr/>
        </p:nvGrpSpPr>
        <p:grpSpPr>
          <a:xfrm rot="10800000">
            <a:off x="4348453" y="1688473"/>
            <a:ext cx="357188" cy="283464"/>
            <a:chOff x="5857875" y="3241547"/>
            <a:chExt cx="476250" cy="377952"/>
          </a:xfrm>
          <a:solidFill>
            <a:schemeClr val="bg2"/>
          </a:solidFill>
        </p:grpSpPr>
        <p:sp>
          <p:nvSpPr>
            <p:cNvPr id="19" name="Graphic 75" descr="Open quotation mark with solid fill">
              <a:extLst>
                <a:ext uri="{FF2B5EF4-FFF2-40B4-BE49-F238E27FC236}">
                  <a16:creationId xmlns:a16="http://schemas.microsoft.com/office/drawing/2014/main" id="{D8DFD40D-8451-4544-AAAD-FF2770E3AC50}"/>
                </a:ext>
              </a:extLst>
            </p:cNvPr>
            <p:cNvSpPr/>
            <p:nvPr/>
          </p:nvSpPr>
          <p:spPr>
            <a:xfrm>
              <a:off x="6143625" y="3241547"/>
              <a:ext cx="190500" cy="377952"/>
            </a:xfrm>
            <a:custGeom>
              <a:avLst/>
              <a:gdLst>
                <a:gd name="connsiteX0" fmla="*/ 190500 w 190500"/>
                <a:gd name="connsiteY0" fmla="*/ 377952 h 377952"/>
                <a:gd name="connsiteX1" fmla="*/ 190500 w 190500"/>
                <a:gd name="connsiteY1" fmla="*/ 187452 h 377952"/>
                <a:gd name="connsiteX2" fmla="*/ 81820 w 190500"/>
                <a:gd name="connsiteY2" fmla="*/ 187452 h 377952"/>
                <a:gd name="connsiteX3" fmla="*/ 190500 w 190500"/>
                <a:gd name="connsiteY3" fmla="*/ 81725 h 377952"/>
                <a:gd name="connsiteX4" fmla="*/ 190500 w 190500"/>
                <a:gd name="connsiteY4" fmla="*/ 0 h 377952"/>
                <a:gd name="connsiteX5" fmla="*/ 0 w 190500"/>
                <a:gd name="connsiteY5" fmla="*/ 187452 h 377952"/>
                <a:gd name="connsiteX6" fmla="*/ 0 w 190500"/>
                <a:gd name="connsiteY6" fmla="*/ 187452 h 377952"/>
                <a:gd name="connsiteX7" fmla="*/ 0 w 190500"/>
                <a:gd name="connsiteY7" fmla="*/ 377952 h 377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0500" h="377952">
                  <a:moveTo>
                    <a:pt x="190500" y="377952"/>
                  </a:moveTo>
                  <a:lnTo>
                    <a:pt x="190500" y="187452"/>
                  </a:lnTo>
                  <a:lnTo>
                    <a:pt x="81820" y="187452"/>
                  </a:lnTo>
                  <a:cubicBezTo>
                    <a:pt x="83469" y="128608"/>
                    <a:pt x="131633" y="81753"/>
                    <a:pt x="190500" y="81725"/>
                  </a:cubicBezTo>
                  <a:lnTo>
                    <a:pt x="190500" y="0"/>
                  </a:lnTo>
                  <a:cubicBezTo>
                    <a:pt x="86469" y="-13"/>
                    <a:pt x="1665" y="83434"/>
                    <a:pt x="0" y="187452"/>
                  </a:cubicBezTo>
                  <a:lnTo>
                    <a:pt x="0" y="187452"/>
                  </a:lnTo>
                  <a:lnTo>
                    <a:pt x="0" y="377952"/>
                  </a:lnTo>
                  <a:close/>
                </a:path>
              </a:pathLst>
            </a:custGeom>
            <a:grpFill/>
            <a:ln w="9525" cap="flat">
              <a:noFill/>
              <a:prstDash val="solid"/>
              <a:miter/>
            </a:ln>
          </p:spPr>
          <p:txBody>
            <a:bodyPr rtlCol="0" anchor="ctr"/>
            <a:lstStyle/>
            <a:p>
              <a:endParaRPr lang="en-ID" sz="1350"/>
            </a:p>
          </p:txBody>
        </p:sp>
        <p:sp>
          <p:nvSpPr>
            <p:cNvPr id="20" name="Graphic 75" descr="Open quotation mark with solid fill">
              <a:extLst>
                <a:ext uri="{FF2B5EF4-FFF2-40B4-BE49-F238E27FC236}">
                  <a16:creationId xmlns:a16="http://schemas.microsoft.com/office/drawing/2014/main" id="{D49B8569-4455-4352-8125-59B3EDFB209B}"/>
                </a:ext>
              </a:extLst>
            </p:cNvPr>
            <p:cNvSpPr/>
            <p:nvPr/>
          </p:nvSpPr>
          <p:spPr>
            <a:xfrm>
              <a:off x="5857875" y="3241547"/>
              <a:ext cx="190500" cy="377952"/>
            </a:xfrm>
            <a:custGeom>
              <a:avLst/>
              <a:gdLst>
                <a:gd name="connsiteX0" fmla="*/ 190500 w 190500"/>
                <a:gd name="connsiteY0" fmla="*/ 377952 h 377952"/>
                <a:gd name="connsiteX1" fmla="*/ 190500 w 190500"/>
                <a:gd name="connsiteY1" fmla="*/ 187452 h 377952"/>
                <a:gd name="connsiteX2" fmla="*/ 81820 w 190500"/>
                <a:gd name="connsiteY2" fmla="*/ 187452 h 377952"/>
                <a:gd name="connsiteX3" fmla="*/ 190500 w 190500"/>
                <a:gd name="connsiteY3" fmla="*/ 81725 h 377952"/>
                <a:gd name="connsiteX4" fmla="*/ 190500 w 190500"/>
                <a:gd name="connsiteY4" fmla="*/ 0 h 377952"/>
                <a:gd name="connsiteX5" fmla="*/ 0 w 190500"/>
                <a:gd name="connsiteY5" fmla="*/ 187452 h 377952"/>
                <a:gd name="connsiteX6" fmla="*/ 0 w 190500"/>
                <a:gd name="connsiteY6" fmla="*/ 187452 h 377952"/>
                <a:gd name="connsiteX7" fmla="*/ 0 w 190500"/>
                <a:gd name="connsiteY7" fmla="*/ 377952 h 377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0500" h="377952">
                  <a:moveTo>
                    <a:pt x="190500" y="377952"/>
                  </a:moveTo>
                  <a:lnTo>
                    <a:pt x="190500" y="187452"/>
                  </a:lnTo>
                  <a:lnTo>
                    <a:pt x="81820" y="187452"/>
                  </a:lnTo>
                  <a:cubicBezTo>
                    <a:pt x="83469" y="128608"/>
                    <a:pt x="131633" y="81753"/>
                    <a:pt x="190500" y="81725"/>
                  </a:cubicBezTo>
                  <a:lnTo>
                    <a:pt x="190500" y="0"/>
                  </a:lnTo>
                  <a:cubicBezTo>
                    <a:pt x="86469" y="-13"/>
                    <a:pt x="1665" y="83434"/>
                    <a:pt x="0" y="187452"/>
                  </a:cubicBezTo>
                  <a:lnTo>
                    <a:pt x="0" y="187452"/>
                  </a:lnTo>
                  <a:lnTo>
                    <a:pt x="0" y="377952"/>
                  </a:lnTo>
                  <a:close/>
                </a:path>
              </a:pathLst>
            </a:custGeom>
            <a:grpFill/>
            <a:ln w="9525" cap="flat">
              <a:noFill/>
              <a:prstDash val="solid"/>
              <a:miter/>
            </a:ln>
          </p:spPr>
          <p:txBody>
            <a:bodyPr rtlCol="0" anchor="ctr"/>
            <a:lstStyle/>
            <a:p>
              <a:endParaRPr lang="en-ID" sz="1350"/>
            </a:p>
          </p:txBody>
        </p:sp>
      </p:grpSp>
      <p:sp>
        <p:nvSpPr>
          <p:cNvPr id="22" name="TextBox 21">
            <a:extLst>
              <a:ext uri="{FF2B5EF4-FFF2-40B4-BE49-F238E27FC236}">
                <a16:creationId xmlns:a16="http://schemas.microsoft.com/office/drawing/2014/main" id="{C0BF7CCA-F4F4-4B3C-BCC1-FDCA76D16E8D}"/>
              </a:ext>
            </a:extLst>
          </p:cNvPr>
          <p:cNvSpPr txBox="1"/>
          <p:nvPr/>
        </p:nvSpPr>
        <p:spPr>
          <a:xfrm>
            <a:off x="865894" y="2913542"/>
            <a:ext cx="2889270" cy="1108893"/>
          </a:xfrm>
          <a:prstGeom prst="rect">
            <a:avLst/>
          </a:prstGeom>
          <a:noFill/>
        </p:spPr>
        <p:txBody>
          <a:bodyPr wrap="square" rtlCol="0">
            <a:spAutoFit/>
          </a:bodyPr>
          <a:lstStyle/>
          <a:p>
            <a:pPr>
              <a:lnSpc>
                <a:spcPct val="150000"/>
              </a:lnSpc>
            </a:pPr>
            <a:r>
              <a:rPr lang="en-US" sz="900" dirty="0"/>
              <a:t>A wonderful serenity has taken possession of my entire soul, like these sweet mornings of spring which I enjoy with my whole heart. I am alone, and feel the charm of existence in this spot, which was created for the bliss of souls like mine</a:t>
            </a:r>
          </a:p>
        </p:txBody>
      </p:sp>
      <p:sp>
        <p:nvSpPr>
          <p:cNvPr id="24" name="TextBox 23">
            <a:extLst>
              <a:ext uri="{FF2B5EF4-FFF2-40B4-BE49-F238E27FC236}">
                <a16:creationId xmlns:a16="http://schemas.microsoft.com/office/drawing/2014/main" id="{B44A35E9-6E18-446E-BF46-F7AF1E4E6616}"/>
              </a:ext>
            </a:extLst>
          </p:cNvPr>
          <p:cNvSpPr txBox="1"/>
          <p:nvPr/>
        </p:nvSpPr>
        <p:spPr>
          <a:xfrm>
            <a:off x="865895" y="4336649"/>
            <a:ext cx="2889270" cy="485646"/>
          </a:xfrm>
          <a:prstGeom prst="rect">
            <a:avLst/>
          </a:prstGeom>
          <a:noFill/>
        </p:spPr>
        <p:txBody>
          <a:bodyPr wrap="square" rtlCol="0">
            <a:spAutoFit/>
          </a:bodyPr>
          <a:lstStyle/>
          <a:p>
            <a:pPr>
              <a:lnSpc>
                <a:spcPct val="150000"/>
              </a:lnSpc>
            </a:pPr>
            <a:r>
              <a:rPr lang="en-US" sz="900" dirty="0"/>
              <a:t>A wonderful serenity has taken possession of my entire soul, like these sweet mornings spring</a:t>
            </a:r>
          </a:p>
        </p:txBody>
      </p:sp>
      <p:sp>
        <p:nvSpPr>
          <p:cNvPr id="25" name="TextBox 24">
            <a:extLst>
              <a:ext uri="{FF2B5EF4-FFF2-40B4-BE49-F238E27FC236}">
                <a16:creationId xmlns:a16="http://schemas.microsoft.com/office/drawing/2014/main" id="{72EED7E0-1B20-47A7-BE43-658A94CC8ECC}"/>
              </a:ext>
            </a:extLst>
          </p:cNvPr>
          <p:cNvSpPr txBox="1"/>
          <p:nvPr/>
        </p:nvSpPr>
        <p:spPr>
          <a:xfrm>
            <a:off x="865894" y="4082536"/>
            <a:ext cx="1505414" cy="323165"/>
          </a:xfrm>
          <a:prstGeom prst="rect">
            <a:avLst/>
          </a:prstGeom>
          <a:noFill/>
        </p:spPr>
        <p:txBody>
          <a:bodyPr wrap="square" rtlCol="0" anchor="ctr">
            <a:spAutoFit/>
          </a:bodyPr>
          <a:lstStyle/>
          <a:p>
            <a:r>
              <a:rPr lang="en-US" sz="1500" b="1" dirty="0">
                <a:solidFill>
                  <a:schemeClr val="accent1"/>
                </a:solidFill>
                <a:latin typeface="+mj-lt"/>
              </a:rPr>
              <a:t>Description</a:t>
            </a:r>
            <a:endParaRPr lang="en-ID" sz="1500" b="1" dirty="0">
              <a:solidFill>
                <a:schemeClr val="accent1"/>
              </a:solidFill>
              <a:latin typeface="+mj-lt"/>
            </a:endParaRPr>
          </a:p>
        </p:txBody>
      </p:sp>
      <p:grpSp>
        <p:nvGrpSpPr>
          <p:cNvPr id="26" name="Group 25">
            <a:extLst>
              <a:ext uri="{FF2B5EF4-FFF2-40B4-BE49-F238E27FC236}">
                <a16:creationId xmlns:a16="http://schemas.microsoft.com/office/drawing/2014/main" id="{7ACCACE6-00E7-442F-B4D5-E41A2D01D39E}"/>
              </a:ext>
            </a:extLst>
          </p:cNvPr>
          <p:cNvGrpSpPr/>
          <p:nvPr/>
        </p:nvGrpSpPr>
        <p:grpSpPr>
          <a:xfrm>
            <a:off x="920984" y="4890979"/>
            <a:ext cx="1283636" cy="206337"/>
            <a:chOff x="7595887" y="5074104"/>
            <a:chExt cx="2169060" cy="348664"/>
          </a:xfrm>
          <a:solidFill>
            <a:schemeClr val="accent1"/>
          </a:solidFill>
        </p:grpSpPr>
        <p:sp>
          <p:nvSpPr>
            <p:cNvPr id="27" name="Star: 5 Points 26">
              <a:extLst>
                <a:ext uri="{FF2B5EF4-FFF2-40B4-BE49-F238E27FC236}">
                  <a16:creationId xmlns:a16="http://schemas.microsoft.com/office/drawing/2014/main" id="{0CB21478-FF5C-44F4-9C03-CC70E12EC41B}"/>
                </a:ext>
              </a:extLst>
            </p:cNvPr>
            <p:cNvSpPr/>
            <p:nvPr/>
          </p:nvSpPr>
          <p:spPr>
            <a:xfrm>
              <a:off x="7595887" y="5074104"/>
              <a:ext cx="348664" cy="348664"/>
            </a:xfrm>
            <a:prstGeom prst="star5">
              <a:avLst/>
            </a:prstGeom>
            <a:grpFill/>
            <a:ln>
              <a:noFill/>
            </a:ln>
            <a:effectLst>
              <a:outerShdw blurRad="508000" dist="50800" dir="5400000" algn="ctr" rotWithShape="0">
                <a:srgbClr val="000000">
                  <a:alpha val="1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8" name="Star: 5 Points 27">
              <a:extLst>
                <a:ext uri="{FF2B5EF4-FFF2-40B4-BE49-F238E27FC236}">
                  <a16:creationId xmlns:a16="http://schemas.microsoft.com/office/drawing/2014/main" id="{0655ECD3-9F16-4465-974B-1AFD6209A116}"/>
                </a:ext>
              </a:extLst>
            </p:cNvPr>
            <p:cNvSpPr/>
            <p:nvPr/>
          </p:nvSpPr>
          <p:spPr>
            <a:xfrm>
              <a:off x="8049286" y="5074104"/>
              <a:ext cx="348664" cy="348664"/>
            </a:xfrm>
            <a:prstGeom prst="star5">
              <a:avLst/>
            </a:prstGeom>
            <a:grpFill/>
            <a:ln>
              <a:noFill/>
            </a:ln>
            <a:effectLst>
              <a:outerShdw blurRad="508000" dist="50800" dir="5400000" algn="ctr" rotWithShape="0">
                <a:srgbClr val="000000">
                  <a:alpha val="1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9" name="Star: 5 Points 28">
              <a:extLst>
                <a:ext uri="{FF2B5EF4-FFF2-40B4-BE49-F238E27FC236}">
                  <a16:creationId xmlns:a16="http://schemas.microsoft.com/office/drawing/2014/main" id="{C1891A66-5A65-4B06-8B12-0FA1A328591E}"/>
                </a:ext>
              </a:extLst>
            </p:cNvPr>
            <p:cNvSpPr/>
            <p:nvPr/>
          </p:nvSpPr>
          <p:spPr>
            <a:xfrm>
              <a:off x="8505338" y="5074104"/>
              <a:ext cx="348664" cy="348664"/>
            </a:xfrm>
            <a:prstGeom prst="star5">
              <a:avLst/>
            </a:prstGeom>
            <a:grpFill/>
            <a:ln>
              <a:noFill/>
            </a:ln>
            <a:effectLst>
              <a:outerShdw blurRad="508000" dist="50800" dir="5400000" algn="ctr" rotWithShape="0">
                <a:srgbClr val="000000">
                  <a:alpha val="1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0" name="Star: 5 Points 29">
              <a:extLst>
                <a:ext uri="{FF2B5EF4-FFF2-40B4-BE49-F238E27FC236}">
                  <a16:creationId xmlns:a16="http://schemas.microsoft.com/office/drawing/2014/main" id="{7A7F9B9B-1D5F-489A-A5A4-8B1C9D117288}"/>
                </a:ext>
              </a:extLst>
            </p:cNvPr>
            <p:cNvSpPr/>
            <p:nvPr/>
          </p:nvSpPr>
          <p:spPr>
            <a:xfrm>
              <a:off x="8958737" y="5074104"/>
              <a:ext cx="348664" cy="348664"/>
            </a:xfrm>
            <a:prstGeom prst="star5">
              <a:avLst/>
            </a:prstGeom>
            <a:grpFill/>
            <a:ln>
              <a:noFill/>
            </a:ln>
            <a:effectLst>
              <a:outerShdw blurRad="508000" dist="50800" dir="5400000" algn="ctr" rotWithShape="0">
                <a:srgbClr val="000000">
                  <a:alpha val="1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1" name="Star: 5 Points 30">
              <a:extLst>
                <a:ext uri="{FF2B5EF4-FFF2-40B4-BE49-F238E27FC236}">
                  <a16:creationId xmlns:a16="http://schemas.microsoft.com/office/drawing/2014/main" id="{BF2686AB-8367-444A-A5A3-DC39BD6AE20C}"/>
                </a:ext>
              </a:extLst>
            </p:cNvPr>
            <p:cNvSpPr/>
            <p:nvPr/>
          </p:nvSpPr>
          <p:spPr>
            <a:xfrm>
              <a:off x="9416283" y="5074104"/>
              <a:ext cx="348664" cy="348664"/>
            </a:xfrm>
            <a:prstGeom prst="star5">
              <a:avLst/>
            </a:prstGeom>
            <a:solidFill>
              <a:schemeClr val="bg2">
                <a:lumMod val="85000"/>
              </a:schemeClr>
            </a:solidFill>
            <a:ln>
              <a:noFill/>
            </a:ln>
            <a:effectLst>
              <a:outerShdw blurRad="508000" dist="50800" dir="5400000" algn="ctr" rotWithShape="0">
                <a:srgbClr val="000000">
                  <a:alpha val="1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sp>
        <p:nvSpPr>
          <p:cNvPr id="32" name="TextBox 31">
            <a:extLst>
              <a:ext uri="{FF2B5EF4-FFF2-40B4-BE49-F238E27FC236}">
                <a16:creationId xmlns:a16="http://schemas.microsoft.com/office/drawing/2014/main" id="{E63031A7-D32A-4298-A6DB-2E821DFD7F2C}"/>
              </a:ext>
            </a:extLst>
          </p:cNvPr>
          <p:cNvSpPr txBox="1"/>
          <p:nvPr/>
        </p:nvSpPr>
        <p:spPr>
          <a:xfrm>
            <a:off x="2357991" y="4856246"/>
            <a:ext cx="536604" cy="276999"/>
          </a:xfrm>
          <a:prstGeom prst="rect">
            <a:avLst/>
          </a:prstGeom>
          <a:noFill/>
        </p:spPr>
        <p:txBody>
          <a:bodyPr wrap="square" rtlCol="0" anchor="ctr">
            <a:spAutoFit/>
          </a:bodyPr>
          <a:lstStyle/>
          <a:p>
            <a:r>
              <a:rPr lang="en-US" sz="1200" b="1" dirty="0">
                <a:solidFill>
                  <a:schemeClr val="accent1"/>
                </a:solidFill>
                <a:latin typeface="+mj-lt"/>
              </a:rPr>
              <a:t>4/5</a:t>
            </a:r>
            <a:endParaRPr lang="en-ID" sz="1200" b="1" dirty="0">
              <a:solidFill>
                <a:schemeClr val="accent1"/>
              </a:solidFill>
              <a:latin typeface="+mj-lt"/>
            </a:endParaRPr>
          </a:p>
        </p:txBody>
      </p:sp>
      <p:pic>
        <p:nvPicPr>
          <p:cNvPr id="48" name="PpHolder14">
            <a:extLst>
              <a:ext uri="{FF2B5EF4-FFF2-40B4-BE49-F238E27FC236}">
                <a16:creationId xmlns:a16="http://schemas.microsoft.com/office/drawing/2014/main" id="{24A4036F-765A-4840-A2E1-75BE72250FD3}"/>
              </a:ext>
            </a:extLst>
          </p:cNvPr>
          <p:cNvPicPr>
            <a:picLocks/>
          </p:cNvPicPr>
          <p:nvPr/>
        </p:nvPicPr>
        <p:blipFill>
          <a:blip r:embed="rId2"/>
          <a:srcRect l="80080" t="56800" r="10020" b="30000"/>
          <a:stretch>
            <a:fillRect/>
          </a:stretch>
        </p:blipFill>
        <p:spPr>
          <a:xfrm>
            <a:off x="7322489" y="3895344"/>
            <a:ext cx="905256" cy="905256"/>
          </a:xfrm>
          <a:custGeom>
            <a:avLst/>
            <a:gdLst>
              <a:gd name="connsiteX0" fmla="*/ 452629 w 905256"/>
              <a:gd name="connsiteY0" fmla="*/ 0 h 905256"/>
              <a:gd name="connsiteX1" fmla="*/ 905256 w 905256"/>
              <a:gd name="connsiteY1" fmla="*/ 452628 h 905256"/>
              <a:gd name="connsiteX2" fmla="*/ 452629 w 905256"/>
              <a:gd name="connsiteY2" fmla="*/ 905256 h 905256"/>
              <a:gd name="connsiteX3" fmla="*/ 0 w 905256"/>
              <a:gd name="connsiteY3" fmla="*/ 452628 h 905256"/>
              <a:gd name="connsiteX4" fmla="*/ 452629 w 905256"/>
              <a:gd name="connsiteY4" fmla="*/ 0 h 90525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05256" h="905256">
                <a:moveTo>
                  <a:pt x="452629" y="0"/>
                </a:moveTo>
                <a:cubicBezTo>
                  <a:pt x="702608" y="0"/>
                  <a:pt x="905256" y="202649"/>
                  <a:pt x="905256" y="452628"/>
                </a:cubicBezTo>
                <a:cubicBezTo>
                  <a:pt x="905256" y="702608"/>
                  <a:pt x="702608" y="905256"/>
                  <a:pt x="452629" y="905256"/>
                </a:cubicBezTo>
                <a:cubicBezTo>
                  <a:pt x="202649" y="905256"/>
                  <a:pt x="0" y="702608"/>
                  <a:pt x="0" y="452628"/>
                </a:cubicBezTo>
                <a:cubicBezTo>
                  <a:pt x="0" y="202649"/>
                  <a:pt x="202649" y="0"/>
                  <a:pt x="452629" y="0"/>
                </a:cubicBezTo>
                <a:close/>
              </a:path>
            </a:pathLst>
          </a:custGeom>
        </p:spPr>
      </p:pic>
      <p:grpSp>
        <p:nvGrpSpPr>
          <p:cNvPr id="33" name="Group 32">
            <a:extLst>
              <a:ext uri="{FF2B5EF4-FFF2-40B4-BE49-F238E27FC236}">
                <a16:creationId xmlns:a16="http://schemas.microsoft.com/office/drawing/2014/main" id="{C8D60077-21F4-42EC-AB24-95F5A1950620}"/>
              </a:ext>
            </a:extLst>
          </p:cNvPr>
          <p:cNvGrpSpPr/>
          <p:nvPr/>
        </p:nvGrpSpPr>
        <p:grpSpPr>
          <a:xfrm>
            <a:off x="1" y="0"/>
            <a:ext cx="914216" cy="412685"/>
            <a:chOff x="1" y="1"/>
            <a:chExt cx="1218955" cy="550246"/>
          </a:xfrm>
        </p:grpSpPr>
        <p:sp>
          <p:nvSpPr>
            <p:cNvPr id="34" name="Rounded Rectangle 11">
              <a:extLst>
                <a:ext uri="{FF2B5EF4-FFF2-40B4-BE49-F238E27FC236}">
                  <a16:creationId xmlns:a16="http://schemas.microsoft.com/office/drawing/2014/main" id="{55D6199E-8FF3-4795-BE22-E25C3039469D}"/>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35" name="Graphic 7">
              <a:extLst>
                <a:ext uri="{FF2B5EF4-FFF2-40B4-BE49-F238E27FC236}">
                  <a16:creationId xmlns:a16="http://schemas.microsoft.com/office/drawing/2014/main" id="{18A3C0A6-B78D-46A2-BDC0-BBBB90C0172E}"/>
                </a:ext>
              </a:extLst>
            </p:cNvPr>
            <p:cNvGrpSpPr/>
            <p:nvPr/>
          </p:nvGrpSpPr>
          <p:grpSpPr>
            <a:xfrm>
              <a:off x="241838" y="195399"/>
              <a:ext cx="718493" cy="145203"/>
              <a:chOff x="4810125" y="3167062"/>
              <a:chExt cx="2573940" cy="520177"/>
            </a:xfrm>
            <a:solidFill>
              <a:schemeClr val="bg2"/>
            </a:solidFill>
          </p:grpSpPr>
          <p:sp>
            <p:nvSpPr>
              <p:cNvPr id="36" name="Freeform: Shape 35">
                <a:extLst>
                  <a:ext uri="{FF2B5EF4-FFF2-40B4-BE49-F238E27FC236}">
                    <a16:creationId xmlns:a16="http://schemas.microsoft.com/office/drawing/2014/main" id="{6F6EA1E4-8283-4AC3-B559-A294A701514D}"/>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38" name="Freeform: Shape 37">
                <a:extLst>
                  <a:ext uri="{FF2B5EF4-FFF2-40B4-BE49-F238E27FC236}">
                    <a16:creationId xmlns:a16="http://schemas.microsoft.com/office/drawing/2014/main" id="{8F43531D-0366-4CC4-B183-2937E6642875}"/>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39" name="Freeform: Shape 38">
                <a:extLst>
                  <a:ext uri="{FF2B5EF4-FFF2-40B4-BE49-F238E27FC236}">
                    <a16:creationId xmlns:a16="http://schemas.microsoft.com/office/drawing/2014/main" id="{CFDD792E-3077-4977-B385-1F2F079596FD}"/>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40" name="Freeform: Shape 39">
                <a:extLst>
                  <a:ext uri="{FF2B5EF4-FFF2-40B4-BE49-F238E27FC236}">
                    <a16:creationId xmlns:a16="http://schemas.microsoft.com/office/drawing/2014/main" id="{7CD34236-D9A6-4249-8C6F-DB01FEB36838}"/>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41" name="Freeform: Shape 40">
                <a:extLst>
                  <a:ext uri="{FF2B5EF4-FFF2-40B4-BE49-F238E27FC236}">
                    <a16:creationId xmlns:a16="http://schemas.microsoft.com/office/drawing/2014/main" id="{2C6F6E37-F98B-4B77-88DA-2EBAD49C01A4}"/>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42" name="Freeform: Shape 41">
                <a:extLst>
                  <a:ext uri="{FF2B5EF4-FFF2-40B4-BE49-F238E27FC236}">
                    <a16:creationId xmlns:a16="http://schemas.microsoft.com/office/drawing/2014/main" id="{A9B675DD-0B2C-4763-8500-B06A494644A9}"/>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44" name="Rectangle: Rounded Corners 43">
            <a:extLst>
              <a:ext uri="{FF2B5EF4-FFF2-40B4-BE49-F238E27FC236}">
                <a16:creationId xmlns:a16="http://schemas.microsoft.com/office/drawing/2014/main" id="{FBAE13A6-D1CF-4DEC-9303-D46674DF6708}"/>
              </a:ext>
            </a:extLst>
          </p:cNvPr>
          <p:cNvSpPr/>
          <p:nvPr/>
        </p:nvSpPr>
        <p:spPr>
          <a:xfrm rot="16200000" flipH="1">
            <a:off x="794319" y="177115"/>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10927557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wipe(left)">
                                      <p:cBhvr>
                                        <p:cTn id="7" dur="500"/>
                                        <p:tgtEl>
                                          <p:spTgt spid="33"/>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44"/>
                                        </p:tgtEl>
                                        <p:attrNameLst>
                                          <p:attrName>style.visibility</p:attrName>
                                        </p:attrNameLst>
                                      </p:cBhvr>
                                      <p:to>
                                        <p:strVal val="visible"/>
                                      </p:to>
                                    </p:set>
                                    <p:animEffect transition="in" filter="wipe(up)">
                                      <p:cBhvr>
                                        <p:cTn id="11" dur="500"/>
                                        <p:tgtEl>
                                          <p:spTgt spid="44"/>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37"/>
                                        </p:tgtEl>
                                        <p:attrNameLst>
                                          <p:attrName>style.visibility</p:attrName>
                                        </p:attrNameLst>
                                      </p:cBhvr>
                                      <p:to>
                                        <p:strVal val="visible"/>
                                      </p:to>
                                    </p:set>
                                    <p:animEffect transition="in" filter="wipe(up)">
                                      <p:cBhvr>
                                        <p:cTn id="15" dur="500"/>
                                        <p:tgtEl>
                                          <p:spTgt spid="37"/>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22"/>
                                        </p:tgtEl>
                                        <p:attrNameLst>
                                          <p:attrName>style.visibility</p:attrName>
                                        </p:attrNameLst>
                                      </p:cBhvr>
                                      <p:to>
                                        <p:strVal val="visible"/>
                                      </p:to>
                                    </p:set>
                                    <p:animEffect transition="in" filter="wipe(up)">
                                      <p:cBhvr>
                                        <p:cTn id="19" dur="500"/>
                                        <p:tgtEl>
                                          <p:spTgt spid="22"/>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5"/>
                                        </p:tgtEl>
                                        <p:attrNameLst>
                                          <p:attrName>style.visibility</p:attrName>
                                        </p:attrNameLst>
                                      </p:cBhvr>
                                      <p:to>
                                        <p:strVal val="visible"/>
                                      </p:to>
                                    </p:set>
                                    <p:animEffect transition="in" filter="wipe(left)">
                                      <p:cBhvr>
                                        <p:cTn id="23" dur="500"/>
                                        <p:tgtEl>
                                          <p:spTgt spid="25"/>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24"/>
                                        </p:tgtEl>
                                        <p:attrNameLst>
                                          <p:attrName>style.visibility</p:attrName>
                                        </p:attrNameLst>
                                      </p:cBhvr>
                                      <p:to>
                                        <p:strVal val="visible"/>
                                      </p:to>
                                    </p:set>
                                    <p:animEffect transition="in" filter="wipe(left)">
                                      <p:cBhvr>
                                        <p:cTn id="27" dur="500"/>
                                        <p:tgtEl>
                                          <p:spTgt spid="24"/>
                                        </p:tgtEl>
                                      </p:cBhvr>
                                    </p:animEffect>
                                  </p:childTnLst>
                                </p:cTn>
                              </p:par>
                            </p:childTnLst>
                          </p:cTn>
                        </p:par>
                        <p:par>
                          <p:cTn id="28" fill="hold">
                            <p:stCondLst>
                              <p:cond delay="3000"/>
                            </p:stCondLst>
                            <p:childTnLst>
                              <p:par>
                                <p:cTn id="29" presetID="22" presetClass="entr" presetSubtype="8" fill="hold" nodeType="afterEffect">
                                  <p:stCondLst>
                                    <p:cond delay="0"/>
                                  </p:stCondLst>
                                  <p:childTnLst>
                                    <p:set>
                                      <p:cBhvr>
                                        <p:cTn id="30" dur="1" fill="hold">
                                          <p:stCondLst>
                                            <p:cond delay="0"/>
                                          </p:stCondLst>
                                        </p:cTn>
                                        <p:tgtEl>
                                          <p:spTgt spid="26"/>
                                        </p:tgtEl>
                                        <p:attrNameLst>
                                          <p:attrName>style.visibility</p:attrName>
                                        </p:attrNameLst>
                                      </p:cBhvr>
                                      <p:to>
                                        <p:strVal val="visible"/>
                                      </p:to>
                                    </p:set>
                                    <p:animEffect transition="in" filter="wipe(left)">
                                      <p:cBhvr>
                                        <p:cTn id="31" dur="500"/>
                                        <p:tgtEl>
                                          <p:spTgt spid="26"/>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32"/>
                                        </p:tgtEl>
                                        <p:attrNameLst>
                                          <p:attrName>style.visibility</p:attrName>
                                        </p:attrNameLst>
                                      </p:cBhvr>
                                      <p:to>
                                        <p:strVal val="visible"/>
                                      </p:to>
                                    </p:set>
                                    <p:animEffect transition="in" filter="wipe(left)">
                                      <p:cBhvr>
                                        <p:cTn id="35" dur="500"/>
                                        <p:tgtEl>
                                          <p:spTgt spid="32"/>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11"/>
                                        </p:tgtEl>
                                        <p:attrNameLst>
                                          <p:attrName>style.visibility</p:attrName>
                                        </p:attrNameLst>
                                      </p:cBhvr>
                                      <p:to>
                                        <p:strVal val="visible"/>
                                      </p:to>
                                    </p:set>
                                    <p:animEffect transition="in" filter="fade">
                                      <p:cBhvr>
                                        <p:cTn id="39" dur="500"/>
                                        <p:tgtEl>
                                          <p:spTgt spid="11"/>
                                        </p:tgtEl>
                                      </p:cBhvr>
                                    </p:animEffect>
                                  </p:childTnLst>
                                </p:cTn>
                              </p:par>
                            </p:childTnLst>
                          </p:cTn>
                        </p:par>
                        <p:par>
                          <p:cTn id="40" fill="hold">
                            <p:stCondLst>
                              <p:cond delay="4500"/>
                            </p:stCondLst>
                            <p:childTnLst>
                              <p:par>
                                <p:cTn id="41" presetID="53" presetClass="entr" presetSubtype="16" fill="hold" nodeType="afterEffect">
                                  <p:stCondLst>
                                    <p:cond delay="0"/>
                                  </p:stCondLst>
                                  <p:childTnLst>
                                    <p:set>
                                      <p:cBhvr>
                                        <p:cTn id="42" dur="1" fill="hold">
                                          <p:stCondLst>
                                            <p:cond delay="0"/>
                                          </p:stCondLst>
                                        </p:cTn>
                                        <p:tgtEl>
                                          <p:spTgt spid="18"/>
                                        </p:tgtEl>
                                        <p:attrNameLst>
                                          <p:attrName>style.visibility</p:attrName>
                                        </p:attrNameLst>
                                      </p:cBhvr>
                                      <p:to>
                                        <p:strVal val="visible"/>
                                      </p:to>
                                    </p:set>
                                    <p:anim calcmode="lin" valueType="num">
                                      <p:cBhvr>
                                        <p:cTn id="43" dur="500" fill="hold"/>
                                        <p:tgtEl>
                                          <p:spTgt spid="18"/>
                                        </p:tgtEl>
                                        <p:attrNameLst>
                                          <p:attrName>ppt_w</p:attrName>
                                        </p:attrNameLst>
                                      </p:cBhvr>
                                      <p:tavLst>
                                        <p:tav tm="0">
                                          <p:val>
                                            <p:fltVal val="0"/>
                                          </p:val>
                                        </p:tav>
                                        <p:tav tm="100000">
                                          <p:val>
                                            <p:strVal val="#ppt_w"/>
                                          </p:val>
                                        </p:tav>
                                      </p:tavLst>
                                    </p:anim>
                                    <p:anim calcmode="lin" valueType="num">
                                      <p:cBhvr>
                                        <p:cTn id="44" dur="500" fill="hold"/>
                                        <p:tgtEl>
                                          <p:spTgt spid="18"/>
                                        </p:tgtEl>
                                        <p:attrNameLst>
                                          <p:attrName>ppt_h</p:attrName>
                                        </p:attrNameLst>
                                      </p:cBhvr>
                                      <p:tavLst>
                                        <p:tav tm="0">
                                          <p:val>
                                            <p:fltVal val="0"/>
                                          </p:val>
                                        </p:tav>
                                        <p:tav tm="100000">
                                          <p:val>
                                            <p:strVal val="#ppt_h"/>
                                          </p:val>
                                        </p:tav>
                                      </p:tavLst>
                                    </p:anim>
                                    <p:animEffect transition="in" filter="fade">
                                      <p:cBhvr>
                                        <p:cTn id="45" dur="500"/>
                                        <p:tgtEl>
                                          <p:spTgt spid="18"/>
                                        </p:tgtEl>
                                      </p:cBhvr>
                                    </p:animEffect>
                                  </p:childTnLst>
                                </p:cTn>
                              </p:par>
                            </p:childTnLst>
                          </p:cTn>
                        </p:par>
                        <p:par>
                          <p:cTn id="46" fill="hold">
                            <p:stCondLst>
                              <p:cond delay="5000"/>
                            </p:stCondLst>
                            <p:childTnLst>
                              <p:par>
                                <p:cTn id="47" presetID="22" presetClass="entr" presetSubtype="1" fill="hold" grpId="0" nodeType="afterEffect">
                                  <p:stCondLst>
                                    <p:cond delay="0"/>
                                  </p:stCondLst>
                                  <p:childTnLst>
                                    <p:set>
                                      <p:cBhvr>
                                        <p:cTn id="48" dur="1" fill="hold">
                                          <p:stCondLst>
                                            <p:cond delay="0"/>
                                          </p:stCondLst>
                                        </p:cTn>
                                        <p:tgtEl>
                                          <p:spTgt spid="13"/>
                                        </p:tgtEl>
                                        <p:attrNameLst>
                                          <p:attrName>style.visibility</p:attrName>
                                        </p:attrNameLst>
                                      </p:cBhvr>
                                      <p:to>
                                        <p:strVal val="visible"/>
                                      </p:to>
                                    </p:set>
                                    <p:animEffect transition="in" filter="wipe(up)">
                                      <p:cBhvr>
                                        <p:cTn id="49" dur="500"/>
                                        <p:tgtEl>
                                          <p:spTgt spid="13"/>
                                        </p:tgtEl>
                                      </p:cBhvr>
                                    </p:animEffect>
                                  </p:childTnLst>
                                </p:cTn>
                              </p:par>
                            </p:childTnLst>
                          </p:cTn>
                        </p:par>
                        <p:par>
                          <p:cTn id="50" fill="hold">
                            <p:stCondLst>
                              <p:cond delay="5500"/>
                            </p:stCondLst>
                            <p:childTnLst>
                              <p:par>
                                <p:cTn id="51" presetID="53" presetClass="entr" presetSubtype="16" fill="hold" grpId="0" nodeType="afterEffect">
                                  <p:stCondLst>
                                    <p:cond delay="0"/>
                                  </p:stCondLst>
                                  <p:childTnLst>
                                    <p:set>
                                      <p:cBhvr>
                                        <p:cTn id="52" dur="1" fill="hold">
                                          <p:stCondLst>
                                            <p:cond delay="0"/>
                                          </p:stCondLst>
                                        </p:cTn>
                                        <p:tgtEl>
                                          <p:spTgt spid="12"/>
                                        </p:tgtEl>
                                        <p:attrNameLst>
                                          <p:attrName>style.visibility</p:attrName>
                                        </p:attrNameLst>
                                      </p:cBhvr>
                                      <p:to>
                                        <p:strVal val="visible"/>
                                      </p:to>
                                    </p:set>
                                    <p:anim calcmode="lin" valueType="num">
                                      <p:cBhvr>
                                        <p:cTn id="53" dur="500" fill="hold"/>
                                        <p:tgtEl>
                                          <p:spTgt spid="12"/>
                                        </p:tgtEl>
                                        <p:attrNameLst>
                                          <p:attrName>ppt_w</p:attrName>
                                        </p:attrNameLst>
                                      </p:cBhvr>
                                      <p:tavLst>
                                        <p:tav tm="0">
                                          <p:val>
                                            <p:fltVal val="0"/>
                                          </p:val>
                                        </p:tav>
                                        <p:tav tm="100000">
                                          <p:val>
                                            <p:strVal val="#ppt_w"/>
                                          </p:val>
                                        </p:tav>
                                      </p:tavLst>
                                    </p:anim>
                                    <p:anim calcmode="lin" valueType="num">
                                      <p:cBhvr>
                                        <p:cTn id="54" dur="500" fill="hold"/>
                                        <p:tgtEl>
                                          <p:spTgt spid="12"/>
                                        </p:tgtEl>
                                        <p:attrNameLst>
                                          <p:attrName>ppt_h</p:attrName>
                                        </p:attrNameLst>
                                      </p:cBhvr>
                                      <p:tavLst>
                                        <p:tav tm="0">
                                          <p:val>
                                            <p:fltVal val="0"/>
                                          </p:val>
                                        </p:tav>
                                        <p:tav tm="100000">
                                          <p:val>
                                            <p:strVal val="#ppt_h"/>
                                          </p:val>
                                        </p:tav>
                                      </p:tavLst>
                                    </p:anim>
                                    <p:animEffect transition="in" filter="fade">
                                      <p:cBhvr>
                                        <p:cTn id="55" dur="500"/>
                                        <p:tgtEl>
                                          <p:spTgt spid="12"/>
                                        </p:tgtEl>
                                      </p:cBhvr>
                                    </p:animEffect>
                                  </p:childTnLst>
                                </p:cTn>
                              </p:par>
                            </p:childTnLst>
                          </p:cTn>
                        </p:par>
                        <p:par>
                          <p:cTn id="56" fill="hold">
                            <p:stCondLst>
                              <p:cond delay="6000"/>
                            </p:stCondLst>
                            <p:childTnLst>
                              <p:par>
                                <p:cTn id="57" presetID="22" presetClass="entr" presetSubtype="2" fill="hold" grpId="0" nodeType="afterEffect">
                                  <p:stCondLst>
                                    <p:cond delay="0"/>
                                  </p:stCondLst>
                                  <p:childTnLst>
                                    <p:set>
                                      <p:cBhvr>
                                        <p:cTn id="58" dur="1" fill="hold">
                                          <p:stCondLst>
                                            <p:cond delay="0"/>
                                          </p:stCondLst>
                                        </p:cTn>
                                        <p:tgtEl>
                                          <p:spTgt spid="15"/>
                                        </p:tgtEl>
                                        <p:attrNameLst>
                                          <p:attrName>style.visibility</p:attrName>
                                        </p:attrNameLst>
                                      </p:cBhvr>
                                      <p:to>
                                        <p:strVal val="visible"/>
                                      </p:to>
                                    </p:set>
                                    <p:animEffect transition="in" filter="wipe(right)">
                                      <p:cBhvr>
                                        <p:cTn id="59" dur="500"/>
                                        <p:tgtEl>
                                          <p:spTgt spid="15"/>
                                        </p:tgtEl>
                                      </p:cBhvr>
                                    </p:animEffect>
                                  </p:childTnLst>
                                </p:cTn>
                              </p:par>
                            </p:childTnLst>
                          </p:cTn>
                        </p:par>
                        <p:par>
                          <p:cTn id="60" fill="hold">
                            <p:stCondLst>
                              <p:cond delay="6500"/>
                            </p:stCondLst>
                            <p:childTnLst>
                              <p:par>
                                <p:cTn id="61" presetID="22" presetClass="entr" presetSubtype="2" fill="hold" grpId="0" nodeType="afterEffect">
                                  <p:stCondLst>
                                    <p:cond delay="0"/>
                                  </p:stCondLst>
                                  <p:childTnLst>
                                    <p:set>
                                      <p:cBhvr>
                                        <p:cTn id="62" dur="1" fill="hold">
                                          <p:stCondLst>
                                            <p:cond delay="0"/>
                                          </p:stCondLst>
                                        </p:cTn>
                                        <p:tgtEl>
                                          <p:spTgt spid="14"/>
                                        </p:tgtEl>
                                        <p:attrNameLst>
                                          <p:attrName>style.visibility</p:attrName>
                                        </p:attrNameLst>
                                      </p:cBhvr>
                                      <p:to>
                                        <p:strVal val="visible"/>
                                      </p:to>
                                    </p:set>
                                    <p:animEffect transition="in" filter="wipe(right)">
                                      <p:cBhvr>
                                        <p:cTn id="63"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37" grpId="0"/>
      <p:bldP spid="12" grpId="0" animBg="1"/>
      <p:bldP spid="13" grpId="0"/>
      <p:bldP spid="14" grpId="0"/>
      <p:bldP spid="15" grpId="0"/>
      <p:bldP spid="22" grpId="0"/>
      <p:bldP spid="24" grpId="0"/>
      <p:bldP spid="25" grpId="0"/>
      <p:bldP spid="32" grpId="0"/>
      <p:bldP spid="44"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 name="PpHolder1">
            <a:extLst>
              <a:ext uri="{FF2B5EF4-FFF2-40B4-BE49-F238E27FC236}">
                <a16:creationId xmlns:a16="http://schemas.microsoft.com/office/drawing/2014/main" id="{073E20B3-2F3C-4D81-9AFF-E0FD914F99C6}"/>
              </a:ext>
            </a:extLst>
          </p:cNvPr>
          <p:cNvPicPr>
            <a:picLocks/>
          </p:cNvPicPr>
          <p:nvPr/>
        </p:nvPicPr>
        <p:blipFill>
          <a:blip r:embed="rId2"/>
          <a:srcRect/>
          <a:stretch>
            <a:fillRect/>
          </a:stretch>
        </p:blipFill>
        <p:spPr>
          <a:xfrm>
            <a:off x="2" y="0"/>
            <a:ext cx="9143998" cy="6858000"/>
          </a:xfrm>
          <a:custGeom>
            <a:avLst/>
            <a:gdLst>
              <a:gd name="connsiteX0" fmla="*/ 0 w 9143998"/>
              <a:gd name="connsiteY0" fmla="*/ 0 h 6858000"/>
              <a:gd name="connsiteX1" fmla="*/ 9143998 w 9143998"/>
              <a:gd name="connsiteY1" fmla="*/ 0 h 6858000"/>
              <a:gd name="connsiteX2" fmla="*/ 9143998 w 9143998"/>
              <a:gd name="connsiteY2" fmla="*/ 6858000 h 6858000"/>
              <a:gd name="connsiteX3" fmla="*/ 0 w 9143998"/>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9143998" h="6858000">
                <a:moveTo>
                  <a:pt x="0" y="0"/>
                </a:moveTo>
                <a:lnTo>
                  <a:pt x="9143998" y="0"/>
                </a:lnTo>
                <a:lnTo>
                  <a:pt x="9143998" y="6858000"/>
                </a:lnTo>
                <a:lnTo>
                  <a:pt x="0" y="6858000"/>
                </a:lnTo>
                <a:close/>
              </a:path>
            </a:pathLst>
          </a:custGeom>
        </p:spPr>
      </p:pic>
      <p:sp>
        <p:nvSpPr>
          <p:cNvPr id="35" name="Freeform 1">
            <a:extLst>
              <a:ext uri="{FF2B5EF4-FFF2-40B4-BE49-F238E27FC236}">
                <a16:creationId xmlns:a16="http://schemas.microsoft.com/office/drawing/2014/main" id="{FCCF99C8-6431-435C-A857-DCF80B41EBDB}"/>
              </a:ext>
            </a:extLst>
          </p:cNvPr>
          <p:cNvSpPr/>
          <p:nvPr/>
        </p:nvSpPr>
        <p:spPr>
          <a:xfrm>
            <a:off x="2632304" y="0"/>
            <a:ext cx="6511696" cy="6858000"/>
          </a:xfrm>
          <a:custGeom>
            <a:avLst/>
            <a:gdLst>
              <a:gd name="connsiteX0" fmla="*/ 1639047 w 6511696"/>
              <a:gd name="connsiteY0" fmla="*/ 0 h 6858000"/>
              <a:gd name="connsiteX1" fmla="*/ 6511696 w 6511696"/>
              <a:gd name="connsiteY1" fmla="*/ 0 h 6858000"/>
              <a:gd name="connsiteX2" fmla="*/ 6511696 w 6511696"/>
              <a:gd name="connsiteY2" fmla="*/ 6858000 h 6858000"/>
              <a:gd name="connsiteX3" fmla="*/ 0 w 6511696"/>
              <a:gd name="connsiteY3" fmla="*/ 6858000 h 6858000"/>
              <a:gd name="connsiteX4" fmla="*/ 169366 w 6511696"/>
              <a:gd name="connsiteY4" fmla="*/ 6681645 h 6858000"/>
              <a:gd name="connsiteX5" fmla="*/ 1957246 w 6511696"/>
              <a:gd name="connsiteY5" fmla="*/ 2067067 h 6858000"/>
              <a:gd name="connsiteX6" fmla="*/ 1649332 w 6511696"/>
              <a:gd name="connsiteY6" fmla="*/ 30397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511696" h="6858000">
                <a:moveTo>
                  <a:pt x="1639047" y="0"/>
                </a:moveTo>
                <a:lnTo>
                  <a:pt x="6511696" y="0"/>
                </a:lnTo>
                <a:lnTo>
                  <a:pt x="6511696" y="6858000"/>
                </a:lnTo>
                <a:lnTo>
                  <a:pt x="0" y="6858000"/>
                </a:lnTo>
                <a:lnTo>
                  <a:pt x="169366" y="6681645"/>
                </a:lnTo>
                <a:cubicBezTo>
                  <a:pt x="1279967" y="5464279"/>
                  <a:pt x="1957246" y="3844767"/>
                  <a:pt x="1957246" y="2067067"/>
                </a:cubicBezTo>
                <a:cubicBezTo>
                  <a:pt x="1957246" y="1357835"/>
                  <a:pt x="1849444" y="673781"/>
                  <a:pt x="1649332" y="30397"/>
                </a:cubicBezTo>
                <a:close/>
              </a:path>
            </a:pathLst>
          </a:custGeom>
          <a:solidFill>
            <a:schemeClr val="tx2">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sp>
        <p:nvSpPr>
          <p:cNvPr id="29" name="Freeform 9">
            <a:extLst>
              <a:ext uri="{FF2B5EF4-FFF2-40B4-BE49-F238E27FC236}">
                <a16:creationId xmlns:a16="http://schemas.microsoft.com/office/drawing/2014/main" id="{32BA352B-57B5-4279-B14C-6E71F6BFA2F4}"/>
              </a:ext>
            </a:extLst>
          </p:cNvPr>
          <p:cNvSpPr>
            <a:spLocks/>
          </p:cNvSpPr>
          <p:nvPr/>
        </p:nvSpPr>
        <p:spPr bwMode="auto">
          <a:xfrm>
            <a:off x="8721402" y="6450331"/>
            <a:ext cx="116469" cy="115544"/>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30" name="TextBox 29">
            <a:extLst>
              <a:ext uri="{FF2B5EF4-FFF2-40B4-BE49-F238E27FC236}">
                <a16:creationId xmlns:a16="http://schemas.microsoft.com/office/drawing/2014/main" id="{9C88A5A5-958A-4F94-A46C-4D1C145ABEBD}"/>
              </a:ext>
            </a:extLst>
          </p:cNvPr>
          <p:cNvSpPr txBox="1"/>
          <p:nvPr/>
        </p:nvSpPr>
        <p:spPr>
          <a:xfrm>
            <a:off x="7952177" y="6392686"/>
            <a:ext cx="885694" cy="230832"/>
          </a:xfrm>
          <a:prstGeom prst="rect">
            <a:avLst/>
          </a:prstGeom>
          <a:noFill/>
        </p:spPr>
        <p:txBody>
          <a:bodyPr wrap="square" rtlCol="0" anchor="ctr">
            <a:spAutoFit/>
          </a:bodyPr>
          <a:lstStyle/>
          <a:p>
            <a:r>
              <a:rPr lang="en-US" sz="900" dirty="0">
                <a:solidFill>
                  <a:schemeClr val="bg2"/>
                </a:solidFill>
              </a:rPr>
              <a:t>Next Slides</a:t>
            </a:r>
          </a:p>
        </p:txBody>
      </p:sp>
      <p:sp>
        <p:nvSpPr>
          <p:cNvPr id="32" name="Title 31">
            <a:extLst>
              <a:ext uri="{FF2B5EF4-FFF2-40B4-BE49-F238E27FC236}">
                <a16:creationId xmlns:a16="http://schemas.microsoft.com/office/drawing/2014/main" id="{64876E02-65D6-4A75-8E5C-5F3F585D43B3}"/>
              </a:ext>
            </a:extLst>
          </p:cNvPr>
          <p:cNvSpPr>
            <a:spLocks noGrp="1"/>
          </p:cNvSpPr>
          <p:nvPr>
            <p:ph type="title"/>
          </p:nvPr>
        </p:nvSpPr>
        <p:spPr/>
        <p:txBody>
          <a:bodyPr/>
          <a:lstStyle/>
          <a:p>
            <a:r>
              <a:rPr lang="en-US" dirty="0"/>
              <a:t>Contact Us</a:t>
            </a:r>
            <a:endParaRPr lang="en-ID" dirty="0"/>
          </a:p>
        </p:txBody>
      </p:sp>
      <p:sp>
        <p:nvSpPr>
          <p:cNvPr id="16" name="TextBox 15">
            <a:extLst>
              <a:ext uri="{FF2B5EF4-FFF2-40B4-BE49-F238E27FC236}">
                <a16:creationId xmlns:a16="http://schemas.microsoft.com/office/drawing/2014/main" id="{460BBE00-8589-4A61-ACBB-8169E34DB189}"/>
              </a:ext>
            </a:extLst>
          </p:cNvPr>
          <p:cNvSpPr txBox="1"/>
          <p:nvPr/>
        </p:nvSpPr>
        <p:spPr>
          <a:xfrm>
            <a:off x="5636595" y="2407990"/>
            <a:ext cx="2566371" cy="693395"/>
          </a:xfrm>
          <a:prstGeom prst="rect">
            <a:avLst/>
          </a:prstGeom>
          <a:noFill/>
        </p:spPr>
        <p:txBody>
          <a:bodyPr wrap="square" rtlCol="0">
            <a:spAutoFit/>
          </a:bodyPr>
          <a:lstStyle/>
          <a:p>
            <a:pPr>
              <a:lnSpc>
                <a:spcPct val="150000"/>
              </a:lnSpc>
            </a:pPr>
            <a:r>
              <a:rPr lang="en-US" sz="900" dirty="0">
                <a:solidFill>
                  <a:schemeClr val="bg2"/>
                </a:solidFill>
              </a:rPr>
              <a:t>A wonderful serenity has taken possession of my entire soul, like these sweet mornings of spring which I enjoy with my whole</a:t>
            </a:r>
          </a:p>
        </p:txBody>
      </p:sp>
      <p:sp>
        <p:nvSpPr>
          <p:cNvPr id="18" name="Rectangle: Rounded Corners 17">
            <a:extLst>
              <a:ext uri="{FF2B5EF4-FFF2-40B4-BE49-F238E27FC236}">
                <a16:creationId xmlns:a16="http://schemas.microsoft.com/office/drawing/2014/main" id="{90740C46-E83A-4E87-856A-260079B9B81A}"/>
              </a:ext>
            </a:extLst>
          </p:cNvPr>
          <p:cNvSpPr/>
          <p:nvPr/>
        </p:nvSpPr>
        <p:spPr>
          <a:xfrm>
            <a:off x="5715596" y="3210168"/>
            <a:ext cx="2287190" cy="453628"/>
          </a:xfrm>
          <a:prstGeom prst="roundRect">
            <a:avLst/>
          </a:prstGeom>
          <a:solidFill>
            <a:schemeClr val="accent1"/>
          </a:solidFill>
          <a:ln w="12700">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9" name="TextBox 18">
            <a:extLst>
              <a:ext uri="{FF2B5EF4-FFF2-40B4-BE49-F238E27FC236}">
                <a16:creationId xmlns:a16="http://schemas.microsoft.com/office/drawing/2014/main" id="{8D57FC79-17C7-4E09-9DF0-D4C8A7D4C0F6}"/>
              </a:ext>
            </a:extLst>
          </p:cNvPr>
          <p:cNvSpPr txBox="1"/>
          <p:nvPr/>
        </p:nvSpPr>
        <p:spPr>
          <a:xfrm>
            <a:off x="5636596" y="3820254"/>
            <a:ext cx="1545311" cy="323165"/>
          </a:xfrm>
          <a:prstGeom prst="rect">
            <a:avLst/>
          </a:prstGeom>
          <a:noFill/>
        </p:spPr>
        <p:txBody>
          <a:bodyPr wrap="square" rtlCol="0" anchor="ctr">
            <a:spAutoFit/>
          </a:bodyPr>
          <a:lstStyle/>
          <a:p>
            <a:r>
              <a:rPr lang="en-US" sz="1500" b="1" dirty="0">
                <a:solidFill>
                  <a:schemeClr val="bg2"/>
                </a:solidFill>
                <a:latin typeface="+mj-lt"/>
              </a:rPr>
              <a:t>Visit Us Here :</a:t>
            </a:r>
          </a:p>
        </p:txBody>
      </p:sp>
      <p:sp>
        <p:nvSpPr>
          <p:cNvPr id="20" name="TextBox 19">
            <a:extLst>
              <a:ext uri="{FF2B5EF4-FFF2-40B4-BE49-F238E27FC236}">
                <a16:creationId xmlns:a16="http://schemas.microsoft.com/office/drawing/2014/main" id="{611A2D79-0390-4B04-8FFA-BF160064422D}"/>
              </a:ext>
            </a:extLst>
          </p:cNvPr>
          <p:cNvSpPr txBox="1"/>
          <p:nvPr/>
        </p:nvSpPr>
        <p:spPr>
          <a:xfrm>
            <a:off x="6034237" y="4755273"/>
            <a:ext cx="1705902" cy="277897"/>
          </a:xfrm>
          <a:prstGeom prst="rect">
            <a:avLst/>
          </a:prstGeom>
          <a:noFill/>
        </p:spPr>
        <p:txBody>
          <a:bodyPr wrap="square" rtlCol="0">
            <a:spAutoFit/>
          </a:bodyPr>
          <a:lstStyle/>
          <a:p>
            <a:pPr>
              <a:lnSpc>
                <a:spcPct val="150000"/>
              </a:lnSpc>
            </a:pPr>
            <a:r>
              <a:rPr lang="en-US" sz="900" dirty="0">
                <a:solidFill>
                  <a:schemeClr val="bg2"/>
                </a:solidFill>
              </a:rPr>
              <a:t>http://yourwebsitehere.com</a:t>
            </a:r>
          </a:p>
        </p:txBody>
      </p:sp>
      <p:sp>
        <p:nvSpPr>
          <p:cNvPr id="21" name="Freeform 67">
            <a:extLst>
              <a:ext uri="{FF2B5EF4-FFF2-40B4-BE49-F238E27FC236}">
                <a16:creationId xmlns:a16="http://schemas.microsoft.com/office/drawing/2014/main" id="{64F0347A-F2AD-48B1-AAF8-0516D6146495}"/>
              </a:ext>
            </a:extLst>
          </p:cNvPr>
          <p:cNvSpPr>
            <a:spLocks noEditPoints="1"/>
          </p:cNvSpPr>
          <p:nvPr/>
        </p:nvSpPr>
        <p:spPr bwMode="auto">
          <a:xfrm>
            <a:off x="5745761" y="4789949"/>
            <a:ext cx="176306" cy="178616"/>
          </a:xfrm>
          <a:custGeom>
            <a:avLst/>
            <a:gdLst>
              <a:gd name="T0" fmla="*/ 0 w 97"/>
              <a:gd name="T1" fmla="*/ 49 h 98"/>
              <a:gd name="T2" fmla="*/ 97 w 97"/>
              <a:gd name="T3" fmla="*/ 49 h 98"/>
              <a:gd name="T4" fmla="*/ 69 w 97"/>
              <a:gd name="T5" fmla="*/ 46 h 98"/>
              <a:gd name="T6" fmla="*/ 50 w 97"/>
              <a:gd name="T7" fmla="*/ 48 h 98"/>
              <a:gd name="T8" fmla="*/ 65 w 97"/>
              <a:gd name="T9" fmla="*/ 31 h 98"/>
              <a:gd name="T10" fmla="*/ 32 w 97"/>
              <a:gd name="T11" fmla="*/ 31 h 98"/>
              <a:gd name="T12" fmla="*/ 46 w 97"/>
              <a:gd name="T13" fmla="*/ 48 h 98"/>
              <a:gd name="T14" fmla="*/ 29 w 97"/>
              <a:gd name="T15" fmla="*/ 46 h 98"/>
              <a:gd name="T16" fmla="*/ 46 w 97"/>
              <a:gd name="T17" fmla="*/ 28 h 98"/>
              <a:gd name="T18" fmla="*/ 46 w 97"/>
              <a:gd name="T19" fmla="*/ 11 h 98"/>
              <a:gd name="T20" fmla="*/ 46 w 97"/>
              <a:gd name="T21" fmla="*/ 53 h 98"/>
              <a:gd name="T22" fmla="*/ 33 w 97"/>
              <a:gd name="T23" fmla="*/ 68 h 98"/>
              <a:gd name="T24" fmla="*/ 46 w 97"/>
              <a:gd name="T25" fmla="*/ 53 h 98"/>
              <a:gd name="T26" fmla="*/ 46 w 97"/>
              <a:gd name="T27" fmla="*/ 89 h 98"/>
              <a:gd name="T28" fmla="*/ 46 w 97"/>
              <a:gd name="T29" fmla="*/ 72 h 98"/>
              <a:gd name="T30" fmla="*/ 62 w 97"/>
              <a:gd name="T31" fmla="*/ 73 h 98"/>
              <a:gd name="T32" fmla="*/ 50 w 97"/>
              <a:gd name="T33" fmla="*/ 72 h 98"/>
              <a:gd name="T34" fmla="*/ 50 w 97"/>
              <a:gd name="T35" fmla="*/ 53 h 98"/>
              <a:gd name="T36" fmla="*/ 65 w 97"/>
              <a:gd name="T37" fmla="*/ 68 h 98"/>
              <a:gd name="T38" fmla="*/ 50 w 97"/>
              <a:gd name="T39" fmla="*/ 28 h 98"/>
              <a:gd name="T40" fmla="*/ 62 w 97"/>
              <a:gd name="T41" fmla="*/ 26 h 98"/>
              <a:gd name="T42" fmla="*/ 29 w 97"/>
              <a:gd name="T43" fmla="*/ 25 h 98"/>
              <a:gd name="T44" fmla="*/ 41 w 97"/>
              <a:gd name="T45" fmla="*/ 9 h 98"/>
              <a:gd name="T46" fmla="*/ 27 w 97"/>
              <a:gd name="T47" fmla="*/ 29 h 98"/>
              <a:gd name="T48" fmla="*/ 23 w 97"/>
              <a:gd name="T49" fmla="*/ 48 h 98"/>
              <a:gd name="T50" fmla="*/ 16 w 97"/>
              <a:gd name="T51" fmla="*/ 24 h 98"/>
              <a:gd name="T52" fmla="*/ 23 w 97"/>
              <a:gd name="T53" fmla="*/ 53 h 98"/>
              <a:gd name="T54" fmla="*/ 17 w 97"/>
              <a:gd name="T55" fmla="*/ 75 h 98"/>
              <a:gd name="T56" fmla="*/ 23 w 97"/>
              <a:gd name="T57" fmla="*/ 53 h 98"/>
              <a:gd name="T58" fmla="*/ 39 w 97"/>
              <a:gd name="T59" fmla="*/ 89 h 98"/>
              <a:gd name="T60" fmla="*/ 30 w 97"/>
              <a:gd name="T61" fmla="*/ 75 h 98"/>
              <a:gd name="T62" fmla="*/ 77 w 97"/>
              <a:gd name="T63" fmla="*/ 79 h 98"/>
              <a:gd name="T64" fmla="*/ 67 w 97"/>
              <a:gd name="T65" fmla="*/ 75 h 98"/>
              <a:gd name="T66" fmla="*/ 74 w 97"/>
              <a:gd name="T67" fmla="*/ 53 h 98"/>
              <a:gd name="T68" fmla="*/ 80 w 97"/>
              <a:gd name="T69" fmla="*/ 75 h 98"/>
              <a:gd name="T70" fmla="*/ 74 w 97"/>
              <a:gd name="T71" fmla="*/ 48 h 98"/>
              <a:gd name="T72" fmla="*/ 70 w 97"/>
              <a:gd name="T73" fmla="*/ 30 h 98"/>
              <a:gd name="T74" fmla="*/ 89 w 97"/>
              <a:gd name="T75" fmla="*/ 48 h 98"/>
              <a:gd name="T76" fmla="*/ 78 w 97"/>
              <a:gd name="T77" fmla="*/ 20 h 98"/>
              <a:gd name="T78" fmla="*/ 56 w 97"/>
              <a:gd name="T79" fmla="*/ 9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97" h="98">
                <a:moveTo>
                  <a:pt x="48" y="0"/>
                </a:moveTo>
                <a:cubicBezTo>
                  <a:pt x="21" y="0"/>
                  <a:pt x="0" y="22"/>
                  <a:pt x="0" y="49"/>
                </a:cubicBezTo>
                <a:cubicBezTo>
                  <a:pt x="0" y="76"/>
                  <a:pt x="21" y="98"/>
                  <a:pt x="48" y="98"/>
                </a:cubicBezTo>
                <a:cubicBezTo>
                  <a:pt x="75" y="98"/>
                  <a:pt x="97" y="76"/>
                  <a:pt x="97" y="49"/>
                </a:cubicBezTo>
                <a:cubicBezTo>
                  <a:pt x="97" y="22"/>
                  <a:pt x="75" y="0"/>
                  <a:pt x="48" y="0"/>
                </a:cubicBezTo>
                <a:close/>
                <a:moveTo>
                  <a:pt x="69" y="46"/>
                </a:moveTo>
                <a:cubicBezTo>
                  <a:pt x="69" y="47"/>
                  <a:pt x="69" y="47"/>
                  <a:pt x="69" y="48"/>
                </a:cubicBezTo>
                <a:cubicBezTo>
                  <a:pt x="50" y="48"/>
                  <a:pt x="50" y="48"/>
                  <a:pt x="50" y="48"/>
                </a:cubicBezTo>
                <a:cubicBezTo>
                  <a:pt x="50" y="34"/>
                  <a:pt x="50" y="34"/>
                  <a:pt x="50" y="34"/>
                </a:cubicBezTo>
                <a:cubicBezTo>
                  <a:pt x="55" y="33"/>
                  <a:pt x="60" y="33"/>
                  <a:pt x="65" y="31"/>
                </a:cubicBezTo>
                <a:cubicBezTo>
                  <a:pt x="67" y="36"/>
                  <a:pt x="68" y="41"/>
                  <a:pt x="69" y="46"/>
                </a:cubicBezTo>
                <a:close/>
                <a:moveTo>
                  <a:pt x="32" y="31"/>
                </a:moveTo>
                <a:cubicBezTo>
                  <a:pt x="36" y="32"/>
                  <a:pt x="41" y="33"/>
                  <a:pt x="46" y="33"/>
                </a:cubicBezTo>
                <a:cubicBezTo>
                  <a:pt x="46" y="48"/>
                  <a:pt x="46" y="48"/>
                  <a:pt x="46" y="48"/>
                </a:cubicBezTo>
                <a:cubicBezTo>
                  <a:pt x="28" y="48"/>
                  <a:pt x="28" y="48"/>
                  <a:pt x="28" y="48"/>
                </a:cubicBezTo>
                <a:cubicBezTo>
                  <a:pt x="28" y="47"/>
                  <a:pt x="28" y="46"/>
                  <a:pt x="29" y="46"/>
                </a:cubicBezTo>
                <a:cubicBezTo>
                  <a:pt x="29" y="40"/>
                  <a:pt x="30" y="35"/>
                  <a:pt x="32" y="31"/>
                </a:cubicBezTo>
                <a:close/>
                <a:moveTo>
                  <a:pt x="46" y="28"/>
                </a:moveTo>
                <a:cubicBezTo>
                  <a:pt x="42" y="28"/>
                  <a:pt x="38" y="27"/>
                  <a:pt x="35" y="26"/>
                </a:cubicBezTo>
                <a:cubicBezTo>
                  <a:pt x="38" y="20"/>
                  <a:pt x="43" y="15"/>
                  <a:pt x="46" y="11"/>
                </a:cubicBezTo>
                <a:lnTo>
                  <a:pt x="46" y="28"/>
                </a:lnTo>
                <a:close/>
                <a:moveTo>
                  <a:pt x="46" y="53"/>
                </a:moveTo>
                <a:cubicBezTo>
                  <a:pt x="46" y="66"/>
                  <a:pt x="46" y="66"/>
                  <a:pt x="46" y="66"/>
                </a:cubicBezTo>
                <a:cubicBezTo>
                  <a:pt x="41" y="67"/>
                  <a:pt x="37" y="67"/>
                  <a:pt x="33" y="68"/>
                </a:cubicBezTo>
                <a:cubicBezTo>
                  <a:pt x="30" y="63"/>
                  <a:pt x="29" y="58"/>
                  <a:pt x="29" y="53"/>
                </a:cubicBezTo>
                <a:lnTo>
                  <a:pt x="46" y="53"/>
                </a:lnTo>
                <a:close/>
                <a:moveTo>
                  <a:pt x="46" y="72"/>
                </a:moveTo>
                <a:cubicBezTo>
                  <a:pt x="46" y="89"/>
                  <a:pt x="46" y="89"/>
                  <a:pt x="46" y="89"/>
                </a:cubicBezTo>
                <a:cubicBezTo>
                  <a:pt x="42" y="83"/>
                  <a:pt x="38" y="78"/>
                  <a:pt x="35" y="73"/>
                </a:cubicBezTo>
                <a:cubicBezTo>
                  <a:pt x="38" y="73"/>
                  <a:pt x="42" y="72"/>
                  <a:pt x="46" y="72"/>
                </a:cubicBezTo>
                <a:close/>
                <a:moveTo>
                  <a:pt x="50" y="72"/>
                </a:moveTo>
                <a:cubicBezTo>
                  <a:pt x="54" y="72"/>
                  <a:pt x="58" y="72"/>
                  <a:pt x="62" y="73"/>
                </a:cubicBezTo>
                <a:cubicBezTo>
                  <a:pt x="59" y="79"/>
                  <a:pt x="55" y="84"/>
                  <a:pt x="50" y="90"/>
                </a:cubicBezTo>
                <a:lnTo>
                  <a:pt x="50" y="72"/>
                </a:lnTo>
                <a:close/>
                <a:moveTo>
                  <a:pt x="50" y="66"/>
                </a:moveTo>
                <a:cubicBezTo>
                  <a:pt x="50" y="53"/>
                  <a:pt x="50" y="53"/>
                  <a:pt x="50" y="53"/>
                </a:cubicBezTo>
                <a:cubicBezTo>
                  <a:pt x="69" y="53"/>
                  <a:pt x="69" y="53"/>
                  <a:pt x="69" y="53"/>
                </a:cubicBezTo>
                <a:cubicBezTo>
                  <a:pt x="68" y="58"/>
                  <a:pt x="67" y="63"/>
                  <a:pt x="65" y="68"/>
                </a:cubicBezTo>
                <a:cubicBezTo>
                  <a:pt x="60" y="67"/>
                  <a:pt x="55" y="66"/>
                  <a:pt x="50" y="66"/>
                </a:cubicBezTo>
                <a:close/>
                <a:moveTo>
                  <a:pt x="50" y="28"/>
                </a:moveTo>
                <a:cubicBezTo>
                  <a:pt x="50" y="11"/>
                  <a:pt x="50" y="11"/>
                  <a:pt x="50" y="11"/>
                </a:cubicBezTo>
                <a:cubicBezTo>
                  <a:pt x="54" y="14"/>
                  <a:pt x="59" y="19"/>
                  <a:pt x="62" y="26"/>
                </a:cubicBezTo>
                <a:cubicBezTo>
                  <a:pt x="58" y="28"/>
                  <a:pt x="54" y="28"/>
                  <a:pt x="50" y="28"/>
                </a:cubicBezTo>
                <a:close/>
                <a:moveTo>
                  <a:pt x="29" y="25"/>
                </a:moveTo>
                <a:cubicBezTo>
                  <a:pt x="25" y="23"/>
                  <a:pt x="22" y="21"/>
                  <a:pt x="20" y="20"/>
                </a:cubicBezTo>
                <a:cubicBezTo>
                  <a:pt x="25" y="14"/>
                  <a:pt x="33" y="10"/>
                  <a:pt x="41" y="9"/>
                </a:cubicBezTo>
                <a:cubicBezTo>
                  <a:pt x="37" y="12"/>
                  <a:pt x="33" y="18"/>
                  <a:pt x="29" y="25"/>
                </a:cubicBezTo>
                <a:close/>
                <a:moveTo>
                  <a:pt x="27" y="29"/>
                </a:moveTo>
                <a:cubicBezTo>
                  <a:pt x="25" y="34"/>
                  <a:pt x="24" y="39"/>
                  <a:pt x="23" y="45"/>
                </a:cubicBezTo>
                <a:cubicBezTo>
                  <a:pt x="23" y="46"/>
                  <a:pt x="23" y="47"/>
                  <a:pt x="23" y="48"/>
                </a:cubicBezTo>
                <a:cubicBezTo>
                  <a:pt x="7" y="48"/>
                  <a:pt x="7" y="48"/>
                  <a:pt x="7" y="48"/>
                </a:cubicBezTo>
                <a:cubicBezTo>
                  <a:pt x="7" y="39"/>
                  <a:pt x="11" y="31"/>
                  <a:pt x="16" y="24"/>
                </a:cubicBezTo>
                <a:cubicBezTo>
                  <a:pt x="18" y="25"/>
                  <a:pt x="22" y="28"/>
                  <a:pt x="27" y="29"/>
                </a:cubicBezTo>
                <a:close/>
                <a:moveTo>
                  <a:pt x="23" y="53"/>
                </a:moveTo>
                <a:cubicBezTo>
                  <a:pt x="24" y="58"/>
                  <a:pt x="25" y="64"/>
                  <a:pt x="28" y="70"/>
                </a:cubicBezTo>
                <a:cubicBezTo>
                  <a:pt x="23" y="72"/>
                  <a:pt x="19" y="74"/>
                  <a:pt x="17" y="75"/>
                </a:cubicBezTo>
                <a:cubicBezTo>
                  <a:pt x="12" y="69"/>
                  <a:pt x="8" y="61"/>
                  <a:pt x="7" y="53"/>
                </a:cubicBezTo>
                <a:lnTo>
                  <a:pt x="23" y="53"/>
                </a:lnTo>
                <a:close/>
                <a:moveTo>
                  <a:pt x="30" y="75"/>
                </a:moveTo>
                <a:cubicBezTo>
                  <a:pt x="32" y="80"/>
                  <a:pt x="36" y="85"/>
                  <a:pt x="39" y="89"/>
                </a:cubicBezTo>
                <a:cubicBezTo>
                  <a:pt x="32" y="88"/>
                  <a:pt x="26" y="84"/>
                  <a:pt x="21" y="79"/>
                </a:cubicBezTo>
                <a:cubicBezTo>
                  <a:pt x="23" y="78"/>
                  <a:pt x="26" y="77"/>
                  <a:pt x="30" y="75"/>
                </a:cubicBezTo>
                <a:close/>
                <a:moveTo>
                  <a:pt x="67" y="75"/>
                </a:moveTo>
                <a:cubicBezTo>
                  <a:pt x="70" y="76"/>
                  <a:pt x="73" y="77"/>
                  <a:pt x="77" y="79"/>
                </a:cubicBezTo>
                <a:cubicBezTo>
                  <a:pt x="71" y="84"/>
                  <a:pt x="65" y="87"/>
                  <a:pt x="58" y="89"/>
                </a:cubicBezTo>
                <a:cubicBezTo>
                  <a:pt x="62" y="84"/>
                  <a:pt x="65" y="80"/>
                  <a:pt x="67" y="75"/>
                </a:cubicBezTo>
                <a:close/>
                <a:moveTo>
                  <a:pt x="70" y="70"/>
                </a:moveTo>
                <a:cubicBezTo>
                  <a:pt x="72" y="64"/>
                  <a:pt x="74" y="58"/>
                  <a:pt x="74" y="53"/>
                </a:cubicBezTo>
                <a:cubicBezTo>
                  <a:pt x="89" y="53"/>
                  <a:pt x="89" y="53"/>
                  <a:pt x="89" y="53"/>
                </a:cubicBezTo>
                <a:cubicBezTo>
                  <a:pt x="89" y="61"/>
                  <a:pt x="85" y="69"/>
                  <a:pt x="80" y="75"/>
                </a:cubicBezTo>
                <a:cubicBezTo>
                  <a:pt x="77" y="73"/>
                  <a:pt x="73" y="71"/>
                  <a:pt x="70" y="70"/>
                </a:cubicBezTo>
                <a:close/>
                <a:moveTo>
                  <a:pt x="74" y="48"/>
                </a:moveTo>
                <a:cubicBezTo>
                  <a:pt x="74" y="47"/>
                  <a:pt x="74" y="46"/>
                  <a:pt x="74" y="45"/>
                </a:cubicBezTo>
                <a:cubicBezTo>
                  <a:pt x="74" y="40"/>
                  <a:pt x="72" y="34"/>
                  <a:pt x="70" y="30"/>
                </a:cubicBezTo>
                <a:cubicBezTo>
                  <a:pt x="74" y="28"/>
                  <a:pt x="77" y="27"/>
                  <a:pt x="81" y="24"/>
                </a:cubicBezTo>
                <a:cubicBezTo>
                  <a:pt x="86" y="31"/>
                  <a:pt x="89" y="39"/>
                  <a:pt x="89" y="48"/>
                </a:cubicBezTo>
                <a:lnTo>
                  <a:pt x="74" y="48"/>
                </a:lnTo>
                <a:close/>
                <a:moveTo>
                  <a:pt x="78" y="20"/>
                </a:moveTo>
                <a:cubicBezTo>
                  <a:pt x="74" y="22"/>
                  <a:pt x="71" y="24"/>
                  <a:pt x="68" y="25"/>
                </a:cubicBezTo>
                <a:cubicBezTo>
                  <a:pt x="64" y="18"/>
                  <a:pt x="59" y="12"/>
                  <a:pt x="56" y="9"/>
                </a:cubicBezTo>
                <a:cubicBezTo>
                  <a:pt x="64" y="10"/>
                  <a:pt x="72" y="14"/>
                  <a:pt x="78" y="20"/>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solidFill>
                <a:schemeClr val="bg2"/>
              </a:solidFill>
            </a:endParaRPr>
          </a:p>
        </p:txBody>
      </p:sp>
      <p:sp>
        <p:nvSpPr>
          <p:cNvPr id="22" name="TextBox 21">
            <a:extLst>
              <a:ext uri="{FF2B5EF4-FFF2-40B4-BE49-F238E27FC236}">
                <a16:creationId xmlns:a16="http://schemas.microsoft.com/office/drawing/2014/main" id="{4DE560E7-8EDF-4E32-81D1-6E3D0BD3F742}"/>
              </a:ext>
            </a:extLst>
          </p:cNvPr>
          <p:cNvSpPr txBox="1"/>
          <p:nvPr/>
        </p:nvSpPr>
        <p:spPr>
          <a:xfrm>
            <a:off x="6034236" y="4179047"/>
            <a:ext cx="2097959" cy="485646"/>
          </a:xfrm>
          <a:prstGeom prst="rect">
            <a:avLst/>
          </a:prstGeom>
          <a:noFill/>
        </p:spPr>
        <p:txBody>
          <a:bodyPr wrap="square" rtlCol="0">
            <a:spAutoFit/>
          </a:bodyPr>
          <a:lstStyle/>
          <a:p>
            <a:pPr>
              <a:lnSpc>
                <a:spcPct val="150000"/>
              </a:lnSpc>
            </a:pPr>
            <a:r>
              <a:rPr lang="en-US" sz="900" dirty="0">
                <a:solidFill>
                  <a:schemeClr val="bg2"/>
                </a:solidFill>
                <a:ea typeface="Roboto" pitchFamily="2" charset="0"/>
                <a:cs typeface="Open Sans Light" panose="020B0306030504020204" pitchFamily="34" charset="0"/>
              </a:rPr>
              <a:t>15 Bland Street, Surry </a:t>
            </a:r>
            <a:r>
              <a:rPr lang="en-US" sz="900" dirty="0" err="1">
                <a:solidFill>
                  <a:schemeClr val="bg2"/>
                </a:solidFill>
                <a:ea typeface="Roboto" pitchFamily="2" charset="0"/>
                <a:cs typeface="Open Sans Light" panose="020B0306030504020204" pitchFamily="34" charset="0"/>
              </a:rPr>
              <a:t>Hils</a:t>
            </a:r>
            <a:r>
              <a:rPr lang="en-US" sz="900" dirty="0">
                <a:solidFill>
                  <a:schemeClr val="bg2"/>
                </a:solidFill>
                <a:ea typeface="Roboto" pitchFamily="2" charset="0"/>
                <a:cs typeface="Open Sans Light" panose="020B0306030504020204" pitchFamily="34" charset="0"/>
              </a:rPr>
              <a:t>, Block C</a:t>
            </a:r>
          </a:p>
          <a:p>
            <a:pPr>
              <a:lnSpc>
                <a:spcPct val="150000"/>
              </a:lnSpc>
            </a:pPr>
            <a:r>
              <a:rPr lang="en-US" sz="900" dirty="0">
                <a:solidFill>
                  <a:schemeClr val="bg2"/>
                </a:solidFill>
                <a:ea typeface="Roboto" pitchFamily="2" charset="0"/>
                <a:cs typeface="Open Sans Light" panose="020B0306030504020204" pitchFamily="34" charset="0"/>
              </a:rPr>
              <a:t>Sydney, Australia</a:t>
            </a:r>
            <a:endParaRPr lang="en-GB" sz="900" dirty="0">
              <a:solidFill>
                <a:schemeClr val="bg2"/>
              </a:solidFill>
              <a:ea typeface="Roboto" pitchFamily="2" charset="0"/>
              <a:cs typeface="Open Sans Light" panose="020B0306030504020204" pitchFamily="34" charset="0"/>
            </a:endParaRPr>
          </a:p>
        </p:txBody>
      </p:sp>
      <p:sp>
        <p:nvSpPr>
          <p:cNvPr id="23" name="Freeform 5">
            <a:extLst>
              <a:ext uri="{FF2B5EF4-FFF2-40B4-BE49-F238E27FC236}">
                <a16:creationId xmlns:a16="http://schemas.microsoft.com/office/drawing/2014/main" id="{757B61AB-1571-4AAD-8152-1E22C638E009}"/>
              </a:ext>
            </a:extLst>
          </p:cNvPr>
          <p:cNvSpPr>
            <a:spLocks noEditPoints="1"/>
          </p:cNvSpPr>
          <p:nvPr/>
        </p:nvSpPr>
        <p:spPr bwMode="auto">
          <a:xfrm>
            <a:off x="5745761" y="4255304"/>
            <a:ext cx="176306" cy="271038"/>
          </a:xfrm>
          <a:custGeom>
            <a:avLst/>
            <a:gdLst>
              <a:gd name="T0" fmla="*/ 73 w 75"/>
              <a:gd name="T1" fmla="*/ 29 h 117"/>
              <a:gd name="T2" fmla="*/ 38 w 75"/>
              <a:gd name="T3" fmla="*/ 0 h 117"/>
              <a:gd name="T4" fmla="*/ 38 w 75"/>
              <a:gd name="T5" fmla="*/ 0 h 117"/>
              <a:gd name="T6" fmla="*/ 2 w 75"/>
              <a:gd name="T7" fmla="*/ 29 h 117"/>
              <a:gd name="T8" fmla="*/ 6 w 75"/>
              <a:gd name="T9" fmla="*/ 53 h 117"/>
              <a:gd name="T10" fmla="*/ 14 w 75"/>
              <a:gd name="T11" fmla="*/ 68 h 117"/>
              <a:gd name="T12" fmla="*/ 37 w 75"/>
              <a:gd name="T13" fmla="*/ 117 h 117"/>
              <a:gd name="T14" fmla="*/ 61 w 75"/>
              <a:gd name="T15" fmla="*/ 68 h 117"/>
              <a:gd name="T16" fmla="*/ 69 w 75"/>
              <a:gd name="T17" fmla="*/ 53 h 117"/>
              <a:gd name="T18" fmla="*/ 73 w 75"/>
              <a:gd name="T19" fmla="*/ 29 h 117"/>
              <a:gd name="T20" fmla="*/ 38 w 75"/>
              <a:gd name="T21" fmla="*/ 47 h 117"/>
              <a:gd name="T22" fmla="*/ 27 w 75"/>
              <a:gd name="T23" fmla="*/ 36 h 117"/>
              <a:gd name="T24" fmla="*/ 38 w 75"/>
              <a:gd name="T25" fmla="*/ 24 h 117"/>
              <a:gd name="T26" fmla="*/ 49 w 75"/>
              <a:gd name="T27" fmla="*/ 36 h 117"/>
              <a:gd name="T28" fmla="*/ 38 w 75"/>
              <a:gd name="T29" fmla="*/ 47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5" h="117">
                <a:moveTo>
                  <a:pt x="73" y="29"/>
                </a:moveTo>
                <a:cubicBezTo>
                  <a:pt x="66" y="0"/>
                  <a:pt x="38" y="0"/>
                  <a:pt x="38" y="0"/>
                </a:cubicBezTo>
                <a:cubicBezTo>
                  <a:pt x="38" y="0"/>
                  <a:pt x="38" y="0"/>
                  <a:pt x="38" y="0"/>
                </a:cubicBezTo>
                <a:cubicBezTo>
                  <a:pt x="35" y="0"/>
                  <a:pt x="9" y="1"/>
                  <a:pt x="2" y="29"/>
                </a:cubicBezTo>
                <a:cubicBezTo>
                  <a:pt x="2" y="29"/>
                  <a:pt x="0" y="39"/>
                  <a:pt x="6" y="53"/>
                </a:cubicBezTo>
                <a:cubicBezTo>
                  <a:pt x="6" y="53"/>
                  <a:pt x="13" y="66"/>
                  <a:pt x="14" y="68"/>
                </a:cubicBezTo>
                <a:cubicBezTo>
                  <a:pt x="14" y="68"/>
                  <a:pt x="33" y="96"/>
                  <a:pt x="37" y="117"/>
                </a:cubicBezTo>
                <a:cubicBezTo>
                  <a:pt x="41" y="96"/>
                  <a:pt x="61" y="68"/>
                  <a:pt x="61" y="68"/>
                </a:cubicBezTo>
                <a:cubicBezTo>
                  <a:pt x="62" y="67"/>
                  <a:pt x="69" y="53"/>
                  <a:pt x="69" y="53"/>
                </a:cubicBezTo>
                <a:cubicBezTo>
                  <a:pt x="75" y="39"/>
                  <a:pt x="73" y="29"/>
                  <a:pt x="73" y="29"/>
                </a:cubicBezTo>
                <a:close/>
                <a:moveTo>
                  <a:pt x="38" y="47"/>
                </a:moveTo>
                <a:cubicBezTo>
                  <a:pt x="32" y="47"/>
                  <a:pt x="27" y="42"/>
                  <a:pt x="27" y="36"/>
                </a:cubicBezTo>
                <a:cubicBezTo>
                  <a:pt x="27" y="29"/>
                  <a:pt x="32" y="24"/>
                  <a:pt x="38" y="24"/>
                </a:cubicBezTo>
                <a:cubicBezTo>
                  <a:pt x="44" y="24"/>
                  <a:pt x="49" y="29"/>
                  <a:pt x="49" y="36"/>
                </a:cubicBezTo>
                <a:cubicBezTo>
                  <a:pt x="49" y="42"/>
                  <a:pt x="44" y="47"/>
                  <a:pt x="38" y="47"/>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7" name="TextBox 16">
            <a:extLst>
              <a:ext uri="{FF2B5EF4-FFF2-40B4-BE49-F238E27FC236}">
                <a16:creationId xmlns:a16="http://schemas.microsoft.com/office/drawing/2014/main" id="{27C007EC-7D1A-407A-BFDC-7161E3CA3457}"/>
              </a:ext>
            </a:extLst>
          </p:cNvPr>
          <p:cNvSpPr txBox="1"/>
          <p:nvPr/>
        </p:nvSpPr>
        <p:spPr>
          <a:xfrm>
            <a:off x="5788709" y="3301428"/>
            <a:ext cx="2158823" cy="253916"/>
          </a:xfrm>
          <a:prstGeom prst="rect">
            <a:avLst/>
          </a:prstGeom>
          <a:noFill/>
        </p:spPr>
        <p:txBody>
          <a:bodyPr wrap="square" rtlCol="0" anchor="ctr">
            <a:spAutoFit/>
          </a:bodyPr>
          <a:lstStyle/>
          <a:p>
            <a:pPr algn="ctr"/>
            <a:r>
              <a:rPr lang="en-US" sz="1050" b="1" dirty="0">
                <a:solidFill>
                  <a:schemeClr val="bg2"/>
                </a:solidFill>
                <a:latin typeface="+mj-lt"/>
              </a:rPr>
              <a:t>youremailhere@email.com</a:t>
            </a:r>
          </a:p>
        </p:txBody>
      </p:sp>
      <p:grpSp>
        <p:nvGrpSpPr>
          <p:cNvPr id="24" name="Group 23">
            <a:extLst>
              <a:ext uri="{FF2B5EF4-FFF2-40B4-BE49-F238E27FC236}">
                <a16:creationId xmlns:a16="http://schemas.microsoft.com/office/drawing/2014/main" id="{2F07D5A0-0E53-4CD9-B69A-A7F178BA5FEA}"/>
              </a:ext>
            </a:extLst>
          </p:cNvPr>
          <p:cNvGrpSpPr/>
          <p:nvPr/>
        </p:nvGrpSpPr>
        <p:grpSpPr>
          <a:xfrm>
            <a:off x="1" y="0"/>
            <a:ext cx="914216" cy="412685"/>
            <a:chOff x="1" y="1"/>
            <a:chExt cx="1218955" cy="550246"/>
          </a:xfrm>
        </p:grpSpPr>
        <p:sp>
          <p:nvSpPr>
            <p:cNvPr id="25" name="Rounded Rectangle 11">
              <a:extLst>
                <a:ext uri="{FF2B5EF4-FFF2-40B4-BE49-F238E27FC236}">
                  <a16:creationId xmlns:a16="http://schemas.microsoft.com/office/drawing/2014/main" id="{EF51F362-1FE9-4ABF-BAB5-CBA06F0A1011}"/>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26" name="Graphic 7">
              <a:extLst>
                <a:ext uri="{FF2B5EF4-FFF2-40B4-BE49-F238E27FC236}">
                  <a16:creationId xmlns:a16="http://schemas.microsoft.com/office/drawing/2014/main" id="{0790E0E4-5D4B-4B9B-8059-3B05F8570462}"/>
                </a:ext>
              </a:extLst>
            </p:cNvPr>
            <p:cNvGrpSpPr/>
            <p:nvPr/>
          </p:nvGrpSpPr>
          <p:grpSpPr>
            <a:xfrm>
              <a:off x="241838" y="195399"/>
              <a:ext cx="718493" cy="145203"/>
              <a:chOff x="4810125" y="3167062"/>
              <a:chExt cx="2573940" cy="520177"/>
            </a:xfrm>
            <a:solidFill>
              <a:schemeClr val="bg2"/>
            </a:solidFill>
          </p:grpSpPr>
          <p:sp>
            <p:nvSpPr>
              <p:cNvPr id="27" name="Freeform: Shape 26">
                <a:extLst>
                  <a:ext uri="{FF2B5EF4-FFF2-40B4-BE49-F238E27FC236}">
                    <a16:creationId xmlns:a16="http://schemas.microsoft.com/office/drawing/2014/main" id="{D441039E-25D8-4131-9611-D24CD1F1D3C7}"/>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2"/>
              </a:solidFill>
              <a:ln w="9525" cap="flat">
                <a:noFill/>
                <a:prstDash val="solid"/>
                <a:miter/>
              </a:ln>
            </p:spPr>
            <p:txBody>
              <a:bodyPr rtlCol="0" anchor="ctr"/>
              <a:lstStyle/>
              <a:p>
                <a:endParaRPr lang="en-ID" sz="1350"/>
              </a:p>
            </p:txBody>
          </p:sp>
          <p:sp>
            <p:nvSpPr>
              <p:cNvPr id="31" name="Freeform: Shape 30">
                <a:extLst>
                  <a:ext uri="{FF2B5EF4-FFF2-40B4-BE49-F238E27FC236}">
                    <a16:creationId xmlns:a16="http://schemas.microsoft.com/office/drawing/2014/main" id="{A79C20E2-495A-4883-A972-1F6933ED6A4E}"/>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2"/>
              </a:solidFill>
              <a:ln w="9525" cap="flat">
                <a:noFill/>
                <a:prstDash val="solid"/>
                <a:miter/>
              </a:ln>
            </p:spPr>
            <p:txBody>
              <a:bodyPr rtlCol="0" anchor="ctr"/>
              <a:lstStyle/>
              <a:p>
                <a:endParaRPr lang="en-ID" sz="1350"/>
              </a:p>
            </p:txBody>
          </p:sp>
          <p:sp>
            <p:nvSpPr>
              <p:cNvPr id="33" name="Freeform: Shape 32">
                <a:extLst>
                  <a:ext uri="{FF2B5EF4-FFF2-40B4-BE49-F238E27FC236}">
                    <a16:creationId xmlns:a16="http://schemas.microsoft.com/office/drawing/2014/main" id="{3B2D0F97-FA53-48CA-B40A-54F57BC79ED7}"/>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2"/>
              </a:solidFill>
              <a:ln w="9525" cap="flat">
                <a:noFill/>
                <a:prstDash val="solid"/>
                <a:miter/>
              </a:ln>
            </p:spPr>
            <p:txBody>
              <a:bodyPr rtlCol="0" anchor="ctr"/>
              <a:lstStyle/>
              <a:p>
                <a:endParaRPr lang="en-ID" sz="1350"/>
              </a:p>
            </p:txBody>
          </p:sp>
          <p:sp>
            <p:nvSpPr>
              <p:cNvPr id="34" name="Freeform: Shape 33">
                <a:extLst>
                  <a:ext uri="{FF2B5EF4-FFF2-40B4-BE49-F238E27FC236}">
                    <a16:creationId xmlns:a16="http://schemas.microsoft.com/office/drawing/2014/main" id="{220991AE-0B0D-4E90-9E46-93F38E6D0ABB}"/>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2"/>
              </a:solidFill>
              <a:ln w="9525" cap="flat">
                <a:noFill/>
                <a:prstDash val="solid"/>
                <a:miter/>
              </a:ln>
            </p:spPr>
            <p:txBody>
              <a:bodyPr rtlCol="0" anchor="ctr"/>
              <a:lstStyle/>
              <a:p>
                <a:endParaRPr lang="en-ID" sz="1350"/>
              </a:p>
            </p:txBody>
          </p:sp>
          <p:sp>
            <p:nvSpPr>
              <p:cNvPr id="36" name="Freeform: Shape 35">
                <a:extLst>
                  <a:ext uri="{FF2B5EF4-FFF2-40B4-BE49-F238E27FC236}">
                    <a16:creationId xmlns:a16="http://schemas.microsoft.com/office/drawing/2014/main" id="{1E73B49D-8E7B-464C-8248-A6A79DF266A3}"/>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2"/>
              </a:solidFill>
              <a:ln w="9525" cap="flat">
                <a:noFill/>
                <a:prstDash val="solid"/>
                <a:miter/>
              </a:ln>
            </p:spPr>
            <p:txBody>
              <a:bodyPr rtlCol="0" anchor="ctr"/>
              <a:lstStyle/>
              <a:p>
                <a:endParaRPr lang="en-ID" sz="1350"/>
              </a:p>
            </p:txBody>
          </p:sp>
          <p:sp>
            <p:nvSpPr>
              <p:cNvPr id="37" name="Freeform: Shape 36">
                <a:extLst>
                  <a:ext uri="{FF2B5EF4-FFF2-40B4-BE49-F238E27FC236}">
                    <a16:creationId xmlns:a16="http://schemas.microsoft.com/office/drawing/2014/main" id="{58EEC812-DF24-44DB-A580-4DA29FD28DF1}"/>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2"/>
              </a:solidFill>
              <a:ln w="9525" cap="flat">
                <a:noFill/>
                <a:prstDash val="solid"/>
                <a:miter/>
              </a:ln>
            </p:spPr>
            <p:txBody>
              <a:bodyPr rtlCol="0" anchor="ctr"/>
              <a:lstStyle/>
              <a:p>
                <a:endParaRPr lang="en-ID" sz="1350"/>
              </a:p>
            </p:txBody>
          </p:sp>
        </p:grpSp>
      </p:grpSp>
      <p:sp>
        <p:nvSpPr>
          <p:cNvPr id="38" name="Rectangle: Rounded Corners 37">
            <a:extLst>
              <a:ext uri="{FF2B5EF4-FFF2-40B4-BE49-F238E27FC236}">
                <a16:creationId xmlns:a16="http://schemas.microsoft.com/office/drawing/2014/main" id="{0180E97D-73DF-4EE4-ABCE-9301BA8E2CA0}"/>
              </a:ext>
            </a:extLst>
          </p:cNvPr>
          <p:cNvSpPr/>
          <p:nvPr/>
        </p:nvSpPr>
        <p:spPr>
          <a:xfrm rot="16200000" flipH="1">
            <a:off x="794319" y="177115"/>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26602325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ipe(left)">
                                      <p:cBhvr>
                                        <p:cTn id="7" dur="500"/>
                                        <p:tgtEl>
                                          <p:spTgt spid="24"/>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38"/>
                                        </p:tgtEl>
                                        <p:attrNameLst>
                                          <p:attrName>style.visibility</p:attrName>
                                        </p:attrNameLst>
                                      </p:cBhvr>
                                      <p:to>
                                        <p:strVal val="visible"/>
                                      </p:to>
                                    </p:set>
                                    <p:animEffect transition="in" filter="wipe(up)">
                                      <p:cBhvr>
                                        <p:cTn id="11" dur="500"/>
                                        <p:tgtEl>
                                          <p:spTgt spid="38"/>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32"/>
                                        </p:tgtEl>
                                        <p:attrNameLst>
                                          <p:attrName>style.visibility</p:attrName>
                                        </p:attrNameLst>
                                      </p:cBhvr>
                                      <p:to>
                                        <p:strVal val="visible"/>
                                      </p:to>
                                    </p:set>
                                    <p:animEffect transition="in" filter="wipe(left)">
                                      <p:cBhvr>
                                        <p:cTn id="15" dur="500"/>
                                        <p:tgtEl>
                                          <p:spTgt spid="32"/>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wipe(up)">
                                      <p:cBhvr>
                                        <p:cTn id="19" dur="500"/>
                                        <p:tgtEl>
                                          <p:spTgt spid="16"/>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wipe(left)">
                                      <p:cBhvr>
                                        <p:cTn id="23" dur="500"/>
                                        <p:tgtEl>
                                          <p:spTgt spid="18"/>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7"/>
                                        </p:tgtEl>
                                        <p:attrNameLst>
                                          <p:attrName>style.visibility</p:attrName>
                                        </p:attrNameLst>
                                      </p:cBhvr>
                                      <p:to>
                                        <p:strVal val="visible"/>
                                      </p:to>
                                    </p:set>
                                    <p:animEffect transition="in" filter="wipe(left)">
                                      <p:cBhvr>
                                        <p:cTn id="27" dur="500"/>
                                        <p:tgtEl>
                                          <p:spTgt spid="17"/>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19"/>
                                        </p:tgtEl>
                                        <p:attrNameLst>
                                          <p:attrName>style.visibility</p:attrName>
                                        </p:attrNameLst>
                                      </p:cBhvr>
                                      <p:to>
                                        <p:strVal val="visible"/>
                                      </p:to>
                                    </p:set>
                                    <p:animEffect transition="in" filter="wipe(left)">
                                      <p:cBhvr>
                                        <p:cTn id="31" dur="500"/>
                                        <p:tgtEl>
                                          <p:spTgt spid="19"/>
                                        </p:tgtEl>
                                      </p:cBhvr>
                                    </p:animEffect>
                                  </p:childTnLst>
                                </p:cTn>
                              </p:par>
                            </p:childTnLst>
                          </p:cTn>
                        </p:par>
                        <p:par>
                          <p:cTn id="32" fill="hold">
                            <p:stCondLst>
                              <p:cond delay="3500"/>
                            </p:stCondLst>
                            <p:childTnLst>
                              <p:par>
                                <p:cTn id="33" presetID="53" presetClass="entr" presetSubtype="16" fill="hold" grpId="0" nodeType="afterEffect">
                                  <p:stCondLst>
                                    <p:cond delay="0"/>
                                  </p:stCondLst>
                                  <p:childTnLst>
                                    <p:set>
                                      <p:cBhvr>
                                        <p:cTn id="34" dur="1" fill="hold">
                                          <p:stCondLst>
                                            <p:cond delay="0"/>
                                          </p:stCondLst>
                                        </p:cTn>
                                        <p:tgtEl>
                                          <p:spTgt spid="23"/>
                                        </p:tgtEl>
                                        <p:attrNameLst>
                                          <p:attrName>style.visibility</p:attrName>
                                        </p:attrNameLst>
                                      </p:cBhvr>
                                      <p:to>
                                        <p:strVal val="visible"/>
                                      </p:to>
                                    </p:set>
                                    <p:anim calcmode="lin" valueType="num">
                                      <p:cBhvr>
                                        <p:cTn id="35" dur="500" fill="hold"/>
                                        <p:tgtEl>
                                          <p:spTgt spid="23"/>
                                        </p:tgtEl>
                                        <p:attrNameLst>
                                          <p:attrName>ppt_w</p:attrName>
                                        </p:attrNameLst>
                                      </p:cBhvr>
                                      <p:tavLst>
                                        <p:tav tm="0">
                                          <p:val>
                                            <p:fltVal val="0"/>
                                          </p:val>
                                        </p:tav>
                                        <p:tav tm="100000">
                                          <p:val>
                                            <p:strVal val="#ppt_w"/>
                                          </p:val>
                                        </p:tav>
                                      </p:tavLst>
                                    </p:anim>
                                    <p:anim calcmode="lin" valueType="num">
                                      <p:cBhvr>
                                        <p:cTn id="36" dur="500" fill="hold"/>
                                        <p:tgtEl>
                                          <p:spTgt spid="23"/>
                                        </p:tgtEl>
                                        <p:attrNameLst>
                                          <p:attrName>ppt_h</p:attrName>
                                        </p:attrNameLst>
                                      </p:cBhvr>
                                      <p:tavLst>
                                        <p:tav tm="0">
                                          <p:val>
                                            <p:fltVal val="0"/>
                                          </p:val>
                                        </p:tav>
                                        <p:tav tm="100000">
                                          <p:val>
                                            <p:strVal val="#ppt_h"/>
                                          </p:val>
                                        </p:tav>
                                      </p:tavLst>
                                    </p:anim>
                                    <p:animEffect transition="in" filter="fade">
                                      <p:cBhvr>
                                        <p:cTn id="37" dur="500"/>
                                        <p:tgtEl>
                                          <p:spTgt spid="23"/>
                                        </p:tgtEl>
                                      </p:cBhvr>
                                    </p:animEffect>
                                  </p:childTnLst>
                                </p:cTn>
                              </p:par>
                              <p:par>
                                <p:cTn id="38" presetID="53" presetClass="entr" presetSubtype="16" fill="hold" grpId="0" nodeType="withEffect">
                                  <p:stCondLst>
                                    <p:cond delay="0"/>
                                  </p:stCondLst>
                                  <p:childTnLst>
                                    <p:set>
                                      <p:cBhvr>
                                        <p:cTn id="39" dur="1" fill="hold">
                                          <p:stCondLst>
                                            <p:cond delay="0"/>
                                          </p:stCondLst>
                                        </p:cTn>
                                        <p:tgtEl>
                                          <p:spTgt spid="21"/>
                                        </p:tgtEl>
                                        <p:attrNameLst>
                                          <p:attrName>style.visibility</p:attrName>
                                        </p:attrNameLst>
                                      </p:cBhvr>
                                      <p:to>
                                        <p:strVal val="visible"/>
                                      </p:to>
                                    </p:set>
                                    <p:anim calcmode="lin" valueType="num">
                                      <p:cBhvr>
                                        <p:cTn id="40" dur="500" fill="hold"/>
                                        <p:tgtEl>
                                          <p:spTgt spid="21"/>
                                        </p:tgtEl>
                                        <p:attrNameLst>
                                          <p:attrName>ppt_w</p:attrName>
                                        </p:attrNameLst>
                                      </p:cBhvr>
                                      <p:tavLst>
                                        <p:tav tm="0">
                                          <p:val>
                                            <p:fltVal val="0"/>
                                          </p:val>
                                        </p:tav>
                                        <p:tav tm="100000">
                                          <p:val>
                                            <p:strVal val="#ppt_w"/>
                                          </p:val>
                                        </p:tav>
                                      </p:tavLst>
                                    </p:anim>
                                    <p:anim calcmode="lin" valueType="num">
                                      <p:cBhvr>
                                        <p:cTn id="41" dur="500" fill="hold"/>
                                        <p:tgtEl>
                                          <p:spTgt spid="21"/>
                                        </p:tgtEl>
                                        <p:attrNameLst>
                                          <p:attrName>ppt_h</p:attrName>
                                        </p:attrNameLst>
                                      </p:cBhvr>
                                      <p:tavLst>
                                        <p:tav tm="0">
                                          <p:val>
                                            <p:fltVal val="0"/>
                                          </p:val>
                                        </p:tav>
                                        <p:tav tm="100000">
                                          <p:val>
                                            <p:strVal val="#ppt_h"/>
                                          </p:val>
                                        </p:tav>
                                      </p:tavLst>
                                    </p:anim>
                                    <p:animEffect transition="in" filter="fade">
                                      <p:cBhvr>
                                        <p:cTn id="42" dur="500"/>
                                        <p:tgtEl>
                                          <p:spTgt spid="21"/>
                                        </p:tgtEl>
                                      </p:cBhvr>
                                    </p:animEffect>
                                  </p:childTnLst>
                                </p:cTn>
                              </p:par>
                            </p:childTnLst>
                          </p:cTn>
                        </p:par>
                        <p:par>
                          <p:cTn id="43" fill="hold">
                            <p:stCondLst>
                              <p:cond delay="4000"/>
                            </p:stCondLst>
                            <p:childTnLst>
                              <p:par>
                                <p:cTn id="44" presetID="22" presetClass="entr" presetSubtype="8" fill="hold" grpId="0" nodeType="afterEffect">
                                  <p:stCondLst>
                                    <p:cond delay="0"/>
                                  </p:stCondLst>
                                  <p:childTnLst>
                                    <p:set>
                                      <p:cBhvr>
                                        <p:cTn id="45" dur="1" fill="hold">
                                          <p:stCondLst>
                                            <p:cond delay="0"/>
                                          </p:stCondLst>
                                        </p:cTn>
                                        <p:tgtEl>
                                          <p:spTgt spid="22"/>
                                        </p:tgtEl>
                                        <p:attrNameLst>
                                          <p:attrName>style.visibility</p:attrName>
                                        </p:attrNameLst>
                                      </p:cBhvr>
                                      <p:to>
                                        <p:strVal val="visible"/>
                                      </p:to>
                                    </p:set>
                                    <p:animEffect transition="in" filter="wipe(left)">
                                      <p:cBhvr>
                                        <p:cTn id="46" dur="500"/>
                                        <p:tgtEl>
                                          <p:spTgt spid="22"/>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20"/>
                                        </p:tgtEl>
                                        <p:attrNameLst>
                                          <p:attrName>style.visibility</p:attrName>
                                        </p:attrNameLst>
                                      </p:cBhvr>
                                      <p:to>
                                        <p:strVal val="visible"/>
                                      </p:to>
                                    </p:set>
                                    <p:animEffect transition="in" filter="wipe(left)">
                                      <p:cBhvr>
                                        <p:cTn id="49" dur="500"/>
                                        <p:tgtEl>
                                          <p:spTgt spid="20"/>
                                        </p:tgtEl>
                                      </p:cBhvr>
                                    </p:animEffect>
                                  </p:childTnLst>
                                </p:cTn>
                              </p:par>
                            </p:childTnLst>
                          </p:cTn>
                        </p:par>
                        <p:par>
                          <p:cTn id="50" fill="hold">
                            <p:stCondLst>
                              <p:cond delay="4500"/>
                            </p:stCondLst>
                            <p:childTnLst>
                              <p:par>
                                <p:cTn id="51" presetID="22" presetClass="entr" presetSubtype="8" fill="hold" grpId="0" nodeType="afterEffect">
                                  <p:stCondLst>
                                    <p:cond delay="0"/>
                                  </p:stCondLst>
                                  <p:childTnLst>
                                    <p:set>
                                      <p:cBhvr>
                                        <p:cTn id="52" dur="1" fill="hold">
                                          <p:stCondLst>
                                            <p:cond delay="0"/>
                                          </p:stCondLst>
                                        </p:cTn>
                                        <p:tgtEl>
                                          <p:spTgt spid="30"/>
                                        </p:tgtEl>
                                        <p:attrNameLst>
                                          <p:attrName>style.visibility</p:attrName>
                                        </p:attrNameLst>
                                      </p:cBhvr>
                                      <p:to>
                                        <p:strVal val="visible"/>
                                      </p:to>
                                    </p:set>
                                    <p:animEffect transition="in" filter="wipe(left)">
                                      <p:cBhvr>
                                        <p:cTn id="53" dur="500"/>
                                        <p:tgtEl>
                                          <p:spTgt spid="30"/>
                                        </p:tgtEl>
                                      </p:cBhvr>
                                    </p:animEffect>
                                  </p:childTnLst>
                                </p:cTn>
                              </p:par>
                            </p:childTnLst>
                          </p:cTn>
                        </p:par>
                        <p:par>
                          <p:cTn id="54" fill="hold">
                            <p:stCondLst>
                              <p:cond delay="5000"/>
                            </p:stCondLst>
                            <p:childTnLst>
                              <p:par>
                                <p:cTn id="55" presetID="22" presetClass="entr" presetSubtype="8" fill="hold" grpId="0" nodeType="afterEffect">
                                  <p:stCondLst>
                                    <p:cond delay="0"/>
                                  </p:stCondLst>
                                  <p:childTnLst>
                                    <p:set>
                                      <p:cBhvr>
                                        <p:cTn id="56" dur="1" fill="hold">
                                          <p:stCondLst>
                                            <p:cond delay="0"/>
                                          </p:stCondLst>
                                        </p:cTn>
                                        <p:tgtEl>
                                          <p:spTgt spid="29"/>
                                        </p:tgtEl>
                                        <p:attrNameLst>
                                          <p:attrName>style.visibility</p:attrName>
                                        </p:attrNameLst>
                                      </p:cBhvr>
                                      <p:to>
                                        <p:strVal val="visible"/>
                                      </p:to>
                                    </p:set>
                                    <p:animEffect transition="in" filter="wipe(left)">
                                      <p:cBhvr>
                                        <p:cTn id="57"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0" grpId="0"/>
      <p:bldP spid="32" grpId="0"/>
      <p:bldP spid="16" grpId="0"/>
      <p:bldP spid="18" grpId="0" animBg="1"/>
      <p:bldP spid="19" grpId="0"/>
      <p:bldP spid="20" grpId="0"/>
      <p:bldP spid="21" grpId="0" animBg="1"/>
      <p:bldP spid="22" grpId="0"/>
      <p:bldP spid="23" grpId="0" animBg="1"/>
      <p:bldP spid="17" grpId="0"/>
      <p:bldP spid="38"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2" name="PpHolder1">
            <a:extLst>
              <a:ext uri="{FF2B5EF4-FFF2-40B4-BE49-F238E27FC236}">
                <a16:creationId xmlns:a16="http://schemas.microsoft.com/office/drawing/2014/main" id="{9BA13DE2-C138-4750-8C18-DBB7C746A8B4}"/>
              </a:ext>
            </a:extLst>
          </p:cNvPr>
          <p:cNvPicPr>
            <a:picLocks/>
          </p:cNvPicPr>
          <p:nvPr/>
        </p:nvPicPr>
        <p:blipFill>
          <a:blip r:embed="rId2"/>
          <a:srcRect l="47500"/>
          <a:stretch>
            <a:fillRect/>
          </a:stretch>
        </p:blipFill>
        <p:spPr>
          <a:xfrm>
            <a:off x="4343402" y="2"/>
            <a:ext cx="4800598" cy="6857998"/>
          </a:xfrm>
          <a:custGeom>
            <a:avLst/>
            <a:gdLst>
              <a:gd name="connsiteX0" fmla="*/ 0 w 4800598"/>
              <a:gd name="connsiteY0" fmla="*/ 0 h 6857998"/>
              <a:gd name="connsiteX1" fmla="*/ 4800598 w 4800598"/>
              <a:gd name="connsiteY1" fmla="*/ 0 h 6857998"/>
              <a:gd name="connsiteX2" fmla="*/ 4800598 w 4800598"/>
              <a:gd name="connsiteY2" fmla="*/ 6857998 h 6857998"/>
              <a:gd name="connsiteX3" fmla="*/ 0 w 4800598"/>
              <a:gd name="connsiteY3" fmla="*/ 6857998 h 6857998"/>
            </a:gdLst>
            <a:ahLst/>
            <a:cxnLst>
              <a:cxn ang="0">
                <a:pos x="connsiteX0" y="connsiteY0"/>
              </a:cxn>
              <a:cxn ang="0">
                <a:pos x="connsiteX1" y="connsiteY1"/>
              </a:cxn>
              <a:cxn ang="0">
                <a:pos x="connsiteX2" y="connsiteY2"/>
              </a:cxn>
              <a:cxn ang="0">
                <a:pos x="connsiteX3" y="connsiteY3"/>
              </a:cxn>
            </a:cxnLst>
            <a:rect l="l" t="t" r="r" b="b"/>
            <a:pathLst>
              <a:path w="4800598" h="6857998">
                <a:moveTo>
                  <a:pt x="0" y="0"/>
                </a:moveTo>
                <a:lnTo>
                  <a:pt x="4800598" y="0"/>
                </a:lnTo>
                <a:lnTo>
                  <a:pt x="4800598" y="6857998"/>
                </a:lnTo>
                <a:lnTo>
                  <a:pt x="0" y="6857998"/>
                </a:lnTo>
                <a:close/>
              </a:path>
            </a:pathLst>
          </a:custGeom>
        </p:spPr>
      </p:pic>
      <p:sp>
        <p:nvSpPr>
          <p:cNvPr id="26" name="Freeform 31">
            <a:extLst>
              <a:ext uri="{FF2B5EF4-FFF2-40B4-BE49-F238E27FC236}">
                <a16:creationId xmlns:a16="http://schemas.microsoft.com/office/drawing/2014/main" id="{ACE69B65-22D5-4F7B-B33E-5FCA809289B8}"/>
              </a:ext>
            </a:extLst>
          </p:cNvPr>
          <p:cNvSpPr/>
          <p:nvPr/>
        </p:nvSpPr>
        <p:spPr>
          <a:xfrm>
            <a:off x="4343400" y="1"/>
            <a:ext cx="4800600" cy="6858000"/>
          </a:xfrm>
          <a:prstGeom prst="rect">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3" name="Title 12">
            <a:extLst>
              <a:ext uri="{FF2B5EF4-FFF2-40B4-BE49-F238E27FC236}">
                <a16:creationId xmlns:a16="http://schemas.microsoft.com/office/drawing/2014/main" id="{EE63A368-F5AA-4B52-8A40-924F796F0807}"/>
              </a:ext>
            </a:extLst>
          </p:cNvPr>
          <p:cNvSpPr>
            <a:spLocks noGrp="1"/>
          </p:cNvSpPr>
          <p:nvPr>
            <p:ph type="title"/>
          </p:nvPr>
        </p:nvSpPr>
        <p:spPr/>
        <p:txBody>
          <a:bodyPr/>
          <a:lstStyle/>
          <a:p>
            <a:r>
              <a:rPr lang="en-US" dirty="0"/>
              <a:t>Agenda Today</a:t>
            </a:r>
            <a:endParaRPr lang="en-ID" dirty="0"/>
          </a:p>
        </p:txBody>
      </p:sp>
      <p:sp>
        <p:nvSpPr>
          <p:cNvPr id="17" name="Rectangle: Rounded Corners 16">
            <a:extLst>
              <a:ext uri="{FF2B5EF4-FFF2-40B4-BE49-F238E27FC236}">
                <a16:creationId xmlns:a16="http://schemas.microsoft.com/office/drawing/2014/main" id="{BDCD954E-7007-44FF-ABD1-CB8F17D31532}"/>
              </a:ext>
            </a:extLst>
          </p:cNvPr>
          <p:cNvSpPr/>
          <p:nvPr/>
        </p:nvSpPr>
        <p:spPr>
          <a:xfrm>
            <a:off x="5032768" y="5033361"/>
            <a:ext cx="677473" cy="452628"/>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9" name="Rectangle: Rounded Corners 18">
            <a:extLst>
              <a:ext uri="{FF2B5EF4-FFF2-40B4-BE49-F238E27FC236}">
                <a16:creationId xmlns:a16="http://schemas.microsoft.com/office/drawing/2014/main" id="{54D635E8-0B02-4700-9002-DB2B8EB5FCBA}"/>
              </a:ext>
            </a:extLst>
          </p:cNvPr>
          <p:cNvSpPr/>
          <p:nvPr/>
        </p:nvSpPr>
        <p:spPr>
          <a:xfrm>
            <a:off x="5945617" y="5033361"/>
            <a:ext cx="2509015" cy="452628"/>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1" name="Rectangle: Rounded Corners 20">
            <a:extLst>
              <a:ext uri="{FF2B5EF4-FFF2-40B4-BE49-F238E27FC236}">
                <a16:creationId xmlns:a16="http://schemas.microsoft.com/office/drawing/2014/main" id="{E2D7EC3E-B0DC-4452-8506-5F1F8F0904CD}"/>
              </a:ext>
            </a:extLst>
          </p:cNvPr>
          <p:cNvSpPr/>
          <p:nvPr/>
        </p:nvSpPr>
        <p:spPr>
          <a:xfrm>
            <a:off x="5032768" y="1371601"/>
            <a:ext cx="3421865" cy="3429185"/>
          </a:xfrm>
          <a:prstGeom prst="roundRect">
            <a:avLst>
              <a:gd name="adj" fmla="val 6129"/>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2" name="TextBox 21">
            <a:extLst>
              <a:ext uri="{FF2B5EF4-FFF2-40B4-BE49-F238E27FC236}">
                <a16:creationId xmlns:a16="http://schemas.microsoft.com/office/drawing/2014/main" id="{F791A903-E76D-4DFC-83DC-C0B000485DE1}"/>
              </a:ext>
            </a:extLst>
          </p:cNvPr>
          <p:cNvSpPr txBox="1"/>
          <p:nvPr/>
        </p:nvSpPr>
        <p:spPr>
          <a:xfrm>
            <a:off x="5560019" y="2105447"/>
            <a:ext cx="2529453" cy="2147639"/>
          </a:xfrm>
          <a:prstGeom prst="rect">
            <a:avLst/>
          </a:prstGeom>
          <a:noFill/>
        </p:spPr>
        <p:txBody>
          <a:bodyPr wrap="square" rtlCol="0" anchor="t">
            <a:spAutoFit/>
          </a:bodyPr>
          <a:lstStyle/>
          <a:p>
            <a:pPr algn="just">
              <a:lnSpc>
                <a:spcPct val="150000"/>
              </a:lnSpc>
            </a:pPr>
            <a:r>
              <a:rPr lang="en-US" sz="900" dirty="0">
                <a:solidFill>
                  <a:schemeClr val="bg2"/>
                </a:solidFill>
              </a:rPr>
              <a:t>A wonderful serenity has taken possession of my entire soul, like these sweet mornings of spring which I enjoy with my whole heart. I am alone, and feel the charm of existence in this spot, which was created for the bliss of souls like mine. </a:t>
            </a:r>
          </a:p>
          <a:p>
            <a:pPr algn="just">
              <a:lnSpc>
                <a:spcPct val="150000"/>
              </a:lnSpc>
            </a:pPr>
            <a:endParaRPr lang="en-US" sz="900" dirty="0">
              <a:solidFill>
                <a:schemeClr val="bg2"/>
              </a:solidFill>
            </a:endParaRPr>
          </a:p>
          <a:p>
            <a:pPr algn="just">
              <a:lnSpc>
                <a:spcPct val="150000"/>
              </a:lnSpc>
            </a:pPr>
            <a:r>
              <a:rPr lang="en-US" sz="900" dirty="0">
                <a:solidFill>
                  <a:schemeClr val="bg2"/>
                </a:solidFill>
              </a:rPr>
              <a:t>I am so happy, my dear friend, so absorbed in the exquisite sense of mere tranquil existence, that I neglect my talents.</a:t>
            </a:r>
          </a:p>
        </p:txBody>
      </p:sp>
      <p:sp>
        <p:nvSpPr>
          <p:cNvPr id="23" name="TextBox 22">
            <a:extLst>
              <a:ext uri="{FF2B5EF4-FFF2-40B4-BE49-F238E27FC236}">
                <a16:creationId xmlns:a16="http://schemas.microsoft.com/office/drawing/2014/main" id="{40AFF74E-BD32-4BC1-802C-2917F702B648}"/>
              </a:ext>
            </a:extLst>
          </p:cNvPr>
          <p:cNvSpPr txBox="1"/>
          <p:nvPr/>
        </p:nvSpPr>
        <p:spPr>
          <a:xfrm>
            <a:off x="5560019" y="1851333"/>
            <a:ext cx="1430395" cy="323165"/>
          </a:xfrm>
          <a:prstGeom prst="rect">
            <a:avLst/>
          </a:prstGeom>
          <a:noFill/>
        </p:spPr>
        <p:txBody>
          <a:bodyPr wrap="square" rtlCol="0" anchor="ctr">
            <a:spAutoFit/>
          </a:bodyPr>
          <a:lstStyle/>
          <a:p>
            <a:r>
              <a:rPr lang="en-US" sz="1500" b="1" dirty="0">
                <a:solidFill>
                  <a:schemeClr val="bg2"/>
                </a:solidFill>
                <a:latin typeface="+mj-lt"/>
              </a:rPr>
              <a:t>Description</a:t>
            </a:r>
            <a:endParaRPr lang="en-ID" sz="1500" b="1" dirty="0">
              <a:solidFill>
                <a:schemeClr val="bg2"/>
              </a:solidFill>
              <a:latin typeface="+mj-lt"/>
            </a:endParaRPr>
          </a:p>
        </p:txBody>
      </p:sp>
      <p:sp>
        <p:nvSpPr>
          <p:cNvPr id="27" name="TextBox 26">
            <a:extLst>
              <a:ext uri="{FF2B5EF4-FFF2-40B4-BE49-F238E27FC236}">
                <a16:creationId xmlns:a16="http://schemas.microsoft.com/office/drawing/2014/main" id="{F4A83D16-5A8A-4650-9D89-66B3211D68F2}"/>
              </a:ext>
            </a:extLst>
          </p:cNvPr>
          <p:cNvSpPr txBox="1"/>
          <p:nvPr/>
        </p:nvSpPr>
        <p:spPr>
          <a:xfrm>
            <a:off x="6205714" y="5144259"/>
            <a:ext cx="1988820" cy="230832"/>
          </a:xfrm>
          <a:prstGeom prst="rect">
            <a:avLst/>
          </a:prstGeom>
          <a:noFill/>
        </p:spPr>
        <p:txBody>
          <a:bodyPr wrap="square" rtlCol="0" anchor="ctr">
            <a:spAutoFit/>
          </a:bodyPr>
          <a:lstStyle/>
          <a:p>
            <a:pPr algn="ctr"/>
            <a:r>
              <a:rPr lang="en-US" sz="900" dirty="0">
                <a:solidFill>
                  <a:schemeClr val="bg2"/>
                </a:solidFill>
              </a:rPr>
              <a:t>Go For More Detail information</a:t>
            </a:r>
          </a:p>
        </p:txBody>
      </p:sp>
      <p:sp>
        <p:nvSpPr>
          <p:cNvPr id="28" name="Freeform 9">
            <a:extLst>
              <a:ext uri="{FF2B5EF4-FFF2-40B4-BE49-F238E27FC236}">
                <a16:creationId xmlns:a16="http://schemas.microsoft.com/office/drawing/2014/main" id="{6EF56F68-5380-4612-8051-DFA2A056591E}"/>
              </a:ext>
            </a:extLst>
          </p:cNvPr>
          <p:cNvSpPr>
            <a:spLocks/>
          </p:cNvSpPr>
          <p:nvPr/>
        </p:nvSpPr>
        <p:spPr bwMode="auto">
          <a:xfrm>
            <a:off x="5313269" y="5201903"/>
            <a:ext cx="116469" cy="115544"/>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30" name="Oval 6">
            <a:extLst>
              <a:ext uri="{FF2B5EF4-FFF2-40B4-BE49-F238E27FC236}">
                <a16:creationId xmlns:a16="http://schemas.microsoft.com/office/drawing/2014/main" id="{01A9B8B1-D5C9-42DC-AAFD-32F84674B099}"/>
              </a:ext>
            </a:extLst>
          </p:cNvPr>
          <p:cNvSpPr>
            <a:spLocks noChangeArrowheads="1"/>
          </p:cNvSpPr>
          <p:nvPr/>
        </p:nvSpPr>
        <p:spPr bwMode="auto">
          <a:xfrm>
            <a:off x="1143042" y="2973821"/>
            <a:ext cx="226314" cy="226314"/>
          </a:xfrm>
          <a:prstGeom prst="ellipse">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31" name="Oval 8">
            <a:extLst>
              <a:ext uri="{FF2B5EF4-FFF2-40B4-BE49-F238E27FC236}">
                <a16:creationId xmlns:a16="http://schemas.microsoft.com/office/drawing/2014/main" id="{52F13670-3B41-4B1F-B7CD-20A4A23A1496}"/>
              </a:ext>
            </a:extLst>
          </p:cNvPr>
          <p:cNvSpPr>
            <a:spLocks noChangeAspect="1" noChangeArrowheads="1"/>
          </p:cNvSpPr>
          <p:nvPr/>
        </p:nvSpPr>
        <p:spPr bwMode="auto">
          <a:xfrm>
            <a:off x="1204764" y="3377565"/>
            <a:ext cx="102870" cy="102870"/>
          </a:xfrm>
          <a:prstGeom prst="ellipse">
            <a:avLst/>
          </a:prstGeom>
          <a:solidFill>
            <a:schemeClr val="bg2">
              <a:lumMod val="8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37" name="TextBox 36">
            <a:extLst>
              <a:ext uri="{FF2B5EF4-FFF2-40B4-BE49-F238E27FC236}">
                <a16:creationId xmlns:a16="http://schemas.microsoft.com/office/drawing/2014/main" id="{7F6A3717-8CF6-4BA5-8859-21942F033AD1}"/>
              </a:ext>
            </a:extLst>
          </p:cNvPr>
          <p:cNvSpPr txBox="1"/>
          <p:nvPr/>
        </p:nvSpPr>
        <p:spPr>
          <a:xfrm>
            <a:off x="1546196" y="3073280"/>
            <a:ext cx="1934649" cy="277897"/>
          </a:xfrm>
          <a:prstGeom prst="rect">
            <a:avLst/>
          </a:prstGeom>
          <a:noFill/>
        </p:spPr>
        <p:txBody>
          <a:bodyPr wrap="square" rtlCol="0" anchor="t">
            <a:spAutoFit/>
          </a:bodyPr>
          <a:lstStyle/>
          <a:p>
            <a:pPr>
              <a:lnSpc>
                <a:spcPct val="150000"/>
              </a:lnSpc>
            </a:pPr>
            <a:r>
              <a:rPr lang="en-US" sz="900" dirty="0"/>
              <a:t>A wonderful serenity has taken</a:t>
            </a:r>
          </a:p>
        </p:txBody>
      </p:sp>
      <p:sp>
        <p:nvSpPr>
          <p:cNvPr id="38" name="TextBox 37">
            <a:extLst>
              <a:ext uri="{FF2B5EF4-FFF2-40B4-BE49-F238E27FC236}">
                <a16:creationId xmlns:a16="http://schemas.microsoft.com/office/drawing/2014/main" id="{94665937-52E2-4AE0-AB22-B3D2F9FE4595}"/>
              </a:ext>
            </a:extLst>
          </p:cNvPr>
          <p:cNvSpPr txBox="1"/>
          <p:nvPr/>
        </p:nvSpPr>
        <p:spPr>
          <a:xfrm>
            <a:off x="1546196" y="2834259"/>
            <a:ext cx="1430395" cy="323165"/>
          </a:xfrm>
          <a:prstGeom prst="rect">
            <a:avLst/>
          </a:prstGeom>
          <a:noFill/>
        </p:spPr>
        <p:txBody>
          <a:bodyPr wrap="square" rtlCol="0" anchor="ctr">
            <a:spAutoFit/>
          </a:bodyPr>
          <a:lstStyle/>
          <a:p>
            <a:r>
              <a:rPr lang="en-US" sz="1500" b="1" dirty="0">
                <a:solidFill>
                  <a:schemeClr val="accent1"/>
                </a:solidFill>
                <a:latin typeface="+mj-lt"/>
              </a:rPr>
              <a:t>Description</a:t>
            </a:r>
            <a:endParaRPr lang="en-ID" sz="1500" b="1" dirty="0">
              <a:solidFill>
                <a:schemeClr val="accent1"/>
              </a:solidFill>
              <a:latin typeface="+mj-lt"/>
            </a:endParaRPr>
          </a:p>
        </p:txBody>
      </p:sp>
      <p:sp>
        <p:nvSpPr>
          <p:cNvPr id="46" name="Oval 6">
            <a:extLst>
              <a:ext uri="{FF2B5EF4-FFF2-40B4-BE49-F238E27FC236}">
                <a16:creationId xmlns:a16="http://schemas.microsoft.com/office/drawing/2014/main" id="{C61D9D5C-E599-43C7-8A2A-BEA6419D2E9E}"/>
              </a:ext>
            </a:extLst>
          </p:cNvPr>
          <p:cNvSpPr>
            <a:spLocks noChangeArrowheads="1"/>
          </p:cNvSpPr>
          <p:nvPr/>
        </p:nvSpPr>
        <p:spPr bwMode="auto">
          <a:xfrm>
            <a:off x="1143042" y="3660458"/>
            <a:ext cx="226314" cy="226314"/>
          </a:xfrm>
          <a:prstGeom prst="ellipse">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48" name="TextBox 47">
            <a:extLst>
              <a:ext uri="{FF2B5EF4-FFF2-40B4-BE49-F238E27FC236}">
                <a16:creationId xmlns:a16="http://schemas.microsoft.com/office/drawing/2014/main" id="{A2310F34-F5F7-421B-BD4E-00F0166E3BDB}"/>
              </a:ext>
            </a:extLst>
          </p:cNvPr>
          <p:cNvSpPr txBox="1"/>
          <p:nvPr/>
        </p:nvSpPr>
        <p:spPr>
          <a:xfrm>
            <a:off x="1546196" y="3759916"/>
            <a:ext cx="1934649" cy="277897"/>
          </a:xfrm>
          <a:prstGeom prst="rect">
            <a:avLst/>
          </a:prstGeom>
          <a:noFill/>
        </p:spPr>
        <p:txBody>
          <a:bodyPr wrap="square" rtlCol="0" anchor="t">
            <a:spAutoFit/>
          </a:bodyPr>
          <a:lstStyle/>
          <a:p>
            <a:pPr>
              <a:lnSpc>
                <a:spcPct val="150000"/>
              </a:lnSpc>
            </a:pPr>
            <a:r>
              <a:rPr lang="en-US" sz="900" dirty="0"/>
              <a:t>A wonderful serenity has taken</a:t>
            </a:r>
          </a:p>
        </p:txBody>
      </p:sp>
      <p:sp>
        <p:nvSpPr>
          <p:cNvPr id="49" name="TextBox 48">
            <a:extLst>
              <a:ext uri="{FF2B5EF4-FFF2-40B4-BE49-F238E27FC236}">
                <a16:creationId xmlns:a16="http://schemas.microsoft.com/office/drawing/2014/main" id="{0A73F7A8-0497-46FB-9E98-C42FF5F45D42}"/>
              </a:ext>
            </a:extLst>
          </p:cNvPr>
          <p:cNvSpPr txBox="1"/>
          <p:nvPr/>
        </p:nvSpPr>
        <p:spPr>
          <a:xfrm>
            <a:off x="1546196" y="3520895"/>
            <a:ext cx="1430395" cy="323165"/>
          </a:xfrm>
          <a:prstGeom prst="rect">
            <a:avLst/>
          </a:prstGeom>
          <a:noFill/>
        </p:spPr>
        <p:txBody>
          <a:bodyPr wrap="square" rtlCol="0" anchor="ctr">
            <a:spAutoFit/>
          </a:bodyPr>
          <a:lstStyle/>
          <a:p>
            <a:r>
              <a:rPr lang="en-US" sz="1500" b="1" dirty="0">
                <a:solidFill>
                  <a:schemeClr val="accent1"/>
                </a:solidFill>
                <a:latin typeface="+mj-lt"/>
              </a:rPr>
              <a:t>Description</a:t>
            </a:r>
            <a:endParaRPr lang="en-ID" sz="1500" b="1" dirty="0">
              <a:solidFill>
                <a:schemeClr val="accent1"/>
              </a:solidFill>
              <a:latin typeface="+mj-lt"/>
            </a:endParaRPr>
          </a:p>
        </p:txBody>
      </p:sp>
      <p:sp>
        <p:nvSpPr>
          <p:cNvPr id="50" name="Oval 8">
            <a:extLst>
              <a:ext uri="{FF2B5EF4-FFF2-40B4-BE49-F238E27FC236}">
                <a16:creationId xmlns:a16="http://schemas.microsoft.com/office/drawing/2014/main" id="{1C90F6AA-F77D-4B8C-B81F-7D50D634757A}"/>
              </a:ext>
            </a:extLst>
          </p:cNvPr>
          <p:cNvSpPr>
            <a:spLocks noChangeAspect="1" noChangeArrowheads="1"/>
          </p:cNvSpPr>
          <p:nvPr/>
        </p:nvSpPr>
        <p:spPr bwMode="auto">
          <a:xfrm>
            <a:off x="1204764" y="4063937"/>
            <a:ext cx="102870" cy="102870"/>
          </a:xfrm>
          <a:prstGeom prst="ellipse">
            <a:avLst/>
          </a:prstGeom>
          <a:solidFill>
            <a:schemeClr val="bg2">
              <a:lumMod val="8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51" name="Oval 6">
            <a:extLst>
              <a:ext uri="{FF2B5EF4-FFF2-40B4-BE49-F238E27FC236}">
                <a16:creationId xmlns:a16="http://schemas.microsoft.com/office/drawing/2014/main" id="{F66CFE1F-EAA0-41DA-8BA3-AC4D181D83D3}"/>
              </a:ext>
            </a:extLst>
          </p:cNvPr>
          <p:cNvSpPr>
            <a:spLocks noChangeArrowheads="1"/>
          </p:cNvSpPr>
          <p:nvPr/>
        </p:nvSpPr>
        <p:spPr bwMode="auto">
          <a:xfrm>
            <a:off x="1143042" y="4346829"/>
            <a:ext cx="226314" cy="226314"/>
          </a:xfrm>
          <a:prstGeom prst="ellipse">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53" name="TextBox 52">
            <a:extLst>
              <a:ext uri="{FF2B5EF4-FFF2-40B4-BE49-F238E27FC236}">
                <a16:creationId xmlns:a16="http://schemas.microsoft.com/office/drawing/2014/main" id="{C09A34EB-DF2B-4C13-A560-0FF1800AA342}"/>
              </a:ext>
            </a:extLst>
          </p:cNvPr>
          <p:cNvSpPr txBox="1"/>
          <p:nvPr/>
        </p:nvSpPr>
        <p:spPr>
          <a:xfrm>
            <a:off x="1546196" y="4446288"/>
            <a:ext cx="1934649" cy="277897"/>
          </a:xfrm>
          <a:prstGeom prst="rect">
            <a:avLst/>
          </a:prstGeom>
          <a:noFill/>
        </p:spPr>
        <p:txBody>
          <a:bodyPr wrap="square" rtlCol="0" anchor="t">
            <a:spAutoFit/>
          </a:bodyPr>
          <a:lstStyle/>
          <a:p>
            <a:pPr>
              <a:lnSpc>
                <a:spcPct val="150000"/>
              </a:lnSpc>
            </a:pPr>
            <a:r>
              <a:rPr lang="en-US" sz="900" dirty="0"/>
              <a:t>A wonderful serenity has taken</a:t>
            </a:r>
          </a:p>
        </p:txBody>
      </p:sp>
      <p:sp>
        <p:nvSpPr>
          <p:cNvPr id="54" name="TextBox 53">
            <a:extLst>
              <a:ext uri="{FF2B5EF4-FFF2-40B4-BE49-F238E27FC236}">
                <a16:creationId xmlns:a16="http://schemas.microsoft.com/office/drawing/2014/main" id="{214C1B4E-B772-4918-AC84-F7604CCBC3D4}"/>
              </a:ext>
            </a:extLst>
          </p:cNvPr>
          <p:cNvSpPr txBox="1"/>
          <p:nvPr/>
        </p:nvSpPr>
        <p:spPr>
          <a:xfrm>
            <a:off x="1546196" y="4207266"/>
            <a:ext cx="1430395" cy="323165"/>
          </a:xfrm>
          <a:prstGeom prst="rect">
            <a:avLst/>
          </a:prstGeom>
          <a:noFill/>
        </p:spPr>
        <p:txBody>
          <a:bodyPr wrap="square" rtlCol="0" anchor="ctr">
            <a:spAutoFit/>
          </a:bodyPr>
          <a:lstStyle/>
          <a:p>
            <a:r>
              <a:rPr lang="en-US" sz="1500" b="1" dirty="0">
                <a:solidFill>
                  <a:schemeClr val="accent1"/>
                </a:solidFill>
                <a:latin typeface="+mj-lt"/>
              </a:rPr>
              <a:t>Description</a:t>
            </a:r>
            <a:endParaRPr lang="en-ID" sz="1500" b="1" dirty="0">
              <a:solidFill>
                <a:schemeClr val="accent1"/>
              </a:solidFill>
              <a:latin typeface="+mj-lt"/>
            </a:endParaRPr>
          </a:p>
        </p:txBody>
      </p:sp>
      <p:sp>
        <p:nvSpPr>
          <p:cNvPr id="55" name="Oval 8">
            <a:extLst>
              <a:ext uri="{FF2B5EF4-FFF2-40B4-BE49-F238E27FC236}">
                <a16:creationId xmlns:a16="http://schemas.microsoft.com/office/drawing/2014/main" id="{4C4B56BA-F6F3-4ACD-83AF-C4A68785882F}"/>
              </a:ext>
            </a:extLst>
          </p:cNvPr>
          <p:cNvSpPr>
            <a:spLocks noChangeAspect="1" noChangeArrowheads="1"/>
          </p:cNvSpPr>
          <p:nvPr/>
        </p:nvSpPr>
        <p:spPr bwMode="auto">
          <a:xfrm>
            <a:off x="1204581" y="4748910"/>
            <a:ext cx="102870" cy="102870"/>
          </a:xfrm>
          <a:prstGeom prst="ellipse">
            <a:avLst/>
          </a:prstGeom>
          <a:solidFill>
            <a:schemeClr val="bg2">
              <a:lumMod val="8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56" name="Oval 6">
            <a:extLst>
              <a:ext uri="{FF2B5EF4-FFF2-40B4-BE49-F238E27FC236}">
                <a16:creationId xmlns:a16="http://schemas.microsoft.com/office/drawing/2014/main" id="{49A67718-337C-4C46-B0D0-AB7070EF9BE2}"/>
              </a:ext>
            </a:extLst>
          </p:cNvPr>
          <p:cNvSpPr>
            <a:spLocks noChangeArrowheads="1"/>
          </p:cNvSpPr>
          <p:nvPr/>
        </p:nvSpPr>
        <p:spPr bwMode="auto">
          <a:xfrm>
            <a:off x="1142859" y="5031803"/>
            <a:ext cx="226314" cy="226314"/>
          </a:xfrm>
          <a:prstGeom prst="ellipse">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58" name="TextBox 57">
            <a:extLst>
              <a:ext uri="{FF2B5EF4-FFF2-40B4-BE49-F238E27FC236}">
                <a16:creationId xmlns:a16="http://schemas.microsoft.com/office/drawing/2014/main" id="{4F85EB04-23E3-40A7-969D-269119F6222E}"/>
              </a:ext>
            </a:extLst>
          </p:cNvPr>
          <p:cNvSpPr txBox="1"/>
          <p:nvPr/>
        </p:nvSpPr>
        <p:spPr>
          <a:xfrm>
            <a:off x="1546013" y="5131261"/>
            <a:ext cx="1934649" cy="277897"/>
          </a:xfrm>
          <a:prstGeom prst="rect">
            <a:avLst/>
          </a:prstGeom>
          <a:noFill/>
        </p:spPr>
        <p:txBody>
          <a:bodyPr wrap="square" rtlCol="0" anchor="t">
            <a:spAutoFit/>
          </a:bodyPr>
          <a:lstStyle/>
          <a:p>
            <a:pPr>
              <a:lnSpc>
                <a:spcPct val="150000"/>
              </a:lnSpc>
            </a:pPr>
            <a:r>
              <a:rPr lang="en-US" sz="900" dirty="0"/>
              <a:t>A wonderful serenity has taken</a:t>
            </a:r>
          </a:p>
        </p:txBody>
      </p:sp>
      <p:sp>
        <p:nvSpPr>
          <p:cNvPr id="59" name="TextBox 58">
            <a:extLst>
              <a:ext uri="{FF2B5EF4-FFF2-40B4-BE49-F238E27FC236}">
                <a16:creationId xmlns:a16="http://schemas.microsoft.com/office/drawing/2014/main" id="{C1BE1DF3-B8A6-4771-8F36-F97B42B146DF}"/>
              </a:ext>
            </a:extLst>
          </p:cNvPr>
          <p:cNvSpPr txBox="1"/>
          <p:nvPr/>
        </p:nvSpPr>
        <p:spPr>
          <a:xfrm>
            <a:off x="1546013" y="4892240"/>
            <a:ext cx="1430395" cy="323165"/>
          </a:xfrm>
          <a:prstGeom prst="rect">
            <a:avLst/>
          </a:prstGeom>
          <a:noFill/>
        </p:spPr>
        <p:txBody>
          <a:bodyPr wrap="square" rtlCol="0" anchor="ctr">
            <a:spAutoFit/>
          </a:bodyPr>
          <a:lstStyle/>
          <a:p>
            <a:r>
              <a:rPr lang="en-US" sz="1500" b="1" dirty="0">
                <a:solidFill>
                  <a:schemeClr val="accent1"/>
                </a:solidFill>
                <a:latin typeface="+mj-lt"/>
              </a:rPr>
              <a:t>Description</a:t>
            </a:r>
            <a:endParaRPr lang="en-ID" sz="1500" b="1" dirty="0">
              <a:solidFill>
                <a:schemeClr val="accent1"/>
              </a:solidFill>
              <a:latin typeface="+mj-lt"/>
            </a:endParaRPr>
          </a:p>
        </p:txBody>
      </p:sp>
      <p:grpSp>
        <p:nvGrpSpPr>
          <p:cNvPr id="57" name="Group 56">
            <a:extLst>
              <a:ext uri="{FF2B5EF4-FFF2-40B4-BE49-F238E27FC236}">
                <a16:creationId xmlns:a16="http://schemas.microsoft.com/office/drawing/2014/main" id="{A514845E-76AE-4E2C-8A3C-E60CC80CCFD9}"/>
              </a:ext>
            </a:extLst>
          </p:cNvPr>
          <p:cNvGrpSpPr/>
          <p:nvPr/>
        </p:nvGrpSpPr>
        <p:grpSpPr>
          <a:xfrm>
            <a:off x="1" y="0"/>
            <a:ext cx="914216" cy="412685"/>
            <a:chOff x="1" y="1"/>
            <a:chExt cx="1218955" cy="550246"/>
          </a:xfrm>
        </p:grpSpPr>
        <p:sp>
          <p:nvSpPr>
            <p:cNvPr id="60" name="Rounded Rectangle 11">
              <a:extLst>
                <a:ext uri="{FF2B5EF4-FFF2-40B4-BE49-F238E27FC236}">
                  <a16:creationId xmlns:a16="http://schemas.microsoft.com/office/drawing/2014/main" id="{64773617-B87E-4F33-B26F-718B1E737BE4}"/>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61" name="Graphic 7">
              <a:extLst>
                <a:ext uri="{FF2B5EF4-FFF2-40B4-BE49-F238E27FC236}">
                  <a16:creationId xmlns:a16="http://schemas.microsoft.com/office/drawing/2014/main" id="{34900079-44A9-48E3-9A3E-660A23220252}"/>
                </a:ext>
              </a:extLst>
            </p:cNvPr>
            <p:cNvGrpSpPr/>
            <p:nvPr/>
          </p:nvGrpSpPr>
          <p:grpSpPr>
            <a:xfrm>
              <a:off x="241838" y="195399"/>
              <a:ext cx="718493" cy="145203"/>
              <a:chOff x="4810125" y="3167062"/>
              <a:chExt cx="2573940" cy="520177"/>
            </a:xfrm>
            <a:solidFill>
              <a:schemeClr val="bg2"/>
            </a:solidFill>
          </p:grpSpPr>
          <p:sp>
            <p:nvSpPr>
              <p:cNvPr id="62" name="Freeform: Shape 61">
                <a:extLst>
                  <a:ext uri="{FF2B5EF4-FFF2-40B4-BE49-F238E27FC236}">
                    <a16:creationId xmlns:a16="http://schemas.microsoft.com/office/drawing/2014/main" id="{79C1693A-71EA-4293-A3A4-1B8643143BE2}"/>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63" name="Freeform: Shape 62">
                <a:extLst>
                  <a:ext uri="{FF2B5EF4-FFF2-40B4-BE49-F238E27FC236}">
                    <a16:creationId xmlns:a16="http://schemas.microsoft.com/office/drawing/2014/main" id="{202918E3-E0AC-4D92-9921-9D92D5495154}"/>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64" name="Freeform: Shape 63">
                <a:extLst>
                  <a:ext uri="{FF2B5EF4-FFF2-40B4-BE49-F238E27FC236}">
                    <a16:creationId xmlns:a16="http://schemas.microsoft.com/office/drawing/2014/main" id="{06FB14D5-48F9-4390-B3D4-CA291AED1BFF}"/>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65" name="Freeform: Shape 64">
                <a:extLst>
                  <a:ext uri="{FF2B5EF4-FFF2-40B4-BE49-F238E27FC236}">
                    <a16:creationId xmlns:a16="http://schemas.microsoft.com/office/drawing/2014/main" id="{A1C4F47F-F8EE-41CC-959E-C9F8A1CF9E05}"/>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66" name="Freeform: Shape 65">
                <a:extLst>
                  <a:ext uri="{FF2B5EF4-FFF2-40B4-BE49-F238E27FC236}">
                    <a16:creationId xmlns:a16="http://schemas.microsoft.com/office/drawing/2014/main" id="{5466EC94-F8D8-47BF-9149-2243929E63F1}"/>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67" name="Freeform: Shape 66">
                <a:extLst>
                  <a:ext uri="{FF2B5EF4-FFF2-40B4-BE49-F238E27FC236}">
                    <a16:creationId xmlns:a16="http://schemas.microsoft.com/office/drawing/2014/main" id="{5D9BA51F-616A-4FCD-A50C-21D43F5A45EE}"/>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68" name="Rectangle: Rounded Corners 67">
            <a:extLst>
              <a:ext uri="{FF2B5EF4-FFF2-40B4-BE49-F238E27FC236}">
                <a16:creationId xmlns:a16="http://schemas.microsoft.com/office/drawing/2014/main" id="{4A9FC9DB-F5DA-482F-BA5B-9DCB460C6F26}"/>
              </a:ext>
            </a:extLst>
          </p:cNvPr>
          <p:cNvSpPr/>
          <p:nvPr/>
        </p:nvSpPr>
        <p:spPr>
          <a:xfrm rot="16200000" flipH="1">
            <a:off x="794319" y="177115"/>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22756670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7"/>
                                        </p:tgtEl>
                                        <p:attrNameLst>
                                          <p:attrName>style.visibility</p:attrName>
                                        </p:attrNameLst>
                                      </p:cBhvr>
                                      <p:to>
                                        <p:strVal val="visible"/>
                                      </p:to>
                                    </p:set>
                                    <p:animEffect transition="in" filter="wipe(left)">
                                      <p:cBhvr>
                                        <p:cTn id="7" dur="500"/>
                                        <p:tgtEl>
                                          <p:spTgt spid="57"/>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68"/>
                                        </p:tgtEl>
                                        <p:attrNameLst>
                                          <p:attrName>style.visibility</p:attrName>
                                        </p:attrNameLst>
                                      </p:cBhvr>
                                      <p:to>
                                        <p:strVal val="visible"/>
                                      </p:to>
                                    </p:set>
                                    <p:animEffect transition="in" filter="wipe(up)">
                                      <p:cBhvr>
                                        <p:cTn id="11" dur="500"/>
                                        <p:tgtEl>
                                          <p:spTgt spid="68"/>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wipe(up)">
                                      <p:cBhvr>
                                        <p:cTn id="15" dur="500"/>
                                        <p:tgtEl>
                                          <p:spTgt spid="13"/>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30"/>
                                        </p:tgtEl>
                                        <p:attrNameLst>
                                          <p:attrName>style.visibility</p:attrName>
                                        </p:attrNameLst>
                                      </p:cBhvr>
                                      <p:to>
                                        <p:strVal val="visible"/>
                                      </p:to>
                                    </p:set>
                                    <p:anim calcmode="lin" valueType="num">
                                      <p:cBhvr>
                                        <p:cTn id="19" dur="500" fill="hold"/>
                                        <p:tgtEl>
                                          <p:spTgt spid="30"/>
                                        </p:tgtEl>
                                        <p:attrNameLst>
                                          <p:attrName>ppt_w</p:attrName>
                                        </p:attrNameLst>
                                      </p:cBhvr>
                                      <p:tavLst>
                                        <p:tav tm="0">
                                          <p:val>
                                            <p:fltVal val="0"/>
                                          </p:val>
                                        </p:tav>
                                        <p:tav tm="100000">
                                          <p:val>
                                            <p:strVal val="#ppt_w"/>
                                          </p:val>
                                        </p:tav>
                                      </p:tavLst>
                                    </p:anim>
                                    <p:anim calcmode="lin" valueType="num">
                                      <p:cBhvr>
                                        <p:cTn id="20" dur="500" fill="hold"/>
                                        <p:tgtEl>
                                          <p:spTgt spid="30"/>
                                        </p:tgtEl>
                                        <p:attrNameLst>
                                          <p:attrName>ppt_h</p:attrName>
                                        </p:attrNameLst>
                                      </p:cBhvr>
                                      <p:tavLst>
                                        <p:tav tm="0">
                                          <p:val>
                                            <p:fltVal val="0"/>
                                          </p:val>
                                        </p:tav>
                                        <p:tav tm="100000">
                                          <p:val>
                                            <p:strVal val="#ppt_h"/>
                                          </p:val>
                                        </p:tav>
                                      </p:tavLst>
                                    </p:anim>
                                    <p:animEffect transition="in" filter="fade">
                                      <p:cBhvr>
                                        <p:cTn id="21" dur="500"/>
                                        <p:tgtEl>
                                          <p:spTgt spid="30"/>
                                        </p:tgtEl>
                                      </p:cBhvr>
                                    </p:animEffect>
                                  </p:childTnLst>
                                </p:cTn>
                              </p:par>
                              <p:par>
                                <p:cTn id="22" presetID="53" presetClass="entr" presetSubtype="16" fill="hold" grpId="0" nodeType="withEffect">
                                  <p:stCondLst>
                                    <p:cond delay="0"/>
                                  </p:stCondLst>
                                  <p:childTnLst>
                                    <p:set>
                                      <p:cBhvr>
                                        <p:cTn id="23" dur="1" fill="hold">
                                          <p:stCondLst>
                                            <p:cond delay="0"/>
                                          </p:stCondLst>
                                        </p:cTn>
                                        <p:tgtEl>
                                          <p:spTgt spid="46"/>
                                        </p:tgtEl>
                                        <p:attrNameLst>
                                          <p:attrName>style.visibility</p:attrName>
                                        </p:attrNameLst>
                                      </p:cBhvr>
                                      <p:to>
                                        <p:strVal val="visible"/>
                                      </p:to>
                                    </p:set>
                                    <p:anim calcmode="lin" valueType="num">
                                      <p:cBhvr>
                                        <p:cTn id="24" dur="500" fill="hold"/>
                                        <p:tgtEl>
                                          <p:spTgt spid="46"/>
                                        </p:tgtEl>
                                        <p:attrNameLst>
                                          <p:attrName>ppt_w</p:attrName>
                                        </p:attrNameLst>
                                      </p:cBhvr>
                                      <p:tavLst>
                                        <p:tav tm="0">
                                          <p:val>
                                            <p:fltVal val="0"/>
                                          </p:val>
                                        </p:tav>
                                        <p:tav tm="100000">
                                          <p:val>
                                            <p:strVal val="#ppt_w"/>
                                          </p:val>
                                        </p:tav>
                                      </p:tavLst>
                                    </p:anim>
                                    <p:anim calcmode="lin" valueType="num">
                                      <p:cBhvr>
                                        <p:cTn id="25" dur="500" fill="hold"/>
                                        <p:tgtEl>
                                          <p:spTgt spid="46"/>
                                        </p:tgtEl>
                                        <p:attrNameLst>
                                          <p:attrName>ppt_h</p:attrName>
                                        </p:attrNameLst>
                                      </p:cBhvr>
                                      <p:tavLst>
                                        <p:tav tm="0">
                                          <p:val>
                                            <p:fltVal val="0"/>
                                          </p:val>
                                        </p:tav>
                                        <p:tav tm="100000">
                                          <p:val>
                                            <p:strVal val="#ppt_h"/>
                                          </p:val>
                                        </p:tav>
                                      </p:tavLst>
                                    </p:anim>
                                    <p:animEffect transition="in" filter="fade">
                                      <p:cBhvr>
                                        <p:cTn id="26" dur="500"/>
                                        <p:tgtEl>
                                          <p:spTgt spid="46"/>
                                        </p:tgtEl>
                                      </p:cBhvr>
                                    </p:animEffect>
                                  </p:childTnLst>
                                </p:cTn>
                              </p:par>
                              <p:par>
                                <p:cTn id="27" presetID="53" presetClass="entr" presetSubtype="16" fill="hold" grpId="0" nodeType="withEffect">
                                  <p:stCondLst>
                                    <p:cond delay="0"/>
                                  </p:stCondLst>
                                  <p:childTnLst>
                                    <p:set>
                                      <p:cBhvr>
                                        <p:cTn id="28" dur="1" fill="hold">
                                          <p:stCondLst>
                                            <p:cond delay="0"/>
                                          </p:stCondLst>
                                        </p:cTn>
                                        <p:tgtEl>
                                          <p:spTgt spid="51"/>
                                        </p:tgtEl>
                                        <p:attrNameLst>
                                          <p:attrName>style.visibility</p:attrName>
                                        </p:attrNameLst>
                                      </p:cBhvr>
                                      <p:to>
                                        <p:strVal val="visible"/>
                                      </p:to>
                                    </p:set>
                                    <p:anim calcmode="lin" valueType="num">
                                      <p:cBhvr>
                                        <p:cTn id="29" dur="500" fill="hold"/>
                                        <p:tgtEl>
                                          <p:spTgt spid="51"/>
                                        </p:tgtEl>
                                        <p:attrNameLst>
                                          <p:attrName>ppt_w</p:attrName>
                                        </p:attrNameLst>
                                      </p:cBhvr>
                                      <p:tavLst>
                                        <p:tav tm="0">
                                          <p:val>
                                            <p:fltVal val="0"/>
                                          </p:val>
                                        </p:tav>
                                        <p:tav tm="100000">
                                          <p:val>
                                            <p:strVal val="#ppt_w"/>
                                          </p:val>
                                        </p:tav>
                                      </p:tavLst>
                                    </p:anim>
                                    <p:anim calcmode="lin" valueType="num">
                                      <p:cBhvr>
                                        <p:cTn id="30" dur="500" fill="hold"/>
                                        <p:tgtEl>
                                          <p:spTgt spid="51"/>
                                        </p:tgtEl>
                                        <p:attrNameLst>
                                          <p:attrName>ppt_h</p:attrName>
                                        </p:attrNameLst>
                                      </p:cBhvr>
                                      <p:tavLst>
                                        <p:tav tm="0">
                                          <p:val>
                                            <p:fltVal val="0"/>
                                          </p:val>
                                        </p:tav>
                                        <p:tav tm="100000">
                                          <p:val>
                                            <p:strVal val="#ppt_h"/>
                                          </p:val>
                                        </p:tav>
                                      </p:tavLst>
                                    </p:anim>
                                    <p:animEffect transition="in" filter="fade">
                                      <p:cBhvr>
                                        <p:cTn id="31" dur="500"/>
                                        <p:tgtEl>
                                          <p:spTgt spid="51"/>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56"/>
                                        </p:tgtEl>
                                        <p:attrNameLst>
                                          <p:attrName>style.visibility</p:attrName>
                                        </p:attrNameLst>
                                      </p:cBhvr>
                                      <p:to>
                                        <p:strVal val="visible"/>
                                      </p:to>
                                    </p:set>
                                    <p:anim calcmode="lin" valueType="num">
                                      <p:cBhvr>
                                        <p:cTn id="34" dur="500" fill="hold"/>
                                        <p:tgtEl>
                                          <p:spTgt spid="56"/>
                                        </p:tgtEl>
                                        <p:attrNameLst>
                                          <p:attrName>ppt_w</p:attrName>
                                        </p:attrNameLst>
                                      </p:cBhvr>
                                      <p:tavLst>
                                        <p:tav tm="0">
                                          <p:val>
                                            <p:fltVal val="0"/>
                                          </p:val>
                                        </p:tav>
                                        <p:tav tm="100000">
                                          <p:val>
                                            <p:strVal val="#ppt_w"/>
                                          </p:val>
                                        </p:tav>
                                      </p:tavLst>
                                    </p:anim>
                                    <p:anim calcmode="lin" valueType="num">
                                      <p:cBhvr>
                                        <p:cTn id="35" dur="500" fill="hold"/>
                                        <p:tgtEl>
                                          <p:spTgt spid="56"/>
                                        </p:tgtEl>
                                        <p:attrNameLst>
                                          <p:attrName>ppt_h</p:attrName>
                                        </p:attrNameLst>
                                      </p:cBhvr>
                                      <p:tavLst>
                                        <p:tav tm="0">
                                          <p:val>
                                            <p:fltVal val="0"/>
                                          </p:val>
                                        </p:tav>
                                        <p:tav tm="100000">
                                          <p:val>
                                            <p:strVal val="#ppt_h"/>
                                          </p:val>
                                        </p:tav>
                                      </p:tavLst>
                                    </p:anim>
                                    <p:animEffect transition="in" filter="fade">
                                      <p:cBhvr>
                                        <p:cTn id="36" dur="500"/>
                                        <p:tgtEl>
                                          <p:spTgt spid="56"/>
                                        </p:tgtEl>
                                      </p:cBhvr>
                                    </p:animEffect>
                                  </p:childTnLst>
                                </p:cTn>
                              </p:par>
                            </p:childTnLst>
                          </p:cTn>
                        </p:par>
                        <p:par>
                          <p:cTn id="37" fill="hold">
                            <p:stCondLst>
                              <p:cond delay="2000"/>
                            </p:stCondLst>
                            <p:childTnLst>
                              <p:par>
                                <p:cTn id="38" presetID="53" presetClass="entr" presetSubtype="16" fill="hold" grpId="0" nodeType="afterEffect">
                                  <p:stCondLst>
                                    <p:cond delay="0"/>
                                  </p:stCondLst>
                                  <p:childTnLst>
                                    <p:set>
                                      <p:cBhvr>
                                        <p:cTn id="39" dur="1" fill="hold">
                                          <p:stCondLst>
                                            <p:cond delay="0"/>
                                          </p:stCondLst>
                                        </p:cTn>
                                        <p:tgtEl>
                                          <p:spTgt spid="31"/>
                                        </p:tgtEl>
                                        <p:attrNameLst>
                                          <p:attrName>style.visibility</p:attrName>
                                        </p:attrNameLst>
                                      </p:cBhvr>
                                      <p:to>
                                        <p:strVal val="visible"/>
                                      </p:to>
                                    </p:set>
                                    <p:anim calcmode="lin" valueType="num">
                                      <p:cBhvr>
                                        <p:cTn id="40" dur="500" fill="hold"/>
                                        <p:tgtEl>
                                          <p:spTgt spid="31"/>
                                        </p:tgtEl>
                                        <p:attrNameLst>
                                          <p:attrName>ppt_w</p:attrName>
                                        </p:attrNameLst>
                                      </p:cBhvr>
                                      <p:tavLst>
                                        <p:tav tm="0">
                                          <p:val>
                                            <p:fltVal val="0"/>
                                          </p:val>
                                        </p:tav>
                                        <p:tav tm="100000">
                                          <p:val>
                                            <p:strVal val="#ppt_w"/>
                                          </p:val>
                                        </p:tav>
                                      </p:tavLst>
                                    </p:anim>
                                    <p:anim calcmode="lin" valueType="num">
                                      <p:cBhvr>
                                        <p:cTn id="41" dur="500" fill="hold"/>
                                        <p:tgtEl>
                                          <p:spTgt spid="31"/>
                                        </p:tgtEl>
                                        <p:attrNameLst>
                                          <p:attrName>ppt_h</p:attrName>
                                        </p:attrNameLst>
                                      </p:cBhvr>
                                      <p:tavLst>
                                        <p:tav tm="0">
                                          <p:val>
                                            <p:fltVal val="0"/>
                                          </p:val>
                                        </p:tav>
                                        <p:tav tm="100000">
                                          <p:val>
                                            <p:strVal val="#ppt_h"/>
                                          </p:val>
                                        </p:tav>
                                      </p:tavLst>
                                    </p:anim>
                                    <p:animEffect transition="in" filter="fade">
                                      <p:cBhvr>
                                        <p:cTn id="42" dur="500"/>
                                        <p:tgtEl>
                                          <p:spTgt spid="31"/>
                                        </p:tgtEl>
                                      </p:cBhvr>
                                    </p:animEffect>
                                  </p:childTnLst>
                                </p:cTn>
                              </p:par>
                              <p:par>
                                <p:cTn id="43" presetID="53" presetClass="entr" presetSubtype="16" fill="hold" grpId="0" nodeType="withEffect">
                                  <p:stCondLst>
                                    <p:cond delay="0"/>
                                  </p:stCondLst>
                                  <p:childTnLst>
                                    <p:set>
                                      <p:cBhvr>
                                        <p:cTn id="44" dur="1" fill="hold">
                                          <p:stCondLst>
                                            <p:cond delay="0"/>
                                          </p:stCondLst>
                                        </p:cTn>
                                        <p:tgtEl>
                                          <p:spTgt spid="50"/>
                                        </p:tgtEl>
                                        <p:attrNameLst>
                                          <p:attrName>style.visibility</p:attrName>
                                        </p:attrNameLst>
                                      </p:cBhvr>
                                      <p:to>
                                        <p:strVal val="visible"/>
                                      </p:to>
                                    </p:set>
                                    <p:anim calcmode="lin" valueType="num">
                                      <p:cBhvr>
                                        <p:cTn id="45" dur="500" fill="hold"/>
                                        <p:tgtEl>
                                          <p:spTgt spid="50"/>
                                        </p:tgtEl>
                                        <p:attrNameLst>
                                          <p:attrName>ppt_w</p:attrName>
                                        </p:attrNameLst>
                                      </p:cBhvr>
                                      <p:tavLst>
                                        <p:tav tm="0">
                                          <p:val>
                                            <p:fltVal val="0"/>
                                          </p:val>
                                        </p:tav>
                                        <p:tav tm="100000">
                                          <p:val>
                                            <p:strVal val="#ppt_w"/>
                                          </p:val>
                                        </p:tav>
                                      </p:tavLst>
                                    </p:anim>
                                    <p:anim calcmode="lin" valueType="num">
                                      <p:cBhvr>
                                        <p:cTn id="46" dur="500" fill="hold"/>
                                        <p:tgtEl>
                                          <p:spTgt spid="50"/>
                                        </p:tgtEl>
                                        <p:attrNameLst>
                                          <p:attrName>ppt_h</p:attrName>
                                        </p:attrNameLst>
                                      </p:cBhvr>
                                      <p:tavLst>
                                        <p:tav tm="0">
                                          <p:val>
                                            <p:fltVal val="0"/>
                                          </p:val>
                                        </p:tav>
                                        <p:tav tm="100000">
                                          <p:val>
                                            <p:strVal val="#ppt_h"/>
                                          </p:val>
                                        </p:tav>
                                      </p:tavLst>
                                    </p:anim>
                                    <p:animEffect transition="in" filter="fade">
                                      <p:cBhvr>
                                        <p:cTn id="47" dur="500"/>
                                        <p:tgtEl>
                                          <p:spTgt spid="50"/>
                                        </p:tgtEl>
                                      </p:cBhvr>
                                    </p:animEffect>
                                  </p:childTnLst>
                                </p:cTn>
                              </p:par>
                              <p:par>
                                <p:cTn id="48" presetID="53" presetClass="entr" presetSubtype="16" fill="hold" grpId="0" nodeType="withEffect">
                                  <p:stCondLst>
                                    <p:cond delay="0"/>
                                  </p:stCondLst>
                                  <p:childTnLst>
                                    <p:set>
                                      <p:cBhvr>
                                        <p:cTn id="49" dur="1" fill="hold">
                                          <p:stCondLst>
                                            <p:cond delay="0"/>
                                          </p:stCondLst>
                                        </p:cTn>
                                        <p:tgtEl>
                                          <p:spTgt spid="55"/>
                                        </p:tgtEl>
                                        <p:attrNameLst>
                                          <p:attrName>style.visibility</p:attrName>
                                        </p:attrNameLst>
                                      </p:cBhvr>
                                      <p:to>
                                        <p:strVal val="visible"/>
                                      </p:to>
                                    </p:set>
                                    <p:anim calcmode="lin" valueType="num">
                                      <p:cBhvr>
                                        <p:cTn id="50" dur="500" fill="hold"/>
                                        <p:tgtEl>
                                          <p:spTgt spid="55"/>
                                        </p:tgtEl>
                                        <p:attrNameLst>
                                          <p:attrName>ppt_w</p:attrName>
                                        </p:attrNameLst>
                                      </p:cBhvr>
                                      <p:tavLst>
                                        <p:tav tm="0">
                                          <p:val>
                                            <p:fltVal val="0"/>
                                          </p:val>
                                        </p:tav>
                                        <p:tav tm="100000">
                                          <p:val>
                                            <p:strVal val="#ppt_w"/>
                                          </p:val>
                                        </p:tav>
                                      </p:tavLst>
                                    </p:anim>
                                    <p:anim calcmode="lin" valueType="num">
                                      <p:cBhvr>
                                        <p:cTn id="51" dur="500" fill="hold"/>
                                        <p:tgtEl>
                                          <p:spTgt spid="55"/>
                                        </p:tgtEl>
                                        <p:attrNameLst>
                                          <p:attrName>ppt_h</p:attrName>
                                        </p:attrNameLst>
                                      </p:cBhvr>
                                      <p:tavLst>
                                        <p:tav tm="0">
                                          <p:val>
                                            <p:fltVal val="0"/>
                                          </p:val>
                                        </p:tav>
                                        <p:tav tm="100000">
                                          <p:val>
                                            <p:strVal val="#ppt_h"/>
                                          </p:val>
                                        </p:tav>
                                      </p:tavLst>
                                    </p:anim>
                                    <p:animEffect transition="in" filter="fade">
                                      <p:cBhvr>
                                        <p:cTn id="52" dur="500"/>
                                        <p:tgtEl>
                                          <p:spTgt spid="55"/>
                                        </p:tgtEl>
                                      </p:cBhvr>
                                    </p:animEffect>
                                  </p:childTnLst>
                                </p:cTn>
                              </p:par>
                            </p:childTnLst>
                          </p:cTn>
                        </p:par>
                        <p:par>
                          <p:cTn id="53" fill="hold">
                            <p:stCondLst>
                              <p:cond delay="2500"/>
                            </p:stCondLst>
                            <p:childTnLst>
                              <p:par>
                                <p:cTn id="54" presetID="22" presetClass="entr" presetSubtype="8" fill="hold" grpId="0" nodeType="afterEffect">
                                  <p:stCondLst>
                                    <p:cond delay="0"/>
                                  </p:stCondLst>
                                  <p:childTnLst>
                                    <p:set>
                                      <p:cBhvr>
                                        <p:cTn id="55" dur="1" fill="hold">
                                          <p:stCondLst>
                                            <p:cond delay="0"/>
                                          </p:stCondLst>
                                        </p:cTn>
                                        <p:tgtEl>
                                          <p:spTgt spid="38"/>
                                        </p:tgtEl>
                                        <p:attrNameLst>
                                          <p:attrName>style.visibility</p:attrName>
                                        </p:attrNameLst>
                                      </p:cBhvr>
                                      <p:to>
                                        <p:strVal val="visible"/>
                                      </p:to>
                                    </p:set>
                                    <p:animEffect transition="in" filter="wipe(left)">
                                      <p:cBhvr>
                                        <p:cTn id="56" dur="500"/>
                                        <p:tgtEl>
                                          <p:spTgt spid="38"/>
                                        </p:tgtEl>
                                      </p:cBhvr>
                                    </p:animEffect>
                                  </p:childTnLst>
                                </p:cTn>
                              </p:par>
                              <p:par>
                                <p:cTn id="57" presetID="22" presetClass="entr" presetSubtype="8" fill="hold" grpId="0" nodeType="withEffect">
                                  <p:stCondLst>
                                    <p:cond delay="0"/>
                                  </p:stCondLst>
                                  <p:childTnLst>
                                    <p:set>
                                      <p:cBhvr>
                                        <p:cTn id="58" dur="1" fill="hold">
                                          <p:stCondLst>
                                            <p:cond delay="0"/>
                                          </p:stCondLst>
                                        </p:cTn>
                                        <p:tgtEl>
                                          <p:spTgt spid="49"/>
                                        </p:tgtEl>
                                        <p:attrNameLst>
                                          <p:attrName>style.visibility</p:attrName>
                                        </p:attrNameLst>
                                      </p:cBhvr>
                                      <p:to>
                                        <p:strVal val="visible"/>
                                      </p:to>
                                    </p:set>
                                    <p:animEffect transition="in" filter="wipe(left)">
                                      <p:cBhvr>
                                        <p:cTn id="59" dur="500"/>
                                        <p:tgtEl>
                                          <p:spTgt spid="49"/>
                                        </p:tgtEl>
                                      </p:cBhvr>
                                    </p:animEffect>
                                  </p:childTnLst>
                                </p:cTn>
                              </p:par>
                              <p:par>
                                <p:cTn id="60" presetID="22" presetClass="entr" presetSubtype="8" fill="hold" grpId="0" nodeType="withEffect">
                                  <p:stCondLst>
                                    <p:cond delay="0"/>
                                  </p:stCondLst>
                                  <p:childTnLst>
                                    <p:set>
                                      <p:cBhvr>
                                        <p:cTn id="61" dur="1" fill="hold">
                                          <p:stCondLst>
                                            <p:cond delay="0"/>
                                          </p:stCondLst>
                                        </p:cTn>
                                        <p:tgtEl>
                                          <p:spTgt spid="54"/>
                                        </p:tgtEl>
                                        <p:attrNameLst>
                                          <p:attrName>style.visibility</p:attrName>
                                        </p:attrNameLst>
                                      </p:cBhvr>
                                      <p:to>
                                        <p:strVal val="visible"/>
                                      </p:to>
                                    </p:set>
                                    <p:animEffect transition="in" filter="wipe(left)">
                                      <p:cBhvr>
                                        <p:cTn id="62" dur="500"/>
                                        <p:tgtEl>
                                          <p:spTgt spid="54"/>
                                        </p:tgtEl>
                                      </p:cBhvr>
                                    </p:animEffect>
                                  </p:childTnLst>
                                </p:cTn>
                              </p:par>
                              <p:par>
                                <p:cTn id="63" presetID="22" presetClass="entr" presetSubtype="8" fill="hold" grpId="0" nodeType="withEffect">
                                  <p:stCondLst>
                                    <p:cond delay="0"/>
                                  </p:stCondLst>
                                  <p:childTnLst>
                                    <p:set>
                                      <p:cBhvr>
                                        <p:cTn id="64" dur="1" fill="hold">
                                          <p:stCondLst>
                                            <p:cond delay="0"/>
                                          </p:stCondLst>
                                        </p:cTn>
                                        <p:tgtEl>
                                          <p:spTgt spid="59"/>
                                        </p:tgtEl>
                                        <p:attrNameLst>
                                          <p:attrName>style.visibility</p:attrName>
                                        </p:attrNameLst>
                                      </p:cBhvr>
                                      <p:to>
                                        <p:strVal val="visible"/>
                                      </p:to>
                                    </p:set>
                                    <p:animEffect transition="in" filter="wipe(left)">
                                      <p:cBhvr>
                                        <p:cTn id="65" dur="500"/>
                                        <p:tgtEl>
                                          <p:spTgt spid="59"/>
                                        </p:tgtEl>
                                      </p:cBhvr>
                                    </p:animEffect>
                                  </p:childTnLst>
                                </p:cTn>
                              </p:par>
                            </p:childTnLst>
                          </p:cTn>
                        </p:par>
                        <p:par>
                          <p:cTn id="66" fill="hold">
                            <p:stCondLst>
                              <p:cond delay="3000"/>
                            </p:stCondLst>
                            <p:childTnLst>
                              <p:par>
                                <p:cTn id="67" presetID="22" presetClass="entr" presetSubtype="8" fill="hold" grpId="0" nodeType="afterEffect">
                                  <p:stCondLst>
                                    <p:cond delay="0"/>
                                  </p:stCondLst>
                                  <p:childTnLst>
                                    <p:set>
                                      <p:cBhvr>
                                        <p:cTn id="68" dur="1" fill="hold">
                                          <p:stCondLst>
                                            <p:cond delay="0"/>
                                          </p:stCondLst>
                                        </p:cTn>
                                        <p:tgtEl>
                                          <p:spTgt spid="37"/>
                                        </p:tgtEl>
                                        <p:attrNameLst>
                                          <p:attrName>style.visibility</p:attrName>
                                        </p:attrNameLst>
                                      </p:cBhvr>
                                      <p:to>
                                        <p:strVal val="visible"/>
                                      </p:to>
                                    </p:set>
                                    <p:animEffect transition="in" filter="wipe(left)">
                                      <p:cBhvr>
                                        <p:cTn id="69" dur="500"/>
                                        <p:tgtEl>
                                          <p:spTgt spid="37"/>
                                        </p:tgtEl>
                                      </p:cBhvr>
                                    </p:animEffect>
                                  </p:childTnLst>
                                </p:cTn>
                              </p:par>
                              <p:par>
                                <p:cTn id="70" presetID="22" presetClass="entr" presetSubtype="8" fill="hold" grpId="0" nodeType="withEffect">
                                  <p:stCondLst>
                                    <p:cond delay="0"/>
                                  </p:stCondLst>
                                  <p:childTnLst>
                                    <p:set>
                                      <p:cBhvr>
                                        <p:cTn id="71" dur="1" fill="hold">
                                          <p:stCondLst>
                                            <p:cond delay="0"/>
                                          </p:stCondLst>
                                        </p:cTn>
                                        <p:tgtEl>
                                          <p:spTgt spid="48"/>
                                        </p:tgtEl>
                                        <p:attrNameLst>
                                          <p:attrName>style.visibility</p:attrName>
                                        </p:attrNameLst>
                                      </p:cBhvr>
                                      <p:to>
                                        <p:strVal val="visible"/>
                                      </p:to>
                                    </p:set>
                                    <p:animEffect transition="in" filter="wipe(left)">
                                      <p:cBhvr>
                                        <p:cTn id="72" dur="500"/>
                                        <p:tgtEl>
                                          <p:spTgt spid="48"/>
                                        </p:tgtEl>
                                      </p:cBhvr>
                                    </p:animEffect>
                                  </p:childTnLst>
                                </p:cTn>
                              </p:par>
                              <p:par>
                                <p:cTn id="73" presetID="22" presetClass="entr" presetSubtype="8" fill="hold" grpId="0" nodeType="withEffect">
                                  <p:stCondLst>
                                    <p:cond delay="0"/>
                                  </p:stCondLst>
                                  <p:childTnLst>
                                    <p:set>
                                      <p:cBhvr>
                                        <p:cTn id="74" dur="1" fill="hold">
                                          <p:stCondLst>
                                            <p:cond delay="0"/>
                                          </p:stCondLst>
                                        </p:cTn>
                                        <p:tgtEl>
                                          <p:spTgt spid="53"/>
                                        </p:tgtEl>
                                        <p:attrNameLst>
                                          <p:attrName>style.visibility</p:attrName>
                                        </p:attrNameLst>
                                      </p:cBhvr>
                                      <p:to>
                                        <p:strVal val="visible"/>
                                      </p:to>
                                    </p:set>
                                    <p:animEffect transition="in" filter="wipe(left)">
                                      <p:cBhvr>
                                        <p:cTn id="75" dur="500"/>
                                        <p:tgtEl>
                                          <p:spTgt spid="53"/>
                                        </p:tgtEl>
                                      </p:cBhvr>
                                    </p:animEffect>
                                  </p:childTnLst>
                                </p:cTn>
                              </p:par>
                              <p:par>
                                <p:cTn id="76" presetID="22" presetClass="entr" presetSubtype="8" fill="hold" grpId="0" nodeType="withEffect">
                                  <p:stCondLst>
                                    <p:cond delay="0"/>
                                  </p:stCondLst>
                                  <p:childTnLst>
                                    <p:set>
                                      <p:cBhvr>
                                        <p:cTn id="77" dur="1" fill="hold">
                                          <p:stCondLst>
                                            <p:cond delay="0"/>
                                          </p:stCondLst>
                                        </p:cTn>
                                        <p:tgtEl>
                                          <p:spTgt spid="58"/>
                                        </p:tgtEl>
                                        <p:attrNameLst>
                                          <p:attrName>style.visibility</p:attrName>
                                        </p:attrNameLst>
                                      </p:cBhvr>
                                      <p:to>
                                        <p:strVal val="visible"/>
                                      </p:to>
                                    </p:set>
                                    <p:animEffect transition="in" filter="wipe(left)">
                                      <p:cBhvr>
                                        <p:cTn id="78" dur="500"/>
                                        <p:tgtEl>
                                          <p:spTgt spid="58"/>
                                        </p:tgtEl>
                                      </p:cBhvr>
                                    </p:animEffect>
                                  </p:childTnLst>
                                </p:cTn>
                              </p:par>
                            </p:childTnLst>
                          </p:cTn>
                        </p:par>
                        <p:par>
                          <p:cTn id="79" fill="hold">
                            <p:stCondLst>
                              <p:cond delay="3500"/>
                            </p:stCondLst>
                            <p:childTnLst>
                              <p:par>
                                <p:cTn id="80" presetID="10" presetClass="entr" presetSubtype="0" fill="hold" grpId="0" nodeType="afterEffect">
                                  <p:stCondLst>
                                    <p:cond delay="0"/>
                                  </p:stCondLst>
                                  <p:childTnLst>
                                    <p:set>
                                      <p:cBhvr>
                                        <p:cTn id="81" dur="1" fill="hold">
                                          <p:stCondLst>
                                            <p:cond delay="0"/>
                                          </p:stCondLst>
                                        </p:cTn>
                                        <p:tgtEl>
                                          <p:spTgt spid="26"/>
                                        </p:tgtEl>
                                        <p:attrNameLst>
                                          <p:attrName>style.visibility</p:attrName>
                                        </p:attrNameLst>
                                      </p:cBhvr>
                                      <p:to>
                                        <p:strVal val="visible"/>
                                      </p:to>
                                    </p:set>
                                    <p:animEffect transition="in" filter="fade">
                                      <p:cBhvr>
                                        <p:cTn id="82" dur="500"/>
                                        <p:tgtEl>
                                          <p:spTgt spid="26"/>
                                        </p:tgtEl>
                                      </p:cBhvr>
                                    </p:animEffect>
                                  </p:childTnLst>
                                </p:cTn>
                              </p:par>
                            </p:childTnLst>
                          </p:cTn>
                        </p:par>
                        <p:par>
                          <p:cTn id="83" fill="hold">
                            <p:stCondLst>
                              <p:cond delay="4000"/>
                            </p:stCondLst>
                            <p:childTnLst>
                              <p:par>
                                <p:cTn id="84" presetID="22" presetClass="entr" presetSubtype="1" fill="hold" grpId="0" nodeType="afterEffect">
                                  <p:stCondLst>
                                    <p:cond delay="0"/>
                                  </p:stCondLst>
                                  <p:childTnLst>
                                    <p:set>
                                      <p:cBhvr>
                                        <p:cTn id="85" dur="1" fill="hold">
                                          <p:stCondLst>
                                            <p:cond delay="0"/>
                                          </p:stCondLst>
                                        </p:cTn>
                                        <p:tgtEl>
                                          <p:spTgt spid="21"/>
                                        </p:tgtEl>
                                        <p:attrNameLst>
                                          <p:attrName>style.visibility</p:attrName>
                                        </p:attrNameLst>
                                      </p:cBhvr>
                                      <p:to>
                                        <p:strVal val="visible"/>
                                      </p:to>
                                    </p:set>
                                    <p:animEffect transition="in" filter="wipe(up)">
                                      <p:cBhvr>
                                        <p:cTn id="86" dur="500"/>
                                        <p:tgtEl>
                                          <p:spTgt spid="21"/>
                                        </p:tgtEl>
                                      </p:cBhvr>
                                    </p:animEffect>
                                  </p:childTnLst>
                                </p:cTn>
                              </p:par>
                            </p:childTnLst>
                          </p:cTn>
                        </p:par>
                        <p:par>
                          <p:cTn id="87" fill="hold">
                            <p:stCondLst>
                              <p:cond delay="4500"/>
                            </p:stCondLst>
                            <p:childTnLst>
                              <p:par>
                                <p:cTn id="88" presetID="22" presetClass="entr" presetSubtype="8" fill="hold" grpId="0" nodeType="afterEffect">
                                  <p:stCondLst>
                                    <p:cond delay="0"/>
                                  </p:stCondLst>
                                  <p:childTnLst>
                                    <p:set>
                                      <p:cBhvr>
                                        <p:cTn id="89" dur="1" fill="hold">
                                          <p:stCondLst>
                                            <p:cond delay="0"/>
                                          </p:stCondLst>
                                        </p:cTn>
                                        <p:tgtEl>
                                          <p:spTgt spid="23"/>
                                        </p:tgtEl>
                                        <p:attrNameLst>
                                          <p:attrName>style.visibility</p:attrName>
                                        </p:attrNameLst>
                                      </p:cBhvr>
                                      <p:to>
                                        <p:strVal val="visible"/>
                                      </p:to>
                                    </p:set>
                                    <p:animEffect transition="in" filter="wipe(left)">
                                      <p:cBhvr>
                                        <p:cTn id="90" dur="500"/>
                                        <p:tgtEl>
                                          <p:spTgt spid="23"/>
                                        </p:tgtEl>
                                      </p:cBhvr>
                                    </p:animEffect>
                                  </p:childTnLst>
                                </p:cTn>
                              </p:par>
                            </p:childTnLst>
                          </p:cTn>
                        </p:par>
                        <p:par>
                          <p:cTn id="91" fill="hold">
                            <p:stCondLst>
                              <p:cond delay="5000"/>
                            </p:stCondLst>
                            <p:childTnLst>
                              <p:par>
                                <p:cTn id="92" presetID="22" presetClass="entr" presetSubtype="1" fill="hold" grpId="0" nodeType="afterEffect">
                                  <p:stCondLst>
                                    <p:cond delay="0"/>
                                  </p:stCondLst>
                                  <p:childTnLst>
                                    <p:set>
                                      <p:cBhvr>
                                        <p:cTn id="93" dur="1" fill="hold">
                                          <p:stCondLst>
                                            <p:cond delay="0"/>
                                          </p:stCondLst>
                                        </p:cTn>
                                        <p:tgtEl>
                                          <p:spTgt spid="22"/>
                                        </p:tgtEl>
                                        <p:attrNameLst>
                                          <p:attrName>style.visibility</p:attrName>
                                        </p:attrNameLst>
                                      </p:cBhvr>
                                      <p:to>
                                        <p:strVal val="visible"/>
                                      </p:to>
                                    </p:set>
                                    <p:animEffect transition="in" filter="wipe(up)">
                                      <p:cBhvr>
                                        <p:cTn id="94" dur="500"/>
                                        <p:tgtEl>
                                          <p:spTgt spid="22"/>
                                        </p:tgtEl>
                                      </p:cBhvr>
                                    </p:animEffect>
                                  </p:childTnLst>
                                </p:cTn>
                              </p:par>
                            </p:childTnLst>
                          </p:cTn>
                        </p:par>
                        <p:par>
                          <p:cTn id="95" fill="hold">
                            <p:stCondLst>
                              <p:cond delay="5500"/>
                            </p:stCondLst>
                            <p:childTnLst>
                              <p:par>
                                <p:cTn id="96" presetID="53" presetClass="entr" presetSubtype="16" fill="hold" grpId="0" nodeType="afterEffect">
                                  <p:stCondLst>
                                    <p:cond delay="0"/>
                                  </p:stCondLst>
                                  <p:childTnLst>
                                    <p:set>
                                      <p:cBhvr>
                                        <p:cTn id="97" dur="1" fill="hold">
                                          <p:stCondLst>
                                            <p:cond delay="0"/>
                                          </p:stCondLst>
                                        </p:cTn>
                                        <p:tgtEl>
                                          <p:spTgt spid="17"/>
                                        </p:tgtEl>
                                        <p:attrNameLst>
                                          <p:attrName>style.visibility</p:attrName>
                                        </p:attrNameLst>
                                      </p:cBhvr>
                                      <p:to>
                                        <p:strVal val="visible"/>
                                      </p:to>
                                    </p:set>
                                    <p:anim calcmode="lin" valueType="num">
                                      <p:cBhvr>
                                        <p:cTn id="98" dur="500" fill="hold"/>
                                        <p:tgtEl>
                                          <p:spTgt spid="17"/>
                                        </p:tgtEl>
                                        <p:attrNameLst>
                                          <p:attrName>ppt_w</p:attrName>
                                        </p:attrNameLst>
                                      </p:cBhvr>
                                      <p:tavLst>
                                        <p:tav tm="0">
                                          <p:val>
                                            <p:fltVal val="0"/>
                                          </p:val>
                                        </p:tav>
                                        <p:tav tm="100000">
                                          <p:val>
                                            <p:strVal val="#ppt_w"/>
                                          </p:val>
                                        </p:tav>
                                      </p:tavLst>
                                    </p:anim>
                                    <p:anim calcmode="lin" valueType="num">
                                      <p:cBhvr>
                                        <p:cTn id="99" dur="500" fill="hold"/>
                                        <p:tgtEl>
                                          <p:spTgt spid="17"/>
                                        </p:tgtEl>
                                        <p:attrNameLst>
                                          <p:attrName>ppt_h</p:attrName>
                                        </p:attrNameLst>
                                      </p:cBhvr>
                                      <p:tavLst>
                                        <p:tav tm="0">
                                          <p:val>
                                            <p:fltVal val="0"/>
                                          </p:val>
                                        </p:tav>
                                        <p:tav tm="100000">
                                          <p:val>
                                            <p:strVal val="#ppt_h"/>
                                          </p:val>
                                        </p:tav>
                                      </p:tavLst>
                                    </p:anim>
                                    <p:animEffect transition="in" filter="fade">
                                      <p:cBhvr>
                                        <p:cTn id="100" dur="500"/>
                                        <p:tgtEl>
                                          <p:spTgt spid="17"/>
                                        </p:tgtEl>
                                      </p:cBhvr>
                                    </p:animEffect>
                                  </p:childTnLst>
                                </p:cTn>
                              </p:par>
                            </p:childTnLst>
                          </p:cTn>
                        </p:par>
                        <p:par>
                          <p:cTn id="101" fill="hold">
                            <p:stCondLst>
                              <p:cond delay="6000"/>
                            </p:stCondLst>
                            <p:childTnLst>
                              <p:par>
                                <p:cTn id="102" presetID="53" presetClass="entr" presetSubtype="16" fill="hold" grpId="0" nodeType="afterEffect">
                                  <p:stCondLst>
                                    <p:cond delay="0"/>
                                  </p:stCondLst>
                                  <p:childTnLst>
                                    <p:set>
                                      <p:cBhvr>
                                        <p:cTn id="103" dur="1" fill="hold">
                                          <p:stCondLst>
                                            <p:cond delay="0"/>
                                          </p:stCondLst>
                                        </p:cTn>
                                        <p:tgtEl>
                                          <p:spTgt spid="28"/>
                                        </p:tgtEl>
                                        <p:attrNameLst>
                                          <p:attrName>style.visibility</p:attrName>
                                        </p:attrNameLst>
                                      </p:cBhvr>
                                      <p:to>
                                        <p:strVal val="visible"/>
                                      </p:to>
                                    </p:set>
                                    <p:anim calcmode="lin" valueType="num">
                                      <p:cBhvr>
                                        <p:cTn id="104" dur="500" fill="hold"/>
                                        <p:tgtEl>
                                          <p:spTgt spid="28"/>
                                        </p:tgtEl>
                                        <p:attrNameLst>
                                          <p:attrName>ppt_w</p:attrName>
                                        </p:attrNameLst>
                                      </p:cBhvr>
                                      <p:tavLst>
                                        <p:tav tm="0">
                                          <p:val>
                                            <p:fltVal val="0"/>
                                          </p:val>
                                        </p:tav>
                                        <p:tav tm="100000">
                                          <p:val>
                                            <p:strVal val="#ppt_w"/>
                                          </p:val>
                                        </p:tav>
                                      </p:tavLst>
                                    </p:anim>
                                    <p:anim calcmode="lin" valueType="num">
                                      <p:cBhvr>
                                        <p:cTn id="105" dur="500" fill="hold"/>
                                        <p:tgtEl>
                                          <p:spTgt spid="28"/>
                                        </p:tgtEl>
                                        <p:attrNameLst>
                                          <p:attrName>ppt_h</p:attrName>
                                        </p:attrNameLst>
                                      </p:cBhvr>
                                      <p:tavLst>
                                        <p:tav tm="0">
                                          <p:val>
                                            <p:fltVal val="0"/>
                                          </p:val>
                                        </p:tav>
                                        <p:tav tm="100000">
                                          <p:val>
                                            <p:strVal val="#ppt_h"/>
                                          </p:val>
                                        </p:tav>
                                      </p:tavLst>
                                    </p:anim>
                                    <p:animEffect transition="in" filter="fade">
                                      <p:cBhvr>
                                        <p:cTn id="106" dur="500"/>
                                        <p:tgtEl>
                                          <p:spTgt spid="28"/>
                                        </p:tgtEl>
                                      </p:cBhvr>
                                    </p:animEffect>
                                  </p:childTnLst>
                                </p:cTn>
                              </p:par>
                            </p:childTnLst>
                          </p:cTn>
                        </p:par>
                        <p:par>
                          <p:cTn id="107" fill="hold">
                            <p:stCondLst>
                              <p:cond delay="6500"/>
                            </p:stCondLst>
                            <p:childTnLst>
                              <p:par>
                                <p:cTn id="108" presetID="22" presetClass="entr" presetSubtype="8" fill="hold" grpId="0" nodeType="afterEffect">
                                  <p:stCondLst>
                                    <p:cond delay="0"/>
                                  </p:stCondLst>
                                  <p:childTnLst>
                                    <p:set>
                                      <p:cBhvr>
                                        <p:cTn id="109" dur="1" fill="hold">
                                          <p:stCondLst>
                                            <p:cond delay="0"/>
                                          </p:stCondLst>
                                        </p:cTn>
                                        <p:tgtEl>
                                          <p:spTgt spid="19"/>
                                        </p:tgtEl>
                                        <p:attrNameLst>
                                          <p:attrName>style.visibility</p:attrName>
                                        </p:attrNameLst>
                                      </p:cBhvr>
                                      <p:to>
                                        <p:strVal val="visible"/>
                                      </p:to>
                                    </p:set>
                                    <p:animEffect transition="in" filter="wipe(left)">
                                      <p:cBhvr>
                                        <p:cTn id="110" dur="500"/>
                                        <p:tgtEl>
                                          <p:spTgt spid="19"/>
                                        </p:tgtEl>
                                      </p:cBhvr>
                                    </p:animEffect>
                                  </p:childTnLst>
                                </p:cTn>
                              </p:par>
                            </p:childTnLst>
                          </p:cTn>
                        </p:par>
                        <p:par>
                          <p:cTn id="111" fill="hold">
                            <p:stCondLst>
                              <p:cond delay="7000"/>
                            </p:stCondLst>
                            <p:childTnLst>
                              <p:par>
                                <p:cTn id="112" presetID="22" presetClass="entr" presetSubtype="8" fill="hold" grpId="0" nodeType="afterEffect">
                                  <p:stCondLst>
                                    <p:cond delay="0"/>
                                  </p:stCondLst>
                                  <p:childTnLst>
                                    <p:set>
                                      <p:cBhvr>
                                        <p:cTn id="113" dur="1" fill="hold">
                                          <p:stCondLst>
                                            <p:cond delay="0"/>
                                          </p:stCondLst>
                                        </p:cTn>
                                        <p:tgtEl>
                                          <p:spTgt spid="27"/>
                                        </p:tgtEl>
                                        <p:attrNameLst>
                                          <p:attrName>style.visibility</p:attrName>
                                        </p:attrNameLst>
                                      </p:cBhvr>
                                      <p:to>
                                        <p:strVal val="visible"/>
                                      </p:to>
                                    </p:set>
                                    <p:animEffect transition="in" filter="wipe(left)">
                                      <p:cBhvr>
                                        <p:cTn id="114"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13" grpId="0"/>
      <p:bldP spid="17" grpId="0" animBg="1"/>
      <p:bldP spid="19" grpId="0" animBg="1"/>
      <p:bldP spid="21" grpId="0" animBg="1"/>
      <p:bldP spid="22" grpId="0"/>
      <p:bldP spid="23" grpId="0"/>
      <p:bldP spid="27" grpId="0"/>
      <p:bldP spid="28" grpId="0" animBg="1"/>
      <p:bldP spid="30" grpId="0" animBg="1"/>
      <p:bldP spid="31" grpId="0" animBg="1"/>
      <p:bldP spid="37" grpId="0"/>
      <p:bldP spid="38" grpId="0"/>
      <p:bldP spid="46" grpId="0" animBg="1"/>
      <p:bldP spid="48" grpId="0"/>
      <p:bldP spid="49" grpId="0"/>
      <p:bldP spid="50" grpId="0" animBg="1"/>
      <p:bldP spid="51" grpId="0" animBg="1"/>
      <p:bldP spid="53" grpId="0"/>
      <p:bldP spid="54" grpId="0"/>
      <p:bldP spid="55" grpId="0" animBg="1"/>
      <p:bldP spid="56" grpId="0" animBg="1"/>
      <p:bldP spid="58" grpId="0"/>
      <p:bldP spid="59" grpId="0"/>
      <p:bldP spid="68"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 name="PpHolder1">
            <a:extLst>
              <a:ext uri="{FF2B5EF4-FFF2-40B4-BE49-F238E27FC236}">
                <a16:creationId xmlns:a16="http://schemas.microsoft.com/office/drawing/2014/main" id="{EFC79CCF-A2B0-469E-AEBE-40AB907B8DF3}"/>
              </a:ext>
            </a:extLst>
          </p:cNvPr>
          <p:cNvPicPr>
            <a:picLocks/>
          </p:cNvPicPr>
          <p:nvPr/>
        </p:nvPicPr>
        <p:blipFill>
          <a:blip r:embed="rId2"/>
          <a:srcRect r="12487" b="16649"/>
          <a:stretch>
            <a:fillRect/>
          </a:stretch>
        </p:blipFill>
        <p:spPr>
          <a:xfrm>
            <a:off x="4" y="0"/>
            <a:ext cx="8002191" cy="5716190"/>
          </a:xfrm>
          <a:custGeom>
            <a:avLst/>
            <a:gdLst>
              <a:gd name="connsiteX0" fmla="*/ 0 w 8002191"/>
              <a:gd name="connsiteY0" fmla="*/ 0 h 5716190"/>
              <a:gd name="connsiteX1" fmla="*/ 8002191 w 8002191"/>
              <a:gd name="connsiteY1" fmla="*/ 0 h 5716190"/>
              <a:gd name="connsiteX2" fmla="*/ 8002191 w 8002191"/>
              <a:gd name="connsiteY2" fmla="*/ 5416513 h 5716190"/>
              <a:gd name="connsiteX3" fmla="*/ 7702164 w 8002191"/>
              <a:gd name="connsiteY3" fmla="*/ 5716190 h 5716190"/>
              <a:gd name="connsiteX4" fmla="*/ 0 w 8002191"/>
              <a:gd name="connsiteY4" fmla="*/ 5716190 h 57161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002191" h="5716190">
                <a:moveTo>
                  <a:pt x="0" y="0"/>
                </a:moveTo>
                <a:lnTo>
                  <a:pt x="8002191" y="0"/>
                </a:lnTo>
                <a:lnTo>
                  <a:pt x="8002191" y="5416513"/>
                </a:lnTo>
                <a:cubicBezTo>
                  <a:pt x="8002191" y="5582020"/>
                  <a:pt x="7867864" y="5716190"/>
                  <a:pt x="7702164" y="5716190"/>
                </a:cubicBezTo>
                <a:lnTo>
                  <a:pt x="0" y="5716190"/>
                </a:lnTo>
                <a:close/>
              </a:path>
            </a:pathLst>
          </a:custGeom>
        </p:spPr>
      </p:pic>
      <p:sp>
        <p:nvSpPr>
          <p:cNvPr id="39" name="Rounded Rectangle 15">
            <a:extLst>
              <a:ext uri="{FF2B5EF4-FFF2-40B4-BE49-F238E27FC236}">
                <a16:creationId xmlns:a16="http://schemas.microsoft.com/office/drawing/2014/main" id="{C85D2CF4-AB08-4545-953C-61E04190D6B0}"/>
              </a:ext>
            </a:extLst>
          </p:cNvPr>
          <p:cNvSpPr/>
          <p:nvPr/>
        </p:nvSpPr>
        <p:spPr>
          <a:xfrm>
            <a:off x="0" y="1"/>
            <a:ext cx="8002192" cy="5716189"/>
          </a:xfrm>
          <a:custGeom>
            <a:avLst/>
            <a:gdLst>
              <a:gd name="connsiteX0" fmla="*/ 0 w 8002192"/>
              <a:gd name="connsiteY0" fmla="*/ 0 h 5716189"/>
              <a:gd name="connsiteX1" fmla="*/ 8002192 w 8002192"/>
              <a:gd name="connsiteY1" fmla="*/ 0 h 5716189"/>
              <a:gd name="connsiteX2" fmla="*/ 8002192 w 8002192"/>
              <a:gd name="connsiteY2" fmla="*/ 5416512 h 5716189"/>
              <a:gd name="connsiteX3" fmla="*/ 7702165 w 8002192"/>
              <a:gd name="connsiteY3" fmla="*/ 5716189 h 5716189"/>
              <a:gd name="connsiteX4" fmla="*/ 0 w 8002192"/>
              <a:gd name="connsiteY4" fmla="*/ 5716189 h 57161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002192" h="5716189">
                <a:moveTo>
                  <a:pt x="0" y="0"/>
                </a:moveTo>
                <a:lnTo>
                  <a:pt x="8002192" y="0"/>
                </a:lnTo>
                <a:lnTo>
                  <a:pt x="8002192" y="5416512"/>
                </a:lnTo>
                <a:cubicBezTo>
                  <a:pt x="8002192" y="5582019"/>
                  <a:pt x="7867865" y="5716189"/>
                  <a:pt x="7702165" y="5716189"/>
                </a:cubicBezTo>
                <a:lnTo>
                  <a:pt x="0" y="5716189"/>
                </a:lnTo>
                <a:close/>
              </a:path>
            </a:pathLst>
          </a:cu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sp>
        <p:nvSpPr>
          <p:cNvPr id="15" name="Freeform 9">
            <a:extLst>
              <a:ext uri="{FF2B5EF4-FFF2-40B4-BE49-F238E27FC236}">
                <a16:creationId xmlns:a16="http://schemas.microsoft.com/office/drawing/2014/main" id="{B6436F99-DEA3-4D09-BE75-D4B8602CD773}"/>
              </a:ext>
            </a:extLst>
          </p:cNvPr>
          <p:cNvSpPr>
            <a:spLocks/>
          </p:cNvSpPr>
          <p:nvPr/>
        </p:nvSpPr>
        <p:spPr bwMode="auto">
          <a:xfrm rot="5400000">
            <a:off x="8511049" y="5600183"/>
            <a:ext cx="116469" cy="115544"/>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6" name="TextBox 15">
            <a:extLst>
              <a:ext uri="{FF2B5EF4-FFF2-40B4-BE49-F238E27FC236}">
                <a16:creationId xmlns:a16="http://schemas.microsoft.com/office/drawing/2014/main" id="{B1A19E81-1479-4FC6-A3B5-C0CAC8DC0A0D}"/>
              </a:ext>
            </a:extLst>
          </p:cNvPr>
          <p:cNvSpPr txBox="1"/>
          <p:nvPr/>
        </p:nvSpPr>
        <p:spPr>
          <a:xfrm rot="5400000">
            <a:off x="8126437" y="5157926"/>
            <a:ext cx="885694" cy="230832"/>
          </a:xfrm>
          <a:prstGeom prst="rect">
            <a:avLst/>
          </a:prstGeom>
          <a:noFill/>
        </p:spPr>
        <p:txBody>
          <a:bodyPr wrap="square" rtlCol="0" anchor="ctr">
            <a:spAutoFit/>
          </a:bodyPr>
          <a:lstStyle/>
          <a:p>
            <a:r>
              <a:rPr lang="en-US" sz="900" dirty="0"/>
              <a:t>Next Slides</a:t>
            </a:r>
          </a:p>
        </p:txBody>
      </p:sp>
      <p:sp>
        <p:nvSpPr>
          <p:cNvPr id="27" name="Title 26">
            <a:extLst>
              <a:ext uri="{FF2B5EF4-FFF2-40B4-BE49-F238E27FC236}">
                <a16:creationId xmlns:a16="http://schemas.microsoft.com/office/drawing/2014/main" id="{5610B657-D41C-426F-94FC-B14DA5FB61A3}"/>
              </a:ext>
            </a:extLst>
          </p:cNvPr>
          <p:cNvSpPr>
            <a:spLocks noGrp="1"/>
          </p:cNvSpPr>
          <p:nvPr>
            <p:ph type="title"/>
          </p:nvPr>
        </p:nvSpPr>
        <p:spPr/>
        <p:txBody>
          <a:bodyPr/>
          <a:lstStyle/>
          <a:p>
            <a:r>
              <a:rPr lang="en-US" dirty="0"/>
              <a:t>Thank You</a:t>
            </a:r>
            <a:endParaRPr lang="en-ID" dirty="0"/>
          </a:p>
        </p:txBody>
      </p:sp>
      <p:sp>
        <p:nvSpPr>
          <p:cNvPr id="18" name="TextBox 17">
            <a:extLst>
              <a:ext uri="{FF2B5EF4-FFF2-40B4-BE49-F238E27FC236}">
                <a16:creationId xmlns:a16="http://schemas.microsoft.com/office/drawing/2014/main" id="{3716132D-6FE0-4616-9FB5-6F386F9C2CD1}"/>
              </a:ext>
            </a:extLst>
          </p:cNvPr>
          <p:cNvSpPr txBox="1"/>
          <p:nvPr/>
        </p:nvSpPr>
        <p:spPr>
          <a:xfrm>
            <a:off x="1996612" y="2829355"/>
            <a:ext cx="3696380" cy="693395"/>
          </a:xfrm>
          <a:prstGeom prst="rect">
            <a:avLst/>
          </a:prstGeom>
          <a:noFill/>
        </p:spPr>
        <p:txBody>
          <a:bodyPr wrap="square" rtlCol="0" anchor="t">
            <a:spAutoFit/>
          </a:bodyPr>
          <a:lstStyle/>
          <a:p>
            <a:pPr>
              <a:lnSpc>
                <a:spcPct val="150000"/>
              </a:lnSpc>
            </a:pPr>
            <a:r>
              <a:rPr lang="en-US" sz="900" dirty="0">
                <a:solidFill>
                  <a:schemeClr val="bg2"/>
                </a:solidFill>
              </a:rPr>
              <a:t>A wonderful serenity has taken possession my entire soul, like these sweet mornings of spring which I enjoy with my whole heart and feel the charm of existence in this spot which</a:t>
            </a:r>
          </a:p>
        </p:txBody>
      </p:sp>
      <p:sp>
        <p:nvSpPr>
          <p:cNvPr id="20" name="Oval 19">
            <a:extLst>
              <a:ext uri="{FF2B5EF4-FFF2-40B4-BE49-F238E27FC236}">
                <a16:creationId xmlns:a16="http://schemas.microsoft.com/office/drawing/2014/main" id="{22D5204A-5151-4023-920F-0257D88B5AB3}"/>
              </a:ext>
            </a:extLst>
          </p:cNvPr>
          <p:cNvSpPr>
            <a:spLocks noChangeAspect="1"/>
          </p:cNvSpPr>
          <p:nvPr/>
        </p:nvSpPr>
        <p:spPr>
          <a:xfrm>
            <a:off x="2052918" y="3672122"/>
            <a:ext cx="226314" cy="226314"/>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nvGrpSpPr>
          <p:cNvPr id="21" name="Group 20">
            <a:extLst>
              <a:ext uri="{FF2B5EF4-FFF2-40B4-BE49-F238E27FC236}">
                <a16:creationId xmlns:a16="http://schemas.microsoft.com/office/drawing/2014/main" id="{290B034D-51F4-4590-B8E7-3EE006652380}"/>
              </a:ext>
            </a:extLst>
          </p:cNvPr>
          <p:cNvGrpSpPr/>
          <p:nvPr/>
        </p:nvGrpSpPr>
        <p:grpSpPr>
          <a:xfrm>
            <a:off x="2103172" y="3769451"/>
            <a:ext cx="125807" cy="31655"/>
            <a:chOff x="7534276" y="5513385"/>
            <a:chExt cx="492123" cy="123827"/>
          </a:xfrm>
          <a:solidFill>
            <a:schemeClr val="accent1"/>
          </a:solidFill>
        </p:grpSpPr>
        <p:sp>
          <p:nvSpPr>
            <p:cNvPr id="22" name="Oval 21">
              <a:extLst>
                <a:ext uri="{FF2B5EF4-FFF2-40B4-BE49-F238E27FC236}">
                  <a16:creationId xmlns:a16="http://schemas.microsoft.com/office/drawing/2014/main" id="{B456F0FD-93E7-44FB-A714-2FF0A8C873E1}"/>
                </a:ext>
              </a:extLst>
            </p:cNvPr>
            <p:cNvSpPr/>
            <p:nvPr/>
          </p:nvSpPr>
          <p:spPr>
            <a:xfrm>
              <a:off x="7534276" y="5513387"/>
              <a:ext cx="123825" cy="12382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3" name="Oval 22">
              <a:extLst>
                <a:ext uri="{FF2B5EF4-FFF2-40B4-BE49-F238E27FC236}">
                  <a16:creationId xmlns:a16="http://schemas.microsoft.com/office/drawing/2014/main" id="{420AD5C5-D718-4150-A1F3-BC507DE6CDC7}"/>
                </a:ext>
              </a:extLst>
            </p:cNvPr>
            <p:cNvSpPr/>
            <p:nvPr/>
          </p:nvSpPr>
          <p:spPr>
            <a:xfrm>
              <a:off x="7718425" y="5513386"/>
              <a:ext cx="123825" cy="12382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4" name="Oval 23">
              <a:extLst>
                <a:ext uri="{FF2B5EF4-FFF2-40B4-BE49-F238E27FC236}">
                  <a16:creationId xmlns:a16="http://schemas.microsoft.com/office/drawing/2014/main" id="{40930B6C-2CDB-481F-BA7C-8BE9CB6F99B4}"/>
                </a:ext>
              </a:extLst>
            </p:cNvPr>
            <p:cNvSpPr/>
            <p:nvPr/>
          </p:nvSpPr>
          <p:spPr>
            <a:xfrm>
              <a:off x="7902574" y="5513385"/>
              <a:ext cx="123825" cy="12382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sp>
        <p:nvSpPr>
          <p:cNvPr id="25" name="TextBox 24">
            <a:extLst>
              <a:ext uri="{FF2B5EF4-FFF2-40B4-BE49-F238E27FC236}">
                <a16:creationId xmlns:a16="http://schemas.microsoft.com/office/drawing/2014/main" id="{B926DD6E-0D77-4CDD-980D-6B6DBC5D0E35}"/>
              </a:ext>
            </a:extLst>
          </p:cNvPr>
          <p:cNvSpPr txBox="1"/>
          <p:nvPr/>
        </p:nvSpPr>
        <p:spPr>
          <a:xfrm>
            <a:off x="2407872" y="3668900"/>
            <a:ext cx="2237259" cy="230832"/>
          </a:xfrm>
          <a:prstGeom prst="rect">
            <a:avLst/>
          </a:prstGeom>
          <a:noFill/>
        </p:spPr>
        <p:txBody>
          <a:bodyPr wrap="square" rtlCol="0" anchor="ctr">
            <a:spAutoFit/>
          </a:bodyPr>
          <a:lstStyle/>
          <a:p>
            <a:r>
              <a:rPr lang="en-US" sz="900" dirty="0">
                <a:solidFill>
                  <a:schemeClr val="bg2"/>
                </a:solidFill>
              </a:rPr>
              <a:t>Go For More Detail information</a:t>
            </a:r>
          </a:p>
        </p:txBody>
      </p:sp>
      <p:grpSp>
        <p:nvGrpSpPr>
          <p:cNvPr id="26" name="Group 25">
            <a:extLst>
              <a:ext uri="{FF2B5EF4-FFF2-40B4-BE49-F238E27FC236}">
                <a16:creationId xmlns:a16="http://schemas.microsoft.com/office/drawing/2014/main" id="{93C0EFF5-A1E6-4CD3-87F8-302415BB9D7A}"/>
              </a:ext>
            </a:extLst>
          </p:cNvPr>
          <p:cNvGrpSpPr/>
          <p:nvPr/>
        </p:nvGrpSpPr>
        <p:grpSpPr>
          <a:xfrm>
            <a:off x="1" y="0"/>
            <a:ext cx="914216" cy="412685"/>
            <a:chOff x="1" y="1"/>
            <a:chExt cx="1218955" cy="550246"/>
          </a:xfrm>
        </p:grpSpPr>
        <p:sp>
          <p:nvSpPr>
            <p:cNvPr id="28" name="Rounded Rectangle 11">
              <a:extLst>
                <a:ext uri="{FF2B5EF4-FFF2-40B4-BE49-F238E27FC236}">
                  <a16:creationId xmlns:a16="http://schemas.microsoft.com/office/drawing/2014/main" id="{E5C2FAE4-3ECE-4AAE-B1F0-00865A742B96}"/>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29" name="Graphic 7">
              <a:extLst>
                <a:ext uri="{FF2B5EF4-FFF2-40B4-BE49-F238E27FC236}">
                  <a16:creationId xmlns:a16="http://schemas.microsoft.com/office/drawing/2014/main" id="{966B26E4-FADC-4585-A98A-4065420EE241}"/>
                </a:ext>
              </a:extLst>
            </p:cNvPr>
            <p:cNvGrpSpPr/>
            <p:nvPr/>
          </p:nvGrpSpPr>
          <p:grpSpPr>
            <a:xfrm>
              <a:off x="241838" y="195399"/>
              <a:ext cx="718493" cy="145203"/>
              <a:chOff x="4810125" y="3167062"/>
              <a:chExt cx="2573940" cy="520177"/>
            </a:xfrm>
            <a:solidFill>
              <a:schemeClr val="bg2"/>
            </a:solidFill>
          </p:grpSpPr>
          <p:sp>
            <p:nvSpPr>
              <p:cNvPr id="31" name="Freeform: Shape 30">
                <a:extLst>
                  <a:ext uri="{FF2B5EF4-FFF2-40B4-BE49-F238E27FC236}">
                    <a16:creationId xmlns:a16="http://schemas.microsoft.com/office/drawing/2014/main" id="{6DB1AE88-32A1-4A64-A87A-76AE4427A4F8}"/>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2"/>
              </a:solidFill>
              <a:ln w="9525" cap="flat">
                <a:noFill/>
                <a:prstDash val="solid"/>
                <a:miter/>
              </a:ln>
            </p:spPr>
            <p:txBody>
              <a:bodyPr rtlCol="0" anchor="ctr"/>
              <a:lstStyle/>
              <a:p>
                <a:endParaRPr lang="en-ID" sz="1350"/>
              </a:p>
            </p:txBody>
          </p:sp>
          <p:sp>
            <p:nvSpPr>
              <p:cNvPr id="32" name="Freeform: Shape 31">
                <a:extLst>
                  <a:ext uri="{FF2B5EF4-FFF2-40B4-BE49-F238E27FC236}">
                    <a16:creationId xmlns:a16="http://schemas.microsoft.com/office/drawing/2014/main" id="{A780A161-6122-4179-BDD9-79DAFB51FE9B}"/>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2"/>
              </a:solidFill>
              <a:ln w="9525" cap="flat">
                <a:noFill/>
                <a:prstDash val="solid"/>
                <a:miter/>
              </a:ln>
            </p:spPr>
            <p:txBody>
              <a:bodyPr rtlCol="0" anchor="ctr"/>
              <a:lstStyle/>
              <a:p>
                <a:endParaRPr lang="en-ID" sz="1350"/>
              </a:p>
            </p:txBody>
          </p:sp>
          <p:sp>
            <p:nvSpPr>
              <p:cNvPr id="33" name="Freeform: Shape 32">
                <a:extLst>
                  <a:ext uri="{FF2B5EF4-FFF2-40B4-BE49-F238E27FC236}">
                    <a16:creationId xmlns:a16="http://schemas.microsoft.com/office/drawing/2014/main" id="{8155884D-96C5-45C0-B45C-961C106E4B1A}"/>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2"/>
              </a:solidFill>
              <a:ln w="9525" cap="flat">
                <a:noFill/>
                <a:prstDash val="solid"/>
                <a:miter/>
              </a:ln>
            </p:spPr>
            <p:txBody>
              <a:bodyPr rtlCol="0" anchor="ctr"/>
              <a:lstStyle/>
              <a:p>
                <a:endParaRPr lang="en-ID" sz="1350"/>
              </a:p>
            </p:txBody>
          </p:sp>
          <p:sp>
            <p:nvSpPr>
              <p:cNvPr id="34" name="Freeform: Shape 33">
                <a:extLst>
                  <a:ext uri="{FF2B5EF4-FFF2-40B4-BE49-F238E27FC236}">
                    <a16:creationId xmlns:a16="http://schemas.microsoft.com/office/drawing/2014/main" id="{C2097D19-0643-4247-86E0-2531F5D987F4}"/>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2"/>
              </a:solidFill>
              <a:ln w="9525" cap="flat">
                <a:noFill/>
                <a:prstDash val="solid"/>
                <a:miter/>
              </a:ln>
            </p:spPr>
            <p:txBody>
              <a:bodyPr rtlCol="0" anchor="ctr"/>
              <a:lstStyle/>
              <a:p>
                <a:endParaRPr lang="en-ID" sz="1350"/>
              </a:p>
            </p:txBody>
          </p:sp>
          <p:sp>
            <p:nvSpPr>
              <p:cNvPr id="35" name="Freeform: Shape 34">
                <a:extLst>
                  <a:ext uri="{FF2B5EF4-FFF2-40B4-BE49-F238E27FC236}">
                    <a16:creationId xmlns:a16="http://schemas.microsoft.com/office/drawing/2014/main" id="{AC407AF4-CCD8-4AF8-A7C6-65196D1047F0}"/>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2"/>
              </a:solidFill>
              <a:ln w="9525" cap="flat">
                <a:noFill/>
                <a:prstDash val="solid"/>
                <a:miter/>
              </a:ln>
            </p:spPr>
            <p:txBody>
              <a:bodyPr rtlCol="0" anchor="ctr"/>
              <a:lstStyle/>
              <a:p>
                <a:endParaRPr lang="en-ID" sz="1350"/>
              </a:p>
            </p:txBody>
          </p:sp>
          <p:sp>
            <p:nvSpPr>
              <p:cNvPr id="36" name="Freeform: Shape 35">
                <a:extLst>
                  <a:ext uri="{FF2B5EF4-FFF2-40B4-BE49-F238E27FC236}">
                    <a16:creationId xmlns:a16="http://schemas.microsoft.com/office/drawing/2014/main" id="{64785E59-BAA6-49B7-A7F6-F31D2BB3BE7B}"/>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2"/>
              </a:solidFill>
              <a:ln w="9525" cap="flat">
                <a:noFill/>
                <a:prstDash val="solid"/>
                <a:miter/>
              </a:ln>
            </p:spPr>
            <p:txBody>
              <a:bodyPr rtlCol="0" anchor="ctr"/>
              <a:lstStyle/>
              <a:p>
                <a:endParaRPr lang="en-ID" sz="1350"/>
              </a:p>
            </p:txBody>
          </p:sp>
        </p:grpSp>
      </p:grpSp>
      <p:sp>
        <p:nvSpPr>
          <p:cNvPr id="37" name="Rectangle: Rounded Corners 36">
            <a:extLst>
              <a:ext uri="{FF2B5EF4-FFF2-40B4-BE49-F238E27FC236}">
                <a16:creationId xmlns:a16="http://schemas.microsoft.com/office/drawing/2014/main" id="{CC14E98C-377F-416A-B53E-21D76AE2A8B1}"/>
              </a:ext>
            </a:extLst>
          </p:cNvPr>
          <p:cNvSpPr/>
          <p:nvPr/>
        </p:nvSpPr>
        <p:spPr>
          <a:xfrm rot="16200000" flipH="1">
            <a:off x="794319" y="177115"/>
            <a:ext cx="238861" cy="58455"/>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20073359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wipe(left)">
                                      <p:cBhvr>
                                        <p:cTn id="7" dur="500"/>
                                        <p:tgtEl>
                                          <p:spTgt spid="26"/>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37"/>
                                        </p:tgtEl>
                                        <p:attrNameLst>
                                          <p:attrName>style.visibility</p:attrName>
                                        </p:attrNameLst>
                                      </p:cBhvr>
                                      <p:to>
                                        <p:strVal val="visible"/>
                                      </p:to>
                                    </p:set>
                                    <p:animEffect transition="in" filter="wipe(up)">
                                      <p:cBhvr>
                                        <p:cTn id="11" dur="500"/>
                                        <p:tgtEl>
                                          <p:spTgt spid="37"/>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7"/>
                                        </p:tgtEl>
                                        <p:attrNameLst>
                                          <p:attrName>style.visibility</p:attrName>
                                        </p:attrNameLst>
                                      </p:cBhvr>
                                      <p:to>
                                        <p:strVal val="visible"/>
                                      </p:to>
                                    </p:set>
                                    <p:animEffect transition="in" filter="wipe(left)">
                                      <p:cBhvr>
                                        <p:cTn id="15" dur="500"/>
                                        <p:tgtEl>
                                          <p:spTgt spid="27"/>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18"/>
                                        </p:tgtEl>
                                        <p:attrNameLst>
                                          <p:attrName>style.visibility</p:attrName>
                                        </p:attrNameLst>
                                      </p:cBhvr>
                                      <p:to>
                                        <p:strVal val="visible"/>
                                      </p:to>
                                    </p:set>
                                    <p:animEffect transition="in" filter="wipe(up)">
                                      <p:cBhvr>
                                        <p:cTn id="19" dur="500"/>
                                        <p:tgtEl>
                                          <p:spTgt spid="18"/>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20"/>
                                        </p:tgtEl>
                                        <p:attrNameLst>
                                          <p:attrName>style.visibility</p:attrName>
                                        </p:attrNameLst>
                                      </p:cBhvr>
                                      <p:to>
                                        <p:strVal val="visible"/>
                                      </p:to>
                                    </p:set>
                                    <p:anim calcmode="lin" valueType="num">
                                      <p:cBhvr>
                                        <p:cTn id="23" dur="500" fill="hold"/>
                                        <p:tgtEl>
                                          <p:spTgt spid="20"/>
                                        </p:tgtEl>
                                        <p:attrNameLst>
                                          <p:attrName>ppt_w</p:attrName>
                                        </p:attrNameLst>
                                      </p:cBhvr>
                                      <p:tavLst>
                                        <p:tav tm="0">
                                          <p:val>
                                            <p:fltVal val="0"/>
                                          </p:val>
                                        </p:tav>
                                        <p:tav tm="100000">
                                          <p:val>
                                            <p:strVal val="#ppt_w"/>
                                          </p:val>
                                        </p:tav>
                                      </p:tavLst>
                                    </p:anim>
                                    <p:anim calcmode="lin" valueType="num">
                                      <p:cBhvr>
                                        <p:cTn id="24" dur="500" fill="hold"/>
                                        <p:tgtEl>
                                          <p:spTgt spid="20"/>
                                        </p:tgtEl>
                                        <p:attrNameLst>
                                          <p:attrName>ppt_h</p:attrName>
                                        </p:attrNameLst>
                                      </p:cBhvr>
                                      <p:tavLst>
                                        <p:tav tm="0">
                                          <p:val>
                                            <p:fltVal val="0"/>
                                          </p:val>
                                        </p:tav>
                                        <p:tav tm="100000">
                                          <p:val>
                                            <p:strVal val="#ppt_h"/>
                                          </p:val>
                                        </p:tav>
                                      </p:tavLst>
                                    </p:anim>
                                    <p:animEffect transition="in" filter="fade">
                                      <p:cBhvr>
                                        <p:cTn id="25" dur="500"/>
                                        <p:tgtEl>
                                          <p:spTgt spid="20"/>
                                        </p:tgtEl>
                                      </p:cBhvr>
                                    </p:animEffect>
                                  </p:childTnLst>
                                </p:cTn>
                              </p:par>
                            </p:childTnLst>
                          </p:cTn>
                        </p:par>
                        <p:par>
                          <p:cTn id="26" fill="hold">
                            <p:stCondLst>
                              <p:cond delay="2500"/>
                            </p:stCondLst>
                            <p:childTnLst>
                              <p:par>
                                <p:cTn id="27" presetID="53" presetClass="entr" presetSubtype="16" fill="hold" nodeType="afterEffect">
                                  <p:stCondLst>
                                    <p:cond delay="0"/>
                                  </p:stCondLst>
                                  <p:childTnLst>
                                    <p:set>
                                      <p:cBhvr>
                                        <p:cTn id="28" dur="1" fill="hold">
                                          <p:stCondLst>
                                            <p:cond delay="0"/>
                                          </p:stCondLst>
                                        </p:cTn>
                                        <p:tgtEl>
                                          <p:spTgt spid="21"/>
                                        </p:tgtEl>
                                        <p:attrNameLst>
                                          <p:attrName>style.visibility</p:attrName>
                                        </p:attrNameLst>
                                      </p:cBhvr>
                                      <p:to>
                                        <p:strVal val="visible"/>
                                      </p:to>
                                    </p:set>
                                    <p:anim calcmode="lin" valueType="num">
                                      <p:cBhvr>
                                        <p:cTn id="29" dur="500" fill="hold"/>
                                        <p:tgtEl>
                                          <p:spTgt spid="21"/>
                                        </p:tgtEl>
                                        <p:attrNameLst>
                                          <p:attrName>ppt_w</p:attrName>
                                        </p:attrNameLst>
                                      </p:cBhvr>
                                      <p:tavLst>
                                        <p:tav tm="0">
                                          <p:val>
                                            <p:fltVal val="0"/>
                                          </p:val>
                                        </p:tav>
                                        <p:tav tm="100000">
                                          <p:val>
                                            <p:strVal val="#ppt_w"/>
                                          </p:val>
                                        </p:tav>
                                      </p:tavLst>
                                    </p:anim>
                                    <p:anim calcmode="lin" valueType="num">
                                      <p:cBhvr>
                                        <p:cTn id="30" dur="500" fill="hold"/>
                                        <p:tgtEl>
                                          <p:spTgt spid="21"/>
                                        </p:tgtEl>
                                        <p:attrNameLst>
                                          <p:attrName>ppt_h</p:attrName>
                                        </p:attrNameLst>
                                      </p:cBhvr>
                                      <p:tavLst>
                                        <p:tav tm="0">
                                          <p:val>
                                            <p:fltVal val="0"/>
                                          </p:val>
                                        </p:tav>
                                        <p:tav tm="100000">
                                          <p:val>
                                            <p:strVal val="#ppt_h"/>
                                          </p:val>
                                        </p:tav>
                                      </p:tavLst>
                                    </p:anim>
                                    <p:animEffect transition="in" filter="fade">
                                      <p:cBhvr>
                                        <p:cTn id="31" dur="500"/>
                                        <p:tgtEl>
                                          <p:spTgt spid="21"/>
                                        </p:tgtEl>
                                      </p:cBhvr>
                                    </p:animEffect>
                                  </p:childTnLst>
                                </p:cTn>
                              </p:par>
                            </p:childTnLst>
                          </p:cTn>
                        </p:par>
                        <p:par>
                          <p:cTn id="32" fill="hold">
                            <p:stCondLst>
                              <p:cond delay="3000"/>
                            </p:stCondLst>
                            <p:childTnLst>
                              <p:par>
                                <p:cTn id="33" presetID="22" presetClass="entr" presetSubtype="8" fill="hold" grpId="0" nodeType="afterEffect">
                                  <p:stCondLst>
                                    <p:cond delay="0"/>
                                  </p:stCondLst>
                                  <p:childTnLst>
                                    <p:set>
                                      <p:cBhvr>
                                        <p:cTn id="34" dur="1" fill="hold">
                                          <p:stCondLst>
                                            <p:cond delay="0"/>
                                          </p:stCondLst>
                                        </p:cTn>
                                        <p:tgtEl>
                                          <p:spTgt spid="25"/>
                                        </p:tgtEl>
                                        <p:attrNameLst>
                                          <p:attrName>style.visibility</p:attrName>
                                        </p:attrNameLst>
                                      </p:cBhvr>
                                      <p:to>
                                        <p:strVal val="visible"/>
                                      </p:to>
                                    </p:set>
                                    <p:animEffect transition="in" filter="wipe(left)">
                                      <p:cBhvr>
                                        <p:cTn id="35" dur="500"/>
                                        <p:tgtEl>
                                          <p:spTgt spid="25"/>
                                        </p:tgtEl>
                                      </p:cBhvr>
                                    </p:animEffect>
                                  </p:childTnLst>
                                </p:cTn>
                              </p:par>
                            </p:childTnLst>
                          </p:cTn>
                        </p:par>
                        <p:par>
                          <p:cTn id="36" fill="hold">
                            <p:stCondLst>
                              <p:cond delay="3500"/>
                            </p:stCondLst>
                            <p:childTnLst>
                              <p:par>
                                <p:cTn id="37" presetID="22" presetClass="entr" presetSubtype="1" fill="hold" grpId="0" nodeType="afterEffect">
                                  <p:stCondLst>
                                    <p:cond delay="0"/>
                                  </p:stCondLst>
                                  <p:childTnLst>
                                    <p:set>
                                      <p:cBhvr>
                                        <p:cTn id="38" dur="1" fill="hold">
                                          <p:stCondLst>
                                            <p:cond delay="0"/>
                                          </p:stCondLst>
                                        </p:cTn>
                                        <p:tgtEl>
                                          <p:spTgt spid="16"/>
                                        </p:tgtEl>
                                        <p:attrNameLst>
                                          <p:attrName>style.visibility</p:attrName>
                                        </p:attrNameLst>
                                      </p:cBhvr>
                                      <p:to>
                                        <p:strVal val="visible"/>
                                      </p:to>
                                    </p:set>
                                    <p:animEffect transition="in" filter="wipe(up)">
                                      <p:cBhvr>
                                        <p:cTn id="39" dur="500"/>
                                        <p:tgtEl>
                                          <p:spTgt spid="16"/>
                                        </p:tgtEl>
                                      </p:cBhvr>
                                    </p:animEffect>
                                  </p:childTnLst>
                                </p:cTn>
                              </p:par>
                            </p:childTnLst>
                          </p:cTn>
                        </p:par>
                        <p:par>
                          <p:cTn id="40" fill="hold">
                            <p:stCondLst>
                              <p:cond delay="4000"/>
                            </p:stCondLst>
                            <p:childTnLst>
                              <p:par>
                                <p:cTn id="41" presetID="22" presetClass="entr" presetSubtype="1" fill="hold" grpId="0" nodeType="afterEffect">
                                  <p:stCondLst>
                                    <p:cond delay="0"/>
                                  </p:stCondLst>
                                  <p:childTnLst>
                                    <p:set>
                                      <p:cBhvr>
                                        <p:cTn id="42" dur="1" fill="hold">
                                          <p:stCondLst>
                                            <p:cond delay="0"/>
                                          </p:stCondLst>
                                        </p:cTn>
                                        <p:tgtEl>
                                          <p:spTgt spid="15"/>
                                        </p:tgtEl>
                                        <p:attrNameLst>
                                          <p:attrName>style.visibility</p:attrName>
                                        </p:attrNameLst>
                                      </p:cBhvr>
                                      <p:to>
                                        <p:strVal val="visible"/>
                                      </p:to>
                                    </p:set>
                                    <p:animEffect transition="in" filter="wipe(up)">
                                      <p:cBhvr>
                                        <p:cTn id="43"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p:bldP spid="27" grpId="0"/>
      <p:bldP spid="18" grpId="0"/>
      <p:bldP spid="20" grpId="0" animBg="1"/>
      <p:bldP spid="25" grpId="0"/>
      <p:bldP spid="37"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7571BE29-C9FD-4183-B026-7DFD411AC83F}"/>
              </a:ext>
            </a:extLst>
          </p:cNvPr>
          <p:cNvSpPr/>
          <p:nvPr/>
        </p:nvSpPr>
        <p:spPr>
          <a:xfrm flipH="1">
            <a:off x="1" y="0"/>
            <a:ext cx="4803606"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1" name="Freeform 12">
            <a:extLst>
              <a:ext uri="{FF2B5EF4-FFF2-40B4-BE49-F238E27FC236}">
                <a16:creationId xmlns:a16="http://schemas.microsoft.com/office/drawing/2014/main" id="{1E0DFA50-DC3F-4B7E-823D-A99701AAD955}"/>
              </a:ext>
            </a:extLst>
          </p:cNvPr>
          <p:cNvSpPr/>
          <p:nvPr/>
        </p:nvSpPr>
        <p:spPr>
          <a:xfrm>
            <a:off x="0" y="6111242"/>
            <a:ext cx="2743200" cy="742950"/>
          </a:xfrm>
          <a:custGeom>
            <a:avLst/>
            <a:gdLst>
              <a:gd name="connsiteX0" fmla="*/ 0 w 3657600"/>
              <a:gd name="connsiteY0" fmla="*/ 0 h 990600"/>
              <a:gd name="connsiteX1" fmla="*/ 3395829 w 3657600"/>
              <a:gd name="connsiteY1" fmla="*/ 0 h 990600"/>
              <a:gd name="connsiteX2" fmla="*/ 3657600 w 3657600"/>
              <a:gd name="connsiteY2" fmla="*/ 252353 h 990600"/>
              <a:gd name="connsiteX3" fmla="*/ 3657600 w 3657600"/>
              <a:gd name="connsiteY3" fmla="*/ 990600 h 990600"/>
              <a:gd name="connsiteX4" fmla="*/ 0 w 3657600"/>
              <a:gd name="connsiteY4" fmla="*/ 990600 h 9906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57600" h="990600">
                <a:moveTo>
                  <a:pt x="0" y="0"/>
                </a:moveTo>
                <a:lnTo>
                  <a:pt x="3395829" y="0"/>
                </a:lnTo>
                <a:cubicBezTo>
                  <a:pt x="3540401" y="0"/>
                  <a:pt x="3657600" y="112983"/>
                  <a:pt x="3657600" y="252353"/>
                </a:cubicBezTo>
                <a:lnTo>
                  <a:pt x="3657600" y="990600"/>
                </a:lnTo>
                <a:lnTo>
                  <a:pt x="0" y="9906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8" name="Freeform 9">
            <a:extLst>
              <a:ext uri="{FF2B5EF4-FFF2-40B4-BE49-F238E27FC236}">
                <a16:creationId xmlns:a16="http://schemas.microsoft.com/office/drawing/2014/main" id="{4003FB49-2794-486E-BCAC-159238D51800}"/>
              </a:ext>
            </a:extLst>
          </p:cNvPr>
          <p:cNvSpPr>
            <a:spLocks/>
          </p:cNvSpPr>
          <p:nvPr/>
        </p:nvSpPr>
        <p:spPr bwMode="auto">
          <a:xfrm>
            <a:off x="3829934" y="6424945"/>
            <a:ext cx="116469" cy="115544"/>
          </a:xfrm>
          <a:custGeom>
            <a:avLst/>
            <a:gdLst>
              <a:gd name="T0" fmla="*/ 208 w 210"/>
              <a:gd name="T1" fmla="*/ 111 h 208"/>
              <a:gd name="T2" fmla="*/ 208 w 210"/>
              <a:gd name="T3" fmla="*/ 110 h 208"/>
              <a:gd name="T4" fmla="*/ 209 w 210"/>
              <a:gd name="T5" fmla="*/ 109 h 208"/>
              <a:gd name="T6" fmla="*/ 209 w 210"/>
              <a:gd name="T7" fmla="*/ 108 h 208"/>
              <a:gd name="T8" fmla="*/ 209 w 210"/>
              <a:gd name="T9" fmla="*/ 107 h 208"/>
              <a:gd name="T10" fmla="*/ 209 w 210"/>
              <a:gd name="T11" fmla="*/ 102 h 208"/>
              <a:gd name="T12" fmla="*/ 209 w 210"/>
              <a:gd name="T13" fmla="*/ 101 h 208"/>
              <a:gd name="T14" fmla="*/ 209 w 210"/>
              <a:gd name="T15" fmla="*/ 100 h 208"/>
              <a:gd name="T16" fmla="*/ 208 w 210"/>
              <a:gd name="T17" fmla="*/ 99 h 208"/>
              <a:gd name="T18" fmla="*/ 208 w 210"/>
              <a:gd name="T19" fmla="*/ 98 h 208"/>
              <a:gd name="T20" fmla="*/ 206 w 210"/>
              <a:gd name="T21" fmla="*/ 96 h 208"/>
              <a:gd name="T22" fmla="*/ 114 w 210"/>
              <a:gd name="T23" fmla="*/ 5 h 208"/>
              <a:gd name="T24" fmla="*/ 97 w 210"/>
              <a:gd name="T25" fmla="*/ 5 h 208"/>
              <a:gd name="T26" fmla="*/ 97 w 210"/>
              <a:gd name="T27" fmla="*/ 22 h 208"/>
              <a:gd name="T28" fmla="*/ 169 w 210"/>
              <a:gd name="T29" fmla="*/ 93 h 208"/>
              <a:gd name="T30" fmla="*/ 12 w 210"/>
              <a:gd name="T31" fmla="*/ 93 h 208"/>
              <a:gd name="T32" fmla="*/ 0 w 210"/>
              <a:gd name="T33" fmla="*/ 105 h 208"/>
              <a:gd name="T34" fmla="*/ 12 w 210"/>
              <a:gd name="T35" fmla="*/ 117 h 208"/>
              <a:gd name="T36" fmla="*/ 169 w 210"/>
              <a:gd name="T37" fmla="*/ 117 h 208"/>
              <a:gd name="T38" fmla="*/ 97 w 210"/>
              <a:gd name="T39" fmla="*/ 188 h 208"/>
              <a:gd name="T40" fmla="*/ 97 w 210"/>
              <a:gd name="T41" fmla="*/ 205 h 208"/>
              <a:gd name="T42" fmla="*/ 106 w 210"/>
              <a:gd name="T43" fmla="*/ 208 h 208"/>
              <a:gd name="T44" fmla="*/ 114 w 210"/>
              <a:gd name="T45" fmla="*/ 205 h 208"/>
              <a:gd name="T46" fmla="*/ 206 w 210"/>
              <a:gd name="T47" fmla="*/ 113 h 208"/>
              <a:gd name="T48" fmla="*/ 206 w 210"/>
              <a:gd name="T49" fmla="*/ 113 h 208"/>
              <a:gd name="T50" fmla="*/ 208 w 210"/>
              <a:gd name="T51" fmla="*/ 11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0" h="208">
                <a:moveTo>
                  <a:pt x="208" y="111"/>
                </a:moveTo>
                <a:cubicBezTo>
                  <a:pt x="208" y="111"/>
                  <a:pt x="208" y="111"/>
                  <a:pt x="208" y="110"/>
                </a:cubicBezTo>
                <a:cubicBezTo>
                  <a:pt x="208" y="110"/>
                  <a:pt x="208" y="110"/>
                  <a:pt x="209" y="109"/>
                </a:cubicBezTo>
                <a:cubicBezTo>
                  <a:pt x="209" y="109"/>
                  <a:pt x="209" y="108"/>
                  <a:pt x="209" y="108"/>
                </a:cubicBezTo>
                <a:cubicBezTo>
                  <a:pt x="209" y="108"/>
                  <a:pt x="209" y="107"/>
                  <a:pt x="209" y="107"/>
                </a:cubicBezTo>
                <a:cubicBezTo>
                  <a:pt x="210" y="105"/>
                  <a:pt x="210" y="104"/>
                  <a:pt x="209" y="102"/>
                </a:cubicBezTo>
                <a:cubicBezTo>
                  <a:pt x="209" y="102"/>
                  <a:pt x="209" y="102"/>
                  <a:pt x="209" y="101"/>
                </a:cubicBezTo>
                <a:cubicBezTo>
                  <a:pt x="209" y="101"/>
                  <a:pt x="209" y="100"/>
                  <a:pt x="209" y="100"/>
                </a:cubicBezTo>
                <a:cubicBezTo>
                  <a:pt x="208" y="100"/>
                  <a:pt x="208" y="99"/>
                  <a:pt x="208" y="99"/>
                </a:cubicBezTo>
                <a:cubicBezTo>
                  <a:pt x="208" y="99"/>
                  <a:pt x="208" y="98"/>
                  <a:pt x="208" y="98"/>
                </a:cubicBezTo>
                <a:cubicBezTo>
                  <a:pt x="207" y="97"/>
                  <a:pt x="207" y="97"/>
                  <a:pt x="206" y="96"/>
                </a:cubicBezTo>
                <a:cubicBezTo>
                  <a:pt x="114" y="5"/>
                  <a:pt x="114" y="5"/>
                  <a:pt x="114" y="5"/>
                </a:cubicBezTo>
                <a:cubicBezTo>
                  <a:pt x="110" y="0"/>
                  <a:pt x="102" y="0"/>
                  <a:pt x="97" y="5"/>
                </a:cubicBezTo>
                <a:cubicBezTo>
                  <a:pt x="93" y="9"/>
                  <a:pt x="93" y="17"/>
                  <a:pt x="97" y="22"/>
                </a:cubicBezTo>
                <a:cubicBezTo>
                  <a:pt x="169" y="93"/>
                  <a:pt x="169" y="93"/>
                  <a:pt x="169" y="93"/>
                </a:cubicBezTo>
                <a:cubicBezTo>
                  <a:pt x="12" y="93"/>
                  <a:pt x="12" y="93"/>
                  <a:pt x="12" y="93"/>
                </a:cubicBezTo>
                <a:cubicBezTo>
                  <a:pt x="6" y="93"/>
                  <a:pt x="0" y="98"/>
                  <a:pt x="0" y="105"/>
                </a:cubicBezTo>
                <a:cubicBezTo>
                  <a:pt x="0" y="111"/>
                  <a:pt x="6" y="117"/>
                  <a:pt x="12" y="117"/>
                </a:cubicBezTo>
                <a:cubicBezTo>
                  <a:pt x="169" y="117"/>
                  <a:pt x="169" y="117"/>
                  <a:pt x="169" y="117"/>
                </a:cubicBezTo>
                <a:cubicBezTo>
                  <a:pt x="97" y="188"/>
                  <a:pt x="97" y="188"/>
                  <a:pt x="97" y="188"/>
                </a:cubicBezTo>
                <a:cubicBezTo>
                  <a:pt x="93" y="192"/>
                  <a:pt x="93" y="200"/>
                  <a:pt x="97" y="205"/>
                </a:cubicBezTo>
                <a:cubicBezTo>
                  <a:pt x="100" y="207"/>
                  <a:pt x="103" y="208"/>
                  <a:pt x="106" y="208"/>
                </a:cubicBezTo>
                <a:cubicBezTo>
                  <a:pt x="109" y="208"/>
                  <a:pt x="112" y="207"/>
                  <a:pt x="114" y="205"/>
                </a:cubicBezTo>
                <a:cubicBezTo>
                  <a:pt x="206" y="113"/>
                  <a:pt x="206" y="113"/>
                  <a:pt x="206" y="113"/>
                </a:cubicBezTo>
                <a:cubicBezTo>
                  <a:pt x="206" y="113"/>
                  <a:pt x="206" y="113"/>
                  <a:pt x="206" y="113"/>
                </a:cubicBezTo>
                <a:cubicBezTo>
                  <a:pt x="207" y="113"/>
                  <a:pt x="207" y="112"/>
                  <a:pt x="208" y="111"/>
                </a:cubicBez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9" name="TextBox 18">
            <a:extLst>
              <a:ext uri="{FF2B5EF4-FFF2-40B4-BE49-F238E27FC236}">
                <a16:creationId xmlns:a16="http://schemas.microsoft.com/office/drawing/2014/main" id="{B0FD2273-5583-4544-8B98-CD17FA0E3A13}"/>
              </a:ext>
            </a:extLst>
          </p:cNvPr>
          <p:cNvSpPr txBox="1"/>
          <p:nvPr/>
        </p:nvSpPr>
        <p:spPr>
          <a:xfrm>
            <a:off x="3060709" y="6367301"/>
            <a:ext cx="885694" cy="230832"/>
          </a:xfrm>
          <a:prstGeom prst="rect">
            <a:avLst/>
          </a:prstGeom>
          <a:noFill/>
        </p:spPr>
        <p:txBody>
          <a:bodyPr wrap="square" rtlCol="0" anchor="ctr">
            <a:spAutoFit/>
          </a:bodyPr>
          <a:lstStyle/>
          <a:p>
            <a:r>
              <a:rPr lang="en-US" sz="900" dirty="0">
                <a:solidFill>
                  <a:schemeClr val="bg2"/>
                </a:solidFill>
              </a:rPr>
              <a:t>Next Slides</a:t>
            </a:r>
          </a:p>
        </p:txBody>
      </p:sp>
      <p:pic>
        <p:nvPicPr>
          <p:cNvPr id="36" name="PpHolder5">
            <a:extLst>
              <a:ext uri="{FF2B5EF4-FFF2-40B4-BE49-F238E27FC236}">
                <a16:creationId xmlns:a16="http://schemas.microsoft.com/office/drawing/2014/main" id="{648AA0A5-EAFC-4851-8615-C5A66027049E}"/>
              </a:ext>
            </a:extLst>
          </p:cNvPr>
          <p:cNvPicPr>
            <a:picLocks/>
          </p:cNvPicPr>
          <p:nvPr/>
        </p:nvPicPr>
        <p:blipFill>
          <a:blip r:embed="rId2"/>
          <a:srcRect l="46631" t="7394" r="5546" b="7288"/>
          <a:stretch>
            <a:fillRect/>
          </a:stretch>
        </p:blipFill>
        <p:spPr>
          <a:xfrm>
            <a:off x="4263917" y="507098"/>
            <a:ext cx="4372989" cy="5851062"/>
          </a:xfrm>
          <a:custGeom>
            <a:avLst/>
            <a:gdLst>
              <a:gd name="connsiteX0" fmla="*/ 99177 w 4372989"/>
              <a:gd name="connsiteY0" fmla="*/ 0 h 5851062"/>
              <a:gd name="connsiteX1" fmla="*/ 4273813 w 4372989"/>
              <a:gd name="connsiteY1" fmla="*/ 0 h 5851062"/>
              <a:gd name="connsiteX2" fmla="*/ 4372989 w 4372989"/>
              <a:gd name="connsiteY2" fmla="*/ 140776 h 5851062"/>
              <a:gd name="connsiteX3" fmla="*/ 4372989 w 4372989"/>
              <a:gd name="connsiteY3" fmla="*/ 5710286 h 5851062"/>
              <a:gd name="connsiteX4" fmla="*/ 4273813 w 4372989"/>
              <a:gd name="connsiteY4" fmla="*/ 5851062 h 5851062"/>
              <a:gd name="connsiteX5" fmla="*/ 99177 w 4372989"/>
              <a:gd name="connsiteY5" fmla="*/ 5851062 h 5851062"/>
              <a:gd name="connsiteX6" fmla="*/ 0 w 4372989"/>
              <a:gd name="connsiteY6" fmla="*/ 5710286 h 5851062"/>
              <a:gd name="connsiteX7" fmla="*/ 0 w 4372989"/>
              <a:gd name="connsiteY7" fmla="*/ 140776 h 5851062"/>
              <a:gd name="connsiteX8" fmla="*/ 99177 w 4372989"/>
              <a:gd name="connsiteY8" fmla="*/ 0 h 58510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372989" h="5851062">
                <a:moveTo>
                  <a:pt x="99177" y="0"/>
                </a:moveTo>
                <a:lnTo>
                  <a:pt x="4273813" y="0"/>
                </a:lnTo>
                <a:cubicBezTo>
                  <a:pt x="4328586" y="0"/>
                  <a:pt x="4372989" y="63028"/>
                  <a:pt x="4372989" y="140776"/>
                </a:cubicBezTo>
                <a:lnTo>
                  <a:pt x="4372989" y="5710286"/>
                </a:lnTo>
                <a:cubicBezTo>
                  <a:pt x="4372989" y="5788034"/>
                  <a:pt x="4328586" y="5851062"/>
                  <a:pt x="4273813" y="5851062"/>
                </a:cubicBezTo>
                <a:lnTo>
                  <a:pt x="99177" y="5851062"/>
                </a:lnTo>
                <a:cubicBezTo>
                  <a:pt x="44404" y="5851062"/>
                  <a:pt x="0" y="5788034"/>
                  <a:pt x="0" y="5710286"/>
                </a:cubicBezTo>
                <a:lnTo>
                  <a:pt x="0" y="140776"/>
                </a:lnTo>
                <a:cubicBezTo>
                  <a:pt x="0" y="63028"/>
                  <a:pt x="44404" y="0"/>
                  <a:pt x="99177" y="0"/>
                </a:cubicBezTo>
                <a:close/>
              </a:path>
            </a:pathLst>
          </a:custGeom>
        </p:spPr>
      </p:pic>
      <p:sp>
        <p:nvSpPr>
          <p:cNvPr id="31" name="Title 30">
            <a:extLst>
              <a:ext uri="{FF2B5EF4-FFF2-40B4-BE49-F238E27FC236}">
                <a16:creationId xmlns:a16="http://schemas.microsoft.com/office/drawing/2014/main" id="{27F6D6AB-2D8C-402B-A29C-B9231D5EC2C8}"/>
              </a:ext>
            </a:extLst>
          </p:cNvPr>
          <p:cNvSpPr>
            <a:spLocks noGrp="1"/>
          </p:cNvSpPr>
          <p:nvPr>
            <p:ph type="title"/>
          </p:nvPr>
        </p:nvSpPr>
        <p:spPr/>
        <p:txBody>
          <a:bodyPr/>
          <a:lstStyle/>
          <a:p>
            <a:r>
              <a:rPr lang="en-US" dirty="0"/>
              <a:t>Collaborative Businesses</a:t>
            </a:r>
            <a:endParaRPr lang="en-ID" dirty="0"/>
          </a:p>
        </p:txBody>
      </p:sp>
      <p:sp>
        <p:nvSpPr>
          <p:cNvPr id="25" name="TextBox 24">
            <a:extLst>
              <a:ext uri="{FF2B5EF4-FFF2-40B4-BE49-F238E27FC236}">
                <a16:creationId xmlns:a16="http://schemas.microsoft.com/office/drawing/2014/main" id="{29DBEAD2-B99C-483F-9D5A-D3B2BB3BE8E4}"/>
              </a:ext>
            </a:extLst>
          </p:cNvPr>
          <p:cNvSpPr txBox="1"/>
          <p:nvPr/>
        </p:nvSpPr>
        <p:spPr>
          <a:xfrm>
            <a:off x="479076" y="6238086"/>
            <a:ext cx="2142676" cy="485646"/>
          </a:xfrm>
          <a:prstGeom prst="rect">
            <a:avLst/>
          </a:prstGeom>
          <a:noFill/>
        </p:spPr>
        <p:txBody>
          <a:bodyPr wrap="square" rtlCol="0" anchor="t">
            <a:spAutoFit/>
          </a:bodyPr>
          <a:lstStyle/>
          <a:p>
            <a:pPr>
              <a:lnSpc>
                <a:spcPct val="150000"/>
              </a:lnSpc>
            </a:pPr>
            <a:r>
              <a:rPr lang="en-US" sz="900" dirty="0">
                <a:solidFill>
                  <a:schemeClr val="bg2"/>
                </a:solidFill>
              </a:rPr>
              <a:t>A wonderful serenity has taken possession of my entire soul</a:t>
            </a:r>
          </a:p>
        </p:txBody>
      </p:sp>
      <p:sp>
        <p:nvSpPr>
          <p:cNvPr id="27" name="TextBox 26">
            <a:extLst>
              <a:ext uri="{FF2B5EF4-FFF2-40B4-BE49-F238E27FC236}">
                <a16:creationId xmlns:a16="http://schemas.microsoft.com/office/drawing/2014/main" id="{B3822BB7-2528-4E06-A622-5D759A31C461}"/>
              </a:ext>
            </a:extLst>
          </p:cNvPr>
          <p:cNvSpPr txBox="1"/>
          <p:nvPr/>
        </p:nvSpPr>
        <p:spPr>
          <a:xfrm>
            <a:off x="681444" y="3195777"/>
            <a:ext cx="3003589" cy="1108893"/>
          </a:xfrm>
          <a:prstGeom prst="rect">
            <a:avLst/>
          </a:prstGeom>
          <a:noFill/>
        </p:spPr>
        <p:txBody>
          <a:bodyPr wrap="square" rtlCol="0" anchor="t">
            <a:spAutoFit/>
          </a:bodyPr>
          <a:lstStyle/>
          <a:p>
            <a:pPr algn="just">
              <a:lnSpc>
                <a:spcPct val="150000"/>
              </a:lnSpc>
            </a:pPr>
            <a:r>
              <a:rPr lang="en-US" sz="900" dirty="0">
                <a:solidFill>
                  <a:schemeClr val="bg2"/>
                </a:solidFill>
              </a:rPr>
              <a:t>A wonderful serenity has taken possession of my entire soul, like these sweet mornings of spring which I enjoy with my whole heart. I am alone, and feel the charm of existence in this spot, which was created for the bliss of souls like mine awesome. </a:t>
            </a:r>
          </a:p>
        </p:txBody>
      </p:sp>
      <p:grpSp>
        <p:nvGrpSpPr>
          <p:cNvPr id="20" name="Group 19">
            <a:extLst>
              <a:ext uri="{FF2B5EF4-FFF2-40B4-BE49-F238E27FC236}">
                <a16:creationId xmlns:a16="http://schemas.microsoft.com/office/drawing/2014/main" id="{701847F8-1620-4A5C-A276-01B2444409CD}"/>
              </a:ext>
            </a:extLst>
          </p:cNvPr>
          <p:cNvGrpSpPr/>
          <p:nvPr/>
        </p:nvGrpSpPr>
        <p:grpSpPr>
          <a:xfrm>
            <a:off x="1" y="0"/>
            <a:ext cx="914216" cy="412685"/>
            <a:chOff x="1" y="1"/>
            <a:chExt cx="1218955" cy="550246"/>
          </a:xfrm>
        </p:grpSpPr>
        <p:sp>
          <p:nvSpPr>
            <p:cNvPr id="22" name="Rounded Rectangle 11">
              <a:extLst>
                <a:ext uri="{FF2B5EF4-FFF2-40B4-BE49-F238E27FC236}">
                  <a16:creationId xmlns:a16="http://schemas.microsoft.com/office/drawing/2014/main" id="{91A7FAF6-1849-4291-9E50-4C2E035DBDBA}"/>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23" name="Graphic 7">
              <a:extLst>
                <a:ext uri="{FF2B5EF4-FFF2-40B4-BE49-F238E27FC236}">
                  <a16:creationId xmlns:a16="http://schemas.microsoft.com/office/drawing/2014/main" id="{5D5559FD-3580-47AB-8013-53C3B6BA6D5C}"/>
                </a:ext>
              </a:extLst>
            </p:cNvPr>
            <p:cNvGrpSpPr/>
            <p:nvPr/>
          </p:nvGrpSpPr>
          <p:grpSpPr>
            <a:xfrm>
              <a:off x="241838" y="195399"/>
              <a:ext cx="718493" cy="145203"/>
              <a:chOff x="4810125" y="3167062"/>
              <a:chExt cx="2573940" cy="520177"/>
            </a:xfrm>
            <a:solidFill>
              <a:schemeClr val="bg2"/>
            </a:solidFill>
          </p:grpSpPr>
          <p:sp>
            <p:nvSpPr>
              <p:cNvPr id="24" name="Freeform: Shape 23">
                <a:extLst>
                  <a:ext uri="{FF2B5EF4-FFF2-40B4-BE49-F238E27FC236}">
                    <a16:creationId xmlns:a16="http://schemas.microsoft.com/office/drawing/2014/main" id="{1212A8F6-7A6F-450D-9EE8-FD99E7DBC2C8}"/>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2"/>
              </a:solidFill>
              <a:ln w="9525" cap="flat">
                <a:noFill/>
                <a:prstDash val="solid"/>
                <a:miter/>
              </a:ln>
            </p:spPr>
            <p:txBody>
              <a:bodyPr rtlCol="0" anchor="ctr"/>
              <a:lstStyle/>
              <a:p>
                <a:endParaRPr lang="en-ID" sz="1350"/>
              </a:p>
            </p:txBody>
          </p:sp>
          <p:sp>
            <p:nvSpPr>
              <p:cNvPr id="26" name="Freeform: Shape 25">
                <a:extLst>
                  <a:ext uri="{FF2B5EF4-FFF2-40B4-BE49-F238E27FC236}">
                    <a16:creationId xmlns:a16="http://schemas.microsoft.com/office/drawing/2014/main" id="{27070FCA-A835-41EF-ABAB-80608D5B995F}"/>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2"/>
              </a:solidFill>
              <a:ln w="9525" cap="flat">
                <a:noFill/>
                <a:prstDash val="solid"/>
                <a:miter/>
              </a:ln>
            </p:spPr>
            <p:txBody>
              <a:bodyPr rtlCol="0" anchor="ctr"/>
              <a:lstStyle/>
              <a:p>
                <a:endParaRPr lang="en-ID" sz="1350"/>
              </a:p>
            </p:txBody>
          </p:sp>
          <p:sp>
            <p:nvSpPr>
              <p:cNvPr id="28" name="Freeform: Shape 27">
                <a:extLst>
                  <a:ext uri="{FF2B5EF4-FFF2-40B4-BE49-F238E27FC236}">
                    <a16:creationId xmlns:a16="http://schemas.microsoft.com/office/drawing/2014/main" id="{66BD91E4-280C-4E62-BBBA-CB0CBB1F3D75}"/>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2"/>
              </a:solidFill>
              <a:ln w="9525" cap="flat">
                <a:noFill/>
                <a:prstDash val="solid"/>
                <a:miter/>
              </a:ln>
            </p:spPr>
            <p:txBody>
              <a:bodyPr rtlCol="0" anchor="ctr"/>
              <a:lstStyle/>
              <a:p>
                <a:endParaRPr lang="en-ID" sz="1350"/>
              </a:p>
            </p:txBody>
          </p:sp>
          <p:sp>
            <p:nvSpPr>
              <p:cNvPr id="29" name="Freeform: Shape 28">
                <a:extLst>
                  <a:ext uri="{FF2B5EF4-FFF2-40B4-BE49-F238E27FC236}">
                    <a16:creationId xmlns:a16="http://schemas.microsoft.com/office/drawing/2014/main" id="{91BFB59C-128F-4852-B8EF-D5D7005333B9}"/>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2"/>
              </a:solidFill>
              <a:ln w="9525" cap="flat">
                <a:noFill/>
                <a:prstDash val="solid"/>
                <a:miter/>
              </a:ln>
            </p:spPr>
            <p:txBody>
              <a:bodyPr rtlCol="0" anchor="ctr"/>
              <a:lstStyle/>
              <a:p>
                <a:endParaRPr lang="en-ID" sz="1350"/>
              </a:p>
            </p:txBody>
          </p:sp>
          <p:sp>
            <p:nvSpPr>
              <p:cNvPr id="30" name="Freeform: Shape 29">
                <a:extLst>
                  <a:ext uri="{FF2B5EF4-FFF2-40B4-BE49-F238E27FC236}">
                    <a16:creationId xmlns:a16="http://schemas.microsoft.com/office/drawing/2014/main" id="{4587920B-B8A7-4838-B765-153C17D226B7}"/>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2"/>
              </a:solidFill>
              <a:ln w="9525" cap="flat">
                <a:noFill/>
                <a:prstDash val="solid"/>
                <a:miter/>
              </a:ln>
            </p:spPr>
            <p:txBody>
              <a:bodyPr rtlCol="0" anchor="ctr"/>
              <a:lstStyle/>
              <a:p>
                <a:endParaRPr lang="en-ID" sz="1350"/>
              </a:p>
            </p:txBody>
          </p:sp>
          <p:sp>
            <p:nvSpPr>
              <p:cNvPr id="32" name="Freeform: Shape 31">
                <a:extLst>
                  <a:ext uri="{FF2B5EF4-FFF2-40B4-BE49-F238E27FC236}">
                    <a16:creationId xmlns:a16="http://schemas.microsoft.com/office/drawing/2014/main" id="{1275C8D7-D7CE-440B-A4A6-0889FE023954}"/>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2"/>
              </a:solidFill>
              <a:ln w="9525" cap="flat">
                <a:noFill/>
                <a:prstDash val="solid"/>
                <a:miter/>
              </a:ln>
            </p:spPr>
            <p:txBody>
              <a:bodyPr rtlCol="0" anchor="ctr"/>
              <a:lstStyle/>
              <a:p>
                <a:endParaRPr lang="en-ID" sz="1350"/>
              </a:p>
            </p:txBody>
          </p:sp>
        </p:grpSp>
      </p:grpSp>
      <p:sp>
        <p:nvSpPr>
          <p:cNvPr id="33" name="Rectangle: Rounded Corners 32">
            <a:extLst>
              <a:ext uri="{FF2B5EF4-FFF2-40B4-BE49-F238E27FC236}">
                <a16:creationId xmlns:a16="http://schemas.microsoft.com/office/drawing/2014/main" id="{C76655D0-A29B-4B76-BD9D-83FD7CDFCF77}"/>
              </a:ext>
            </a:extLst>
          </p:cNvPr>
          <p:cNvSpPr/>
          <p:nvPr/>
        </p:nvSpPr>
        <p:spPr>
          <a:xfrm rot="16200000" flipH="1">
            <a:off x="794319" y="177115"/>
            <a:ext cx="238861" cy="58455"/>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21627204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up)">
                                      <p:cBhvr>
                                        <p:cTn id="7" dur="500"/>
                                        <p:tgtEl>
                                          <p:spTgt spid="12"/>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20"/>
                                        </p:tgtEl>
                                        <p:attrNameLst>
                                          <p:attrName>style.visibility</p:attrName>
                                        </p:attrNameLst>
                                      </p:cBhvr>
                                      <p:to>
                                        <p:strVal val="visible"/>
                                      </p:to>
                                    </p:set>
                                    <p:animEffect transition="in" filter="wipe(left)">
                                      <p:cBhvr>
                                        <p:cTn id="11" dur="500"/>
                                        <p:tgtEl>
                                          <p:spTgt spid="20"/>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33"/>
                                        </p:tgtEl>
                                        <p:attrNameLst>
                                          <p:attrName>style.visibility</p:attrName>
                                        </p:attrNameLst>
                                      </p:cBhvr>
                                      <p:to>
                                        <p:strVal val="visible"/>
                                      </p:to>
                                    </p:set>
                                    <p:animEffect transition="in" filter="wipe(up)">
                                      <p:cBhvr>
                                        <p:cTn id="15" dur="500"/>
                                        <p:tgtEl>
                                          <p:spTgt spid="33"/>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31"/>
                                        </p:tgtEl>
                                        <p:attrNameLst>
                                          <p:attrName>style.visibility</p:attrName>
                                        </p:attrNameLst>
                                      </p:cBhvr>
                                      <p:to>
                                        <p:strVal val="visible"/>
                                      </p:to>
                                    </p:set>
                                    <p:animEffect transition="in" filter="wipe(up)">
                                      <p:cBhvr>
                                        <p:cTn id="19" dur="500"/>
                                        <p:tgtEl>
                                          <p:spTgt spid="31"/>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27"/>
                                        </p:tgtEl>
                                        <p:attrNameLst>
                                          <p:attrName>style.visibility</p:attrName>
                                        </p:attrNameLst>
                                      </p:cBhvr>
                                      <p:to>
                                        <p:strVal val="visible"/>
                                      </p:to>
                                    </p:set>
                                    <p:animEffect transition="in" filter="wipe(up)">
                                      <p:cBhvr>
                                        <p:cTn id="23" dur="500"/>
                                        <p:tgtEl>
                                          <p:spTgt spid="27"/>
                                        </p:tgtEl>
                                      </p:cBhvr>
                                    </p:animEffect>
                                  </p:childTnLst>
                                </p:cTn>
                              </p:par>
                            </p:childTnLst>
                          </p:cTn>
                        </p:par>
                        <p:par>
                          <p:cTn id="24" fill="hold">
                            <p:stCondLst>
                              <p:cond delay="2500"/>
                            </p:stCondLst>
                            <p:childTnLst>
                              <p:par>
                                <p:cTn id="25" presetID="22" presetClass="entr" presetSubtype="4" fill="hold" grpId="0" nodeType="afterEffect">
                                  <p:stCondLst>
                                    <p:cond delay="0"/>
                                  </p:stCondLst>
                                  <p:childTnLst>
                                    <p:set>
                                      <p:cBhvr>
                                        <p:cTn id="26" dur="1" fill="hold">
                                          <p:stCondLst>
                                            <p:cond delay="0"/>
                                          </p:stCondLst>
                                        </p:cTn>
                                        <p:tgtEl>
                                          <p:spTgt spid="21"/>
                                        </p:tgtEl>
                                        <p:attrNameLst>
                                          <p:attrName>style.visibility</p:attrName>
                                        </p:attrNameLst>
                                      </p:cBhvr>
                                      <p:to>
                                        <p:strVal val="visible"/>
                                      </p:to>
                                    </p:set>
                                    <p:animEffect transition="in" filter="wipe(down)">
                                      <p:cBhvr>
                                        <p:cTn id="27" dur="500"/>
                                        <p:tgtEl>
                                          <p:spTgt spid="21"/>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25"/>
                                        </p:tgtEl>
                                        <p:attrNameLst>
                                          <p:attrName>style.visibility</p:attrName>
                                        </p:attrNameLst>
                                      </p:cBhvr>
                                      <p:to>
                                        <p:strVal val="visible"/>
                                      </p:to>
                                    </p:set>
                                    <p:animEffect transition="in" filter="wipe(left)">
                                      <p:cBhvr>
                                        <p:cTn id="31" dur="500"/>
                                        <p:tgtEl>
                                          <p:spTgt spid="25"/>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19"/>
                                        </p:tgtEl>
                                        <p:attrNameLst>
                                          <p:attrName>style.visibility</p:attrName>
                                        </p:attrNameLst>
                                      </p:cBhvr>
                                      <p:to>
                                        <p:strVal val="visible"/>
                                      </p:to>
                                    </p:set>
                                    <p:animEffect transition="in" filter="wipe(left)">
                                      <p:cBhvr>
                                        <p:cTn id="35" dur="500"/>
                                        <p:tgtEl>
                                          <p:spTgt spid="19"/>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18"/>
                                        </p:tgtEl>
                                        <p:attrNameLst>
                                          <p:attrName>style.visibility</p:attrName>
                                        </p:attrNameLst>
                                      </p:cBhvr>
                                      <p:to>
                                        <p:strVal val="visible"/>
                                      </p:to>
                                    </p:set>
                                    <p:animEffect transition="in" filter="wipe(left)">
                                      <p:cBhvr>
                                        <p:cTn id="39"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21" grpId="0" animBg="1"/>
      <p:bldP spid="18" grpId="0" animBg="1"/>
      <p:bldP spid="19" grpId="0"/>
      <p:bldP spid="31" grpId="0"/>
      <p:bldP spid="25" grpId="0"/>
      <p:bldP spid="27" grpId="0"/>
      <p:bldP spid="33"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pHolder1">
            <a:extLst>
              <a:ext uri="{FF2B5EF4-FFF2-40B4-BE49-F238E27FC236}">
                <a16:creationId xmlns:a16="http://schemas.microsoft.com/office/drawing/2014/main" id="{1D74CDFC-604A-47C7-B196-3DC97A94D8EB}"/>
              </a:ext>
            </a:extLst>
          </p:cNvPr>
          <p:cNvPicPr>
            <a:picLocks/>
          </p:cNvPicPr>
          <p:nvPr/>
        </p:nvPicPr>
        <p:blipFill>
          <a:blip r:embed="rId2"/>
          <a:srcRect r="45558"/>
          <a:stretch>
            <a:fillRect/>
          </a:stretch>
        </p:blipFill>
        <p:spPr>
          <a:xfrm>
            <a:off x="0" y="0"/>
            <a:ext cx="4978166" cy="6858000"/>
          </a:xfrm>
          <a:custGeom>
            <a:avLst/>
            <a:gdLst>
              <a:gd name="connsiteX0" fmla="*/ 0 w 4978166"/>
              <a:gd name="connsiteY0" fmla="*/ 0 h 6858000"/>
              <a:gd name="connsiteX1" fmla="*/ 4978166 w 4978166"/>
              <a:gd name="connsiteY1" fmla="*/ 0 h 6858000"/>
              <a:gd name="connsiteX2" fmla="*/ 4886226 w 4978166"/>
              <a:gd name="connsiteY2" fmla="*/ 144513 h 6858000"/>
              <a:gd name="connsiteX3" fmla="*/ 3878737 w 4978166"/>
              <a:gd name="connsiteY3" fmla="*/ 3826084 h 6858000"/>
              <a:gd name="connsiteX4" fmla="*/ 4490298 w 4978166"/>
              <a:gd name="connsiteY4" fmla="*/ 6746297 h 6858000"/>
              <a:gd name="connsiteX5" fmla="*/ 4544557 w 4978166"/>
              <a:gd name="connsiteY5" fmla="*/ 6858000 h 6858000"/>
              <a:gd name="connsiteX6" fmla="*/ 0 w 4978166"/>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978166" h="6858000">
                <a:moveTo>
                  <a:pt x="0" y="0"/>
                </a:moveTo>
                <a:lnTo>
                  <a:pt x="4978166" y="0"/>
                </a:lnTo>
                <a:lnTo>
                  <a:pt x="4886226" y="144513"/>
                </a:lnTo>
                <a:cubicBezTo>
                  <a:pt x="4249128" y="1202672"/>
                  <a:pt x="3878737" y="2467400"/>
                  <a:pt x="3878737" y="3826084"/>
                </a:cubicBezTo>
                <a:cubicBezTo>
                  <a:pt x="3878737" y="4872343"/>
                  <a:pt x="4098373" y="5862888"/>
                  <a:pt x="4490298" y="6746297"/>
                </a:cubicBezTo>
                <a:lnTo>
                  <a:pt x="4544557" y="6858000"/>
                </a:lnTo>
                <a:lnTo>
                  <a:pt x="0" y="6858000"/>
                </a:lnTo>
                <a:close/>
              </a:path>
            </a:pathLst>
          </a:custGeom>
        </p:spPr>
      </p:pic>
      <p:sp>
        <p:nvSpPr>
          <p:cNvPr id="44" name="Title 43">
            <a:extLst>
              <a:ext uri="{FF2B5EF4-FFF2-40B4-BE49-F238E27FC236}">
                <a16:creationId xmlns:a16="http://schemas.microsoft.com/office/drawing/2014/main" id="{FA485460-5B8F-49C9-8D3A-3198F3736CB6}"/>
              </a:ext>
            </a:extLst>
          </p:cNvPr>
          <p:cNvSpPr>
            <a:spLocks noGrp="1"/>
          </p:cNvSpPr>
          <p:nvPr>
            <p:ph type="title"/>
          </p:nvPr>
        </p:nvSpPr>
        <p:spPr/>
        <p:txBody>
          <a:bodyPr/>
          <a:lstStyle/>
          <a:p>
            <a:r>
              <a:rPr lang="en-US" dirty="0"/>
              <a:t>About </a:t>
            </a:r>
            <a:r>
              <a:rPr lang="en-US" dirty="0" err="1"/>
              <a:t>Monara</a:t>
            </a:r>
            <a:endParaRPr lang="en-ID" dirty="0"/>
          </a:p>
        </p:txBody>
      </p:sp>
      <p:grpSp>
        <p:nvGrpSpPr>
          <p:cNvPr id="12" name="Group 11">
            <a:extLst>
              <a:ext uri="{FF2B5EF4-FFF2-40B4-BE49-F238E27FC236}">
                <a16:creationId xmlns:a16="http://schemas.microsoft.com/office/drawing/2014/main" id="{A545576B-73EF-4FB0-BFB1-87D9F47A3E6E}"/>
              </a:ext>
            </a:extLst>
          </p:cNvPr>
          <p:cNvGrpSpPr/>
          <p:nvPr/>
        </p:nvGrpSpPr>
        <p:grpSpPr>
          <a:xfrm>
            <a:off x="8229784" y="0"/>
            <a:ext cx="914216" cy="412685"/>
            <a:chOff x="10973045" y="0"/>
            <a:chExt cx="1218955" cy="550246"/>
          </a:xfrm>
        </p:grpSpPr>
        <p:sp>
          <p:nvSpPr>
            <p:cNvPr id="2" name="Rounded Rectangle 11">
              <a:extLst>
                <a:ext uri="{FF2B5EF4-FFF2-40B4-BE49-F238E27FC236}">
                  <a16:creationId xmlns:a16="http://schemas.microsoft.com/office/drawing/2014/main" id="{C5F80102-CBA5-4510-8A79-7F049375CE24}"/>
                </a:ext>
              </a:extLst>
            </p:cNvPr>
            <p:cNvSpPr/>
            <p:nvPr/>
          </p:nvSpPr>
          <p:spPr>
            <a:xfrm flipH="1">
              <a:off x="10973045" y="0"/>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3" name="Graphic 7">
              <a:extLst>
                <a:ext uri="{FF2B5EF4-FFF2-40B4-BE49-F238E27FC236}">
                  <a16:creationId xmlns:a16="http://schemas.microsoft.com/office/drawing/2014/main" id="{D933B2DD-6F1F-4D4F-B030-D96E491C7D5A}"/>
                </a:ext>
              </a:extLst>
            </p:cNvPr>
            <p:cNvGrpSpPr/>
            <p:nvPr/>
          </p:nvGrpSpPr>
          <p:grpSpPr>
            <a:xfrm>
              <a:off x="11231670" y="195398"/>
              <a:ext cx="718493" cy="145203"/>
              <a:chOff x="4810125" y="3167062"/>
              <a:chExt cx="2573940" cy="520177"/>
            </a:xfrm>
            <a:solidFill>
              <a:schemeClr val="bg2"/>
            </a:solidFill>
          </p:grpSpPr>
          <p:sp>
            <p:nvSpPr>
              <p:cNvPr id="4" name="Freeform: Shape 3">
                <a:extLst>
                  <a:ext uri="{FF2B5EF4-FFF2-40B4-BE49-F238E27FC236}">
                    <a16:creationId xmlns:a16="http://schemas.microsoft.com/office/drawing/2014/main" id="{6B883BA1-5B3C-408F-A41A-A8DE69E1226B}"/>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5" name="Freeform: Shape 4">
                <a:extLst>
                  <a:ext uri="{FF2B5EF4-FFF2-40B4-BE49-F238E27FC236}">
                    <a16:creationId xmlns:a16="http://schemas.microsoft.com/office/drawing/2014/main" id="{D2400158-4CA6-4DC5-82BA-2D8EA8DA6BA6}"/>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6" name="Freeform: Shape 5">
                <a:extLst>
                  <a:ext uri="{FF2B5EF4-FFF2-40B4-BE49-F238E27FC236}">
                    <a16:creationId xmlns:a16="http://schemas.microsoft.com/office/drawing/2014/main" id="{00C8B6EA-FC07-45B4-92C4-E4CD5F8AB87A}"/>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7" name="Freeform: Shape 6">
                <a:extLst>
                  <a:ext uri="{FF2B5EF4-FFF2-40B4-BE49-F238E27FC236}">
                    <a16:creationId xmlns:a16="http://schemas.microsoft.com/office/drawing/2014/main" id="{D2A44B8B-3178-479C-AB7C-B4AF1747AF98}"/>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8" name="Freeform: Shape 7">
                <a:extLst>
                  <a:ext uri="{FF2B5EF4-FFF2-40B4-BE49-F238E27FC236}">
                    <a16:creationId xmlns:a16="http://schemas.microsoft.com/office/drawing/2014/main" id="{C127E0FE-6E02-4940-83E3-CE1D894A19E3}"/>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9" name="Freeform: Shape 8">
                <a:extLst>
                  <a:ext uri="{FF2B5EF4-FFF2-40B4-BE49-F238E27FC236}">
                    <a16:creationId xmlns:a16="http://schemas.microsoft.com/office/drawing/2014/main" id="{6D846B0C-C137-491C-892B-2DA351ED717F}"/>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10" name="Rectangle: Rounded Corners 9">
            <a:extLst>
              <a:ext uri="{FF2B5EF4-FFF2-40B4-BE49-F238E27FC236}">
                <a16:creationId xmlns:a16="http://schemas.microsoft.com/office/drawing/2014/main" id="{F07841A5-1A28-4DA7-95DC-E90813F9ACFB}"/>
              </a:ext>
            </a:extLst>
          </p:cNvPr>
          <p:cNvSpPr/>
          <p:nvPr/>
        </p:nvSpPr>
        <p:spPr>
          <a:xfrm rot="5400000">
            <a:off x="8110822" y="177115"/>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6" name="TextBox 25">
            <a:extLst>
              <a:ext uri="{FF2B5EF4-FFF2-40B4-BE49-F238E27FC236}">
                <a16:creationId xmlns:a16="http://schemas.microsoft.com/office/drawing/2014/main" id="{69E6BCF7-4FC0-489F-8EA7-B31C3405BAD8}"/>
              </a:ext>
            </a:extLst>
          </p:cNvPr>
          <p:cNvSpPr txBox="1"/>
          <p:nvPr/>
        </p:nvSpPr>
        <p:spPr>
          <a:xfrm>
            <a:off x="5590771" y="4974087"/>
            <a:ext cx="913166" cy="219291"/>
          </a:xfrm>
          <a:prstGeom prst="rect">
            <a:avLst/>
          </a:prstGeom>
          <a:noFill/>
        </p:spPr>
        <p:txBody>
          <a:bodyPr wrap="square" rtlCol="0">
            <a:spAutoFit/>
          </a:bodyPr>
          <a:lstStyle/>
          <a:p>
            <a:r>
              <a:rPr lang="en-US" sz="825" dirty="0"/>
              <a:t>Experience</a:t>
            </a:r>
            <a:endParaRPr lang="en-ID" sz="825" dirty="0"/>
          </a:p>
        </p:txBody>
      </p:sp>
      <p:sp>
        <p:nvSpPr>
          <p:cNvPr id="27" name="TextBox 26">
            <a:extLst>
              <a:ext uri="{FF2B5EF4-FFF2-40B4-BE49-F238E27FC236}">
                <a16:creationId xmlns:a16="http://schemas.microsoft.com/office/drawing/2014/main" id="{7E757940-BE61-4B28-B4A6-3B88F13457A3}"/>
              </a:ext>
            </a:extLst>
          </p:cNvPr>
          <p:cNvSpPr txBox="1"/>
          <p:nvPr/>
        </p:nvSpPr>
        <p:spPr>
          <a:xfrm>
            <a:off x="5590771" y="4445389"/>
            <a:ext cx="961091" cy="600164"/>
          </a:xfrm>
          <a:prstGeom prst="rect">
            <a:avLst/>
          </a:prstGeom>
          <a:noFill/>
        </p:spPr>
        <p:txBody>
          <a:bodyPr wrap="square" rtlCol="0" anchor="ctr">
            <a:spAutoFit/>
          </a:bodyPr>
          <a:lstStyle/>
          <a:p>
            <a:r>
              <a:rPr lang="en-US" sz="3300" b="1" dirty="0">
                <a:solidFill>
                  <a:schemeClr val="accent1"/>
                </a:solidFill>
                <a:latin typeface="+mj-lt"/>
              </a:rPr>
              <a:t>10</a:t>
            </a:r>
            <a:r>
              <a:rPr lang="en-US" sz="3300" b="1" baseline="30000" dirty="0">
                <a:solidFill>
                  <a:schemeClr val="accent1"/>
                </a:solidFill>
                <a:latin typeface="+mj-lt"/>
              </a:rPr>
              <a:t>th</a:t>
            </a:r>
            <a:r>
              <a:rPr lang="en-US" sz="3300" b="1" dirty="0">
                <a:solidFill>
                  <a:schemeClr val="accent1"/>
                </a:solidFill>
                <a:latin typeface="+mj-lt"/>
              </a:rPr>
              <a:t> </a:t>
            </a:r>
            <a:endParaRPr lang="en-ID" sz="3300" b="1" dirty="0">
              <a:solidFill>
                <a:schemeClr val="accent1"/>
              </a:solidFill>
              <a:latin typeface="+mj-lt"/>
            </a:endParaRPr>
          </a:p>
        </p:txBody>
      </p:sp>
      <p:sp>
        <p:nvSpPr>
          <p:cNvPr id="28" name="TextBox 27">
            <a:extLst>
              <a:ext uri="{FF2B5EF4-FFF2-40B4-BE49-F238E27FC236}">
                <a16:creationId xmlns:a16="http://schemas.microsoft.com/office/drawing/2014/main" id="{EF343ECB-8A74-41D1-9E57-FFCDED028C54}"/>
              </a:ext>
            </a:extLst>
          </p:cNvPr>
          <p:cNvSpPr txBox="1"/>
          <p:nvPr/>
        </p:nvSpPr>
        <p:spPr>
          <a:xfrm>
            <a:off x="6682657" y="4974087"/>
            <a:ext cx="913166" cy="219291"/>
          </a:xfrm>
          <a:prstGeom prst="rect">
            <a:avLst/>
          </a:prstGeom>
          <a:noFill/>
        </p:spPr>
        <p:txBody>
          <a:bodyPr wrap="square" rtlCol="0">
            <a:spAutoFit/>
          </a:bodyPr>
          <a:lstStyle/>
          <a:p>
            <a:r>
              <a:rPr lang="en-US" sz="825" dirty="0"/>
              <a:t>Employees</a:t>
            </a:r>
            <a:endParaRPr lang="en-ID" sz="825" dirty="0"/>
          </a:p>
        </p:txBody>
      </p:sp>
      <p:sp>
        <p:nvSpPr>
          <p:cNvPr id="29" name="TextBox 28">
            <a:extLst>
              <a:ext uri="{FF2B5EF4-FFF2-40B4-BE49-F238E27FC236}">
                <a16:creationId xmlns:a16="http://schemas.microsoft.com/office/drawing/2014/main" id="{903A4A17-C706-4807-BD77-E09DB70168EA}"/>
              </a:ext>
            </a:extLst>
          </p:cNvPr>
          <p:cNvSpPr txBox="1"/>
          <p:nvPr/>
        </p:nvSpPr>
        <p:spPr>
          <a:xfrm>
            <a:off x="6682657" y="4445389"/>
            <a:ext cx="961091" cy="600164"/>
          </a:xfrm>
          <a:prstGeom prst="rect">
            <a:avLst/>
          </a:prstGeom>
          <a:noFill/>
        </p:spPr>
        <p:txBody>
          <a:bodyPr wrap="square" rtlCol="0" anchor="ctr">
            <a:spAutoFit/>
          </a:bodyPr>
          <a:lstStyle/>
          <a:p>
            <a:r>
              <a:rPr lang="en-US" sz="3300" b="1" dirty="0">
                <a:solidFill>
                  <a:schemeClr val="accent1"/>
                </a:solidFill>
                <a:latin typeface="+mj-lt"/>
              </a:rPr>
              <a:t>533</a:t>
            </a:r>
            <a:endParaRPr lang="en-ID" sz="3300" b="1" dirty="0">
              <a:solidFill>
                <a:schemeClr val="accent1"/>
              </a:solidFill>
              <a:latin typeface="+mj-lt"/>
            </a:endParaRPr>
          </a:p>
        </p:txBody>
      </p:sp>
      <p:sp>
        <p:nvSpPr>
          <p:cNvPr id="30" name="TextBox 29">
            <a:extLst>
              <a:ext uri="{FF2B5EF4-FFF2-40B4-BE49-F238E27FC236}">
                <a16:creationId xmlns:a16="http://schemas.microsoft.com/office/drawing/2014/main" id="{A0345FE7-2EE5-4393-8905-36812D252F0D}"/>
              </a:ext>
            </a:extLst>
          </p:cNvPr>
          <p:cNvSpPr txBox="1"/>
          <p:nvPr/>
        </p:nvSpPr>
        <p:spPr>
          <a:xfrm>
            <a:off x="5590771" y="3075515"/>
            <a:ext cx="2522360" cy="1316642"/>
          </a:xfrm>
          <a:prstGeom prst="rect">
            <a:avLst/>
          </a:prstGeom>
          <a:noFill/>
        </p:spPr>
        <p:txBody>
          <a:bodyPr wrap="square" rtlCol="0" anchor="b">
            <a:spAutoFit/>
          </a:bodyPr>
          <a:lstStyle/>
          <a:p>
            <a:pPr algn="just">
              <a:lnSpc>
                <a:spcPct val="150000"/>
              </a:lnSpc>
            </a:pPr>
            <a:r>
              <a:rPr lang="en-US" sz="900" dirty="0"/>
              <a:t>A wonderful serenity has taken possession of my entire soul like these sweet mornings of spring which enjoy with my whole heart alone and feel the charm existence this spot which created bliss of souls like mine am so happy my dear friend </a:t>
            </a:r>
            <a:r>
              <a:rPr lang="en-US" sz="900"/>
              <a:t>so absorbed.</a:t>
            </a:r>
            <a:endParaRPr lang="en-US" sz="900" dirty="0"/>
          </a:p>
        </p:txBody>
      </p:sp>
    </p:spTree>
    <p:extLst>
      <p:ext uri="{BB962C8B-B14F-4D97-AF65-F5344CB8AC3E}">
        <p14:creationId xmlns:p14="http://schemas.microsoft.com/office/powerpoint/2010/main" val="19010918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right)">
                                      <p:cBhvr>
                                        <p:cTn id="7" dur="500"/>
                                        <p:tgtEl>
                                          <p:spTgt spid="12"/>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up)">
                                      <p:cBhvr>
                                        <p:cTn id="11" dur="500"/>
                                        <p:tgtEl>
                                          <p:spTgt spid="10"/>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44"/>
                                        </p:tgtEl>
                                        <p:attrNameLst>
                                          <p:attrName>style.visibility</p:attrName>
                                        </p:attrNameLst>
                                      </p:cBhvr>
                                      <p:to>
                                        <p:strVal val="visible"/>
                                      </p:to>
                                    </p:set>
                                    <p:animEffect transition="in" filter="wipe(up)">
                                      <p:cBhvr>
                                        <p:cTn id="15" dur="500"/>
                                        <p:tgtEl>
                                          <p:spTgt spid="44"/>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30"/>
                                        </p:tgtEl>
                                        <p:attrNameLst>
                                          <p:attrName>style.visibility</p:attrName>
                                        </p:attrNameLst>
                                      </p:cBhvr>
                                      <p:to>
                                        <p:strVal val="visible"/>
                                      </p:to>
                                    </p:set>
                                    <p:animEffect transition="in" filter="wipe(up)">
                                      <p:cBhvr>
                                        <p:cTn id="19" dur="500"/>
                                        <p:tgtEl>
                                          <p:spTgt spid="30"/>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7"/>
                                        </p:tgtEl>
                                        <p:attrNameLst>
                                          <p:attrName>style.visibility</p:attrName>
                                        </p:attrNameLst>
                                      </p:cBhvr>
                                      <p:to>
                                        <p:strVal val="visible"/>
                                      </p:to>
                                    </p:set>
                                    <p:animEffect transition="in" filter="wipe(left)">
                                      <p:cBhvr>
                                        <p:cTn id="23" dur="500"/>
                                        <p:tgtEl>
                                          <p:spTgt spid="27"/>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29"/>
                                        </p:tgtEl>
                                        <p:attrNameLst>
                                          <p:attrName>style.visibility</p:attrName>
                                        </p:attrNameLst>
                                      </p:cBhvr>
                                      <p:to>
                                        <p:strVal val="visible"/>
                                      </p:to>
                                    </p:set>
                                    <p:animEffect transition="in" filter="wipe(left)">
                                      <p:cBhvr>
                                        <p:cTn id="26" dur="500"/>
                                        <p:tgtEl>
                                          <p:spTgt spid="29"/>
                                        </p:tgtEl>
                                      </p:cBhvr>
                                    </p:animEffect>
                                  </p:childTnLst>
                                </p:cTn>
                              </p:par>
                            </p:childTnLst>
                          </p:cTn>
                        </p:par>
                        <p:par>
                          <p:cTn id="27" fill="hold">
                            <p:stCondLst>
                              <p:cond delay="2500"/>
                            </p:stCondLst>
                            <p:childTnLst>
                              <p:par>
                                <p:cTn id="28" presetID="22" presetClass="entr" presetSubtype="8" fill="hold" grpId="0" nodeType="afterEffect">
                                  <p:stCondLst>
                                    <p:cond delay="0"/>
                                  </p:stCondLst>
                                  <p:childTnLst>
                                    <p:set>
                                      <p:cBhvr>
                                        <p:cTn id="29" dur="1" fill="hold">
                                          <p:stCondLst>
                                            <p:cond delay="0"/>
                                          </p:stCondLst>
                                        </p:cTn>
                                        <p:tgtEl>
                                          <p:spTgt spid="26"/>
                                        </p:tgtEl>
                                        <p:attrNameLst>
                                          <p:attrName>style.visibility</p:attrName>
                                        </p:attrNameLst>
                                      </p:cBhvr>
                                      <p:to>
                                        <p:strVal val="visible"/>
                                      </p:to>
                                    </p:set>
                                    <p:animEffect transition="in" filter="wipe(left)">
                                      <p:cBhvr>
                                        <p:cTn id="30" dur="500"/>
                                        <p:tgtEl>
                                          <p:spTgt spid="26"/>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28"/>
                                        </p:tgtEl>
                                        <p:attrNameLst>
                                          <p:attrName>style.visibility</p:attrName>
                                        </p:attrNameLst>
                                      </p:cBhvr>
                                      <p:to>
                                        <p:strVal val="visible"/>
                                      </p:to>
                                    </p:set>
                                    <p:animEffect transition="in" filter="wipe(left)">
                                      <p:cBhvr>
                                        <p:cTn id="33"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p:bldP spid="10" grpId="0" animBg="1"/>
      <p:bldP spid="26" grpId="0"/>
      <p:bldP spid="27" grpId="0"/>
      <p:bldP spid="28" grpId="0"/>
      <p:bldP spid="29" grpId="0"/>
      <p:bldP spid="30"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6" name="PpHolder1">
            <a:extLst>
              <a:ext uri="{FF2B5EF4-FFF2-40B4-BE49-F238E27FC236}">
                <a16:creationId xmlns:a16="http://schemas.microsoft.com/office/drawing/2014/main" id="{20D5ACEF-AFBB-4A22-97B5-73AE30DD36E3}"/>
              </a:ext>
            </a:extLst>
          </p:cNvPr>
          <p:cNvPicPr>
            <a:picLocks/>
          </p:cNvPicPr>
          <p:nvPr/>
        </p:nvPicPr>
        <p:blipFill>
          <a:blip r:embed="rId2"/>
          <a:srcRect l="75077" b="41667"/>
          <a:stretch>
            <a:fillRect/>
          </a:stretch>
        </p:blipFill>
        <p:spPr>
          <a:xfrm>
            <a:off x="6865082" y="1"/>
            <a:ext cx="2278918" cy="4000500"/>
          </a:xfrm>
          <a:custGeom>
            <a:avLst/>
            <a:gdLst>
              <a:gd name="connsiteX0" fmla="*/ 0 w 2278918"/>
              <a:gd name="connsiteY0" fmla="*/ 0 h 4000500"/>
              <a:gd name="connsiteX1" fmla="*/ 2278918 w 2278918"/>
              <a:gd name="connsiteY1" fmla="*/ 0 h 4000500"/>
              <a:gd name="connsiteX2" fmla="*/ 2278918 w 2278918"/>
              <a:gd name="connsiteY2" fmla="*/ 4000500 h 4000500"/>
              <a:gd name="connsiteX3" fmla="*/ 285724 w 2278918"/>
              <a:gd name="connsiteY3" fmla="*/ 4000500 h 4000500"/>
              <a:gd name="connsiteX4" fmla="*/ 0 w 2278918"/>
              <a:gd name="connsiteY4" fmla="*/ 3670595 h 4000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78918" h="4000500">
                <a:moveTo>
                  <a:pt x="0" y="0"/>
                </a:moveTo>
                <a:lnTo>
                  <a:pt x="2278918" y="0"/>
                </a:lnTo>
                <a:lnTo>
                  <a:pt x="2278918" y="4000500"/>
                </a:lnTo>
                <a:lnTo>
                  <a:pt x="285724" y="4000500"/>
                </a:lnTo>
                <a:cubicBezTo>
                  <a:pt x="127923" y="4000500"/>
                  <a:pt x="0" y="3852797"/>
                  <a:pt x="0" y="3670595"/>
                </a:cubicBezTo>
                <a:close/>
              </a:path>
            </a:pathLst>
          </a:custGeom>
        </p:spPr>
      </p:pic>
      <p:pic>
        <p:nvPicPr>
          <p:cNvPr id="55" name="PpHolder2">
            <a:extLst>
              <a:ext uri="{FF2B5EF4-FFF2-40B4-BE49-F238E27FC236}">
                <a16:creationId xmlns:a16="http://schemas.microsoft.com/office/drawing/2014/main" id="{2E3ACEE6-97EA-4EA8-B842-6C633444B888}"/>
              </a:ext>
            </a:extLst>
          </p:cNvPr>
          <p:cNvPicPr>
            <a:picLocks/>
          </p:cNvPicPr>
          <p:nvPr/>
        </p:nvPicPr>
        <p:blipFill>
          <a:blip r:embed="rId2"/>
          <a:srcRect l="75093" t="61667" b="11667"/>
          <a:stretch>
            <a:fillRect/>
          </a:stretch>
        </p:blipFill>
        <p:spPr>
          <a:xfrm>
            <a:off x="6866516" y="4229100"/>
            <a:ext cx="2277484" cy="1828800"/>
          </a:xfrm>
          <a:custGeom>
            <a:avLst/>
            <a:gdLst>
              <a:gd name="connsiteX0" fmla="*/ 135649 w 2277484"/>
              <a:gd name="connsiteY0" fmla="*/ 0 h 1828800"/>
              <a:gd name="connsiteX1" fmla="*/ 2277484 w 2277484"/>
              <a:gd name="connsiteY1" fmla="*/ 0 h 1828800"/>
              <a:gd name="connsiteX2" fmla="*/ 2277484 w 2277484"/>
              <a:gd name="connsiteY2" fmla="*/ 1828800 h 1828800"/>
              <a:gd name="connsiteX3" fmla="*/ 135649 w 2277484"/>
              <a:gd name="connsiteY3" fmla="*/ 1828800 h 1828800"/>
              <a:gd name="connsiteX4" fmla="*/ 0 w 2277484"/>
              <a:gd name="connsiteY4" fmla="*/ 1693341 h 1828800"/>
              <a:gd name="connsiteX5" fmla="*/ 0 w 2277484"/>
              <a:gd name="connsiteY5" fmla="*/ 135459 h 1828800"/>
              <a:gd name="connsiteX6" fmla="*/ 135649 w 2277484"/>
              <a:gd name="connsiteY6" fmla="*/ 0 h 182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77484" h="1828800">
                <a:moveTo>
                  <a:pt x="135649" y="0"/>
                </a:moveTo>
                <a:lnTo>
                  <a:pt x="2277484" y="0"/>
                </a:lnTo>
                <a:lnTo>
                  <a:pt x="2277484" y="1828800"/>
                </a:lnTo>
                <a:lnTo>
                  <a:pt x="135649" y="1828800"/>
                </a:lnTo>
                <a:cubicBezTo>
                  <a:pt x="60732" y="1828800"/>
                  <a:pt x="0" y="1768153"/>
                  <a:pt x="0" y="1693341"/>
                </a:cubicBezTo>
                <a:lnTo>
                  <a:pt x="0" y="135459"/>
                </a:lnTo>
                <a:cubicBezTo>
                  <a:pt x="0" y="60647"/>
                  <a:pt x="60732" y="0"/>
                  <a:pt x="135649" y="0"/>
                </a:cubicBezTo>
                <a:close/>
              </a:path>
            </a:pathLst>
          </a:custGeom>
        </p:spPr>
      </p:pic>
      <p:pic>
        <p:nvPicPr>
          <p:cNvPr id="53" name="PpHolder3">
            <a:extLst>
              <a:ext uri="{FF2B5EF4-FFF2-40B4-BE49-F238E27FC236}">
                <a16:creationId xmlns:a16="http://schemas.microsoft.com/office/drawing/2014/main" id="{26A16E56-5892-4DCA-B117-CA0EDC2EFD5C}"/>
              </a:ext>
            </a:extLst>
          </p:cNvPr>
          <p:cNvPicPr>
            <a:picLocks/>
          </p:cNvPicPr>
          <p:nvPr/>
        </p:nvPicPr>
        <p:blipFill>
          <a:blip r:embed="rId2"/>
          <a:srcRect l="42500" r="27500" b="11667"/>
          <a:stretch>
            <a:fillRect/>
          </a:stretch>
        </p:blipFill>
        <p:spPr>
          <a:xfrm>
            <a:off x="3886205" y="0"/>
            <a:ext cx="2743199" cy="6057902"/>
          </a:xfrm>
          <a:custGeom>
            <a:avLst/>
            <a:gdLst>
              <a:gd name="connsiteX0" fmla="*/ 0 w 2743199"/>
              <a:gd name="connsiteY0" fmla="*/ 0 h 6057902"/>
              <a:gd name="connsiteX1" fmla="*/ 2743199 w 2743199"/>
              <a:gd name="connsiteY1" fmla="*/ 0 h 6057902"/>
              <a:gd name="connsiteX2" fmla="*/ 2743199 w 2743199"/>
              <a:gd name="connsiteY2" fmla="*/ 5823825 h 6057902"/>
              <a:gd name="connsiteX3" fmla="*/ 2605024 w 2743199"/>
              <a:gd name="connsiteY3" fmla="*/ 6057902 h 6057902"/>
              <a:gd name="connsiteX4" fmla="*/ 138176 w 2743199"/>
              <a:gd name="connsiteY4" fmla="*/ 6057902 h 6057902"/>
              <a:gd name="connsiteX5" fmla="*/ 0 w 2743199"/>
              <a:gd name="connsiteY5" fmla="*/ 5823825 h 6057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743199" h="6057902">
                <a:moveTo>
                  <a:pt x="0" y="0"/>
                </a:moveTo>
                <a:lnTo>
                  <a:pt x="2743199" y="0"/>
                </a:lnTo>
                <a:lnTo>
                  <a:pt x="2743199" y="5823825"/>
                </a:lnTo>
                <a:cubicBezTo>
                  <a:pt x="2743199" y="5953103"/>
                  <a:pt x="2681336" y="6057902"/>
                  <a:pt x="2605024" y="6057902"/>
                </a:cubicBezTo>
                <a:lnTo>
                  <a:pt x="138176" y="6057902"/>
                </a:lnTo>
                <a:cubicBezTo>
                  <a:pt x="61863" y="6057902"/>
                  <a:pt x="0" y="5953103"/>
                  <a:pt x="0" y="5823825"/>
                </a:cubicBezTo>
                <a:close/>
              </a:path>
            </a:pathLst>
          </a:custGeom>
        </p:spPr>
      </p:pic>
      <p:sp>
        <p:nvSpPr>
          <p:cNvPr id="54" name="Title 53">
            <a:extLst>
              <a:ext uri="{FF2B5EF4-FFF2-40B4-BE49-F238E27FC236}">
                <a16:creationId xmlns:a16="http://schemas.microsoft.com/office/drawing/2014/main" id="{11322F2E-0694-4DF6-B4CE-CD7E38C5F2CF}"/>
              </a:ext>
            </a:extLst>
          </p:cNvPr>
          <p:cNvSpPr>
            <a:spLocks noGrp="1"/>
          </p:cNvSpPr>
          <p:nvPr>
            <p:ph type="title"/>
          </p:nvPr>
        </p:nvSpPr>
        <p:spPr/>
        <p:txBody>
          <a:bodyPr/>
          <a:lstStyle/>
          <a:p>
            <a:r>
              <a:rPr lang="en-US" dirty="0"/>
              <a:t>Our Vision </a:t>
            </a:r>
            <a:endParaRPr lang="en-ID" dirty="0"/>
          </a:p>
        </p:txBody>
      </p:sp>
      <p:sp>
        <p:nvSpPr>
          <p:cNvPr id="28" name="Oval 27">
            <a:extLst>
              <a:ext uri="{FF2B5EF4-FFF2-40B4-BE49-F238E27FC236}">
                <a16:creationId xmlns:a16="http://schemas.microsoft.com/office/drawing/2014/main" id="{53A37CCC-B825-442E-A57B-E3A92050DA64}"/>
              </a:ext>
            </a:extLst>
          </p:cNvPr>
          <p:cNvSpPr>
            <a:spLocks noChangeAspect="1"/>
          </p:cNvSpPr>
          <p:nvPr/>
        </p:nvSpPr>
        <p:spPr>
          <a:xfrm>
            <a:off x="916067" y="3660965"/>
            <a:ext cx="226314" cy="22631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nvGrpSpPr>
          <p:cNvPr id="29" name="Group 28">
            <a:extLst>
              <a:ext uri="{FF2B5EF4-FFF2-40B4-BE49-F238E27FC236}">
                <a16:creationId xmlns:a16="http://schemas.microsoft.com/office/drawing/2014/main" id="{71848BA7-6A83-493B-9E94-992B82BCCF09}"/>
              </a:ext>
            </a:extLst>
          </p:cNvPr>
          <p:cNvGrpSpPr/>
          <p:nvPr/>
        </p:nvGrpSpPr>
        <p:grpSpPr>
          <a:xfrm>
            <a:off x="966322" y="3758294"/>
            <a:ext cx="125807" cy="31655"/>
            <a:chOff x="7534276" y="5513385"/>
            <a:chExt cx="492123" cy="123827"/>
          </a:xfrm>
        </p:grpSpPr>
        <p:sp>
          <p:nvSpPr>
            <p:cNvPr id="30" name="Oval 29">
              <a:extLst>
                <a:ext uri="{FF2B5EF4-FFF2-40B4-BE49-F238E27FC236}">
                  <a16:creationId xmlns:a16="http://schemas.microsoft.com/office/drawing/2014/main" id="{9A46A2CF-7284-4C22-A3DE-47E9D72A83CF}"/>
                </a:ext>
              </a:extLst>
            </p:cNvPr>
            <p:cNvSpPr/>
            <p:nvPr/>
          </p:nvSpPr>
          <p:spPr>
            <a:xfrm>
              <a:off x="7534276" y="5513387"/>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1" name="Oval 30">
              <a:extLst>
                <a:ext uri="{FF2B5EF4-FFF2-40B4-BE49-F238E27FC236}">
                  <a16:creationId xmlns:a16="http://schemas.microsoft.com/office/drawing/2014/main" id="{953962F4-A724-43FA-8B5F-7479BD14DF74}"/>
                </a:ext>
              </a:extLst>
            </p:cNvPr>
            <p:cNvSpPr/>
            <p:nvPr/>
          </p:nvSpPr>
          <p:spPr>
            <a:xfrm>
              <a:off x="7718425" y="5513386"/>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2" name="Oval 31">
              <a:extLst>
                <a:ext uri="{FF2B5EF4-FFF2-40B4-BE49-F238E27FC236}">
                  <a16:creationId xmlns:a16="http://schemas.microsoft.com/office/drawing/2014/main" id="{CE8DA4EF-A339-4F76-BD85-F1FCB168FF7B}"/>
                </a:ext>
              </a:extLst>
            </p:cNvPr>
            <p:cNvSpPr/>
            <p:nvPr/>
          </p:nvSpPr>
          <p:spPr>
            <a:xfrm>
              <a:off x="7902574" y="5513385"/>
              <a:ext cx="123825" cy="1238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sp>
        <p:nvSpPr>
          <p:cNvPr id="33" name="TextBox 32">
            <a:extLst>
              <a:ext uri="{FF2B5EF4-FFF2-40B4-BE49-F238E27FC236}">
                <a16:creationId xmlns:a16="http://schemas.microsoft.com/office/drawing/2014/main" id="{0656B8F4-B97D-414D-8827-E67F5E4461DD}"/>
              </a:ext>
            </a:extLst>
          </p:cNvPr>
          <p:cNvSpPr txBox="1"/>
          <p:nvPr/>
        </p:nvSpPr>
        <p:spPr>
          <a:xfrm>
            <a:off x="1271021" y="3657743"/>
            <a:ext cx="2237259" cy="230832"/>
          </a:xfrm>
          <a:prstGeom prst="rect">
            <a:avLst/>
          </a:prstGeom>
          <a:noFill/>
        </p:spPr>
        <p:txBody>
          <a:bodyPr wrap="square" rtlCol="0" anchor="ctr">
            <a:spAutoFit/>
          </a:bodyPr>
          <a:lstStyle/>
          <a:p>
            <a:r>
              <a:rPr lang="en-US" sz="900" dirty="0"/>
              <a:t>Go For More Detail information</a:t>
            </a:r>
          </a:p>
        </p:txBody>
      </p:sp>
      <p:sp>
        <p:nvSpPr>
          <p:cNvPr id="21" name="TextBox 20">
            <a:extLst>
              <a:ext uri="{FF2B5EF4-FFF2-40B4-BE49-F238E27FC236}">
                <a16:creationId xmlns:a16="http://schemas.microsoft.com/office/drawing/2014/main" id="{2EE765A7-71CF-4D45-914D-D815F7844C51}"/>
              </a:ext>
            </a:extLst>
          </p:cNvPr>
          <p:cNvSpPr txBox="1"/>
          <p:nvPr/>
        </p:nvSpPr>
        <p:spPr>
          <a:xfrm>
            <a:off x="833401" y="2240335"/>
            <a:ext cx="2522360" cy="1316642"/>
          </a:xfrm>
          <a:prstGeom prst="rect">
            <a:avLst/>
          </a:prstGeom>
          <a:noFill/>
        </p:spPr>
        <p:txBody>
          <a:bodyPr wrap="square" rtlCol="0" anchor="b">
            <a:spAutoFit/>
          </a:bodyPr>
          <a:lstStyle/>
          <a:p>
            <a:pPr algn="just">
              <a:lnSpc>
                <a:spcPct val="150000"/>
              </a:lnSpc>
            </a:pPr>
            <a:r>
              <a:rPr lang="en-US" sz="900" dirty="0"/>
              <a:t>A wonderful serenity has taken possession of my entire soul like these sweet mornings of spring which enjoy with my whole heart alone and feel the charm existence this spot which created bliss of souls like mine am so happy my dear friend so absorbed.</a:t>
            </a:r>
          </a:p>
        </p:txBody>
      </p:sp>
      <p:sp>
        <p:nvSpPr>
          <p:cNvPr id="43" name="Rounded Rectangle 35">
            <a:extLst>
              <a:ext uri="{FF2B5EF4-FFF2-40B4-BE49-F238E27FC236}">
                <a16:creationId xmlns:a16="http://schemas.microsoft.com/office/drawing/2014/main" id="{EE9B7B81-F575-4A76-B1AD-BB3D03D4E5B0}"/>
              </a:ext>
            </a:extLst>
          </p:cNvPr>
          <p:cNvSpPr/>
          <p:nvPr/>
        </p:nvSpPr>
        <p:spPr>
          <a:xfrm>
            <a:off x="0" y="4914901"/>
            <a:ext cx="2971800" cy="1143000"/>
          </a:xfrm>
          <a:custGeom>
            <a:avLst/>
            <a:gdLst>
              <a:gd name="connsiteX0" fmla="*/ 0 w 3962400"/>
              <a:gd name="connsiteY0" fmla="*/ 0 h 1524000"/>
              <a:gd name="connsiteX1" fmla="*/ 3806053 w 3962400"/>
              <a:gd name="connsiteY1" fmla="*/ 0 h 1524000"/>
              <a:gd name="connsiteX2" fmla="*/ 3962400 w 3962400"/>
              <a:gd name="connsiteY2" fmla="*/ 156347 h 1524000"/>
              <a:gd name="connsiteX3" fmla="*/ 3962400 w 3962400"/>
              <a:gd name="connsiteY3" fmla="*/ 1367653 h 1524000"/>
              <a:gd name="connsiteX4" fmla="*/ 3806053 w 3962400"/>
              <a:gd name="connsiteY4" fmla="*/ 1524000 h 1524000"/>
              <a:gd name="connsiteX5" fmla="*/ 0 w 3962400"/>
              <a:gd name="connsiteY5" fmla="*/ 1524000 h 152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62400" h="1524000">
                <a:moveTo>
                  <a:pt x="0" y="0"/>
                </a:moveTo>
                <a:lnTo>
                  <a:pt x="3806053" y="0"/>
                </a:lnTo>
                <a:cubicBezTo>
                  <a:pt x="3892401" y="0"/>
                  <a:pt x="3962400" y="69999"/>
                  <a:pt x="3962400" y="156347"/>
                </a:cubicBezTo>
                <a:lnTo>
                  <a:pt x="3962400" y="1367653"/>
                </a:lnTo>
                <a:cubicBezTo>
                  <a:pt x="3962400" y="1454001"/>
                  <a:pt x="3892401" y="1524000"/>
                  <a:pt x="3806053" y="1524000"/>
                </a:cubicBezTo>
                <a:lnTo>
                  <a:pt x="0" y="152400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44" name="TextBox 43">
            <a:extLst>
              <a:ext uri="{FF2B5EF4-FFF2-40B4-BE49-F238E27FC236}">
                <a16:creationId xmlns:a16="http://schemas.microsoft.com/office/drawing/2014/main" id="{ADC3450D-076C-4C42-9E40-97D2FFA293B6}"/>
              </a:ext>
            </a:extLst>
          </p:cNvPr>
          <p:cNvSpPr txBox="1"/>
          <p:nvPr/>
        </p:nvSpPr>
        <p:spPr>
          <a:xfrm>
            <a:off x="311440" y="5612979"/>
            <a:ext cx="913166" cy="219291"/>
          </a:xfrm>
          <a:prstGeom prst="rect">
            <a:avLst/>
          </a:prstGeom>
          <a:noFill/>
        </p:spPr>
        <p:txBody>
          <a:bodyPr wrap="square" rtlCol="0">
            <a:spAutoFit/>
          </a:bodyPr>
          <a:lstStyle/>
          <a:p>
            <a:r>
              <a:rPr lang="en-US" sz="825" dirty="0">
                <a:solidFill>
                  <a:schemeClr val="bg2"/>
                </a:solidFill>
              </a:rPr>
              <a:t>Projects</a:t>
            </a:r>
            <a:endParaRPr lang="en-ID" sz="825" dirty="0">
              <a:solidFill>
                <a:schemeClr val="bg2"/>
              </a:solidFill>
            </a:endParaRPr>
          </a:p>
        </p:txBody>
      </p:sp>
      <p:sp>
        <p:nvSpPr>
          <p:cNvPr id="45" name="TextBox 44">
            <a:extLst>
              <a:ext uri="{FF2B5EF4-FFF2-40B4-BE49-F238E27FC236}">
                <a16:creationId xmlns:a16="http://schemas.microsoft.com/office/drawing/2014/main" id="{89BE560D-4635-416B-BBB0-94598E4A2252}"/>
              </a:ext>
            </a:extLst>
          </p:cNvPr>
          <p:cNvSpPr txBox="1"/>
          <p:nvPr/>
        </p:nvSpPr>
        <p:spPr>
          <a:xfrm>
            <a:off x="311440" y="5084281"/>
            <a:ext cx="961091" cy="600164"/>
          </a:xfrm>
          <a:prstGeom prst="rect">
            <a:avLst/>
          </a:prstGeom>
          <a:noFill/>
        </p:spPr>
        <p:txBody>
          <a:bodyPr wrap="square" rtlCol="0" anchor="ctr">
            <a:spAutoFit/>
          </a:bodyPr>
          <a:lstStyle/>
          <a:p>
            <a:r>
              <a:rPr lang="en-US" sz="3300" b="1" dirty="0">
                <a:solidFill>
                  <a:schemeClr val="bg2"/>
                </a:solidFill>
                <a:latin typeface="+mj-lt"/>
              </a:rPr>
              <a:t>214</a:t>
            </a:r>
            <a:endParaRPr lang="en-ID" sz="3300" b="1" dirty="0">
              <a:solidFill>
                <a:schemeClr val="bg2"/>
              </a:solidFill>
              <a:latin typeface="+mj-lt"/>
            </a:endParaRPr>
          </a:p>
        </p:txBody>
      </p:sp>
      <p:sp>
        <p:nvSpPr>
          <p:cNvPr id="46" name="TextBox 45">
            <a:extLst>
              <a:ext uri="{FF2B5EF4-FFF2-40B4-BE49-F238E27FC236}">
                <a16:creationId xmlns:a16="http://schemas.microsoft.com/office/drawing/2014/main" id="{F30D38EA-2FBF-4C6C-A43D-3A85E13CC4F8}"/>
              </a:ext>
            </a:extLst>
          </p:cNvPr>
          <p:cNvSpPr txBox="1"/>
          <p:nvPr/>
        </p:nvSpPr>
        <p:spPr>
          <a:xfrm>
            <a:off x="1272531" y="5143501"/>
            <a:ext cx="1577201" cy="693395"/>
          </a:xfrm>
          <a:prstGeom prst="rect">
            <a:avLst/>
          </a:prstGeom>
          <a:noFill/>
        </p:spPr>
        <p:txBody>
          <a:bodyPr wrap="square" rtlCol="0" anchor="t">
            <a:spAutoFit/>
          </a:bodyPr>
          <a:lstStyle/>
          <a:p>
            <a:pPr>
              <a:lnSpc>
                <a:spcPct val="150000"/>
              </a:lnSpc>
            </a:pPr>
            <a:r>
              <a:rPr lang="en-US" sz="900" dirty="0">
                <a:solidFill>
                  <a:schemeClr val="bg2"/>
                </a:solidFill>
              </a:rPr>
              <a:t>A wonderful serenity has taken possession of my entire soul, like these</a:t>
            </a:r>
          </a:p>
        </p:txBody>
      </p:sp>
      <p:grpSp>
        <p:nvGrpSpPr>
          <p:cNvPr id="26" name="Group 25">
            <a:extLst>
              <a:ext uri="{FF2B5EF4-FFF2-40B4-BE49-F238E27FC236}">
                <a16:creationId xmlns:a16="http://schemas.microsoft.com/office/drawing/2014/main" id="{4D38A107-CCF0-4EB1-BD31-54FE81BC9136}"/>
              </a:ext>
            </a:extLst>
          </p:cNvPr>
          <p:cNvGrpSpPr/>
          <p:nvPr/>
        </p:nvGrpSpPr>
        <p:grpSpPr>
          <a:xfrm>
            <a:off x="1" y="0"/>
            <a:ext cx="914216" cy="412685"/>
            <a:chOff x="1" y="1"/>
            <a:chExt cx="1218955" cy="550246"/>
          </a:xfrm>
        </p:grpSpPr>
        <p:sp>
          <p:nvSpPr>
            <p:cNvPr id="27" name="Rounded Rectangle 11">
              <a:extLst>
                <a:ext uri="{FF2B5EF4-FFF2-40B4-BE49-F238E27FC236}">
                  <a16:creationId xmlns:a16="http://schemas.microsoft.com/office/drawing/2014/main" id="{A636577C-0111-4BDB-8622-9C1D2A4D16F9}"/>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34" name="Graphic 7">
              <a:extLst>
                <a:ext uri="{FF2B5EF4-FFF2-40B4-BE49-F238E27FC236}">
                  <a16:creationId xmlns:a16="http://schemas.microsoft.com/office/drawing/2014/main" id="{60C8DF41-8031-4F20-A06D-FC1BDFF31008}"/>
                </a:ext>
              </a:extLst>
            </p:cNvPr>
            <p:cNvGrpSpPr/>
            <p:nvPr/>
          </p:nvGrpSpPr>
          <p:grpSpPr>
            <a:xfrm>
              <a:off x="241838" y="195399"/>
              <a:ext cx="718493" cy="145203"/>
              <a:chOff x="4810125" y="3167062"/>
              <a:chExt cx="2573940" cy="520177"/>
            </a:xfrm>
            <a:solidFill>
              <a:schemeClr val="bg2"/>
            </a:solidFill>
          </p:grpSpPr>
          <p:sp>
            <p:nvSpPr>
              <p:cNvPr id="35" name="Freeform: Shape 34">
                <a:extLst>
                  <a:ext uri="{FF2B5EF4-FFF2-40B4-BE49-F238E27FC236}">
                    <a16:creationId xmlns:a16="http://schemas.microsoft.com/office/drawing/2014/main" id="{F3D00C4F-8859-4A58-B6A5-3FD264FCCF0F}"/>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36" name="Freeform: Shape 35">
                <a:extLst>
                  <a:ext uri="{FF2B5EF4-FFF2-40B4-BE49-F238E27FC236}">
                    <a16:creationId xmlns:a16="http://schemas.microsoft.com/office/drawing/2014/main" id="{7AA45467-D86E-4937-93B4-63766FD09E90}"/>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37" name="Freeform: Shape 36">
                <a:extLst>
                  <a:ext uri="{FF2B5EF4-FFF2-40B4-BE49-F238E27FC236}">
                    <a16:creationId xmlns:a16="http://schemas.microsoft.com/office/drawing/2014/main" id="{1BAB26AC-E999-4FF2-934C-53C698D381AF}"/>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38" name="Freeform: Shape 37">
                <a:extLst>
                  <a:ext uri="{FF2B5EF4-FFF2-40B4-BE49-F238E27FC236}">
                    <a16:creationId xmlns:a16="http://schemas.microsoft.com/office/drawing/2014/main" id="{B2958912-30C7-434E-8EF6-EC9F2011AB49}"/>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39" name="Freeform: Shape 38">
                <a:extLst>
                  <a:ext uri="{FF2B5EF4-FFF2-40B4-BE49-F238E27FC236}">
                    <a16:creationId xmlns:a16="http://schemas.microsoft.com/office/drawing/2014/main" id="{C09504CB-D7FC-44F0-9B10-070E80DC1F7D}"/>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40" name="Freeform: Shape 39">
                <a:extLst>
                  <a:ext uri="{FF2B5EF4-FFF2-40B4-BE49-F238E27FC236}">
                    <a16:creationId xmlns:a16="http://schemas.microsoft.com/office/drawing/2014/main" id="{A94600F2-812D-49F5-8A19-4CA35E67ADD8}"/>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41" name="Rectangle: Rounded Corners 40">
            <a:extLst>
              <a:ext uri="{FF2B5EF4-FFF2-40B4-BE49-F238E27FC236}">
                <a16:creationId xmlns:a16="http://schemas.microsoft.com/office/drawing/2014/main" id="{11E8157F-E8C0-4209-973B-A5E16ABEC91C}"/>
              </a:ext>
            </a:extLst>
          </p:cNvPr>
          <p:cNvSpPr/>
          <p:nvPr/>
        </p:nvSpPr>
        <p:spPr>
          <a:xfrm rot="16200000" flipH="1">
            <a:off x="794319" y="177115"/>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778204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wipe(left)">
                                      <p:cBhvr>
                                        <p:cTn id="7" dur="500"/>
                                        <p:tgtEl>
                                          <p:spTgt spid="26"/>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41"/>
                                        </p:tgtEl>
                                        <p:attrNameLst>
                                          <p:attrName>style.visibility</p:attrName>
                                        </p:attrNameLst>
                                      </p:cBhvr>
                                      <p:to>
                                        <p:strVal val="visible"/>
                                      </p:to>
                                    </p:set>
                                    <p:animEffect transition="in" filter="wipe(up)">
                                      <p:cBhvr>
                                        <p:cTn id="11" dur="500"/>
                                        <p:tgtEl>
                                          <p:spTgt spid="41"/>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54"/>
                                        </p:tgtEl>
                                        <p:attrNameLst>
                                          <p:attrName>style.visibility</p:attrName>
                                        </p:attrNameLst>
                                      </p:cBhvr>
                                      <p:to>
                                        <p:strVal val="visible"/>
                                      </p:to>
                                    </p:set>
                                    <p:animEffect transition="in" filter="wipe(left)">
                                      <p:cBhvr>
                                        <p:cTn id="15" dur="500"/>
                                        <p:tgtEl>
                                          <p:spTgt spid="54"/>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wipe(up)">
                                      <p:cBhvr>
                                        <p:cTn id="19" dur="500"/>
                                        <p:tgtEl>
                                          <p:spTgt spid="21"/>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28"/>
                                        </p:tgtEl>
                                        <p:attrNameLst>
                                          <p:attrName>style.visibility</p:attrName>
                                        </p:attrNameLst>
                                      </p:cBhvr>
                                      <p:to>
                                        <p:strVal val="visible"/>
                                      </p:to>
                                    </p:set>
                                    <p:anim calcmode="lin" valueType="num">
                                      <p:cBhvr>
                                        <p:cTn id="23" dur="500" fill="hold"/>
                                        <p:tgtEl>
                                          <p:spTgt spid="28"/>
                                        </p:tgtEl>
                                        <p:attrNameLst>
                                          <p:attrName>ppt_w</p:attrName>
                                        </p:attrNameLst>
                                      </p:cBhvr>
                                      <p:tavLst>
                                        <p:tav tm="0">
                                          <p:val>
                                            <p:fltVal val="0"/>
                                          </p:val>
                                        </p:tav>
                                        <p:tav tm="100000">
                                          <p:val>
                                            <p:strVal val="#ppt_w"/>
                                          </p:val>
                                        </p:tav>
                                      </p:tavLst>
                                    </p:anim>
                                    <p:anim calcmode="lin" valueType="num">
                                      <p:cBhvr>
                                        <p:cTn id="24" dur="500" fill="hold"/>
                                        <p:tgtEl>
                                          <p:spTgt spid="28"/>
                                        </p:tgtEl>
                                        <p:attrNameLst>
                                          <p:attrName>ppt_h</p:attrName>
                                        </p:attrNameLst>
                                      </p:cBhvr>
                                      <p:tavLst>
                                        <p:tav tm="0">
                                          <p:val>
                                            <p:fltVal val="0"/>
                                          </p:val>
                                        </p:tav>
                                        <p:tav tm="100000">
                                          <p:val>
                                            <p:strVal val="#ppt_h"/>
                                          </p:val>
                                        </p:tav>
                                      </p:tavLst>
                                    </p:anim>
                                    <p:animEffect transition="in" filter="fade">
                                      <p:cBhvr>
                                        <p:cTn id="25" dur="500"/>
                                        <p:tgtEl>
                                          <p:spTgt spid="28"/>
                                        </p:tgtEl>
                                      </p:cBhvr>
                                    </p:animEffect>
                                  </p:childTnLst>
                                </p:cTn>
                              </p:par>
                            </p:childTnLst>
                          </p:cTn>
                        </p:par>
                        <p:par>
                          <p:cTn id="26" fill="hold">
                            <p:stCondLst>
                              <p:cond delay="2500"/>
                            </p:stCondLst>
                            <p:childTnLst>
                              <p:par>
                                <p:cTn id="27" presetID="53" presetClass="entr" presetSubtype="16" fill="hold" nodeType="afterEffect">
                                  <p:stCondLst>
                                    <p:cond delay="0"/>
                                  </p:stCondLst>
                                  <p:childTnLst>
                                    <p:set>
                                      <p:cBhvr>
                                        <p:cTn id="28" dur="1" fill="hold">
                                          <p:stCondLst>
                                            <p:cond delay="0"/>
                                          </p:stCondLst>
                                        </p:cTn>
                                        <p:tgtEl>
                                          <p:spTgt spid="29"/>
                                        </p:tgtEl>
                                        <p:attrNameLst>
                                          <p:attrName>style.visibility</p:attrName>
                                        </p:attrNameLst>
                                      </p:cBhvr>
                                      <p:to>
                                        <p:strVal val="visible"/>
                                      </p:to>
                                    </p:set>
                                    <p:anim calcmode="lin" valueType="num">
                                      <p:cBhvr>
                                        <p:cTn id="29" dur="500" fill="hold"/>
                                        <p:tgtEl>
                                          <p:spTgt spid="29"/>
                                        </p:tgtEl>
                                        <p:attrNameLst>
                                          <p:attrName>ppt_w</p:attrName>
                                        </p:attrNameLst>
                                      </p:cBhvr>
                                      <p:tavLst>
                                        <p:tav tm="0">
                                          <p:val>
                                            <p:fltVal val="0"/>
                                          </p:val>
                                        </p:tav>
                                        <p:tav tm="100000">
                                          <p:val>
                                            <p:strVal val="#ppt_w"/>
                                          </p:val>
                                        </p:tav>
                                      </p:tavLst>
                                    </p:anim>
                                    <p:anim calcmode="lin" valueType="num">
                                      <p:cBhvr>
                                        <p:cTn id="30" dur="500" fill="hold"/>
                                        <p:tgtEl>
                                          <p:spTgt spid="29"/>
                                        </p:tgtEl>
                                        <p:attrNameLst>
                                          <p:attrName>ppt_h</p:attrName>
                                        </p:attrNameLst>
                                      </p:cBhvr>
                                      <p:tavLst>
                                        <p:tav tm="0">
                                          <p:val>
                                            <p:fltVal val="0"/>
                                          </p:val>
                                        </p:tav>
                                        <p:tav tm="100000">
                                          <p:val>
                                            <p:strVal val="#ppt_h"/>
                                          </p:val>
                                        </p:tav>
                                      </p:tavLst>
                                    </p:anim>
                                    <p:animEffect transition="in" filter="fade">
                                      <p:cBhvr>
                                        <p:cTn id="31" dur="500"/>
                                        <p:tgtEl>
                                          <p:spTgt spid="29"/>
                                        </p:tgtEl>
                                      </p:cBhvr>
                                    </p:animEffect>
                                  </p:childTnLst>
                                </p:cTn>
                              </p:par>
                            </p:childTnLst>
                          </p:cTn>
                        </p:par>
                        <p:par>
                          <p:cTn id="32" fill="hold">
                            <p:stCondLst>
                              <p:cond delay="3000"/>
                            </p:stCondLst>
                            <p:childTnLst>
                              <p:par>
                                <p:cTn id="33" presetID="22" presetClass="entr" presetSubtype="8" fill="hold" grpId="0" nodeType="afterEffect">
                                  <p:stCondLst>
                                    <p:cond delay="0"/>
                                  </p:stCondLst>
                                  <p:childTnLst>
                                    <p:set>
                                      <p:cBhvr>
                                        <p:cTn id="34" dur="1" fill="hold">
                                          <p:stCondLst>
                                            <p:cond delay="0"/>
                                          </p:stCondLst>
                                        </p:cTn>
                                        <p:tgtEl>
                                          <p:spTgt spid="33"/>
                                        </p:tgtEl>
                                        <p:attrNameLst>
                                          <p:attrName>style.visibility</p:attrName>
                                        </p:attrNameLst>
                                      </p:cBhvr>
                                      <p:to>
                                        <p:strVal val="visible"/>
                                      </p:to>
                                    </p:set>
                                    <p:animEffect transition="in" filter="wipe(left)">
                                      <p:cBhvr>
                                        <p:cTn id="35" dur="500"/>
                                        <p:tgtEl>
                                          <p:spTgt spid="33"/>
                                        </p:tgtEl>
                                      </p:cBhvr>
                                    </p:animEffect>
                                  </p:childTnLst>
                                </p:cTn>
                              </p:par>
                            </p:childTnLst>
                          </p:cTn>
                        </p:par>
                        <p:par>
                          <p:cTn id="36" fill="hold">
                            <p:stCondLst>
                              <p:cond delay="3500"/>
                            </p:stCondLst>
                            <p:childTnLst>
                              <p:par>
                                <p:cTn id="37" presetID="22" presetClass="entr" presetSubtype="8" fill="hold" grpId="0" nodeType="afterEffect">
                                  <p:stCondLst>
                                    <p:cond delay="0"/>
                                  </p:stCondLst>
                                  <p:childTnLst>
                                    <p:set>
                                      <p:cBhvr>
                                        <p:cTn id="38" dur="1" fill="hold">
                                          <p:stCondLst>
                                            <p:cond delay="0"/>
                                          </p:stCondLst>
                                        </p:cTn>
                                        <p:tgtEl>
                                          <p:spTgt spid="43"/>
                                        </p:tgtEl>
                                        <p:attrNameLst>
                                          <p:attrName>style.visibility</p:attrName>
                                        </p:attrNameLst>
                                      </p:cBhvr>
                                      <p:to>
                                        <p:strVal val="visible"/>
                                      </p:to>
                                    </p:set>
                                    <p:animEffect transition="in" filter="wipe(left)">
                                      <p:cBhvr>
                                        <p:cTn id="39" dur="500"/>
                                        <p:tgtEl>
                                          <p:spTgt spid="43"/>
                                        </p:tgtEl>
                                      </p:cBhvr>
                                    </p:animEffect>
                                  </p:childTnLst>
                                </p:cTn>
                              </p:par>
                            </p:childTnLst>
                          </p:cTn>
                        </p:par>
                        <p:par>
                          <p:cTn id="40" fill="hold">
                            <p:stCondLst>
                              <p:cond delay="4000"/>
                            </p:stCondLst>
                            <p:childTnLst>
                              <p:par>
                                <p:cTn id="41" presetID="22" presetClass="entr" presetSubtype="8" fill="hold" grpId="0" nodeType="afterEffect">
                                  <p:stCondLst>
                                    <p:cond delay="0"/>
                                  </p:stCondLst>
                                  <p:childTnLst>
                                    <p:set>
                                      <p:cBhvr>
                                        <p:cTn id="42" dur="1" fill="hold">
                                          <p:stCondLst>
                                            <p:cond delay="0"/>
                                          </p:stCondLst>
                                        </p:cTn>
                                        <p:tgtEl>
                                          <p:spTgt spid="45"/>
                                        </p:tgtEl>
                                        <p:attrNameLst>
                                          <p:attrName>style.visibility</p:attrName>
                                        </p:attrNameLst>
                                      </p:cBhvr>
                                      <p:to>
                                        <p:strVal val="visible"/>
                                      </p:to>
                                    </p:set>
                                    <p:animEffect transition="in" filter="wipe(left)">
                                      <p:cBhvr>
                                        <p:cTn id="43" dur="500"/>
                                        <p:tgtEl>
                                          <p:spTgt spid="45"/>
                                        </p:tgtEl>
                                      </p:cBhvr>
                                    </p:animEffect>
                                  </p:childTnLst>
                                </p:cTn>
                              </p:par>
                            </p:childTnLst>
                          </p:cTn>
                        </p:par>
                        <p:par>
                          <p:cTn id="44" fill="hold">
                            <p:stCondLst>
                              <p:cond delay="4500"/>
                            </p:stCondLst>
                            <p:childTnLst>
                              <p:par>
                                <p:cTn id="45" presetID="22" presetClass="entr" presetSubtype="8" fill="hold" grpId="0" nodeType="afterEffect">
                                  <p:stCondLst>
                                    <p:cond delay="0"/>
                                  </p:stCondLst>
                                  <p:childTnLst>
                                    <p:set>
                                      <p:cBhvr>
                                        <p:cTn id="46" dur="1" fill="hold">
                                          <p:stCondLst>
                                            <p:cond delay="0"/>
                                          </p:stCondLst>
                                        </p:cTn>
                                        <p:tgtEl>
                                          <p:spTgt spid="44"/>
                                        </p:tgtEl>
                                        <p:attrNameLst>
                                          <p:attrName>style.visibility</p:attrName>
                                        </p:attrNameLst>
                                      </p:cBhvr>
                                      <p:to>
                                        <p:strVal val="visible"/>
                                      </p:to>
                                    </p:set>
                                    <p:animEffect transition="in" filter="wipe(left)">
                                      <p:cBhvr>
                                        <p:cTn id="47" dur="500"/>
                                        <p:tgtEl>
                                          <p:spTgt spid="44"/>
                                        </p:tgtEl>
                                      </p:cBhvr>
                                    </p:animEffect>
                                  </p:childTnLst>
                                </p:cTn>
                              </p:par>
                            </p:childTnLst>
                          </p:cTn>
                        </p:par>
                        <p:par>
                          <p:cTn id="48" fill="hold">
                            <p:stCondLst>
                              <p:cond delay="5000"/>
                            </p:stCondLst>
                            <p:childTnLst>
                              <p:par>
                                <p:cTn id="49" presetID="22" presetClass="entr" presetSubtype="1" fill="hold" grpId="0" nodeType="afterEffect">
                                  <p:stCondLst>
                                    <p:cond delay="0"/>
                                  </p:stCondLst>
                                  <p:childTnLst>
                                    <p:set>
                                      <p:cBhvr>
                                        <p:cTn id="50" dur="1" fill="hold">
                                          <p:stCondLst>
                                            <p:cond delay="0"/>
                                          </p:stCondLst>
                                        </p:cTn>
                                        <p:tgtEl>
                                          <p:spTgt spid="46"/>
                                        </p:tgtEl>
                                        <p:attrNameLst>
                                          <p:attrName>style.visibility</p:attrName>
                                        </p:attrNameLst>
                                      </p:cBhvr>
                                      <p:to>
                                        <p:strVal val="visible"/>
                                      </p:to>
                                    </p:set>
                                    <p:animEffect transition="in" filter="wipe(up)">
                                      <p:cBhvr>
                                        <p:cTn id="51"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p:bldP spid="28" grpId="0" animBg="1"/>
      <p:bldP spid="33" grpId="0"/>
      <p:bldP spid="21" grpId="0"/>
      <p:bldP spid="43" grpId="0" animBg="1"/>
      <p:bldP spid="44" grpId="0"/>
      <p:bldP spid="45" grpId="0"/>
      <p:bldP spid="46" grpId="0"/>
      <p:bldP spid="41"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 name="PpHolder1">
            <a:extLst>
              <a:ext uri="{FF2B5EF4-FFF2-40B4-BE49-F238E27FC236}">
                <a16:creationId xmlns:a16="http://schemas.microsoft.com/office/drawing/2014/main" id="{5419D972-46C9-4FE7-9564-C492F69A2362}"/>
              </a:ext>
            </a:extLst>
          </p:cNvPr>
          <p:cNvPicPr>
            <a:picLocks/>
          </p:cNvPicPr>
          <p:nvPr/>
        </p:nvPicPr>
        <p:blipFill>
          <a:blip r:embed="rId2"/>
          <a:srcRect t="36667" r="65000" b="43333"/>
          <a:stretch>
            <a:fillRect/>
          </a:stretch>
        </p:blipFill>
        <p:spPr>
          <a:xfrm>
            <a:off x="1" y="2514606"/>
            <a:ext cx="3200402" cy="1371598"/>
          </a:xfrm>
          <a:custGeom>
            <a:avLst/>
            <a:gdLst>
              <a:gd name="connsiteX0" fmla="*/ 0 w 3200402"/>
              <a:gd name="connsiteY0" fmla="*/ 0 h 1371598"/>
              <a:gd name="connsiteX1" fmla="*/ 3098807 w 3200402"/>
              <a:gd name="connsiteY1" fmla="*/ 0 h 1371598"/>
              <a:gd name="connsiteX2" fmla="*/ 3200402 w 3200402"/>
              <a:gd name="connsiteY2" fmla="*/ 101594 h 1371598"/>
              <a:gd name="connsiteX3" fmla="*/ 3200402 w 3200402"/>
              <a:gd name="connsiteY3" fmla="*/ 1270004 h 1371598"/>
              <a:gd name="connsiteX4" fmla="*/ 3098807 w 3200402"/>
              <a:gd name="connsiteY4" fmla="*/ 1371598 h 1371598"/>
              <a:gd name="connsiteX5" fmla="*/ 0 w 3200402"/>
              <a:gd name="connsiteY5" fmla="*/ 1371598 h 1371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00402" h="1371598">
                <a:moveTo>
                  <a:pt x="0" y="0"/>
                </a:moveTo>
                <a:lnTo>
                  <a:pt x="3098807" y="0"/>
                </a:lnTo>
                <a:cubicBezTo>
                  <a:pt x="3154918" y="0"/>
                  <a:pt x="3200402" y="45484"/>
                  <a:pt x="3200402" y="101594"/>
                </a:cubicBezTo>
                <a:lnTo>
                  <a:pt x="3200402" y="1270004"/>
                </a:lnTo>
                <a:cubicBezTo>
                  <a:pt x="3200402" y="1326113"/>
                  <a:pt x="3154918" y="1371598"/>
                  <a:pt x="3098807" y="1371598"/>
                </a:cubicBezTo>
                <a:lnTo>
                  <a:pt x="0" y="1371598"/>
                </a:lnTo>
                <a:close/>
              </a:path>
            </a:pathLst>
          </a:custGeom>
        </p:spPr>
      </p:pic>
      <p:pic>
        <p:nvPicPr>
          <p:cNvPr id="59" name="PpHolder2">
            <a:extLst>
              <a:ext uri="{FF2B5EF4-FFF2-40B4-BE49-F238E27FC236}">
                <a16:creationId xmlns:a16="http://schemas.microsoft.com/office/drawing/2014/main" id="{E3D306AE-DAD4-4C7C-BDEC-FED14A2906F2}"/>
              </a:ext>
            </a:extLst>
          </p:cNvPr>
          <p:cNvPicPr>
            <a:picLocks/>
          </p:cNvPicPr>
          <p:nvPr/>
        </p:nvPicPr>
        <p:blipFill>
          <a:blip r:embed="rId2"/>
          <a:srcRect l="65000" t="60077" b="19923"/>
          <a:stretch>
            <a:fillRect/>
          </a:stretch>
        </p:blipFill>
        <p:spPr>
          <a:xfrm>
            <a:off x="5943600" y="4120100"/>
            <a:ext cx="3200400" cy="1371600"/>
          </a:xfrm>
          <a:custGeom>
            <a:avLst/>
            <a:gdLst>
              <a:gd name="connsiteX0" fmla="*/ 101594 w 3200400"/>
              <a:gd name="connsiteY0" fmla="*/ 0 h 1371600"/>
              <a:gd name="connsiteX1" fmla="*/ 3200400 w 3200400"/>
              <a:gd name="connsiteY1" fmla="*/ 0 h 1371600"/>
              <a:gd name="connsiteX2" fmla="*/ 3200400 w 3200400"/>
              <a:gd name="connsiteY2" fmla="*/ 1371600 h 1371600"/>
              <a:gd name="connsiteX3" fmla="*/ 101594 w 3200400"/>
              <a:gd name="connsiteY3" fmla="*/ 1371600 h 1371600"/>
              <a:gd name="connsiteX4" fmla="*/ 0 w 3200400"/>
              <a:gd name="connsiteY4" fmla="*/ 1270006 h 1371600"/>
              <a:gd name="connsiteX5" fmla="*/ 0 w 3200400"/>
              <a:gd name="connsiteY5" fmla="*/ 101594 h 1371600"/>
              <a:gd name="connsiteX6" fmla="*/ 101594 w 3200400"/>
              <a:gd name="connsiteY6" fmla="*/ 0 h 1371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00400" h="1371600">
                <a:moveTo>
                  <a:pt x="101594" y="0"/>
                </a:moveTo>
                <a:lnTo>
                  <a:pt x="3200400" y="0"/>
                </a:lnTo>
                <a:lnTo>
                  <a:pt x="3200400" y="1371600"/>
                </a:lnTo>
                <a:lnTo>
                  <a:pt x="101594" y="1371600"/>
                </a:lnTo>
                <a:cubicBezTo>
                  <a:pt x="45485" y="1371600"/>
                  <a:pt x="0" y="1326115"/>
                  <a:pt x="0" y="1270006"/>
                </a:cubicBezTo>
                <a:lnTo>
                  <a:pt x="0" y="101594"/>
                </a:lnTo>
                <a:cubicBezTo>
                  <a:pt x="0" y="45485"/>
                  <a:pt x="45485" y="0"/>
                  <a:pt x="101594" y="0"/>
                </a:cubicBezTo>
                <a:close/>
              </a:path>
            </a:pathLst>
          </a:custGeom>
        </p:spPr>
      </p:pic>
      <p:sp>
        <p:nvSpPr>
          <p:cNvPr id="22" name="Title 21">
            <a:extLst>
              <a:ext uri="{FF2B5EF4-FFF2-40B4-BE49-F238E27FC236}">
                <a16:creationId xmlns:a16="http://schemas.microsoft.com/office/drawing/2014/main" id="{6ED91232-5735-44C0-A10B-C518870D4E9B}"/>
              </a:ext>
            </a:extLst>
          </p:cNvPr>
          <p:cNvSpPr>
            <a:spLocks noGrp="1"/>
          </p:cNvSpPr>
          <p:nvPr>
            <p:ph type="title"/>
          </p:nvPr>
        </p:nvSpPr>
        <p:spPr/>
        <p:txBody>
          <a:bodyPr/>
          <a:lstStyle/>
          <a:p>
            <a:r>
              <a:rPr lang="en-US" dirty="0"/>
              <a:t>History Timeline</a:t>
            </a:r>
            <a:endParaRPr lang="en-ID" dirty="0"/>
          </a:p>
        </p:txBody>
      </p:sp>
      <p:cxnSp>
        <p:nvCxnSpPr>
          <p:cNvPr id="11" name="Straight Connector 10">
            <a:extLst>
              <a:ext uri="{FF2B5EF4-FFF2-40B4-BE49-F238E27FC236}">
                <a16:creationId xmlns:a16="http://schemas.microsoft.com/office/drawing/2014/main" id="{22605FF9-5395-4018-992B-B495469576AD}"/>
              </a:ext>
            </a:extLst>
          </p:cNvPr>
          <p:cNvCxnSpPr>
            <a:cxnSpLocks/>
          </p:cNvCxnSpPr>
          <p:nvPr/>
        </p:nvCxnSpPr>
        <p:spPr>
          <a:xfrm>
            <a:off x="4572000" y="3090679"/>
            <a:ext cx="0" cy="3767321"/>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1104DD9D-9BA2-4820-BE1D-6055E3158F53}"/>
              </a:ext>
            </a:extLst>
          </p:cNvPr>
          <p:cNvSpPr txBox="1"/>
          <p:nvPr/>
        </p:nvSpPr>
        <p:spPr>
          <a:xfrm>
            <a:off x="5872246" y="3086157"/>
            <a:ext cx="2881137" cy="485646"/>
          </a:xfrm>
          <a:prstGeom prst="rect">
            <a:avLst/>
          </a:prstGeom>
          <a:noFill/>
        </p:spPr>
        <p:txBody>
          <a:bodyPr wrap="square" rtlCol="0" anchor="t">
            <a:spAutoFit/>
          </a:bodyPr>
          <a:lstStyle/>
          <a:p>
            <a:pPr>
              <a:lnSpc>
                <a:spcPct val="150000"/>
              </a:lnSpc>
            </a:pPr>
            <a:r>
              <a:rPr lang="en-US" sz="900" dirty="0"/>
              <a:t>A wonderful serenity has taken possession of my entire soul, like these sweet mornings</a:t>
            </a:r>
          </a:p>
        </p:txBody>
      </p:sp>
      <p:sp>
        <p:nvSpPr>
          <p:cNvPr id="21" name="TextBox 20">
            <a:extLst>
              <a:ext uri="{FF2B5EF4-FFF2-40B4-BE49-F238E27FC236}">
                <a16:creationId xmlns:a16="http://schemas.microsoft.com/office/drawing/2014/main" id="{0280951D-0A2E-4142-AB35-E2A5B52568BE}"/>
              </a:ext>
            </a:extLst>
          </p:cNvPr>
          <p:cNvSpPr txBox="1"/>
          <p:nvPr/>
        </p:nvSpPr>
        <p:spPr>
          <a:xfrm>
            <a:off x="5872247" y="2840478"/>
            <a:ext cx="1430395" cy="323165"/>
          </a:xfrm>
          <a:prstGeom prst="rect">
            <a:avLst/>
          </a:prstGeom>
          <a:noFill/>
        </p:spPr>
        <p:txBody>
          <a:bodyPr wrap="square" rtlCol="0" anchor="ctr">
            <a:spAutoFit/>
          </a:bodyPr>
          <a:lstStyle/>
          <a:p>
            <a:r>
              <a:rPr lang="en-US" sz="1500" b="1" dirty="0">
                <a:solidFill>
                  <a:schemeClr val="accent1"/>
                </a:solidFill>
                <a:latin typeface="+mj-lt"/>
              </a:rPr>
              <a:t>Description</a:t>
            </a:r>
            <a:endParaRPr lang="en-ID" sz="1500" b="1" dirty="0">
              <a:solidFill>
                <a:schemeClr val="accent1"/>
              </a:solidFill>
              <a:latin typeface="+mj-lt"/>
            </a:endParaRPr>
          </a:p>
        </p:txBody>
      </p:sp>
      <p:sp>
        <p:nvSpPr>
          <p:cNvPr id="32" name="Rectangle: Rounded Corners 31">
            <a:extLst>
              <a:ext uri="{FF2B5EF4-FFF2-40B4-BE49-F238E27FC236}">
                <a16:creationId xmlns:a16="http://schemas.microsoft.com/office/drawing/2014/main" id="{45EB208F-2A77-4607-9902-36D343AB9F7E}"/>
              </a:ext>
            </a:extLst>
          </p:cNvPr>
          <p:cNvSpPr/>
          <p:nvPr/>
        </p:nvSpPr>
        <p:spPr>
          <a:xfrm>
            <a:off x="2743201" y="2971801"/>
            <a:ext cx="915299" cy="45720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3" name="TextBox 32">
            <a:extLst>
              <a:ext uri="{FF2B5EF4-FFF2-40B4-BE49-F238E27FC236}">
                <a16:creationId xmlns:a16="http://schemas.microsoft.com/office/drawing/2014/main" id="{A1011345-DD40-4792-A049-6E4031B9693A}"/>
              </a:ext>
            </a:extLst>
          </p:cNvPr>
          <p:cNvSpPr txBox="1"/>
          <p:nvPr/>
        </p:nvSpPr>
        <p:spPr>
          <a:xfrm>
            <a:off x="2863331" y="3061901"/>
            <a:ext cx="675036" cy="276999"/>
          </a:xfrm>
          <a:prstGeom prst="rect">
            <a:avLst/>
          </a:prstGeom>
          <a:noFill/>
        </p:spPr>
        <p:txBody>
          <a:bodyPr wrap="square" rtlCol="0" anchor="ctr">
            <a:spAutoFit/>
          </a:bodyPr>
          <a:lstStyle/>
          <a:p>
            <a:pPr algn="ctr"/>
            <a:r>
              <a:rPr lang="en-US" sz="1200" b="1" dirty="0">
                <a:solidFill>
                  <a:schemeClr val="bg2"/>
                </a:solidFill>
                <a:latin typeface="+mj-lt"/>
              </a:rPr>
              <a:t>2018</a:t>
            </a:r>
          </a:p>
        </p:txBody>
      </p:sp>
      <p:cxnSp>
        <p:nvCxnSpPr>
          <p:cNvPr id="45" name="Straight Connector 44">
            <a:extLst>
              <a:ext uri="{FF2B5EF4-FFF2-40B4-BE49-F238E27FC236}">
                <a16:creationId xmlns:a16="http://schemas.microsoft.com/office/drawing/2014/main" id="{ED83C7C8-5335-4049-B329-BFBE30ED41EB}"/>
              </a:ext>
            </a:extLst>
          </p:cNvPr>
          <p:cNvCxnSpPr>
            <a:cxnSpLocks/>
          </p:cNvCxnSpPr>
          <p:nvPr/>
        </p:nvCxnSpPr>
        <p:spPr>
          <a:xfrm flipH="1">
            <a:off x="3557727" y="4805900"/>
            <a:ext cx="697916" cy="0"/>
          </a:xfrm>
          <a:prstGeom prst="line">
            <a:avLst/>
          </a:prstGeom>
          <a:ln w="12700">
            <a:solidFill>
              <a:schemeClr val="bg2">
                <a:lumMod val="85000"/>
              </a:schemeClr>
            </a:solidFill>
            <a:prstDash val="solid"/>
          </a:ln>
        </p:spPr>
        <p:style>
          <a:lnRef idx="1">
            <a:schemeClr val="accent1"/>
          </a:lnRef>
          <a:fillRef idx="0">
            <a:schemeClr val="accent1"/>
          </a:fillRef>
          <a:effectRef idx="0">
            <a:schemeClr val="accent1"/>
          </a:effectRef>
          <a:fontRef idx="minor">
            <a:schemeClr val="tx1"/>
          </a:fontRef>
        </p:style>
      </p:cxnSp>
      <p:sp>
        <p:nvSpPr>
          <p:cNvPr id="46" name="Oval 45">
            <a:extLst>
              <a:ext uri="{FF2B5EF4-FFF2-40B4-BE49-F238E27FC236}">
                <a16:creationId xmlns:a16="http://schemas.microsoft.com/office/drawing/2014/main" id="{B1941763-6100-4FD4-A82D-7779EC695D43}"/>
              </a:ext>
            </a:extLst>
          </p:cNvPr>
          <p:cNvSpPr/>
          <p:nvPr/>
        </p:nvSpPr>
        <p:spPr>
          <a:xfrm>
            <a:off x="3552111" y="4754108"/>
            <a:ext cx="103584" cy="10358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8" name="TextBox 47">
            <a:extLst>
              <a:ext uri="{FF2B5EF4-FFF2-40B4-BE49-F238E27FC236}">
                <a16:creationId xmlns:a16="http://schemas.microsoft.com/office/drawing/2014/main" id="{2DA50BDC-9C7A-4227-A634-3DFE3500C9B0}"/>
              </a:ext>
            </a:extLst>
          </p:cNvPr>
          <p:cNvSpPr txBox="1"/>
          <p:nvPr/>
        </p:nvSpPr>
        <p:spPr>
          <a:xfrm flipH="1">
            <a:off x="311441" y="4691656"/>
            <a:ext cx="2960314" cy="485646"/>
          </a:xfrm>
          <a:prstGeom prst="rect">
            <a:avLst/>
          </a:prstGeom>
          <a:noFill/>
        </p:spPr>
        <p:txBody>
          <a:bodyPr wrap="square" rtlCol="0" anchor="t">
            <a:spAutoFit/>
          </a:bodyPr>
          <a:lstStyle/>
          <a:p>
            <a:pPr algn="r">
              <a:lnSpc>
                <a:spcPct val="150000"/>
              </a:lnSpc>
            </a:pPr>
            <a:r>
              <a:rPr lang="en-US" sz="900" dirty="0"/>
              <a:t>A wonderful serenity has taken possession of my entire soul, like these sweet mornings</a:t>
            </a:r>
          </a:p>
        </p:txBody>
      </p:sp>
      <p:sp>
        <p:nvSpPr>
          <p:cNvPr id="49" name="TextBox 48">
            <a:extLst>
              <a:ext uri="{FF2B5EF4-FFF2-40B4-BE49-F238E27FC236}">
                <a16:creationId xmlns:a16="http://schemas.microsoft.com/office/drawing/2014/main" id="{F6E607B1-74C9-471E-86EE-8F22CD9164B1}"/>
              </a:ext>
            </a:extLst>
          </p:cNvPr>
          <p:cNvSpPr txBox="1"/>
          <p:nvPr/>
        </p:nvSpPr>
        <p:spPr>
          <a:xfrm flipH="1">
            <a:off x="1841359" y="4445977"/>
            <a:ext cx="1430395" cy="323165"/>
          </a:xfrm>
          <a:prstGeom prst="rect">
            <a:avLst/>
          </a:prstGeom>
          <a:noFill/>
        </p:spPr>
        <p:txBody>
          <a:bodyPr wrap="square" rtlCol="0" anchor="ctr">
            <a:spAutoFit/>
          </a:bodyPr>
          <a:lstStyle/>
          <a:p>
            <a:pPr algn="r"/>
            <a:r>
              <a:rPr lang="en-US" sz="1500" b="1" dirty="0">
                <a:solidFill>
                  <a:schemeClr val="accent1"/>
                </a:solidFill>
                <a:latin typeface="+mj-lt"/>
              </a:rPr>
              <a:t>Description</a:t>
            </a:r>
            <a:endParaRPr lang="en-ID" sz="1500" b="1" dirty="0">
              <a:solidFill>
                <a:schemeClr val="accent1"/>
              </a:solidFill>
              <a:latin typeface="+mj-lt"/>
            </a:endParaRPr>
          </a:p>
        </p:txBody>
      </p:sp>
      <p:sp>
        <p:nvSpPr>
          <p:cNvPr id="50" name="Rectangle: Rounded Corners 49">
            <a:extLst>
              <a:ext uri="{FF2B5EF4-FFF2-40B4-BE49-F238E27FC236}">
                <a16:creationId xmlns:a16="http://schemas.microsoft.com/office/drawing/2014/main" id="{97FE7118-27DA-429D-A10B-6F91284806D1}"/>
              </a:ext>
            </a:extLst>
          </p:cNvPr>
          <p:cNvSpPr/>
          <p:nvPr/>
        </p:nvSpPr>
        <p:spPr>
          <a:xfrm flipH="1">
            <a:off x="5485501" y="4577300"/>
            <a:ext cx="915299" cy="45720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1" name="TextBox 50">
            <a:extLst>
              <a:ext uri="{FF2B5EF4-FFF2-40B4-BE49-F238E27FC236}">
                <a16:creationId xmlns:a16="http://schemas.microsoft.com/office/drawing/2014/main" id="{ED5A476C-DD5A-4845-A76C-17AEBDBFC478}"/>
              </a:ext>
            </a:extLst>
          </p:cNvPr>
          <p:cNvSpPr txBox="1"/>
          <p:nvPr/>
        </p:nvSpPr>
        <p:spPr>
          <a:xfrm flipH="1">
            <a:off x="5605633" y="4667401"/>
            <a:ext cx="675036" cy="276999"/>
          </a:xfrm>
          <a:prstGeom prst="rect">
            <a:avLst/>
          </a:prstGeom>
          <a:noFill/>
        </p:spPr>
        <p:txBody>
          <a:bodyPr wrap="square" rtlCol="0" anchor="ctr">
            <a:spAutoFit/>
          </a:bodyPr>
          <a:lstStyle/>
          <a:p>
            <a:pPr algn="ctr"/>
            <a:r>
              <a:rPr lang="en-US" sz="1200" b="1" dirty="0">
                <a:solidFill>
                  <a:schemeClr val="bg2"/>
                </a:solidFill>
                <a:latin typeface="+mj-lt"/>
              </a:rPr>
              <a:t>2020</a:t>
            </a:r>
          </a:p>
        </p:txBody>
      </p:sp>
      <p:sp>
        <p:nvSpPr>
          <p:cNvPr id="58" name="TextBox 57">
            <a:extLst>
              <a:ext uri="{FF2B5EF4-FFF2-40B4-BE49-F238E27FC236}">
                <a16:creationId xmlns:a16="http://schemas.microsoft.com/office/drawing/2014/main" id="{507726EC-E043-4AE3-975A-F753F0F1AC71}"/>
              </a:ext>
            </a:extLst>
          </p:cNvPr>
          <p:cNvSpPr txBox="1"/>
          <p:nvPr/>
        </p:nvSpPr>
        <p:spPr>
          <a:xfrm>
            <a:off x="1826204" y="943665"/>
            <a:ext cx="5491592" cy="485646"/>
          </a:xfrm>
          <a:prstGeom prst="rect">
            <a:avLst/>
          </a:prstGeom>
          <a:noFill/>
        </p:spPr>
        <p:txBody>
          <a:bodyPr wrap="square" rtlCol="0" anchor="t">
            <a:spAutoFit/>
          </a:bodyPr>
          <a:lstStyle/>
          <a:p>
            <a:pPr algn="ctr">
              <a:lnSpc>
                <a:spcPct val="150000"/>
              </a:lnSpc>
            </a:pPr>
            <a:r>
              <a:rPr lang="en-US" sz="900" dirty="0"/>
              <a:t>A wonderful serenity has taken possession my entire soul, like these sweet mornings of spring which I enjoy with my whole heart and feel the charm of existence in this spot which</a:t>
            </a:r>
          </a:p>
        </p:txBody>
      </p:sp>
      <p:cxnSp>
        <p:nvCxnSpPr>
          <p:cNvPr id="25" name="Straight Connector 24">
            <a:extLst>
              <a:ext uri="{FF2B5EF4-FFF2-40B4-BE49-F238E27FC236}">
                <a16:creationId xmlns:a16="http://schemas.microsoft.com/office/drawing/2014/main" id="{2C617474-95A4-46AF-88EC-E453677A145C}"/>
              </a:ext>
            </a:extLst>
          </p:cNvPr>
          <p:cNvCxnSpPr>
            <a:cxnSpLocks/>
          </p:cNvCxnSpPr>
          <p:nvPr/>
        </p:nvCxnSpPr>
        <p:spPr>
          <a:xfrm>
            <a:off x="4888358" y="3200401"/>
            <a:ext cx="697916" cy="0"/>
          </a:xfrm>
          <a:prstGeom prst="line">
            <a:avLst/>
          </a:prstGeom>
          <a:ln w="12700">
            <a:solidFill>
              <a:schemeClr val="bg2">
                <a:lumMod val="85000"/>
              </a:schemeClr>
            </a:solidFill>
            <a:prstDash val="solid"/>
          </a:ln>
        </p:spPr>
        <p:style>
          <a:lnRef idx="1">
            <a:schemeClr val="accent1"/>
          </a:lnRef>
          <a:fillRef idx="0">
            <a:schemeClr val="accent1"/>
          </a:fillRef>
          <a:effectRef idx="0">
            <a:schemeClr val="accent1"/>
          </a:effectRef>
          <a:fontRef idx="minor">
            <a:schemeClr val="tx1"/>
          </a:fontRef>
        </p:style>
      </p:cxnSp>
      <p:sp>
        <p:nvSpPr>
          <p:cNvPr id="26" name="Oval 25">
            <a:extLst>
              <a:ext uri="{FF2B5EF4-FFF2-40B4-BE49-F238E27FC236}">
                <a16:creationId xmlns:a16="http://schemas.microsoft.com/office/drawing/2014/main" id="{379AEA5D-ADA2-43F1-A22A-074EDEE5BC96}"/>
              </a:ext>
            </a:extLst>
          </p:cNvPr>
          <p:cNvSpPr/>
          <p:nvPr/>
        </p:nvSpPr>
        <p:spPr>
          <a:xfrm flipH="1">
            <a:off x="5488305" y="3148609"/>
            <a:ext cx="103584" cy="10358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2" name="Oval 11">
            <a:extLst>
              <a:ext uri="{FF2B5EF4-FFF2-40B4-BE49-F238E27FC236}">
                <a16:creationId xmlns:a16="http://schemas.microsoft.com/office/drawing/2014/main" id="{D1DADD52-BFCC-42C5-A10B-29AB17AD89E6}"/>
              </a:ext>
            </a:extLst>
          </p:cNvPr>
          <p:cNvSpPr/>
          <p:nvPr/>
        </p:nvSpPr>
        <p:spPr>
          <a:xfrm>
            <a:off x="4114800" y="2743201"/>
            <a:ext cx="914400" cy="9144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47" name="Oval 46">
            <a:extLst>
              <a:ext uri="{FF2B5EF4-FFF2-40B4-BE49-F238E27FC236}">
                <a16:creationId xmlns:a16="http://schemas.microsoft.com/office/drawing/2014/main" id="{A44349AE-A985-423E-A477-97C291BCDBC0}"/>
              </a:ext>
            </a:extLst>
          </p:cNvPr>
          <p:cNvSpPr/>
          <p:nvPr/>
        </p:nvSpPr>
        <p:spPr>
          <a:xfrm flipH="1">
            <a:off x="4114800" y="4348700"/>
            <a:ext cx="914400" cy="9144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nvGrpSpPr>
          <p:cNvPr id="30" name="Group 29">
            <a:extLst>
              <a:ext uri="{FF2B5EF4-FFF2-40B4-BE49-F238E27FC236}">
                <a16:creationId xmlns:a16="http://schemas.microsoft.com/office/drawing/2014/main" id="{E7FB7D0E-8B35-4A23-AE11-037D1FDB06CF}"/>
              </a:ext>
            </a:extLst>
          </p:cNvPr>
          <p:cNvGrpSpPr>
            <a:grpSpLocks noChangeAspect="1"/>
          </p:cNvGrpSpPr>
          <p:nvPr/>
        </p:nvGrpSpPr>
        <p:grpSpPr>
          <a:xfrm>
            <a:off x="4427982" y="3075286"/>
            <a:ext cx="288036" cy="250231"/>
            <a:chOff x="-474040" y="6113577"/>
            <a:chExt cx="762000" cy="661987"/>
          </a:xfrm>
          <a:solidFill>
            <a:schemeClr val="bg2"/>
          </a:solidFill>
        </p:grpSpPr>
        <p:sp>
          <p:nvSpPr>
            <p:cNvPr id="31" name="Freeform: Shape 30">
              <a:extLst>
                <a:ext uri="{FF2B5EF4-FFF2-40B4-BE49-F238E27FC236}">
                  <a16:creationId xmlns:a16="http://schemas.microsoft.com/office/drawing/2014/main" id="{C8AD7976-FFEB-40EE-BD2F-589EEEC8CC9D}"/>
                </a:ext>
              </a:extLst>
            </p:cNvPr>
            <p:cNvSpPr/>
            <p:nvPr/>
          </p:nvSpPr>
          <p:spPr>
            <a:xfrm>
              <a:off x="-474040" y="6470764"/>
              <a:ext cx="762000" cy="304800"/>
            </a:xfrm>
            <a:custGeom>
              <a:avLst/>
              <a:gdLst>
                <a:gd name="connsiteX0" fmla="*/ 438150 w 762000"/>
                <a:gd name="connsiteY0" fmla="*/ 19050 h 304800"/>
                <a:gd name="connsiteX1" fmla="*/ 400050 w 762000"/>
                <a:gd name="connsiteY1" fmla="*/ 57150 h 304800"/>
                <a:gd name="connsiteX2" fmla="*/ 361950 w 762000"/>
                <a:gd name="connsiteY2" fmla="*/ 57150 h 304800"/>
                <a:gd name="connsiteX3" fmla="*/ 323850 w 762000"/>
                <a:gd name="connsiteY3" fmla="*/ 19050 h 304800"/>
                <a:gd name="connsiteX4" fmla="*/ 323850 w 762000"/>
                <a:gd name="connsiteY4" fmla="*/ 0 h 304800"/>
                <a:gd name="connsiteX5" fmla="*/ 0 w 762000"/>
                <a:gd name="connsiteY5" fmla="*/ 0 h 304800"/>
                <a:gd name="connsiteX6" fmla="*/ 0 w 762000"/>
                <a:gd name="connsiteY6" fmla="*/ 266700 h 304800"/>
                <a:gd name="connsiteX7" fmla="*/ 38100 w 762000"/>
                <a:gd name="connsiteY7" fmla="*/ 304800 h 304800"/>
                <a:gd name="connsiteX8" fmla="*/ 723900 w 762000"/>
                <a:gd name="connsiteY8" fmla="*/ 304800 h 304800"/>
                <a:gd name="connsiteX9" fmla="*/ 762000 w 762000"/>
                <a:gd name="connsiteY9" fmla="*/ 266700 h 304800"/>
                <a:gd name="connsiteX10" fmla="*/ 762000 w 762000"/>
                <a:gd name="connsiteY10" fmla="*/ 0 h 304800"/>
                <a:gd name="connsiteX11" fmla="*/ 438150 w 762000"/>
                <a:gd name="connsiteY11" fmla="*/ 0 h 304800"/>
                <a:gd name="connsiteX12" fmla="*/ 438150 w 762000"/>
                <a:gd name="connsiteY12" fmla="*/ 19050 h 30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62000" h="304800">
                  <a:moveTo>
                    <a:pt x="438150" y="19050"/>
                  </a:moveTo>
                  <a:cubicBezTo>
                    <a:pt x="438150" y="40005"/>
                    <a:pt x="421005" y="57150"/>
                    <a:pt x="400050" y="57150"/>
                  </a:cubicBezTo>
                  <a:lnTo>
                    <a:pt x="361950" y="57150"/>
                  </a:lnTo>
                  <a:cubicBezTo>
                    <a:pt x="340995" y="57150"/>
                    <a:pt x="323850" y="40005"/>
                    <a:pt x="323850" y="19050"/>
                  </a:cubicBezTo>
                  <a:lnTo>
                    <a:pt x="323850" y="0"/>
                  </a:lnTo>
                  <a:lnTo>
                    <a:pt x="0" y="0"/>
                  </a:lnTo>
                  <a:lnTo>
                    <a:pt x="0" y="266700"/>
                  </a:lnTo>
                  <a:cubicBezTo>
                    <a:pt x="0" y="287655"/>
                    <a:pt x="17145" y="304800"/>
                    <a:pt x="38100" y="304800"/>
                  </a:cubicBezTo>
                  <a:lnTo>
                    <a:pt x="723900" y="304800"/>
                  </a:lnTo>
                  <a:cubicBezTo>
                    <a:pt x="744855" y="304800"/>
                    <a:pt x="762000" y="287655"/>
                    <a:pt x="762000" y="266700"/>
                  </a:cubicBezTo>
                  <a:lnTo>
                    <a:pt x="762000" y="0"/>
                  </a:lnTo>
                  <a:lnTo>
                    <a:pt x="438150" y="0"/>
                  </a:lnTo>
                  <a:lnTo>
                    <a:pt x="438150" y="19050"/>
                  </a:lnTo>
                  <a:close/>
                </a:path>
              </a:pathLst>
            </a:custGeom>
            <a:grpFill/>
            <a:ln w="9525" cap="flat">
              <a:noFill/>
              <a:prstDash val="solid"/>
              <a:miter/>
            </a:ln>
          </p:spPr>
          <p:txBody>
            <a:bodyPr rtlCol="0" anchor="ctr"/>
            <a:lstStyle/>
            <a:p>
              <a:endParaRPr lang="en-ID" sz="1350"/>
            </a:p>
          </p:txBody>
        </p:sp>
        <p:sp>
          <p:nvSpPr>
            <p:cNvPr id="34" name="Freeform: Shape 33">
              <a:extLst>
                <a:ext uri="{FF2B5EF4-FFF2-40B4-BE49-F238E27FC236}">
                  <a16:creationId xmlns:a16="http://schemas.microsoft.com/office/drawing/2014/main" id="{0B7632C7-DB30-4EB6-9B6F-38D16F70B3A7}"/>
                </a:ext>
              </a:extLst>
            </p:cNvPr>
            <p:cNvSpPr/>
            <p:nvPr/>
          </p:nvSpPr>
          <p:spPr>
            <a:xfrm>
              <a:off x="-474040" y="6113577"/>
              <a:ext cx="762000" cy="319087"/>
            </a:xfrm>
            <a:custGeom>
              <a:avLst/>
              <a:gdLst>
                <a:gd name="connsiteX0" fmla="*/ 723900 w 762000"/>
                <a:gd name="connsiteY0" fmla="*/ 128588 h 319087"/>
                <a:gd name="connsiteX1" fmla="*/ 533400 w 762000"/>
                <a:gd name="connsiteY1" fmla="*/ 128588 h 319087"/>
                <a:gd name="connsiteX2" fmla="*/ 533400 w 762000"/>
                <a:gd name="connsiteY2" fmla="*/ 66675 h 319087"/>
                <a:gd name="connsiteX3" fmla="*/ 466725 w 762000"/>
                <a:gd name="connsiteY3" fmla="*/ 0 h 319087"/>
                <a:gd name="connsiteX4" fmla="*/ 295275 w 762000"/>
                <a:gd name="connsiteY4" fmla="*/ 0 h 319087"/>
                <a:gd name="connsiteX5" fmla="*/ 228600 w 762000"/>
                <a:gd name="connsiteY5" fmla="*/ 66675 h 319087"/>
                <a:gd name="connsiteX6" fmla="*/ 228600 w 762000"/>
                <a:gd name="connsiteY6" fmla="*/ 128588 h 319087"/>
                <a:gd name="connsiteX7" fmla="*/ 38100 w 762000"/>
                <a:gd name="connsiteY7" fmla="*/ 128588 h 319087"/>
                <a:gd name="connsiteX8" fmla="*/ 0 w 762000"/>
                <a:gd name="connsiteY8" fmla="*/ 166688 h 319087"/>
                <a:gd name="connsiteX9" fmla="*/ 0 w 762000"/>
                <a:gd name="connsiteY9" fmla="*/ 319088 h 319087"/>
                <a:gd name="connsiteX10" fmla="*/ 323850 w 762000"/>
                <a:gd name="connsiteY10" fmla="*/ 319088 h 319087"/>
                <a:gd name="connsiteX11" fmla="*/ 323850 w 762000"/>
                <a:gd name="connsiteY11" fmla="*/ 300038 h 319087"/>
                <a:gd name="connsiteX12" fmla="*/ 438150 w 762000"/>
                <a:gd name="connsiteY12" fmla="*/ 300038 h 319087"/>
                <a:gd name="connsiteX13" fmla="*/ 438150 w 762000"/>
                <a:gd name="connsiteY13" fmla="*/ 319088 h 319087"/>
                <a:gd name="connsiteX14" fmla="*/ 762000 w 762000"/>
                <a:gd name="connsiteY14" fmla="*/ 319088 h 319087"/>
                <a:gd name="connsiteX15" fmla="*/ 762000 w 762000"/>
                <a:gd name="connsiteY15" fmla="*/ 166688 h 319087"/>
                <a:gd name="connsiteX16" fmla="*/ 723900 w 762000"/>
                <a:gd name="connsiteY16" fmla="*/ 128588 h 319087"/>
                <a:gd name="connsiteX17" fmla="*/ 285750 w 762000"/>
                <a:gd name="connsiteY17" fmla="*/ 128588 h 319087"/>
                <a:gd name="connsiteX18" fmla="*/ 285750 w 762000"/>
                <a:gd name="connsiteY18" fmla="*/ 66675 h 319087"/>
                <a:gd name="connsiteX19" fmla="*/ 295275 w 762000"/>
                <a:gd name="connsiteY19" fmla="*/ 57150 h 319087"/>
                <a:gd name="connsiteX20" fmla="*/ 466725 w 762000"/>
                <a:gd name="connsiteY20" fmla="*/ 57150 h 319087"/>
                <a:gd name="connsiteX21" fmla="*/ 476250 w 762000"/>
                <a:gd name="connsiteY21" fmla="*/ 66675 h 319087"/>
                <a:gd name="connsiteX22" fmla="*/ 476250 w 762000"/>
                <a:gd name="connsiteY22" fmla="*/ 128588 h 319087"/>
                <a:gd name="connsiteX23" fmla="*/ 285750 w 762000"/>
                <a:gd name="connsiteY23" fmla="*/ 128588 h 319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762000" h="319087">
                  <a:moveTo>
                    <a:pt x="723900" y="128588"/>
                  </a:moveTo>
                  <a:lnTo>
                    <a:pt x="533400" y="128588"/>
                  </a:lnTo>
                  <a:lnTo>
                    <a:pt x="533400" y="66675"/>
                  </a:lnTo>
                  <a:cubicBezTo>
                    <a:pt x="533400" y="29528"/>
                    <a:pt x="503873" y="0"/>
                    <a:pt x="466725" y="0"/>
                  </a:cubicBezTo>
                  <a:lnTo>
                    <a:pt x="295275" y="0"/>
                  </a:lnTo>
                  <a:cubicBezTo>
                    <a:pt x="258127" y="0"/>
                    <a:pt x="228600" y="29528"/>
                    <a:pt x="228600" y="66675"/>
                  </a:cubicBezTo>
                  <a:lnTo>
                    <a:pt x="228600" y="128588"/>
                  </a:lnTo>
                  <a:lnTo>
                    <a:pt x="38100" y="128588"/>
                  </a:lnTo>
                  <a:cubicBezTo>
                    <a:pt x="17145" y="128588"/>
                    <a:pt x="0" y="145733"/>
                    <a:pt x="0" y="166688"/>
                  </a:cubicBezTo>
                  <a:lnTo>
                    <a:pt x="0" y="319088"/>
                  </a:lnTo>
                  <a:lnTo>
                    <a:pt x="323850" y="319088"/>
                  </a:lnTo>
                  <a:lnTo>
                    <a:pt x="323850" y="300038"/>
                  </a:lnTo>
                  <a:lnTo>
                    <a:pt x="438150" y="300038"/>
                  </a:lnTo>
                  <a:lnTo>
                    <a:pt x="438150" y="319088"/>
                  </a:lnTo>
                  <a:lnTo>
                    <a:pt x="762000" y="319088"/>
                  </a:lnTo>
                  <a:lnTo>
                    <a:pt x="762000" y="166688"/>
                  </a:lnTo>
                  <a:cubicBezTo>
                    <a:pt x="762000" y="145733"/>
                    <a:pt x="744855" y="128588"/>
                    <a:pt x="723900" y="128588"/>
                  </a:cubicBezTo>
                  <a:moveTo>
                    <a:pt x="285750" y="128588"/>
                  </a:moveTo>
                  <a:lnTo>
                    <a:pt x="285750" y="66675"/>
                  </a:lnTo>
                  <a:cubicBezTo>
                    <a:pt x="285750" y="60960"/>
                    <a:pt x="289560" y="57150"/>
                    <a:pt x="295275" y="57150"/>
                  </a:cubicBezTo>
                  <a:lnTo>
                    <a:pt x="466725" y="57150"/>
                  </a:lnTo>
                  <a:cubicBezTo>
                    <a:pt x="472440" y="57150"/>
                    <a:pt x="476250" y="60960"/>
                    <a:pt x="476250" y="66675"/>
                  </a:cubicBezTo>
                  <a:lnTo>
                    <a:pt x="476250" y="128588"/>
                  </a:lnTo>
                  <a:lnTo>
                    <a:pt x="285750" y="128588"/>
                  </a:lnTo>
                  <a:close/>
                </a:path>
              </a:pathLst>
            </a:custGeom>
            <a:grpFill/>
            <a:ln w="9525" cap="flat">
              <a:noFill/>
              <a:prstDash val="solid"/>
              <a:miter/>
            </a:ln>
          </p:spPr>
          <p:txBody>
            <a:bodyPr rtlCol="0" anchor="ctr"/>
            <a:lstStyle/>
            <a:p>
              <a:endParaRPr lang="en-ID" sz="1350"/>
            </a:p>
          </p:txBody>
        </p:sp>
      </p:grpSp>
      <p:grpSp>
        <p:nvGrpSpPr>
          <p:cNvPr id="35" name="Group 34">
            <a:extLst>
              <a:ext uri="{FF2B5EF4-FFF2-40B4-BE49-F238E27FC236}">
                <a16:creationId xmlns:a16="http://schemas.microsoft.com/office/drawing/2014/main" id="{78665B4F-15F1-463C-86C3-C8F5F0B2DAC2}"/>
              </a:ext>
            </a:extLst>
          </p:cNvPr>
          <p:cNvGrpSpPr>
            <a:grpSpLocks noChangeAspect="1"/>
          </p:cNvGrpSpPr>
          <p:nvPr/>
        </p:nvGrpSpPr>
        <p:grpSpPr>
          <a:xfrm>
            <a:off x="4427982" y="4704727"/>
            <a:ext cx="288036" cy="202346"/>
            <a:chOff x="1418602" y="6135827"/>
            <a:chExt cx="761999" cy="535304"/>
          </a:xfrm>
          <a:solidFill>
            <a:schemeClr val="bg2"/>
          </a:solidFill>
        </p:grpSpPr>
        <p:sp>
          <p:nvSpPr>
            <p:cNvPr id="36" name="Freeform: Shape 35">
              <a:extLst>
                <a:ext uri="{FF2B5EF4-FFF2-40B4-BE49-F238E27FC236}">
                  <a16:creationId xmlns:a16="http://schemas.microsoft.com/office/drawing/2014/main" id="{1F5FF914-D2CB-4549-9D9F-C80B3D7E8E52}"/>
                </a:ext>
              </a:extLst>
            </p:cNvPr>
            <p:cNvSpPr/>
            <p:nvPr/>
          </p:nvSpPr>
          <p:spPr>
            <a:xfrm>
              <a:off x="1732927" y="61358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sz="1350"/>
            </a:p>
          </p:txBody>
        </p:sp>
        <p:sp>
          <p:nvSpPr>
            <p:cNvPr id="37" name="Freeform: Shape 36">
              <a:extLst>
                <a:ext uri="{FF2B5EF4-FFF2-40B4-BE49-F238E27FC236}">
                  <a16:creationId xmlns:a16="http://schemas.microsoft.com/office/drawing/2014/main" id="{CAF7A229-952D-4C63-A143-AAB58A4C5269}"/>
                </a:ext>
              </a:extLst>
            </p:cNvPr>
            <p:cNvSpPr/>
            <p:nvPr/>
          </p:nvSpPr>
          <p:spPr>
            <a:xfrm>
              <a:off x="19996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39" name="Freeform: Shape 38">
              <a:extLst>
                <a:ext uri="{FF2B5EF4-FFF2-40B4-BE49-F238E27FC236}">
                  <a16:creationId xmlns:a16="http://schemas.microsoft.com/office/drawing/2014/main" id="{D4D916BF-026C-4ADC-9AD2-5FA7190CAB12}"/>
                </a:ext>
              </a:extLst>
            </p:cNvPr>
            <p:cNvSpPr/>
            <p:nvPr/>
          </p:nvSpPr>
          <p:spPr>
            <a:xfrm>
              <a:off x="1466227" y="6173927"/>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40" name="Freeform: Shape 39">
              <a:extLst>
                <a:ext uri="{FF2B5EF4-FFF2-40B4-BE49-F238E27FC236}">
                  <a16:creationId xmlns:a16="http://schemas.microsoft.com/office/drawing/2014/main" id="{D33288A3-F735-4CBD-9BB0-8F3552DF5A35}"/>
                </a:ext>
              </a:extLst>
            </p:cNvPr>
            <p:cNvSpPr/>
            <p:nvPr/>
          </p:nvSpPr>
          <p:spPr>
            <a:xfrm>
              <a:off x="1424317" y="6419672"/>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sz="1350"/>
            </a:p>
          </p:txBody>
        </p:sp>
        <p:sp>
          <p:nvSpPr>
            <p:cNvPr id="42" name="Freeform: Shape 41">
              <a:extLst>
                <a:ext uri="{FF2B5EF4-FFF2-40B4-BE49-F238E27FC236}">
                  <a16:creationId xmlns:a16="http://schemas.microsoft.com/office/drawing/2014/main" id="{D481ED24-D28F-4BA2-954F-5587D6AC9582}"/>
                </a:ext>
              </a:extLst>
            </p:cNvPr>
            <p:cNvSpPr/>
            <p:nvPr/>
          </p:nvSpPr>
          <p:spPr>
            <a:xfrm>
              <a:off x="1418602" y="6326682"/>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sz="1350"/>
            </a:p>
          </p:txBody>
        </p:sp>
        <p:sp>
          <p:nvSpPr>
            <p:cNvPr id="43" name="Freeform: Shape 42">
              <a:extLst>
                <a:ext uri="{FF2B5EF4-FFF2-40B4-BE49-F238E27FC236}">
                  <a16:creationId xmlns:a16="http://schemas.microsoft.com/office/drawing/2014/main" id="{7945E89D-6BCE-4BB1-819A-743EE990152C}"/>
                </a:ext>
              </a:extLst>
            </p:cNvPr>
            <p:cNvSpPr/>
            <p:nvPr/>
          </p:nvSpPr>
          <p:spPr>
            <a:xfrm>
              <a:off x="1684349" y="6288582"/>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sz="1350"/>
            </a:p>
          </p:txBody>
        </p:sp>
        <p:sp>
          <p:nvSpPr>
            <p:cNvPr id="52" name="Freeform: Shape 51">
              <a:extLst>
                <a:ext uri="{FF2B5EF4-FFF2-40B4-BE49-F238E27FC236}">
                  <a16:creationId xmlns:a16="http://schemas.microsoft.com/office/drawing/2014/main" id="{99600DCD-67AB-4A5B-8EF5-EDB30AA534CA}"/>
                </a:ext>
              </a:extLst>
            </p:cNvPr>
            <p:cNvSpPr/>
            <p:nvPr/>
          </p:nvSpPr>
          <p:spPr>
            <a:xfrm>
              <a:off x="1951049" y="6326682"/>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sz="1350"/>
            </a:p>
          </p:txBody>
        </p:sp>
      </p:grpSp>
      <p:grpSp>
        <p:nvGrpSpPr>
          <p:cNvPr id="63" name="Group 62">
            <a:extLst>
              <a:ext uri="{FF2B5EF4-FFF2-40B4-BE49-F238E27FC236}">
                <a16:creationId xmlns:a16="http://schemas.microsoft.com/office/drawing/2014/main" id="{AFE09052-CC83-4165-A8FF-771B4F3D9C32}"/>
              </a:ext>
            </a:extLst>
          </p:cNvPr>
          <p:cNvGrpSpPr/>
          <p:nvPr/>
        </p:nvGrpSpPr>
        <p:grpSpPr>
          <a:xfrm>
            <a:off x="1" y="0"/>
            <a:ext cx="914216" cy="412685"/>
            <a:chOff x="1" y="1"/>
            <a:chExt cx="1218955" cy="550246"/>
          </a:xfrm>
        </p:grpSpPr>
        <p:sp>
          <p:nvSpPr>
            <p:cNvPr id="64" name="Rounded Rectangle 11">
              <a:extLst>
                <a:ext uri="{FF2B5EF4-FFF2-40B4-BE49-F238E27FC236}">
                  <a16:creationId xmlns:a16="http://schemas.microsoft.com/office/drawing/2014/main" id="{6E0FC8DE-FA23-4399-9414-D22AF0D98F67}"/>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65" name="Graphic 7">
              <a:extLst>
                <a:ext uri="{FF2B5EF4-FFF2-40B4-BE49-F238E27FC236}">
                  <a16:creationId xmlns:a16="http://schemas.microsoft.com/office/drawing/2014/main" id="{BFDA355F-AECD-4EBA-BCDE-A3680B508D75}"/>
                </a:ext>
              </a:extLst>
            </p:cNvPr>
            <p:cNvGrpSpPr/>
            <p:nvPr/>
          </p:nvGrpSpPr>
          <p:grpSpPr>
            <a:xfrm>
              <a:off x="241838" y="195399"/>
              <a:ext cx="718493" cy="145203"/>
              <a:chOff x="4810125" y="3167062"/>
              <a:chExt cx="2573940" cy="520177"/>
            </a:xfrm>
            <a:solidFill>
              <a:schemeClr val="bg2"/>
            </a:solidFill>
          </p:grpSpPr>
          <p:sp>
            <p:nvSpPr>
              <p:cNvPr id="66" name="Freeform: Shape 65">
                <a:extLst>
                  <a:ext uri="{FF2B5EF4-FFF2-40B4-BE49-F238E27FC236}">
                    <a16:creationId xmlns:a16="http://schemas.microsoft.com/office/drawing/2014/main" id="{4519028D-105B-4610-A60E-4DB408B0AF9C}"/>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67" name="Freeform: Shape 66">
                <a:extLst>
                  <a:ext uri="{FF2B5EF4-FFF2-40B4-BE49-F238E27FC236}">
                    <a16:creationId xmlns:a16="http://schemas.microsoft.com/office/drawing/2014/main" id="{C0D56372-DF53-42A3-B468-EB8D02842D72}"/>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68" name="Freeform: Shape 67">
                <a:extLst>
                  <a:ext uri="{FF2B5EF4-FFF2-40B4-BE49-F238E27FC236}">
                    <a16:creationId xmlns:a16="http://schemas.microsoft.com/office/drawing/2014/main" id="{E42C3090-B910-4A00-BC9B-BC1D8209753E}"/>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69" name="Freeform: Shape 68">
                <a:extLst>
                  <a:ext uri="{FF2B5EF4-FFF2-40B4-BE49-F238E27FC236}">
                    <a16:creationId xmlns:a16="http://schemas.microsoft.com/office/drawing/2014/main" id="{65F8EC8A-9CE7-482C-BFDE-592ACFC40DEC}"/>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70" name="Freeform: Shape 69">
                <a:extLst>
                  <a:ext uri="{FF2B5EF4-FFF2-40B4-BE49-F238E27FC236}">
                    <a16:creationId xmlns:a16="http://schemas.microsoft.com/office/drawing/2014/main" id="{6F21DCA4-B6C8-4435-A8CD-CD64E95691DC}"/>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71" name="Freeform: Shape 70">
                <a:extLst>
                  <a:ext uri="{FF2B5EF4-FFF2-40B4-BE49-F238E27FC236}">
                    <a16:creationId xmlns:a16="http://schemas.microsoft.com/office/drawing/2014/main" id="{84067334-E761-4225-B080-7B3CAB6A5B3C}"/>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72" name="Rectangle: Rounded Corners 71">
            <a:extLst>
              <a:ext uri="{FF2B5EF4-FFF2-40B4-BE49-F238E27FC236}">
                <a16:creationId xmlns:a16="http://schemas.microsoft.com/office/drawing/2014/main" id="{29CF9E6C-7442-4547-BA3A-D1EF594AB3A3}"/>
              </a:ext>
            </a:extLst>
          </p:cNvPr>
          <p:cNvSpPr/>
          <p:nvPr/>
        </p:nvSpPr>
        <p:spPr>
          <a:xfrm rot="16200000" flipH="1">
            <a:off x="794319" y="177115"/>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28128021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3"/>
                                        </p:tgtEl>
                                        <p:attrNameLst>
                                          <p:attrName>style.visibility</p:attrName>
                                        </p:attrNameLst>
                                      </p:cBhvr>
                                      <p:to>
                                        <p:strVal val="visible"/>
                                      </p:to>
                                    </p:set>
                                    <p:animEffect transition="in" filter="wipe(left)">
                                      <p:cBhvr>
                                        <p:cTn id="7" dur="500"/>
                                        <p:tgtEl>
                                          <p:spTgt spid="63"/>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72"/>
                                        </p:tgtEl>
                                        <p:attrNameLst>
                                          <p:attrName>style.visibility</p:attrName>
                                        </p:attrNameLst>
                                      </p:cBhvr>
                                      <p:to>
                                        <p:strVal val="visible"/>
                                      </p:to>
                                    </p:set>
                                    <p:animEffect transition="in" filter="wipe(up)">
                                      <p:cBhvr>
                                        <p:cTn id="11" dur="500"/>
                                        <p:tgtEl>
                                          <p:spTgt spid="72"/>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2"/>
                                        </p:tgtEl>
                                        <p:attrNameLst>
                                          <p:attrName>style.visibility</p:attrName>
                                        </p:attrNameLst>
                                      </p:cBhvr>
                                      <p:to>
                                        <p:strVal val="visible"/>
                                      </p:to>
                                    </p:set>
                                    <p:animEffect transition="in" filter="wipe(left)">
                                      <p:cBhvr>
                                        <p:cTn id="15" dur="500"/>
                                        <p:tgtEl>
                                          <p:spTgt spid="22"/>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58"/>
                                        </p:tgtEl>
                                        <p:attrNameLst>
                                          <p:attrName>style.visibility</p:attrName>
                                        </p:attrNameLst>
                                      </p:cBhvr>
                                      <p:to>
                                        <p:strVal val="visible"/>
                                      </p:to>
                                    </p:set>
                                    <p:animEffect transition="in" filter="wipe(up)">
                                      <p:cBhvr>
                                        <p:cTn id="19" dur="500"/>
                                        <p:tgtEl>
                                          <p:spTgt spid="58"/>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32"/>
                                        </p:tgtEl>
                                        <p:attrNameLst>
                                          <p:attrName>style.visibility</p:attrName>
                                        </p:attrNameLst>
                                      </p:cBhvr>
                                      <p:to>
                                        <p:strVal val="visible"/>
                                      </p:to>
                                    </p:set>
                                    <p:animEffect transition="in" filter="wipe(left)">
                                      <p:cBhvr>
                                        <p:cTn id="23" dur="500"/>
                                        <p:tgtEl>
                                          <p:spTgt spid="32"/>
                                        </p:tgtEl>
                                      </p:cBhvr>
                                    </p:animEffect>
                                  </p:childTnLst>
                                </p:cTn>
                              </p:par>
                              <p:par>
                                <p:cTn id="24" presetID="22" presetClass="entr" presetSubtype="2" fill="hold" grpId="0" nodeType="withEffect">
                                  <p:stCondLst>
                                    <p:cond delay="0"/>
                                  </p:stCondLst>
                                  <p:childTnLst>
                                    <p:set>
                                      <p:cBhvr>
                                        <p:cTn id="25" dur="1" fill="hold">
                                          <p:stCondLst>
                                            <p:cond delay="0"/>
                                          </p:stCondLst>
                                        </p:cTn>
                                        <p:tgtEl>
                                          <p:spTgt spid="50"/>
                                        </p:tgtEl>
                                        <p:attrNameLst>
                                          <p:attrName>style.visibility</p:attrName>
                                        </p:attrNameLst>
                                      </p:cBhvr>
                                      <p:to>
                                        <p:strVal val="visible"/>
                                      </p:to>
                                    </p:set>
                                    <p:animEffect transition="in" filter="wipe(right)">
                                      <p:cBhvr>
                                        <p:cTn id="26" dur="500"/>
                                        <p:tgtEl>
                                          <p:spTgt spid="50"/>
                                        </p:tgtEl>
                                      </p:cBhvr>
                                    </p:animEffect>
                                  </p:childTnLst>
                                </p:cTn>
                              </p:par>
                            </p:childTnLst>
                          </p:cTn>
                        </p:par>
                        <p:par>
                          <p:cTn id="27" fill="hold">
                            <p:stCondLst>
                              <p:cond delay="2500"/>
                            </p:stCondLst>
                            <p:childTnLst>
                              <p:par>
                                <p:cTn id="28" presetID="22" presetClass="entr" presetSubtype="8" fill="hold" grpId="0" nodeType="afterEffect">
                                  <p:stCondLst>
                                    <p:cond delay="0"/>
                                  </p:stCondLst>
                                  <p:childTnLst>
                                    <p:set>
                                      <p:cBhvr>
                                        <p:cTn id="29" dur="1" fill="hold">
                                          <p:stCondLst>
                                            <p:cond delay="0"/>
                                          </p:stCondLst>
                                        </p:cTn>
                                        <p:tgtEl>
                                          <p:spTgt spid="33"/>
                                        </p:tgtEl>
                                        <p:attrNameLst>
                                          <p:attrName>style.visibility</p:attrName>
                                        </p:attrNameLst>
                                      </p:cBhvr>
                                      <p:to>
                                        <p:strVal val="visible"/>
                                      </p:to>
                                    </p:set>
                                    <p:animEffect transition="in" filter="wipe(left)">
                                      <p:cBhvr>
                                        <p:cTn id="30" dur="500"/>
                                        <p:tgtEl>
                                          <p:spTgt spid="33"/>
                                        </p:tgtEl>
                                      </p:cBhvr>
                                    </p:animEffect>
                                  </p:childTnLst>
                                </p:cTn>
                              </p:par>
                              <p:par>
                                <p:cTn id="31" presetID="22" presetClass="entr" presetSubtype="2" fill="hold" grpId="0" nodeType="withEffect">
                                  <p:stCondLst>
                                    <p:cond delay="0"/>
                                  </p:stCondLst>
                                  <p:childTnLst>
                                    <p:set>
                                      <p:cBhvr>
                                        <p:cTn id="32" dur="1" fill="hold">
                                          <p:stCondLst>
                                            <p:cond delay="0"/>
                                          </p:stCondLst>
                                        </p:cTn>
                                        <p:tgtEl>
                                          <p:spTgt spid="51"/>
                                        </p:tgtEl>
                                        <p:attrNameLst>
                                          <p:attrName>style.visibility</p:attrName>
                                        </p:attrNameLst>
                                      </p:cBhvr>
                                      <p:to>
                                        <p:strVal val="visible"/>
                                      </p:to>
                                    </p:set>
                                    <p:animEffect transition="in" filter="wipe(right)">
                                      <p:cBhvr>
                                        <p:cTn id="33" dur="500"/>
                                        <p:tgtEl>
                                          <p:spTgt spid="51"/>
                                        </p:tgtEl>
                                      </p:cBhvr>
                                    </p:animEffect>
                                  </p:childTnLst>
                                </p:cTn>
                              </p:par>
                            </p:childTnLst>
                          </p:cTn>
                        </p:par>
                        <p:par>
                          <p:cTn id="34" fill="hold">
                            <p:stCondLst>
                              <p:cond delay="3000"/>
                            </p:stCondLst>
                            <p:childTnLst>
                              <p:par>
                                <p:cTn id="35" presetID="53" presetClass="entr" presetSubtype="16" fill="hold" grpId="0" nodeType="afterEffect">
                                  <p:stCondLst>
                                    <p:cond delay="0"/>
                                  </p:stCondLst>
                                  <p:childTnLst>
                                    <p:set>
                                      <p:cBhvr>
                                        <p:cTn id="36" dur="1" fill="hold">
                                          <p:stCondLst>
                                            <p:cond delay="0"/>
                                          </p:stCondLst>
                                        </p:cTn>
                                        <p:tgtEl>
                                          <p:spTgt spid="12"/>
                                        </p:tgtEl>
                                        <p:attrNameLst>
                                          <p:attrName>style.visibility</p:attrName>
                                        </p:attrNameLst>
                                      </p:cBhvr>
                                      <p:to>
                                        <p:strVal val="visible"/>
                                      </p:to>
                                    </p:set>
                                    <p:anim calcmode="lin" valueType="num">
                                      <p:cBhvr>
                                        <p:cTn id="37" dur="500" fill="hold"/>
                                        <p:tgtEl>
                                          <p:spTgt spid="12"/>
                                        </p:tgtEl>
                                        <p:attrNameLst>
                                          <p:attrName>ppt_w</p:attrName>
                                        </p:attrNameLst>
                                      </p:cBhvr>
                                      <p:tavLst>
                                        <p:tav tm="0">
                                          <p:val>
                                            <p:fltVal val="0"/>
                                          </p:val>
                                        </p:tav>
                                        <p:tav tm="100000">
                                          <p:val>
                                            <p:strVal val="#ppt_w"/>
                                          </p:val>
                                        </p:tav>
                                      </p:tavLst>
                                    </p:anim>
                                    <p:anim calcmode="lin" valueType="num">
                                      <p:cBhvr>
                                        <p:cTn id="38" dur="500" fill="hold"/>
                                        <p:tgtEl>
                                          <p:spTgt spid="12"/>
                                        </p:tgtEl>
                                        <p:attrNameLst>
                                          <p:attrName>ppt_h</p:attrName>
                                        </p:attrNameLst>
                                      </p:cBhvr>
                                      <p:tavLst>
                                        <p:tav tm="0">
                                          <p:val>
                                            <p:fltVal val="0"/>
                                          </p:val>
                                        </p:tav>
                                        <p:tav tm="100000">
                                          <p:val>
                                            <p:strVal val="#ppt_h"/>
                                          </p:val>
                                        </p:tav>
                                      </p:tavLst>
                                    </p:anim>
                                    <p:animEffect transition="in" filter="fade">
                                      <p:cBhvr>
                                        <p:cTn id="39" dur="500"/>
                                        <p:tgtEl>
                                          <p:spTgt spid="12"/>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47"/>
                                        </p:tgtEl>
                                        <p:attrNameLst>
                                          <p:attrName>style.visibility</p:attrName>
                                        </p:attrNameLst>
                                      </p:cBhvr>
                                      <p:to>
                                        <p:strVal val="visible"/>
                                      </p:to>
                                    </p:set>
                                    <p:anim calcmode="lin" valueType="num">
                                      <p:cBhvr>
                                        <p:cTn id="42" dur="500" fill="hold"/>
                                        <p:tgtEl>
                                          <p:spTgt spid="47"/>
                                        </p:tgtEl>
                                        <p:attrNameLst>
                                          <p:attrName>ppt_w</p:attrName>
                                        </p:attrNameLst>
                                      </p:cBhvr>
                                      <p:tavLst>
                                        <p:tav tm="0">
                                          <p:val>
                                            <p:fltVal val="0"/>
                                          </p:val>
                                        </p:tav>
                                        <p:tav tm="100000">
                                          <p:val>
                                            <p:strVal val="#ppt_w"/>
                                          </p:val>
                                        </p:tav>
                                      </p:tavLst>
                                    </p:anim>
                                    <p:anim calcmode="lin" valueType="num">
                                      <p:cBhvr>
                                        <p:cTn id="43" dur="500" fill="hold"/>
                                        <p:tgtEl>
                                          <p:spTgt spid="47"/>
                                        </p:tgtEl>
                                        <p:attrNameLst>
                                          <p:attrName>ppt_h</p:attrName>
                                        </p:attrNameLst>
                                      </p:cBhvr>
                                      <p:tavLst>
                                        <p:tav tm="0">
                                          <p:val>
                                            <p:fltVal val="0"/>
                                          </p:val>
                                        </p:tav>
                                        <p:tav tm="100000">
                                          <p:val>
                                            <p:strVal val="#ppt_h"/>
                                          </p:val>
                                        </p:tav>
                                      </p:tavLst>
                                    </p:anim>
                                    <p:animEffect transition="in" filter="fade">
                                      <p:cBhvr>
                                        <p:cTn id="44" dur="500"/>
                                        <p:tgtEl>
                                          <p:spTgt spid="47"/>
                                        </p:tgtEl>
                                      </p:cBhvr>
                                    </p:animEffect>
                                  </p:childTnLst>
                                </p:cTn>
                              </p:par>
                            </p:childTnLst>
                          </p:cTn>
                        </p:par>
                        <p:par>
                          <p:cTn id="45" fill="hold">
                            <p:stCondLst>
                              <p:cond delay="3500"/>
                            </p:stCondLst>
                            <p:childTnLst>
                              <p:par>
                                <p:cTn id="46" presetID="53" presetClass="entr" presetSubtype="16" fill="hold" nodeType="afterEffect">
                                  <p:stCondLst>
                                    <p:cond delay="0"/>
                                  </p:stCondLst>
                                  <p:childTnLst>
                                    <p:set>
                                      <p:cBhvr>
                                        <p:cTn id="47" dur="1" fill="hold">
                                          <p:stCondLst>
                                            <p:cond delay="0"/>
                                          </p:stCondLst>
                                        </p:cTn>
                                        <p:tgtEl>
                                          <p:spTgt spid="30"/>
                                        </p:tgtEl>
                                        <p:attrNameLst>
                                          <p:attrName>style.visibility</p:attrName>
                                        </p:attrNameLst>
                                      </p:cBhvr>
                                      <p:to>
                                        <p:strVal val="visible"/>
                                      </p:to>
                                    </p:set>
                                    <p:anim calcmode="lin" valueType="num">
                                      <p:cBhvr>
                                        <p:cTn id="48" dur="500" fill="hold"/>
                                        <p:tgtEl>
                                          <p:spTgt spid="30"/>
                                        </p:tgtEl>
                                        <p:attrNameLst>
                                          <p:attrName>ppt_w</p:attrName>
                                        </p:attrNameLst>
                                      </p:cBhvr>
                                      <p:tavLst>
                                        <p:tav tm="0">
                                          <p:val>
                                            <p:fltVal val="0"/>
                                          </p:val>
                                        </p:tav>
                                        <p:tav tm="100000">
                                          <p:val>
                                            <p:strVal val="#ppt_w"/>
                                          </p:val>
                                        </p:tav>
                                      </p:tavLst>
                                    </p:anim>
                                    <p:anim calcmode="lin" valueType="num">
                                      <p:cBhvr>
                                        <p:cTn id="49" dur="500" fill="hold"/>
                                        <p:tgtEl>
                                          <p:spTgt spid="30"/>
                                        </p:tgtEl>
                                        <p:attrNameLst>
                                          <p:attrName>ppt_h</p:attrName>
                                        </p:attrNameLst>
                                      </p:cBhvr>
                                      <p:tavLst>
                                        <p:tav tm="0">
                                          <p:val>
                                            <p:fltVal val="0"/>
                                          </p:val>
                                        </p:tav>
                                        <p:tav tm="100000">
                                          <p:val>
                                            <p:strVal val="#ppt_h"/>
                                          </p:val>
                                        </p:tav>
                                      </p:tavLst>
                                    </p:anim>
                                    <p:animEffect transition="in" filter="fade">
                                      <p:cBhvr>
                                        <p:cTn id="50" dur="500"/>
                                        <p:tgtEl>
                                          <p:spTgt spid="30"/>
                                        </p:tgtEl>
                                      </p:cBhvr>
                                    </p:animEffect>
                                  </p:childTnLst>
                                </p:cTn>
                              </p:par>
                              <p:par>
                                <p:cTn id="51" presetID="53" presetClass="entr" presetSubtype="16" fill="hold" nodeType="withEffect">
                                  <p:stCondLst>
                                    <p:cond delay="0"/>
                                  </p:stCondLst>
                                  <p:childTnLst>
                                    <p:set>
                                      <p:cBhvr>
                                        <p:cTn id="52" dur="1" fill="hold">
                                          <p:stCondLst>
                                            <p:cond delay="0"/>
                                          </p:stCondLst>
                                        </p:cTn>
                                        <p:tgtEl>
                                          <p:spTgt spid="35"/>
                                        </p:tgtEl>
                                        <p:attrNameLst>
                                          <p:attrName>style.visibility</p:attrName>
                                        </p:attrNameLst>
                                      </p:cBhvr>
                                      <p:to>
                                        <p:strVal val="visible"/>
                                      </p:to>
                                    </p:set>
                                    <p:anim calcmode="lin" valueType="num">
                                      <p:cBhvr>
                                        <p:cTn id="53" dur="500" fill="hold"/>
                                        <p:tgtEl>
                                          <p:spTgt spid="35"/>
                                        </p:tgtEl>
                                        <p:attrNameLst>
                                          <p:attrName>ppt_w</p:attrName>
                                        </p:attrNameLst>
                                      </p:cBhvr>
                                      <p:tavLst>
                                        <p:tav tm="0">
                                          <p:val>
                                            <p:fltVal val="0"/>
                                          </p:val>
                                        </p:tav>
                                        <p:tav tm="100000">
                                          <p:val>
                                            <p:strVal val="#ppt_w"/>
                                          </p:val>
                                        </p:tav>
                                      </p:tavLst>
                                    </p:anim>
                                    <p:anim calcmode="lin" valueType="num">
                                      <p:cBhvr>
                                        <p:cTn id="54" dur="500" fill="hold"/>
                                        <p:tgtEl>
                                          <p:spTgt spid="35"/>
                                        </p:tgtEl>
                                        <p:attrNameLst>
                                          <p:attrName>ppt_h</p:attrName>
                                        </p:attrNameLst>
                                      </p:cBhvr>
                                      <p:tavLst>
                                        <p:tav tm="0">
                                          <p:val>
                                            <p:fltVal val="0"/>
                                          </p:val>
                                        </p:tav>
                                        <p:tav tm="100000">
                                          <p:val>
                                            <p:strVal val="#ppt_h"/>
                                          </p:val>
                                        </p:tav>
                                      </p:tavLst>
                                    </p:anim>
                                    <p:animEffect transition="in" filter="fade">
                                      <p:cBhvr>
                                        <p:cTn id="55" dur="500"/>
                                        <p:tgtEl>
                                          <p:spTgt spid="35"/>
                                        </p:tgtEl>
                                      </p:cBhvr>
                                    </p:animEffect>
                                  </p:childTnLst>
                                </p:cTn>
                              </p:par>
                            </p:childTnLst>
                          </p:cTn>
                        </p:par>
                        <p:par>
                          <p:cTn id="56" fill="hold">
                            <p:stCondLst>
                              <p:cond delay="4000"/>
                            </p:stCondLst>
                            <p:childTnLst>
                              <p:par>
                                <p:cTn id="57" presetID="22" presetClass="entr" presetSubtype="1" fill="hold" nodeType="afterEffect">
                                  <p:stCondLst>
                                    <p:cond delay="0"/>
                                  </p:stCondLst>
                                  <p:childTnLst>
                                    <p:set>
                                      <p:cBhvr>
                                        <p:cTn id="58" dur="1" fill="hold">
                                          <p:stCondLst>
                                            <p:cond delay="0"/>
                                          </p:stCondLst>
                                        </p:cTn>
                                        <p:tgtEl>
                                          <p:spTgt spid="11"/>
                                        </p:tgtEl>
                                        <p:attrNameLst>
                                          <p:attrName>style.visibility</p:attrName>
                                        </p:attrNameLst>
                                      </p:cBhvr>
                                      <p:to>
                                        <p:strVal val="visible"/>
                                      </p:to>
                                    </p:set>
                                    <p:animEffect transition="in" filter="wipe(up)">
                                      <p:cBhvr>
                                        <p:cTn id="59" dur="500"/>
                                        <p:tgtEl>
                                          <p:spTgt spid="11"/>
                                        </p:tgtEl>
                                      </p:cBhvr>
                                    </p:animEffect>
                                  </p:childTnLst>
                                </p:cTn>
                              </p:par>
                            </p:childTnLst>
                          </p:cTn>
                        </p:par>
                        <p:par>
                          <p:cTn id="60" fill="hold">
                            <p:stCondLst>
                              <p:cond delay="4500"/>
                            </p:stCondLst>
                            <p:childTnLst>
                              <p:par>
                                <p:cTn id="61" presetID="22" presetClass="entr" presetSubtype="8" fill="hold" nodeType="afterEffect">
                                  <p:stCondLst>
                                    <p:cond delay="0"/>
                                  </p:stCondLst>
                                  <p:childTnLst>
                                    <p:set>
                                      <p:cBhvr>
                                        <p:cTn id="62" dur="1" fill="hold">
                                          <p:stCondLst>
                                            <p:cond delay="0"/>
                                          </p:stCondLst>
                                        </p:cTn>
                                        <p:tgtEl>
                                          <p:spTgt spid="25"/>
                                        </p:tgtEl>
                                        <p:attrNameLst>
                                          <p:attrName>style.visibility</p:attrName>
                                        </p:attrNameLst>
                                      </p:cBhvr>
                                      <p:to>
                                        <p:strVal val="visible"/>
                                      </p:to>
                                    </p:set>
                                    <p:animEffect transition="in" filter="wipe(left)">
                                      <p:cBhvr>
                                        <p:cTn id="63" dur="500"/>
                                        <p:tgtEl>
                                          <p:spTgt spid="25"/>
                                        </p:tgtEl>
                                      </p:cBhvr>
                                    </p:animEffect>
                                  </p:childTnLst>
                                </p:cTn>
                              </p:par>
                              <p:par>
                                <p:cTn id="64" presetID="22" presetClass="entr" presetSubtype="2" fill="hold" nodeType="withEffect">
                                  <p:stCondLst>
                                    <p:cond delay="0"/>
                                  </p:stCondLst>
                                  <p:childTnLst>
                                    <p:set>
                                      <p:cBhvr>
                                        <p:cTn id="65" dur="1" fill="hold">
                                          <p:stCondLst>
                                            <p:cond delay="0"/>
                                          </p:stCondLst>
                                        </p:cTn>
                                        <p:tgtEl>
                                          <p:spTgt spid="45"/>
                                        </p:tgtEl>
                                        <p:attrNameLst>
                                          <p:attrName>style.visibility</p:attrName>
                                        </p:attrNameLst>
                                      </p:cBhvr>
                                      <p:to>
                                        <p:strVal val="visible"/>
                                      </p:to>
                                    </p:set>
                                    <p:animEffect transition="in" filter="wipe(right)">
                                      <p:cBhvr>
                                        <p:cTn id="66" dur="500"/>
                                        <p:tgtEl>
                                          <p:spTgt spid="45"/>
                                        </p:tgtEl>
                                      </p:cBhvr>
                                    </p:animEffect>
                                  </p:childTnLst>
                                </p:cTn>
                              </p:par>
                            </p:childTnLst>
                          </p:cTn>
                        </p:par>
                        <p:par>
                          <p:cTn id="67" fill="hold">
                            <p:stCondLst>
                              <p:cond delay="5000"/>
                            </p:stCondLst>
                            <p:childTnLst>
                              <p:par>
                                <p:cTn id="68" presetID="53" presetClass="entr" presetSubtype="16" fill="hold" grpId="0" nodeType="afterEffect">
                                  <p:stCondLst>
                                    <p:cond delay="0"/>
                                  </p:stCondLst>
                                  <p:childTnLst>
                                    <p:set>
                                      <p:cBhvr>
                                        <p:cTn id="69" dur="1" fill="hold">
                                          <p:stCondLst>
                                            <p:cond delay="0"/>
                                          </p:stCondLst>
                                        </p:cTn>
                                        <p:tgtEl>
                                          <p:spTgt spid="26"/>
                                        </p:tgtEl>
                                        <p:attrNameLst>
                                          <p:attrName>style.visibility</p:attrName>
                                        </p:attrNameLst>
                                      </p:cBhvr>
                                      <p:to>
                                        <p:strVal val="visible"/>
                                      </p:to>
                                    </p:set>
                                    <p:anim calcmode="lin" valueType="num">
                                      <p:cBhvr>
                                        <p:cTn id="70" dur="500" fill="hold"/>
                                        <p:tgtEl>
                                          <p:spTgt spid="26"/>
                                        </p:tgtEl>
                                        <p:attrNameLst>
                                          <p:attrName>ppt_w</p:attrName>
                                        </p:attrNameLst>
                                      </p:cBhvr>
                                      <p:tavLst>
                                        <p:tav tm="0">
                                          <p:val>
                                            <p:fltVal val="0"/>
                                          </p:val>
                                        </p:tav>
                                        <p:tav tm="100000">
                                          <p:val>
                                            <p:strVal val="#ppt_w"/>
                                          </p:val>
                                        </p:tav>
                                      </p:tavLst>
                                    </p:anim>
                                    <p:anim calcmode="lin" valueType="num">
                                      <p:cBhvr>
                                        <p:cTn id="71" dur="500" fill="hold"/>
                                        <p:tgtEl>
                                          <p:spTgt spid="26"/>
                                        </p:tgtEl>
                                        <p:attrNameLst>
                                          <p:attrName>ppt_h</p:attrName>
                                        </p:attrNameLst>
                                      </p:cBhvr>
                                      <p:tavLst>
                                        <p:tav tm="0">
                                          <p:val>
                                            <p:fltVal val="0"/>
                                          </p:val>
                                        </p:tav>
                                        <p:tav tm="100000">
                                          <p:val>
                                            <p:strVal val="#ppt_h"/>
                                          </p:val>
                                        </p:tav>
                                      </p:tavLst>
                                    </p:anim>
                                    <p:animEffect transition="in" filter="fade">
                                      <p:cBhvr>
                                        <p:cTn id="72" dur="500"/>
                                        <p:tgtEl>
                                          <p:spTgt spid="26"/>
                                        </p:tgtEl>
                                      </p:cBhvr>
                                    </p:animEffect>
                                  </p:childTnLst>
                                </p:cTn>
                              </p:par>
                              <p:par>
                                <p:cTn id="73" presetID="53" presetClass="entr" presetSubtype="16" fill="hold" grpId="0" nodeType="withEffect">
                                  <p:stCondLst>
                                    <p:cond delay="0"/>
                                  </p:stCondLst>
                                  <p:childTnLst>
                                    <p:set>
                                      <p:cBhvr>
                                        <p:cTn id="74" dur="1" fill="hold">
                                          <p:stCondLst>
                                            <p:cond delay="0"/>
                                          </p:stCondLst>
                                        </p:cTn>
                                        <p:tgtEl>
                                          <p:spTgt spid="46"/>
                                        </p:tgtEl>
                                        <p:attrNameLst>
                                          <p:attrName>style.visibility</p:attrName>
                                        </p:attrNameLst>
                                      </p:cBhvr>
                                      <p:to>
                                        <p:strVal val="visible"/>
                                      </p:to>
                                    </p:set>
                                    <p:anim calcmode="lin" valueType="num">
                                      <p:cBhvr>
                                        <p:cTn id="75" dur="500" fill="hold"/>
                                        <p:tgtEl>
                                          <p:spTgt spid="46"/>
                                        </p:tgtEl>
                                        <p:attrNameLst>
                                          <p:attrName>ppt_w</p:attrName>
                                        </p:attrNameLst>
                                      </p:cBhvr>
                                      <p:tavLst>
                                        <p:tav tm="0">
                                          <p:val>
                                            <p:fltVal val="0"/>
                                          </p:val>
                                        </p:tav>
                                        <p:tav tm="100000">
                                          <p:val>
                                            <p:strVal val="#ppt_w"/>
                                          </p:val>
                                        </p:tav>
                                      </p:tavLst>
                                    </p:anim>
                                    <p:anim calcmode="lin" valueType="num">
                                      <p:cBhvr>
                                        <p:cTn id="76" dur="500" fill="hold"/>
                                        <p:tgtEl>
                                          <p:spTgt spid="46"/>
                                        </p:tgtEl>
                                        <p:attrNameLst>
                                          <p:attrName>ppt_h</p:attrName>
                                        </p:attrNameLst>
                                      </p:cBhvr>
                                      <p:tavLst>
                                        <p:tav tm="0">
                                          <p:val>
                                            <p:fltVal val="0"/>
                                          </p:val>
                                        </p:tav>
                                        <p:tav tm="100000">
                                          <p:val>
                                            <p:strVal val="#ppt_h"/>
                                          </p:val>
                                        </p:tav>
                                      </p:tavLst>
                                    </p:anim>
                                    <p:animEffect transition="in" filter="fade">
                                      <p:cBhvr>
                                        <p:cTn id="77" dur="500"/>
                                        <p:tgtEl>
                                          <p:spTgt spid="46"/>
                                        </p:tgtEl>
                                      </p:cBhvr>
                                    </p:animEffect>
                                  </p:childTnLst>
                                </p:cTn>
                              </p:par>
                            </p:childTnLst>
                          </p:cTn>
                        </p:par>
                        <p:par>
                          <p:cTn id="78" fill="hold">
                            <p:stCondLst>
                              <p:cond delay="5500"/>
                            </p:stCondLst>
                            <p:childTnLst>
                              <p:par>
                                <p:cTn id="79" presetID="22" presetClass="entr" presetSubtype="8" fill="hold" grpId="0" nodeType="afterEffect">
                                  <p:stCondLst>
                                    <p:cond delay="0"/>
                                  </p:stCondLst>
                                  <p:childTnLst>
                                    <p:set>
                                      <p:cBhvr>
                                        <p:cTn id="80" dur="1" fill="hold">
                                          <p:stCondLst>
                                            <p:cond delay="0"/>
                                          </p:stCondLst>
                                        </p:cTn>
                                        <p:tgtEl>
                                          <p:spTgt spid="21"/>
                                        </p:tgtEl>
                                        <p:attrNameLst>
                                          <p:attrName>style.visibility</p:attrName>
                                        </p:attrNameLst>
                                      </p:cBhvr>
                                      <p:to>
                                        <p:strVal val="visible"/>
                                      </p:to>
                                    </p:set>
                                    <p:animEffect transition="in" filter="wipe(left)">
                                      <p:cBhvr>
                                        <p:cTn id="81" dur="500"/>
                                        <p:tgtEl>
                                          <p:spTgt spid="21"/>
                                        </p:tgtEl>
                                      </p:cBhvr>
                                    </p:animEffect>
                                  </p:childTnLst>
                                </p:cTn>
                              </p:par>
                              <p:par>
                                <p:cTn id="82" presetID="22" presetClass="entr" presetSubtype="2" fill="hold" grpId="0" nodeType="withEffect">
                                  <p:stCondLst>
                                    <p:cond delay="0"/>
                                  </p:stCondLst>
                                  <p:childTnLst>
                                    <p:set>
                                      <p:cBhvr>
                                        <p:cTn id="83" dur="1" fill="hold">
                                          <p:stCondLst>
                                            <p:cond delay="0"/>
                                          </p:stCondLst>
                                        </p:cTn>
                                        <p:tgtEl>
                                          <p:spTgt spid="49"/>
                                        </p:tgtEl>
                                        <p:attrNameLst>
                                          <p:attrName>style.visibility</p:attrName>
                                        </p:attrNameLst>
                                      </p:cBhvr>
                                      <p:to>
                                        <p:strVal val="visible"/>
                                      </p:to>
                                    </p:set>
                                    <p:animEffect transition="in" filter="wipe(right)">
                                      <p:cBhvr>
                                        <p:cTn id="84" dur="500"/>
                                        <p:tgtEl>
                                          <p:spTgt spid="49"/>
                                        </p:tgtEl>
                                      </p:cBhvr>
                                    </p:animEffect>
                                  </p:childTnLst>
                                </p:cTn>
                              </p:par>
                            </p:childTnLst>
                          </p:cTn>
                        </p:par>
                        <p:par>
                          <p:cTn id="85" fill="hold">
                            <p:stCondLst>
                              <p:cond delay="6000"/>
                            </p:stCondLst>
                            <p:childTnLst>
                              <p:par>
                                <p:cTn id="86" presetID="22" presetClass="entr" presetSubtype="8" fill="hold" grpId="0" nodeType="afterEffect">
                                  <p:stCondLst>
                                    <p:cond delay="0"/>
                                  </p:stCondLst>
                                  <p:childTnLst>
                                    <p:set>
                                      <p:cBhvr>
                                        <p:cTn id="87" dur="1" fill="hold">
                                          <p:stCondLst>
                                            <p:cond delay="0"/>
                                          </p:stCondLst>
                                        </p:cTn>
                                        <p:tgtEl>
                                          <p:spTgt spid="20"/>
                                        </p:tgtEl>
                                        <p:attrNameLst>
                                          <p:attrName>style.visibility</p:attrName>
                                        </p:attrNameLst>
                                      </p:cBhvr>
                                      <p:to>
                                        <p:strVal val="visible"/>
                                      </p:to>
                                    </p:set>
                                    <p:animEffect transition="in" filter="wipe(left)">
                                      <p:cBhvr>
                                        <p:cTn id="88" dur="500"/>
                                        <p:tgtEl>
                                          <p:spTgt spid="20"/>
                                        </p:tgtEl>
                                      </p:cBhvr>
                                    </p:animEffect>
                                  </p:childTnLst>
                                </p:cTn>
                              </p:par>
                              <p:par>
                                <p:cTn id="89" presetID="22" presetClass="entr" presetSubtype="2" fill="hold" grpId="0" nodeType="withEffect">
                                  <p:stCondLst>
                                    <p:cond delay="0"/>
                                  </p:stCondLst>
                                  <p:childTnLst>
                                    <p:set>
                                      <p:cBhvr>
                                        <p:cTn id="90" dur="1" fill="hold">
                                          <p:stCondLst>
                                            <p:cond delay="0"/>
                                          </p:stCondLst>
                                        </p:cTn>
                                        <p:tgtEl>
                                          <p:spTgt spid="48"/>
                                        </p:tgtEl>
                                        <p:attrNameLst>
                                          <p:attrName>style.visibility</p:attrName>
                                        </p:attrNameLst>
                                      </p:cBhvr>
                                      <p:to>
                                        <p:strVal val="visible"/>
                                      </p:to>
                                    </p:set>
                                    <p:animEffect transition="in" filter="wipe(right)">
                                      <p:cBhvr>
                                        <p:cTn id="91" dur="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0" grpId="0"/>
      <p:bldP spid="21" grpId="0"/>
      <p:bldP spid="32" grpId="0" animBg="1"/>
      <p:bldP spid="33" grpId="0"/>
      <p:bldP spid="46" grpId="0" animBg="1"/>
      <p:bldP spid="48" grpId="0"/>
      <p:bldP spid="49" grpId="0"/>
      <p:bldP spid="50" grpId="0" animBg="1"/>
      <p:bldP spid="51" grpId="0"/>
      <p:bldP spid="58" grpId="0"/>
      <p:bldP spid="26" grpId="0" animBg="1"/>
      <p:bldP spid="12" grpId="0" animBg="1"/>
      <p:bldP spid="47" grpId="0" animBg="1"/>
      <p:bldP spid="72"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1" name="Straight Connector 10">
            <a:extLst>
              <a:ext uri="{FF2B5EF4-FFF2-40B4-BE49-F238E27FC236}">
                <a16:creationId xmlns:a16="http://schemas.microsoft.com/office/drawing/2014/main" id="{A1EA573A-1936-4323-863A-475D62A703A0}"/>
              </a:ext>
            </a:extLst>
          </p:cNvPr>
          <p:cNvCxnSpPr>
            <a:cxnSpLocks/>
          </p:cNvCxnSpPr>
          <p:nvPr/>
        </p:nvCxnSpPr>
        <p:spPr>
          <a:xfrm>
            <a:off x="4572000" y="0"/>
            <a:ext cx="0" cy="5017735"/>
          </a:xfrm>
          <a:prstGeom prst="line">
            <a:avLst/>
          </a:prstGeom>
          <a:ln w="12700">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pic>
        <p:nvPicPr>
          <p:cNvPr id="67" name="PpHolder2">
            <a:extLst>
              <a:ext uri="{FF2B5EF4-FFF2-40B4-BE49-F238E27FC236}">
                <a16:creationId xmlns:a16="http://schemas.microsoft.com/office/drawing/2014/main" id="{A699A6D9-9EE4-4EC4-9AFD-1F2B57C9849B}"/>
              </a:ext>
            </a:extLst>
          </p:cNvPr>
          <p:cNvPicPr>
            <a:picLocks/>
          </p:cNvPicPr>
          <p:nvPr/>
        </p:nvPicPr>
        <p:blipFill>
          <a:blip r:embed="rId2"/>
          <a:srcRect t="20074" r="65000" b="59926"/>
          <a:stretch>
            <a:fillRect/>
          </a:stretch>
        </p:blipFill>
        <p:spPr>
          <a:xfrm>
            <a:off x="1" y="1376651"/>
            <a:ext cx="3200402" cy="1371600"/>
          </a:xfrm>
          <a:custGeom>
            <a:avLst/>
            <a:gdLst>
              <a:gd name="connsiteX0" fmla="*/ 0 w 3200402"/>
              <a:gd name="connsiteY0" fmla="*/ 0 h 1371600"/>
              <a:gd name="connsiteX1" fmla="*/ 3098807 w 3200402"/>
              <a:gd name="connsiteY1" fmla="*/ 0 h 1371600"/>
              <a:gd name="connsiteX2" fmla="*/ 3200402 w 3200402"/>
              <a:gd name="connsiteY2" fmla="*/ 101594 h 1371600"/>
              <a:gd name="connsiteX3" fmla="*/ 3200402 w 3200402"/>
              <a:gd name="connsiteY3" fmla="*/ 1270006 h 1371600"/>
              <a:gd name="connsiteX4" fmla="*/ 3098807 w 3200402"/>
              <a:gd name="connsiteY4" fmla="*/ 1371600 h 1371600"/>
              <a:gd name="connsiteX5" fmla="*/ 0 w 3200402"/>
              <a:gd name="connsiteY5" fmla="*/ 1371600 h 1371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00402" h="1371600">
                <a:moveTo>
                  <a:pt x="0" y="0"/>
                </a:moveTo>
                <a:lnTo>
                  <a:pt x="3098807" y="0"/>
                </a:lnTo>
                <a:cubicBezTo>
                  <a:pt x="3154918" y="0"/>
                  <a:pt x="3200402" y="45485"/>
                  <a:pt x="3200402" y="101594"/>
                </a:cubicBezTo>
                <a:lnTo>
                  <a:pt x="3200402" y="1270006"/>
                </a:lnTo>
                <a:cubicBezTo>
                  <a:pt x="3200402" y="1326116"/>
                  <a:pt x="3154918" y="1371600"/>
                  <a:pt x="3098807" y="1371600"/>
                </a:cubicBezTo>
                <a:lnTo>
                  <a:pt x="0" y="1371600"/>
                </a:lnTo>
                <a:close/>
              </a:path>
            </a:pathLst>
          </a:custGeom>
        </p:spPr>
      </p:pic>
      <p:cxnSp>
        <p:nvCxnSpPr>
          <p:cNvPr id="13" name="Straight Connector 12">
            <a:extLst>
              <a:ext uri="{FF2B5EF4-FFF2-40B4-BE49-F238E27FC236}">
                <a16:creationId xmlns:a16="http://schemas.microsoft.com/office/drawing/2014/main" id="{F52725BC-0251-45D6-91B1-C5533F090877}"/>
              </a:ext>
            </a:extLst>
          </p:cNvPr>
          <p:cNvCxnSpPr>
            <a:cxnSpLocks/>
          </p:cNvCxnSpPr>
          <p:nvPr/>
        </p:nvCxnSpPr>
        <p:spPr>
          <a:xfrm>
            <a:off x="4888358" y="2062451"/>
            <a:ext cx="697916" cy="0"/>
          </a:xfrm>
          <a:prstGeom prst="line">
            <a:avLst/>
          </a:prstGeom>
          <a:ln w="12700">
            <a:solidFill>
              <a:schemeClr val="bg2">
                <a:lumMod val="85000"/>
              </a:schemeClr>
            </a:solidFill>
            <a:prstDash val="solid"/>
          </a:ln>
        </p:spPr>
        <p:style>
          <a:lnRef idx="1">
            <a:schemeClr val="accent1"/>
          </a:lnRef>
          <a:fillRef idx="0">
            <a:schemeClr val="accent1"/>
          </a:fillRef>
          <a:effectRef idx="0">
            <a:schemeClr val="accent1"/>
          </a:effectRef>
          <a:fontRef idx="minor">
            <a:schemeClr val="tx1"/>
          </a:fontRef>
        </p:style>
      </p:cxnSp>
      <p:sp>
        <p:nvSpPr>
          <p:cNvPr id="14" name="Oval 13">
            <a:extLst>
              <a:ext uri="{FF2B5EF4-FFF2-40B4-BE49-F238E27FC236}">
                <a16:creationId xmlns:a16="http://schemas.microsoft.com/office/drawing/2014/main" id="{69409CDC-0592-4203-B291-FF6291CCF48D}"/>
              </a:ext>
            </a:extLst>
          </p:cNvPr>
          <p:cNvSpPr/>
          <p:nvPr/>
        </p:nvSpPr>
        <p:spPr>
          <a:xfrm flipH="1">
            <a:off x="5488305" y="2010659"/>
            <a:ext cx="103584" cy="10358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6" name="TextBox 15">
            <a:extLst>
              <a:ext uri="{FF2B5EF4-FFF2-40B4-BE49-F238E27FC236}">
                <a16:creationId xmlns:a16="http://schemas.microsoft.com/office/drawing/2014/main" id="{3B9D2966-7DA0-4066-9832-5E63D822C174}"/>
              </a:ext>
            </a:extLst>
          </p:cNvPr>
          <p:cNvSpPr txBox="1"/>
          <p:nvPr/>
        </p:nvSpPr>
        <p:spPr>
          <a:xfrm>
            <a:off x="5872246" y="1948207"/>
            <a:ext cx="2881137" cy="485646"/>
          </a:xfrm>
          <a:prstGeom prst="rect">
            <a:avLst/>
          </a:prstGeom>
          <a:noFill/>
        </p:spPr>
        <p:txBody>
          <a:bodyPr wrap="square" rtlCol="0" anchor="t">
            <a:spAutoFit/>
          </a:bodyPr>
          <a:lstStyle/>
          <a:p>
            <a:pPr>
              <a:lnSpc>
                <a:spcPct val="150000"/>
              </a:lnSpc>
            </a:pPr>
            <a:r>
              <a:rPr lang="en-US" sz="900" dirty="0"/>
              <a:t>A wonderful serenity has taken possession of my entire soul, like these sweet mornings</a:t>
            </a:r>
          </a:p>
        </p:txBody>
      </p:sp>
      <p:sp>
        <p:nvSpPr>
          <p:cNvPr id="17" name="TextBox 16">
            <a:extLst>
              <a:ext uri="{FF2B5EF4-FFF2-40B4-BE49-F238E27FC236}">
                <a16:creationId xmlns:a16="http://schemas.microsoft.com/office/drawing/2014/main" id="{3CB9B355-5D32-4027-8B56-478AEF35BBF0}"/>
              </a:ext>
            </a:extLst>
          </p:cNvPr>
          <p:cNvSpPr txBox="1"/>
          <p:nvPr/>
        </p:nvSpPr>
        <p:spPr>
          <a:xfrm>
            <a:off x="5872247" y="1702528"/>
            <a:ext cx="1430395" cy="323165"/>
          </a:xfrm>
          <a:prstGeom prst="rect">
            <a:avLst/>
          </a:prstGeom>
          <a:noFill/>
        </p:spPr>
        <p:txBody>
          <a:bodyPr wrap="square" rtlCol="0" anchor="ctr">
            <a:spAutoFit/>
          </a:bodyPr>
          <a:lstStyle/>
          <a:p>
            <a:r>
              <a:rPr lang="en-US" sz="1500" b="1" dirty="0">
                <a:solidFill>
                  <a:schemeClr val="accent1"/>
                </a:solidFill>
                <a:latin typeface="+mj-lt"/>
              </a:rPr>
              <a:t>Description</a:t>
            </a:r>
            <a:endParaRPr lang="en-ID" sz="1500" b="1" dirty="0">
              <a:solidFill>
                <a:schemeClr val="accent1"/>
              </a:solidFill>
              <a:latin typeface="+mj-lt"/>
            </a:endParaRPr>
          </a:p>
        </p:txBody>
      </p:sp>
      <p:sp>
        <p:nvSpPr>
          <p:cNvPr id="18" name="Rectangle: Rounded Corners 17">
            <a:extLst>
              <a:ext uri="{FF2B5EF4-FFF2-40B4-BE49-F238E27FC236}">
                <a16:creationId xmlns:a16="http://schemas.microsoft.com/office/drawing/2014/main" id="{90290709-0DC8-46A9-AA3E-B69DA019F804}"/>
              </a:ext>
            </a:extLst>
          </p:cNvPr>
          <p:cNvSpPr/>
          <p:nvPr/>
        </p:nvSpPr>
        <p:spPr>
          <a:xfrm>
            <a:off x="2743201" y="1833851"/>
            <a:ext cx="915299" cy="45720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9" name="TextBox 18">
            <a:extLst>
              <a:ext uri="{FF2B5EF4-FFF2-40B4-BE49-F238E27FC236}">
                <a16:creationId xmlns:a16="http://schemas.microsoft.com/office/drawing/2014/main" id="{EB2EA77F-DE71-4315-B45D-A8F2DF529E1F}"/>
              </a:ext>
            </a:extLst>
          </p:cNvPr>
          <p:cNvSpPr txBox="1"/>
          <p:nvPr/>
        </p:nvSpPr>
        <p:spPr>
          <a:xfrm>
            <a:off x="2863331" y="1923952"/>
            <a:ext cx="675036" cy="276999"/>
          </a:xfrm>
          <a:prstGeom prst="rect">
            <a:avLst/>
          </a:prstGeom>
          <a:noFill/>
        </p:spPr>
        <p:txBody>
          <a:bodyPr wrap="square" rtlCol="0" anchor="ctr">
            <a:spAutoFit/>
          </a:bodyPr>
          <a:lstStyle/>
          <a:p>
            <a:pPr algn="ctr"/>
            <a:r>
              <a:rPr lang="en-US" sz="1200" b="1" dirty="0">
                <a:solidFill>
                  <a:schemeClr val="bg2"/>
                </a:solidFill>
                <a:latin typeface="+mj-lt"/>
              </a:rPr>
              <a:t>2022</a:t>
            </a:r>
          </a:p>
        </p:txBody>
      </p:sp>
      <p:pic>
        <p:nvPicPr>
          <p:cNvPr id="66" name="PpHolder9">
            <a:extLst>
              <a:ext uri="{FF2B5EF4-FFF2-40B4-BE49-F238E27FC236}">
                <a16:creationId xmlns:a16="http://schemas.microsoft.com/office/drawing/2014/main" id="{42786FC6-FDF6-4B69-9312-BAE34D65FA74}"/>
              </a:ext>
            </a:extLst>
          </p:cNvPr>
          <p:cNvPicPr>
            <a:picLocks/>
          </p:cNvPicPr>
          <p:nvPr/>
        </p:nvPicPr>
        <p:blipFill>
          <a:blip r:embed="rId2"/>
          <a:srcRect l="65000" t="43484" b="36516"/>
          <a:stretch>
            <a:fillRect/>
          </a:stretch>
        </p:blipFill>
        <p:spPr>
          <a:xfrm>
            <a:off x="5943600" y="2982151"/>
            <a:ext cx="3200400" cy="1371600"/>
          </a:xfrm>
          <a:custGeom>
            <a:avLst/>
            <a:gdLst>
              <a:gd name="connsiteX0" fmla="*/ 101594 w 3200400"/>
              <a:gd name="connsiteY0" fmla="*/ 0 h 1371600"/>
              <a:gd name="connsiteX1" fmla="*/ 3200400 w 3200400"/>
              <a:gd name="connsiteY1" fmla="*/ 0 h 1371600"/>
              <a:gd name="connsiteX2" fmla="*/ 3200400 w 3200400"/>
              <a:gd name="connsiteY2" fmla="*/ 1371600 h 1371600"/>
              <a:gd name="connsiteX3" fmla="*/ 101594 w 3200400"/>
              <a:gd name="connsiteY3" fmla="*/ 1371600 h 1371600"/>
              <a:gd name="connsiteX4" fmla="*/ 0 w 3200400"/>
              <a:gd name="connsiteY4" fmla="*/ 1270006 h 1371600"/>
              <a:gd name="connsiteX5" fmla="*/ 0 w 3200400"/>
              <a:gd name="connsiteY5" fmla="*/ 101594 h 1371600"/>
              <a:gd name="connsiteX6" fmla="*/ 101594 w 3200400"/>
              <a:gd name="connsiteY6" fmla="*/ 0 h 1371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00400" h="1371600">
                <a:moveTo>
                  <a:pt x="101594" y="0"/>
                </a:moveTo>
                <a:lnTo>
                  <a:pt x="3200400" y="0"/>
                </a:lnTo>
                <a:lnTo>
                  <a:pt x="3200400" y="1371600"/>
                </a:lnTo>
                <a:lnTo>
                  <a:pt x="101594" y="1371600"/>
                </a:lnTo>
                <a:cubicBezTo>
                  <a:pt x="45485" y="1371600"/>
                  <a:pt x="0" y="1326115"/>
                  <a:pt x="0" y="1270006"/>
                </a:cubicBezTo>
                <a:lnTo>
                  <a:pt x="0" y="101594"/>
                </a:lnTo>
                <a:cubicBezTo>
                  <a:pt x="0" y="45486"/>
                  <a:pt x="45485" y="0"/>
                  <a:pt x="101594" y="0"/>
                </a:cubicBezTo>
                <a:close/>
              </a:path>
            </a:pathLst>
          </a:custGeom>
        </p:spPr>
      </p:pic>
      <p:cxnSp>
        <p:nvCxnSpPr>
          <p:cNvPr id="21" name="Straight Connector 20">
            <a:extLst>
              <a:ext uri="{FF2B5EF4-FFF2-40B4-BE49-F238E27FC236}">
                <a16:creationId xmlns:a16="http://schemas.microsoft.com/office/drawing/2014/main" id="{D52BE0AC-0C76-4E81-9968-D01EA66BE796}"/>
              </a:ext>
            </a:extLst>
          </p:cNvPr>
          <p:cNvCxnSpPr>
            <a:cxnSpLocks/>
          </p:cNvCxnSpPr>
          <p:nvPr/>
        </p:nvCxnSpPr>
        <p:spPr>
          <a:xfrm flipH="1">
            <a:off x="3557727" y="3667951"/>
            <a:ext cx="697916" cy="0"/>
          </a:xfrm>
          <a:prstGeom prst="line">
            <a:avLst/>
          </a:prstGeom>
          <a:ln w="12700">
            <a:solidFill>
              <a:schemeClr val="bg2">
                <a:lumMod val="85000"/>
              </a:schemeClr>
            </a:solidFill>
            <a:prstDash val="solid"/>
          </a:ln>
        </p:spPr>
        <p:style>
          <a:lnRef idx="1">
            <a:schemeClr val="accent1"/>
          </a:lnRef>
          <a:fillRef idx="0">
            <a:schemeClr val="accent1"/>
          </a:fillRef>
          <a:effectRef idx="0">
            <a:schemeClr val="accent1"/>
          </a:effectRef>
          <a:fontRef idx="minor">
            <a:schemeClr val="tx1"/>
          </a:fontRef>
        </p:style>
      </p:cxnSp>
      <p:sp>
        <p:nvSpPr>
          <p:cNvPr id="22" name="Oval 21">
            <a:extLst>
              <a:ext uri="{FF2B5EF4-FFF2-40B4-BE49-F238E27FC236}">
                <a16:creationId xmlns:a16="http://schemas.microsoft.com/office/drawing/2014/main" id="{30EADFD4-5E1C-429F-8552-85AC055A0AA4}"/>
              </a:ext>
            </a:extLst>
          </p:cNvPr>
          <p:cNvSpPr/>
          <p:nvPr/>
        </p:nvSpPr>
        <p:spPr>
          <a:xfrm>
            <a:off x="3552111" y="3616159"/>
            <a:ext cx="103584" cy="10358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3" name="Oval 22">
            <a:extLst>
              <a:ext uri="{FF2B5EF4-FFF2-40B4-BE49-F238E27FC236}">
                <a16:creationId xmlns:a16="http://schemas.microsoft.com/office/drawing/2014/main" id="{7C5DC9AF-0113-4789-8CD3-615D2E6E8D7F}"/>
              </a:ext>
            </a:extLst>
          </p:cNvPr>
          <p:cNvSpPr/>
          <p:nvPr/>
        </p:nvSpPr>
        <p:spPr>
          <a:xfrm flipH="1">
            <a:off x="4114800" y="3210751"/>
            <a:ext cx="914400" cy="9144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24" name="TextBox 23">
            <a:extLst>
              <a:ext uri="{FF2B5EF4-FFF2-40B4-BE49-F238E27FC236}">
                <a16:creationId xmlns:a16="http://schemas.microsoft.com/office/drawing/2014/main" id="{97E61BD6-1F87-458D-8C44-F6775322B9FA}"/>
              </a:ext>
            </a:extLst>
          </p:cNvPr>
          <p:cNvSpPr txBox="1"/>
          <p:nvPr/>
        </p:nvSpPr>
        <p:spPr>
          <a:xfrm flipH="1">
            <a:off x="408887" y="3553707"/>
            <a:ext cx="2862867" cy="485646"/>
          </a:xfrm>
          <a:prstGeom prst="rect">
            <a:avLst/>
          </a:prstGeom>
          <a:noFill/>
        </p:spPr>
        <p:txBody>
          <a:bodyPr wrap="square" rtlCol="0" anchor="t">
            <a:spAutoFit/>
          </a:bodyPr>
          <a:lstStyle/>
          <a:p>
            <a:pPr algn="r">
              <a:lnSpc>
                <a:spcPct val="150000"/>
              </a:lnSpc>
            </a:pPr>
            <a:r>
              <a:rPr lang="en-US" sz="900" dirty="0"/>
              <a:t>A wonderful serenity has taken possession of my entire soul, like these sweet mornings</a:t>
            </a:r>
          </a:p>
        </p:txBody>
      </p:sp>
      <p:sp>
        <p:nvSpPr>
          <p:cNvPr id="25" name="TextBox 24">
            <a:extLst>
              <a:ext uri="{FF2B5EF4-FFF2-40B4-BE49-F238E27FC236}">
                <a16:creationId xmlns:a16="http://schemas.microsoft.com/office/drawing/2014/main" id="{42F6DFB5-2FA1-4EB8-A577-AEDDD51E6FFA}"/>
              </a:ext>
            </a:extLst>
          </p:cNvPr>
          <p:cNvSpPr txBox="1"/>
          <p:nvPr/>
        </p:nvSpPr>
        <p:spPr>
          <a:xfrm flipH="1">
            <a:off x="1841359" y="3308028"/>
            <a:ext cx="1430395" cy="323165"/>
          </a:xfrm>
          <a:prstGeom prst="rect">
            <a:avLst/>
          </a:prstGeom>
          <a:noFill/>
        </p:spPr>
        <p:txBody>
          <a:bodyPr wrap="square" rtlCol="0" anchor="ctr">
            <a:spAutoFit/>
          </a:bodyPr>
          <a:lstStyle/>
          <a:p>
            <a:pPr algn="r"/>
            <a:r>
              <a:rPr lang="en-US" sz="1500" b="1" dirty="0">
                <a:solidFill>
                  <a:schemeClr val="accent1"/>
                </a:solidFill>
                <a:latin typeface="+mj-lt"/>
              </a:rPr>
              <a:t>Description</a:t>
            </a:r>
            <a:endParaRPr lang="en-ID" sz="1500" b="1" dirty="0">
              <a:solidFill>
                <a:schemeClr val="accent1"/>
              </a:solidFill>
              <a:latin typeface="+mj-lt"/>
            </a:endParaRPr>
          </a:p>
        </p:txBody>
      </p:sp>
      <p:sp>
        <p:nvSpPr>
          <p:cNvPr id="26" name="Rectangle: Rounded Corners 25">
            <a:extLst>
              <a:ext uri="{FF2B5EF4-FFF2-40B4-BE49-F238E27FC236}">
                <a16:creationId xmlns:a16="http://schemas.microsoft.com/office/drawing/2014/main" id="{28B31770-7705-442E-B756-6F98A6182F36}"/>
              </a:ext>
            </a:extLst>
          </p:cNvPr>
          <p:cNvSpPr/>
          <p:nvPr/>
        </p:nvSpPr>
        <p:spPr>
          <a:xfrm flipH="1">
            <a:off x="5485501" y="3439351"/>
            <a:ext cx="915299" cy="45720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7" name="TextBox 26">
            <a:extLst>
              <a:ext uri="{FF2B5EF4-FFF2-40B4-BE49-F238E27FC236}">
                <a16:creationId xmlns:a16="http://schemas.microsoft.com/office/drawing/2014/main" id="{27D84F9F-AC6B-4EC0-96B2-A55EEFC44BF9}"/>
              </a:ext>
            </a:extLst>
          </p:cNvPr>
          <p:cNvSpPr txBox="1"/>
          <p:nvPr/>
        </p:nvSpPr>
        <p:spPr>
          <a:xfrm flipH="1">
            <a:off x="5605633" y="3529451"/>
            <a:ext cx="675036" cy="276999"/>
          </a:xfrm>
          <a:prstGeom prst="rect">
            <a:avLst/>
          </a:prstGeom>
          <a:noFill/>
        </p:spPr>
        <p:txBody>
          <a:bodyPr wrap="square" rtlCol="0" anchor="ctr">
            <a:spAutoFit/>
          </a:bodyPr>
          <a:lstStyle/>
          <a:p>
            <a:pPr algn="ctr"/>
            <a:r>
              <a:rPr lang="en-US" sz="1200" b="1" dirty="0">
                <a:solidFill>
                  <a:schemeClr val="bg2"/>
                </a:solidFill>
                <a:latin typeface="+mj-lt"/>
              </a:rPr>
              <a:t>2024</a:t>
            </a:r>
          </a:p>
        </p:txBody>
      </p:sp>
      <p:sp>
        <p:nvSpPr>
          <p:cNvPr id="29" name="Rectangle: Rounded Corners 28">
            <a:extLst>
              <a:ext uri="{FF2B5EF4-FFF2-40B4-BE49-F238E27FC236}">
                <a16:creationId xmlns:a16="http://schemas.microsoft.com/office/drawing/2014/main" id="{6DF1CDAB-E3F1-4029-8983-AFB0ADF0D60C}"/>
              </a:ext>
            </a:extLst>
          </p:cNvPr>
          <p:cNvSpPr/>
          <p:nvPr/>
        </p:nvSpPr>
        <p:spPr>
          <a:xfrm>
            <a:off x="3886200" y="4906398"/>
            <a:ext cx="1371600" cy="453508"/>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0" name="TextBox 29">
            <a:extLst>
              <a:ext uri="{FF2B5EF4-FFF2-40B4-BE49-F238E27FC236}">
                <a16:creationId xmlns:a16="http://schemas.microsoft.com/office/drawing/2014/main" id="{972FA762-414E-42E9-9DF9-694348F8B23A}"/>
              </a:ext>
            </a:extLst>
          </p:cNvPr>
          <p:cNvSpPr txBox="1"/>
          <p:nvPr/>
        </p:nvSpPr>
        <p:spPr>
          <a:xfrm>
            <a:off x="3817398" y="5017735"/>
            <a:ext cx="1509204" cy="253916"/>
          </a:xfrm>
          <a:prstGeom prst="rect">
            <a:avLst/>
          </a:prstGeom>
          <a:noFill/>
        </p:spPr>
        <p:txBody>
          <a:bodyPr wrap="square" rtlCol="0">
            <a:spAutoFit/>
          </a:bodyPr>
          <a:lstStyle/>
          <a:p>
            <a:pPr algn="ctr"/>
            <a:r>
              <a:rPr lang="en-US" sz="1050" b="1" dirty="0">
                <a:solidFill>
                  <a:schemeClr val="bg2"/>
                </a:solidFill>
                <a:latin typeface="+mj-lt"/>
              </a:rPr>
              <a:t>Timeline Finish</a:t>
            </a:r>
          </a:p>
        </p:txBody>
      </p:sp>
      <p:sp>
        <p:nvSpPr>
          <p:cNvPr id="15" name="Oval 14">
            <a:extLst>
              <a:ext uri="{FF2B5EF4-FFF2-40B4-BE49-F238E27FC236}">
                <a16:creationId xmlns:a16="http://schemas.microsoft.com/office/drawing/2014/main" id="{65E7E994-B136-43FA-938B-9A10F696B89E}"/>
              </a:ext>
            </a:extLst>
          </p:cNvPr>
          <p:cNvSpPr/>
          <p:nvPr/>
        </p:nvSpPr>
        <p:spPr>
          <a:xfrm>
            <a:off x="4114800" y="1605251"/>
            <a:ext cx="914400" cy="9144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nvGrpSpPr>
          <p:cNvPr id="31" name="Group 30">
            <a:extLst>
              <a:ext uri="{FF2B5EF4-FFF2-40B4-BE49-F238E27FC236}">
                <a16:creationId xmlns:a16="http://schemas.microsoft.com/office/drawing/2014/main" id="{72CD462A-8D2E-4ACC-8D2B-E66F4AE14653}"/>
              </a:ext>
            </a:extLst>
          </p:cNvPr>
          <p:cNvGrpSpPr>
            <a:grpSpLocks noChangeAspect="1"/>
          </p:cNvGrpSpPr>
          <p:nvPr/>
        </p:nvGrpSpPr>
        <p:grpSpPr>
          <a:xfrm>
            <a:off x="4427982" y="3525829"/>
            <a:ext cx="288036" cy="284246"/>
            <a:chOff x="299436" y="5382476"/>
            <a:chExt cx="723900" cy="714375"/>
          </a:xfrm>
          <a:solidFill>
            <a:schemeClr val="bg2"/>
          </a:solidFill>
        </p:grpSpPr>
        <p:sp>
          <p:nvSpPr>
            <p:cNvPr id="32" name="Freeform: Shape 31">
              <a:extLst>
                <a:ext uri="{FF2B5EF4-FFF2-40B4-BE49-F238E27FC236}">
                  <a16:creationId xmlns:a16="http://schemas.microsoft.com/office/drawing/2014/main" id="{16B24AA4-7239-4CD1-A2E1-A6AE788FBE95}"/>
                </a:ext>
              </a:extLst>
            </p:cNvPr>
            <p:cNvSpPr/>
            <p:nvPr/>
          </p:nvSpPr>
          <p:spPr>
            <a:xfrm>
              <a:off x="299436" y="5382476"/>
              <a:ext cx="723900" cy="714375"/>
            </a:xfrm>
            <a:custGeom>
              <a:avLst/>
              <a:gdLst>
                <a:gd name="connsiteX0" fmla="*/ 628650 w 723900"/>
                <a:gd name="connsiteY0" fmla="*/ 104775 h 714375"/>
                <a:gd name="connsiteX1" fmla="*/ 628650 w 723900"/>
                <a:gd name="connsiteY1" fmla="*/ 447675 h 714375"/>
                <a:gd name="connsiteX2" fmla="*/ 95250 w 723900"/>
                <a:gd name="connsiteY2" fmla="*/ 447675 h 714375"/>
                <a:gd name="connsiteX3" fmla="*/ 95250 w 723900"/>
                <a:gd name="connsiteY3" fmla="*/ 104775 h 714375"/>
                <a:gd name="connsiteX4" fmla="*/ 704850 w 723900"/>
                <a:gd name="connsiteY4" fmla="*/ 466725 h 714375"/>
                <a:gd name="connsiteX5" fmla="*/ 685800 w 723900"/>
                <a:gd name="connsiteY5" fmla="*/ 466725 h 714375"/>
                <a:gd name="connsiteX6" fmla="*/ 685800 w 723900"/>
                <a:gd name="connsiteY6" fmla="*/ 76200 h 714375"/>
                <a:gd name="connsiteX7" fmla="*/ 704850 w 723900"/>
                <a:gd name="connsiteY7" fmla="*/ 76200 h 714375"/>
                <a:gd name="connsiteX8" fmla="*/ 723900 w 723900"/>
                <a:gd name="connsiteY8" fmla="*/ 57150 h 714375"/>
                <a:gd name="connsiteX9" fmla="*/ 704850 w 723900"/>
                <a:gd name="connsiteY9" fmla="*/ 38100 h 714375"/>
                <a:gd name="connsiteX10" fmla="*/ 381000 w 723900"/>
                <a:gd name="connsiteY10" fmla="*/ 38100 h 714375"/>
                <a:gd name="connsiteX11" fmla="*/ 381000 w 723900"/>
                <a:gd name="connsiteY11" fmla="*/ 19050 h 714375"/>
                <a:gd name="connsiteX12" fmla="*/ 361950 w 723900"/>
                <a:gd name="connsiteY12" fmla="*/ 0 h 714375"/>
                <a:gd name="connsiteX13" fmla="*/ 342900 w 723900"/>
                <a:gd name="connsiteY13" fmla="*/ 19050 h 714375"/>
                <a:gd name="connsiteX14" fmla="*/ 342900 w 723900"/>
                <a:gd name="connsiteY14" fmla="*/ 38100 h 714375"/>
                <a:gd name="connsiteX15" fmla="*/ 19050 w 723900"/>
                <a:gd name="connsiteY15" fmla="*/ 38100 h 714375"/>
                <a:gd name="connsiteX16" fmla="*/ 0 w 723900"/>
                <a:gd name="connsiteY16" fmla="*/ 57150 h 714375"/>
                <a:gd name="connsiteX17" fmla="*/ 19050 w 723900"/>
                <a:gd name="connsiteY17" fmla="*/ 76200 h 714375"/>
                <a:gd name="connsiteX18" fmla="*/ 38100 w 723900"/>
                <a:gd name="connsiteY18" fmla="*/ 76200 h 714375"/>
                <a:gd name="connsiteX19" fmla="*/ 38100 w 723900"/>
                <a:gd name="connsiteY19" fmla="*/ 466725 h 714375"/>
                <a:gd name="connsiteX20" fmla="*/ 19050 w 723900"/>
                <a:gd name="connsiteY20" fmla="*/ 466725 h 714375"/>
                <a:gd name="connsiteX21" fmla="*/ 0 w 723900"/>
                <a:gd name="connsiteY21" fmla="*/ 485775 h 714375"/>
                <a:gd name="connsiteX22" fmla="*/ 19050 w 723900"/>
                <a:gd name="connsiteY22" fmla="*/ 504825 h 714375"/>
                <a:gd name="connsiteX23" fmla="*/ 309944 w 723900"/>
                <a:gd name="connsiteY23" fmla="*/ 504825 h 714375"/>
                <a:gd name="connsiteX24" fmla="*/ 163259 w 723900"/>
                <a:gd name="connsiteY24" fmla="*/ 651510 h 714375"/>
                <a:gd name="connsiteX25" fmla="*/ 163401 w 723900"/>
                <a:gd name="connsiteY25" fmla="*/ 678609 h 714375"/>
                <a:gd name="connsiteX26" fmla="*/ 190500 w 723900"/>
                <a:gd name="connsiteY26" fmla="*/ 678466 h 714375"/>
                <a:gd name="connsiteX27" fmla="*/ 342900 w 723900"/>
                <a:gd name="connsiteY27" fmla="*/ 526066 h 714375"/>
                <a:gd name="connsiteX28" fmla="*/ 342900 w 723900"/>
                <a:gd name="connsiteY28" fmla="*/ 695325 h 714375"/>
                <a:gd name="connsiteX29" fmla="*/ 361950 w 723900"/>
                <a:gd name="connsiteY29" fmla="*/ 714375 h 714375"/>
                <a:gd name="connsiteX30" fmla="*/ 381000 w 723900"/>
                <a:gd name="connsiteY30" fmla="*/ 695325 h 714375"/>
                <a:gd name="connsiteX31" fmla="*/ 381000 w 723900"/>
                <a:gd name="connsiteY31" fmla="*/ 525780 h 714375"/>
                <a:gd name="connsiteX32" fmla="*/ 533400 w 723900"/>
                <a:gd name="connsiteY32" fmla="*/ 678180 h 714375"/>
                <a:gd name="connsiteX33" fmla="*/ 560356 w 723900"/>
                <a:gd name="connsiteY33" fmla="*/ 678180 h 714375"/>
                <a:gd name="connsiteX34" fmla="*/ 560356 w 723900"/>
                <a:gd name="connsiteY34" fmla="*/ 651224 h 714375"/>
                <a:gd name="connsiteX35" fmla="*/ 413957 w 723900"/>
                <a:gd name="connsiteY35" fmla="*/ 504825 h 714375"/>
                <a:gd name="connsiteX36" fmla="*/ 704850 w 723900"/>
                <a:gd name="connsiteY36" fmla="*/ 504825 h 714375"/>
                <a:gd name="connsiteX37" fmla="*/ 723900 w 723900"/>
                <a:gd name="connsiteY37" fmla="*/ 485775 h 714375"/>
                <a:gd name="connsiteX38" fmla="*/ 704850 w 723900"/>
                <a:gd name="connsiteY38" fmla="*/ 466725 h 71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723900" h="714375">
                  <a:moveTo>
                    <a:pt x="628650" y="104775"/>
                  </a:moveTo>
                  <a:lnTo>
                    <a:pt x="628650" y="447675"/>
                  </a:lnTo>
                  <a:lnTo>
                    <a:pt x="95250" y="447675"/>
                  </a:lnTo>
                  <a:lnTo>
                    <a:pt x="95250" y="104775"/>
                  </a:lnTo>
                  <a:close/>
                  <a:moveTo>
                    <a:pt x="704850" y="466725"/>
                  </a:moveTo>
                  <a:lnTo>
                    <a:pt x="685800" y="466725"/>
                  </a:lnTo>
                  <a:lnTo>
                    <a:pt x="685800" y="76200"/>
                  </a:lnTo>
                  <a:lnTo>
                    <a:pt x="704850" y="76200"/>
                  </a:lnTo>
                  <a:cubicBezTo>
                    <a:pt x="715371" y="76200"/>
                    <a:pt x="723900" y="67671"/>
                    <a:pt x="723900" y="57150"/>
                  </a:cubicBezTo>
                  <a:cubicBezTo>
                    <a:pt x="723900" y="46629"/>
                    <a:pt x="715371" y="38100"/>
                    <a:pt x="704850" y="38100"/>
                  </a:cubicBezTo>
                  <a:lnTo>
                    <a:pt x="381000" y="38100"/>
                  </a:lnTo>
                  <a:lnTo>
                    <a:pt x="381000" y="19050"/>
                  </a:lnTo>
                  <a:cubicBezTo>
                    <a:pt x="381000" y="8529"/>
                    <a:pt x="372471" y="0"/>
                    <a:pt x="361950" y="0"/>
                  </a:cubicBezTo>
                  <a:cubicBezTo>
                    <a:pt x="351429" y="0"/>
                    <a:pt x="342900" y="8529"/>
                    <a:pt x="342900" y="19050"/>
                  </a:cubicBezTo>
                  <a:lnTo>
                    <a:pt x="342900" y="38100"/>
                  </a:lnTo>
                  <a:lnTo>
                    <a:pt x="19050" y="38100"/>
                  </a:lnTo>
                  <a:cubicBezTo>
                    <a:pt x="8529" y="38100"/>
                    <a:pt x="0" y="46629"/>
                    <a:pt x="0" y="57150"/>
                  </a:cubicBezTo>
                  <a:cubicBezTo>
                    <a:pt x="0" y="67671"/>
                    <a:pt x="8529" y="76200"/>
                    <a:pt x="19050" y="76200"/>
                  </a:cubicBezTo>
                  <a:lnTo>
                    <a:pt x="38100" y="76200"/>
                  </a:lnTo>
                  <a:lnTo>
                    <a:pt x="38100" y="466725"/>
                  </a:lnTo>
                  <a:lnTo>
                    <a:pt x="19050" y="466725"/>
                  </a:lnTo>
                  <a:cubicBezTo>
                    <a:pt x="8529" y="466725"/>
                    <a:pt x="0" y="475254"/>
                    <a:pt x="0" y="485775"/>
                  </a:cubicBezTo>
                  <a:cubicBezTo>
                    <a:pt x="0" y="496296"/>
                    <a:pt x="8529" y="504825"/>
                    <a:pt x="19050" y="504825"/>
                  </a:cubicBezTo>
                  <a:lnTo>
                    <a:pt x="309944" y="504825"/>
                  </a:lnTo>
                  <a:lnTo>
                    <a:pt x="163259" y="651510"/>
                  </a:lnTo>
                  <a:cubicBezTo>
                    <a:pt x="155815" y="659033"/>
                    <a:pt x="155879" y="671165"/>
                    <a:pt x="163401" y="678609"/>
                  </a:cubicBezTo>
                  <a:cubicBezTo>
                    <a:pt x="170924" y="686052"/>
                    <a:pt x="183056" y="685989"/>
                    <a:pt x="190500" y="678466"/>
                  </a:cubicBezTo>
                  <a:lnTo>
                    <a:pt x="342900" y="526066"/>
                  </a:lnTo>
                  <a:lnTo>
                    <a:pt x="342900" y="695325"/>
                  </a:lnTo>
                  <a:cubicBezTo>
                    <a:pt x="342900" y="705846"/>
                    <a:pt x="351429" y="714375"/>
                    <a:pt x="361950" y="714375"/>
                  </a:cubicBezTo>
                  <a:cubicBezTo>
                    <a:pt x="372471" y="714375"/>
                    <a:pt x="381000" y="705846"/>
                    <a:pt x="381000" y="695325"/>
                  </a:cubicBezTo>
                  <a:lnTo>
                    <a:pt x="381000" y="525780"/>
                  </a:lnTo>
                  <a:lnTo>
                    <a:pt x="533400" y="678180"/>
                  </a:lnTo>
                  <a:cubicBezTo>
                    <a:pt x="540844" y="685624"/>
                    <a:pt x="552912" y="685624"/>
                    <a:pt x="560356" y="678180"/>
                  </a:cubicBezTo>
                  <a:cubicBezTo>
                    <a:pt x="567800" y="670736"/>
                    <a:pt x="567800" y="658668"/>
                    <a:pt x="560356" y="651224"/>
                  </a:cubicBezTo>
                  <a:lnTo>
                    <a:pt x="413957" y="504825"/>
                  </a:lnTo>
                  <a:lnTo>
                    <a:pt x="704850" y="504825"/>
                  </a:lnTo>
                  <a:cubicBezTo>
                    <a:pt x="715371" y="504825"/>
                    <a:pt x="723900" y="496296"/>
                    <a:pt x="723900" y="485775"/>
                  </a:cubicBezTo>
                  <a:cubicBezTo>
                    <a:pt x="723900" y="475254"/>
                    <a:pt x="715371" y="466725"/>
                    <a:pt x="704850" y="466725"/>
                  </a:cubicBezTo>
                  <a:close/>
                </a:path>
              </a:pathLst>
            </a:custGeom>
            <a:grpFill/>
            <a:ln w="9525" cap="flat">
              <a:noFill/>
              <a:prstDash val="solid"/>
              <a:miter/>
            </a:ln>
          </p:spPr>
          <p:txBody>
            <a:bodyPr rtlCol="0" anchor="ctr"/>
            <a:lstStyle/>
            <a:p>
              <a:endParaRPr lang="en-ID" sz="1350"/>
            </a:p>
          </p:txBody>
        </p:sp>
        <p:sp>
          <p:nvSpPr>
            <p:cNvPr id="42" name="Freeform: Shape 41">
              <a:extLst>
                <a:ext uri="{FF2B5EF4-FFF2-40B4-BE49-F238E27FC236}">
                  <a16:creationId xmlns:a16="http://schemas.microsoft.com/office/drawing/2014/main" id="{E1851D4E-9F98-4B14-81D3-C0DB91CF98F1}"/>
                </a:ext>
              </a:extLst>
            </p:cNvPr>
            <p:cNvSpPr/>
            <p:nvPr/>
          </p:nvSpPr>
          <p:spPr>
            <a:xfrm>
              <a:off x="670911" y="5572976"/>
              <a:ext cx="161925" cy="38100"/>
            </a:xfrm>
            <a:custGeom>
              <a:avLst/>
              <a:gdLst>
                <a:gd name="connsiteX0" fmla="*/ 0 w 161925"/>
                <a:gd name="connsiteY0" fmla="*/ 0 h 38100"/>
                <a:gd name="connsiteX1" fmla="*/ 161925 w 161925"/>
                <a:gd name="connsiteY1" fmla="*/ 0 h 38100"/>
                <a:gd name="connsiteX2" fmla="*/ 161925 w 161925"/>
                <a:gd name="connsiteY2" fmla="*/ 38100 h 38100"/>
                <a:gd name="connsiteX3" fmla="*/ 0 w 161925"/>
                <a:gd name="connsiteY3" fmla="*/ 38100 h 38100"/>
              </a:gdLst>
              <a:ahLst/>
              <a:cxnLst>
                <a:cxn ang="0">
                  <a:pos x="connsiteX0" y="connsiteY0"/>
                </a:cxn>
                <a:cxn ang="0">
                  <a:pos x="connsiteX1" y="connsiteY1"/>
                </a:cxn>
                <a:cxn ang="0">
                  <a:pos x="connsiteX2" y="connsiteY2"/>
                </a:cxn>
                <a:cxn ang="0">
                  <a:pos x="connsiteX3" y="connsiteY3"/>
                </a:cxn>
              </a:cxnLst>
              <a:rect l="l" t="t" r="r" b="b"/>
              <a:pathLst>
                <a:path w="161925" h="38100">
                  <a:moveTo>
                    <a:pt x="0" y="0"/>
                  </a:moveTo>
                  <a:lnTo>
                    <a:pt x="161925" y="0"/>
                  </a:lnTo>
                  <a:lnTo>
                    <a:pt x="161925" y="38100"/>
                  </a:lnTo>
                  <a:lnTo>
                    <a:pt x="0" y="38100"/>
                  </a:lnTo>
                  <a:close/>
                </a:path>
              </a:pathLst>
            </a:custGeom>
            <a:grpFill/>
            <a:ln w="9525" cap="flat">
              <a:noFill/>
              <a:prstDash val="solid"/>
              <a:miter/>
            </a:ln>
          </p:spPr>
          <p:txBody>
            <a:bodyPr rtlCol="0" anchor="ctr"/>
            <a:lstStyle/>
            <a:p>
              <a:endParaRPr lang="en-ID" sz="1350"/>
            </a:p>
          </p:txBody>
        </p:sp>
        <p:sp>
          <p:nvSpPr>
            <p:cNvPr id="43" name="Freeform: Shape 42">
              <a:extLst>
                <a:ext uri="{FF2B5EF4-FFF2-40B4-BE49-F238E27FC236}">
                  <a16:creationId xmlns:a16="http://schemas.microsoft.com/office/drawing/2014/main" id="{533477A7-BE19-4806-A455-782765EF9178}"/>
                </a:ext>
              </a:extLst>
            </p:cNvPr>
            <p:cNvSpPr/>
            <p:nvPr/>
          </p:nvSpPr>
          <p:spPr>
            <a:xfrm>
              <a:off x="470886" y="5532970"/>
              <a:ext cx="140969" cy="116205"/>
            </a:xfrm>
            <a:custGeom>
              <a:avLst/>
              <a:gdLst>
                <a:gd name="connsiteX0" fmla="*/ 140970 w 140969"/>
                <a:gd name="connsiteY0" fmla="*/ 26670 h 116205"/>
                <a:gd name="connsiteX1" fmla="*/ 114300 w 140969"/>
                <a:gd name="connsiteY1" fmla="*/ 0 h 116205"/>
                <a:gd name="connsiteX2" fmla="*/ 51435 w 140969"/>
                <a:gd name="connsiteY2" fmla="*/ 62865 h 116205"/>
                <a:gd name="connsiteX3" fmla="*/ 26670 w 140969"/>
                <a:gd name="connsiteY3" fmla="*/ 38100 h 116205"/>
                <a:gd name="connsiteX4" fmla="*/ 0 w 140969"/>
                <a:gd name="connsiteY4" fmla="*/ 64770 h 116205"/>
                <a:gd name="connsiteX5" fmla="*/ 51435 w 140969"/>
                <a:gd name="connsiteY5" fmla="*/ 116205 h 116205"/>
                <a:gd name="connsiteX6" fmla="*/ 140970 w 140969"/>
                <a:gd name="connsiteY6" fmla="*/ 26670 h 1162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0969" h="116205">
                  <a:moveTo>
                    <a:pt x="140970" y="26670"/>
                  </a:moveTo>
                  <a:lnTo>
                    <a:pt x="114300" y="0"/>
                  </a:lnTo>
                  <a:lnTo>
                    <a:pt x="51435" y="62865"/>
                  </a:lnTo>
                  <a:lnTo>
                    <a:pt x="26670" y="38100"/>
                  </a:lnTo>
                  <a:lnTo>
                    <a:pt x="0" y="64770"/>
                  </a:lnTo>
                  <a:lnTo>
                    <a:pt x="51435" y="116205"/>
                  </a:lnTo>
                  <a:lnTo>
                    <a:pt x="140970" y="26670"/>
                  </a:lnTo>
                  <a:close/>
                </a:path>
              </a:pathLst>
            </a:custGeom>
            <a:grpFill/>
            <a:ln w="9525" cap="flat">
              <a:noFill/>
              <a:prstDash val="solid"/>
              <a:miter/>
            </a:ln>
          </p:spPr>
          <p:txBody>
            <a:bodyPr rtlCol="0" anchor="ctr"/>
            <a:lstStyle/>
            <a:p>
              <a:endParaRPr lang="en-ID" sz="1350"/>
            </a:p>
          </p:txBody>
        </p:sp>
        <p:sp>
          <p:nvSpPr>
            <p:cNvPr id="44" name="Freeform: Shape 43">
              <a:extLst>
                <a:ext uri="{FF2B5EF4-FFF2-40B4-BE49-F238E27FC236}">
                  <a16:creationId xmlns:a16="http://schemas.microsoft.com/office/drawing/2014/main" id="{C897F889-A506-49A8-ADCA-C6E6F3899254}"/>
                </a:ext>
              </a:extLst>
            </p:cNvPr>
            <p:cNvSpPr/>
            <p:nvPr/>
          </p:nvSpPr>
          <p:spPr>
            <a:xfrm>
              <a:off x="670911" y="5696801"/>
              <a:ext cx="161925" cy="38100"/>
            </a:xfrm>
            <a:custGeom>
              <a:avLst/>
              <a:gdLst>
                <a:gd name="connsiteX0" fmla="*/ 0 w 161925"/>
                <a:gd name="connsiteY0" fmla="*/ 0 h 38100"/>
                <a:gd name="connsiteX1" fmla="*/ 161925 w 161925"/>
                <a:gd name="connsiteY1" fmla="*/ 0 h 38100"/>
                <a:gd name="connsiteX2" fmla="*/ 161925 w 161925"/>
                <a:gd name="connsiteY2" fmla="*/ 38100 h 38100"/>
                <a:gd name="connsiteX3" fmla="*/ 0 w 161925"/>
                <a:gd name="connsiteY3" fmla="*/ 38100 h 38100"/>
              </a:gdLst>
              <a:ahLst/>
              <a:cxnLst>
                <a:cxn ang="0">
                  <a:pos x="connsiteX0" y="connsiteY0"/>
                </a:cxn>
                <a:cxn ang="0">
                  <a:pos x="connsiteX1" y="connsiteY1"/>
                </a:cxn>
                <a:cxn ang="0">
                  <a:pos x="connsiteX2" y="connsiteY2"/>
                </a:cxn>
                <a:cxn ang="0">
                  <a:pos x="connsiteX3" y="connsiteY3"/>
                </a:cxn>
              </a:cxnLst>
              <a:rect l="l" t="t" r="r" b="b"/>
              <a:pathLst>
                <a:path w="161925" h="38100">
                  <a:moveTo>
                    <a:pt x="0" y="0"/>
                  </a:moveTo>
                  <a:lnTo>
                    <a:pt x="161925" y="0"/>
                  </a:lnTo>
                  <a:lnTo>
                    <a:pt x="161925" y="38100"/>
                  </a:lnTo>
                  <a:lnTo>
                    <a:pt x="0" y="38100"/>
                  </a:lnTo>
                  <a:close/>
                </a:path>
              </a:pathLst>
            </a:custGeom>
            <a:grpFill/>
            <a:ln w="9525" cap="flat">
              <a:noFill/>
              <a:prstDash val="solid"/>
              <a:miter/>
            </a:ln>
          </p:spPr>
          <p:txBody>
            <a:bodyPr rtlCol="0" anchor="ctr"/>
            <a:lstStyle/>
            <a:p>
              <a:endParaRPr lang="en-ID" sz="1350"/>
            </a:p>
          </p:txBody>
        </p:sp>
        <p:sp>
          <p:nvSpPr>
            <p:cNvPr id="45" name="Freeform: Shape 44">
              <a:extLst>
                <a:ext uri="{FF2B5EF4-FFF2-40B4-BE49-F238E27FC236}">
                  <a16:creationId xmlns:a16="http://schemas.microsoft.com/office/drawing/2014/main" id="{5309FC60-E14D-4B35-8969-47D74B2604BF}"/>
                </a:ext>
              </a:extLst>
            </p:cNvPr>
            <p:cNvSpPr/>
            <p:nvPr/>
          </p:nvSpPr>
          <p:spPr>
            <a:xfrm>
              <a:off x="470886" y="5656795"/>
              <a:ext cx="140969" cy="116205"/>
            </a:xfrm>
            <a:custGeom>
              <a:avLst/>
              <a:gdLst>
                <a:gd name="connsiteX0" fmla="*/ 140970 w 140969"/>
                <a:gd name="connsiteY0" fmla="*/ 26670 h 116205"/>
                <a:gd name="connsiteX1" fmla="*/ 114300 w 140969"/>
                <a:gd name="connsiteY1" fmla="*/ 0 h 116205"/>
                <a:gd name="connsiteX2" fmla="*/ 51435 w 140969"/>
                <a:gd name="connsiteY2" fmla="*/ 62865 h 116205"/>
                <a:gd name="connsiteX3" fmla="*/ 26670 w 140969"/>
                <a:gd name="connsiteY3" fmla="*/ 38100 h 116205"/>
                <a:gd name="connsiteX4" fmla="*/ 0 w 140969"/>
                <a:gd name="connsiteY4" fmla="*/ 64770 h 116205"/>
                <a:gd name="connsiteX5" fmla="*/ 51435 w 140969"/>
                <a:gd name="connsiteY5" fmla="*/ 116205 h 116205"/>
                <a:gd name="connsiteX6" fmla="*/ 140970 w 140969"/>
                <a:gd name="connsiteY6" fmla="*/ 26670 h 1162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0969" h="116205">
                  <a:moveTo>
                    <a:pt x="140970" y="26670"/>
                  </a:moveTo>
                  <a:lnTo>
                    <a:pt x="114300" y="0"/>
                  </a:lnTo>
                  <a:lnTo>
                    <a:pt x="51435" y="62865"/>
                  </a:lnTo>
                  <a:lnTo>
                    <a:pt x="26670" y="38100"/>
                  </a:lnTo>
                  <a:lnTo>
                    <a:pt x="0" y="64770"/>
                  </a:lnTo>
                  <a:lnTo>
                    <a:pt x="51435" y="116205"/>
                  </a:lnTo>
                  <a:lnTo>
                    <a:pt x="140970" y="26670"/>
                  </a:lnTo>
                  <a:close/>
                </a:path>
              </a:pathLst>
            </a:custGeom>
            <a:grpFill/>
            <a:ln w="9525" cap="flat">
              <a:noFill/>
              <a:prstDash val="solid"/>
              <a:miter/>
            </a:ln>
          </p:spPr>
          <p:txBody>
            <a:bodyPr rtlCol="0" anchor="ctr"/>
            <a:lstStyle/>
            <a:p>
              <a:endParaRPr lang="en-ID" sz="1350"/>
            </a:p>
          </p:txBody>
        </p:sp>
      </p:grpSp>
      <p:grpSp>
        <p:nvGrpSpPr>
          <p:cNvPr id="46" name="Group 45">
            <a:extLst>
              <a:ext uri="{FF2B5EF4-FFF2-40B4-BE49-F238E27FC236}">
                <a16:creationId xmlns:a16="http://schemas.microsoft.com/office/drawing/2014/main" id="{0FBE40D4-5A07-4E7F-B7F6-56069623A6B3}"/>
              </a:ext>
            </a:extLst>
          </p:cNvPr>
          <p:cNvGrpSpPr/>
          <p:nvPr/>
        </p:nvGrpSpPr>
        <p:grpSpPr>
          <a:xfrm>
            <a:off x="4428129" y="1942795"/>
            <a:ext cx="287744" cy="239315"/>
            <a:chOff x="-776215" y="3626524"/>
            <a:chExt cx="799958" cy="665320"/>
          </a:xfrm>
          <a:solidFill>
            <a:schemeClr val="bg2"/>
          </a:solidFill>
        </p:grpSpPr>
        <p:sp>
          <p:nvSpPr>
            <p:cNvPr id="47" name="Freeform: Shape 46">
              <a:extLst>
                <a:ext uri="{FF2B5EF4-FFF2-40B4-BE49-F238E27FC236}">
                  <a16:creationId xmlns:a16="http://schemas.microsoft.com/office/drawing/2014/main" id="{BC578DE1-EFE3-4D4B-B6FF-6BE7BC0D53A5}"/>
                </a:ext>
              </a:extLst>
            </p:cNvPr>
            <p:cNvSpPr/>
            <p:nvPr/>
          </p:nvSpPr>
          <p:spPr>
            <a:xfrm>
              <a:off x="-767784" y="3786067"/>
              <a:ext cx="791527" cy="505777"/>
            </a:xfrm>
            <a:custGeom>
              <a:avLst/>
              <a:gdLst>
                <a:gd name="connsiteX0" fmla="*/ 639128 w 791527"/>
                <a:gd name="connsiteY0" fmla="*/ 192405 h 505777"/>
                <a:gd name="connsiteX1" fmla="*/ 735330 w 791527"/>
                <a:gd name="connsiteY1" fmla="*/ 96202 h 505777"/>
                <a:gd name="connsiteX2" fmla="*/ 791528 w 791527"/>
                <a:gd name="connsiteY2" fmla="*/ 152400 h 505777"/>
                <a:gd name="connsiteX3" fmla="*/ 791528 w 791527"/>
                <a:gd name="connsiteY3" fmla="*/ 0 h 505777"/>
                <a:gd name="connsiteX4" fmla="*/ 639128 w 791527"/>
                <a:gd name="connsiteY4" fmla="*/ 0 h 505777"/>
                <a:gd name="connsiteX5" fmla="*/ 695325 w 791527"/>
                <a:gd name="connsiteY5" fmla="*/ 56198 h 505777"/>
                <a:gd name="connsiteX6" fmla="*/ 601028 w 791527"/>
                <a:gd name="connsiteY6" fmla="*/ 150495 h 505777"/>
                <a:gd name="connsiteX7" fmla="*/ 439103 w 791527"/>
                <a:gd name="connsiteY7" fmla="*/ 312420 h 505777"/>
                <a:gd name="connsiteX8" fmla="*/ 296228 w 791527"/>
                <a:gd name="connsiteY8" fmla="*/ 169545 h 505777"/>
                <a:gd name="connsiteX9" fmla="*/ 0 w 791527"/>
                <a:gd name="connsiteY9" fmla="*/ 465773 h 505777"/>
                <a:gd name="connsiteX10" fmla="*/ 40005 w 791527"/>
                <a:gd name="connsiteY10" fmla="*/ 505778 h 505777"/>
                <a:gd name="connsiteX11" fmla="*/ 296228 w 791527"/>
                <a:gd name="connsiteY11" fmla="*/ 249555 h 505777"/>
                <a:gd name="connsiteX12" fmla="*/ 439103 w 791527"/>
                <a:gd name="connsiteY12" fmla="*/ 392430 h 505777"/>
                <a:gd name="connsiteX13" fmla="*/ 639128 w 791527"/>
                <a:gd name="connsiteY13" fmla="*/ 192405 h 505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527" h="505777">
                  <a:moveTo>
                    <a:pt x="639128" y="192405"/>
                  </a:moveTo>
                  <a:lnTo>
                    <a:pt x="735330" y="96202"/>
                  </a:lnTo>
                  <a:lnTo>
                    <a:pt x="791528" y="152400"/>
                  </a:lnTo>
                  <a:lnTo>
                    <a:pt x="791528" y="0"/>
                  </a:lnTo>
                  <a:lnTo>
                    <a:pt x="639128" y="0"/>
                  </a:lnTo>
                  <a:lnTo>
                    <a:pt x="695325" y="56198"/>
                  </a:lnTo>
                  <a:lnTo>
                    <a:pt x="601028" y="150495"/>
                  </a:lnTo>
                  <a:lnTo>
                    <a:pt x="439103" y="312420"/>
                  </a:lnTo>
                  <a:lnTo>
                    <a:pt x="296228" y="169545"/>
                  </a:lnTo>
                  <a:lnTo>
                    <a:pt x="0" y="465773"/>
                  </a:lnTo>
                  <a:lnTo>
                    <a:pt x="40005" y="505778"/>
                  </a:lnTo>
                  <a:lnTo>
                    <a:pt x="296228" y="249555"/>
                  </a:lnTo>
                  <a:lnTo>
                    <a:pt x="439103" y="392430"/>
                  </a:lnTo>
                  <a:lnTo>
                    <a:pt x="639128" y="192405"/>
                  </a:lnTo>
                  <a:close/>
                </a:path>
              </a:pathLst>
            </a:custGeom>
            <a:grpFill/>
            <a:ln w="9525" cap="flat">
              <a:noFill/>
              <a:prstDash val="solid"/>
              <a:miter/>
            </a:ln>
          </p:spPr>
          <p:txBody>
            <a:bodyPr rtlCol="0" anchor="ctr"/>
            <a:lstStyle/>
            <a:p>
              <a:endParaRPr lang="en-ID" sz="1350"/>
            </a:p>
          </p:txBody>
        </p:sp>
        <p:sp>
          <p:nvSpPr>
            <p:cNvPr id="48" name="Freeform: Shape 47">
              <a:extLst>
                <a:ext uri="{FF2B5EF4-FFF2-40B4-BE49-F238E27FC236}">
                  <a16:creationId xmlns:a16="http://schemas.microsoft.com/office/drawing/2014/main" id="{33CAD643-AAFE-482A-8EA7-D5E83D6814F7}"/>
                </a:ext>
              </a:extLst>
            </p:cNvPr>
            <p:cNvSpPr/>
            <p:nvPr/>
          </p:nvSpPr>
          <p:spPr>
            <a:xfrm>
              <a:off x="-709682"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sp>
          <p:nvSpPr>
            <p:cNvPr id="49" name="Freeform: Shape 48">
              <a:extLst>
                <a:ext uri="{FF2B5EF4-FFF2-40B4-BE49-F238E27FC236}">
                  <a16:creationId xmlns:a16="http://schemas.microsoft.com/office/drawing/2014/main" id="{6A51DE6C-FEB6-4585-8297-2C0C629525CB}"/>
                </a:ext>
              </a:extLst>
            </p:cNvPr>
            <p:cNvSpPr/>
            <p:nvPr/>
          </p:nvSpPr>
          <p:spPr>
            <a:xfrm>
              <a:off x="-776215" y="3731301"/>
              <a:ext cx="604315" cy="408524"/>
            </a:xfrm>
            <a:custGeom>
              <a:avLst/>
              <a:gdLst>
                <a:gd name="connsiteX0" fmla="*/ 572978 w 604315"/>
                <a:gd name="connsiteY0" fmla="*/ 187735 h 408524"/>
                <a:gd name="connsiteX1" fmla="*/ 582503 w 604315"/>
                <a:gd name="connsiteY1" fmla="*/ 178210 h 408524"/>
                <a:gd name="connsiteX2" fmla="*/ 604315 w 604315"/>
                <a:gd name="connsiteY2" fmla="*/ 156398 h 408524"/>
                <a:gd name="connsiteX3" fmla="*/ 577836 w 604315"/>
                <a:gd name="connsiteY3" fmla="*/ 37336 h 408524"/>
                <a:gd name="connsiteX4" fmla="*/ 571359 w 604315"/>
                <a:gd name="connsiteY4" fmla="*/ 26668 h 408524"/>
                <a:gd name="connsiteX5" fmla="*/ 533259 w 604315"/>
                <a:gd name="connsiteY5" fmla="*/ 6379 h 408524"/>
                <a:gd name="connsiteX6" fmla="*/ 456487 w 604315"/>
                <a:gd name="connsiteY6" fmla="*/ 6379 h 408524"/>
                <a:gd name="connsiteX7" fmla="*/ 418387 w 604315"/>
                <a:gd name="connsiteY7" fmla="*/ 26668 h 408524"/>
                <a:gd name="connsiteX8" fmla="*/ 411910 w 604315"/>
                <a:gd name="connsiteY8" fmla="*/ 37336 h 408524"/>
                <a:gd name="connsiteX9" fmla="*/ 399909 w 604315"/>
                <a:gd name="connsiteY9" fmla="*/ 93152 h 408524"/>
                <a:gd name="connsiteX10" fmla="*/ 399909 w 604315"/>
                <a:gd name="connsiteY10" fmla="*/ 93152 h 408524"/>
                <a:gd name="connsiteX11" fmla="*/ 387431 w 604315"/>
                <a:gd name="connsiteY11" fmla="*/ 37336 h 408524"/>
                <a:gd name="connsiteX12" fmla="*/ 380859 w 604315"/>
                <a:gd name="connsiteY12" fmla="*/ 26668 h 408524"/>
                <a:gd name="connsiteX13" fmla="*/ 342759 w 604315"/>
                <a:gd name="connsiteY13" fmla="*/ 6379 h 408524"/>
                <a:gd name="connsiteX14" fmla="*/ 228459 w 604315"/>
                <a:gd name="connsiteY14" fmla="*/ 26668 h 408524"/>
                <a:gd name="connsiteX15" fmla="*/ 221982 w 604315"/>
                <a:gd name="connsiteY15" fmla="*/ 37336 h 408524"/>
                <a:gd name="connsiteX16" fmla="*/ 209409 w 604315"/>
                <a:gd name="connsiteY16" fmla="*/ 91342 h 408524"/>
                <a:gd name="connsiteX17" fmla="*/ 209409 w 604315"/>
                <a:gd name="connsiteY17" fmla="*/ 91342 h 408524"/>
                <a:gd name="connsiteX18" fmla="*/ 197026 w 604315"/>
                <a:gd name="connsiteY18" fmla="*/ 37336 h 408524"/>
                <a:gd name="connsiteX19" fmla="*/ 190359 w 604315"/>
                <a:gd name="connsiteY19" fmla="*/ 26668 h 408524"/>
                <a:gd name="connsiteX20" fmla="*/ 152259 w 604315"/>
                <a:gd name="connsiteY20" fmla="*/ 6379 h 408524"/>
                <a:gd name="connsiteX21" fmla="*/ 75487 w 604315"/>
                <a:gd name="connsiteY21" fmla="*/ 6379 h 408524"/>
                <a:gd name="connsiteX22" fmla="*/ 37387 w 604315"/>
                <a:gd name="connsiteY22" fmla="*/ 26668 h 408524"/>
                <a:gd name="connsiteX23" fmla="*/ 30910 w 604315"/>
                <a:gd name="connsiteY23" fmla="*/ 37336 h 408524"/>
                <a:gd name="connsiteX24" fmla="*/ 621 w 604315"/>
                <a:gd name="connsiteY24" fmla="*/ 175639 h 408524"/>
                <a:gd name="connsiteX25" fmla="*/ 14999 w 604315"/>
                <a:gd name="connsiteY25" fmla="*/ 199844 h 408524"/>
                <a:gd name="connsiteX26" fmla="*/ 15765 w 604315"/>
                <a:gd name="connsiteY26" fmla="*/ 200023 h 408524"/>
                <a:gd name="connsiteX27" fmla="*/ 18909 w 604315"/>
                <a:gd name="connsiteY27" fmla="*/ 200023 h 408524"/>
                <a:gd name="connsiteX28" fmla="*/ 37959 w 604315"/>
                <a:gd name="connsiteY28" fmla="*/ 185068 h 408524"/>
                <a:gd name="connsiteX29" fmla="*/ 66534 w 604315"/>
                <a:gd name="connsiteY29" fmla="*/ 57148 h 408524"/>
                <a:gd name="connsiteX30" fmla="*/ 66534 w 604315"/>
                <a:gd name="connsiteY30" fmla="*/ 57148 h 408524"/>
                <a:gd name="connsiteX31" fmla="*/ 66534 w 604315"/>
                <a:gd name="connsiteY31" fmla="*/ 124775 h 408524"/>
                <a:gd name="connsiteX32" fmla="*/ 37959 w 604315"/>
                <a:gd name="connsiteY32" fmla="*/ 266698 h 408524"/>
                <a:gd name="connsiteX33" fmla="*/ 66534 w 604315"/>
                <a:gd name="connsiteY33" fmla="*/ 266698 h 408524"/>
                <a:gd name="connsiteX34" fmla="*/ 66534 w 604315"/>
                <a:gd name="connsiteY34" fmla="*/ 408525 h 408524"/>
                <a:gd name="connsiteX35" fmla="*/ 104634 w 604315"/>
                <a:gd name="connsiteY35" fmla="*/ 370425 h 408524"/>
                <a:gd name="connsiteX36" fmla="*/ 104634 w 604315"/>
                <a:gd name="connsiteY36" fmla="*/ 266698 h 408524"/>
                <a:gd name="connsiteX37" fmla="*/ 123684 w 604315"/>
                <a:gd name="connsiteY37" fmla="*/ 266698 h 408524"/>
                <a:gd name="connsiteX38" fmla="*/ 123684 w 604315"/>
                <a:gd name="connsiteY38" fmla="*/ 351375 h 408524"/>
                <a:gd name="connsiteX39" fmla="*/ 161784 w 604315"/>
                <a:gd name="connsiteY39" fmla="*/ 313275 h 408524"/>
                <a:gd name="connsiteX40" fmla="*/ 161784 w 604315"/>
                <a:gd name="connsiteY40" fmla="*/ 266698 h 408524"/>
                <a:gd name="connsiteX41" fmla="*/ 190359 w 604315"/>
                <a:gd name="connsiteY41" fmla="*/ 266698 h 408524"/>
                <a:gd name="connsiteX42" fmla="*/ 161784 w 604315"/>
                <a:gd name="connsiteY42" fmla="*/ 124870 h 408524"/>
                <a:gd name="connsiteX43" fmla="*/ 161784 w 604315"/>
                <a:gd name="connsiteY43" fmla="*/ 58195 h 408524"/>
                <a:gd name="connsiteX44" fmla="*/ 161784 w 604315"/>
                <a:gd name="connsiteY44" fmla="*/ 58195 h 408524"/>
                <a:gd name="connsiteX45" fmla="*/ 190359 w 604315"/>
                <a:gd name="connsiteY45" fmla="*/ 182592 h 408524"/>
                <a:gd name="connsiteX46" fmla="*/ 209409 w 604315"/>
                <a:gd name="connsiteY46" fmla="*/ 200023 h 408524"/>
                <a:gd name="connsiteX47" fmla="*/ 209409 w 604315"/>
                <a:gd name="connsiteY47" fmla="*/ 200023 h 408524"/>
                <a:gd name="connsiteX48" fmla="*/ 227887 w 604315"/>
                <a:gd name="connsiteY48" fmla="*/ 185068 h 408524"/>
                <a:gd name="connsiteX49" fmla="*/ 228459 w 604315"/>
                <a:gd name="connsiteY49" fmla="*/ 180973 h 408524"/>
                <a:gd name="connsiteX50" fmla="*/ 256272 w 604315"/>
                <a:gd name="connsiteY50" fmla="*/ 58767 h 408524"/>
                <a:gd name="connsiteX51" fmla="*/ 256272 w 604315"/>
                <a:gd name="connsiteY51" fmla="*/ 58767 h 408524"/>
                <a:gd name="connsiteX52" fmla="*/ 256272 w 604315"/>
                <a:gd name="connsiteY52" fmla="*/ 218501 h 408524"/>
                <a:gd name="connsiteX53" fmla="*/ 277322 w 604315"/>
                <a:gd name="connsiteY53" fmla="*/ 197356 h 408524"/>
                <a:gd name="connsiteX54" fmla="*/ 331204 w 604315"/>
                <a:gd name="connsiteY54" fmla="*/ 197326 h 408524"/>
                <a:gd name="connsiteX55" fmla="*/ 331233 w 604315"/>
                <a:gd name="connsiteY55" fmla="*/ 197356 h 408524"/>
                <a:gd name="connsiteX56" fmla="*/ 352284 w 604315"/>
                <a:gd name="connsiteY56" fmla="*/ 217644 h 408524"/>
                <a:gd name="connsiteX57" fmla="*/ 352284 w 604315"/>
                <a:gd name="connsiteY57" fmla="*/ 58862 h 408524"/>
                <a:gd name="connsiteX58" fmla="*/ 352284 w 604315"/>
                <a:gd name="connsiteY58" fmla="*/ 58862 h 408524"/>
                <a:gd name="connsiteX59" fmla="*/ 380859 w 604315"/>
                <a:gd name="connsiteY59" fmla="*/ 185164 h 408524"/>
                <a:gd name="connsiteX60" fmla="*/ 399909 w 604315"/>
                <a:gd name="connsiteY60" fmla="*/ 200023 h 408524"/>
                <a:gd name="connsiteX61" fmla="*/ 399909 w 604315"/>
                <a:gd name="connsiteY61" fmla="*/ 200023 h 408524"/>
                <a:gd name="connsiteX62" fmla="*/ 418482 w 604315"/>
                <a:gd name="connsiteY62" fmla="*/ 185068 h 408524"/>
                <a:gd name="connsiteX63" fmla="*/ 447057 w 604315"/>
                <a:gd name="connsiteY63" fmla="*/ 58767 h 408524"/>
                <a:gd name="connsiteX64" fmla="*/ 447057 w 604315"/>
                <a:gd name="connsiteY64" fmla="*/ 58767 h 408524"/>
                <a:gd name="connsiteX65" fmla="*/ 447057 w 604315"/>
                <a:gd name="connsiteY65" fmla="*/ 313084 h 408524"/>
                <a:gd name="connsiteX66" fmla="*/ 447057 w 604315"/>
                <a:gd name="connsiteY66" fmla="*/ 313084 h 408524"/>
                <a:gd name="connsiteX67" fmla="*/ 485157 w 604315"/>
                <a:gd name="connsiteY67" fmla="*/ 274984 h 408524"/>
                <a:gd name="connsiteX68" fmla="*/ 485157 w 604315"/>
                <a:gd name="connsiteY68" fmla="*/ 209548 h 408524"/>
                <a:gd name="connsiteX69" fmla="*/ 504207 w 604315"/>
                <a:gd name="connsiteY69" fmla="*/ 209548 h 408524"/>
                <a:gd name="connsiteX70" fmla="*/ 504207 w 604315"/>
                <a:gd name="connsiteY70" fmla="*/ 256315 h 408524"/>
                <a:gd name="connsiteX71" fmla="*/ 542307 w 604315"/>
                <a:gd name="connsiteY71" fmla="*/ 218215 h 408524"/>
                <a:gd name="connsiteX72" fmla="*/ 542307 w 604315"/>
                <a:gd name="connsiteY72" fmla="*/ 58862 h 408524"/>
                <a:gd name="connsiteX73" fmla="*/ 542307 w 604315"/>
                <a:gd name="connsiteY73" fmla="*/ 58862 h 408524"/>
                <a:gd name="connsiteX74" fmla="*/ 572311 w 604315"/>
                <a:gd name="connsiteY74" fmla="*/ 187831 h 408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4315" h="408524">
                  <a:moveTo>
                    <a:pt x="572978" y="187735"/>
                  </a:moveTo>
                  <a:lnTo>
                    <a:pt x="582503" y="178210"/>
                  </a:lnTo>
                  <a:lnTo>
                    <a:pt x="604315" y="156398"/>
                  </a:lnTo>
                  <a:lnTo>
                    <a:pt x="577836" y="37336"/>
                  </a:lnTo>
                  <a:cubicBezTo>
                    <a:pt x="577026" y="33118"/>
                    <a:pt x="574727" y="29332"/>
                    <a:pt x="571359" y="26668"/>
                  </a:cubicBezTo>
                  <a:cubicBezTo>
                    <a:pt x="559951" y="17716"/>
                    <a:pt x="547053" y="10848"/>
                    <a:pt x="533259" y="6379"/>
                  </a:cubicBezTo>
                  <a:cubicBezTo>
                    <a:pt x="508375" y="-2126"/>
                    <a:pt x="481371" y="-2126"/>
                    <a:pt x="456487" y="6379"/>
                  </a:cubicBezTo>
                  <a:cubicBezTo>
                    <a:pt x="442697" y="10859"/>
                    <a:pt x="429801" y="17726"/>
                    <a:pt x="418387" y="26668"/>
                  </a:cubicBezTo>
                  <a:cubicBezTo>
                    <a:pt x="415092" y="29396"/>
                    <a:pt x="412810" y="33153"/>
                    <a:pt x="411910" y="37336"/>
                  </a:cubicBezTo>
                  <a:lnTo>
                    <a:pt x="399909" y="93152"/>
                  </a:lnTo>
                  <a:lnTo>
                    <a:pt x="399909" y="93152"/>
                  </a:lnTo>
                  <a:lnTo>
                    <a:pt x="387431" y="37336"/>
                  </a:lnTo>
                  <a:cubicBezTo>
                    <a:pt x="386557" y="33120"/>
                    <a:pt x="384231" y="29344"/>
                    <a:pt x="380859" y="26668"/>
                  </a:cubicBezTo>
                  <a:cubicBezTo>
                    <a:pt x="369451" y="17716"/>
                    <a:pt x="356553" y="10848"/>
                    <a:pt x="342759" y="6379"/>
                  </a:cubicBezTo>
                  <a:cubicBezTo>
                    <a:pt x="303653" y="-6242"/>
                    <a:pt x="260832" y="1358"/>
                    <a:pt x="228459" y="26668"/>
                  </a:cubicBezTo>
                  <a:cubicBezTo>
                    <a:pt x="225163" y="29396"/>
                    <a:pt x="222882" y="33153"/>
                    <a:pt x="221982" y="37336"/>
                  </a:cubicBezTo>
                  <a:lnTo>
                    <a:pt x="209409" y="91342"/>
                  </a:lnTo>
                  <a:cubicBezTo>
                    <a:pt x="209409" y="91342"/>
                    <a:pt x="209409" y="91342"/>
                    <a:pt x="209409" y="91342"/>
                  </a:cubicBezTo>
                  <a:lnTo>
                    <a:pt x="197026" y="37336"/>
                  </a:lnTo>
                  <a:cubicBezTo>
                    <a:pt x="196076" y="33127"/>
                    <a:pt x="193725" y="29366"/>
                    <a:pt x="190359" y="26668"/>
                  </a:cubicBezTo>
                  <a:cubicBezTo>
                    <a:pt x="178945" y="17726"/>
                    <a:pt x="166049" y="10859"/>
                    <a:pt x="152259" y="6379"/>
                  </a:cubicBezTo>
                  <a:cubicBezTo>
                    <a:pt x="127375" y="-2126"/>
                    <a:pt x="100371" y="-2126"/>
                    <a:pt x="75487" y="6379"/>
                  </a:cubicBezTo>
                  <a:cubicBezTo>
                    <a:pt x="61705" y="10879"/>
                    <a:pt x="48813" y="17745"/>
                    <a:pt x="37387" y="26668"/>
                  </a:cubicBezTo>
                  <a:cubicBezTo>
                    <a:pt x="34091" y="29396"/>
                    <a:pt x="31810" y="33153"/>
                    <a:pt x="30910" y="37336"/>
                  </a:cubicBezTo>
                  <a:lnTo>
                    <a:pt x="621" y="175639"/>
                  </a:lnTo>
                  <a:cubicBezTo>
                    <a:pt x="-2093" y="186293"/>
                    <a:pt x="4344" y="197130"/>
                    <a:pt x="14999" y="199844"/>
                  </a:cubicBezTo>
                  <a:cubicBezTo>
                    <a:pt x="15253" y="199908"/>
                    <a:pt x="15509" y="199968"/>
                    <a:pt x="15765" y="200023"/>
                  </a:cubicBezTo>
                  <a:cubicBezTo>
                    <a:pt x="16811" y="200117"/>
                    <a:pt x="17863" y="200117"/>
                    <a:pt x="18909" y="200023"/>
                  </a:cubicBezTo>
                  <a:cubicBezTo>
                    <a:pt x="28018" y="200235"/>
                    <a:pt x="36002" y="193968"/>
                    <a:pt x="37959" y="185068"/>
                  </a:cubicBezTo>
                  <a:lnTo>
                    <a:pt x="66534" y="57148"/>
                  </a:lnTo>
                  <a:lnTo>
                    <a:pt x="66534" y="57148"/>
                  </a:lnTo>
                  <a:lnTo>
                    <a:pt x="66534" y="124775"/>
                  </a:lnTo>
                  <a:lnTo>
                    <a:pt x="37959" y="266698"/>
                  </a:lnTo>
                  <a:lnTo>
                    <a:pt x="66534" y="266698"/>
                  </a:lnTo>
                  <a:lnTo>
                    <a:pt x="66534" y="408525"/>
                  </a:lnTo>
                  <a:lnTo>
                    <a:pt x="104634" y="370425"/>
                  </a:lnTo>
                  <a:lnTo>
                    <a:pt x="104634" y="266698"/>
                  </a:lnTo>
                  <a:lnTo>
                    <a:pt x="123684" y="266698"/>
                  </a:lnTo>
                  <a:lnTo>
                    <a:pt x="123684" y="351375"/>
                  </a:lnTo>
                  <a:lnTo>
                    <a:pt x="161784" y="313275"/>
                  </a:lnTo>
                  <a:lnTo>
                    <a:pt x="161784" y="266698"/>
                  </a:lnTo>
                  <a:lnTo>
                    <a:pt x="190359" y="266698"/>
                  </a:lnTo>
                  <a:lnTo>
                    <a:pt x="161784" y="124870"/>
                  </a:lnTo>
                  <a:lnTo>
                    <a:pt x="161784" y="58195"/>
                  </a:lnTo>
                  <a:lnTo>
                    <a:pt x="161784" y="58195"/>
                  </a:lnTo>
                  <a:lnTo>
                    <a:pt x="190359" y="182592"/>
                  </a:lnTo>
                  <a:cubicBezTo>
                    <a:pt x="191202" y="192476"/>
                    <a:pt x="199489" y="200059"/>
                    <a:pt x="209409" y="200023"/>
                  </a:cubicBezTo>
                  <a:lnTo>
                    <a:pt x="209409" y="200023"/>
                  </a:lnTo>
                  <a:cubicBezTo>
                    <a:pt x="218304" y="199964"/>
                    <a:pt x="225975" y="193756"/>
                    <a:pt x="227887" y="185068"/>
                  </a:cubicBezTo>
                  <a:lnTo>
                    <a:pt x="228459" y="180973"/>
                  </a:lnTo>
                  <a:lnTo>
                    <a:pt x="256272" y="58767"/>
                  </a:lnTo>
                  <a:cubicBezTo>
                    <a:pt x="256272" y="58767"/>
                    <a:pt x="256272" y="58767"/>
                    <a:pt x="256272" y="58767"/>
                  </a:cubicBezTo>
                  <a:lnTo>
                    <a:pt x="256272" y="218501"/>
                  </a:lnTo>
                  <a:lnTo>
                    <a:pt x="277322" y="197356"/>
                  </a:lnTo>
                  <a:cubicBezTo>
                    <a:pt x="292192" y="182468"/>
                    <a:pt x="316316" y="182455"/>
                    <a:pt x="331204" y="197326"/>
                  </a:cubicBezTo>
                  <a:cubicBezTo>
                    <a:pt x="331213" y="197336"/>
                    <a:pt x="331224" y="197346"/>
                    <a:pt x="331233" y="197356"/>
                  </a:cubicBezTo>
                  <a:lnTo>
                    <a:pt x="352284" y="217644"/>
                  </a:lnTo>
                  <a:lnTo>
                    <a:pt x="352284" y="58862"/>
                  </a:lnTo>
                  <a:cubicBezTo>
                    <a:pt x="352284" y="58862"/>
                    <a:pt x="352284" y="58862"/>
                    <a:pt x="352284" y="58862"/>
                  </a:cubicBezTo>
                  <a:lnTo>
                    <a:pt x="380859" y="185164"/>
                  </a:lnTo>
                  <a:cubicBezTo>
                    <a:pt x="382854" y="194025"/>
                    <a:pt x="390828" y="200245"/>
                    <a:pt x="399909" y="200023"/>
                  </a:cubicBezTo>
                  <a:lnTo>
                    <a:pt x="399909" y="200023"/>
                  </a:lnTo>
                  <a:cubicBezTo>
                    <a:pt x="408840" y="200008"/>
                    <a:pt x="416562" y="193790"/>
                    <a:pt x="418482" y="185068"/>
                  </a:cubicBezTo>
                  <a:lnTo>
                    <a:pt x="447057" y="58767"/>
                  </a:lnTo>
                  <a:cubicBezTo>
                    <a:pt x="447057" y="58767"/>
                    <a:pt x="447057" y="58767"/>
                    <a:pt x="447057" y="58767"/>
                  </a:cubicBezTo>
                  <a:lnTo>
                    <a:pt x="447057" y="313084"/>
                  </a:lnTo>
                  <a:lnTo>
                    <a:pt x="447057" y="313084"/>
                  </a:lnTo>
                  <a:lnTo>
                    <a:pt x="485157" y="274984"/>
                  </a:lnTo>
                  <a:lnTo>
                    <a:pt x="485157" y="209548"/>
                  </a:lnTo>
                  <a:lnTo>
                    <a:pt x="504207" y="209548"/>
                  </a:lnTo>
                  <a:lnTo>
                    <a:pt x="504207" y="256315"/>
                  </a:lnTo>
                  <a:lnTo>
                    <a:pt x="542307" y="218215"/>
                  </a:lnTo>
                  <a:lnTo>
                    <a:pt x="542307" y="58862"/>
                  </a:lnTo>
                  <a:cubicBezTo>
                    <a:pt x="542307" y="58862"/>
                    <a:pt x="542307" y="58862"/>
                    <a:pt x="542307" y="58862"/>
                  </a:cubicBezTo>
                  <a:lnTo>
                    <a:pt x="572311" y="187831"/>
                  </a:lnTo>
                  <a:close/>
                </a:path>
              </a:pathLst>
            </a:custGeom>
            <a:grpFill/>
            <a:ln w="9525" cap="flat">
              <a:noFill/>
              <a:prstDash val="solid"/>
              <a:miter/>
            </a:ln>
          </p:spPr>
          <p:txBody>
            <a:bodyPr rtlCol="0" anchor="ctr"/>
            <a:lstStyle/>
            <a:p>
              <a:endParaRPr lang="en-ID" sz="1350"/>
            </a:p>
          </p:txBody>
        </p:sp>
        <p:sp>
          <p:nvSpPr>
            <p:cNvPr id="50" name="Freeform: Shape 49">
              <a:extLst>
                <a:ext uri="{FF2B5EF4-FFF2-40B4-BE49-F238E27FC236}">
                  <a16:creationId xmlns:a16="http://schemas.microsoft.com/office/drawing/2014/main" id="{94EF7BA0-2D70-403C-BB99-B641E5E5CD43}"/>
                </a:ext>
              </a:extLst>
            </p:cNvPr>
            <p:cNvSpPr/>
            <p:nvPr/>
          </p:nvSpPr>
          <p:spPr>
            <a:xfrm>
              <a:off x="-328778"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sp>
          <p:nvSpPr>
            <p:cNvPr id="51" name="Freeform: Shape 50">
              <a:extLst>
                <a:ext uri="{FF2B5EF4-FFF2-40B4-BE49-F238E27FC236}">
                  <a16:creationId xmlns:a16="http://schemas.microsoft.com/office/drawing/2014/main" id="{EB04F5CD-5513-4AE2-AD27-298B4ADDAEB3}"/>
                </a:ext>
              </a:extLst>
            </p:cNvPr>
            <p:cNvSpPr/>
            <p:nvPr/>
          </p:nvSpPr>
          <p:spPr>
            <a:xfrm>
              <a:off x="-519563" y="362652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grpSp>
      <p:grpSp>
        <p:nvGrpSpPr>
          <p:cNvPr id="53" name="Group 52">
            <a:extLst>
              <a:ext uri="{FF2B5EF4-FFF2-40B4-BE49-F238E27FC236}">
                <a16:creationId xmlns:a16="http://schemas.microsoft.com/office/drawing/2014/main" id="{73671A8C-17DE-47FF-B4F7-5E27B9F0E08B}"/>
              </a:ext>
            </a:extLst>
          </p:cNvPr>
          <p:cNvGrpSpPr/>
          <p:nvPr/>
        </p:nvGrpSpPr>
        <p:grpSpPr>
          <a:xfrm>
            <a:off x="1" y="6445315"/>
            <a:ext cx="914216" cy="412685"/>
            <a:chOff x="1" y="1"/>
            <a:chExt cx="1218955" cy="550246"/>
          </a:xfrm>
        </p:grpSpPr>
        <p:sp>
          <p:nvSpPr>
            <p:cNvPr id="54" name="Rounded Rectangle 11">
              <a:extLst>
                <a:ext uri="{FF2B5EF4-FFF2-40B4-BE49-F238E27FC236}">
                  <a16:creationId xmlns:a16="http://schemas.microsoft.com/office/drawing/2014/main" id="{D5F463F0-BE24-476D-B7AA-F57C948D0AA5}"/>
                </a:ext>
              </a:extLst>
            </p:cNvPr>
            <p:cNvSpPr/>
            <p:nvPr/>
          </p:nvSpPr>
          <p:spPr>
            <a:xfrm flipV="1">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55" name="Graphic 7">
              <a:extLst>
                <a:ext uri="{FF2B5EF4-FFF2-40B4-BE49-F238E27FC236}">
                  <a16:creationId xmlns:a16="http://schemas.microsoft.com/office/drawing/2014/main" id="{118C7BA0-9220-4F28-B568-1C88D11B0220}"/>
                </a:ext>
              </a:extLst>
            </p:cNvPr>
            <p:cNvGrpSpPr/>
            <p:nvPr/>
          </p:nvGrpSpPr>
          <p:grpSpPr>
            <a:xfrm>
              <a:off x="241838" y="195399"/>
              <a:ext cx="718493" cy="145203"/>
              <a:chOff x="4810125" y="3167062"/>
              <a:chExt cx="2573940" cy="520177"/>
            </a:xfrm>
            <a:solidFill>
              <a:schemeClr val="bg2"/>
            </a:solidFill>
          </p:grpSpPr>
          <p:sp>
            <p:nvSpPr>
              <p:cNvPr id="56" name="Freeform: Shape 55">
                <a:extLst>
                  <a:ext uri="{FF2B5EF4-FFF2-40B4-BE49-F238E27FC236}">
                    <a16:creationId xmlns:a16="http://schemas.microsoft.com/office/drawing/2014/main" id="{643E5F59-4FBF-474A-8C34-F4E99EBF2FA2}"/>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solidFill>
                <a:schemeClr val="bg1"/>
              </a:solidFill>
              <a:ln w="9525" cap="flat">
                <a:noFill/>
                <a:prstDash val="solid"/>
                <a:miter/>
              </a:ln>
            </p:spPr>
            <p:txBody>
              <a:bodyPr rtlCol="0" anchor="ctr"/>
              <a:lstStyle/>
              <a:p>
                <a:endParaRPr lang="en-ID" sz="1350"/>
              </a:p>
            </p:txBody>
          </p:sp>
          <p:sp>
            <p:nvSpPr>
              <p:cNvPr id="57" name="Freeform: Shape 56">
                <a:extLst>
                  <a:ext uri="{FF2B5EF4-FFF2-40B4-BE49-F238E27FC236}">
                    <a16:creationId xmlns:a16="http://schemas.microsoft.com/office/drawing/2014/main" id="{CB84C23F-22EB-4A2E-8407-6658AFAEE45C}"/>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solidFill>
                <a:schemeClr val="bg1"/>
              </a:solidFill>
              <a:ln w="9525" cap="flat">
                <a:noFill/>
                <a:prstDash val="solid"/>
                <a:miter/>
              </a:ln>
            </p:spPr>
            <p:txBody>
              <a:bodyPr rtlCol="0" anchor="ctr"/>
              <a:lstStyle/>
              <a:p>
                <a:endParaRPr lang="en-ID" sz="1350"/>
              </a:p>
            </p:txBody>
          </p:sp>
          <p:sp>
            <p:nvSpPr>
              <p:cNvPr id="58" name="Freeform: Shape 57">
                <a:extLst>
                  <a:ext uri="{FF2B5EF4-FFF2-40B4-BE49-F238E27FC236}">
                    <a16:creationId xmlns:a16="http://schemas.microsoft.com/office/drawing/2014/main" id="{28CCF50F-AB4E-4D4A-B998-04D62A98631E}"/>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solidFill>
                <a:schemeClr val="bg1"/>
              </a:solidFill>
              <a:ln w="9525" cap="flat">
                <a:noFill/>
                <a:prstDash val="solid"/>
                <a:miter/>
              </a:ln>
            </p:spPr>
            <p:txBody>
              <a:bodyPr rtlCol="0" anchor="ctr"/>
              <a:lstStyle/>
              <a:p>
                <a:endParaRPr lang="en-ID" sz="1350"/>
              </a:p>
            </p:txBody>
          </p:sp>
          <p:sp>
            <p:nvSpPr>
              <p:cNvPr id="59" name="Freeform: Shape 58">
                <a:extLst>
                  <a:ext uri="{FF2B5EF4-FFF2-40B4-BE49-F238E27FC236}">
                    <a16:creationId xmlns:a16="http://schemas.microsoft.com/office/drawing/2014/main" id="{62740234-1233-4A6F-9725-8EE053A20273}"/>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solidFill>
                <a:schemeClr val="bg1"/>
              </a:solidFill>
              <a:ln w="9525" cap="flat">
                <a:noFill/>
                <a:prstDash val="solid"/>
                <a:miter/>
              </a:ln>
            </p:spPr>
            <p:txBody>
              <a:bodyPr rtlCol="0" anchor="ctr"/>
              <a:lstStyle/>
              <a:p>
                <a:endParaRPr lang="en-ID" sz="1350"/>
              </a:p>
            </p:txBody>
          </p:sp>
          <p:sp>
            <p:nvSpPr>
              <p:cNvPr id="60" name="Freeform: Shape 59">
                <a:extLst>
                  <a:ext uri="{FF2B5EF4-FFF2-40B4-BE49-F238E27FC236}">
                    <a16:creationId xmlns:a16="http://schemas.microsoft.com/office/drawing/2014/main" id="{C8482848-6DAD-429E-911A-498333C17E65}"/>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solidFill>
                <a:schemeClr val="bg1"/>
              </a:solidFill>
              <a:ln w="9525" cap="flat">
                <a:noFill/>
                <a:prstDash val="solid"/>
                <a:miter/>
              </a:ln>
            </p:spPr>
            <p:txBody>
              <a:bodyPr rtlCol="0" anchor="ctr"/>
              <a:lstStyle/>
              <a:p>
                <a:endParaRPr lang="en-ID" sz="1350"/>
              </a:p>
            </p:txBody>
          </p:sp>
          <p:sp>
            <p:nvSpPr>
              <p:cNvPr id="61" name="Freeform: Shape 60">
                <a:extLst>
                  <a:ext uri="{FF2B5EF4-FFF2-40B4-BE49-F238E27FC236}">
                    <a16:creationId xmlns:a16="http://schemas.microsoft.com/office/drawing/2014/main" id="{F050EF85-1ECC-43AA-8E07-6C4B7270372A}"/>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solidFill>
                <a:schemeClr val="bg1"/>
              </a:solidFill>
              <a:ln w="9525" cap="flat">
                <a:noFill/>
                <a:prstDash val="solid"/>
                <a:miter/>
              </a:ln>
            </p:spPr>
            <p:txBody>
              <a:bodyPr rtlCol="0" anchor="ctr"/>
              <a:lstStyle/>
              <a:p>
                <a:endParaRPr lang="en-ID" sz="1350"/>
              </a:p>
            </p:txBody>
          </p:sp>
        </p:grpSp>
      </p:grpSp>
      <p:sp>
        <p:nvSpPr>
          <p:cNvPr id="62" name="Rectangle: Rounded Corners 61">
            <a:extLst>
              <a:ext uri="{FF2B5EF4-FFF2-40B4-BE49-F238E27FC236}">
                <a16:creationId xmlns:a16="http://schemas.microsoft.com/office/drawing/2014/main" id="{63AC2F8F-7981-4DF0-A5A6-B65314AF3FAC}"/>
              </a:ext>
            </a:extLst>
          </p:cNvPr>
          <p:cNvSpPr/>
          <p:nvPr/>
        </p:nvSpPr>
        <p:spPr>
          <a:xfrm rot="16200000" flipH="1">
            <a:off x="794319" y="6622430"/>
            <a:ext cx="238861" cy="5845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306240855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3"/>
                                        </p:tgtEl>
                                        <p:attrNameLst>
                                          <p:attrName>style.visibility</p:attrName>
                                        </p:attrNameLst>
                                      </p:cBhvr>
                                      <p:to>
                                        <p:strVal val="visible"/>
                                      </p:to>
                                    </p:set>
                                    <p:animEffect transition="in" filter="wipe(left)">
                                      <p:cBhvr>
                                        <p:cTn id="7" dur="500"/>
                                        <p:tgtEl>
                                          <p:spTgt spid="53"/>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62"/>
                                        </p:tgtEl>
                                        <p:attrNameLst>
                                          <p:attrName>style.visibility</p:attrName>
                                        </p:attrNameLst>
                                      </p:cBhvr>
                                      <p:to>
                                        <p:strVal val="visible"/>
                                      </p:to>
                                    </p:set>
                                    <p:animEffect transition="in" filter="wipe(up)">
                                      <p:cBhvr>
                                        <p:cTn id="11" dur="500"/>
                                        <p:tgtEl>
                                          <p:spTgt spid="62"/>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8"/>
                                        </p:tgtEl>
                                        <p:attrNameLst>
                                          <p:attrName>style.visibility</p:attrName>
                                        </p:attrNameLst>
                                      </p:cBhvr>
                                      <p:to>
                                        <p:strVal val="visible"/>
                                      </p:to>
                                    </p:set>
                                    <p:animEffect transition="in" filter="wipe(left)">
                                      <p:cBhvr>
                                        <p:cTn id="15" dur="500"/>
                                        <p:tgtEl>
                                          <p:spTgt spid="18"/>
                                        </p:tgtEl>
                                      </p:cBhvr>
                                    </p:animEffect>
                                  </p:childTnLst>
                                </p:cTn>
                              </p:par>
                              <p:par>
                                <p:cTn id="16" presetID="22" presetClass="entr" presetSubtype="2" fill="hold" grpId="0" nodeType="withEffect">
                                  <p:stCondLst>
                                    <p:cond delay="0"/>
                                  </p:stCondLst>
                                  <p:childTnLst>
                                    <p:set>
                                      <p:cBhvr>
                                        <p:cTn id="17" dur="1" fill="hold">
                                          <p:stCondLst>
                                            <p:cond delay="0"/>
                                          </p:stCondLst>
                                        </p:cTn>
                                        <p:tgtEl>
                                          <p:spTgt spid="26"/>
                                        </p:tgtEl>
                                        <p:attrNameLst>
                                          <p:attrName>style.visibility</p:attrName>
                                        </p:attrNameLst>
                                      </p:cBhvr>
                                      <p:to>
                                        <p:strVal val="visible"/>
                                      </p:to>
                                    </p:set>
                                    <p:animEffect transition="in" filter="wipe(right)">
                                      <p:cBhvr>
                                        <p:cTn id="18" dur="500"/>
                                        <p:tgtEl>
                                          <p:spTgt spid="26"/>
                                        </p:tgtEl>
                                      </p:cBhvr>
                                    </p:animEffect>
                                  </p:childTnLst>
                                </p:cTn>
                              </p:par>
                            </p:childTnLst>
                          </p:cTn>
                        </p:par>
                        <p:par>
                          <p:cTn id="19" fill="hold">
                            <p:stCondLst>
                              <p:cond delay="1500"/>
                            </p:stCondLst>
                            <p:childTnLst>
                              <p:par>
                                <p:cTn id="20" presetID="22" presetClass="entr" presetSubtype="8" fill="hold" grpId="0" nodeType="afterEffect">
                                  <p:stCondLst>
                                    <p:cond delay="0"/>
                                  </p:stCondLst>
                                  <p:childTnLst>
                                    <p:set>
                                      <p:cBhvr>
                                        <p:cTn id="21" dur="1" fill="hold">
                                          <p:stCondLst>
                                            <p:cond delay="0"/>
                                          </p:stCondLst>
                                        </p:cTn>
                                        <p:tgtEl>
                                          <p:spTgt spid="19"/>
                                        </p:tgtEl>
                                        <p:attrNameLst>
                                          <p:attrName>style.visibility</p:attrName>
                                        </p:attrNameLst>
                                      </p:cBhvr>
                                      <p:to>
                                        <p:strVal val="visible"/>
                                      </p:to>
                                    </p:set>
                                    <p:animEffect transition="in" filter="wipe(left)">
                                      <p:cBhvr>
                                        <p:cTn id="22" dur="500"/>
                                        <p:tgtEl>
                                          <p:spTgt spid="19"/>
                                        </p:tgtEl>
                                      </p:cBhvr>
                                    </p:animEffect>
                                  </p:childTnLst>
                                </p:cTn>
                              </p:par>
                              <p:par>
                                <p:cTn id="23" presetID="22" presetClass="entr" presetSubtype="2" fill="hold" grpId="0" nodeType="withEffect">
                                  <p:stCondLst>
                                    <p:cond delay="0"/>
                                  </p:stCondLst>
                                  <p:childTnLst>
                                    <p:set>
                                      <p:cBhvr>
                                        <p:cTn id="24" dur="1" fill="hold">
                                          <p:stCondLst>
                                            <p:cond delay="0"/>
                                          </p:stCondLst>
                                        </p:cTn>
                                        <p:tgtEl>
                                          <p:spTgt spid="27"/>
                                        </p:tgtEl>
                                        <p:attrNameLst>
                                          <p:attrName>style.visibility</p:attrName>
                                        </p:attrNameLst>
                                      </p:cBhvr>
                                      <p:to>
                                        <p:strVal val="visible"/>
                                      </p:to>
                                    </p:set>
                                    <p:animEffect transition="in" filter="wipe(right)">
                                      <p:cBhvr>
                                        <p:cTn id="25" dur="500"/>
                                        <p:tgtEl>
                                          <p:spTgt spid="27"/>
                                        </p:tgtEl>
                                      </p:cBhvr>
                                    </p:animEffect>
                                  </p:childTnLst>
                                </p:cTn>
                              </p:par>
                            </p:childTnLst>
                          </p:cTn>
                        </p:par>
                        <p:par>
                          <p:cTn id="26" fill="hold">
                            <p:stCondLst>
                              <p:cond delay="2000"/>
                            </p:stCondLst>
                            <p:childTnLst>
                              <p:par>
                                <p:cTn id="27" presetID="53" presetClass="entr" presetSubtype="16" fill="hold" grpId="0" nodeType="afterEffect">
                                  <p:stCondLst>
                                    <p:cond delay="0"/>
                                  </p:stCondLst>
                                  <p:childTnLst>
                                    <p:set>
                                      <p:cBhvr>
                                        <p:cTn id="28" dur="1" fill="hold">
                                          <p:stCondLst>
                                            <p:cond delay="0"/>
                                          </p:stCondLst>
                                        </p:cTn>
                                        <p:tgtEl>
                                          <p:spTgt spid="15"/>
                                        </p:tgtEl>
                                        <p:attrNameLst>
                                          <p:attrName>style.visibility</p:attrName>
                                        </p:attrNameLst>
                                      </p:cBhvr>
                                      <p:to>
                                        <p:strVal val="visible"/>
                                      </p:to>
                                    </p:set>
                                    <p:anim calcmode="lin" valueType="num">
                                      <p:cBhvr>
                                        <p:cTn id="29" dur="500" fill="hold"/>
                                        <p:tgtEl>
                                          <p:spTgt spid="15"/>
                                        </p:tgtEl>
                                        <p:attrNameLst>
                                          <p:attrName>ppt_w</p:attrName>
                                        </p:attrNameLst>
                                      </p:cBhvr>
                                      <p:tavLst>
                                        <p:tav tm="0">
                                          <p:val>
                                            <p:fltVal val="0"/>
                                          </p:val>
                                        </p:tav>
                                        <p:tav tm="100000">
                                          <p:val>
                                            <p:strVal val="#ppt_w"/>
                                          </p:val>
                                        </p:tav>
                                      </p:tavLst>
                                    </p:anim>
                                    <p:anim calcmode="lin" valueType="num">
                                      <p:cBhvr>
                                        <p:cTn id="30" dur="500" fill="hold"/>
                                        <p:tgtEl>
                                          <p:spTgt spid="15"/>
                                        </p:tgtEl>
                                        <p:attrNameLst>
                                          <p:attrName>ppt_h</p:attrName>
                                        </p:attrNameLst>
                                      </p:cBhvr>
                                      <p:tavLst>
                                        <p:tav tm="0">
                                          <p:val>
                                            <p:fltVal val="0"/>
                                          </p:val>
                                        </p:tav>
                                        <p:tav tm="100000">
                                          <p:val>
                                            <p:strVal val="#ppt_h"/>
                                          </p:val>
                                        </p:tav>
                                      </p:tavLst>
                                    </p:anim>
                                    <p:animEffect transition="in" filter="fade">
                                      <p:cBhvr>
                                        <p:cTn id="31" dur="500"/>
                                        <p:tgtEl>
                                          <p:spTgt spid="15"/>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23"/>
                                        </p:tgtEl>
                                        <p:attrNameLst>
                                          <p:attrName>style.visibility</p:attrName>
                                        </p:attrNameLst>
                                      </p:cBhvr>
                                      <p:to>
                                        <p:strVal val="visible"/>
                                      </p:to>
                                    </p:set>
                                    <p:anim calcmode="lin" valueType="num">
                                      <p:cBhvr>
                                        <p:cTn id="34" dur="500" fill="hold"/>
                                        <p:tgtEl>
                                          <p:spTgt spid="23"/>
                                        </p:tgtEl>
                                        <p:attrNameLst>
                                          <p:attrName>ppt_w</p:attrName>
                                        </p:attrNameLst>
                                      </p:cBhvr>
                                      <p:tavLst>
                                        <p:tav tm="0">
                                          <p:val>
                                            <p:fltVal val="0"/>
                                          </p:val>
                                        </p:tav>
                                        <p:tav tm="100000">
                                          <p:val>
                                            <p:strVal val="#ppt_w"/>
                                          </p:val>
                                        </p:tav>
                                      </p:tavLst>
                                    </p:anim>
                                    <p:anim calcmode="lin" valueType="num">
                                      <p:cBhvr>
                                        <p:cTn id="35" dur="500" fill="hold"/>
                                        <p:tgtEl>
                                          <p:spTgt spid="23"/>
                                        </p:tgtEl>
                                        <p:attrNameLst>
                                          <p:attrName>ppt_h</p:attrName>
                                        </p:attrNameLst>
                                      </p:cBhvr>
                                      <p:tavLst>
                                        <p:tav tm="0">
                                          <p:val>
                                            <p:fltVal val="0"/>
                                          </p:val>
                                        </p:tav>
                                        <p:tav tm="100000">
                                          <p:val>
                                            <p:strVal val="#ppt_h"/>
                                          </p:val>
                                        </p:tav>
                                      </p:tavLst>
                                    </p:anim>
                                    <p:animEffect transition="in" filter="fade">
                                      <p:cBhvr>
                                        <p:cTn id="36" dur="500"/>
                                        <p:tgtEl>
                                          <p:spTgt spid="23"/>
                                        </p:tgtEl>
                                      </p:cBhvr>
                                    </p:animEffect>
                                  </p:childTnLst>
                                </p:cTn>
                              </p:par>
                            </p:childTnLst>
                          </p:cTn>
                        </p:par>
                        <p:par>
                          <p:cTn id="37" fill="hold">
                            <p:stCondLst>
                              <p:cond delay="2500"/>
                            </p:stCondLst>
                            <p:childTnLst>
                              <p:par>
                                <p:cTn id="38" presetID="53" presetClass="entr" presetSubtype="16" fill="hold" nodeType="afterEffect">
                                  <p:stCondLst>
                                    <p:cond delay="0"/>
                                  </p:stCondLst>
                                  <p:childTnLst>
                                    <p:set>
                                      <p:cBhvr>
                                        <p:cTn id="39" dur="1" fill="hold">
                                          <p:stCondLst>
                                            <p:cond delay="0"/>
                                          </p:stCondLst>
                                        </p:cTn>
                                        <p:tgtEl>
                                          <p:spTgt spid="46"/>
                                        </p:tgtEl>
                                        <p:attrNameLst>
                                          <p:attrName>style.visibility</p:attrName>
                                        </p:attrNameLst>
                                      </p:cBhvr>
                                      <p:to>
                                        <p:strVal val="visible"/>
                                      </p:to>
                                    </p:set>
                                    <p:anim calcmode="lin" valueType="num">
                                      <p:cBhvr>
                                        <p:cTn id="40" dur="500" fill="hold"/>
                                        <p:tgtEl>
                                          <p:spTgt spid="46"/>
                                        </p:tgtEl>
                                        <p:attrNameLst>
                                          <p:attrName>ppt_w</p:attrName>
                                        </p:attrNameLst>
                                      </p:cBhvr>
                                      <p:tavLst>
                                        <p:tav tm="0">
                                          <p:val>
                                            <p:fltVal val="0"/>
                                          </p:val>
                                        </p:tav>
                                        <p:tav tm="100000">
                                          <p:val>
                                            <p:strVal val="#ppt_w"/>
                                          </p:val>
                                        </p:tav>
                                      </p:tavLst>
                                    </p:anim>
                                    <p:anim calcmode="lin" valueType="num">
                                      <p:cBhvr>
                                        <p:cTn id="41" dur="500" fill="hold"/>
                                        <p:tgtEl>
                                          <p:spTgt spid="46"/>
                                        </p:tgtEl>
                                        <p:attrNameLst>
                                          <p:attrName>ppt_h</p:attrName>
                                        </p:attrNameLst>
                                      </p:cBhvr>
                                      <p:tavLst>
                                        <p:tav tm="0">
                                          <p:val>
                                            <p:fltVal val="0"/>
                                          </p:val>
                                        </p:tav>
                                        <p:tav tm="100000">
                                          <p:val>
                                            <p:strVal val="#ppt_h"/>
                                          </p:val>
                                        </p:tav>
                                      </p:tavLst>
                                    </p:anim>
                                    <p:animEffect transition="in" filter="fade">
                                      <p:cBhvr>
                                        <p:cTn id="42" dur="500"/>
                                        <p:tgtEl>
                                          <p:spTgt spid="46"/>
                                        </p:tgtEl>
                                      </p:cBhvr>
                                    </p:animEffect>
                                  </p:childTnLst>
                                </p:cTn>
                              </p:par>
                              <p:par>
                                <p:cTn id="43" presetID="53" presetClass="entr" presetSubtype="16" fill="hold" nodeType="withEffect">
                                  <p:stCondLst>
                                    <p:cond delay="0"/>
                                  </p:stCondLst>
                                  <p:childTnLst>
                                    <p:set>
                                      <p:cBhvr>
                                        <p:cTn id="44" dur="1" fill="hold">
                                          <p:stCondLst>
                                            <p:cond delay="0"/>
                                          </p:stCondLst>
                                        </p:cTn>
                                        <p:tgtEl>
                                          <p:spTgt spid="31"/>
                                        </p:tgtEl>
                                        <p:attrNameLst>
                                          <p:attrName>style.visibility</p:attrName>
                                        </p:attrNameLst>
                                      </p:cBhvr>
                                      <p:to>
                                        <p:strVal val="visible"/>
                                      </p:to>
                                    </p:set>
                                    <p:anim calcmode="lin" valueType="num">
                                      <p:cBhvr>
                                        <p:cTn id="45" dur="500" fill="hold"/>
                                        <p:tgtEl>
                                          <p:spTgt spid="31"/>
                                        </p:tgtEl>
                                        <p:attrNameLst>
                                          <p:attrName>ppt_w</p:attrName>
                                        </p:attrNameLst>
                                      </p:cBhvr>
                                      <p:tavLst>
                                        <p:tav tm="0">
                                          <p:val>
                                            <p:fltVal val="0"/>
                                          </p:val>
                                        </p:tav>
                                        <p:tav tm="100000">
                                          <p:val>
                                            <p:strVal val="#ppt_w"/>
                                          </p:val>
                                        </p:tav>
                                      </p:tavLst>
                                    </p:anim>
                                    <p:anim calcmode="lin" valueType="num">
                                      <p:cBhvr>
                                        <p:cTn id="46" dur="500" fill="hold"/>
                                        <p:tgtEl>
                                          <p:spTgt spid="31"/>
                                        </p:tgtEl>
                                        <p:attrNameLst>
                                          <p:attrName>ppt_h</p:attrName>
                                        </p:attrNameLst>
                                      </p:cBhvr>
                                      <p:tavLst>
                                        <p:tav tm="0">
                                          <p:val>
                                            <p:fltVal val="0"/>
                                          </p:val>
                                        </p:tav>
                                        <p:tav tm="100000">
                                          <p:val>
                                            <p:strVal val="#ppt_h"/>
                                          </p:val>
                                        </p:tav>
                                      </p:tavLst>
                                    </p:anim>
                                    <p:animEffect transition="in" filter="fade">
                                      <p:cBhvr>
                                        <p:cTn id="47" dur="500"/>
                                        <p:tgtEl>
                                          <p:spTgt spid="31"/>
                                        </p:tgtEl>
                                      </p:cBhvr>
                                    </p:animEffect>
                                  </p:childTnLst>
                                </p:cTn>
                              </p:par>
                            </p:childTnLst>
                          </p:cTn>
                        </p:par>
                        <p:par>
                          <p:cTn id="48" fill="hold">
                            <p:stCondLst>
                              <p:cond delay="3000"/>
                            </p:stCondLst>
                            <p:childTnLst>
                              <p:par>
                                <p:cTn id="49" presetID="22" presetClass="entr" presetSubtype="8" fill="hold" nodeType="afterEffect">
                                  <p:stCondLst>
                                    <p:cond delay="0"/>
                                  </p:stCondLst>
                                  <p:childTnLst>
                                    <p:set>
                                      <p:cBhvr>
                                        <p:cTn id="50" dur="1" fill="hold">
                                          <p:stCondLst>
                                            <p:cond delay="0"/>
                                          </p:stCondLst>
                                        </p:cTn>
                                        <p:tgtEl>
                                          <p:spTgt spid="13"/>
                                        </p:tgtEl>
                                        <p:attrNameLst>
                                          <p:attrName>style.visibility</p:attrName>
                                        </p:attrNameLst>
                                      </p:cBhvr>
                                      <p:to>
                                        <p:strVal val="visible"/>
                                      </p:to>
                                    </p:set>
                                    <p:animEffect transition="in" filter="wipe(left)">
                                      <p:cBhvr>
                                        <p:cTn id="51" dur="500"/>
                                        <p:tgtEl>
                                          <p:spTgt spid="13"/>
                                        </p:tgtEl>
                                      </p:cBhvr>
                                    </p:animEffect>
                                  </p:childTnLst>
                                </p:cTn>
                              </p:par>
                              <p:par>
                                <p:cTn id="52" presetID="22" presetClass="entr" presetSubtype="2" fill="hold" nodeType="withEffect">
                                  <p:stCondLst>
                                    <p:cond delay="0"/>
                                  </p:stCondLst>
                                  <p:childTnLst>
                                    <p:set>
                                      <p:cBhvr>
                                        <p:cTn id="53" dur="1" fill="hold">
                                          <p:stCondLst>
                                            <p:cond delay="0"/>
                                          </p:stCondLst>
                                        </p:cTn>
                                        <p:tgtEl>
                                          <p:spTgt spid="21"/>
                                        </p:tgtEl>
                                        <p:attrNameLst>
                                          <p:attrName>style.visibility</p:attrName>
                                        </p:attrNameLst>
                                      </p:cBhvr>
                                      <p:to>
                                        <p:strVal val="visible"/>
                                      </p:to>
                                    </p:set>
                                    <p:animEffect transition="in" filter="wipe(right)">
                                      <p:cBhvr>
                                        <p:cTn id="54" dur="500"/>
                                        <p:tgtEl>
                                          <p:spTgt spid="21"/>
                                        </p:tgtEl>
                                      </p:cBhvr>
                                    </p:animEffect>
                                  </p:childTnLst>
                                </p:cTn>
                              </p:par>
                            </p:childTnLst>
                          </p:cTn>
                        </p:par>
                        <p:par>
                          <p:cTn id="55" fill="hold">
                            <p:stCondLst>
                              <p:cond delay="3500"/>
                            </p:stCondLst>
                            <p:childTnLst>
                              <p:par>
                                <p:cTn id="56" presetID="53" presetClass="entr" presetSubtype="16" fill="hold" grpId="0" nodeType="afterEffect">
                                  <p:stCondLst>
                                    <p:cond delay="0"/>
                                  </p:stCondLst>
                                  <p:childTnLst>
                                    <p:set>
                                      <p:cBhvr>
                                        <p:cTn id="57" dur="1" fill="hold">
                                          <p:stCondLst>
                                            <p:cond delay="0"/>
                                          </p:stCondLst>
                                        </p:cTn>
                                        <p:tgtEl>
                                          <p:spTgt spid="14"/>
                                        </p:tgtEl>
                                        <p:attrNameLst>
                                          <p:attrName>style.visibility</p:attrName>
                                        </p:attrNameLst>
                                      </p:cBhvr>
                                      <p:to>
                                        <p:strVal val="visible"/>
                                      </p:to>
                                    </p:set>
                                    <p:anim calcmode="lin" valueType="num">
                                      <p:cBhvr>
                                        <p:cTn id="58" dur="500" fill="hold"/>
                                        <p:tgtEl>
                                          <p:spTgt spid="14"/>
                                        </p:tgtEl>
                                        <p:attrNameLst>
                                          <p:attrName>ppt_w</p:attrName>
                                        </p:attrNameLst>
                                      </p:cBhvr>
                                      <p:tavLst>
                                        <p:tav tm="0">
                                          <p:val>
                                            <p:fltVal val="0"/>
                                          </p:val>
                                        </p:tav>
                                        <p:tav tm="100000">
                                          <p:val>
                                            <p:strVal val="#ppt_w"/>
                                          </p:val>
                                        </p:tav>
                                      </p:tavLst>
                                    </p:anim>
                                    <p:anim calcmode="lin" valueType="num">
                                      <p:cBhvr>
                                        <p:cTn id="59" dur="500" fill="hold"/>
                                        <p:tgtEl>
                                          <p:spTgt spid="14"/>
                                        </p:tgtEl>
                                        <p:attrNameLst>
                                          <p:attrName>ppt_h</p:attrName>
                                        </p:attrNameLst>
                                      </p:cBhvr>
                                      <p:tavLst>
                                        <p:tav tm="0">
                                          <p:val>
                                            <p:fltVal val="0"/>
                                          </p:val>
                                        </p:tav>
                                        <p:tav tm="100000">
                                          <p:val>
                                            <p:strVal val="#ppt_h"/>
                                          </p:val>
                                        </p:tav>
                                      </p:tavLst>
                                    </p:anim>
                                    <p:animEffect transition="in" filter="fade">
                                      <p:cBhvr>
                                        <p:cTn id="60" dur="500"/>
                                        <p:tgtEl>
                                          <p:spTgt spid="14"/>
                                        </p:tgtEl>
                                      </p:cBhvr>
                                    </p:animEffect>
                                  </p:childTnLst>
                                </p:cTn>
                              </p:par>
                              <p:par>
                                <p:cTn id="61" presetID="53" presetClass="entr" presetSubtype="16" fill="hold" grpId="0" nodeType="withEffect">
                                  <p:stCondLst>
                                    <p:cond delay="0"/>
                                  </p:stCondLst>
                                  <p:childTnLst>
                                    <p:set>
                                      <p:cBhvr>
                                        <p:cTn id="62" dur="1" fill="hold">
                                          <p:stCondLst>
                                            <p:cond delay="0"/>
                                          </p:stCondLst>
                                        </p:cTn>
                                        <p:tgtEl>
                                          <p:spTgt spid="22"/>
                                        </p:tgtEl>
                                        <p:attrNameLst>
                                          <p:attrName>style.visibility</p:attrName>
                                        </p:attrNameLst>
                                      </p:cBhvr>
                                      <p:to>
                                        <p:strVal val="visible"/>
                                      </p:to>
                                    </p:set>
                                    <p:anim calcmode="lin" valueType="num">
                                      <p:cBhvr>
                                        <p:cTn id="63" dur="500" fill="hold"/>
                                        <p:tgtEl>
                                          <p:spTgt spid="22"/>
                                        </p:tgtEl>
                                        <p:attrNameLst>
                                          <p:attrName>ppt_w</p:attrName>
                                        </p:attrNameLst>
                                      </p:cBhvr>
                                      <p:tavLst>
                                        <p:tav tm="0">
                                          <p:val>
                                            <p:fltVal val="0"/>
                                          </p:val>
                                        </p:tav>
                                        <p:tav tm="100000">
                                          <p:val>
                                            <p:strVal val="#ppt_w"/>
                                          </p:val>
                                        </p:tav>
                                      </p:tavLst>
                                    </p:anim>
                                    <p:anim calcmode="lin" valueType="num">
                                      <p:cBhvr>
                                        <p:cTn id="64" dur="500" fill="hold"/>
                                        <p:tgtEl>
                                          <p:spTgt spid="22"/>
                                        </p:tgtEl>
                                        <p:attrNameLst>
                                          <p:attrName>ppt_h</p:attrName>
                                        </p:attrNameLst>
                                      </p:cBhvr>
                                      <p:tavLst>
                                        <p:tav tm="0">
                                          <p:val>
                                            <p:fltVal val="0"/>
                                          </p:val>
                                        </p:tav>
                                        <p:tav tm="100000">
                                          <p:val>
                                            <p:strVal val="#ppt_h"/>
                                          </p:val>
                                        </p:tav>
                                      </p:tavLst>
                                    </p:anim>
                                    <p:animEffect transition="in" filter="fade">
                                      <p:cBhvr>
                                        <p:cTn id="65" dur="500"/>
                                        <p:tgtEl>
                                          <p:spTgt spid="22"/>
                                        </p:tgtEl>
                                      </p:cBhvr>
                                    </p:animEffect>
                                  </p:childTnLst>
                                </p:cTn>
                              </p:par>
                            </p:childTnLst>
                          </p:cTn>
                        </p:par>
                        <p:par>
                          <p:cTn id="66" fill="hold">
                            <p:stCondLst>
                              <p:cond delay="4000"/>
                            </p:stCondLst>
                            <p:childTnLst>
                              <p:par>
                                <p:cTn id="67" presetID="22" presetClass="entr" presetSubtype="8" fill="hold" grpId="0" nodeType="afterEffect">
                                  <p:stCondLst>
                                    <p:cond delay="0"/>
                                  </p:stCondLst>
                                  <p:childTnLst>
                                    <p:set>
                                      <p:cBhvr>
                                        <p:cTn id="68" dur="1" fill="hold">
                                          <p:stCondLst>
                                            <p:cond delay="0"/>
                                          </p:stCondLst>
                                        </p:cTn>
                                        <p:tgtEl>
                                          <p:spTgt spid="17"/>
                                        </p:tgtEl>
                                        <p:attrNameLst>
                                          <p:attrName>style.visibility</p:attrName>
                                        </p:attrNameLst>
                                      </p:cBhvr>
                                      <p:to>
                                        <p:strVal val="visible"/>
                                      </p:to>
                                    </p:set>
                                    <p:animEffect transition="in" filter="wipe(left)">
                                      <p:cBhvr>
                                        <p:cTn id="69" dur="500"/>
                                        <p:tgtEl>
                                          <p:spTgt spid="17"/>
                                        </p:tgtEl>
                                      </p:cBhvr>
                                    </p:animEffect>
                                  </p:childTnLst>
                                </p:cTn>
                              </p:par>
                              <p:par>
                                <p:cTn id="70" presetID="22" presetClass="entr" presetSubtype="2" fill="hold" grpId="0" nodeType="withEffect">
                                  <p:stCondLst>
                                    <p:cond delay="0"/>
                                  </p:stCondLst>
                                  <p:childTnLst>
                                    <p:set>
                                      <p:cBhvr>
                                        <p:cTn id="71" dur="1" fill="hold">
                                          <p:stCondLst>
                                            <p:cond delay="0"/>
                                          </p:stCondLst>
                                        </p:cTn>
                                        <p:tgtEl>
                                          <p:spTgt spid="25"/>
                                        </p:tgtEl>
                                        <p:attrNameLst>
                                          <p:attrName>style.visibility</p:attrName>
                                        </p:attrNameLst>
                                      </p:cBhvr>
                                      <p:to>
                                        <p:strVal val="visible"/>
                                      </p:to>
                                    </p:set>
                                    <p:animEffect transition="in" filter="wipe(right)">
                                      <p:cBhvr>
                                        <p:cTn id="72" dur="500"/>
                                        <p:tgtEl>
                                          <p:spTgt spid="25"/>
                                        </p:tgtEl>
                                      </p:cBhvr>
                                    </p:animEffect>
                                  </p:childTnLst>
                                </p:cTn>
                              </p:par>
                            </p:childTnLst>
                          </p:cTn>
                        </p:par>
                        <p:par>
                          <p:cTn id="73" fill="hold">
                            <p:stCondLst>
                              <p:cond delay="4500"/>
                            </p:stCondLst>
                            <p:childTnLst>
                              <p:par>
                                <p:cTn id="74" presetID="22" presetClass="entr" presetSubtype="8" fill="hold" grpId="0" nodeType="afterEffect">
                                  <p:stCondLst>
                                    <p:cond delay="0"/>
                                  </p:stCondLst>
                                  <p:childTnLst>
                                    <p:set>
                                      <p:cBhvr>
                                        <p:cTn id="75" dur="1" fill="hold">
                                          <p:stCondLst>
                                            <p:cond delay="0"/>
                                          </p:stCondLst>
                                        </p:cTn>
                                        <p:tgtEl>
                                          <p:spTgt spid="16"/>
                                        </p:tgtEl>
                                        <p:attrNameLst>
                                          <p:attrName>style.visibility</p:attrName>
                                        </p:attrNameLst>
                                      </p:cBhvr>
                                      <p:to>
                                        <p:strVal val="visible"/>
                                      </p:to>
                                    </p:set>
                                    <p:animEffect transition="in" filter="wipe(left)">
                                      <p:cBhvr>
                                        <p:cTn id="76" dur="500"/>
                                        <p:tgtEl>
                                          <p:spTgt spid="16"/>
                                        </p:tgtEl>
                                      </p:cBhvr>
                                    </p:animEffect>
                                  </p:childTnLst>
                                </p:cTn>
                              </p:par>
                              <p:par>
                                <p:cTn id="77" presetID="22" presetClass="entr" presetSubtype="2" fill="hold" grpId="0" nodeType="withEffect">
                                  <p:stCondLst>
                                    <p:cond delay="0"/>
                                  </p:stCondLst>
                                  <p:childTnLst>
                                    <p:set>
                                      <p:cBhvr>
                                        <p:cTn id="78" dur="1" fill="hold">
                                          <p:stCondLst>
                                            <p:cond delay="0"/>
                                          </p:stCondLst>
                                        </p:cTn>
                                        <p:tgtEl>
                                          <p:spTgt spid="24"/>
                                        </p:tgtEl>
                                        <p:attrNameLst>
                                          <p:attrName>style.visibility</p:attrName>
                                        </p:attrNameLst>
                                      </p:cBhvr>
                                      <p:to>
                                        <p:strVal val="visible"/>
                                      </p:to>
                                    </p:set>
                                    <p:animEffect transition="in" filter="wipe(right)">
                                      <p:cBhvr>
                                        <p:cTn id="79" dur="500"/>
                                        <p:tgtEl>
                                          <p:spTgt spid="24"/>
                                        </p:tgtEl>
                                      </p:cBhvr>
                                    </p:animEffect>
                                  </p:childTnLst>
                                </p:cTn>
                              </p:par>
                            </p:childTnLst>
                          </p:cTn>
                        </p:par>
                        <p:par>
                          <p:cTn id="80" fill="hold">
                            <p:stCondLst>
                              <p:cond delay="5000"/>
                            </p:stCondLst>
                            <p:childTnLst>
                              <p:par>
                                <p:cTn id="81" presetID="22" presetClass="entr" presetSubtype="1" fill="hold" nodeType="afterEffect">
                                  <p:stCondLst>
                                    <p:cond delay="0"/>
                                  </p:stCondLst>
                                  <p:childTnLst>
                                    <p:set>
                                      <p:cBhvr>
                                        <p:cTn id="82" dur="1" fill="hold">
                                          <p:stCondLst>
                                            <p:cond delay="0"/>
                                          </p:stCondLst>
                                        </p:cTn>
                                        <p:tgtEl>
                                          <p:spTgt spid="11"/>
                                        </p:tgtEl>
                                        <p:attrNameLst>
                                          <p:attrName>style.visibility</p:attrName>
                                        </p:attrNameLst>
                                      </p:cBhvr>
                                      <p:to>
                                        <p:strVal val="visible"/>
                                      </p:to>
                                    </p:set>
                                    <p:animEffect transition="in" filter="wipe(up)">
                                      <p:cBhvr>
                                        <p:cTn id="83" dur="500"/>
                                        <p:tgtEl>
                                          <p:spTgt spid="11"/>
                                        </p:tgtEl>
                                      </p:cBhvr>
                                    </p:animEffect>
                                  </p:childTnLst>
                                </p:cTn>
                              </p:par>
                            </p:childTnLst>
                          </p:cTn>
                        </p:par>
                        <p:par>
                          <p:cTn id="84" fill="hold">
                            <p:stCondLst>
                              <p:cond delay="5500"/>
                            </p:stCondLst>
                            <p:childTnLst>
                              <p:par>
                                <p:cTn id="85" presetID="22" presetClass="entr" presetSubtype="8" fill="hold" grpId="0" nodeType="afterEffect">
                                  <p:stCondLst>
                                    <p:cond delay="0"/>
                                  </p:stCondLst>
                                  <p:childTnLst>
                                    <p:set>
                                      <p:cBhvr>
                                        <p:cTn id="86" dur="1" fill="hold">
                                          <p:stCondLst>
                                            <p:cond delay="0"/>
                                          </p:stCondLst>
                                        </p:cTn>
                                        <p:tgtEl>
                                          <p:spTgt spid="29"/>
                                        </p:tgtEl>
                                        <p:attrNameLst>
                                          <p:attrName>style.visibility</p:attrName>
                                        </p:attrNameLst>
                                      </p:cBhvr>
                                      <p:to>
                                        <p:strVal val="visible"/>
                                      </p:to>
                                    </p:set>
                                    <p:animEffect transition="in" filter="wipe(left)">
                                      <p:cBhvr>
                                        <p:cTn id="87" dur="500"/>
                                        <p:tgtEl>
                                          <p:spTgt spid="29"/>
                                        </p:tgtEl>
                                      </p:cBhvr>
                                    </p:animEffect>
                                  </p:childTnLst>
                                </p:cTn>
                              </p:par>
                            </p:childTnLst>
                          </p:cTn>
                        </p:par>
                        <p:par>
                          <p:cTn id="88" fill="hold">
                            <p:stCondLst>
                              <p:cond delay="6000"/>
                            </p:stCondLst>
                            <p:childTnLst>
                              <p:par>
                                <p:cTn id="89" presetID="22" presetClass="entr" presetSubtype="8" fill="hold" grpId="0" nodeType="afterEffect">
                                  <p:stCondLst>
                                    <p:cond delay="0"/>
                                  </p:stCondLst>
                                  <p:childTnLst>
                                    <p:set>
                                      <p:cBhvr>
                                        <p:cTn id="90" dur="1" fill="hold">
                                          <p:stCondLst>
                                            <p:cond delay="0"/>
                                          </p:stCondLst>
                                        </p:cTn>
                                        <p:tgtEl>
                                          <p:spTgt spid="30"/>
                                        </p:tgtEl>
                                        <p:attrNameLst>
                                          <p:attrName>style.visibility</p:attrName>
                                        </p:attrNameLst>
                                      </p:cBhvr>
                                      <p:to>
                                        <p:strVal val="visible"/>
                                      </p:to>
                                    </p:set>
                                    <p:animEffect transition="in" filter="wipe(left)">
                                      <p:cBhvr>
                                        <p:cTn id="91"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6" grpId="0"/>
      <p:bldP spid="17" grpId="0"/>
      <p:bldP spid="18" grpId="0" animBg="1"/>
      <p:bldP spid="19" grpId="0"/>
      <p:bldP spid="22" grpId="0" animBg="1"/>
      <p:bldP spid="23" grpId="0" animBg="1"/>
      <p:bldP spid="24" grpId="0"/>
      <p:bldP spid="25" grpId="0"/>
      <p:bldP spid="26" grpId="0" animBg="1"/>
      <p:bldP spid="27" grpId="0"/>
      <p:bldP spid="29" grpId="0" animBg="1"/>
      <p:bldP spid="30" grpId="0"/>
      <p:bldP spid="15" grpId="0" animBg="1"/>
      <p:bldP spid="62"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 name="PpHolder1">
            <a:extLst>
              <a:ext uri="{FF2B5EF4-FFF2-40B4-BE49-F238E27FC236}">
                <a16:creationId xmlns:a16="http://schemas.microsoft.com/office/drawing/2014/main" id="{AC0F8A35-8A06-47BA-8FA8-8496D08EC838}"/>
              </a:ext>
            </a:extLst>
          </p:cNvPr>
          <p:cNvPicPr>
            <a:picLocks/>
          </p:cNvPicPr>
          <p:nvPr/>
        </p:nvPicPr>
        <p:blipFill>
          <a:blip r:embed="rId2"/>
          <a:srcRect b="54862"/>
          <a:stretch>
            <a:fillRect/>
          </a:stretch>
        </p:blipFill>
        <p:spPr>
          <a:xfrm>
            <a:off x="0" y="4"/>
            <a:ext cx="9144000" cy="3095557"/>
          </a:xfrm>
          <a:custGeom>
            <a:avLst/>
            <a:gdLst>
              <a:gd name="connsiteX0" fmla="*/ 0 w 9144000"/>
              <a:gd name="connsiteY0" fmla="*/ 0 h 3095557"/>
              <a:gd name="connsiteX1" fmla="*/ 9144000 w 9144000"/>
              <a:gd name="connsiteY1" fmla="*/ 0 h 3095557"/>
              <a:gd name="connsiteX2" fmla="*/ 9144000 w 9144000"/>
              <a:gd name="connsiteY2" fmla="*/ 3095557 h 3095557"/>
              <a:gd name="connsiteX3" fmla="*/ 8979176 w 9144000"/>
              <a:gd name="connsiteY3" fmla="*/ 3063426 h 3095557"/>
              <a:gd name="connsiteX4" fmla="*/ 5737243 w 9144000"/>
              <a:gd name="connsiteY4" fmla="*/ 2648523 h 3095557"/>
              <a:gd name="connsiteX5" fmla="*/ 95690 w 9144000"/>
              <a:gd name="connsiteY5" fmla="*/ 2714073 h 3095557"/>
              <a:gd name="connsiteX6" fmla="*/ 0 w 9144000"/>
              <a:gd name="connsiteY6" fmla="*/ 2726129 h 30955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3095557">
                <a:moveTo>
                  <a:pt x="0" y="0"/>
                </a:moveTo>
                <a:lnTo>
                  <a:pt x="9144000" y="0"/>
                </a:lnTo>
                <a:lnTo>
                  <a:pt x="9144000" y="3095557"/>
                </a:lnTo>
                <a:lnTo>
                  <a:pt x="8979176" y="3063426"/>
                </a:lnTo>
                <a:cubicBezTo>
                  <a:pt x="7962614" y="2879274"/>
                  <a:pt x="6873149" y="2737452"/>
                  <a:pt x="5737243" y="2648523"/>
                </a:cubicBezTo>
                <a:cubicBezTo>
                  <a:pt x="3676972" y="2487225"/>
                  <a:pt x="1741257" y="2521642"/>
                  <a:pt x="95690" y="2714073"/>
                </a:cubicBezTo>
                <a:lnTo>
                  <a:pt x="0" y="2726129"/>
                </a:lnTo>
                <a:close/>
              </a:path>
            </a:pathLst>
          </a:custGeom>
        </p:spPr>
      </p:pic>
      <p:sp>
        <p:nvSpPr>
          <p:cNvPr id="48" name="Freeform 1">
            <a:extLst>
              <a:ext uri="{FF2B5EF4-FFF2-40B4-BE49-F238E27FC236}">
                <a16:creationId xmlns:a16="http://schemas.microsoft.com/office/drawing/2014/main" id="{609A0A43-4880-4D6D-AD84-85366EC77F60}"/>
              </a:ext>
            </a:extLst>
          </p:cNvPr>
          <p:cNvSpPr/>
          <p:nvPr/>
        </p:nvSpPr>
        <p:spPr>
          <a:xfrm>
            <a:off x="0" y="0"/>
            <a:ext cx="9144000" cy="3095556"/>
          </a:xfrm>
          <a:custGeom>
            <a:avLst/>
            <a:gdLst>
              <a:gd name="connsiteX0" fmla="*/ 0 w 9144000"/>
              <a:gd name="connsiteY0" fmla="*/ 0 h 3095556"/>
              <a:gd name="connsiteX1" fmla="*/ 9144000 w 9144000"/>
              <a:gd name="connsiteY1" fmla="*/ 0 h 3095556"/>
              <a:gd name="connsiteX2" fmla="*/ 9144000 w 9144000"/>
              <a:gd name="connsiteY2" fmla="*/ 3095556 h 3095556"/>
              <a:gd name="connsiteX3" fmla="*/ 8979172 w 9144000"/>
              <a:gd name="connsiteY3" fmla="*/ 3063424 h 3095556"/>
              <a:gd name="connsiteX4" fmla="*/ 5737239 w 9144000"/>
              <a:gd name="connsiteY4" fmla="*/ 2648521 h 3095556"/>
              <a:gd name="connsiteX5" fmla="*/ 95688 w 9144000"/>
              <a:gd name="connsiteY5" fmla="*/ 2714072 h 3095556"/>
              <a:gd name="connsiteX6" fmla="*/ 0 w 9144000"/>
              <a:gd name="connsiteY6" fmla="*/ 2726128 h 30955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3095556">
                <a:moveTo>
                  <a:pt x="0" y="0"/>
                </a:moveTo>
                <a:lnTo>
                  <a:pt x="9144000" y="0"/>
                </a:lnTo>
                <a:lnTo>
                  <a:pt x="9144000" y="3095556"/>
                </a:lnTo>
                <a:lnTo>
                  <a:pt x="8979172" y="3063424"/>
                </a:lnTo>
                <a:cubicBezTo>
                  <a:pt x="7962611" y="2879273"/>
                  <a:pt x="6873145" y="2737451"/>
                  <a:pt x="5737239" y="2648521"/>
                </a:cubicBezTo>
                <a:cubicBezTo>
                  <a:pt x="3676969" y="2487225"/>
                  <a:pt x="1741255" y="2521640"/>
                  <a:pt x="95688" y="2714072"/>
                </a:cubicBezTo>
                <a:lnTo>
                  <a:pt x="0" y="2726128"/>
                </a:lnTo>
                <a:close/>
              </a:path>
            </a:pathLst>
          </a:cu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sp>
        <p:nvSpPr>
          <p:cNvPr id="12" name="Rectangle: Rounded Corners 11">
            <a:extLst>
              <a:ext uri="{FF2B5EF4-FFF2-40B4-BE49-F238E27FC236}">
                <a16:creationId xmlns:a16="http://schemas.microsoft.com/office/drawing/2014/main" id="{0ECED7AD-54FE-46BA-A9DB-C7338C28A28C}"/>
              </a:ext>
            </a:extLst>
          </p:cNvPr>
          <p:cNvSpPr/>
          <p:nvPr/>
        </p:nvSpPr>
        <p:spPr>
          <a:xfrm>
            <a:off x="3886200" y="2195003"/>
            <a:ext cx="1371600" cy="909237"/>
          </a:xfrm>
          <a:prstGeom prst="roundRect">
            <a:avLst>
              <a:gd name="adj" fmla="val 50000"/>
            </a:avLst>
          </a:pr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3" name="Rectangle: Rounded Corners 12">
            <a:extLst>
              <a:ext uri="{FF2B5EF4-FFF2-40B4-BE49-F238E27FC236}">
                <a16:creationId xmlns:a16="http://schemas.microsoft.com/office/drawing/2014/main" id="{83010661-F991-43EB-8D4D-486658792FEF}"/>
              </a:ext>
            </a:extLst>
          </p:cNvPr>
          <p:cNvSpPr/>
          <p:nvPr/>
        </p:nvSpPr>
        <p:spPr>
          <a:xfrm>
            <a:off x="1600200" y="2195003"/>
            <a:ext cx="1371600" cy="909237"/>
          </a:xfrm>
          <a:prstGeom prst="roundRect">
            <a:avLst>
              <a:gd name="adj" fmla="val 50000"/>
            </a:avLst>
          </a:pr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4" name="Rectangle: Rounded Corners 13">
            <a:extLst>
              <a:ext uri="{FF2B5EF4-FFF2-40B4-BE49-F238E27FC236}">
                <a16:creationId xmlns:a16="http://schemas.microsoft.com/office/drawing/2014/main" id="{A354CFDD-C464-4E13-9BA0-F4908F310201}"/>
              </a:ext>
            </a:extLst>
          </p:cNvPr>
          <p:cNvSpPr/>
          <p:nvPr/>
        </p:nvSpPr>
        <p:spPr>
          <a:xfrm>
            <a:off x="6172200" y="2195003"/>
            <a:ext cx="1371600" cy="909237"/>
          </a:xfrm>
          <a:prstGeom prst="roundRect">
            <a:avLst>
              <a:gd name="adj" fmla="val 50000"/>
            </a:avLst>
          </a:pr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nvGrpSpPr>
          <p:cNvPr id="11" name="Group 10">
            <a:extLst>
              <a:ext uri="{FF2B5EF4-FFF2-40B4-BE49-F238E27FC236}">
                <a16:creationId xmlns:a16="http://schemas.microsoft.com/office/drawing/2014/main" id="{C069A6F3-632F-45B3-A76A-A0BA0A11BA7A}"/>
              </a:ext>
            </a:extLst>
          </p:cNvPr>
          <p:cNvGrpSpPr/>
          <p:nvPr/>
        </p:nvGrpSpPr>
        <p:grpSpPr>
          <a:xfrm>
            <a:off x="1" y="0"/>
            <a:ext cx="914216" cy="412685"/>
            <a:chOff x="1" y="1"/>
            <a:chExt cx="1218955" cy="550246"/>
          </a:xfrm>
        </p:grpSpPr>
        <p:sp>
          <p:nvSpPr>
            <p:cNvPr id="2" name="Rounded Rectangle 11">
              <a:extLst>
                <a:ext uri="{FF2B5EF4-FFF2-40B4-BE49-F238E27FC236}">
                  <a16:creationId xmlns:a16="http://schemas.microsoft.com/office/drawing/2014/main" id="{C5F80102-CBA5-4510-8A79-7F049375CE24}"/>
                </a:ext>
              </a:extLst>
            </p:cNvPr>
            <p:cNvSpPr/>
            <p:nvPr/>
          </p:nvSpPr>
          <p:spPr>
            <a:xfrm>
              <a:off x="1" y="1"/>
              <a:ext cx="1218955" cy="550246"/>
            </a:xfrm>
            <a:custGeom>
              <a:avLst/>
              <a:gdLst>
                <a:gd name="connsiteX0" fmla="*/ 0 w 1218955"/>
                <a:gd name="connsiteY0" fmla="*/ 0 h 550246"/>
                <a:gd name="connsiteX1" fmla="*/ 1218955 w 1218955"/>
                <a:gd name="connsiteY1" fmla="*/ 0 h 550246"/>
                <a:gd name="connsiteX2" fmla="*/ 1218955 w 1218955"/>
                <a:gd name="connsiteY2" fmla="*/ 433606 h 550246"/>
                <a:gd name="connsiteX3" fmla="*/ 1102315 w 1218955"/>
                <a:gd name="connsiteY3" fmla="*/ 550246 h 550246"/>
                <a:gd name="connsiteX4" fmla="*/ 0 w 1218955"/>
                <a:gd name="connsiteY4" fmla="*/ 550246 h 55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8955" h="550246">
                  <a:moveTo>
                    <a:pt x="0" y="0"/>
                  </a:moveTo>
                  <a:lnTo>
                    <a:pt x="1218955" y="0"/>
                  </a:lnTo>
                  <a:lnTo>
                    <a:pt x="1218955" y="433606"/>
                  </a:lnTo>
                  <a:cubicBezTo>
                    <a:pt x="1218955" y="498024"/>
                    <a:pt x="1166733" y="550246"/>
                    <a:pt x="1102315" y="550246"/>
                  </a:cubicBezTo>
                  <a:lnTo>
                    <a:pt x="0" y="550246"/>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3" name="Graphic 7">
              <a:extLst>
                <a:ext uri="{FF2B5EF4-FFF2-40B4-BE49-F238E27FC236}">
                  <a16:creationId xmlns:a16="http://schemas.microsoft.com/office/drawing/2014/main" id="{D933B2DD-6F1F-4D4F-B030-D96E491C7D5A}"/>
                </a:ext>
              </a:extLst>
            </p:cNvPr>
            <p:cNvGrpSpPr/>
            <p:nvPr/>
          </p:nvGrpSpPr>
          <p:grpSpPr>
            <a:xfrm>
              <a:off x="241838" y="195399"/>
              <a:ext cx="718493" cy="145203"/>
              <a:chOff x="4810125" y="3167062"/>
              <a:chExt cx="2573940" cy="520177"/>
            </a:xfrm>
            <a:solidFill>
              <a:schemeClr val="bg2"/>
            </a:solidFill>
          </p:grpSpPr>
          <p:sp>
            <p:nvSpPr>
              <p:cNvPr id="4" name="Freeform: Shape 3">
                <a:extLst>
                  <a:ext uri="{FF2B5EF4-FFF2-40B4-BE49-F238E27FC236}">
                    <a16:creationId xmlns:a16="http://schemas.microsoft.com/office/drawing/2014/main" id="{6B883BA1-5B3C-408F-A41A-A8DE69E1226B}"/>
                  </a:ext>
                </a:extLst>
              </p:cNvPr>
              <p:cNvSpPr/>
              <p:nvPr/>
            </p:nvSpPr>
            <p:spPr>
              <a:xfrm>
                <a:off x="4810125" y="3167062"/>
                <a:ext cx="530256" cy="509873"/>
              </a:xfrm>
              <a:custGeom>
                <a:avLst/>
                <a:gdLst>
                  <a:gd name="connsiteX0" fmla="*/ 0 w 530256"/>
                  <a:gd name="connsiteY0" fmla="*/ 509873 h 509873"/>
                  <a:gd name="connsiteX1" fmla="*/ 0 w 530256"/>
                  <a:gd name="connsiteY1" fmla="*/ 0 h 509873"/>
                  <a:gd name="connsiteX2" fmla="*/ 147828 w 530256"/>
                  <a:gd name="connsiteY2" fmla="*/ 0 h 509873"/>
                  <a:gd name="connsiteX3" fmla="*/ 259271 w 530256"/>
                  <a:gd name="connsiteY3" fmla="*/ 457200 h 509873"/>
                  <a:gd name="connsiteX4" fmla="*/ 270986 w 530256"/>
                  <a:gd name="connsiteY4" fmla="*/ 457200 h 509873"/>
                  <a:gd name="connsiteX5" fmla="*/ 382429 w 530256"/>
                  <a:gd name="connsiteY5" fmla="*/ 0 h 509873"/>
                  <a:gd name="connsiteX6" fmla="*/ 530257 w 530256"/>
                  <a:gd name="connsiteY6" fmla="*/ 0 h 509873"/>
                  <a:gd name="connsiteX7" fmla="*/ 530257 w 530256"/>
                  <a:gd name="connsiteY7" fmla="*/ 509873 h 509873"/>
                  <a:gd name="connsiteX8" fmla="*/ 454057 w 530256"/>
                  <a:gd name="connsiteY8" fmla="*/ 509873 h 509873"/>
                  <a:gd name="connsiteX9" fmla="*/ 454057 w 530256"/>
                  <a:gd name="connsiteY9" fmla="*/ 55340 h 509873"/>
                  <a:gd name="connsiteX10" fmla="*/ 442150 w 530256"/>
                  <a:gd name="connsiteY10" fmla="*/ 55340 h 509873"/>
                  <a:gd name="connsiteX11" fmla="*/ 331375 w 530256"/>
                  <a:gd name="connsiteY11" fmla="*/ 509873 h 509873"/>
                  <a:gd name="connsiteX12" fmla="*/ 198882 w 530256"/>
                  <a:gd name="connsiteY12" fmla="*/ 509873 h 509873"/>
                  <a:gd name="connsiteX13" fmla="*/ 88106 w 530256"/>
                  <a:gd name="connsiteY13" fmla="*/ 55340 h 509873"/>
                  <a:gd name="connsiteX14" fmla="*/ 76200 w 530256"/>
                  <a:gd name="connsiteY14" fmla="*/ 55340 h 509873"/>
                  <a:gd name="connsiteX15" fmla="*/ 76200 w 530256"/>
                  <a:gd name="connsiteY15" fmla="*/ 509873 h 50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0256" h="509873">
                    <a:moveTo>
                      <a:pt x="0" y="509873"/>
                    </a:moveTo>
                    <a:lnTo>
                      <a:pt x="0" y="0"/>
                    </a:lnTo>
                    <a:lnTo>
                      <a:pt x="147828" y="0"/>
                    </a:lnTo>
                    <a:lnTo>
                      <a:pt x="259271" y="457200"/>
                    </a:lnTo>
                    <a:lnTo>
                      <a:pt x="270986" y="457200"/>
                    </a:lnTo>
                    <a:lnTo>
                      <a:pt x="382429" y="0"/>
                    </a:lnTo>
                    <a:lnTo>
                      <a:pt x="530257" y="0"/>
                    </a:lnTo>
                    <a:lnTo>
                      <a:pt x="530257" y="509873"/>
                    </a:lnTo>
                    <a:lnTo>
                      <a:pt x="454057" y="509873"/>
                    </a:lnTo>
                    <a:lnTo>
                      <a:pt x="454057" y="55340"/>
                    </a:lnTo>
                    <a:lnTo>
                      <a:pt x="442150" y="55340"/>
                    </a:lnTo>
                    <a:lnTo>
                      <a:pt x="331375" y="509873"/>
                    </a:lnTo>
                    <a:lnTo>
                      <a:pt x="198882" y="509873"/>
                    </a:lnTo>
                    <a:lnTo>
                      <a:pt x="88106" y="55340"/>
                    </a:lnTo>
                    <a:lnTo>
                      <a:pt x="76200" y="55340"/>
                    </a:lnTo>
                    <a:lnTo>
                      <a:pt x="76200" y="509873"/>
                    </a:lnTo>
                    <a:close/>
                  </a:path>
                </a:pathLst>
              </a:custGeom>
              <a:grpFill/>
              <a:ln w="9525" cap="flat">
                <a:noFill/>
                <a:prstDash val="solid"/>
                <a:miter/>
              </a:ln>
            </p:spPr>
            <p:txBody>
              <a:bodyPr rtlCol="0" anchor="ctr"/>
              <a:lstStyle/>
              <a:p>
                <a:endParaRPr lang="en-ID" sz="1350"/>
              </a:p>
            </p:txBody>
          </p:sp>
          <p:sp>
            <p:nvSpPr>
              <p:cNvPr id="5" name="Freeform: Shape 4">
                <a:extLst>
                  <a:ext uri="{FF2B5EF4-FFF2-40B4-BE49-F238E27FC236}">
                    <a16:creationId xmlns:a16="http://schemas.microsoft.com/office/drawing/2014/main" id="{D2400158-4CA6-4DC5-82BA-2D8EA8DA6BA6}"/>
                  </a:ext>
                </a:extLst>
              </p:cNvPr>
              <p:cNvSpPr/>
              <p:nvPr/>
            </p:nvSpPr>
            <p:spPr>
              <a:xfrm>
                <a:off x="5431371" y="3307650"/>
                <a:ext cx="372752" cy="379509"/>
              </a:xfrm>
              <a:custGeom>
                <a:avLst/>
                <a:gdLst>
                  <a:gd name="connsiteX0" fmla="*/ 185807 w 372752"/>
                  <a:gd name="connsiteY0" fmla="*/ 379476 h 379509"/>
                  <a:gd name="connsiteX1" fmla="*/ 89985 w 372752"/>
                  <a:gd name="connsiteY1" fmla="*/ 357283 h 379509"/>
                  <a:gd name="connsiteX2" fmla="*/ 24072 w 372752"/>
                  <a:gd name="connsiteY2" fmla="*/ 293561 h 379509"/>
                  <a:gd name="connsiteX3" fmla="*/ 69 w 372752"/>
                  <a:gd name="connsiteY3" fmla="*/ 195167 h 379509"/>
                  <a:gd name="connsiteX4" fmla="*/ 69 w 372752"/>
                  <a:gd name="connsiteY4" fmla="*/ 184309 h 379509"/>
                  <a:gd name="connsiteX5" fmla="*/ 24072 w 372752"/>
                  <a:gd name="connsiteY5" fmla="*/ 86297 h 379509"/>
                  <a:gd name="connsiteX6" fmla="*/ 89985 w 372752"/>
                  <a:gd name="connsiteY6" fmla="*/ 22574 h 379509"/>
                  <a:gd name="connsiteX7" fmla="*/ 281914 w 372752"/>
                  <a:gd name="connsiteY7" fmla="*/ 22574 h 379509"/>
                  <a:gd name="connsiteX8" fmla="*/ 348589 w 372752"/>
                  <a:gd name="connsiteY8" fmla="*/ 86297 h 379509"/>
                  <a:gd name="connsiteX9" fmla="*/ 372687 w 372752"/>
                  <a:gd name="connsiteY9" fmla="*/ 184309 h 379509"/>
                  <a:gd name="connsiteX10" fmla="*/ 372687 w 372752"/>
                  <a:gd name="connsiteY10" fmla="*/ 195167 h 379509"/>
                  <a:gd name="connsiteX11" fmla="*/ 348589 w 372752"/>
                  <a:gd name="connsiteY11" fmla="*/ 293561 h 379509"/>
                  <a:gd name="connsiteX12" fmla="*/ 281914 w 372752"/>
                  <a:gd name="connsiteY12" fmla="*/ 357283 h 379509"/>
                  <a:gd name="connsiteX13" fmla="*/ 185807 w 372752"/>
                  <a:gd name="connsiteY13" fmla="*/ 379476 h 379509"/>
                  <a:gd name="connsiteX14" fmla="*/ 185807 w 372752"/>
                  <a:gd name="connsiteY14" fmla="*/ 312801 h 379509"/>
                  <a:gd name="connsiteX15" fmla="*/ 266293 w 372752"/>
                  <a:gd name="connsiteY15" fmla="*/ 281178 h 379509"/>
                  <a:gd name="connsiteX16" fmla="*/ 297249 w 372752"/>
                  <a:gd name="connsiteY16" fmla="*/ 193358 h 379509"/>
                  <a:gd name="connsiteX17" fmla="*/ 297249 w 372752"/>
                  <a:gd name="connsiteY17" fmla="*/ 186785 h 379509"/>
                  <a:gd name="connsiteX18" fmla="*/ 266674 w 372752"/>
                  <a:gd name="connsiteY18" fmla="*/ 99060 h 379509"/>
                  <a:gd name="connsiteX19" fmla="*/ 185807 w 372752"/>
                  <a:gd name="connsiteY19" fmla="*/ 67342 h 379509"/>
                  <a:gd name="connsiteX20" fmla="*/ 106083 w 372752"/>
                  <a:gd name="connsiteY20" fmla="*/ 99060 h 379509"/>
                  <a:gd name="connsiteX21" fmla="*/ 75126 w 372752"/>
                  <a:gd name="connsiteY21" fmla="*/ 186785 h 379509"/>
                  <a:gd name="connsiteX22" fmla="*/ 75126 w 372752"/>
                  <a:gd name="connsiteY22" fmla="*/ 192786 h 379509"/>
                  <a:gd name="connsiteX23" fmla="*/ 106083 w 372752"/>
                  <a:gd name="connsiteY23" fmla="*/ 280607 h 379509"/>
                  <a:gd name="connsiteX24" fmla="*/ 185807 w 372752"/>
                  <a:gd name="connsiteY24" fmla="*/ 312420 h 37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72752" h="379509">
                    <a:moveTo>
                      <a:pt x="185807" y="379476"/>
                    </a:moveTo>
                    <a:cubicBezTo>
                      <a:pt x="152526" y="380086"/>
                      <a:pt x="119610" y="372462"/>
                      <a:pt x="89985" y="357283"/>
                    </a:cubicBezTo>
                    <a:cubicBezTo>
                      <a:pt x="62398" y="342748"/>
                      <a:pt x="39531" y="320641"/>
                      <a:pt x="24072" y="293561"/>
                    </a:cubicBezTo>
                    <a:cubicBezTo>
                      <a:pt x="7471" y="263478"/>
                      <a:pt x="-814" y="229515"/>
                      <a:pt x="69" y="195167"/>
                    </a:cubicBezTo>
                    <a:lnTo>
                      <a:pt x="69" y="184309"/>
                    </a:lnTo>
                    <a:cubicBezTo>
                      <a:pt x="-853" y="150078"/>
                      <a:pt x="7437" y="116228"/>
                      <a:pt x="24072" y="86297"/>
                    </a:cubicBezTo>
                    <a:cubicBezTo>
                      <a:pt x="39639" y="59300"/>
                      <a:pt x="62478" y="37220"/>
                      <a:pt x="89985" y="22574"/>
                    </a:cubicBezTo>
                    <a:cubicBezTo>
                      <a:pt x="150421" y="-7525"/>
                      <a:pt x="221478" y="-7525"/>
                      <a:pt x="281914" y="22574"/>
                    </a:cubicBezTo>
                    <a:cubicBezTo>
                      <a:pt x="309730" y="37066"/>
                      <a:pt x="332854" y="59165"/>
                      <a:pt x="348589" y="86297"/>
                    </a:cubicBezTo>
                    <a:cubicBezTo>
                      <a:pt x="365258" y="116218"/>
                      <a:pt x="373583" y="150069"/>
                      <a:pt x="372687" y="184309"/>
                    </a:cubicBezTo>
                    <a:lnTo>
                      <a:pt x="372687" y="195167"/>
                    </a:lnTo>
                    <a:cubicBezTo>
                      <a:pt x="373545" y="229524"/>
                      <a:pt x="365220" y="263487"/>
                      <a:pt x="348589" y="293561"/>
                    </a:cubicBezTo>
                    <a:cubicBezTo>
                      <a:pt x="332959" y="320778"/>
                      <a:pt x="309811" y="342905"/>
                      <a:pt x="281914" y="357283"/>
                    </a:cubicBezTo>
                    <a:cubicBezTo>
                      <a:pt x="252180" y="372441"/>
                      <a:pt x="219177" y="380062"/>
                      <a:pt x="185807" y="379476"/>
                    </a:cubicBezTo>
                    <a:close/>
                    <a:moveTo>
                      <a:pt x="185807" y="312801"/>
                    </a:moveTo>
                    <a:cubicBezTo>
                      <a:pt x="215881" y="313998"/>
                      <a:pt x="245078" y="302527"/>
                      <a:pt x="266293" y="281178"/>
                    </a:cubicBezTo>
                    <a:cubicBezTo>
                      <a:pt x="286931" y="260033"/>
                      <a:pt x="297249" y="230759"/>
                      <a:pt x="297249" y="193358"/>
                    </a:cubicBezTo>
                    <a:lnTo>
                      <a:pt x="297249" y="186785"/>
                    </a:lnTo>
                    <a:cubicBezTo>
                      <a:pt x="297249" y="149447"/>
                      <a:pt x="287058" y="120205"/>
                      <a:pt x="266674" y="99060"/>
                    </a:cubicBezTo>
                    <a:cubicBezTo>
                      <a:pt x="245405" y="77546"/>
                      <a:pt x="216032" y="66024"/>
                      <a:pt x="185807" y="67342"/>
                    </a:cubicBezTo>
                    <a:cubicBezTo>
                      <a:pt x="155955" y="66244"/>
                      <a:pt x="127020" y="77755"/>
                      <a:pt x="106083" y="99060"/>
                    </a:cubicBezTo>
                    <a:cubicBezTo>
                      <a:pt x="85382" y="120205"/>
                      <a:pt x="75063" y="149447"/>
                      <a:pt x="75126" y="186785"/>
                    </a:cubicBezTo>
                    <a:lnTo>
                      <a:pt x="75126" y="192786"/>
                    </a:lnTo>
                    <a:cubicBezTo>
                      <a:pt x="75126" y="230251"/>
                      <a:pt x="85445" y="259525"/>
                      <a:pt x="106083" y="280607"/>
                    </a:cubicBezTo>
                    <a:cubicBezTo>
                      <a:pt x="127004" y="301946"/>
                      <a:pt x="155941" y="313493"/>
                      <a:pt x="185807" y="312420"/>
                    </a:cubicBezTo>
                    <a:close/>
                  </a:path>
                </a:pathLst>
              </a:custGeom>
              <a:grpFill/>
              <a:ln w="9525" cap="flat">
                <a:noFill/>
                <a:prstDash val="solid"/>
                <a:miter/>
              </a:ln>
            </p:spPr>
            <p:txBody>
              <a:bodyPr rtlCol="0" anchor="ctr"/>
              <a:lstStyle/>
              <a:p>
                <a:endParaRPr lang="en-ID" sz="1350"/>
              </a:p>
            </p:txBody>
          </p:sp>
          <p:sp>
            <p:nvSpPr>
              <p:cNvPr id="6" name="Freeform: Shape 5">
                <a:extLst>
                  <a:ext uri="{FF2B5EF4-FFF2-40B4-BE49-F238E27FC236}">
                    <a16:creationId xmlns:a16="http://schemas.microsoft.com/office/drawing/2014/main" id="{00C8B6EA-FC07-45B4-92C4-E4CD5F8AB87A}"/>
                  </a:ext>
                </a:extLst>
              </p:cNvPr>
              <p:cNvSpPr/>
              <p:nvPr/>
            </p:nvSpPr>
            <p:spPr>
              <a:xfrm>
                <a:off x="5896832" y="3311913"/>
                <a:ext cx="339827" cy="365021"/>
              </a:xfrm>
              <a:custGeom>
                <a:avLst/>
                <a:gdLst>
                  <a:gd name="connsiteX0" fmla="*/ 0 w 339827"/>
                  <a:gd name="connsiteY0" fmla="*/ 365021 h 365021"/>
                  <a:gd name="connsiteX1" fmla="*/ 0 w 339827"/>
                  <a:gd name="connsiteY1" fmla="*/ 5929 h 365021"/>
                  <a:gd name="connsiteX2" fmla="*/ 73628 w 339827"/>
                  <a:gd name="connsiteY2" fmla="*/ 5929 h 365021"/>
                  <a:gd name="connsiteX3" fmla="*/ 73628 w 339827"/>
                  <a:gd name="connsiteY3" fmla="*/ 59840 h 365021"/>
                  <a:gd name="connsiteX4" fmla="*/ 84868 w 339827"/>
                  <a:gd name="connsiteY4" fmla="*/ 59840 h 365021"/>
                  <a:gd name="connsiteX5" fmla="*/ 121253 w 339827"/>
                  <a:gd name="connsiteY5" fmla="*/ 19073 h 365021"/>
                  <a:gd name="connsiteX6" fmla="*/ 199263 w 339827"/>
                  <a:gd name="connsiteY6" fmla="*/ 23 h 365021"/>
                  <a:gd name="connsiteX7" fmla="*/ 271653 w 339827"/>
                  <a:gd name="connsiteY7" fmla="*/ 18216 h 365021"/>
                  <a:gd name="connsiteX8" fmla="*/ 321564 w 339827"/>
                  <a:gd name="connsiteY8" fmla="*/ 69556 h 365021"/>
                  <a:gd name="connsiteX9" fmla="*/ 339757 w 339827"/>
                  <a:gd name="connsiteY9" fmla="*/ 149280 h 365021"/>
                  <a:gd name="connsiteX10" fmla="*/ 339757 w 339827"/>
                  <a:gd name="connsiteY10" fmla="*/ 365021 h 365021"/>
                  <a:gd name="connsiteX11" fmla="*/ 264795 w 339827"/>
                  <a:gd name="connsiteY11" fmla="*/ 365021 h 365021"/>
                  <a:gd name="connsiteX12" fmla="*/ 264795 w 339827"/>
                  <a:gd name="connsiteY12" fmla="*/ 155471 h 365021"/>
                  <a:gd name="connsiteX13" fmla="*/ 241459 w 339827"/>
                  <a:gd name="connsiteY13" fmla="*/ 86606 h 365021"/>
                  <a:gd name="connsiteX14" fmla="*/ 177737 w 339827"/>
                  <a:gd name="connsiteY14" fmla="*/ 64698 h 365021"/>
                  <a:gd name="connsiteX15" fmla="*/ 103061 w 339827"/>
                  <a:gd name="connsiteY15" fmla="*/ 95273 h 365021"/>
                  <a:gd name="connsiteX16" fmla="*/ 75343 w 339827"/>
                  <a:gd name="connsiteY16" fmla="*/ 183665 h 365021"/>
                  <a:gd name="connsiteX17" fmla="*/ 75343 w 339827"/>
                  <a:gd name="connsiteY17" fmla="*/ 364640 h 365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9827" h="365021">
                    <a:moveTo>
                      <a:pt x="0" y="365021"/>
                    </a:moveTo>
                    <a:lnTo>
                      <a:pt x="0" y="5929"/>
                    </a:lnTo>
                    <a:lnTo>
                      <a:pt x="73628" y="5929"/>
                    </a:lnTo>
                    <a:lnTo>
                      <a:pt x="73628" y="59840"/>
                    </a:lnTo>
                    <a:lnTo>
                      <a:pt x="84868" y="59840"/>
                    </a:lnTo>
                    <a:cubicBezTo>
                      <a:pt x="93316" y="43365"/>
                      <a:pt x="105842" y="29329"/>
                      <a:pt x="121253" y="19073"/>
                    </a:cubicBezTo>
                    <a:cubicBezTo>
                      <a:pt x="138779" y="6374"/>
                      <a:pt x="164783" y="23"/>
                      <a:pt x="199263" y="23"/>
                    </a:cubicBezTo>
                    <a:cubicBezTo>
                      <a:pt x="224580" y="-434"/>
                      <a:pt x="249565" y="5845"/>
                      <a:pt x="271653" y="18216"/>
                    </a:cubicBezTo>
                    <a:cubicBezTo>
                      <a:pt x="292789" y="30296"/>
                      <a:pt x="310086" y="48090"/>
                      <a:pt x="321564" y="69556"/>
                    </a:cubicBezTo>
                    <a:cubicBezTo>
                      <a:pt x="334309" y="94149"/>
                      <a:pt x="340576" y="121590"/>
                      <a:pt x="339757" y="149280"/>
                    </a:cubicBezTo>
                    <a:lnTo>
                      <a:pt x="339757" y="365021"/>
                    </a:lnTo>
                    <a:lnTo>
                      <a:pt x="264795" y="365021"/>
                    </a:lnTo>
                    <a:lnTo>
                      <a:pt x="264795" y="155471"/>
                    </a:lnTo>
                    <a:cubicBezTo>
                      <a:pt x="264795" y="124293"/>
                      <a:pt x="257013" y="101338"/>
                      <a:pt x="241459" y="86606"/>
                    </a:cubicBezTo>
                    <a:cubicBezTo>
                      <a:pt x="223923" y="71212"/>
                      <a:pt x="201035" y="63342"/>
                      <a:pt x="177737" y="64698"/>
                    </a:cubicBezTo>
                    <a:cubicBezTo>
                      <a:pt x="149571" y="63506"/>
                      <a:pt x="122301" y="74674"/>
                      <a:pt x="103061" y="95273"/>
                    </a:cubicBezTo>
                    <a:cubicBezTo>
                      <a:pt x="84582" y="115340"/>
                      <a:pt x="75343" y="144803"/>
                      <a:pt x="75343" y="183665"/>
                    </a:cubicBezTo>
                    <a:lnTo>
                      <a:pt x="75343" y="364640"/>
                    </a:lnTo>
                    <a:close/>
                  </a:path>
                </a:pathLst>
              </a:custGeom>
              <a:grpFill/>
              <a:ln w="9525" cap="flat">
                <a:noFill/>
                <a:prstDash val="solid"/>
                <a:miter/>
              </a:ln>
            </p:spPr>
            <p:txBody>
              <a:bodyPr rtlCol="0" anchor="ctr"/>
              <a:lstStyle/>
              <a:p>
                <a:endParaRPr lang="en-ID" sz="1350"/>
              </a:p>
            </p:txBody>
          </p:sp>
          <p:sp>
            <p:nvSpPr>
              <p:cNvPr id="7" name="Freeform: Shape 6">
                <a:extLst>
                  <a:ext uri="{FF2B5EF4-FFF2-40B4-BE49-F238E27FC236}">
                    <a16:creationId xmlns:a16="http://schemas.microsoft.com/office/drawing/2014/main" id="{D2A44B8B-3178-479C-AB7C-B4AF1747AF98}"/>
                  </a:ext>
                </a:extLst>
              </p:cNvPr>
              <p:cNvSpPr/>
              <p:nvPr/>
            </p:nvSpPr>
            <p:spPr>
              <a:xfrm>
                <a:off x="6321858" y="3307679"/>
                <a:ext cx="370406" cy="379560"/>
              </a:xfrm>
              <a:custGeom>
                <a:avLst/>
                <a:gdLst>
                  <a:gd name="connsiteX0" fmla="*/ 134377 w 370406"/>
                  <a:gd name="connsiteY0" fmla="*/ 379448 h 379560"/>
                  <a:gd name="connsiteX1" fmla="*/ 65606 w 370406"/>
                  <a:gd name="connsiteY1" fmla="*/ 366303 h 379560"/>
                  <a:gd name="connsiteX2" fmla="*/ 17981 w 370406"/>
                  <a:gd name="connsiteY2" fmla="*/ 328203 h 379560"/>
                  <a:gd name="connsiteX3" fmla="*/ 74 w 370406"/>
                  <a:gd name="connsiteY3" fmla="*/ 266291 h 379560"/>
                  <a:gd name="connsiteX4" fmla="*/ 17981 w 370406"/>
                  <a:gd name="connsiteY4" fmla="*/ 204759 h 379560"/>
                  <a:gd name="connsiteX5" fmla="*/ 66749 w 370406"/>
                  <a:gd name="connsiteY5" fmla="*/ 167993 h 379560"/>
                  <a:gd name="connsiteX6" fmla="*/ 137044 w 370406"/>
                  <a:gd name="connsiteY6" fmla="*/ 155610 h 379560"/>
                  <a:gd name="connsiteX7" fmla="*/ 246295 w 370406"/>
                  <a:gd name="connsiteY7" fmla="*/ 155610 h 379560"/>
                  <a:gd name="connsiteX8" fmla="*/ 246295 w 370406"/>
                  <a:gd name="connsiteY8" fmla="*/ 131798 h 379560"/>
                  <a:gd name="connsiteX9" fmla="*/ 227245 w 370406"/>
                  <a:gd name="connsiteY9" fmla="*/ 81506 h 379560"/>
                  <a:gd name="connsiteX10" fmla="*/ 169048 w 370406"/>
                  <a:gd name="connsiteY10" fmla="*/ 62455 h 379560"/>
                  <a:gd name="connsiteX11" fmla="*/ 109993 w 370406"/>
                  <a:gd name="connsiteY11" fmla="*/ 80744 h 379560"/>
                  <a:gd name="connsiteX12" fmla="*/ 83037 w 370406"/>
                  <a:gd name="connsiteY12" fmla="*/ 128369 h 379560"/>
                  <a:gd name="connsiteX13" fmla="*/ 13123 w 370406"/>
                  <a:gd name="connsiteY13" fmla="*/ 105794 h 379560"/>
                  <a:gd name="connsiteX14" fmla="*/ 40841 w 370406"/>
                  <a:gd name="connsiteY14" fmla="*/ 52740 h 379560"/>
                  <a:gd name="connsiteX15" fmla="*/ 92181 w 370406"/>
                  <a:gd name="connsiteY15" fmla="*/ 14640 h 379560"/>
                  <a:gd name="connsiteX16" fmla="*/ 169333 w 370406"/>
                  <a:gd name="connsiteY16" fmla="*/ 67 h 379560"/>
                  <a:gd name="connsiteX17" fmla="*/ 279347 w 370406"/>
                  <a:gd name="connsiteY17" fmla="*/ 35786 h 379560"/>
                  <a:gd name="connsiteX18" fmla="*/ 319447 w 370406"/>
                  <a:gd name="connsiteY18" fmla="*/ 137036 h 379560"/>
                  <a:gd name="connsiteX19" fmla="*/ 319447 w 370406"/>
                  <a:gd name="connsiteY19" fmla="*/ 284769 h 379560"/>
                  <a:gd name="connsiteX20" fmla="*/ 339831 w 370406"/>
                  <a:gd name="connsiteY20" fmla="*/ 306581 h 379560"/>
                  <a:gd name="connsiteX21" fmla="*/ 370406 w 370406"/>
                  <a:gd name="connsiteY21" fmla="*/ 306581 h 379560"/>
                  <a:gd name="connsiteX22" fmla="*/ 370406 w 370406"/>
                  <a:gd name="connsiteY22" fmla="*/ 369256 h 379560"/>
                  <a:gd name="connsiteX23" fmla="*/ 314304 w 370406"/>
                  <a:gd name="connsiteY23" fmla="*/ 369256 h 379560"/>
                  <a:gd name="connsiteX24" fmla="*/ 272775 w 370406"/>
                  <a:gd name="connsiteY24" fmla="*/ 356111 h 379560"/>
                  <a:gd name="connsiteX25" fmla="*/ 256773 w 370406"/>
                  <a:gd name="connsiteY25" fmla="*/ 320488 h 379560"/>
                  <a:gd name="connsiteX26" fmla="*/ 256773 w 370406"/>
                  <a:gd name="connsiteY26" fmla="*/ 318297 h 379560"/>
                  <a:gd name="connsiteX27" fmla="*/ 245819 w 370406"/>
                  <a:gd name="connsiteY27" fmla="*/ 318297 h 379560"/>
                  <a:gd name="connsiteX28" fmla="*/ 228388 w 370406"/>
                  <a:gd name="connsiteY28" fmla="*/ 343729 h 379560"/>
                  <a:gd name="connsiteX29" fmla="*/ 194098 w 370406"/>
                  <a:gd name="connsiteY29" fmla="*/ 368875 h 379560"/>
                  <a:gd name="connsiteX30" fmla="*/ 134377 w 370406"/>
                  <a:gd name="connsiteY30" fmla="*/ 379448 h 379560"/>
                  <a:gd name="connsiteX31" fmla="*/ 145616 w 370406"/>
                  <a:gd name="connsiteY31" fmla="*/ 317535 h 379560"/>
                  <a:gd name="connsiteX32" fmla="*/ 218482 w 370406"/>
                  <a:gd name="connsiteY32" fmla="*/ 291722 h 379560"/>
                  <a:gd name="connsiteX33" fmla="*/ 246105 w 370406"/>
                  <a:gd name="connsiteY33" fmla="*/ 220666 h 379560"/>
                  <a:gd name="connsiteX34" fmla="*/ 246105 w 370406"/>
                  <a:gd name="connsiteY34" fmla="*/ 213332 h 379560"/>
                  <a:gd name="connsiteX35" fmla="*/ 141330 w 370406"/>
                  <a:gd name="connsiteY35" fmla="*/ 213332 h 379560"/>
                  <a:gd name="connsiteX36" fmla="*/ 93705 w 370406"/>
                  <a:gd name="connsiteY36" fmla="*/ 226095 h 379560"/>
                  <a:gd name="connsiteX37" fmla="*/ 75512 w 370406"/>
                  <a:gd name="connsiteY37" fmla="*/ 263624 h 379560"/>
                  <a:gd name="connsiteX38" fmla="*/ 94562 w 370406"/>
                  <a:gd name="connsiteY38" fmla="*/ 302962 h 379560"/>
                  <a:gd name="connsiteX39" fmla="*/ 145616 w 370406"/>
                  <a:gd name="connsiteY39" fmla="*/ 317535 h 379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406" h="379560">
                    <a:moveTo>
                      <a:pt x="134377" y="379448"/>
                    </a:moveTo>
                    <a:cubicBezTo>
                      <a:pt x="110793" y="379865"/>
                      <a:pt x="87371" y="375390"/>
                      <a:pt x="65606" y="366303"/>
                    </a:cubicBezTo>
                    <a:cubicBezTo>
                      <a:pt x="46470" y="358332"/>
                      <a:pt x="29964" y="345127"/>
                      <a:pt x="17981" y="328203"/>
                    </a:cubicBezTo>
                    <a:cubicBezTo>
                      <a:pt x="5656" y="309960"/>
                      <a:pt x="-612" y="288297"/>
                      <a:pt x="74" y="266291"/>
                    </a:cubicBezTo>
                    <a:cubicBezTo>
                      <a:pt x="-764" y="244384"/>
                      <a:pt x="5523" y="222796"/>
                      <a:pt x="17981" y="204759"/>
                    </a:cubicBezTo>
                    <a:cubicBezTo>
                      <a:pt x="30364" y="188067"/>
                      <a:pt x="47299" y="175301"/>
                      <a:pt x="66749" y="167993"/>
                    </a:cubicBezTo>
                    <a:cubicBezTo>
                      <a:pt x="89171" y="159406"/>
                      <a:pt x="113031" y="155202"/>
                      <a:pt x="137044" y="155610"/>
                    </a:cubicBezTo>
                    <a:lnTo>
                      <a:pt x="246295" y="155610"/>
                    </a:lnTo>
                    <a:lnTo>
                      <a:pt x="246295" y="131798"/>
                    </a:lnTo>
                    <a:cubicBezTo>
                      <a:pt x="247134" y="113127"/>
                      <a:pt x="240247" y="94934"/>
                      <a:pt x="227245" y="81506"/>
                    </a:cubicBezTo>
                    <a:cubicBezTo>
                      <a:pt x="214672" y="68933"/>
                      <a:pt x="195241" y="62455"/>
                      <a:pt x="169048" y="62455"/>
                    </a:cubicBezTo>
                    <a:cubicBezTo>
                      <a:pt x="147769" y="60994"/>
                      <a:pt x="126719" y="67514"/>
                      <a:pt x="109993" y="80744"/>
                    </a:cubicBezTo>
                    <a:cubicBezTo>
                      <a:pt x="96115" y="93304"/>
                      <a:pt x="86666" y="110006"/>
                      <a:pt x="83037" y="128369"/>
                    </a:cubicBezTo>
                    <a:lnTo>
                      <a:pt x="13123" y="105794"/>
                    </a:lnTo>
                    <a:cubicBezTo>
                      <a:pt x="18724" y="86434"/>
                      <a:pt x="28144" y="68393"/>
                      <a:pt x="40841" y="52740"/>
                    </a:cubicBezTo>
                    <a:cubicBezTo>
                      <a:pt x="54767" y="36226"/>
                      <a:pt x="72340" y="23180"/>
                      <a:pt x="92181" y="14640"/>
                    </a:cubicBezTo>
                    <a:cubicBezTo>
                      <a:pt x="116565" y="4325"/>
                      <a:pt x="142873" y="-644"/>
                      <a:pt x="169333" y="67"/>
                    </a:cubicBezTo>
                    <a:cubicBezTo>
                      <a:pt x="216006" y="67"/>
                      <a:pt x="252582" y="11973"/>
                      <a:pt x="279347" y="35786"/>
                    </a:cubicBezTo>
                    <a:cubicBezTo>
                      <a:pt x="306112" y="59598"/>
                      <a:pt x="319447" y="92936"/>
                      <a:pt x="319447" y="137036"/>
                    </a:cubicBezTo>
                    <a:lnTo>
                      <a:pt x="319447" y="284769"/>
                    </a:lnTo>
                    <a:cubicBezTo>
                      <a:pt x="319447" y="299342"/>
                      <a:pt x="326210" y="306581"/>
                      <a:pt x="339831" y="306581"/>
                    </a:cubicBezTo>
                    <a:lnTo>
                      <a:pt x="370406" y="306581"/>
                    </a:lnTo>
                    <a:lnTo>
                      <a:pt x="370406" y="369256"/>
                    </a:lnTo>
                    <a:lnTo>
                      <a:pt x="314304" y="369256"/>
                    </a:lnTo>
                    <a:cubicBezTo>
                      <a:pt x="299340" y="369913"/>
                      <a:pt x="284634" y="365257"/>
                      <a:pt x="272775" y="356111"/>
                    </a:cubicBezTo>
                    <a:cubicBezTo>
                      <a:pt x="262107" y="347440"/>
                      <a:pt x="256163" y="334226"/>
                      <a:pt x="256773" y="320488"/>
                    </a:cubicBezTo>
                    <a:lnTo>
                      <a:pt x="256773" y="318297"/>
                    </a:lnTo>
                    <a:lnTo>
                      <a:pt x="245819" y="318297"/>
                    </a:lnTo>
                    <a:cubicBezTo>
                      <a:pt x="240742" y="327256"/>
                      <a:pt x="234913" y="335765"/>
                      <a:pt x="228388" y="343729"/>
                    </a:cubicBezTo>
                    <a:cubicBezTo>
                      <a:pt x="219016" y="354610"/>
                      <a:pt x="207291" y="363210"/>
                      <a:pt x="194098" y="368875"/>
                    </a:cubicBezTo>
                    <a:cubicBezTo>
                      <a:pt x="175182" y="376656"/>
                      <a:pt x="154817" y="380262"/>
                      <a:pt x="134377" y="379448"/>
                    </a:cubicBezTo>
                    <a:close/>
                    <a:moveTo>
                      <a:pt x="145616" y="317535"/>
                    </a:moveTo>
                    <a:cubicBezTo>
                      <a:pt x="172343" y="318771"/>
                      <a:pt x="198489" y="309507"/>
                      <a:pt x="218482" y="291722"/>
                    </a:cubicBezTo>
                    <a:cubicBezTo>
                      <a:pt x="237447" y="273089"/>
                      <a:pt x="247505" y="247215"/>
                      <a:pt x="246105" y="220666"/>
                    </a:cubicBezTo>
                    <a:lnTo>
                      <a:pt x="246105" y="213332"/>
                    </a:lnTo>
                    <a:lnTo>
                      <a:pt x="141330" y="213332"/>
                    </a:lnTo>
                    <a:cubicBezTo>
                      <a:pt x="124528" y="212637"/>
                      <a:pt x="107907" y="217090"/>
                      <a:pt x="93705" y="226095"/>
                    </a:cubicBezTo>
                    <a:cubicBezTo>
                      <a:pt x="81579" y="234636"/>
                      <a:pt x="74712" y="248816"/>
                      <a:pt x="75512" y="263624"/>
                    </a:cubicBezTo>
                    <a:cubicBezTo>
                      <a:pt x="74998" y="279072"/>
                      <a:pt x="82122" y="293783"/>
                      <a:pt x="94562" y="302962"/>
                    </a:cubicBezTo>
                    <a:cubicBezTo>
                      <a:pt x="109516" y="313307"/>
                      <a:pt x="127461" y="318429"/>
                      <a:pt x="145616" y="317535"/>
                    </a:cubicBezTo>
                    <a:close/>
                  </a:path>
                </a:pathLst>
              </a:custGeom>
              <a:grpFill/>
              <a:ln w="9525" cap="flat">
                <a:noFill/>
                <a:prstDash val="solid"/>
                <a:miter/>
              </a:ln>
            </p:spPr>
            <p:txBody>
              <a:bodyPr rtlCol="0" anchor="ctr"/>
              <a:lstStyle/>
              <a:p>
                <a:endParaRPr lang="en-ID" sz="1350"/>
              </a:p>
            </p:txBody>
          </p:sp>
          <p:sp>
            <p:nvSpPr>
              <p:cNvPr id="8" name="Freeform: Shape 7">
                <a:extLst>
                  <a:ext uri="{FF2B5EF4-FFF2-40B4-BE49-F238E27FC236}">
                    <a16:creationId xmlns:a16="http://schemas.microsoft.com/office/drawing/2014/main" id="{C127E0FE-6E02-4940-83E3-CE1D894A19E3}"/>
                  </a:ext>
                </a:extLst>
              </p:cNvPr>
              <p:cNvSpPr/>
              <p:nvPr/>
            </p:nvSpPr>
            <p:spPr>
              <a:xfrm>
                <a:off x="6765036" y="3316361"/>
                <a:ext cx="204215" cy="360573"/>
              </a:xfrm>
              <a:custGeom>
                <a:avLst/>
                <a:gdLst>
                  <a:gd name="connsiteX0" fmla="*/ 0 w 204215"/>
                  <a:gd name="connsiteY0" fmla="*/ 360573 h 360573"/>
                  <a:gd name="connsiteX1" fmla="*/ 0 w 204215"/>
                  <a:gd name="connsiteY1" fmla="*/ 1481 h 360573"/>
                  <a:gd name="connsiteX2" fmla="*/ 73914 w 204215"/>
                  <a:gd name="connsiteY2" fmla="*/ 1481 h 360573"/>
                  <a:gd name="connsiteX3" fmla="*/ 73914 w 204215"/>
                  <a:gd name="connsiteY3" fmla="*/ 43677 h 360573"/>
                  <a:gd name="connsiteX4" fmla="*/ 85534 w 204215"/>
                  <a:gd name="connsiteY4" fmla="*/ 43677 h 360573"/>
                  <a:gd name="connsiteX5" fmla="*/ 113633 w 204215"/>
                  <a:gd name="connsiteY5" fmla="*/ 10625 h 360573"/>
                  <a:gd name="connsiteX6" fmla="*/ 161258 w 204215"/>
                  <a:gd name="connsiteY6" fmla="*/ 52 h 360573"/>
                  <a:gd name="connsiteX7" fmla="*/ 204216 w 204215"/>
                  <a:gd name="connsiteY7" fmla="*/ 52 h 360573"/>
                  <a:gd name="connsiteX8" fmla="*/ 204216 w 204215"/>
                  <a:gd name="connsiteY8" fmla="*/ 67775 h 360573"/>
                  <a:gd name="connsiteX9" fmla="*/ 158305 w 204215"/>
                  <a:gd name="connsiteY9" fmla="*/ 67775 h 360573"/>
                  <a:gd name="connsiteX10" fmla="*/ 98584 w 204215"/>
                  <a:gd name="connsiteY10" fmla="*/ 87777 h 360573"/>
                  <a:gd name="connsiteX11" fmla="*/ 75247 w 204215"/>
                  <a:gd name="connsiteY11" fmla="*/ 149309 h 360573"/>
                  <a:gd name="connsiteX12" fmla="*/ 75247 w 204215"/>
                  <a:gd name="connsiteY12" fmla="*/ 360573 h 36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215" h="360573">
                    <a:moveTo>
                      <a:pt x="0" y="360573"/>
                    </a:moveTo>
                    <a:lnTo>
                      <a:pt x="0" y="1481"/>
                    </a:lnTo>
                    <a:lnTo>
                      <a:pt x="73914" y="1481"/>
                    </a:lnTo>
                    <a:lnTo>
                      <a:pt x="73914" y="43677"/>
                    </a:lnTo>
                    <a:lnTo>
                      <a:pt x="85534" y="43677"/>
                    </a:lnTo>
                    <a:cubicBezTo>
                      <a:pt x="90535" y="29586"/>
                      <a:pt x="100527" y="17824"/>
                      <a:pt x="113633" y="10625"/>
                    </a:cubicBezTo>
                    <a:cubicBezTo>
                      <a:pt x="128368" y="3151"/>
                      <a:pt x="144742" y="-486"/>
                      <a:pt x="161258" y="52"/>
                    </a:cubicBezTo>
                    <a:lnTo>
                      <a:pt x="204216" y="52"/>
                    </a:lnTo>
                    <a:lnTo>
                      <a:pt x="204216" y="67775"/>
                    </a:lnTo>
                    <a:lnTo>
                      <a:pt x="158305" y="67775"/>
                    </a:lnTo>
                    <a:cubicBezTo>
                      <a:pt x="136617" y="66883"/>
                      <a:pt x="115357" y="74003"/>
                      <a:pt x="98584" y="87777"/>
                    </a:cubicBezTo>
                    <a:cubicBezTo>
                      <a:pt x="83058" y="101112"/>
                      <a:pt x="75247" y="121686"/>
                      <a:pt x="75247" y="149309"/>
                    </a:cubicBezTo>
                    <a:lnTo>
                      <a:pt x="75247" y="360573"/>
                    </a:lnTo>
                    <a:close/>
                  </a:path>
                </a:pathLst>
              </a:custGeom>
              <a:grpFill/>
              <a:ln w="9525" cap="flat">
                <a:noFill/>
                <a:prstDash val="solid"/>
                <a:miter/>
              </a:ln>
            </p:spPr>
            <p:txBody>
              <a:bodyPr rtlCol="0" anchor="ctr"/>
              <a:lstStyle/>
              <a:p>
                <a:endParaRPr lang="en-ID" sz="1350"/>
              </a:p>
            </p:txBody>
          </p:sp>
          <p:sp>
            <p:nvSpPr>
              <p:cNvPr id="9" name="Freeform: Shape 8">
                <a:extLst>
                  <a:ext uri="{FF2B5EF4-FFF2-40B4-BE49-F238E27FC236}">
                    <a16:creationId xmlns:a16="http://schemas.microsoft.com/office/drawing/2014/main" id="{6D846B0C-C137-491C-892B-2DA351ED717F}"/>
                  </a:ext>
                </a:extLst>
              </p:cNvPr>
              <p:cNvSpPr/>
              <p:nvPr/>
            </p:nvSpPr>
            <p:spPr>
              <a:xfrm>
                <a:off x="7013368" y="3307871"/>
                <a:ext cx="370697" cy="379367"/>
              </a:xfrm>
              <a:custGeom>
                <a:avLst/>
                <a:gdLst>
                  <a:gd name="connsiteX0" fmla="*/ 134858 w 370697"/>
                  <a:gd name="connsiteY0" fmla="*/ 379255 h 379367"/>
                  <a:gd name="connsiteX1" fmla="*/ 65992 w 370697"/>
                  <a:gd name="connsiteY1" fmla="*/ 366111 h 379367"/>
                  <a:gd name="connsiteX2" fmla="*/ 17891 w 370697"/>
                  <a:gd name="connsiteY2" fmla="*/ 328011 h 379367"/>
                  <a:gd name="connsiteX3" fmla="*/ 79 w 370697"/>
                  <a:gd name="connsiteY3" fmla="*/ 266098 h 379367"/>
                  <a:gd name="connsiteX4" fmla="*/ 17891 w 370697"/>
                  <a:gd name="connsiteY4" fmla="*/ 204567 h 379367"/>
                  <a:gd name="connsiteX5" fmla="*/ 66754 w 370697"/>
                  <a:gd name="connsiteY5" fmla="*/ 167800 h 379367"/>
                  <a:gd name="connsiteX6" fmla="*/ 137049 w 370697"/>
                  <a:gd name="connsiteY6" fmla="*/ 155418 h 379367"/>
                  <a:gd name="connsiteX7" fmla="*/ 246301 w 370697"/>
                  <a:gd name="connsiteY7" fmla="*/ 155418 h 379367"/>
                  <a:gd name="connsiteX8" fmla="*/ 246301 w 370697"/>
                  <a:gd name="connsiteY8" fmla="*/ 131605 h 379367"/>
                  <a:gd name="connsiteX9" fmla="*/ 227251 w 370697"/>
                  <a:gd name="connsiteY9" fmla="*/ 81313 h 379367"/>
                  <a:gd name="connsiteX10" fmla="*/ 168958 w 370697"/>
                  <a:gd name="connsiteY10" fmla="*/ 62263 h 379367"/>
                  <a:gd name="connsiteX11" fmla="*/ 109998 w 370697"/>
                  <a:gd name="connsiteY11" fmla="*/ 80551 h 379367"/>
                  <a:gd name="connsiteX12" fmla="*/ 83042 w 370697"/>
                  <a:gd name="connsiteY12" fmla="*/ 128176 h 379367"/>
                  <a:gd name="connsiteX13" fmla="*/ 13129 w 370697"/>
                  <a:gd name="connsiteY13" fmla="*/ 105602 h 379367"/>
                  <a:gd name="connsiteX14" fmla="*/ 41132 w 370697"/>
                  <a:gd name="connsiteY14" fmla="*/ 52738 h 379367"/>
                  <a:gd name="connsiteX15" fmla="*/ 92472 w 370697"/>
                  <a:gd name="connsiteY15" fmla="*/ 14638 h 379367"/>
                  <a:gd name="connsiteX16" fmla="*/ 169720 w 370697"/>
                  <a:gd name="connsiteY16" fmla="*/ 65 h 379367"/>
                  <a:gd name="connsiteX17" fmla="*/ 279733 w 370697"/>
                  <a:gd name="connsiteY17" fmla="*/ 35784 h 379367"/>
                  <a:gd name="connsiteX18" fmla="*/ 319738 w 370697"/>
                  <a:gd name="connsiteY18" fmla="*/ 137034 h 379367"/>
                  <a:gd name="connsiteX19" fmla="*/ 319738 w 370697"/>
                  <a:gd name="connsiteY19" fmla="*/ 284577 h 379367"/>
                  <a:gd name="connsiteX20" fmla="*/ 340122 w 370697"/>
                  <a:gd name="connsiteY20" fmla="*/ 306389 h 379367"/>
                  <a:gd name="connsiteX21" fmla="*/ 370697 w 370697"/>
                  <a:gd name="connsiteY21" fmla="*/ 306389 h 379367"/>
                  <a:gd name="connsiteX22" fmla="*/ 370697 w 370697"/>
                  <a:gd name="connsiteY22" fmla="*/ 369063 h 379367"/>
                  <a:gd name="connsiteX23" fmla="*/ 314690 w 370697"/>
                  <a:gd name="connsiteY23" fmla="*/ 369063 h 379367"/>
                  <a:gd name="connsiteX24" fmla="*/ 273256 w 370697"/>
                  <a:gd name="connsiteY24" fmla="*/ 355919 h 379367"/>
                  <a:gd name="connsiteX25" fmla="*/ 257159 w 370697"/>
                  <a:gd name="connsiteY25" fmla="*/ 320295 h 379367"/>
                  <a:gd name="connsiteX26" fmla="*/ 257159 w 370697"/>
                  <a:gd name="connsiteY26" fmla="*/ 318105 h 379367"/>
                  <a:gd name="connsiteX27" fmla="*/ 246301 w 370697"/>
                  <a:gd name="connsiteY27" fmla="*/ 318105 h 379367"/>
                  <a:gd name="connsiteX28" fmla="*/ 228775 w 370697"/>
                  <a:gd name="connsiteY28" fmla="*/ 343536 h 379367"/>
                  <a:gd name="connsiteX29" fmla="*/ 194580 w 370697"/>
                  <a:gd name="connsiteY29" fmla="*/ 368682 h 379367"/>
                  <a:gd name="connsiteX30" fmla="*/ 134858 w 370697"/>
                  <a:gd name="connsiteY30" fmla="*/ 379255 h 379367"/>
                  <a:gd name="connsiteX31" fmla="*/ 145812 w 370697"/>
                  <a:gd name="connsiteY31" fmla="*/ 317343 h 379367"/>
                  <a:gd name="connsiteX32" fmla="*/ 218583 w 370697"/>
                  <a:gd name="connsiteY32" fmla="*/ 291530 h 379367"/>
                  <a:gd name="connsiteX33" fmla="*/ 246301 w 370697"/>
                  <a:gd name="connsiteY33" fmla="*/ 220473 h 379367"/>
                  <a:gd name="connsiteX34" fmla="*/ 246301 w 370697"/>
                  <a:gd name="connsiteY34" fmla="*/ 213139 h 379367"/>
                  <a:gd name="connsiteX35" fmla="*/ 141526 w 370697"/>
                  <a:gd name="connsiteY35" fmla="*/ 213139 h 379367"/>
                  <a:gd name="connsiteX36" fmla="*/ 93901 w 370697"/>
                  <a:gd name="connsiteY36" fmla="*/ 225903 h 379367"/>
                  <a:gd name="connsiteX37" fmla="*/ 75708 w 370697"/>
                  <a:gd name="connsiteY37" fmla="*/ 263431 h 379367"/>
                  <a:gd name="connsiteX38" fmla="*/ 94758 w 370697"/>
                  <a:gd name="connsiteY38" fmla="*/ 302769 h 379367"/>
                  <a:gd name="connsiteX39" fmla="*/ 145812 w 370697"/>
                  <a:gd name="connsiteY39" fmla="*/ 317343 h 379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70697" h="379367">
                    <a:moveTo>
                      <a:pt x="134858" y="379255"/>
                    </a:moveTo>
                    <a:cubicBezTo>
                      <a:pt x="111246" y="379664"/>
                      <a:pt x="87795" y="375189"/>
                      <a:pt x="65992" y="366111"/>
                    </a:cubicBezTo>
                    <a:cubicBezTo>
                      <a:pt x="46695" y="358194"/>
                      <a:pt x="30016" y="344987"/>
                      <a:pt x="17891" y="328011"/>
                    </a:cubicBezTo>
                    <a:cubicBezTo>
                      <a:pt x="5594" y="309756"/>
                      <a:pt x="-635" y="288094"/>
                      <a:pt x="79" y="266098"/>
                    </a:cubicBezTo>
                    <a:cubicBezTo>
                      <a:pt x="-787" y="244202"/>
                      <a:pt x="5461" y="222615"/>
                      <a:pt x="17891" y="204567"/>
                    </a:cubicBezTo>
                    <a:cubicBezTo>
                      <a:pt x="30312" y="187872"/>
                      <a:pt x="47276" y="175108"/>
                      <a:pt x="66754" y="167800"/>
                    </a:cubicBezTo>
                    <a:cubicBezTo>
                      <a:pt x="89176" y="159194"/>
                      <a:pt x="113036" y="154991"/>
                      <a:pt x="137049" y="155418"/>
                    </a:cubicBezTo>
                    <a:lnTo>
                      <a:pt x="246301" y="155418"/>
                    </a:lnTo>
                    <a:lnTo>
                      <a:pt x="246301" y="131605"/>
                    </a:lnTo>
                    <a:cubicBezTo>
                      <a:pt x="247139" y="112934"/>
                      <a:pt x="240252" y="94742"/>
                      <a:pt x="227251" y="81313"/>
                    </a:cubicBezTo>
                    <a:cubicBezTo>
                      <a:pt x="214582" y="68740"/>
                      <a:pt x="195151" y="62263"/>
                      <a:pt x="168958" y="62263"/>
                    </a:cubicBezTo>
                    <a:cubicBezTo>
                      <a:pt x="147717" y="60826"/>
                      <a:pt x="126695" y="67345"/>
                      <a:pt x="109998" y="80551"/>
                    </a:cubicBezTo>
                    <a:cubicBezTo>
                      <a:pt x="96120" y="93112"/>
                      <a:pt x="86671" y="109814"/>
                      <a:pt x="83042" y="128176"/>
                    </a:cubicBezTo>
                    <a:lnTo>
                      <a:pt x="13129" y="105602"/>
                    </a:lnTo>
                    <a:cubicBezTo>
                      <a:pt x="18882" y="86303"/>
                      <a:pt x="28397" y="68336"/>
                      <a:pt x="41132" y="52738"/>
                    </a:cubicBezTo>
                    <a:cubicBezTo>
                      <a:pt x="55077" y="36247"/>
                      <a:pt x="72650" y="23206"/>
                      <a:pt x="92472" y="14638"/>
                    </a:cubicBezTo>
                    <a:cubicBezTo>
                      <a:pt x="116884" y="4333"/>
                      <a:pt x="143231" y="-635"/>
                      <a:pt x="169720" y="65"/>
                    </a:cubicBezTo>
                    <a:cubicBezTo>
                      <a:pt x="216325" y="65"/>
                      <a:pt x="252997" y="11971"/>
                      <a:pt x="279733" y="35784"/>
                    </a:cubicBezTo>
                    <a:cubicBezTo>
                      <a:pt x="306470" y="59596"/>
                      <a:pt x="319805" y="93346"/>
                      <a:pt x="319738" y="137034"/>
                    </a:cubicBezTo>
                    <a:lnTo>
                      <a:pt x="319738" y="284577"/>
                    </a:lnTo>
                    <a:cubicBezTo>
                      <a:pt x="319738" y="299150"/>
                      <a:pt x="326501" y="306389"/>
                      <a:pt x="340122" y="306389"/>
                    </a:cubicBezTo>
                    <a:lnTo>
                      <a:pt x="370697" y="306389"/>
                    </a:lnTo>
                    <a:lnTo>
                      <a:pt x="370697" y="369063"/>
                    </a:lnTo>
                    <a:lnTo>
                      <a:pt x="314690" y="369063"/>
                    </a:lnTo>
                    <a:cubicBezTo>
                      <a:pt x="299764" y="369715"/>
                      <a:pt x="285077" y="365058"/>
                      <a:pt x="273256" y="355919"/>
                    </a:cubicBezTo>
                    <a:cubicBezTo>
                      <a:pt x="262560" y="347257"/>
                      <a:pt x="256588" y="334047"/>
                      <a:pt x="257159" y="320295"/>
                    </a:cubicBezTo>
                    <a:lnTo>
                      <a:pt x="257159" y="318105"/>
                    </a:lnTo>
                    <a:lnTo>
                      <a:pt x="246301" y="318105"/>
                    </a:lnTo>
                    <a:cubicBezTo>
                      <a:pt x="241224" y="327084"/>
                      <a:pt x="235356" y="335595"/>
                      <a:pt x="228775" y="343536"/>
                    </a:cubicBezTo>
                    <a:cubicBezTo>
                      <a:pt x="219459" y="354438"/>
                      <a:pt x="207762" y="363044"/>
                      <a:pt x="194580" y="368682"/>
                    </a:cubicBezTo>
                    <a:cubicBezTo>
                      <a:pt x="175663" y="376463"/>
                      <a:pt x="155299" y="380070"/>
                      <a:pt x="134858" y="379255"/>
                    </a:cubicBezTo>
                    <a:close/>
                    <a:moveTo>
                      <a:pt x="145812" y="317343"/>
                    </a:moveTo>
                    <a:cubicBezTo>
                      <a:pt x="172510" y="318574"/>
                      <a:pt x="198628" y="309309"/>
                      <a:pt x="218583" y="291530"/>
                    </a:cubicBezTo>
                    <a:cubicBezTo>
                      <a:pt x="237614" y="272934"/>
                      <a:pt x="247710" y="247043"/>
                      <a:pt x="246301" y="220473"/>
                    </a:cubicBezTo>
                    <a:lnTo>
                      <a:pt x="246301" y="213139"/>
                    </a:lnTo>
                    <a:lnTo>
                      <a:pt x="141526" y="213139"/>
                    </a:lnTo>
                    <a:cubicBezTo>
                      <a:pt x="124724" y="212432"/>
                      <a:pt x="108102" y="216886"/>
                      <a:pt x="93901" y="225903"/>
                    </a:cubicBezTo>
                    <a:cubicBezTo>
                      <a:pt x="81747" y="234420"/>
                      <a:pt x="74870" y="248616"/>
                      <a:pt x="75708" y="263431"/>
                    </a:cubicBezTo>
                    <a:cubicBezTo>
                      <a:pt x="75193" y="278880"/>
                      <a:pt x="82318" y="293591"/>
                      <a:pt x="94758" y="302769"/>
                    </a:cubicBezTo>
                    <a:cubicBezTo>
                      <a:pt x="109712" y="313115"/>
                      <a:pt x="127657" y="318237"/>
                      <a:pt x="145812" y="317343"/>
                    </a:cubicBezTo>
                    <a:close/>
                  </a:path>
                </a:pathLst>
              </a:custGeom>
              <a:grpFill/>
              <a:ln w="9525" cap="flat">
                <a:noFill/>
                <a:prstDash val="solid"/>
                <a:miter/>
              </a:ln>
            </p:spPr>
            <p:txBody>
              <a:bodyPr rtlCol="0" anchor="ctr"/>
              <a:lstStyle/>
              <a:p>
                <a:endParaRPr lang="en-ID" sz="1350"/>
              </a:p>
            </p:txBody>
          </p:sp>
        </p:grpSp>
      </p:grpSp>
      <p:sp>
        <p:nvSpPr>
          <p:cNvPr id="26" name="TextBox 25">
            <a:extLst>
              <a:ext uri="{FF2B5EF4-FFF2-40B4-BE49-F238E27FC236}">
                <a16:creationId xmlns:a16="http://schemas.microsoft.com/office/drawing/2014/main" id="{A915E164-7C4E-42CD-8B8D-AA1224BE4F3A}"/>
              </a:ext>
            </a:extLst>
          </p:cNvPr>
          <p:cNvSpPr txBox="1"/>
          <p:nvPr/>
        </p:nvSpPr>
        <p:spPr>
          <a:xfrm>
            <a:off x="3629609" y="3523582"/>
            <a:ext cx="1884783" cy="693395"/>
          </a:xfrm>
          <a:prstGeom prst="rect">
            <a:avLst/>
          </a:prstGeom>
          <a:noFill/>
        </p:spPr>
        <p:txBody>
          <a:bodyPr wrap="square" rtlCol="0" anchor="t">
            <a:spAutoFit/>
          </a:bodyPr>
          <a:lstStyle/>
          <a:p>
            <a:pPr algn="ctr">
              <a:lnSpc>
                <a:spcPct val="150000"/>
              </a:lnSpc>
            </a:pPr>
            <a:r>
              <a:rPr lang="en-US" sz="900" dirty="0"/>
              <a:t>A wonderful serenity has taken possession of my entire soul, like these sweet mornings</a:t>
            </a:r>
            <a:endParaRPr lang="en-US" sz="750" dirty="0"/>
          </a:p>
        </p:txBody>
      </p:sp>
      <p:sp>
        <p:nvSpPr>
          <p:cNvPr id="27" name="TextBox 26">
            <a:extLst>
              <a:ext uri="{FF2B5EF4-FFF2-40B4-BE49-F238E27FC236}">
                <a16:creationId xmlns:a16="http://schemas.microsoft.com/office/drawing/2014/main" id="{D760E7FE-8204-4A40-AEC8-066286C5B695}"/>
              </a:ext>
            </a:extLst>
          </p:cNvPr>
          <p:cNvSpPr txBox="1"/>
          <p:nvPr/>
        </p:nvSpPr>
        <p:spPr>
          <a:xfrm>
            <a:off x="3704037" y="3271109"/>
            <a:ext cx="1735927" cy="323165"/>
          </a:xfrm>
          <a:prstGeom prst="rect">
            <a:avLst/>
          </a:prstGeom>
          <a:noFill/>
        </p:spPr>
        <p:txBody>
          <a:bodyPr wrap="square" rtlCol="0" anchor="ctr">
            <a:spAutoFit/>
          </a:bodyPr>
          <a:lstStyle/>
          <a:p>
            <a:pPr algn="ctr"/>
            <a:r>
              <a:rPr lang="en-US" sz="1500" b="1" dirty="0">
                <a:solidFill>
                  <a:schemeClr val="accent1"/>
                </a:solidFill>
                <a:latin typeface="+mj-lt"/>
              </a:rPr>
              <a:t>Description</a:t>
            </a:r>
            <a:endParaRPr lang="en-ID" sz="1500" b="1" dirty="0">
              <a:solidFill>
                <a:schemeClr val="accent1"/>
              </a:solidFill>
              <a:latin typeface="+mj-lt"/>
            </a:endParaRPr>
          </a:p>
        </p:txBody>
      </p:sp>
      <p:sp>
        <p:nvSpPr>
          <p:cNvPr id="28" name="TextBox 27">
            <a:extLst>
              <a:ext uri="{FF2B5EF4-FFF2-40B4-BE49-F238E27FC236}">
                <a16:creationId xmlns:a16="http://schemas.microsoft.com/office/drawing/2014/main" id="{A539530B-FC9E-4C0F-90BC-9584F064551D}"/>
              </a:ext>
            </a:extLst>
          </p:cNvPr>
          <p:cNvSpPr txBox="1"/>
          <p:nvPr/>
        </p:nvSpPr>
        <p:spPr>
          <a:xfrm>
            <a:off x="1343609" y="3523582"/>
            <a:ext cx="1884783" cy="693395"/>
          </a:xfrm>
          <a:prstGeom prst="rect">
            <a:avLst/>
          </a:prstGeom>
          <a:noFill/>
        </p:spPr>
        <p:txBody>
          <a:bodyPr wrap="square" rtlCol="0" anchor="t">
            <a:spAutoFit/>
          </a:bodyPr>
          <a:lstStyle/>
          <a:p>
            <a:pPr algn="ctr">
              <a:lnSpc>
                <a:spcPct val="150000"/>
              </a:lnSpc>
            </a:pPr>
            <a:r>
              <a:rPr lang="en-US" sz="900" dirty="0"/>
              <a:t>A wonderful serenity has taken possession of my entire soul, like these sweet mornings</a:t>
            </a:r>
            <a:endParaRPr lang="en-US" sz="750" dirty="0"/>
          </a:p>
        </p:txBody>
      </p:sp>
      <p:sp>
        <p:nvSpPr>
          <p:cNvPr id="29" name="TextBox 28">
            <a:extLst>
              <a:ext uri="{FF2B5EF4-FFF2-40B4-BE49-F238E27FC236}">
                <a16:creationId xmlns:a16="http://schemas.microsoft.com/office/drawing/2014/main" id="{398451E9-DC45-470A-9B39-CDD51B6AC1C9}"/>
              </a:ext>
            </a:extLst>
          </p:cNvPr>
          <p:cNvSpPr txBox="1"/>
          <p:nvPr/>
        </p:nvSpPr>
        <p:spPr>
          <a:xfrm>
            <a:off x="1418037" y="3271109"/>
            <a:ext cx="1735927" cy="323165"/>
          </a:xfrm>
          <a:prstGeom prst="rect">
            <a:avLst/>
          </a:prstGeom>
          <a:noFill/>
        </p:spPr>
        <p:txBody>
          <a:bodyPr wrap="square" rtlCol="0" anchor="ctr">
            <a:spAutoFit/>
          </a:bodyPr>
          <a:lstStyle/>
          <a:p>
            <a:pPr algn="ctr"/>
            <a:r>
              <a:rPr lang="en-US" sz="1500" b="1" dirty="0">
                <a:solidFill>
                  <a:schemeClr val="accent1"/>
                </a:solidFill>
                <a:latin typeface="+mj-lt"/>
              </a:rPr>
              <a:t>Description</a:t>
            </a:r>
            <a:endParaRPr lang="en-ID" sz="1500" b="1" dirty="0">
              <a:solidFill>
                <a:schemeClr val="accent1"/>
              </a:solidFill>
              <a:latin typeface="+mj-lt"/>
            </a:endParaRPr>
          </a:p>
        </p:txBody>
      </p:sp>
      <p:sp>
        <p:nvSpPr>
          <p:cNvPr id="30" name="TextBox 29">
            <a:extLst>
              <a:ext uri="{FF2B5EF4-FFF2-40B4-BE49-F238E27FC236}">
                <a16:creationId xmlns:a16="http://schemas.microsoft.com/office/drawing/2014/main" id="{BED6169E-97F1-4B1D-831A-068D2E3F5B3D}"/>
              </a:ext>
            </a:extLst>
          </p:cNvPr>
          <p:cNvSpPr txBox="1"/>
          <p:nvPr/>
        </p:nvSpPr>
        <p:spPr>
          <a:xfrm>
            <a:off x="5915609" y="3523582"/>
            <a:ext cx="1884783" cy="693395"/>
          </a:xfrm>
          <a:prstGeom prst="rect">
            <a:avLst/>
          </a:prstGeom>
          <a:noFill/>
        </p:spPr>
        <p:txBody>
          <a:bodyPr wrap="square" rtlCol="0" anchor="t">
            <a:spAutoFit/>
          </a:bodyPr>
          <a:lstStyle/>
          <a:p>
            <a:pPr algn="ctr">
              <a:lnSpc>
                <a:spcPct val="150000"/>
              </a:lnSpc>
            </a:pPr>
            <a:r>
              <a:rPr lang="en-US" sz="900" dirty="0"/>
              <a:t>A wonderful serenity has taken possession of my entire soul, like these sweet mornings</a:t>
            </a:r>
            <a:endParaRPr lang="en-US" sz="750" dirty="0"/>
          </a:p>
        </p:txBody>
      </p:sp>
      <p:sp>
        <p:nvSpPr>
          <p:cNvPr id="31" name="TextBox 30">
            <a:extLst>
              <a:ext uri="{FF2B5EF4-FFF2-40B4-BE49-F238E27FC236}">
                <a16:creationId xmlns:a16="http://schemas.microsoft.com/office/drawing/2014/main" id="{9822236A-CB9E-4541-A1D5-611CF1915E57}"/>
              </a:ext>
            </a:extLst>
          </p:cNvPr>
          <p:cNvSpPr txBox="1"/>
          <p:nvPr/>
        </p:nvSpPr>
        <p:spPr>
          <a:xfrm>
            <a:off x="5990037" y="3271109"/>
            <a:ext cx="1735927" cy="323165"/>
          </a:xfrm>
          <a:prstGeom prst="rect">
            <a:avLst/>
          </a:prstGeom>
          <a:noFill/>
        </p:spPr>
        <p:txBody>
          <a:bodyPr wrap="square" rtlCol="0" anchor="ctr">
            <a:spAutoFit/>
          </a:bodyPr>
          <a:lstStyle/>
          <a:p>
            <a:pPr algn="ctr"/>
            <a:r>
              <a:rPr lang="en-US" sz="1500" b="1" dirty="0">
                <a:solidFill>
                  <a:schemeClr val="accent1"/>
                </a:solidFill>
                <a:latin typeface="+mj-lt"/>
              </a:rPr>
              <a:t>Description</a:t>
            </a:r>
            <a:endParaRPr lang="en-ID" sz="1500" b="1" dirty="0">
              <a:solidFill>
                <a:schemeClr val="accent1"/>
              </a:solidFill>
              <a:latin typeface="+mj-lt"/>
            </a:endParaRPr>
          </a:p>
        </p:txBody>
      </p:sp>
      <p:sp>
        <p:nvSpPr>
          <p:cNvPr id="33" name="TextBox 32">
            <a:extLst>
              <a:ext uri="{FF2B5EF4-FFF2-40B4-BE49-F238E27FC236}">
                <a16:creationId xmlns:a16="http://schemas.microsoft.com/office/drawing/2014/main" id="{107F377E-785D-4A60-9F7F-2F478FA7A739}"/>
              </a:ext>
            </a:extLst>
          </p:cNvPr>
          <p:cNvSpPr txBox="1"/>
          <p:nvPr/>
        </p:nvSpPr>
        <p:spPr>
          <a:xfrm>
            <a:off x="1753340" y="4952850"/>
            <a:ext cx="5637321" cy="369332"/>
          </a:xfrm>
          <a:prstGeom prst="rect">
            <a:avLst/>
          </a:prstGeom>
          <a:noFill/>
        </p:spPr>
        <p:txBody>
          <a:bodyPr wrap="square" rtlCol="0" anchor="ctr">
            <a:spAutoFit/>
          </a:bodyPr>
          <a:lstStyle/>
          <a:p>
            <a:pPr algn="ctr"/>
            <a:r>
              <a:rPr lang="en-US" b="1" dirty="0">
                <a:solidFill>
                  <a:schemeClr val="accent1"/>
                </a:solidFill>
                <a:latin typeface="+mj-lt"/>
              </a:rPr>
              <a:t>“ Our Collaborative Businesses To Grow “</a:t>
            </a:r>
            <a:endParaRPr lang="en-ID" b="1" dirty="0">
              <a:solidFill>
                <a:schemeClr val="accent1"/>
              </a:solidFill>
              <a:latin typeface="+mj-lt"/>
            </a:endParaRPr>
          </a:p>
        </p:txBody>
      </p:sp>
      <p:sp>
        <p:nvSpPr>
          <p:cNvPr id="34" name="TextBox 33">
            <a:extLst>
              <a:ext uri="{FF2B5EF4-FFF2-40B4-BE49-F238E27FC236}">
                <a16:creationId xmlns:a16="http://schemas.microsoft.com/office/drawing/2014/main" id="{BC8530E4-BAEA-4BA3-81F8-34959E6EA1C3}"/>
              </a:ext>
            </a:extLst>
          </p:cNvPr>
          <p:cNvSpPr txBox="1"/>
          <p:nvPr/>
        </p:nvSpPr>
        <p:spPr>
          <a:xfrm>
            <a:off x="3098860" y="5284893"/>
            <a:ext cx="2946281" cy="253916"/>
          </a:xfrm>
          <a:prstGeom prst="rect">
            <a:avLst/>
          </a:prstGeom>
          <a:noFill/>
        </p:spPr>
        <p:txBody>
          <a:bodyPr wrap="square" rtlCol="0" anchor="ctr">
            <a:spAutoFit/>
          </a:bodyPr>
          <a:lstStyle/>
          <a:p>
            <a:pPr algn="ctr"/>
            <a:r>
              <a:rPr lang="en-US" sz="1050" dirty="0"/>
              <a:t>- Mr. Julian Watts -</a:t>
            </a:r>
          </a:p>
        </p:txBody>
      </p:sp>
      <p:grpSp>
        <p:nvGrpSpPr>
          <p:cNvPr id="35" name="Group 34">
            <a:extLst>
              <a:ext uri="{FF2B5EF4-FFF2-40B4-BE49-F238E27FC236}">
                <a16:creationId xmlns:a16="http://schemas.microsoft.com/office/drawing/2014/main" id="{96592A25-638E-483A-B5B2-610CB10A054F}"/>
              </a:ext>
            </a:extLst>
          </p:cNvPr>
          <p:cNvGrpSpPr/>
          <p:nvPr/>
        </p:nvGrpSpPr>
        <p:grpSpPr>
          <a:xfrm>
            <a:off x="4374309" y="2471699"/>
            <a:ext cx="395384" cy="355846"/>
            <a:chOff x="7049278" y="5952338"/>
            <a:chExt cx="762000" cy="685800"/>
          </a:xfrm>
          <a:solidFill>
            <a:schemeClr val="bg2"/>
          </a:solidFill>
        </p:grpSpPr>
        <p:sp>
          <p:nvSpPr>
            <p:cNvPr id="36" name="Freeform: Shape 35">
              <a:extLst>
                <a:ext uri="{FF2B5EF4-FFF2-40B4-BE49-F238E27FC236}">
                  <a16:creationId xmlns:a16="http://schemas.microsoft.com/office/drawing/2014/main" id="{D3DDA534-1F67-4401-844B-BAEA4B6E5579}"/>
                </a:ext>
              </a:extLst>
            </p:cNvPr>
            <p:cNvSpPr/>
            <p:nvPr/>
          </p:nvSpPr>
          <p:spPr>
            <a:xfrm>
              <a:off x="7049278" y="6504788"/>
              <a:ext cx="762000" cy="133350"/>
            </a:xfrm>
            <a:custGeom>
              <a:avLst/>
              <a:gdLst>
                <a:gd name="connsiteX0" fmla="*/ 381000 w 762000"/>
                <a:gd name="connsiteY0" fmla="*/ 38100 h 133350"/>
                <a:gd name="connsiteX1" fmla="*/ 409575 w 762000"/>
                <a:gd name="connsiteY1" fmla="*/ 66675 h 133350"/>
                <a:gd name="connsiteX2" fmla="*/ 381000 w 762000"/>
                <a:gd name="connsiteY2" fmla="*/ 95250 h 133350"/>
                <a:gd name="connsiteX3" fmla="*/ 352425 w 762000"/>
                <a:gd name="connsiteY3" fmla="*/ 66675 h 133350"/>
                <a:gd name="connsiteX4" fmla="*/ 381000 w 762000"/>
                <a:gd name="connsiteY4" fmla="*/ 38100 h 133350"/>
                <a:gd name="connsiteX5" fmla="*/ 0 w 762000"/>
                <a:gd name="connsiteY5" fmla="*/ 133350 h 133350"/>
                <a:gd name="connsiteX6" fmla="*/ 762000 w 762000"/>
                <a:gd name="connsiteY6" fmla="*/ 133350 h 133350"/>
                <a:gd name="connsiteX7" fmla="*/ 762000 w 762000"/>
                <a:gd name="connsiteY7" fmla="*/ 0 h 133350"/>
                <a:gd name="connsiteX8" fmla="*/ 0 w 762000"/>
                <a:gd name="connsiteY8" fmla="*/ 0 h 133350"/>
                <a:gd name="connsiteX9" fmla="*/ 0 w 762000"/>
                <a:gd name="connsiteY9" fmla="*/ 133350 h 133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62000" h="133350">
                  <a:moveTo>
                    <a:pt x="381000" y="38100"/>
                  </a:moveTo>
                  <a:cubicBezTo>
                    <a:pt x="397193" y="38100"/>
                    <a:pt x="409575" y="50483"/>
                    <a:pt x="409575" y="66675"/>
                  </a:cubicBezTo>
                  <a:cubicBezTo>
                    <a:pt x="409575" y="82867"/>
                    <a:pt x="397193" y="95250"/>
                    <a:pt x="381000" y="95250"/>
                  </a:cubicBezTo>
                  <a:cubicBezTo>
                    <a:pt x="364808" y="95250"/>
                    <a:pt x="352425" y="82867"/>
                    <a:pt x="352425" y="66675"/>
                  </a:cubicBezTo>
                  <a:cubicBezTo>
                    <a:pt x="352425" y="50483"/>
                    <a:pt x="364808" y="38100"/>
                    <a:pt x="381000" y="38100"/>
                  </a:cubicBezTo>
                  <a:close/>
                  <a:moveTo>
                    <a:pt x="0" y="133350"/>
                  </a:moveTo>
                  <a:lnTo>
                    <a:pt x="762000" y="133350"/>
                  </a:lnTo>
                  <a:lnTo>
                    <a:pt x="762000" y="0"/>
                  </a:lnTo>
                  <a:lnTo>
                    <a:pt x="0" y="0"/>
                  </a:lnTo>
                  <a:lnTo>
                    <a:pt x="0" y="133350"/>
                  </a:lnTo>
                  <a:close/>
                </a:path>
              </a:pathLst>
            </a:custGeom>
            <a:grpFill/>
            <a:ln w="9525" cap="flat">
              <a:noFill/>
              <a:prstDash val="solid"/>
              <a:miter/>
            </a:ln>
          </p:spPr>
          <p:txBody>
            <a:bodyPr rtlCol="0" anchor="ctr"/>
            <a:lstStyle/>
            <a:p>
              <a:endParaRPr lang="en-ID" sz="1350"/>
            </a:p>
          </p:txBody>
        </p:sp>
        <p:sp>
          <p:nvSpPr>
            <p:cNvPr id="37" name="Freeform: Shape 36">
              <a:extLst>
                <a:ext uri="{FF2B5EF4-FFF2-40B4-BE49-F238E27FC236}">
                  <a16:creationId xmlns:a16="http://schemas.microsoft.com/office/drawing/2014/main" id="{1D308292-01F6-4EDB-80C0-58AAC6DFDAE1}"/>
                </a:ext>
              </a:extLst>
            </p:cNvPr>
            <p:cNvSpPr/>
            <p:nvPr/>
          </p:nvSpPr>
          <p:spPr>
            <a:xfrm>
              <a:off x="7239778" y="6180938"/>
              <a:ext cx="95250" cy="38100"/>
            </a:xfrm>
            <a:custGeom>
              <a:avLst/>
              <a:gdLst>
                <a:gd name="connsiteX0" fmla="*/ 0 w 95250"/>
                <a:gd name="connsiteY0" fmla="*/ 0 h 38100"/>
                <a:gd name="connsiteX1" fmla="*/ 95250 w 95250"/>
                <a:gd name="connsiteY1" fmla="*/ 0 h 38100"/>
                <a:gd name="connsiteX2" fmla="*/ 95250 w 95250"/>
                <a:gd name="connsiteY2" fmla="*/ 38100 h 38100"/>
                <a:gd name="connsiteX3" fmla="*/ 0 w 95250"/>
                <a:gd name="connsiteY3" fmla="*/ 38100 h 38100"/>
              </a:gdLst>
              <a:ahLst/>
              <a:cxnLst>
                <a:cxn ang="0">
                  <a:pos x="connsiteX0" y="connsiteY0"/>
                </a:cxn>
                <a:cxn ang="0">
                  <a:pos x="connsiteX1" y="connsiteY1"/>
                </a:cxn>
                <a:cxn ang="0">
                  <a:pos x="connsiteX2" y="connsiteY2"/>
                </a:cxn>
                <a:cxn ang="0">
                  <a:pos x="connsiteX3" y="connsiteY3"/>
                </a:cxn>
              </a:cxnLst>
              <a:rect l="l" t="t" r="r" b="b"/>
              <a:pathLst>
                <a:path w="95250" h="38100">
                  <a:moveTo>
                    <a:pt x="0" y="0"/>
                  </a:moveTo>
                  <a:lnTo>
                    <a:pt x="95250" y="0"/>
                  </a:lnTo>
                  <a:lnTo>
                    <a:pt x="95250" y="38100"/>
                  </a:lnTo>
                  <a:lnTo>
                    <a:pt x="0" y="38100"/>
                  </a:lnTo>
                  <a:close/>
                </a:path>
              </a:pathLst>
            </a:custGeom>
            <a:grpFill/>
            <a:ln w="9525" cap="flat">
              <a:noFill/>
              <a:prstDash val="solid"/>
              <a:miter/>
            </a:ln>
          </p:spPr>
          <p:txBody>
            <a:bodyPr rtlCol="0" anchor="ctr"/>
            <a:lstStyle/>
            <a:p>
              <a:endParaRPr lang="en-ID" sz="1350"/>
            </a:p>
          </p:txBody>
        </p:sp>
        <p:sp>
          <p:nvSpPr>
            <p:cNvPr id="38" name="Freeform: Shape 37">
              <a:extLst>
                <a:ext uri="{FF2B5EF4-FFF2-40B4-BE49-F238E27FC236}">
                  <a16:creationId xmlns:a16="http://schemas.microsoft.com/office/drawing/2014/main" id="{3147D40B-E628-4207-B686-60FE2D248733}"/>
                </a:ext>
              </a:extLst>
            </p:cNvPr>
            <p:cNvSpPr/>
            <p:nvPr/>
          </p:nvSpPr>
          <p:spPr>
            <a:xfrm>
              <a:off x="7239778" y="6104738"/>
              <a:ext cx="95250" cy="38100"/>
            </a:xfrm>
            <a:custGeom>
              <a:avLst/>
              <a:gdLst>
                <a:gd name="connsiteX0" fmla="*/ 0 w 95250"/>
                <a:gd name="connsiteY0" fmla="*/ 0 h 38100"/>
                <a:gd name="connsiteX1" fmla="*/ 95250 w 95250"/>
                <a:gd name="connsiteY1" fmla="*/ 0 h 38100"/>
                <a:gd name="connsiteX2" fmla="*/ 95250 w 95250"/>
                <a:gd name="connsiteY2" fmla="*/ 38100 h 38100"/>
                <a:gd name="connsiteX3" fmla="*/ 0 w 95250"/>
                <a:gd name="connsiteY3" fmla="*/ 38100 h 38100"/>
              </a:gdLst>
              <a:ahLst/>
              <a:cxnLst>
                <a:cxn ang="0">
                  <a:pos x="connsiteX0" y="connsiteY0"/>
                </a:cxn>
                <a:cxn ang="0">
                  <a:pos x="connsiteX1" y="connsiteY1"/>
                </a:cxn>
                <a:cxn ang="0">
                  <a:pos x="connsiteX2" y="connsiteY2"/>
                </a:cxn>
                <a:cxn ang="0">
                  <a:pos x="connsiteX3" y="connsiteY3"/>
                </a:cxn>
              </a:cxnLst>
              <a:rect l="l" t="t" r="r" b="b"/>
              <a:pathLst>
                <a:path w="95250" h="38100">
                  <a:moveTo>
                    <a:pt x="0" y="0"/>
                  </a:moveTo>
                  <a:lnTo>
                    <a:pt x="95250" y="0"/>
                  </a:lnTo>
                  <a:lnTo>
                    <a:pt x="95250" y="38100"/>
                  </a:lnTo>
                  <a:lnTo>
                    <a:pt x="0" y="38100"/>
                  </a:lnTo>
                  <a:close/>
                </a:path>
              </a:pathLst>
            </a:custGeom>
            <a:grpFill/>
            <a:ln w="9525" cap="flat">
              <a:noFill/>
              <a:prstDash val="solid"/>
              <a:miter/>
            </a:ln>
          </p:spPr>
          <p:txBody>
            <a:bodyPr rtlCol="0" anchor="ctr"/>
            <a:lstStyle/>
            <a:p>
              <a:endParaRPr lang="en-ID" sz="1350"/>
            </a:p>
          </p:txBody>
        </p:sp>
        <p:sp>
          <p:nvSpPr>
            <p:cNvPr id="39" name="Freeform: Shape 38">
              <a:extLst>
                <a:ext uri="{FF2B5EF4-FFF2-40B4-BE49-F238E27FC236}">
                  <a16:creationId xmlns:a16="http://schemas.microsoft.com/office/drawing/2014/main" id="{3B89D771-88F5-43F0-9C4A-02E2226AF3EA}"/>
                </a:ext>
              </a:extLst>
            </p:cNvPr>
            <p:cNvSpPr/>
            <p:nvPr/>
          </p:nvSpPr>
          <p:spPr>
            <a:xfrm>
              <a:off x="7239778" y="6028538"/>
              <a:ext cx="95250" cy="38100"/>
            </a:xfrm>
            <a:custGeom>
              <a:avLst/>
              <a:gdLst>
                <a:gd name="connsiteX0" fmla="*/ 0 w 95250"/>
                <a:gd name="connsiteY0" fmla="*/ 0 h 38100"/>
                <a:gd name="connsiteX1" fmla="*/ 95250 w 95250"/>
                <a:gd name="connsiteY1" fmla="*/ 0 h 38100"/>
                <a:gd name="connsiteX2" fmla="*/ 95250 w 95250"/>
                <a:gd name="connsiteY2" fmla="*/ 38100 h 38100"/>
                <a:gd name="connsiteX3" fmla="*/ 0 w 95250"/>
                <a:gd name="connsiteY3" fmla="*/ 38100 h 38100"/>
              </a:gdLst>
              <a:ahLst/>
              <a:cxnLst>
                <a:cxn ang="0">
                  <a:pos x="connsiteX0" y="connsiteY0"/>
                </a:cxn>
                <a:cxn ang="0">
                  <a:pos x="connsiteX1" y="connsiteY1"/>
                </a:cxn>
                <a:cxn ang="0">
                  <a:pos x="connsiteX2" y="connsiteY2"/>
                </a:cxn>
                <a:cxn ang="0">
                  <a:pos x="connsiteX3" y="connsiteY3"/>
                </a:cxn>
              </a:cxnLst>
              <a:rect l="l" t="t" r="r" b="b"/>
              <a:pathLst>
                <a:path w="95250" h="38100">
                  <a:moveTo>
                    <a:pt x="0" y="0"/>
                  </a:moveTo>
                  <a:lnTo>
                    <a:pt x="95250" y="0"/>
                  </a:lnTo>
                  <a:lnTo>
                    <a:pt x="95250" y="38100"/>
                  </a:lnTo>
                  <a:lnTo>
                    <a:pt x="0" y="38100"/>
                  </a:lnTo>
                  <a:close/>
                </a:path>
              </a:pathLst>
            </a:custGeom>
            <a:grpFill/>
            <a:ln w="9525" cap="flat">
              <a:noFill/>
              <a:prstDash val="solid"/>
              <a:miter/>
            </a:ln>
          </p:spPr>
          <p:txBody>
            <a:bodyPr rtlCol="0" anchor="ctr"/>
            <a:lstStyle/>
            <a:p>
              <a:endParaRPr lang="en-ID" sz="1350"/>
            </a:p>
          </p:txBody>
        </p:sp>
        <p:sp>
          <p:nvSpPr>
            <p:cNvPr id="40" name="Freeform: Shape 39">
              <a:extLst>
                <a:ext uri="{FF2B5EF4-FFF2-40B4-BE49-F238E27FC236}">
                  <a16:creationId xmlns:a16="http://schemas.microsoft.com/office/drawing/2014/main" id="{BAA5A314-7FCF-47F8-8334-8042E8721DF7}"/>
                </a:ext>
              </a:extLst>
            </p:cNvPr>
            <p:cNvSpPr/>
            <p:nvPr/>
          </p:nvSpPr>
          <p:spPr>
            <a:xfrm>
              <a:off x="7049278" y="5952338"/>
              <a:ext cx="762000" cy="514350"/>
            </a:xfrm>
            <a:custGeom>
              <a:avLst/>
              <a:gdLst>
                <a:gd name="connsiteX0" fmla="*/ 647700 w 762000"/>
                <a:gd name="connsiteY0" fmla="*/ 304800 h 514350"/>
                <a:gd name="connsiteX1" fmla="*/ 419100 w 762000"/>
                <a:gd name="connsiteY1" fmla="*/ 304800 h 514350"/>
                <a:gd name="connsiteX2" fmla="*/ 419100 w 762000"/>
                <a:gd name="connsiteY2" fmla="*/ 209550 h 514350"/>
                <a:gd name="connsiteX3" fmla="*/ 647700 w 762000"/>
                <a:gd name="connsiteY3" fmla="*/ 209550 h 514350"/>
                <a:gd name="connsiteX4" fmla="*/ 647700 w 762000"/>
                <a:gd name="connsiteY4" fmla="*/ 304800 h 514350"/>
                <a:gd name="connsiteX5" fmla="*/ 323850 w 762000"/>
                <a:gd name="connsiteY5" fmla="*/ 304800 h 514350"/>
                <a:gd name="connsiteX6" fmla="*/ 152400 w 762000"/>
                <a:gd name="connsiteY6" fmla="*/ 304800 h 514350"/>
                <a:gd name="connsiteX7" fmla="*/ 152400 w 762000"/>
                <a:gd name="connsiteY7" fmla="*/ 38100 h 514350"/>
                <a:gd name="connsiteX8" fmla="*/ 323850 w 762000"/>
                <a:gd name="connsiteY8" fmla="*/ 38100 h 514350"/>
                <a:gd name="connsiteX9" fmla="*/ 323850 w 762000"/>
                <a:gd name="connsiteY9" fmla="*/ 304800 h 514350"/>
                <a:gd name="connsiteX10" fmla="*/ 704850 w 762000"/>
                <a:gd name="connsiteY10" fmla="*/ 304800 h 514350"/>
                <a:gd name="connsiteX11" fmla="*/ 704850 w 762000"/>
                <a:gd name="connsiteY11" fmla="*/ 190500 h 514350"/>
                <a:gd name="connsiteX12" fmla="*/ 666750 w 762000"/>
                <a:gd name="connsiteY12" fmla="*/ 152400 h 514350"/>
                <a:gd name="connsiteX13" fmla="*/ 361950 w 762000"/>
                <a:gd name="connsiteY13" fmla="*/ 152400 h 514350"/>
                <a:gd name="connsiteX14" fmla="*/ 361950 w 762000"/>
                <a:gd name="connsiteY14" fmla="*/ 19050 h 514350"/>
                <a:gd name="connsiteX15" fmla="*/ 342900 w 762000"/>
                <a:gd name="connsiteY15" fmla="*/ 0 h 514350"/>
                <a:gd name="connsiteX16" fmla="*/ 133350 w 762000"/>
                <a:gd name="connsiteY16" fmla="*/ 0 h 514350"/>
                <a:gd name="connsiteX17" fmla="*/ 114300 w 762000"/>
                <a:gd name="connsiteY17" fmla="*/ 19050 h 514350"/>
                <a:gd name="connsiteX18" fmla="*/ 114300 w 762000"/>
                <a:gd name="connsiteY18" fmla="*/ 152400 h 514350"/>
                <a:gd name="connsiteX19" fmla="*/ 95250 w 762000"/>
                <a:gd name="connsiteY19" fmla="*/ 152400 h 514350"/>
                <a:gd name="connsiteX20" fmla="*/ 57150 w 762000"/>
                <a:gd name="connsiteY20" fmla="*/ 190500 h 514350"/>
                <a:gd name="connsiteX21" fmla="*/ 57150 w 762000"/>
                <a:gd name="connsiteY21" fmla="*/ 304800 h 514350"/>
                <a:gd name="connsiteX22" fmla="*/ 0 w 762000"/>
                <a:gd name="connsiteY22" fmla="*/ 438150 h 514350"/>
                <a:gd name="connsiteX23" fmla="*/ 0 w 762000"/>
                <a:gd name="connsiteY23" fmla="*/ 514350 h 514350"/>
                <a:gd name="connsiteX24" fmla="*/ 762000 w 762000"/>
                <a:gd name="connsiteY24" fmla="*/ 514350 h 514350"/>
                <a:gd name="connsiteX25" fmla="*/ 762000 w 762000"/>
                <a:gd name="connsiteY25" fmla="*/ 438150 h 514350"/>
                <a:gd name="connsiteX26" fmla="*/ 704850 w 762000"/>
                <a:gd name="connsiteY26" fmla="*/ 304800 h 514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762000" h="514350">
                  <a:moveTo>
                    <a:pt x="647700" y="304800"/>
                  </a:moveTo>
                  <a:lnTo>
                    <a:pt x="419100" y="304800"/>
                  </a:lnTo>
                  <a:lnTo>
                    <a:pt x="419100" y="209550"/>
                  </a:lnTo>
                  <a:lnTo>
                    <a:pt x="647700" y="209550"/>
                  </a:lnTo>
                  <a:lnTo>
                    <a:pt x="647700" y="304800"/>
                  </a:lnTo>
                  <a:close/>
                  <a:moveTo>
                    <a:pt x="323850" y="304800"/>
                  </a:moveTo>
                  <a:lnTo>
                    <a:pt x="152400" y="304800"/>
                  </a:lnTo>
                  <a:lnTo>
                    <a:pt x="152400" y="38100"/>
                  </a:lnTo>
                  <a:lnTo>
                    <a:pt x="323850" y="38100"/>
                  </a:lnTo>
                  <a:lnTo>
                    <a:pt x="323850" y="304800"/>
                  </a:lnTo>
                  <a:close/>
                  <a:moveTo>
                    <a:pt x="704850" y="304800"/>
                  </a:moveTo>
                  <a:lnTo>
                    <a:pt x="704850" y="190500"/>
                  </a:lnTo>
                  <a:cubicBezTo>
                    <a:pt x="704850" y="169545"/>
                    <a:pt x="687705" y="152400"/>
                    <a:pt x="666750" y="152400"/>
                  </a:cubicBezTo>
                  <a:lnTo>
                    <a:pt x="361950" y="152400"/>
                  </a:lnTo>
                  <a:lnTo>
                    <a:pt x="361950" y="19050"/>
                  </a:lnTo>
                  <a:cubicBezTo>
                    <a:pt x="361950" y="8572"/>
                    <a:pt x="353378" y="0"/>
                    <a:pt x="342900" y="0"/>
                  </a:cubicBezTo>
                  <a:lnTo>
                    <a:pt x="133350" y="0"/>
                  </a:lnTo>
                  <a:cubicBezTo>
                    <a:pt x="122873" y="0"/>
                    <a:pt x="114300" y="8572"/>
                    <a:pt x="114300" y="19050"/>
                  </a:cubicBezTo>
                  <a:lnTo>
                    <a:pt x="114300" y="152400"/>
                  </a:lnTo>
                  <a:lnTo>
                    <a:pt x="95250" y="152400"/>
                  </a:lnTo>
                  <a:cubicBezTo>
                    <a:pt x="74295" y="152400"/>
                    <a:pt x="57150" y="169545"/>
                    <a:pt x="57150" y="190500"/>
                  </a:cubicBezTo>
                  <a:lnTo>
                    <a:pt x="57150" y="304800"/>
                  </a:lnTo>
                  <a:lnTo>
                    <a:pt x="0" y="438150"/>
                  </a:lnTo>
                  <a:lnTo>
                    <a:pt x="0" y="514350"/>
                  </a:lnTo>
                  <a:lnTo>
                    <a:pt x="762000" y="514350"/>
                  </a:lnTo>
                  <a:lnTo>
                    <a:pt x="762000" y="438150"/>
                  </a:lnTo>
                  <a:lnTo>
                    <a:pt x="704850" y="304800"/>
                  </a:lnTo>
                  <a:close/>
                </a:path>
              </a:pathLst>
            </a:custGeom>
            <a:grpFill/>
            <a:ln w="9525" cap="flat">
              <a:noFill/>
              <a:prstDash val="solid"/>
              <a:miter/>
            </a:ln>
          </p:spPr>
          <p:txBody>
            <a:bodyPr rtlCol="0" anchor="ctr"/>
            <a:lstStyle/>
            <a:p>
              <a:endParaRPr lang="en-ID" sz="1350"/>
            </a:p>
          </p:txBody>
        </p:sp>
      </p:grpSp>
      <p:grpSp>
        <p:nvGrpSpPr>
          <p:cNvPr id="41" name="Group 40">
            <a:extLst>
              <a:ext uri="{FF2B5EF4-FFF2-40B4-BE49-F238E27FC236}">
                <a16:creationId xmlns:a16="http://schemas.microsoft.com/office/drawing/2014/main" id="{63756D1F-3897-4BD0-810C-1027CE94CC6F}"/>
              </a:ext>
            </a:extLst>
          </p:cNvPr>
          <p:cNvGrpSpPr>
            <a:grpSpLocks noChangeAspect="1"/>
          </p:cNvGrpSpPr>
          <p:nvPr/>
        </p:nvGrpSpPr>
        <p:grpSpPr>
          <a:xfrm>
            <a:off x="2087118" y="2476844"/>
            <a:ext cx="397764" cy="345557"/>
            <a:chOff x="8324850" y="5374843"/>
            <a:chExt cx="762000" cy="661987"/>
          </a:xfrm>
          <a:solidFill>
            <a:schemeClr val="bg2"/>
          </a:solidFill>
        </p:grpSpPr>
        <p:sp>
          <p:nvSpPr>
            <p:cNvPr id="42" name="Freeform: Shape 41">
              <a:extLst>
                <a:ext uri="{FF2B5EF4-FFF2-40B4-BE49-F238E27FC236}">
                  <a16:creationId xmlns:a16="http://schemas.microsoft.com/office/drawing/2014/main" id="{B049A5B5-0BFA-4FA9-80DB-AADE0CB15FD1}"/>
                </a:ext>
              </a:extLst>
            </p:cNvPr>
            <p:cNvSpPr/>
            <p:nvPr/>
          </p:nvSpPr>
          <p:spPr>
            <a:xfrm>
              <a:off x="8324850" y="5732030"/>
              <a:ext cx="762000" cy="304800"/>
            </a:xfrm>
            <a:custGeom>
              <a:avLst/>
              <a:gdLst>
                <a:gd name="connsiteX0" fmla="*/ 438150 w 762000"/>
                <a:gd name="connsiteY0" fmla="*/ 19050 h 304800"/>
                <a:gd name="connsiteX1" fmla="*/ 400050 w 762000"/>
                <a:gd name="connsiteY1" fmla="*/ 57150 h 304800"/>
                <a:gd name="connsiteX2" fmla="*/ 361950 w 762000"/>
                <a:gd name="connsiteY2" fmla="*/ 57150 h 304800"/>
                <a:gd name="connsiteX3" fmla="*/ 323850 w 762000"/>
                <a:gd name="connsiteY3" fmla="*/ 19050 h 304800"/>
                <a:gd name="connsiteX4" fmla="*/ 323850 w 762000"/>
                <a:gd name="connsiteY4" fmla="*/ 0 h 304800"/>
                <a:gd name="connsiteX5" fmla="*/ 0 w 762000"/>
                <a:gd name="connsiteY5" fmla="*/ 0 h 304800"/>
                <a:gd name="connsiteX6" fmla="*/ 0 w 762000"/>
                <a:gd name="connsiteY6" fmla="*/ 266700 h 304800"/>
                <a:gd name="connsiteX7" fmla="*/ 38100 w 762000"/>
                <a:gd name="connsiteY7" fmla="*/ 304800 h 304800"/>
                <a:gd name="connsiteX8" fmla="*/ 723900 w 762000"/>
                <a:gd name="connsiteY8" fmla="*/ 304800 h 304800"/>
                <a:gd name="connsiteX9" fmla="*/ 762000 w 762000"/>
                <a:gd name="connsiteY9" fmla="*/ 266700 h 304800"/>
                <a:gd name="connsiteX10" fmla="*/ 762000 w 762000"/>
                <a:gd name="connsiteY10" fmla="*/ 0 h 304800"/>
                <a:gd name="connsiteX11" fmla="*/ 438150 w 762000"/>
                <a:gd name="connsiteY11" fmla="*/ 0 h 304800"/>
                <a:gd name="connsiteX12" fmla="*/ 438150 w 762000"/>
                <a:gd name="connsiteY12" fmla="*/ 19050 h 30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62000" h="304800">
                  <a:moveTo>
                    <a:pt x="438150" y="19050"/>
                  </a:moveTo>
                  <a:cubicBezTo>
                    <a:pt x="438150" y="40005"/>
                    <a:pt x="421005" y="57150"/>
                    <a:pt x="400050" y="57150"/>
                  </a:cubicBezTo>
                  <a:lnTo>
                    <a:pt x="361950" y="57150"/>
                  </a:lnTo>
                  <a:cubicBezTo>
                    <a:pt x="340995" y="57150"/>
                    <a:pt x="323850" y="40005"/>
                    <a:pt x="323850" y="19050"/>
                  </a:cubicBezTo>
                  <a:lnTo>
                    <a:pt x="323850" y="0"/>
                  </a:lnTo>
                  <a:lnTo>
                    <a:pt x="0" y="0"/>
                  </a:lnTo>
                  <a:lnTo>
                    <a:pt x="0" y="266700"/>
                  </a:lnTo>
                  <a:cubicBezTo>
                    <a:pt x="0" y="287655"/>
                    <a:pt x="17145" y="304800"/>
                    <a:pt x="38100" y="304800"/>
                  </a:cubicBezTo>
                  <a:lnTo>
                    <a:pt x="723900" y="304800"/>
                  </a:lnTo>
                  <a:cubicBezTo>
                    <a:pt x="744855" y="304800"/>
                    <a:pt x="762000" y="287655"/>
                    <a:pt x="762000" y="266700"/>
                  </a:cubicBezTo>
                  <a:lnTo>
                    <a:pt x="762000" y="0"/>
                  </a:lnTo>
                  <a:lnTo>
                    <a:pt x="438150" y="0"/>
                  </a:lnTo>
                  <a:lnTo>
                    <a:pt x="438150" y="19050"/>
                  </a:lnTo>
                  <a:close/>
                </a:path>
              </a:pathLst>
            </a:custGeom>
            <a:grpFill/>
            <a:ln w="9525" cap="flat">
              <a:noFill/>
              <a:prstDash val="solid"/>
              <a:miter/>
            </a:ln>
          </p:spPr>
          <p:txBody>
            <a:bodyPr rtlCol="0" anchor="ctr"/>
            <a:lstStyle/>
            <a:p>
              <a:endParaRPr lang="en-ID" sz="1350"/>
            </a:p>
          </p:txBody>
        </p:sp>
        <p:sp>
          <p:nvSpPr>
            <p:cNvPr id="43" name="Freeform: Shape 42">
              <a:extLst>
                <a:ext uri="{FF2B5EF4-FFF2-40B4-BE49-F238E27FC236}">
                  <a16:creationId xmlns:a16="http://schemas.microsoft.com/office/drawing/2014/main" id="{C3D9AD17-F395-407A-A81A-86263DB5A3EE}"/>
                </a:ext>
              </a:extLst>
            </p:cNvPr>
            <p:cNvSpPr/>
            <p:nvPr/>
          </p:nvSpPr>
          <p:spPr>
            <a:xfrm>
              <a:off x="8324850" y="5374843"/>
              <a:ext cx="762000" cy="319087"/>
            </a:xfrm>
            <a:custGeom>
              <a:avLst/>
              <a:gdLst>
                <a:gd name="connsiteX0" fmla="*/ 723900 w 762000"/>
                <a:gd name="connsiteY0" fmla="*/ 128588 h 319087"/>
                <a:gd name="connsiteX1" fmla="*/ 533400 w 762000"/>
                <a:gd name="connsiteY1" fmla="*/ 128588 h 319087"/>
                <a:gd name="connsiteX2" fmla="*/ 533400 w 762000"/>
                <a:gd name="connsiteY2" fmla="*/ 66675 h 319087"/>
                <a:gd name="connsiteX3" fmla="*/ 466725 w 762000"/>
                <a:gd name="connsiteY3" fmla="*/ 0 h 319087"/>
                <a:gd name="connsiteX4" fmla="*/ 295275 w 762000"/>
                <a:gd name="connsiteY4" fmla="*/ 0 h 319087"/>
                <a:gd name="connsiteX5" fmla="*/ 228600 w 762000"/>
                <a:gd name="connsiteY5" fmla="*/ 66675 h 319087"/>
                <a:gd name="connsiteX6" fmla="*/ 228600 w 762000"/>
                <a:gd name="connsiteY6" fmla="*/ 128588 h 319087"/>
                <a:gd name="connsiteX7" fmla="*/ 38100 w 762000"/>
                <a:gd name="connsiteY7" fmla="*/ 128588 h 319087"/>
                <a:gd name="connsiteX8" fmla="*/ 0 w 762000"/>
                <a:gd name="connsiteY8" fmla="*/ 166688 h 319087"/>
                <a:gd name="connsiteX9" fmla="*/ 0 w 762000"/>
                <a:gd name="connsiteY9" fmla="*/ 319088 h 319087"/>
                <a:gd name="connsiteX10" fmla="*/ 323850 w 762000"/>
                <a:gd name="connsiteY10" fmla="*/ 319088 h 319087"/>
                <a:gd name="connsiteX11" fmla="*/ 323850 w 762000"/>
                <a:gd name="connsiteY11" fmla="*/ 300038 h 319087"/>
                <a:gd name="connsiteX12" fmla="*/ 438150 w 762000"/>
                <a:gd name="connsiteY12" fmla="*/ 300038 h 319087"/>
                <a:gd name="connsiteX13" fmla="*/ 438150 w 762000"/>
                <a:gd name="connsiteY13" fmla="*/ 319088 h 319087"/>
                <a:gd name="connsiteX14" fmla="*/ 762000 w 762000"/>
                <a:gd name="connsiteY14" fmla="*/ 319088 h 319087"/>
                <a:gd name="connsiteX15" fmla="*/ 762000 w 762000"/>
                <a:gd name="connsiteY15" fmla="*/ 166688 h 319087"/>
                <a:gd name="connsiteX16" fmla="*/ 723900 w 762000"/>
                <a:gd name="connsiteY16" fmla="*/ 128588 h 319087"/>
                <a:gd name="connsiteX17" fmla="*/ 285750 w 762000"/>
                <a:gd name="connsiteY17" fmla="*/ 128588 h 319087"/>
                <a:gd name="connsiteX18" fmla="*/ 285750 w 762000"/>
                <a:gd name="connsiteY18" fmla="*/ 66675 h 319087"/>
                <a:gd name="connsiteX19" fmla="*/ 295275 w 762000"/>
                <a:gd name="connsiteY19" fmla="*/ 57150 h 319087"/>
                <a:gd name="connsiteX20" fmla="*/ 466725 w 762000"/>
                <a:gd name="connsiteY20" fmla="*/ 57150 h 319087"/>
                <a:gd name="connsiteX21" fmla="*/ 476250 w 762000"/>
                <a:gd name="connsiteY21" fmla="*/ 66675 h 319087"/>
                <a:gd name="connsiteX22" fmla="*/ 476250 w 762000"/>
                <a:gd name="connsiteY22" fmla="*/ 128588 h 319087"/>
                <a:gd name="connsiteX23" fmla="*/ 285750 w 762000"/>
                <a:gd name="connsiteY23" fmla="*/ 128588 h 319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762000" h="319087">
                  <a:moveTo>
                    <a:pt x="723900" y="128588"/>
                  </a:moveTo>
                  <a:lnTo>
                    <a:pt x="533400" y="128588"/>
                  </a:lnTo>
                  <a:lnTo>
                    <a:pt x="533400" y="66675"/>
                  </a:lnTo>
                  <a:cubicBezTo>
                    <a:pt x="533400" y="29528"/>
                    <a:pt x="503873" y="0"/>
                    <a:pt x="466725" y="0"/>
                  </a:cubicBezTo>
                  <a:lnTo>
                    <a:pt x="295275" y="0"/>
                  </a:lnTo>
                  <a:cubicBezTo>
                    <a:pt x="258127" y="0"/>
                    <a:pt x="228600" y="29528"/>
                    <a:pt x="228600" y="66675"/>
                  </a:cubicBezTo>
                  <a:lnTo>
                    <a:pt x="228600" y="128588"/>
                  </a:lnTo>
                  <a:lnTo>
                    <a:pt x="38100" y="128588"/>
                  </a:lnTo>
                  <a:cubicBezTo>
                    <a:pt x="17145" y="128588"/>
                    <a:pt x="0" y="145733"/>
                    <a:pt x="0" y="166688"/>
                  </a:cubicBezTo>
                  <a:lnTo>
                    <a:pt x="0" y="319088"/>
                  </a:lnTo>
                  <a:lnTo>
                    <a:pt x="323850" y="319088"/>
                  </a:lnTo>
                  <a:lnTo>
                    <a:pt x="323850" y="300038"/>
                  </a:lnTo>
                  <a:lnTo>
                    <a:pt x="438150" y="300038"/>
                  </a:lnTo>
                  <a:lnTo>
                    <a:pt x="438150" y="319088"/>
                  </a:lnTo>
                  <a:lnTo>
                    <a:pt x="762000" y="319088"/>
                  </a:lnTo>
                  <a:lnTo>
                    <a:pt x="762000" y="166688"/>
                  </a:lnTo>
                  <a:cubicBezTo>
                    <a:pt x="762000" y="145733"/>
                    <a:pt x="744855" y="128588"/>
                    <a:pt x="723900" y="128588"/>
                  </a:cubicBezTo>
                  <a:moveTo>
                    <a:pt x="285750" y="128588"/>
                  </a:moveTo>
                  <a:lnTo>
                    <a:pt x="285750" y="66675"/>
                  </a:lnTo>
                  <a:cubicBezTo>
                    <a:pt x="285750" y="60960"/>
                    <a:pt x="289560" y="57150"/>
                    <a:pt x="295275" y="57150"/>
                  </a:cubicBezTo>
                  <a:lnTo>
                    <a:pt x="466725" y="57150"/>
                  </a:lnTo>
                  <a:cubicBezTo>
                    <a:pt x="472440" y="57150"/>
                    <a:pt x="476250" y="60960"/>
                    <a:pt x="476250" y="66675"/>
                  </a:cubicBezTo>
                  <a:lnTo>
                    <a:pt x="476250" y="128588"/>
                  </a:lnTo>
                  <a:lnTo>
                    <a:pt x="285750" y="128588"/>
                  </a:lnTo>
                  <a:close/>
                </a:path>
              </a:pathLst>
            </a:custGeom>
            <a:grpFill/>
            <a:ln w="9525" cap="flat">
              <a:noFill/>
              <a:prstDash val="solid"/>
              <a:miter/>
            </a:ln>
          </p:spPr>
          <p:txBody>
            <a:bodyPr rtlCol="0" anchor="ctr"/>
            <a:lstStyle/>
            <a:p>
              <a:endParaRPr lang="en-ID" sz="1350"/>
            </a:p>
          </p:txBody>
        </p:sp>
      </p:grpSp>
      <p:grpSp>
        <p:nvGrpSpPr>
          <p:cNvPr id="44" name="Group 43">
            <a:extLst>
              <a:ext uri="{FF2B5EF4-FFF2-40B4-BE49-F238E27FC236}">
                <a16:creationId xmlns:a16="http://schemas.microsoft.com/office/drawing/2014/main" id="{DF719A49-C1C9-4960-88E7-DB42024759B2}"/>
              </a:ext>
            </a:extLst>
          </p:cNvPr>
          <p:cNvGrpSpPr>
            <a:grpSpLocks noChangeAspect="1"/>
          </p:cNvGrpSpPr>
          <p:nvPr/>
        </p:nvGrpSpPr>
        <p:grpSpPr>
          <a:xfrm>
            <a:off x="6670167" y="2450740"/>
            <a:ext cx="375666" cy="397764"/>
            <a:chOff x="10106744" y="5762452"/>
            <a:chExt cx="647700" cy="685800"/>
          </a:xfrm>
          <a:solidFill>
            <a:schemeClr val="bg2"/>
          </a:solidFill>
        </p:grpSpPr>
        <p:sp>
          <p:nvSpPr>
            <p:cNvPr id="45" name="Freeform: Shape 44">
              <a:extLst>
                <a:ext uri="{FF2B5EF4-FFF2-40B4-BE49-F238E27FC236}">
                  <a16:creationId xmlns:a16="http://schemas.microsoft.com/office/drawing/2014/main" id="{FE855EBF-0746-449C-857E-6D75BE3556F7}"/>
                </a:ext>
              </a:extLst>
            </p:cNvPr>
            <p:cNvSpPr/>
            <p:nvPr/>
          </p:nvSpPr>
          <p:spPr>
            <a:xfrm>
              <a:off x="10106744" y="5991052"/>
              <a:ext cx="647700" cy="457200"/>
            </a:xfrm>
            <a:custGeom>
              <a:avLst/>
              <a:gdLst>
                <a:gd name="connsiteX0" fmla="*/ 548735 w 647700"/>
                <a:gd name="connsiteY0" fmla="*/ 155467 h 457200"/>
                <a:gd name="connsiteX1" fmla="*/ 587264 w 647700"/>
                <a:gd name="connsiteY1" fmla="*/ 248422 h 457200"/>
                <a:gd name="connsiteX2" fmla="*/ 409146 w 647700"/>
                <a:gd name="connsiteY2" fmla="*/ 248422 h 457200"/>
                <a:gd name="connsiteX3" fmla="*/ 322585 w 647700"/>
                <a:gd name="connsiteY3" fmla="*/ 332434 h 457200"/>
                <a:gd name="connsiteX4" fmla="*/ 238573 w 647700"/>
                <a:gd name="connsiteY4" fmla="*/ 248422 h 457200"/>
                <a:gd name="connsiteX5" fmla="*/ 60293 w 647700"/>
                <a:gd name="connsiteY5" fmla="*/ 248422 h 457200"/>
                <a:gd name="connsiteX6" fmla="*/ 139494 w 647700"/>
                <a:gd name="connsiteY6" fmla="*/ 57150 h 457200"/>
                <a:gd name="connsiteX7" fmla="*/ 274406 w 647700"/>
                <a:gd name="connsiteY7" fmla="*/ 57150 h 457200"/>
                <a:gd name="connsiteX8" fmla="*/ 252946 w 647700"/>
                <a:gd name="connsiteY8" fmla="*/ 0 h 457200"/>
                <a:gd name="connsiteX9" fmla="*/ 101298 w 647700"/>
                <a:gd name="connsiteY9" fmla="*/ 0 h 457200"/>
                <a:gd name="connsiteX10" fmla="*/ 0 w 647700"/>
                <a:gd name="connsiteY10" fmla="*/ 244592 h 457200"/>
                <a:gd name="connsiteX11" fmla="*/ 0 w 647700"/>
                <a:gd name="connsiteY11" fmla="*/ 457200 h 457200"/>
                <a:gd name="connsiteX12" fmla="*/ 647700 w 647700"/>
                <a:gd name="connsiteY12" fmla="*/ 457200 h 457200"/>
                <a:gd name="connsiteX13" fmla="*/ 647700 w 647700"/>
                <a:gd name="connsiteY13" fmla="*/ 245012 h 457200"/>
                <a:gd name="connsiteX14" fmla="*/ 598808 w 647700"/>
                <a:gd name="connsiteY14" fmla="*/ 127025 h 457200"/>
                <a:gd name="connsiteX15" fmla="*/ 548735 w 647700"/>
                <a:gd name="connsiteY15" fmla="*/ 155467 h 45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47700" h="457200">
                  <a:moveTo>
                    <a:pt x="548735" y="155467"/>
                  </a:moveTo>
                  <a:lnTo>
                    <a:pt x="587264" y="248422"/>
                  </a:lnTo>
                  <a:lnTo>
                    <a:pt x="409146" y="248422"/>
                  </a:lnTo>
                  <a:cubicBezTo>
                    <a:pt x="408442" y="295525"/>
                    <a:pt x="369687" y="333138"/>
                    <a:pt x="322585" y="332434"/>
                  </a:cubicBezTo>
                  <a:cubicBezTo>
                    <a:pt x="276475" y="331744"/>
                    <a:pt x="239262" y="294532"/>
                    <a:pt x="238573" y="248422"/>
                  </a:cubicBezTo>
                  <a:lnTo>
                    <a:pt x="60293" y="248422"/>
                  </a:lnTo>
                  <a:lnTo>
                    <a:pt x="139494" y="57150"/>
                  </a:lnTo>
                  <a:lnTo>
                    <a:pt x="274406" y="57150"/>
                  </a:lnTo>
                  <a:cubicBezTo>
                    <a:pt x="264604" y="39203"/>
                    <a:pt x="257379" y="19963"/>
                    <a:pt x="252946" y="0"/>
                  </a:cubicBezTo>
                  <a:lnTo>
                    <a:pt x="101298" y="0"/>
                  </a:lnTo>
                  <a:lnTo>
                    <a:pt x="0" y="244592"/>
                  </a:lnTo>
                  <a:lnTo>
                    <a:pt x="0" y="457200"/>
                  </a:lnTo>
                  <a:lnTo>
                    <a:pt x="647700" y="457200"/>
                  </a:lnTo>
                  <a:lnTo>
                    <a:pt x="647700" y="245012"/>
                  </a:lnTo>
                  <a:lnTo>
                    <a:pt x="598808" y="127025"/>
                  </a:lnTo>
                  <a:cubicBezTo>
                    <a:pt x="583443" y="138671"/>
                    <a:pt x="566606" y="148234"/>
                    <a:pt x="548735" y="155467"/>
                  </a:cubicBezTo>
                  <a:close/>
                </a:path>
              </a:pathLst>
            </a:custGeom>
            <a:grpFill/>
            <a:ln w="9525" cap="flat">
              <a:noFill/>
              <a:prstDash val="solid"/>
              <a:miter/>
            </a:ln>
          </p:spPr>
          <p:txBody>
            <a:bodyPr rtlCol="0" anchor="ctr"/>
            <a:lstStyle/>
            <a:p>
              <a:endParaRPr lang="en-ID" sz="1350"/>
            </a:p>
          </p:txBody>
        </p:sp>
        <p:sp>
          <p:nvSpPr>
            <p:cNvPr id="46" name="Freeform: Shape 45">
              <a:extLst>
                <a:ext uri="{FF2B5EF4-FFF2-40B4-BE49-F238E27FC236}">
                  <a16:creationId xmlns:a16="http://schemas.microsoft.com/office/drawing/2014/main" id="{4C7DB435-C581-4960-B139-DEA6039C8D8C}"/>
                </a:ext>
              </a:extLst>
            </p:cNvPr>
            <p:cNvSpPr/>
            <p:nvPr/>
          </p:nvSpPr>
          <p:spPr>
            <a:xfrm>
              <a:off x="10392494" y="5762452"/>
              <a:ext cx="361950" cy="361950"/>
            </a:xfrm>
            <a:custGeom>
              <a:avLst/>
              <a:gdLst>
                <a:gd name="connsiteX0" fmla="*/ 180975 w 361950"/>
                <a:gd name="connsiteY0" fmla="*/ 0 h 361950"/>
                <a:gd name="connsiteX1" fmla="*/ 0 w 361950"/>
                <a:gd name="connsiteY1" fmla="*/ 180975 h 361950"/>
                <a:gd name="connsiteX2" fmla="*/ 180975 w 361950"/>
                <a:gd name="connsiteY2" fmla="*/ 361950 h 361950"/>
                <a:gd name="connsiteX3" fmla="*/ 361950 w 361950"/>
                <a:gd name="connsiteY3" fmla="*/ 180975 h 361950"/>
                <a:gd name="connsiteX4" fmla="*/ 181127 w 361950"/>
                <a:gd name="connsiteY4" fmla="*/ 0 h 361950"/>
                <a:gd name="connsiteX5" fmla="*/ 180975 w 361950"/>
                <a:gd name="connsiteY5" fmla="*/ 0 h 361950"/>
                <a:gd name="connsiteX6" fmla="*/ 224790 w 361950"/>
                <a:gd name="connsiteY6" fmla="*/ 189614 h 361950"/>
                <a:gd name="connsiteX7" fmla="*/ 145209 w 361950"/>
                <a:gd name="connsiteY7" fmla="*/ 269281 h 361950"/>
                <a:gd name="connsiteX8" fmla="*/ 77019 w 361950"/>
                <a:gd name="connsiteY8" fmla="*/ 201082 h 361950"/>
                <a:gd name="connsiteX9" fmla="*/ 99803 w 361950"/>
                <a:gd name="connsiteY9" fmla="*/ 178298 h 361950"/>
                <a:gd name="connsiteX10" fmla="*/ 145209 w 361950"/>
                <a:gd name="connsiteY10" fmla="*/ 223714 h 361950"/>
                <a:gd name="connsiteX11" fmla="*/ 210931 w 361950"/>
                <a:gd name="connsiteY11" fmla="*/ 157105 h 361950"/>
                <a:gd name="connsiteX12" fmla="*/ 267348 w 361950"/>
                <a:gd name="connsiteY12" fmla="*/ 101394 h 361950"/>
                <a:gd name="connsiteX13" fmla="*/ 269405 w 361950"/>
                <a:gd name="connsiteY13" fmla="*/ 99489 h 361950"/>
                <a:gd name="connsiteX14" fmla="*/ 271310 w 361950"/>
                <a:gd name="connsiteY14" fmla="*/ 97431 h 361950"/>
                <a:gd name="connsiteX15" fmla="*/ 294418 w 361950"/>
                <a:gd name="connsiteY15" fmla="*/ 120215 h 361950"/>
                <a:gd name="connsiteX16" fmla="*/ 224790 w 361950"/>
                <a:gd name="connsiteY16" fmla="*/ 189614 h 361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61950" h="361950">
                  <a:moveTo>
                    <a:pt x="180975" y="0"/>
                  </a:moveTo>
                  <a:cubicBezTo>
                    <a:pt x="81025" y="0"/>
                    <a:pt x="0" y="81025"/>
                    <a:pt x="0" y="180975"/>
                  </a:cubicBezTo>
                  <a:cubicBezTo>
                    <a:pt x="0" y="280925"/>
                    <a:pt x="81025" y="361950"/>
                    <a:pt x="180975" y="361950"/>
                  </a:cubicBezTo>
                  <a:cubicBezTo>
                    <a:pt x="280925" y="361950"/>
                    <a:pt x="361950" y="280925"/>
                    <a:pt x="361950" y="180975"/>
                  </a:cubicBezTo>
                  <a:cubicBezTo>
                    <a:pt x="361992" y="81067"/>
                    <a:pt x="281035" y="42"/>
                    <a:pt x="181127" y="0"/>
                  </a:cubicBezTo>
                  <a:cubicBezTo>
                    <a:pt x="181077" y="0"/>
                    <a:pt x="181025" y="0"/>
                    <a:pt x="180975" y="0"/>
                  </a:cubicBezTo>
                  <a:close/>
                  <a:moveTo>
                    <a:pt x="224790" y="189614"/>
                  </a:moveTo>
                  <a:cubicBezTo>
                    <a:pt x="198425" y="215935"/>
                    <a:pt x="171898" y="242490"/>
                    <a:pt x="145209" y="269281"/>
                  </a:cubicBezTo>
                  <a:cubicBezTo>
                    <a:pt x="122527" y="246497"/>
                    <a:pt x="99796" y="223764"/>
                    <a:pt x="77019" y="201082"/>
                  </a:cubicBezTo>
                  <a:lnTo>
                    <a:pt x="99803" y="178298"/>
                  </a:lnTo>
                  <a:lnTo>
                    <a:pt x="145209" y="223714"/>
                  </a:lnTo>
                  <a:cubicBezTo>
                    <a:pt x="167249" y="201349"/>
                    <a:pt x="189157" y="179146"/>
                    <a:pt x="210931" y="157105"/>
                  </a:cubicBezTo>
                  <a:cubicBezTo>
                    <a:pt x="232705" y="135055"/>
                    <a:pt x="244773" y="123225"/>
                    <a:pt x="267348" y="101394"/>
                  </a:cubicBezTo>
                  <a:cubicBezTo>
                    <a:pt x="267986" y="100755"/>
                    <a:pt x="268662" y="100127"/>
                    <a:pt x="269405" y="99489"/>
                  </a:cubicBezTo>
                  <a:cubicBezTo>
                    <a:pt x="270119" y="98880"/>
                    <a:pt x="270758" y="98189"/>
                    <a:pt x="271310" y="97431"/>
                  </a:cubicBezTo>
                  <a:lnTo>
                    <a:pt x="294418" y="120215"/>
                  </a:lnTo>
                  <a:cubicBezTo>
                    <a:pt x="267653" y="146904"/>
                    <a:pt x="251193" y="163297"/>
                    <a:pt x="224790" y="189614"/>
                  </a:cubicBezTo>
                  <a:close/>
                </a:path>
              </a:pathLst>
            </a:custGeom>
            <a:grpFill/>
            <a:ln w="9525" cap="flat">
              <a:noFill/>
              <a:prstDash val="solid"/>
              <a:miter/>
            </a:ln>
          </p:spPr>
          <p:txBody>
            <a:bodyPr rtlCol="0" anchor="ctr"/>
            <a:lstStyle/>
            <a:p>
              <a:endParaRPr lang="en-ID" sz="1350"/>
            </a:p>
          </p:txBody>
        </p:sp>
      </p:grpSp>
      <p:sp>
        <p:nvSpPr>
          <p:cNvPr id="50" name="Title 49">
            <a:extLst>
              <a:ext uri="{FF2B5EF4-FFF2-40B4-BE49-F238E27FC236}">
                <a16:creationId xmlns:a16="http://schemas.microsoft.com/office/drawing/2014/main" id="{1578E8C3-36C9-489F-B0A1-F7DC20AD354B}"/>
              </a:ext>
            </a:extLst>
          </p:cNvPr>
          <p:cNvSpPr>
            <a:spLocks noGrp="1"/>
          </p:cNvSpPr>
          <p:nvPr>
            <p:ph type="title"/>
          </p:nvPr>
        </p:nvSpPr>
        <p:spPr/>
        <p:txBody>
          <a:bodyPr/>
          <a:lstStyle/>
          <a:p>
            <a:r>
              <a:rPr lang="en-US" dirty="0"/>
              <a:t>Our Services List</a:t>
            </a:r>
            <a:endParaRPr lang="en-ID" dirty="0"/>
          </a:p>
        </p:txBody>
      </p:sp>
      <p:sp>
        <p:nvSpPr>
          <p:cNvPr id="10" name="Rectangle: Rounded Corners 9">
            <a:extLst>
              <a:ext uri="{FF2B5EF4-FFF2-40B4-BE49-F238E27FC236}">
                <a16:creationId xmlns:a16="http://schemas.microsoft.com/office/drawing/2014/main" id="{F07841A5-1A28-4DA7-95DC-E90813F9ACFB}"/>
              </a:ext>
            </a:extLst>
          </p:cNvPr>
          <p:cNvSpPr/>
          <p:nvPr/>
        </p:nvSpPr>
        <p:spPr>
          <a:xfrm rot="16200000" flipH="1">
            <a:off x="794319" y="177115"/>
            <a:ext cx="238861" cy="58455"/>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8" name="TextBox 17">
            <a:extLst>
              <a:ext uri="{FF2B5EF4-FFF2-40B4-BE49-F238E27FC236}">
                <a16:creationId xmlns:a16="http://schemas.microsoft.com/office/drawing/2014/main" id="{5B3E4040-86D1-4AB6-BEB0-CBFE426461CA}"/>
              </a:ext>
            </a:extLst>
          </p:cNvPr>
          <p:cNvSpPr txBox="1"/>
          <p:nvPr/>
        </p:nvSpPr>
        <p:spPr>
          <a:xfrm>
            <a:off x="1753341" y="874928"/>
            <a:ext cx="5637320" cy="485646"/>
          </a:xfrm>
          <a:prstGeom prst="rect">
            <a:avLst/>
          </a:prstGeom>
          <a:noFill/>
        </p:spPr>
        <p:txBody>
          <a:bodyPr wrap="square" rtlCol="0" anchor="t">
            <a:spAutoFit/>
          </a:bodyPr>
          <a:lstStyle/>
          <a:p>
            <a:pPr algn="ctr">
              <a:lnSpc>
                <a:spcPct val="150000"/>
              </a:lnSpc>
            </a:pPr>
            <a:r>
              <a:rPr lang="en-US" sz="900" dirty="0">
                <a:solidFill>
                  <a:schemeClr val="bg2"/>
                </a:solidFill>
              </a:rPr>
              <a:t>A wonderful serenity has taken possession my entire soul, like these sweet mornings of spring which </a:t>
            </a:r>
          </a:p>
          <a:p>
            <a:pPr algn="ctr">
              <a:lnSpc>
                <a:spcPct val="150000"/>
              </a:lnSpc>
            </a:pPr>
            <a:r>
              <a:rPr lang="en-US" sz="900" dirty="0">
                <a:solidFill>
                  <a:schemeClr val="bg2"/>
                </a:solidFill>
              </a:rPr>
              <a:t>I enjoy with my whole heart and feel the charm of existence in this spot which</a:t>
            </a:r>
          </a:p>
        </p:txBody>
      </p:sp>
    </p:spTree>
    <p:extLst>
      <p:ext uri="{BB962C8B-B14F-4D97-AF65-F5344CB8AC3E}">
        <p14:creationId xmlns:p14="http://schemas.microsoft.com/office/powerpoint/2010/main" val="991126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500"/>
                                        <p:tgtEl>
                                          <p:spTgt spid="11"/>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up)">
                                      <p:cBhvr>
                                        <p:cTn id="11" dur="500"/>
                                        <p:tgtEl>
                                          <p:spTgt spid="10"/>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50"/>
                                        </p:tgtEl>
                                        <p:attrNameLst>
                                          <p:attrName>style.visibility</p:attrName>
                                        </p:attrNameLst>
                                      </p:cBhvr>
                                      <p:to>
                                        <p:strVal val="visible"/>
                                      </p:to>
                                    </p:set>
                                    <p:animEffect transition="in" filter="wipe(left)">
                                      <p:cBhvr>
                                        <p:cTn id="15" dur="500"/>
                                        <p:tgtEl>
                                          <p:spTgt spid="50"/>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18"/>
                                        </p:tgtEl>
                                        <p:attrNameLst>
                                          <p:attrName>style.visibility</p:attrName>
                                        </p:attrNameLst>
                                      </p:cBhvr>
                                      <p:to>
                                        <p:strVal val="visible"/>
                                      </p:to>
                                    </p:set>
                                    <p:animEffect transition="in" filter="wipe(up)">
                                      <p:cBhvr>
                                        <p:cTn id="19" dur="500"/>
                                        <p:tgtEl>
                                          <p:spTgt spid="18"/>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p:cTn id="23" dur="500" fill="hold"/>
                                        <p:tgtEl>
                                          <p:spTgt spid="13"/>
                                        </p:tgtEl>
                                        <p:attrNameLst>
                                          <p:attrName>ppt_w</p:attrName>
                                        </p:attrNameLst>
                                      </p:cBhvr>
                                      <p:tavLst>
                                        <p:tav tm="0">
                                          <p:val>
                                            <p:fltVal val="0"/>
                                          </p:val>
                                        </p:tav>
                                        <p:tav tm="100000">
                                          <p:val>
                                            <p:strVal val="#ppt_w"/>
                                          </p:val>
                                        </p:tav>
                                      </p:tavLst>
                                    </p:anim>
                                    <p:anim calcmode="lin" valueType="num">
                                      <p:cBhvr>
                                        <p:cTn id="24" dur="500" fill="hold"/>
                                        <p:tgtEl>
                                          <p:spTgt spid="13"/>
                                        </p:tgtEl>
                                        <p:attrNameLst>
                                          <p:attrName>ppt_h</p:attrName>
                                        </p:attrNameLst>
                                      </p:cBhvr>
                                      <p:tavLst>
                                        <p:tav tm="0">
                                          <p:val>
                                            <p:fltVal val="0"/>
                                          </p:val>
                                        </p:tav>
                                        <p:tav tm="100000">
                                          <p:val>
                                            <p:strVal val="#ppt_h"/>
                                          </p:val>
                                        </p:tav>
                                      </p:tavLst>
                                    </p:anim>
                                    <p:animEffect transition="in" filter="fade">
                                      <p:cBhvr>
                                        <p:cTn id="25" dur="500"/>
                                        <p:tgtEl>
                                          <p:spTgt spid="13"/>
                                        </p:tgtEl>
                                      </p:cBhvr>
                                    </p:animEffect>
                                  </p:childTnLst>
                                </p:cTn>
                              </p:par>
                              <p:par>
                                <p:cTn id="26" presetID="53" presetClass="entr" presetSubtype="16" fill="hold" grpId="0" nodeType="withEffect">
                                  <p:stCondLst>
                                    <p:cond delay="0"/>
                                  </p:stCondLst>
                                  <p:childTnLst>
                                    <p:set>
                                      <p:cBhvr>
                                        <p:cTn id="27" dur="1" fill="hold">
                                          <p:stCondLst>
                                            <p:cond delay="0"/>
                                          </p:stCondLst>
                                        </p:cTn>
                                        <p:tgtEl>
                                          <p:spTgt spid="12"/>
                                        </p:tgtEl>
                                        <p:attrNameLst>
                                          <p:attrName>style.visibility</p:attrName>
                                        </p:attrNameLst>
                                      </p:cBhvr>
                                      <p:to>
                                        <p:strVal val="visible"/>
                                      </p:to>
                                    </p:set>
                                    <p:anim calcmode="lin" valueType="num">
                                      <p:cBhvr>
                                        <p:cTn id="28" dur="500" fill="hold"/>
                                        <p:tgtEl>
                                          <p:spTgt spid="12"/>
                                        </p:tgtEl>
                                        <p:attrNameLst>
                                          <p:attrName>ppt_w</p:attrName>
                                        </p:attrNameLst>
                                      </p:cBhvr>
                                      <p:tavLst>
                                        <p:tav tm="0">
                                          <p:val>
                                            <p:fltVal val="0"/>
                                          </p:val>
                                        </p:tav>
                                        <p:tav tm="100000">
                                          <p:val>
                                            <p:strVal val="#ppt_w"/>
                                          </p:val>
                                        </p:tav>
                                      </p:tavLst>
                                    </p:anim>
                                    <p:anim calcmode="lin" valueType="num">
                                      <p:cBhvr>
                                        <p:cTn id="29" dur="500" fill="hold"/>
                                        <p:tgtEl>
                                          <p:spTgt spid="12"/>
                                        </p:tgtEl>
                                        <p:attrNameLst>
                                          <p:attrName>ppt_h</p:attrName>
                                        </p:attrNameLst>
                                      </p:cBhvr>
                                      <p:tavLst>
                                        <p:tav tm="0">
                                          <p:val>
                                            <p:fltVal val="0"/>
                                          </p:val>
                                        </p:tav>
                                        <p:tav tm="100000">
                                          <p:val>
                                            <p:strVal val="#ppt_h"/>
                                          </p:val>
                                        </p:tav>
                                      </p:tavLst>
                                    </p:anim>
                                    <p:animEffect transition="in" filter="fade">
                                      <p:cBhvr>
                                        <p:cTn id="30" dur="500"/>
                                        <p:tgtEl>
                                          <p:spTgt spid="12"/>
                                        </p:tgtEl>
                                      </p:cBhvr>
                                    </p:animEffect>
                                  </p:childTnLst>
                                </p:cTn>
                              </p:par>
                              <p:par>
                                <p:cTn id="31" presetID="53" presetClass="entr" presetSubtype="16" fill="hold" grpId="0" nodeType="withEffect">
                                  <p:stCondLst>
                                    <p:cond delay="0"/>
                                  </p:stCondLst>
                                  <p:childTnLst>
                                    <p:set>
                                      <p:cBhvr>
                                        <p:cTn id="32" dur="1" fill="hold">
                                          <p:stCondLst>
                                            <p:cond delay="0"/>
                                          </p:stCondLst>
                                        </p:cTn>
                                        <p:tgtEl>
                                          <p:spTgt spid="14"/>
                                        </p:tgtEl>
                                        <p:attrNameLst>
                                          <p:attrName>style.visibility</p:attrName>
                                        </p:attrNameLst>
                                      </p:cBhvr>
                                      <p:to>
                                        <p:strVal val="visible"/>
                                      </p:to>
                                    </p:set>
                                    <p:anim calcmode="lin" valueType="num">
                                      <p:cBhvr>
                                        <p:cTn id="33" dur="500" fill="hold"/>
                                        <p:tgtEl>
                                          <p:spTgt spid="14"/>
                                        </p:tgtEl>
                                        <p:attrNameLst>
                                          <p:attrName>ppt_w</p:attrName>
                                        </p:attrNameLst>
                                      </p:cBhvr>
                                      <p:tavLst>
                                        <p:tav tm="0">
                                          <p:val>
                                            <p:fltVal val="0"/>
                                          </p:val>
                                        </p:tav>
                                        <p:tav tm="100000">
                                          <p:val>
                                            <p:strVal val="#ppt_w"/>
                                          </p:val>
                                        </p:tav>
                                      </p:tavLst>
                                    </p:anim>
                                    <p:anim calcmode="lin" valueType="num">
                                      <p:cBhvr>
                                        <p:cTn id="34" dur="500" fill="hold"/>
                                        <p:tgtEl>
                                          <p:spTgt spid="14"/>
                                        </p:tgtEl>
                                        <p:attrNameLst>
                                          <p:attrName>ppt_h</p:attrName>
                                        </p:attrNameLst>
                                      </p:cBhvr>
                                      <p:tavLst>
                                        <p:tav tm="0">
                                          <p:val>
                                            <p:fltVal val="0"/>
                                          </p:val>
                                        </p:tav>
                                        <p:tav tm="100000">
                                          <p:val>
                                            <p:strVal val="#ppt_h"/>
                                          </p:val>
                                        </p:tav>
                                      </p:tavLst>
                                    </p:anim>
                                    <p:animEffect transition="in" filter="fade">
                                      <p:cBhvr>
                                        <p:cTn id="35" dur="500"/>
                                        <p:tgtEl>
                                          <p:spTgt spid="14"/>
                                        </p:tgtEl>
                                      </p:cBhvr>
                                    </p:animEffect>
                                  </p:childTnLst>
                                </p:cTn>
                              </p:par>
                            </p:childTnLst>
                          </p:cTn>
                        </p:par>
                        <p:par>
                          <p:cTn id="36" fill="hold">
                            <p:stCondLst>
                              <p:cond delay="2500"/>
                            </p:stCondLst>
                            <p:childTnLst>
                              <p:par>
                                <p:cTn id="37" presetID="53" presetClass="entr" presetSubtype="16" fill="hold" nodeType="afterEffect">
                                  <p:stCondLst>
                                    <p:cond delay="0"/>
                                  </p:stCondLst>
                                  <p:childTnLst>
                                    <p:set>
                                      <p:cBhvr>
                                        <p:cTn id="38" dur="1" fill="hold">
                                          <p:stCondLst>
                                            <p:cond delay="0"/>
                                          </p:stCondLst>
                                        </p:cTn>
                                        <p:tgtEl>
                                          <p:spTgt spid="41"/>
                                        </p:tgtEl>
                                        <p:attrNameLst>
                                          <p:attrName>style.visibility</p:attrName>
                                        </p:attrNameLst>
                                      </p:cBhvr>
                                      <p:to>
                                        <p:strVal val="visible"/>
                                      </p:to>
                                    </p:set>
                                    <p:anim calcmode="lin" valueType="num">
                                      <p:cBhvr>
                                        <p:cTn id="39" dur="500" fill="hold"/>
                                        <p:tgtEl>
                                          <p:spTgt spid="41"/>
                                        </p:tgtEl>
                                        <p:attrNameLst>
                                          <p:attrName>ppt_w</p:attrName>
                                        </p:attrNameLst>
                                      </p:cBhvr>
                                      <p:tavLst>
                                        <p:tav tm="0">
                                          <p:val>
                                            <p:fltVal val="0"/>
                                          </p:val>
                                        </p:tav>
                                        <p:tav tm="100000">
                                          <p:val>
                                            <p:strVal val="#ppt_w"/>
                                          </p:val>
                                        </p:tav>
                                      </p:tavLst>
                                    </p:anim>
                                    <p:anim calcmode="lin" valueType="num">
                                      <p:cBhvr>
                                        <p:cTn id="40" dur="500" fill="hold"/>
                                        <p:tgtEl>
                                          <p:spTgt spid="41"/>
                                        </p:tgtEl>
                                        <p:attrNameLst>
                                          <p:attrName>ppt_h</p:attrName>
                                        </p:attrNameLst>
                                      </p:cBhvr>
                                      <p:tavLst>
                                        <p:tav tm="0">
                                          <p:val>
                                            <p:fltVal val="0"/>
                                          </p:val>
                                        </p:tav>
                                        <p:tav tm="100000">
                                          <p:val>
                                            <p:strVal val="#ppt_h"/>
                                          </p:val>
                                        </p:tav>
                                      </p:tavLst>
                                    </p:anim>
                                    <p:animEffect transition="in" filter="fade">
                                      <p:cBhvr>
                                        <p:cTn id="41" dur="500"/>
                                        <p:tgtEl>
                                          <p:spTgt spid="41"/>
                                        </p:tgtEl>
                                      </p:cBhvr>
                                    </p:animEffect>
                                  </p:childTnLst>
                                </p:cTn>
                              </p:par>
                              <p:par>
                                <p:cTn id="42" presetID="53" presetClass="entr" presetSubtype="16" fill="hold" nodeType="withEffect">
                                  <p:stCondLst>
                                    <p:cond delay="0"/>
                                  </p:stCondLst>
                                  <p:childTnLst>
                                    <p:set>
                                      <p:cBhvr>
                                        <p:cTn id="43" dur="1" fill="hold">
                                          <p:stCondLst>
                                            <p:cond delay="0"/>
                                          </p:stCondLst>
                                        </p:cTn>
                                        <p:tgtEl>
                                          <p:spTgt spid="35"/>
                                        </p:tgtEl>
                                        <p:attrNameLst>
                                          <p:attrName>style.visibility</p:attrName>
                                        </p:attrNameLst>
                                      </p:cBhvr>
                                      <p:to>
                                        <p:strVal val="visible"/>
                                      </p:to>
                                    </p:set>
                                    <p:anim calcmode="lin" valueType="num">
                                      <p:cBhvr>
                                        <p:cTn id="44" dur="500" fill="hold"/>
                                        <p:tgtEl>
                                          <p:spTgt spid="35"/>
                                        </p:tgtEl>
                                        <p:attrNameLst>
                                          <p:attrName>ppt_w</p:attrName>
                                        </p:attrNameLst>
                                      </p:cBhvr>
                                      <p:tavLst>
                                        <p:tav tm="0">
                                          <p:val>
                                            <p:fltVal val="0"/>
                                          </p:val>
                                        </p:tav>
                                        <p:tav tm="100000">
                                          <p:val>
                                            <p:strVal val="#ppt_w"/>
                                          </p:val>
                                        </p:tav>
                                      </p:tavLst>
                                    </p:anim>
                                    <p:anim calcmode="lin" valueType="num">
                                      <p:cBhvr>
                                        <p:cTn id="45" dur="500" fill="hold"/>
                                        <p:tgtEl>
                                          <p:spTgt spid="35"/>
                                        </p:tgtEl>
                                        <p:attrNameLst>
                                          <p:attrName>ppt_h</p:attrName>
                                        </p:attrNameLst>
                                      </p:cBhvr>
                                      <p:tavLst>
                                        <p:tav tm="0">
                                          <p:val>
                                            <p:fltVal val="0"/>
                                          </p:val>
                                        </p:tav>
                                        <p:tav tm="100000">
                                          <p:val>
                                            <p:strVal val="#ppt_h"/>
                                          </p:val>
                                        </p:tav>
                                      </p:tavLst>
                                    </p:anim>
                                    <p:animEffect transition="in" filter="fade">
                                      <p:cBhvr>
                                        <p:cTn id="46" dur="500"/>
                                        <p:tgtEl>
                                          <p:spTgt spid="35"/>
                                        </p:tgtEl>
                                      </p:cBhvr>
                                    </p:animEffect>
                                  </p:childTnLst>
                                </p:cTn>
                              </p:par>
                              <p:par>
                                <p:cTn id="47" presetID="53" presetClass="entr" presetSubtype="16" fill="hold" nodeType="withEffect">
                                  <p:stCondLst>
                                    <p:cond delay="0"/>
                                  </p:stCondLst>
                                  <p:childTnLst>
                                    <p:set>
                                      <p:cBhvr>
                                        <p:cTn id="48" dur="1" fill="hold">
                                          <p:stCondLst>
                                            <p:cond delay="0"/>
                                          </p:stCondLst>
                                        </p:cTn>
                                        <p:tgtEl>
                                          <p:spTgt spid="44"/>
                                        </p:tgtEl>
                                        <p:attrNameLst>
                                          <p:attrName>style.visibility</p:attrName>
                                        </p:attrNameLst>
                                      </p:cBhvr>
                                      <p:to>
                                        <p:strVal val="visible"/>
                                      </p:to>
                                    </p:set>
                                    <p:anim calcmode="lin" valueType="num">
                                      <p:cBhvr>
                                        <p:cTn id="49" dur="500" fill="hold"/>
                                        <p:tgtEl>
                                          <p:spTgt spid="44"/>
                                        </p:tgtEl>
                                        <p:attrNameLst>
                                          <p:attrName>ppt_w</p:attrName>
                                        </p:attrNameLst>
                                      </p:cBhvr>
                                      <p:tavLst>
                                        <p:tav tm="0">
                                          <p:val>
                                            <p:fltVal val="0"/>
                                          </p:val>
                                        </p:tav>
                                        <p:tav tm="100000">
                                          <p:val>
                                            <p:strVal val="#ppt_w"/>
                                          </p:val>
                                        </p:tav>
                                      </p:tavLst>
                                    </p:anim>
                                    <p:anim calcmode="lin" valueType="num">
                                      <p:cBhvr>
                                        <p:cTn id="50" dur="500" fill="hold"/>
                                        <p:tgtEl>
                                          <p:spTgt spid="44"/>
                                        </p:tgtEl>
                                        <p:attrNameLst>
                                          <p:attrName>ppt_h</p:attrName>
                                        </p:attrNameLst>
                                      </p:cBhvr>
                                      <p:tavLst>
                                        <p:tav tm="0">
                                          <p:val>
                                            <p:fltVal val="0"/>
                                          </p:val>
                                        </p:tav>
                                        <p:tav tm="100000">
                                          <p:val>
                                            <p:strVal val="#ppt_h"/>
                                          </p:val>
                                        </p:tav>
                                      </p:tavLst>
                                    </p:anim>
                                    <p:animEffect transition="in" filter="fade">
                                      <p:cBhvr>
                                        <p:cTn id="51" dur="500"/>
                                        <p:tgtEl>
                                          <p:spTgt spid="44"/>
                                        </p:tgtEl>
                                      </p:cBhvr>
                                    </p:animEffect>
                                  </p:childTnLst>
                                </p:cTn>
                              </p:par>
                            </p:childTnLst>
                          </p:cTn>
                        </p:par>
                        <p:par>
                          <p:cTn id="52" fill="hold">
                            <p:stCondLst>
                              <p:cond delay="3000"/>
                            </p:stCondLst>
                            <p:childTnLst>
                              <p:par>
                                <p:cTn id="53" presetID="22" presetClass="entr" presetSubtype="8" fill="hold" grpId="0" nodeType="afterEffect">
                                  <p:stCondLst>
                                    <p:cond delay="0"/>
                                  </p:stCondLst>
                                  <p:childTnLst>
                                    <p:set>
                                      <p:cBhvr>
                                        <p:cTn id="54" dur="1" fill="hold">
                                          <p:stCondLst>
                                            <p:cond delay="0"/>
                                          </p:stCondLst>
                                        </p:cTn>
                                        <p:tgtEl>
                                          <p:spTgt spid="29"/>
                                        </p:tgtEl>
                                        <p:attrNameLst>
                                          <p:attrName>style.visibility</p:attrName>
                                        </p:attrNameLst>
                                      </p:cBhvr>
                                      <p:to>
                                        <p:strVal val="visible"/>
                                      </p:to>
                                    </p:set>
                                    <p:animEffect transition="in" filter="wipe(left)">
                                      <p:cBhvr>
                                        <p:cTn id="55" dur="500"/>
                                        <p:tgtEl>
                                          <p:spTgt spid="29"/>
                                        </p:tgtEl>
                                      </p:cBhvr>
                                    </p:animEffect>
                                  </p:childTnLst>
                                </p:cTn>
                              </p:par>
                              <p:par>
                                <p:cTn id="56" presetID="22" presetClass="entr" presetSubtype="8" fill="hold" grpId="0" nodeType="withEffect">
                                  <p:stCondLst>
                                    <p:cond delay="0"/>
                                  </p:stCondLst>
                                  <p:childTnLst>
                                    <p:set>
                                      <p:cBhvr>
                                        <p:cTn id="57" dur="1" fill="hold">
                                          <p:stCondLst>
                                            <p:cond delay="0"/>
                                          </p:stCondLst>
                                        </p:cTn>
                                        <p:tgtEl>
                                          <p:spTgt spid="27"/>
                                        </p:tgtEl>
                                        <p:attrNameLst>
                                          <p:attrName>style.visibility</p:attrName>
                                        </p:attrNameLst>
                                      </p:cBhvr>
                                      <p:to>
                                        <p:strVal val="visible"/>
                                      </p:to>
                                    </p:set>
                                    <p:animEffect transition="in" filter="wipe(left)">
                                      <p:cBhvr>
                                        <p:cTn id="58" dur="500"/>
                                        <p:tgtEl>
                                          <p:spTgt spid="27"/>
                                        </p:tgtEl>
                                      </p:cBhvr>
                                    </p:animEffect>
                                  </p:childTnLst>
                                </p:cTn>
                              </p:par>
                              <p:par>
                                <p:cTn id="59" presetID="22" presetClass="entr" presetSubtype="8" fill="hold" grpId="0" nodeType="withEffect">
                                  <p:stCondLst>
                                    <p:cond delay="0"/>
                                  </p:stCondLst>
                                  <p:childTnLst>
                                    <p:set>
                                      <p:cBhvr>
                                        <p:cTn id="60" dur="1" fill="hold">
                                          <p:stCondLst>
                                            <p:cond delay="0"/>
                                          </p:stCondLst>
                                        </p:cTn>
                                        <p:tgtEl>
                                          <p:spTgt spid="31"/>
                                        </p:tgtEl>
                                        <p:attrNameLst>
                                          <p:attrName>style.visibility</p:attrName>
                                        </p:attrNameLst>
                                      </p:cBhvr>
                                      <p:to>
                                        <p:strVal val="visible"/>
                                      </p:to>
                                    </p:set>
                                    <p:animEffect transition="in" filter="wipe(left)">
                                      <p:cBhvr>
                                        <p:cTn id="61" dur="500"/>
                                        <p:tgtEl>
                                          <p:spTgt spid="31"/>
                                        </p:tgtEl>
                                      </p:cBhvr>
                                    </p:animEffect>
                                  </p:childTnLst>
                                </p:cTn>
                              </p:par>
                            </p:childTnLst>
                          </p:cTn>
                        </p:par>
                        <p:par>
                          <p:cTn id="62" fill="hold">
                            <p:stCondLst>
                              <p:cond delay="3500"/>
                            </p:stCondLst>
                            <p:childTnLst>
                              <p:par>
                                <p:cTn id="63" presetID="22" presetClass="entr" presetSubtype="1" fill="hold" grpId="0" nodeType="afterEffect">
                                  <p:stCondLst>
                                    <p:cond delay="0"/>
                                  </p:stCondLst>
                                  <p:childTnLst>
                                    <p:set>
                                      <p:cBhvr>
                                        <p:cTn id="64" dur="1" fill="hold">
                                          <p:stCondLst>
                                            <p:cond delay="0"/>
                                          </p:stCondLst>
                                        </p:cTn>
                                        <p:tgtEl>
                                          <p:spTgt spid="28"/>
                                        </p:tgtEl>
                                        <p:attrNameLst>
                                          <p:attrName>style.visibility</p:attrName>
                                        </p:attrNameLst>
                                      </p:cBhvr>
                                      <p:to>
                                        <p:strVal val="visible"/>
                                      </p:to>
                                    </p:set>
                                    <p:animEffect transition="in" filter="wipe(up)">
                                      <p:cBhvr>
                                        <p:cTn id="65" dur="500"/>
                                        <p:tgtEl>
                                          <p:spTgt spid="28"/>
                                        </p:tgtEl>
                                      </p:cBhvr>
                                    </p:animEffect>
                                  </p:childTnLst>
                                </p:cTn>
                              </p:par>
                              <p:par>
                                <p:cTn id="66" presetID="22" presetClass="entr" presetSubtype="1" fill="hold" grpId="0" nodeType="withEffect">
                                  <p:stCondLst>
                                    <p:cond delay="0"/>
                                  </p:stCondLst>
                                  <p:childTnLst>
                                    <p:set>
                                      <p:cBhvr>
                                        <p:cTn id="67" dur="1" fill="hold">
                                          <p:stCondLst>
                                            <p:cond delay="0"/>
                                          </p:stCondLst>
                                        </p:cTn>
                                        <p:tgtEl>
                                          <p:spTgt spid="26"/>
                                        </p:tgtEl>
                                        <p:attrNameLst>
                                          <p:attrName>style.visibility</p:attrName>
                                        </p:attrNameLst>
                                      </p:cBhvr>
                                      <p:to>
                                        <p:strVal val="visible"/>
                                      </p:to>
                                    </p:set>
                                    <p:animEffect transition="in" filter="wipe(up)">
                                      <p:cBhvr>
                                        <p:cTn id="68" dur="500"/>
                                        <p:tgtEl>
                                          <p:spTgt spid="26"/>
                                        </p:tgtEl>
                                      </p:cBhvr>
                                    </p:animEffect>
                                  </p:childTnLst>
                                </p:cTn>
                              </p:par>
                              <p:par>
                                <p:cTn id="69" presetID="22" presetClass="entr" presetSubtype="1" fill="hold" grpId="0" nodeType="withEffect">
                                  <p:stCondLst>
                                    <p:cond delay="0"/>
                                  </p:stCondLst>
                                  <p:childTnLst>
                                    <p:set>
                                      <p:cBhvr>
                                        <p:cTn id="70" dur="1" fill="hold">
                                          <p:stCondLst>
                                            <p:cond delay="0"/>
                                          </p:stCondLst>
                                        </p:cTn>
                                        <p:tgtEl>
                                          <p:spTgt spid="30"/>
                                        </p:tgtEl>
                                        <p:attrNameLst>
                                          <p:attrName>style.visibility</p:attrName>
                                        </p:attrNameLst>
                                      </p:cBhvr>
                                      <p:to>
                                        <p:strVal val="visible"/>
                                      </p:to>
                                    </p:set>
                                    <p:animEffect transition="in" filter="wipe(up)">
                                      <p:cBhvr>
                                        <p:cTn id="71" dur="500"/>
                                        <p:tgtEl>
                                          <p:spTgt spid="30"/>
                                        </p:tgtEl>
                                      </p:cBhvr>
                                    </p:animEffect>
                                  </p:childTnLst>
                                </p:cTn>
                              </p:par>
                            </p:childTnLst>
                          </p:cTn>
                        </p:par>
                        <p:par>
                          <p:cTn id="72" fill="hold">
                            <p:stCondLst>
                              <p:cond delay="4000"/>
                            </p:stCondLst>
                            <p:childTnLst>
                              <p:par>
                                <p:cTn id="73" presetID="22" presetClass="entr" presetSubtype="8" fill="hold" grpId="0" nodeType="afterEffect">
                                  <p:stCondLst>
                                    <p:cond delay="0"/>
                                  </p:stCondLst>
                                  <p:childTnLst>
                                    <p:set>
                                      <p:cBhvr>
                                        <p:cTn id="74" dur="1" fill="hold">
                                          <p:stCondLst>
                                            <p:cond delay="0"/>
                                          </p:stCondLst>
                                        </p:cTn>
                                        <p:tgtEl>
                                          <p:spTgt spid="33"/>
                                        </p:tgtEl>
                                        <p:attrNameLst>
                                          <p:attrName>style.visibility</p:attrName>
                                        </p:attrNameLst>
                                      </p:cBhvr>
                                      <p:to>
                                        <p:strVal val="visible"/>
                                      </p:to>
                                    </p:set>
                                    <p:animEffect transition="in" filter="wipe(left)">
                                      <p:cBhvr>
                                        <p:cTn id="75" dur="500"/>
                                        <p:tgtEl>
                                          <p:spTgt spid="33"/>
                                        </p:tgtEl>
                                      </p:cBhvr>
                                    </p:animEffect>
                                  </p:childTnLst>
                                </p:cTn>
                              </p:par>
                            </p:childTnLst>
                          </p:cTn>
                        </p:par>
                        <p:par>
                          <p:cTn id="76" fill="hold">
                            <p:stCondLst>
                              <p:cond delay="4500"/>
                            </p:stCondLst>
                            <p:childTnLst>
                              <p:par>
                                <p:cTn id="77" presetID="22" presetClass="entr" presetSubtype="8" fill="hold" grpId="0" nodeType="afterEffect">
                                  <p:stCondLst>
                                    <p:cond delay="0"/>
                                  </p:stCondLst>
                                  <p:childTnLst>
                                    <p:set>
                                      <p:cBhvr>
                                        <p:cTn id="78" dur="1" fill="hold">
                                          <p:stCondLst>
                                            <p:cond delay="0"/>
                                          </p:stCondLst>
                                        </p:cTn>
                                        <p:tgtEl>
                                          <p:spTgt spid="34"/>
                                        </p:tgtEl>
                                        <p:attrNameLst>
                                          <p:attrName>style.visibility</p:attrName>
                                        </p:attrNameLst>
                                      </p:cBhvr>
                                      <p:to>
                                        <p:strVal val="visible"/>
                                      </p:to>
                                    </p:set>
                                    <p:animEffect transition="in" filter="wipe(left)">
                                      <p:cBhvr>
                                        <p:cTn id="79"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4" grpId="0" animBg="1"/>
      <p:bldP spid="26" grpId="0"/>
      <p:bldP spid="27" grpId="0"/>
      <p:bldP spid="28" grpId="0"/>
      <p:bldP spid="29" grpId="0"/>
      <p:bldP spid="30" grpId="0"/>
      <p:bldP spid="31" grpId="0"/>
      <p:bldP spid="33" grpId="0"/>
      <p:bldP spid="34" grpId="0"/>
      <p:bldP spid="50" grpId="0"/>
      <p:bldP spid="10" grpId="0" animBg="1"/>
      <p:bldP spid="18" grpId="0"/>
    </p:bldLst>
  </p:timing>
</p:sld>
</file>

<file path=ppt/theme/theme1.xml><?xml version="1.0" encoding="utf-8"?>
<a:theme xmlns:a="http://schemas.openxmlformats.org/drawingml/2006/main" name="1_Office Theme">
  <a:themeElements>
    <a:clrScheme name="Colors 61">
      <a:dk1>
        <a:srgbClr val="3F3F3F"/>
      </a:dk1>
      <a:lt1>
        <a:srgbClr val="FFFFFF"/>
      </a:lt1>
      <a:dk2>
        <a:srgbClr val="313C41"/>
      </a:dk2>
      <a:lt2>
        <a:srgbClr val="FFFFFF"/>
      </a:lt2>
      <a:accent1>
        <a:srgbClr val="E91E63"/>
      </a:accent1>
      <a:accent2>
        <a:srgbClr val="AD1457"/>
      </a:accent2>
      <a:accent3>
        <a:srgbClr val="C2185B"/>
      </a:accent3>
      <a:accent4>
        <a:srgbClr val="D81B60"/>
      </a:accent4>
      <a:accent5>
        <a:srgbClr val="EC407A"/>
      </a:accent5>
      <a:accent6>
        <a:srgbClr val="880E4F"/>
      </a:accent6>
      <a:hlink>
        <a:srgbClr val="0563C1"/>
      </a:hlink>
      <a:folHlink>
        <a:srgbClr val="954F72"/>
      </a:folHlink>
    </a:clrScheme>
    <a:fontScheme name="Main Font">
      <a:majorFont>
        <a:latin typeface="Archivo"/>
        <a:ea typeface=""/>
        <a:cs typeface=""/>
      </a:majorFont>
      <a:minorFont>
        <a:latin typeface="Open Sans"/>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AE6F2518-B084-4896-AF52-66CC2144AA2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755</TotalTime>
  <Words>1953</Words>
  <Application>Microsoft Office PowerPoint</Application>
  <PresentationFormat>On-screen Show (4:3)</PresentationFormat>
  <Paragraphs>259</Paragraphs>
  <Slides>30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30</vt:i4>
      </vt:variant>
    </vt:vector>
  </HeadingPairs>
  <TitlesOfParts>
    <vt:vector size="35" baseType="lpstr">
      <vt:lpstr>Archivo</vt:lpstr>
      <vt:lpstr>Arial</vt:lpstr>
      <vt:lpstr>Calibri</vt:lpstr>
      <vt:lpstr>Open Sans</vt:lpstr>
      <vt:lpstr>1_Office Theme</vt:lpstr>
      <vt:lpstr>PowerPoint Presentation</vt:lpstr>
      <vt:lpstr>Mr. Julian Watts</vt:lpstr>
      <vt:lpstr>Agenda Today</vt:lpstr>
      <vt:lpstr>Collaborative Businesses</vt:lpstr>
      <vt:lpstr>About Monara</vt:lpstr>
      <vt:lpstr>Our Vision </vt:lpstr>
      <vt:lpstr>History Timeline</vt:lpstr>
      <vt:lpstr>PowerPoint Presentation</vt:lpstr>
      <vt:lpstr>Our Services List</vt:lpstr>
      <vt:lpstr>Our Best Services</vt:lpstr>
      <vt:lpstr>Our Best Facilities</vt:lpstr>
      <vt:lpstr>Our Best Awards</vt:lpstr>
      <vt:lpstr>We’ve Amazing Teams</vt:lpstr>
      <vt:lpstr>Meet The Team</vt:lpstr>
      <vt:lpstr>PowerPoint Presentation</vt:lpstr>
      <vt:lpstr>Meet The Team</vt:lpstr>
      <vt:lpstr>Office Image Gallery</vt:lpstr>
      <vt:lpstr>PowerPoint Presentation</vt:lpstr>
      <vt:lpstr>PowerPoint Presentation</vt:lpstr>
      <vt:lpstr>Our Device Mockup</vt:lpstr>
      <vt:lpstr>Our Device Mockup</vt:lpstr>
      <vt:lpstr>Creative Process</vt:lpstr>
      <vt:lpstr>Creative Process</vt:lpstr>
      <vt:lpstr>Our Chart Data</vt:lpstr>
      <vt:lpstr>Europe Map</vt:lpstr>
      <vt:lpstr>World Map</vt:lpstr>
      <vt:lpstr>Our Pricing Package</vt:lpstr>
      <vt:lpstr>Client Testimonial</vt:lpstr>
      <vt:lpstr>Contact Us</vt:lpstr>
      <vt:lpstr>Thank You</vt:lpstr>
    </vt:vector>
  </TitlesOfParts>
  <Manager>Slide Factory</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SlideFactory</dc:creator>
  <cp:lastModifiedBy>gilang maulana</cp:lastModifiedBy>
  <cp:revision>269</cp:revision>
  <dcterms:created xsi:type="dcterms:W3CDTF">2019-01-23T07:32:06Z</dcterms:created>
  <dcterms:modified xsi:type="dcterms:W3CDTF">2021-09-15T03:00:28Z</dcterms:modified>
</cp:coreProperties>
</file>