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6" autoAdjust="0"/>
    <p:restoredTop sz="94656"/>
  </p:normalViewPr>
  <p:slideViewPr>
    <p:cSldViewPr snapToGrid="0" snapToObjects="1" showGuides="1">
      <p:cViewPr varScale="1">
        <p:scale>
          <a:sx n="112" d="100"/>
          <a:sy n="112" d="100"/>
        </p:scale>
        <p:origin x="894" y="126"/>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2133F28-3FAA-4183-997F-C6189AAA666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D7E367C-CA61-477B-B0E6-11B0BC821B52}"/>
              </a:ext>
            </a:extLst>
          </p:cNvPr>
          <p:cNvSpPr>
            <a:spLocks noGrp="1"/>
          </p:cNvSpPr>
          <p:nvPr>
            <p:ph type="pic" sz="quarter" idx="10"/>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5 w 12192000"/>
              <a:gd name="connsiteY4" fmla="*/ 2724846 h 3861675"/>
              <a:gd name="connsiteX5" fmla="*/ 98447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5" y="2724846"/>
                </a:cubicBezTo>
                <a:cubicBezTo>
                  <a:pt x="3782933" y="2558901"/>
                  <a:pt x="1791435" y="2594309"/>
                  <a:pt x="98447" y="2792285"/>
                </a:cubicBezTo>
                <a:lnTo>
                  <a:pt x="0" y="280468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5493133A-B209-4BAA-A3D0-9B45D18DDD1C}"/>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5D36D62-FB4F-4409-A8C6-7381314CF44A}"/>
              </a:ext>
            </a:extLst>
          </p:cNvPr>
          <p:cNvSpPr>
            <a:spLocks noGrp="1"/>
          </p:cNvSpPr>
          <p:nvPr>
            <p:ph type="pic" sz="quarter" idx="10"/>
          </p:nvPr>
        </p:nvSpPr>
        <p:spPr>
          <a:xfrm>
            <a:off x="915809" y="1600200"/>
            <a:ext cx="5789792" cy="5257800"/>
          </a:xfrm>
          <a:custGeom>
            <a:avLst/>
            <a:gdLst>
              <a:gd name="connsiteX0" fmla="*/ 168810 w 5789792"/>
              <a:gd name="connsiteY0" fmla="*/ 0 h 5257800"/>
              <a:gd name="connsiteX1" fmla="*/ 5620981 w 5789792"/>
              <a:gd name="connsiteY1" fmla="*/ 0 h 5257800"/>
              <a:gd name="connsiteX2" fmla="*/ 5789792 w 5789792"/>
              <a:gd name="connsiteY2" fmla="*/ 168811 h 5257800"/>
              <a:gd name="connsiteX3" fmla="*/ 5789792 w 5789792"/>
              <a:gd name="connsiteY3" fmla="*/ 5257800 h 5257800"/>
              <a:gd name="connsiteX4" fmla="*/ 0 w 5789792"/>
              <a:gd name="connsiteY4" fmla="*/ 5257800 h 5257800"/>
              <a:gd name="connsiteX5" fmla="*/ 0 w 5789792"/>
              <a:gd name="connsiteY5" fmla="*/ 168811 h 5257800"/>
              <a:gd name="connsiteX6" fmla="*/ 168810 w 5789792"/>
              <a:gd name="connsiteY6" fmla="*/ 0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89792" h="5257800">
                <a:moveTo>
                  <a:pt x="168810" y="0"/>
                </a:moveTo>
                <a:lnTo>
                  <a:pt x="5620981" y="0"/>
                </a:lnTo>
                <a:cubicBezTo>
                  <a:pt x="5714213" y="0"/>
                  <a:pt x="5789792" y="75579"/>
                  <a:pt x="5789792" y="168811"/>
                </a:cubicBezTo>
                <a:lnTo>
                  <a:pt x="5789792" y="5257800"/>
                </a:lnTo>
                <a:lnTo>
                  <a:pt x="0" y="5257800"/>
                </a:lnTo>
                <a:lnTo>
                  <a:pt x="0" y="168811"/>
                </a:lnTo>
                <a:cubicBezTo>
                  <a:pt x="0" y="75579"/>
                  <a:pt x="75579" y="0"/>
                  <a:pt x="16881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AF1262B-625C-4EE5-AC61-A8BA939732C4}"/>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A1CC8A7-9E58-44DC-93CB-63EDC4F402BA}"/>
              </a:ext>
            </a:extLst>
          </p:cNvPr>
          <p:cNvSpPr>
            <a:spLocks noGrp="1"/>
          </p:cNvSpPr>
          <p:nvPr>
            <p:ph type="pic" sz="quarter" idx="10"/>
          </p:nvPr>
        </p:nvSpPr>
        <p:spPr>
          <a:xfrm>
            <a:off x="7324078" y="0"/>
            <a:ext cx="4867922" cy="6858000"/>
          </a:xfrm>
          <a:custGeom>
            <a:avLst/>
            <a:gdLst>
              <a:gd name="connsiteX0" fmla="*/ 192985 w 4867922"/>
              <a:gd name="connsiteY0" fmla="*/ 0 h 6858000"/>
              <a:gd name="connsiteX1" fmla="*/ 4867922 w 4867922"/>
              <a:gd name="connsiteY1" fmla="*/ 0 h 6858000"/>
              <a:gd name="connsiteX2" fmla="*/ 4867922 w 4867922"/>
              <a:gd name="connsiteY2" fmla="*/ 6858000 h 6858000"/>
              <a:gd name="connsiteX3" fmla="*/ 192985 w 4867922"/>
              <a:gd name="connsiteY3" fmla="*/ 6858000 h 6858000"/>
              <a:gd name="connsiteX4" fmla="*/ 0 w 4867922"/>
              <a:gd name="connsiteY4" fmla="*/ 6665015 h 6858000"/>
              <a:gd name="connsiteX5" fmla="*/ 0 w 4867922"/>
              <a:gd name="connsiteY5" fmla="*/ 192985 h 6858000"/>
              <a:gd name="connsiteX6" fmla="*/ 192985 w 486792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8000">
                <a:moveTo>
                  <a:pt x="192985" y="0"/>
                </a:moveTo>
                <a:lnTo>
                  <a:pt x="4867922" y="0"/>
                </a:lnTo>
                <a:lnTo>
                  <a:pt x="4867922" y="6858000"/>
                </a:lnTo>
                <a:lnTo>
                  <a:pt x="192985" y="6858000"/>
                </a:lnTo>
                <a:cubicBezTo>
                  <a:pt x="86402" y="6858000"/>
                  <a:pt x="0" y="6771598"/>
                  <a:pt x="0" y="6665015"/>
                </a:cubicBezTo>
                <a:lnTo>
                  <a:pt x="0" y="192985"/>
                </a:lnTo>
                <a:cubicBezTo>
                  <a:pt x="0" y="86402"/>
                  <a:pt x="86402" y="0"/>
                  <a:pt x="19298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1111201"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9">
            <a:extLst>
              <a:ext uri="{FF2B5EF4-FFF2-40B4-BE49-F238E27FC236}">
                <a16:creationId xmlns:a16="http://schemas.microsoft.com/office/drawing/2014/main" id="{2B49D612-3081-4F32-AC43-BE9B673DD95B}"/>
              </a:ext>
            </a:extLst>
          </p:cNvPr>
          <p:cNvSpPr>
            <a:spLocks noGrp="1"/>
          </p:cNvSpPr>
          <p:nvPr>
            <p:ph type="pic" sz="quarter" idx="10"/>
          </p:nvPr>
        </p:nvSpPr>
        <p:spPr>
          <a:xfrm>
            <a:off x="0" y="685800"/>
            <a:ext cx="3352800" cy="5486400"/>
          </a:xfrm>
          <a:custGeom>
            <a:avLst/>
            <a:gdLst>
              <a:gd name="connsiteX0" fmla="*/ 609602 w 3352800"/>
              <a:gd name="connsiteY0" fmla="*/ 0 h 5486400"/>
              <a:gd name="connsiteX1" fmla="*/ 3352800 w 3352800"/>
              <a:gd name="connsiteY1" fmla="*/ 2743200 h 5486400"/>
              <a:gd name="connsiteX2" fmla="*/ 609602 w 3352800"/>
              <a:gd name="connsiteY2" fmla="*/ 5486400 h 5486400"/>
              <a:gd name="connsiteX3" fmla="*/ 191840 w 3352800"/>
              <a:gd name="connsiteY3" fmla="*/ 5454793 h 5486400"/>
              <a:gd name="connsiteX4" fmla="*/ 0 w 3352800"/>
              <a:gd name="connsiteY4" fmla="*/ 5418054 h 5486400"/>
              <a:gd name="connsiteX5" fmla="*/ 0 w 3352800"/>
              <a:gd name="connsiteY5" fmla="*/ 68347 h 5486400"/>
              <a:gd name="connsiteX6" fmla="*/ 191840 w 3352800"/>
              <a:gd name="connsiteY6" fmla="*/ 31608 h 5486400"/>
              <a:gd name="connsiteX7" fmla="*/ 609602 w 33528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5486400">
                <a:moveTo>
                  <a:pt x="609602" y="0"/>
                </a:moveTo>
                <a:cubicBezTo>
                  <a:pt x="2124629" y="0"/>
                  <a:pt x="3352800" y="1228173"/>
                  <a:pt x="3352800" y="2743200"/>
                </a:cubicBezTo>
                <a:cubicBezTo>
                  <a:pt x="3352800" y="4258228"/>
                  <a:pt x="2124629" y="5486400"/>
                  <a:pt x="609602" y="5486400"/>
                </a:cubicBezTo>
                <a:cubicBezTo>
                  <a:pt x="467568" y="5486400"/>
                  <a:pt x="328056" y="5475606"/>
                  <a:pt x="191840" y="5454793"/>
                </a:cubicBezTo>
                <a:lnTo>
                  <a:pt x="0" y="5418054"/>
                </a:lnTo>
                <a:lnTo>
                  <a:pt x="0" y="68347"/>
                </a:lnTo>
                <a:lnTo>
                  <a:pt x="191840" y="31608"/>
                </a:lnTo>
                <a:cubicBezTo>
                  <a:pt x="328056" y="10795"/>
                  <a:pt x="467568" y="0"/>
                  <a:pt x="60960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7515410" y="1063733"/>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72870F-D568-4655-9527-02544D094AAE}"/>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1295757" y="3963458"/>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7" name="PpHolder21">
            <a:extLst>
              <a:ext uri="{FF2B5EF4-FFF2-40B4-BE49-F238E27FC236}">
                <a16:creationId xmlns:a16="http://schemas.microsoft.com/office/drawing/2014/main" id="{E4368179-0CC1-43FF-B74F-403DD783C3F2}"/>
              </a:ext>
            </a:extLst>
          </p:cNvPr>
          <p:cNvSpPr>
            <a:spLocks noGrp="1"/>
          </p:cNvSpPr>
          <p:nvPr>
            <p:ph type="pic" sz="quarter" idx="17"/>
          </p:nvPr>
        </p:nvSpPr>
        <p:spPr>
          <a:xfrm>
            <a:off x="1257304" y="4058131"/>
            <a:ext cx="1810511" cy="1810512"/>
          </a:xfrm>
          <a:custGeom>
            <a:avLst/>
            <a:gdLst>
              <a:gd name="connsiteX0" fmla="*/ 905255 w 1810511"/>
              <a:gd name="connsiteY0" fmla="*/ 0 h 1810512"/>
              <a:gd name="connsiteX1" fmla="*/ 1810511 w 1810511"/>
              <a:gd name="connsiteY1" fmla="*/ 905256 h 1810512"/>
              <a:gd name="connsiteX2" fmla="*/ 905255 w 1810511"/>
              <a:gd name="connsiteY2" fmla="*/ 1810512 h 1810512"/>
              <a:gd name="connsiteX3" fmla="*/ 0 w 1810511"/>
              <a:gd name="connsiteY3" fmla="*/ 905256 h 1810512"/>
              <a:gd name="connsiteX4" fmla="*/ 905255 w 1810511"/>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1" h="1810512">
                <a:moveTo>
                  <a:pt x="905255" y="0"/>
                </a:moveTo>
                <a:cubicBezTo>
                  <a:pt x="1405214" y="0"/>
                  <a:pt x="1810511" y="405297"/>
                  <a:pt x="1810511" y="905256"/>
                </a:cubicBezTo>
                <a:cubicBezTo>
                  <a:pt x="1810511" y="1405215"/>
                  <a:pt x="1405214" y="1810512"/>
                  <a:pt x="905255" y="1810512"/>
                </a:cubicBezTo>
                <a:cubicBezTo>
                  <a:pt x="405296" y="1810512"/>
                  <a:pt x="0" y="1405215"/>
                  <a:pt x="0" y="905256"/>
                </a:cubicBezTo>
                <a:cubicBezTo>
                  <a:pt x="0" y="405297"/>
                  <a:pt x="405296" y="0"/>
                  <a:pt x="90525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5" name="PpHolder22">
            <a:extLst>
              <a:ext uri="{FF2B5EF4-FFF2-40B4-BE49-F238E27FC236}">
                <a16:creationId xmlns:a16="http://schemas.microsoft.com/office/drawing/2014/main" id="{9F24822A-C782-4179-BED8-A09E0121AB29}"/>
              </a:ext>
            </a:extLst>
          </p:cNvPr>
          <p:cNvSpPr>
            <a:spLocks noGrp="1"/>
          </p:cNvSpPr>
          <p:nvPr>
            <p:ph type="pic" sz="quarter" idx="16"/>
          </p:nvPr>
        </p:nvSpPr>
        <p:spPr>
          <a:xfrm>
            <a:off x="6491077" y="1607985"/>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7"/>
                  <a:pt x="1810512" y="905256"/>
                </a:cubicBezTo>
                <a:cubicBezTo>
                  <a:pt x="1810512" y="1405215"/>
                  <a:pt x="1405215" y="1810512"/>
                  <a:pt x="905256" y="1810512"/>
                </a:cubicBezTo>
                <a:cubicBezTo>
                  <a:pt x="405297" y="1810512"/>
                  <a:pt x="0" y="1405215"/>
                  <a:pt x="0" y="905256"/>
                </a:cubicBezTo>
                <a:cubicBezTo>
                  <a:pt x="0" y="405297"/>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3" name="PpHolder23">
            <a:extLst>
              <a:ext uri="{FF2B5EF4-FFF2-40B4-BE49-F238E27FC236}">
                <a16:creationId xmlns:a16="http://schemas.microsoft.com/office/drawing/2014/main" id="{D8891AA2-DD2F-4CAA-87A5-12EFC9E11B4F}"/>
              </a:ext>
            </a:extLst>
          </p:cNvPr>
          <p:cNvSpPr>
            <a:spLocks noGrp="1"/>
          </p:cNvSpPr>
          <p:nvPr>
            <p:ph type="pic" sz="quarter" idx="15"/>
          </p:nvPr>
        </p:nvSpPr>
        <p:spPr>
          <a:xfrm>
            <a:off x="4183742" y="1923495"/>
            <a:ext cx="1197865" cy="1197865"/>
          </a:xfrm>
          <a:custGeom>
            <a:avLst/>
            <a:gdLst>
              <a:gd name="connsiteX0" fmla="*/ 598933 w 1197865"/>
              <a:gd name="connsiteY0" fmla="*/ 0 h 1197865"/>
              <a:gd name="connsiteX1" fmla="*/ 1197865 w 1197865"/>
              <a:gd name="connsiteY1" fmla="*/ 598933 h 1197865"/>
              <a:gd name="connsiteX2" fmla="*/ 598933 w 1197865"/>
              <a:gd name="connsiteY2" fmla="*/ 1197865 h 1197865"/>
              <a:gd name="connsiteX3" fmla="*/ 0 w 1197865"/>
              <a:gd name="connsiteY3" fmla="*/ 598933 h 1197865"/>
              <a:gd name="connsiteX4" fmla="*/ 598933 w 1197865"/>
              <a:gd name="connsiteY4" fmla="*/ 0 h 1197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5">
                <a:moveTo>
                  <a:pt x="598933" y="0"/>
                </a:moveTo>
                <a:cubicBezTo>
                  <a:pt x="929714" y="0"/>
                  <a:pt x="1197865" y="268151"/>
                  <a:pt x="1197865" y="598933"/>
                </a:cubicBezTo>
                <a:cubicBezTo>
                  <a:pt x="1197865" y="929713"/>
                  <a:pt x="929714" y="1197865"/>
                  <a:pt x="598933" y="1197865"/>
                </a:cubicBezTo>
                <a:cubicBezTo>
                  <a:pt x="268152" y="1197865"/>
                  <a:pt x="0" y="929713"/>
                  <a:pt x="0" y="598933"/>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1" name="PpHolder24">
            <a:extLst>
              <a:ext uri="{FF2B5EF4-FFF2-40B4-BE49-F238E27FC236}">
                <a16:creationId xmlns:a16="http://schemas.microsoft.com/office/drawing/2014/main" id="{536C188C-7FC9-47A7-B52C-75C07C6C416E}"/>
              </a:ext>
            </a:extLst>
          </p:cNvPr>
          <p:cNvSpPr>
            <a:spLocks noGrp="1"/>
          </p:cNvSpPr>
          <p:nvPr>
            <p:ph type="pic" sz="quarter" idx="14"/>
          </p:nvPr>
        </p:nvSpPr>
        <p:spPr>
          <a:xfrm>
            <a:off x="1570568" y="1928888"/>
            <a:ext cx="1197864" cy="1197864"/>
          </a:xfrm>
          <a:custGeom>
            <a:avLst/>
            <a:gdLst>
              <a:gd name="connsiteX0" fmla="*/ 598931 w 1197864"/>
              <a:gd name="connsiteY0" fmla="*/ 0 h 1197864"/>
              <a:gd name="connsiteX1" fmla="*/ 1197864 w 1197864"/>
              <a:gd name="connsiteY1" fmla="*/ 598932 h 1197864"/>
              <a:gd name="connsiteX2" fmla="*/ 598931 w 1197864"/>
              <a:gd name="connsiteY2" fmla="*/ 1197864 h 1197864"/>
              <a:gd name="connsiteX3" fmla="*/ 0 w 1197864"/>
              <a:gd name="connsiteY3" fmla="*/ 598932 h 1197864"/>
              <a:gd name="connsiteX4" fmla="*/ 598931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1" y="0"/>
                </a:moveTo>
                <a:cubicBezTo>
                  <a:pt x="929712" y="0"/>
                  <a:pt x="1197864" y="268152"/>
                  <a:pt x="1197864" y="598932"/>
                </a:cubicBezTo>
                <a:cubicBezTo>
                  <a:pt x="1197864" y="929713"/>
                  <a:pt x="929712" y="1197864"/>
                  <a:pt x="598931" y="1197864"/>
                </a:cubicBezTo>
                <a:cubicBezTo>
                  <a:pt x="268150" y="1197864"/>
                  <a:pt x="0" y="929713"/>
                  <a:pt x="0" y="598932"/>
                </a:cubicBezTo>
                <a:cubicBezTo>
                  <a:pt x="0" y="268152"/>
                  <a:pt x="268150" y="0"/>
                  <a:pt x="59893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9" name="PpHolder25">
            <a:extLst>
              <a:ext uri="{FF2B5EF4-FFF2-40B4-BE49-F238E27FC236}">
                <a16:creationId xmlns:a16="http://schemas.microsoft.com/office/drawing/2014/main" id="{CD7C8225-468E-4FC5-97B0-87377311BC3B}"/>
              </a:ext>
            </a:extLst>
          </p:cNvPr>
          <p:cNvSpPr>
            <a:spLocks noGrp="1"/>
          </p:cNvSpPr>
          <p:nvPr>
            <p:ph type="pic" sz="quarter" idx="13"/>
          </p:nvPr>
        </p:nvSpPr>
        <p:spPr>
          <a:xfrm>
            <a:off x="9429721" y="191979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PpHolder26">
            <a:extLst>
              <a:ext uri="{FF2B5EF4-FFF2-40B4-BE49-F238E27FC236}">
                <a16:creationId xmlns:a16="http://schemas.microsoft.com/office/drawing/2014/main" id="{AA006A4C-39E3-4628-9B15-1C0655033E85}"/>
              </a:ext>
            </a:extLst>
          </p:cNvPr>
          <p:cNvSpPr>
            <a:spLocks noGrp="1"/>
          </p:cNvSpPr>
          <p:nvPr>
            <p:ph type="pic" sz="quarter" idx="12"/>
          </p:nvPr>
        </p:nvSpPr>
        <p:spPr>
          <a:xfrm>
            <a:off x="4188650" y="4367309"/>
            <a:ext cx="1197865" cy="1197864"/>
          </a:xfrm>
          <a:custGeom>
            <a:avLst/>
            <a:gdLst>
              <a:gd name="connsiteX0" fmla="*/ 598933 w 1197865"/>
              <a:gd name="connsiteY0" fmla="*/ 0 h 1197864"/>
              <a:gd name="connsiteX1" fmla="*/ 1197865 w 1197865"/>
              <a:gd name="connsiteY1" fmla="*/ 598932 h 1197864"/>
              <a:gd name="connsiteX2" fmla="*/ 598933 w 1197865"/>
              <a:gd name="connsiteY2" fmla="*/ 1197864 h 1197864"/>
              <a:gd name="connsiteX3" fmla="*/ 0 w 1197865"/>
              <a:gd name="connsiteY3" fmla="*/ 598932 h 1197864"/>
              <a:gd name="connsiteX4" fmla="*/ 598933 w 1197865"/>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5" h="1197864">
                <a:moveTo>
                  <a:pt x="598933" y="0"/>
                </a:moveTo>
                <a:cubicBezTo>
                  <a:pt x="929714" y="0"/>
                  <a:pt x="1197865" y="268151"/>
                  <a:pt x="1197865" y="598932"/>
                </a:cubicBezTo>
                <a:cubicBezTo>
                  <a:pt x="1197865" y="929713"/>
                  <a:pt x="929714" y="1197864"/>
                  <a:pt x="598933" y="1197864"/>
                </a:cubicBezTo>
                <a:cubicBezTo>
                  <a:pt x="268152" y="1197864"/>
                  <a:pt x="0" y="929713"/>
                  <a:pt x="0" y="598932"/>
                </a:cubicBezTo>
                <a:cubicBezTo>
                  <a:pt x="0" y="268151"/>
                  <a:pt x="268152" y="0"/>
                  <a:pt x="59893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5" name="PpHolder27">
            <a:extLst>
              <a:ext uri="{FF2B5EF4-FFF2-40B4-BE49-F238E27FC236}">
                <a16:creationId xmlns:a16="http://schemas.microsoft.com/office/drawing/2014/main" id="{92540C7C-B4EA-4343-A7F8-46B1A0325962}"/>
              </a:ext>
            </a:extLst>
          </p:cNvPr>
          <p:cNvSpPr>
            <a:spLocks noGrp="1"/>
          </p:cNvSpPr>
          <p:nvPr>
            <p:ph type="pic" sz="quarter" idx="11"/>
          </p:nvPr>
        </p:nvSpPr>
        <p:spPr>
          <a:xfrm>
            <a:off x="6807336" y="4367309"/>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8">
            <a:extLst>
              <a:ext uri="{FF2B5EF4-FFF2-40B4-BE49-F238E27FC236}">
                <a16:creationId xmlns:a16="http://schemas.microsoft.com/office/drawing/2014/main" id="{6E9DE07F-4855-4F6D-9FFC-CE260B910530}"/>
              </a:ext>
            </a:extLst>
          </p:cNvPr>
          <p:cNvSpPr>
            <a:spLocks noGrp="1"/>
          </p:cNvSpPr>
          <p:nvPr userDrawn="1">
            <p:ph type="pic" sz="quarter" idx="10"/>
          </p:nvPr>
        </p:nvSpPr>
        <p:spPr>
          <a:xfrm>
            <a:off x="9424174" y="4362606"/>
            <a:ext cx="1197864" cy="1197864"/>
          </a:xfrm>
          <a:custGeom>
            <a:avLst/>
            <a:gdLst>
              <a:gd name="connsiteX0" fmla="*/ 598932 w 1197864"/>
              <a:gd name="connsiteY0" fmla="*/ 0 h 1197864"/>
              <a:gd name="connsiteX1" fmla="*/ 1197864 w 1197864"/>
              <a:gd name="connsiteY1" fmla="*/ 598932 h 1197864"/>
              <a:gd name="connsiteX2" fmla="*/ 598932 w 1197864"/>
              <a:gd name="connsiteY2" fmla="*/ 1197864 h 1197864"/>
              <a:gd name="connsiteX3" fmla="*/ 0 w 1197864"/>
              <a:gd name="connsiteY3" fmla="*/ 598932 h 1197864"/>
              <a:gd name="connsiteX4" fmla="*/ 598932 w 1197864"/>
              <a:gd name="connsiteY4" fmla="*/ 0 h 1197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864" h="1197864">
                <a:moveTo>
                  <a:pt x="598932" y="0"/>
                </a:moveTo>
                <a:cubicBezTo>
                  <a:pt x="929713" y="0"/>
                  <a:pt x="1197864" y="268151"/>
                  <a:pt x="1197864" y="598932"/>
                </a:cubicBezTo>
                <a:cubicBezTo>
                  <a:pt x="1197864" y="929713"/>
                  <a:pt x="929713" y="1197864"/>
                  <a:pt x="598932" y="1197864"/>
                </a:cubicBezTo>
                <a:cubicBezTo>
                  <a:pt x="268151" y="1197864"/>
                  <a:pt x="0" y="929713"/>
                  <a:pt x="0" y="598932"/>
                </a:cubicBezTo>
                <a:cubicBezTo>
                  <a:pt x="0" y="268151"/>
                  <a:pt x="268151" y="0"/>
                  <a:pt x="59893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29" name="Title 1">
            <a:extLst>
              <a:ext uri="{FF2B5EF4-FFF2-40B4-BE49-F238E27FC236}">
                <a16:creationId xmlns:a16="http://schemas.microsoft.com/office/drawing/2014/main" id="{7A6694DA-85AC-4121-B52C-1F91A64798D8}"/>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58161BF3-13BD-4C60-8172-3345D0AD72A8}"/>
              </a:ext>
            </a:extLst>
          </p:cNvPr>
          <p:cNvSpPr>
            <a:spLocks noGrp="1"/>
          </p:cNvSpPr>
          <p:nvPr>
            <p:ph type="pic" sz="quarter" idx="13"/>
          </p:nvPr>
        </p:nvSpPr>
        <p:spPr>
          <a:xfrm>
            <a:off x="609478" y="1915348"/>
            <a:ext cx="1810512" cy="1810512"/>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3">
            <a:extLst>
              <a:ext uri="{FF2B5EF4-FFF2-40B4-BE49-F238E27FC236}">
                <a16:creationId xmlns:a16="http://schemas.microsoft.com/office/drawing/2014/main" id="{AD9A132A-962F-49A8-84F6-635CBC2480B7}"/>
              </a:ext>
            </a:extLst>
          </p:cNvPr>
          <p:cNvSpPr>
            <a:spLocks noGrp="1"/>
          </p:cNvSpPr>
          <p:nvPr>
            <p:ph type="pic" sz="quarter" idx="12"/>
          </p:nvPr>
        </p:nvSpPr>
        <p:spPr>
          <a:xfrm>
            <a:off x="3671920" y="1915348"/>
            <a:ext cx="1810513" cy="1810512"/>
          </a:xfrm>
          <a:custGeom>
            <a:avLst/>
            <a:gdLst>
              <a:gd name="connsiteX0" fmla="*/ 905257 w 1810513"/>
              <a:gd name="connsiteY0" fmla="*/ 0 h 1810512"/>
              <a:gd name="connsiteX1" fmla="*/ 1810513 w 1810513"/>
              <a:gd name="connsiteY1" fmla="*/ 905256 h 1810512"/>
              <a:gd name="connsiteX2" fmla="*/ 905257 w 1810513"/>
              <a:gd name="connsiteY2" fmla="*/ 1810512 h 1810512"/>
              <a:gd name="connsiteX3" fmla="*/ 0 w 1810513"/>
              <a:gd name="connsiteY3" fmla="*/ 905256 h 1810512"/>
              <a:gd name="connsiteX4" fmla="*/ 905257 w 1810513"/>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3" h="1810512">
                <a:moveTo>
                  <a:pt x="905257" y="0"/>
                </a:moveTo>
                <a:cubicBezTo>
                  <a:pt x="1405216" y="0"/>
                  <a:pt x="1810513" y="405298"/>
                  <a:pt x="1810513" y="905256"/>
                </a:cubicBezTo>
                <a:cubicBezTo>
                  <a:pt x="1810513" y="1405216"/>
                  <a:pt x="1405216"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24">
            <a:extLst>
              <a:ext uri="{FF2B5EF4-FFF2-40B4-BE49-F238E27FC236}">
                <a16:creationId xmlns:a16="http://schemas.microsoft.com/office/drawing/2014/main" id="{4A8DAC10-E7A6-4BE7-B9DD-9A19E4488C58}"/>
              </a:ext>
            </a:extLst>
          </p:cNvPr>
          <p:cNvSpPr>
            <a:spLocks noGrp="1"/>
          </p:cNvSpPr>
          <p:nvPr>
            <p:ph type="pic" sz="quarter" idx="11"/>
          </p:nvPr>
        </p:nvSpPr>
        <p:spPr>
          <a:xfrm>
            <a:off x="6717514"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5">
            <a:extLst>
              <a:ext uri="{FF2B5EF4-FFF2-40B4-BE49-F238E27FC236}">
                <a16:creationId xmlns:a16="http://schemas.microsoft.com/office/drawing/2014/main" id="{69340D8E-7517-4A27-B31D-4E8CDC78B481}"/>
              </a:ext>
            </a:extLst>
          </p:cNvPr>
          <p:cNvSpPr>
            <a:spLocks noGrp="1"/>
          </p:cNvSpPr>
          <p:nvPr userDrawn="1">
            <p:ph type="pic" sz="quarter" idx="10"/>
          </p:nvPr>
        </p:nvSpPr>
        <p:spPr>
          <a:xfrm>
            <a:off x="9759973" y="1915348"/>
            <a:ext cx="1810512" cy="1810512"/>
          </a:xfrm>
          <a:custGeom>
            <a:avLst/>
            <a:gdLst>
              <a:gd name="connsiteX0" fmla="*/ 905256 w 1810512"/>
              <a:gd name="connsiteY0" fmla="*/ 0 h 1810512"/>
              <a:gd name="connsiteX1" fmla="*/ 1810512 w 1810512"/>
              <a:gd name="connsiteY1" fmla="*/ 905256 h 1810512"/>
              <a:gd name="connsiteX2" fmla="*/ 905256 w 1810512"/>
              <a:gd name="connsiteY2" fmla="*/ 1810512 h 1810512"/>
              <a:gd name="connsiteX3" fmla="*/ 0 w 1810512"/>
              <a:gd name="connsiteY3" fmla="*/ 905256 h 1810512"/>
              <a:gd name="connsiteX4" fmla="*/ 905256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6" y="0"/>
                </a:moveTo>
                <a:cubicBezTo>
                  <a:pt x="1405215" y="0"/>
                  <a:pt x="1810512" y="405298"/>
                  <a:pt x="1810512" y="905256"/>
                </a:cubicBezTo>
                <a:cubicBezTo>
                  <a:pt x="1810512" y="1405216"/>
                  <a:pt x="1405215" y="1810512"/>
                  <a:pt x="905256" y="1810512"/>
                </a:cubicBezTo>
                <a:cubicBezTo>
                  <a:pt x="405297" y="1810512"/>
                  <a:pt x="0" y="1405216"/>
                  <a:pt x="0" y="905256"/>
                </a:cubicBezTo>
                <a:cubicBezTo>
                  <a:pt x="0" y="405298"/>
                  <a:pt x="405297" y="0"/>
                  <a:pt x="90525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5" name="PpHolder13">
            <a:extLst>
              <a:ext uri="{FF2B5EF4-FFF2-40B4-BE49-F238E27FC236}">
                <a16:creationId xmlns:a16="http://schemas.microsoft.com/office/drawing/2014/main" id="{15B66253-4EB0-4244-A04D-83748A3829E5}"/>
              </a:ext>
            </a:extLst>
          </p:cNvPr>
          <p:cNvSpPr>
            <a:spLocks noGrp="1"/>
          </p:cNvSpPr>
          <p:nvPr>
            <p:ph type="pic" sz="quarter" idx="13"/>
          </p:nvPr>
        </p:nvSpPr>
        <p:spPr>
          <a:xfrm>
            <a:off x="8839200" y="1905000"/>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18">
            <a:extLst>
              <a:ext uri="{FF2B5EF4-FFF2-40B4-BE49-F238E27FC236}">
                <a16:creationId xmlns:a16="http://schemas.microsoft.com/office/drawing/2014/main" id="{20728B94-58C2-4F26-9E8F-0CC1DD1D269B}"/>
              </a:ext>
            </a:extLst>
          </p:cNvPr>
          <p:cNvSpPr>
            <a:spLocks noGrp="1"/>
          </p:cNvSpPr>
          <p:nvPr>
            <p:ph type="pic" sz="quarter" idx="12"/>
          </p:nvPr>
        </p:nvSpPr>
        <p:spPr>
          <a:xfrm>
            <a:off x="0" y="1905000"/>
            <a:ext cx="3352800" cy="1828800"/>
          </a:xfrm>
          <a:custGeom>
            <a:avLst/>
            <a:gdLst>
              <a:gd name="connsiteX0" fmla="*/ 0 w 3352800"/>
              <a:gd name="connsiteY0" fmla="*/ 0 h 1828800"/>
              <a:gd name="connsiteX1" fmla="*/ 3186088 w 3352800"/>
              <a:gd name="connsiteY1" fmla="*/ 0 h 1828800"/>
              <a:gd name="connsiteX2" fmla="*/ 3352800 w 3352800"/>
              <a:gd name="connsiteY2" fmla="*/ 125035 h 1828800"/>
              <a:gd name="connsiteX3" fmla="*/ 3352800 w 3352800"/>
              <a:gd name="connsiteY3" fmla="*/ 1703765 h 1828800"/>
              <a:gd name="connsiteX4" fmla="*/ 3186088 w 3352800"/>
              <a:gd name="connsiteY4" fmla="*/ 1828800 h 1828800"/>
              <a:gd name="connsiteX5" fmla="*/ 0 w 3352800"/>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0" h="1828800">
                <a:moveTo>
                  <a:pt x="0" y="0"/>
                </a:moveTo>
                <a:lnTo>
                  <a:pt x="3186088" y="0"/>
                </a:lnTo>
                <a:cubicBezTo>
                  <a:pt x="3278161" y="0"/>
                  <a:pt x="3352800" y="55980"/>
                  <a:pt x="3352800" y="125035"/>
                </a:cubicBezTo>
                <a:lnTo>
                  <a:pt x="3352800" y="1703765"/>
                </a:lnTo>
                <a:cubicBezTo>
                  <a:pt x="3352800" y="1772820"/>
                  <a:pt x="3278161" y="1828800"/>
                  <a:pt x="3186088"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1" name="PpHolder19">
            <a:extLst>
              <a:ext uri="{FF2B5EF4-FFF2-40B4-BE49-F238E27FC236}">
                <a16:creationId xmlns:a16="http://schemas.microsoft.com/office/drawing/2014/main" id="{69012389-2211-4958-8586-857116ADAB9A}"/>
              </a:ext>
            </a:extLst>
          </p:cNvPr>
          <p:cNvSpPr>
            <a:spLocks noGrp="1"/>
          </p:cNvSpPr>
          <p:nvPr>
            <p:ph type="pic" sz="quarter" idx="11"/>
          </p:nvPr>
        </p:nvSpPr>
        <p:spPr>
          <a:xfrm>
            <a:off x="2" y="4047478"/>
            <a:ext cx="3352801" cy="1828800"/>
          </a:xfrm>
          <a:custGeom>
            <a:avLst/>
            <a:gdLst>
              <a:gd name="connsiteX0" fmla="*/ 0 w 3352801"/>
              <a:gd name="connsiteY0" fmla="*/ 0 h 1828800"/>
              <a:gd name="connsiteX1" fmla="*/ 3186087 w 3352801"/>
              <a:gd name="connsiteY1" fmla="*/ 0 h 1828800"/>
              <a:gd name="connsiteX2" fmla="*/ 3352801 w 3352801"/>
              <a:gd name="connsiteY2" fmla="*/ 125035 h 1828800"/>
              <a:gd name="connsiteX3" fmla="*/ 3352801 w 3352801"/>
              <a:gd name="connsiteY3" fmla="*/ 1703765 h 1828800"/>
              <a:gd name="connsiteX4" fmla="*/ 3186087 w 3352801"/>
              <a:gd name="connsiteY4" fmla="*/ 1828800 h 1828800"/>
              <a:gd name="connsiteX5" fmla="*/ 0 w 33528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2801" h="1828800">
                <a:moveTo>
                  <a:pt x="0" y="0"/>
                </a:moveTo>
                <a:lnTo>
                  <a:pt x="3186087" y="0"/>
                </a:lnTo>
                <a:cubicBezTo>
                  <a:pt x="3278160" y="0"/>
                  <a:pt x="3352801" y="55980"/>
                  <a:pt x="3352801" y="125035"/>
                </a:cubicBezTo>
                <a:lnTo>
                  <a:pt x="3352801" y="1703765"/>
                </a:lnTo>
                <a:cubicBezTo>
                  <a:pt x="3352801" y="1772820"/>
                  <a:pt x="3278160" y="1828800"/>
                  <a:pt x="3186087"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2C2E1019-344A-4535-85B7-4874328F58B5}"/>
              </a:ext>
            </a:extLst>
          </p:cNvPr>
          <p:cNvSpPr>
            <a:spLocks noGrp="1"/>
          </p:cNvSpPr>
          <p:nvPr userDrawn="1">
            <p:ph type="pic" sz="quarter" idx="10"/>
          </p:nvPr>
        </p:nvSpPr>
        <p:spPr>
          <a:xfrm>
            <a:off x="8839201" y="4047478"/>
            <a:ext cx="3352800" cy="1828800"/>
          </a:xfrm>
          <a:custGeom>
            <a:avLst/>
            <a:gdLst>
              <a:gd name="connsiteX0" fmla="*/ 166713 w 3352800"/>
              <a:gd name="connsiteY0" fmla="*/ 0 h 1828800"/>
              <a:gd name="connsiteX1" fmla="*/ 3352800 w 3352800"/>
              <a:gd name="connsiteY1" fmla="*/ 0 h 1828800"/>
              <a:gd name="connsiteX2" fmla="*/ 3352800 w 3352800"/>
              <a:gd name="connsiteY2" fmla="*/ 1828800 h 1828800"/>
              <a:gd name="connsiteX3" fmla="*/ 166713 w 3352800"/>
              <a:gd name="connsiteY3" fmla="*/ 1828800 h 1828800"/>
              <a:gd name="connsiteX4" fmla="*/ 0 w 3352800"/>
              <a:gd name="connsiteY4" fmla="*/ 1703765 h 1828800"/>
              <a:gd name="connsiteX5" fmla="*/ 0 w 3352800"/>
              <a:gd name="connsiteY5" fmla="*/ 125035 h 1828800"/>
              <a:gd name="connsiteX6" fmla="*/ 166713 w 33528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800" h="1828800">
                <a:moveTo>
                  <a:pt x="166713" y="0"/>
                </a:moveTo>
                <a:lnTo>
                  <a:pt x="3352800" y="0"/>
                </a:lnTo>
                <a:lnTo>
                  <a:pt x="3352800" y="1828800"/>
                </a:lnTo>
                <a:lnTo>
                  <a:pt x="166713" y="1828800"/>
                </a:lnTo>
                <a:cubicBezTo>
                  <a:pt x="74640" y="1828800"/>
                  <a:pt x="0" y="1772820"/>
                  <a:pt x="0" y="1703765"/>
                </a:cubicBezTo>
                <a:lnTo>
                  <a:pt x="0" y="125035"/>
                </a:lnTo>
                <a:cubicBezTo>
                  <a:pt x="0" y="55980"/>
                  <a:pt x="74640" y="0"/>
                  <a:pt x="16671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7" name="Title 1">
            <a:extLst>
              <a:ext uri="{FF2B5EF4-FFF2-40B4-BE49-F238E27FC236}">
                <a16:creationId xmlns:a16="http://schemas.microsoft.com/office/drawing/2014/main" id="{A661EDFD-0777-4046-A044-8338442AC03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9A12C3E-98D7-4C2A-B784-276922FDF343}"/>
              </a:ext>
            </a:extLst>
          </p:cNvPr>
          <p:cNvSpPr>
            <a:spLocks noGrp="1"/>
          </p:cNvSpPr>
          <p:nvPr>
            <p:ph type="pic" sz="quarter" idx="10"/>
          </p:nvPr>
        </p:nvSpPr>
        <p:spPr>
          <a:xfrm>
            <a:off x="2" y="0"/>
            <a:ext cx="12191999" cy="4953736"/>
          </a:xfrm>
          <a:custGeom>
            <a:avLst/>
            <a:gdLst>
              <a:gd name="connsiteX0" fmla="*/ 0 w 12191999"/>
              <a:gd name="connsiteY0" fmla="*/ 0 h 4953736"/>
              <a:gd name="connsiteX1" fmla="*/ 12191999 w 12191999"/>
              <a:gd name="connsiteY1" fmla="*/ 0 h 4953736"/>
              <a:gd name="connsiteX2" fmla="*/ 12191999 w 12191999"/>
              <a:gd name="connsiteY2" fmla="*/ 4953736 h 4953736"/>
              <a:gd name="connsiteX3" fmla="*/ 0 w 12191999"/>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12191999" h="4953736">
                <a:moveTo>
                  <a:pt x="0" y="0"/>
                </a:moveTo>
                <a:lnTo>
                  <a:pt x="12191999" y="0"/>
                </a:lnTo>
                <a:lnTo>
                  <a:pt x="12191999"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dirty="0"/>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1295757" y="1490606"/>
            <a:ext cx="9600488" cy="923544"/>
          </a:xfrm>
          <a:prstGeom prst="rect">
            <a:avLst/>
          </a:prstGeom>
        </p:spPr>
        <p:txBody>
          <a:bodyPr anchor="ctr"/>
          <a:lstStyle>
            <a:lvl1pPr algn="ctr">
              <a:lnSpc>
                <a:spcPct val="100000"/>
              </a:lnSpc>
              <a:defRPr sz="54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F23573-1BB8-4325-8564-C19279B9D965}"/>
              </a:ext>
            </a:extLst>
          </p:cNvPr>
          <p:cNvSpPr>
            <a:spLocks noGrp="1"/>
          </p:cNvSpPr>
          <p:nvPr>
            <p:ph type="pic" sz="quarter" idx="11"/>
          </p:nvPr>
        </p:nvSpPr>
        <p:spPr>
          <a:xfrm>
            <a:off x="608015" y="0"/>
            <a:ext cx="7621586" cy="4953736"/>
          </a:xfrm>
          <a:custGeom>
            <a:avLst/>
            <a:gdLst>
              <a:gd name="connsiteX0" fmla="*/ 0 w 7621586"/>
              <a:gd name="connsiteY0" fmla="*/ 0 h 4953736"/>
              <a:gd name="connsiteX1" fmla="*/ 7621586 w 7621586"/>
              <a:gd name="connsiteY1" fmla="*/ 0 h 4953736"/>
              <a:gd name="connsiteX2" fmla="*/ 7621586 w 7621586"/>
              <a:gd name="connsiteY2" fmla="*/ 4742658 h 4953736"/>
              <a:gd name="connsiteX3" fmla="*/ 7410508 w 7621586"/>
              <a:gd name="connsiteY3" fmla="*/ 4953736 h 4953736"/>
              <a:gd name="connsiteX4" fmla="*/ 211077 w 7621586"/>
              <a:gd name="connsiteY4" fmla="*/ 4953736 h 4953736"/>
              <a:gd name="connsiteX5" fmla="*/ 0 w 7621586"/>
              <a:gd name="connsiteY5" fmla="*/ 4742658 h 495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1586" h="4953736">
                <a:moveTo>
                  <a:pt x="0" y="0"/>
                </a:moveTo>
                <a:lnTo>
                  <a:pt x="7621586" y="0"/>
                </a:lnTo>
                <a:lnTo>
                  <a:pt x="7621586" y="4742658"/>
                </a:lnTo>
                <a:cubicBezTo>
                  <a:pt x="7621586" y="4859233"/>
                  <a:pt x="7527083" y="4953736"/>
                  <a:pt x="7410508" y="4953736"/>
                </a:cubicBezTo>
                <a:lnTo>
                  <a:pt x="211077" y="4953736"/>
                </a:lnTo>
                <a:cubicBezTo>
                  <a:pt x="94503" y="4953736"/>
                  <a:pt x="0" y="4859233"/>
                  <a:pt x="0" y="4742658"/>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A4F0478C-C0C6-44C7-8E1B-FBD58B5FF61F}"/>
              </a:ext>
            </a:extLst>
          </p:cNvPr>
          <p:cNvSpPr>
            <a:spLocks noGrp="1"/>
          </p:cNvSpPr>
          <p:nvPr userDrawn="1">
            <p:ph type="pic" sz="quarter" idx="10"/>
          </p:nvPr>
        </p:nvSpPr>
        <p:spPr>
          <a:xfrm>
            <a:off x="8545950" y="2"/>
            <a:ext cx="3646050" cy="4953735"/>
          </a:xfrm>
          <a:custGeom>
            <a:avLst/>
            <a:gdLst>
              <a:gd name="connsiteX0" fmla="*/ 0 w 3646050"/>
              <a:gd name="connsiteY0" fmla="*/ 0 h 4953735"/>
              <a:gd name="connsiteX1" fmla="*/ 3646050 w 3646050"/>
              <a:gd name="connsiteY1" fmla="*/ 0 h 4953735"/>
              <a:gd name="connsiteX2" fmla="*/ 3646050 w 3646050"/>
              <a:gd name="connsiteY2" fmla="*/ 4953735 h 4953735"/>
              <a:gd name="connsiteX3" fmla="*/ 211078 w 3646050"/>
              <a:gd name="connsiteY3" fmla="*/ 4953735 h 4953735"/>
              <a:gd name="connsiteX4" fmla="*/ 0 w 3646050"/>
              <a:gd name="connsiteY4" fmla="*/ 4742657 h 4953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050" h="4953735">
                <a:moveTo>
                  <a:pt x="0" y="0"/>
                </a:moveTo>
                <a:lnTo>
                  <a:pt x="3646050" y="0"/>
                </a:lnTo>
                <a:lnTo>
                  <a:pt x="3646050" y="4953735"/>
                </a:lnTo>
                <a:lnTo>
                  <a:pt x="211078" y="4953735"/>
                </a:lnTo>
                <a:cubicBezTo>
                  <a:pt x="94503" y="4953735"/>
                  <a:pt x="0" y="4859232"/>
                  <a:pt x="0" y="474265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9C5AD58-F4FA-41DB-BFE7-211F0745B04F}"/>
              </a:ext>
            </a:extLst>
          </p:cNvPr>
          <p:cNvSpPr>
            <a:spLocks noGrp="1"/>
          </p:cNvSpPr>
          <p:nvPr>
            <p:ph type="pic" sz="quarter" idx="10"/>
          </p:nvPr>
        </p:nvSpPr>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37FAB425-A482-4D2A-8D34-7BDFAB74DAB2}"/>
              </a:ext>
            </a:extLst>
          </p:cNvPr>
          <p:cNvSpPr>
            <a:spLocks noGrp="1"/>
          </p:cNvSpPr>
          <p:nvPr>
            <p:ph type="pic" sz="quarter" idx="11"/>
          </p:nvPr>
        </p:nvSpPr>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34657506-A265-4EDB-95D6-256EC668CBE2}"/>
              </a:ext>
            </a:extLst>
          </p:cNvPr>
          <p:cNvSpPr>
            <a:spLocks noGrp="1"/>
          </p:cNvSpPr>
          <p:nvPr userDrawn="1">
            <p:ph type="pic" sz="quarter" idx="10"/>
          </p:nvPr>
        </p:nvSpPr>
        <p:spPr>
          <a:xfrm>
            <a:off x="1" y="0"/>
            <a:ext cx="5181602" cy="4953736"/>
          </a:xfrm>
          <a:custGeom>
            <a:avLst/>
            <a:gdLst>
              <a:gd name="connsiteX0" fmla="*/ 0 w 5181602"/>
              <a:gd name="connsiteY0" fmla="*/ 0 h 4953736"/>
              <a:gd name="connsiteX1" fmla="*/ 5181602 w 5181602"/>
              <a:gd name="connsiteY1" fmla="*/ 0 h 4953736"/>
              <a:gd name="connsiteX2" fmla="*/ 5181602 w 5181602"/>
              <a:gd name="connsiteY2" fmla="*/ 4953736 h 4953736"/>
              <a:gd name="connsiteX3" fmla="*/ 0 w 5181602"/>
              <a:gd name="connsiteY3" fmla="*/ 4953736 h 4953736"/>
            </a:gdLst>
            <a:ahLst/>
            <a:cxnLst>
              <a:cxn ang="0">
                <a:pos x="connsiteX0" y="connsiteY0"/>
              </a:cxn>
              <a:cxn ang="0">
                <a:pos x="connsiteX1" y="connsiteY1"/>
              </a:cxn>
              <a:cxn ang="0">
                <a:pos x="connsiteX2" y="connsiteY2"/>
              </a:cxn>
              <a:cxn ang="0">
                <a:pos x="connsiteX3" y="connsiteY3"/>
              </a:cxn>
            </a:cxnLst>
            <a:rect l="l" t="t" r="r" b="b"/>
            <a:pathLst>
              <a:path w="5181602" h="4953736">
                <a:moveTo>
                  <a:pt x="0" y="0"/>
                </a:moveTo>
                <a:lnTo>
                  <a:pt x="5181602" y="0"/>
                </a:lnTo>
                <a:lnTo>
                  <a:pt x="5181602" y="4953736"/>
                </a:lnTo>
                <a:lnTo>
                  <a:pt x="0" y="495373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1">
            <a:extLst>
              <a:ext uri="{FF2B5EF4-FFF2-40B4-BE49-F238E27FC236}">
                <a16:creationId xmlns:a16="http://schemas.microsoft.com/office/drawing/2014/main" id="{E2E0A196-B80C-4764-A4EF-43350C0099C9}"/>
              </a:ext>
            </a:extLst>
          </p:cNvPr>
          <p:cNvSpPr>
            <a:spLocks noGrp="1"/>
          </p:cNvSpPr>
          <p:nvPr>
            <p:ph type="pic" sz="quarter" idx="10"/>
          </p:nvPr>
        </p:nvSpPr>
        <p:spPr>
          <a:xfrm>
            <a:off x="5980087" y="1402672"/>
            <a:ext cx="5303519" cy="3275862"/>
          </a:xfrm>
          <a:custGeom>
            <a:avLst/>
            <a:gdLst>
              <a:gd name="connsiteX0" fmla="*/ 0 w 5303519"/>
              <a:gd name="connsiteY0" fmla="*/ 0 h 3275862"/>
              <a:gd name="connsiteX1" fmla="*/ 5303519 w 5303519"/>
              <a:gd name="connsiteY1" fmla="*/ 0 h 3275862"/>
              <a:gd name="connsiteX2" fmla="*/ 5303519 w 5303519"/>
              <a:gd name="connsiteY2" fmla="*/ 3275862 h 3275862"/>
              <a:gd name="connsiteX3" fmla="*/ 0 w 5303519"/>
              <a:gd name="connsiteY3" fmla="*/ 3275862 h 3275862"/>
            </a:gdLst>
            <a:ahLst/>
            <a:cxnLst>
              <a:cxn ang="0">
                <a:pos x="connsiteX0" y="connsiteY0"/>
              </a:cxn>
              <a:cxn ang="0">
                <a:pos x="connsiteX1" y="connsiteY1"/>
              </a:cxn>
              <a:cxn ang="0">
                <a:pos x="connsiteX2" y="connsiteY2"/>
              </a:cxn>
              <a:cxn ang="0">
                <a:pos x="connsiteX3" y="connsiteY3"/>
              </a:cxn>
            </a:cxnLst>
            <a:rect l="l" t="t" r="r" b="b"/>
            <a:pathLst>
              <a:path w="5303519" h="3275862">
                <a:moveTo>
                  <a:pt x="0" y="0"/>
                </a:moveTo>
                <a:lnTo>
                  <a:pt x="5303519" y="0"/>
                </a:lnTo>
                <a:lnTo>
                  <a:pt x="5303519" y="3275862"/>
                </a:lnTo>
                <a:lnTo>
                  <a:pt x="0" y="327586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420364" y="1063733"/>
            <a:ext cx="3586641"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24">
            <a:extLst>
              <a:ext uri="{FF2B5EF4-FFF2-40B4-BE49-F238E27FC236}">
                <a16:creationId xmlns:a16="http://schemas.microsoft.com/office/drawing/2014/main" id="{4DD74E16-152E-447C-BFF1-ECCB69B85036}"/>
              </a:ext>
            </a:extLst>
          </p:cNvPr>
          <p:cNvSpPr>
            <a:spLocks noGrp="1"/>
          </p:cNvSpPr>
          <p:nvPr>
            <p:ph type="pic" sz="quarter" idx="10"/>
          </p:nvPr>
        </p:nvSpPr>
        <p:spPr>
          <a:xfrm>
            <a:off x="4052489" y="2641780"/>
            <a:ext cx="4087024" cy="2569412"/>
          </a:xfrm>
          <a:custGeom>
            <a:avLst/>
            <a:gdLst>
              <a:gd name="connsiteX0" fmla="*/ 0 w 4087024"/>
              <a:gd name="connsiteY0" fmla="*/ 0 h 2569412"/>
              <a:gd name="connsiteX1" fmla="*/ 4087024 w 4087024"/>
              <a:gd name="connsiteY1" fmla="*/ 0 h 2569412"/>
              <a:gd name="connsiteX2" fmla="*/ 4087024 w 4087024"/>
              <a:gd name="connsiteY2" fmla="*/ 2569412 h 2569412"/>
              <a:gd name="connsiteX3" fmla="*/ 0 w 4087024"/>
              <a:gd name="connsiteY3" fmla="*/ 2569412 h 2569412"/>
            </a:gdLst>
            <a:ahLst/>
            <a:cxnLst>
              <a:cxn ang="0">
                <a:pos x="connsiteX0" y="connsiteY0"/>
              </a:cxn>
              <a:cxn ang="0">
                <a:pos x="connsiteX1" y="connsiteY1"/>
              </a:cxn>
              <a:cxn ang="0">
                <a:pos x="connsiteX2" y="connsiteY2"/>
              </a:cxn>
              <a:cxn ang="0">
                <a:pos x="connsiteX3" y="connsiteY3"/>
              </a:cxn>
            </a:cxnLst>
            <a:rect l="l" t="t" r="r" b="b"/>
            <a:pathLst>
              <a:path w="4087024" h="2569412">
                <a:moveTo>
                  <a:pt x="0" y="0"/>
                </a:moveTo>
                <a:lnTo>
                  <a:pt x="4087024" y="0"/>
                </a:lnTo>
                <a:lnTo>
                  <a:pt x="4087024" y="2569412"/>
                </a:lnTo>
                <a:lnTo>
                  <a:pt x="0" y="256941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5EA6750-0729-4F28-B53A-45C42B71D8ED}"/>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9BDD8AE-1729-4E5A-B5FF-5F2F385B1ED3}"/>
              </a:ext>
            </a:extLst>
          </p:cNvPr>
          <p:cNvSpPr>
            <a:spLocks noGrp="1"/>
          </p:cNvSpPr>
          <p:nvPr>
            <p:ph type="pic" sz="quarter" idx="10"/>
          </p:nvPr>
        </p:nvSpPr>
        <p:spPr>
          <a:xfrm>
            <a:off x="2" y="1592793"/>
            <a:ext cx="12191999" cy="2133600"/>
          </a:xfrm>
          <a:custGeom>
            <a:avLst/>
            <a:gdLst>
              <a:gd name="connsiteX0" fmla="*/ 0 w 12191999"/>
              <a:gd name="connsiteY0" fmla="*/ 0 h 2133600"/>
              <a:gd name="connsiteX1" fmla="*/ 12191999 w 12191999"/>
              <a:gd name="connsiteY1" fmla="*/ 0 h 2133600"/>
              <a:gd name="connsiteX2" fmla="*/ 12191999 w 12191999"/>
              <a:gd name="connsiteY2" fmla="*/ 2133600 h 2133600"/>
              <a:gd name="connsiteX3" fmla="*/ 0 w 1219199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12191999" h="2133600">
                <a:moveTo>
                  <a:pt x="0" y="0"/>
                </a:moveTo>
                <a:lnTo>
                  <a:pt x="12191999" y="0"/>
                </a:lnTo>
                <a:lnTo>
                  <a:pt x="12191999" y="2133600"/>
                </a:lnTo>
                <a:lnTo>
                  <a:pt x="0" y="2133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F938B1F6-E7F6-4389-8F52-463F95992D0B}"/>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CC4309D-33C9-4C62-BB01-695B97953F46}"/>
              </a:ext>
            </a:extLst>
          </p:cNvPr>
          <p:cNvSpPr>
            <a:spLocks noGrp="1"/>
          </p:cNvSpPr>
          <p:nvPr>
            <p:ph type="pic" sz="quarter" idx="10"/>
          </p:nvPr>
        </p:nvSpPr>
        <p:spPr>
          <a:xfrm>
            <a:off x="906024" y="1600200"/>
            <a:ext cx="10379952" cy="2459736"/>
          </a:xfrm>
          <a:custGeom>
            <a:avLst/>
            <a:gdLst>
              <a:gd name="connsiteX0" fmla="*/ 166845 w 10379952"/>
              <a:gd name="connsiteY0" fmla="*/ 0 h 2459736"/>
              <a:gd name="connsiteX1" fmla="*/ 10213108 w 10379952"/>
              <a:gd name="connsiteY1" fmla="*/ 0 h 2459736"/>
              <a:gd name="connsiteX2" fmla="*/ 10379952 w 10379952"/>
              <a:gd name="connsiteY2" fmla="*/ 166844 h 2459736"/>
              <a:gd name="connsiteX3" fmla="*/ 10379952 w 10379952"/>
              <a:gd name="connsiteY3" fmla="*/ 2292892 h 2459736"/>
              <a:gd name="connsiteX4" fmla="*/ 10213108 w 10379952"/>
              <a:gd name="connsiteY4" fmla="*/ 2459736 h 2459736"/>
              <a:gd name="connsiteX5" fmla="*/ 166845 w 10379952"/>
              <a:gd name="connsiteY5" fmla="*/ 2459736 h 2459736"/>
              <a:gd name="connsiteX6" fmla="*/ 0 w 10379952"/>
              <a:gd name="connsiteY6" fmla="*/ 2292892 h 2459736"/>
              <a:gd name="connsiteX7" fmla="*/ 0 w 10379952"/>
              <a:gd name="connsiteY7" fmla="*/ 166844 h 2459736"/>
              <a:gd name="connsiteX8" fmla="*/ 166845 w 10379952"/>
              <a:gd name="connsiteY8" fmla="*/ 0 h 2459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9952" h="2459736">
                <a:moveTo>
                  <a:pt x="166845" y="0"/>
                </a:moveTo>
                <a:lnTo>
                  <a:pt x="10213108" y="0"/>
                </a:lnTo>
                <a:cubicBezTo>
                  <a:pt x="10305253" y="0"/>
                  <a:pt x="10379952" y="74699"/>
                  <a:pt x="10379952" y="166844"/>
                </a:cubicBezTo>
                <a:lnTo>
                  <a:pt x="10379952" y="2292892"/>
                </a:lnTo>
                <a:cubicBezTo>
                  <a:pt x="10379952" y="2385037"/>
                  <a:pt x="10305253" y="2459736"/>
                  <a:pt x="10213108" y="2459736"/>
                </a:cubicBezTo>
                <a:lnTo>
                  <a:pt x="166845" y="2459736"/>
                </a:lnTo>
                <a:cubicBezTo>
                  <a:pt x="74699" y="2459736"/>
                  <a:pt x="0" y="2385037"/>
                  <a:pt x="0" y="2292892"/>
                </a:cubicBezTo>
                <a:lnTo>
                  <a:pt x="0" y="166844"/>
                </a:lnTo>
                <a:cubicBezTo>
                  <a:pt x="0" y="74699"/>
                  <a:pt x="74699" y="0"/>
                  <a:pt x="16684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F2A0A3D-2CA9-4E1D-939D-DC1E8375A333}"/>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71227DF-884D-4AA8-A7B5-86674E039C8F}"/>
              </a:ext>
            </a:extLst>
          </p:cNvPr>
          <p:cNvSpPr>
            <a:spLocks noGrp="1"/>
          </p:cNvSpPr>
          <p:nvPr>
            <p:ph type="pic" sz="quarter" idx="10"/>
          </p:nvPr>
        </p:nvSpPr>
        <p:spPr>
          <a:xfrm>
            <a:off x="5805925" y="0"/>
            <a:ext cx="5175153" cy="5257800"/>
          </a:xfrm>
          <a:custGeom>
            <a:avLst/>
            <a:gdLst>
              <a:gd name="connsiteX0" fmla="*/ 0 w 5175153"/>
              <a:gd name="connsiteY0" fmla="*/ 0 h 5257800"/>
              <a:gd name="connsiteX1" fmla="*/ 5175153 w 5175153"/>
              <a:gd name="connsiteY1" fmla="*/ 0 h 5257800"/>
              <a:gd name="connsiteX2" fmla="*/ 5175153 w 5175153"/>
              <a:gd name="connsiteY2" fmla="*/ 4361237 h 5257800"/>
              <a:gd name="connsiteX3" fmla="*/ 4312610 w 5175153"/>
              <a:gd name="connsiteY3" fmla="*/ 5257800 h 5257800"/>
              <a:gd name="connsiteX4" fmla="*/ 862542 w 5175153"/>
              <a:gd name="connsiteY4" fmla="*/ 5257800 h 5257800"/>
              <a:gd name="connsiteX5" fmla="*/ 0 w 5175153"/>
              <a:gd name="connsiteY5" fmla="*/ 4361237 h 525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5153" h="5257800">
                <a:moveTo>
                  <a:pt x="0" y="0"/>
                </a:moveTo>
                <a:lnTo>
                  <a:pt x="5175153" y="0"/>
                </a:lnTo>
                <a:lnTo>
                  <a:pt x="5175153" y="4361237"/>
                </a:lnTo>
                <a:cubicBezTo>
                  <a:pt x="5175153" y="4856395"/>
                  <a:pt x="4788979" y="5257800"/>
                  <a:pt x="4312610" y="5257800"/>
                </a:cubicBezTo>
                <a:lnTo>
                  <a:pt x="862542" y="5257800"/>
                </a:lnTo>
                <a:cubicBezTo>
                  <a:pt x="386173" y="5257800"/>
                  <a:pt x="0" y="4856395"/>
                  <a:pt x="0" y="436123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1154525" y="1167368"/>
            <a:ext cx="38613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
        <p:nvSpPr>
          <p:cNvPr id="13" name="PpHolder1">
            <a:extLst>
              <a:ext uri="{FF2B5EF4-FFF2-40B4-BE49-F238E27FC236}">
                <a16:creationId xmlns:a16="http://schemas.microsoft.com/office/drawing/2014/main" id="{F3631260-EB1B-40A5-A746-1038D5736BAC}"/>
              </a:ext>
            </a:extLst>
          </p:cNvPr>
          <p:cNvSpPr>
            <a:spLocks noGrp="1"/>
          </p:cNvSpPr>
          <p:nvPr>
            <p:ph type="pic" sz="quarter" idx="13"/>
          </p:nvPr>
        </p:nvSpPr>
        <p:spPr>
          <a:xfrm>
            <a:off x="9763318" y="4050792"/>
            <a:ext cx="1207008" cy="1207008"/>
          </a:xfrm>
          <a:custGeom>
            <a:avLst/>
            <a:gdLst>
              <a:gd name="connsiteX0" fmla="*/ 905257 w 1810512"/>
              <a:gd name="connsiteY0" fmla="*/ 0 h 1810512"/>
              <a:gd name="connsiteX1" fmla="*/ 1810512 w 1810512"/>
              <a:gd name="connsiteY1" fmla="*/ 905256 h 1810512"/>
              <a:gd name="connsiteX2" fmla="*/ 905257 w 1810512"/>
              <a:gd name="connsiteY2" fmla="*/ 1810512 h 1810512"/>
              <a:gd name="connsiteX3" fmla="*/ 0 w 1810512"/>
              <a:gd name="connsiteY3" fmla="*/ 905256 h 1810512"/>
              <a:gd name="connsiteX4" fmla="*/ 905257 w 1810512"/>
              <a:gd name="connsiteY4" fmla="*/ 0 h 1810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512" h="1810512">
                <a:moveTo>
                  <a:pt x="905257" y="0"/>
                </a:moveTo>
                <a:cubicBezTo>
                  <a:pt x="1405215" y="0"/>
                  <a:pt x="1810512" y="405298"/>
                  <a:pt x="1810512" y="905256"/>
                </a:cubicBezTo>
                <a:cubicBezTo>
                  <a:pt x="1810512" y="1405216"/>
                  <a:pt x="1405215" y="1810512"/>
                  <a:pt x="905257" y="1810512"/>
                </a:cubicBezTo>
                <a:cubicBezTo>
                  <a:pt x="405298" y="1810512"/>
                  <a:pt x="0" y="1405216"/>
                  <a:pt x="0" y="905256"/>
                </a:cubicBezTo>
                <a:cubicBezTo>
                  <a:pt x="0" y="405298"/>
                  <a:pt x="405298" y="0"/>
                  <a:pt x="90525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marL="0" indent="0">
              <a:buNone/>
              <a:defRPr lang="en-ID" sz="600" i="1">
                <a:solidFill>
                  <a:schemeClr val="lt1">
                    <a:alpha val="0"/>
                  </a:schemeClr>
                </a:solidFill>
              </a:defRPr>
            </a:lvl1pPr>
          </a:lstStyle>
          <a:p>
            <a:pPr marL="0" lvl="0" algn="ctr" defTabSz="457200"/>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B3AAD2A-B044-4B35-B4F7-87AD8C309BF2}"/>
              </a:ext>
            </a:extLst>
          </p:cNvPr>
          <p:cNvSpPr>
            <a:spLocks noGrp="1"/>
          </p:cNvSpPr>
          <p:nvPr>
            <p:ph type="pic" sz="quarter" idx="10"/>
          </p:nvPr>
        </p:nvSpPr>
        <p:spPr>
          <a:xfrm>
            <a:off x="1"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7515462" y="1289189"/>
            <a:ext cx="4136951" cy="832104"/>
          </a:xfrm>
          <a:prstGeom prst="rect">
            <a:avLst/>
          </a:prstGeom>
        </p:spPr>
        <p:txBody>
          <a:bodyPr anchor="ctr"/>
          <a:lstStyle>
            <a:lvl1pPr algn="l">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479B92D-0E02-4C62-A60D-D4447BFECC6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2666359" y="1920240"/>
            <a:ext cx="5767427" cy="1106424"/>
          </a:xfrm>
          <a:prstGeom prst="rect">
            <a:avLst/>
          </a:prstGeom>
        </p:spPr>
        <p:txBody>
          <a:bodyPr anchor="ctr"/>
          <a:lstStyle>
            <a:lvl1pPr algn="l">
              <a:lnSpc>
                <a:spcPct val="100000"/>
              </a:lnSpc>
              <a:defRPr sz="6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CD13AE-3D6F-4C97-A23A-D295B027EB43}"/>
              </a:ext>
            </a:extLst>
          </p:cNvPr>
          <p:cNvSpPr>
            <a:spLocks noGrp="1"/>
          </p:cNvSpPr>
          <p:nvPr>
            <p:ph type="pic" sz="quarter" idx="11"/>
          </p:nvPr>
        </p:nvSpPr>
        <p:spPr>
          <a:xfrm>
            <a:off x="1828796" y="990600"/>
            <a:ext cx="10363204" cy="5867400"/>
          </a:xfrm>
          <a:custGeom>
            <a:avLst/>
            <a:gdLst>
              <a:gd name="connsiteX0" fmla="*/ 4143350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50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50" y="0"/>
                </a:moveTo>
                <a:lnTo>
                  <a:pt x="10363204" y="0"/>
                </a:lnTo>
                <a:lnTo>
                  <a:pt x="10363204" y="5867400"/>
                </a:lnTo>
                <a:lnTo>
                  <a:pt x="0" y="5867400"/>
                </a:lnTo>
                <a:lnTo>
                  <a:pt x="0" y="273355"/>
                </a:lnTo>
                <a:cubicBezTo>
                  <a:pt x="0" y="122386"/>
                  <a:pt x="122385" y="1"/>
                  <a:pt x="273354" y="1"/>
                </a:cubicBezTo>
                <a:lnTo>
                  <a:pt x="4143350" y="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6">
            <a:extLst>
              <a:ext uri="{FF2B5EF4-FFF2-40B4-BE49-F238E27FC236}">
                <a16:creationId xmlns:a16="http://schemas.microsoft.com/office/drawing/2014/main" id="{B77228FA-E2A0-4D59-9715-A1722A5A3B79}"/>
              </a:ext>
            </a:extLst>
          </p:cNvPr>
          <p:cNvSpPr>
            <a:spLocks noGrp="1"/>
          </p:cNvSpPr>
          <p:nvPr userDrawn="1">
            <p:ph type="pic" sz="quarter" idx="10"/>
          </p:nvPr>
        </p:nvSpPr>
        <p:spPr>
          <a:xfrm>
            <a:off x="1217615" y="2216964"/>
            <a:ext cx="1524001" cy="1524000"/>
          </a:xfrm>
          <a:custGeom>
            <a:avLst/>
            <a:gdLst>
              <a:gd name="connsiteX0" fmla="*/ 762000 w 1524001"/>
              <a:gd name="connsiteY0" fmla="*/ 0 h 1524000"/>
              <a:gd name="connsiteX1" fmla="*/ 1524001 w 1524001"/>
              <a:gd name="connsiteY1" fmla="*/ 762000 h 1524000"/>
              <a:gd name="connsiteX2" fmla="*/ 762000 w 1524001"/>
              <a:gd name="connsiteY2" fmla="*/ 1524000 h 1524000"/>
              <a:gd name="connsiteX3" fmla="*/ 0 w 1524001"/>
              <a:gd name="connsiteY3" fmla="*/ 762000 h 1524000"/>
              <a:gd name="connsiteX4" fmla="*/ 762000 w 1524001"/>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1" h="1524000">
                <a:moveTo>
                  <a:pt x="762000" y="0"/>
                </a:moveTo>
                <a:cubicBezTo>
                  <a:pt x="1182842" y="0"/>
                  <a:pt x="1524001" y="341159"/>
                  <a:pt x="1524001" y="762000"/>
                </a:cubicBezTo>
                <a:cubicBezTo>
                  <a:pt x="1524001" y="1182841"/>
                  <a:pt x="1182842" y="1524000"/>
                  <a:pt x="762000" y="1524000"/>
                </a:cubicBezTo>
                <a:cubicBezTo>
                  <a:pt x="341159" y="1524000"/>
                  <a:pt x="0" y="1182841"/>
                  <a:pt x="0" y="762000"/>
                </a:cubicBezTo>
                <a:cubicBezTo>
                  <a:pt x="0" y="341159"/>
                  <a:pt x="341159" y="0"/>
                  <a:pt x="7620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3894583" y="2009468"/>
            <a:ext cx="4734512" cy="1938528"/>
          </a:xfrm>
          <a:prstGeom prst="rect">
            <a:avLst/>
          </a:prstGeom>
        </p:spPr>
        <p:txBody>
          <a:bodyPr anchor="ctr"/>
          <a:lstStyle>
            <a:lvl1pP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4">
            <a:extLst>
              <a:ext uri="{FF2B5EF4-FFF2-40B4-BE49-F238E27FC236}">
                <a16:creationId xmlns:a16="http://schemas.microsoft.com/office/drawing/2014/main" id="{35C1F965-AD1A-479C-B5D1-786599BDC9B5}"/>
              </a:ext>
            </a:extLst>
          </p:cNvPr>
          <p:cNvSpPr>
            <a:spLocks noGrp="1"/>
          </p:cNvSpPr>
          <p:nvPr>
            <p:ph type="pic" sz="quarter" idx="10"/>
          </p:nvPr>
        </p:nvSpPr>
        <p:spPr>
          <a:xfrm>
            <a:off x="5791202" y="3"/>
            <a:ext cx="6400799" cy="6857999"/>
          </a:xfrm>
          <a:custGeom>
            <a:avLst/>
            <a:gdLst>
              <a:gd name="connsiteX0" fmla="*/ 0 w 6400799"/>
              <a:gd name="connsiteY0" fmla="*/ 0 h 6857999"/>
              <a:gd name="connsiteX1" fmla="*/ 6400799 w 6400799"/>
              <a:gd name="connsiteY1" fmla="*/ 0 h 6857999"/>
              <a:gd name="connsiteX2" fmla="*/ 6400799 w 6400799"/>
              <a:gd name="connsiteY2" fmla="*/ 6857999 h 6857999"/>
              <a:gd name="connsiteX3" fmla="*/ 0 w 6400799"/>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400799" h="6857999">
                <a:moveTo>
                  <a:pt x="0" y="0"/>
                </a:moveTo>
                <a:lnTo>
                  <a:pt x="6400799" y="0"/>
                </a:lnTo>
                <a:lnTo>
                  <a:pt x="6400799" y="6857999"/>
                </a:lnTo>
                <a:lnTo>
                  <a:pt x="0" y="6857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412520" y="951324"/>
            <a:ext cx="3328158" cy="1572768"/>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8">
            <a:extLst>
              <a:ext uri="{FF2B5EF4-FFF2-40B4-BE49-F238E27FC236}">
                <a16:creationId xmlns:a16="http://schemas.microsoft.com/office/drawing/2014/main" id="{C7FBB830-0986-4B3C-B9E4-B98F48F77C04}"/>
              </a:ext>
            </a:extLst>
          </p:cNvPr>
          <p:cNvSpPr>
            <a:spLocks noGrp="1"/>
          </p:cNvSpPr>
          <p:nvPr>
            <p:ph type="pic" sz="quarter" idx="10"/>
          </p:nvPr>
        </p:nvSpPr>
        <p:spPr>
          <a:xfrm>
            <a:off x="5685218" y="685801"/>
            <a:ext cx="5830653" cy="5496071"/>
          </a:xfrm>
          <a:custGeom>
            <a:avLst/>
            <a:gdLst>
              <a:gd name="connsiteX0" fmla="*/ 132234 w 5830653"/>
              <a:gd name="connsiteY0" fmla="*/ 0 h 5496071"/>
              <a:gd name="connsiteX1" fmla="*/ 5698418 w 5830653"/>
              <a:gd name="connsiteY1" fmla="*/ 0 h 5496071"/>
              <a:gd name="connsiteX2" fmla="*/ 5830653 w 5830653"/>
              <a:gd name="connsiteY2" fmla="*/ 132235 h 5496071"/>
              <a:gd name="connsiteX3" fmla="*/ 5830653 w 5830653"/>
              <a:gd name="connsiteY3" fmla="*/ 5363836 h 5496071"/>
              <a:gd name="connsiteX4" fmla="*/ 5698418 w 5830653"/>
              <a:gd name="connsiteY4" fmla="*/ 5496071 h 5496071"/>
              <a:gd name="connsiteX5" fmla="*/ 132234 w 5830653"/>
              <a:gd name="connsiteY5" fmla="*/ 5496071 h 5496071"/>
              <a:gd name="connsiteX6" fmla="*/ 0 w 5830653"/>
              <a:gd name="connsiteY6" fmla="*/ 5363836 h 5496071"/>
              <a:gd name="connsiteX7" fmla="*/ 0 w 5830653"/>
              <a:gd name="connsiteY7" fmla="*/ 132235 h 5496071"/>
              <a:gd name="connsiteX8" fmla="*/ 132234 w 5830653"/>
              <a:gd name="connsiteY8" fmla="*/ 0 h 5496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30653" h="5496071">
                <a:moveTo>
                  <a:pt x="132234" y="0"/>
                </a:moveTo>
                <a:lnTo>
                  <a:pt x="5698418" y="0"/>
                </a:lnTo>
                <a:cubicBezTo>
                  <a:pt x="5771449" y="0"/>
                  <a:pt x="5830653" y="59204"/>
                  <a:pt x="5830653" y="132235"/>
                </a:cubicBezTo>
                <a:lnTo>
                  <a:pt x="5830653" y="5363836"/>
                </a:lnTo>
                <a:cubicBezTo>
                  <a:pt x="5830653" y="5436867"/>
                  <a:pt x="5771449" y="5496071"/>
                  <a:pt x="5698418" y="5496071"/>
                </a:cubicBezTo>
                <a:lnTo>
                  <a:pt x="132234" y="5496071"/>
                </a:lnTo>
                <a:cubicBezTo>
                  <a:pt x="59204" y="5496071"/>
                  <a:pt x="0" y="5436867"/>
                  <a:pt x="0" y="5363836"/>
                </a:cubicBezTo>
                <a:lnTo>
                  <a:pt x="0" y="132235"/>
                </a:lnTo>
                <a:cubicBezTo>
                  <a:pt x="0" y="59204"/>
                  <a:pt x="59204" y="0"/>
                  <a:pt x="1322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908591" y="1596863"/>
            <a:ext cx="4356221" cy="1572768"/>
          </a:xfrm>
          <a:prstGeom prst="rect">
            <a:avLst/>
          </a:prstGeom>
        </p:spPr>
        <p:txBody>
          <a:bodyPr anchor="ctr"/>
          <a:lstStyle>
            <a:lvl1pPr>
              <a:lnSpc>
                <a:spcPct val="100000"/>
              </a:lnSpc>
              <a:defRPr sz="48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30C73F8-8790-4205-9DC7-4A81D6BFCE62}"/>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610437 w 6705600"/>
              <a:gd name="connsiteY2" fmla="*/ 149579 h 6858000"/>
              <a:gd name="connsiteX3" fmla="*/ 5604501 w 6705600"/>
              <a:gd name="connsiteY3" fmla="*/ 3825471 h 6858000"/>
              <a:gd name="connsiteX4" fmla="*/ 6215119 w 6705600"/>
              <a:gd name="connsiteY4" fmla="*/ 6741180 h 6858000"/>
              <a:gd name="connsiteX5" fmla="*/ 6271863 w 6705600"/>
              <a:gd name="connsiteY5" fmla="*/ 6858000 h 6858000"/>
              <a:gd name="connsiteX6" fmla="*/ 0 w 67056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858000">
                <a:moveTo>
                  <a:pt x="0" y="0"/>
                </a:moveTo>
                <a:lnTo>
                  <a:pt x="6705600" y="0"/>
                </a:lnTo>
                <a:lnTo>
                  <a:pt x="6610437" y="149579"/>
                </a:lnTo>
                <a:cubicBezTo>
                  <a:pt x="5974320" y="1206106"/>
                  <a:pt x="5604501" y="2468883"/>
                  <a:pt x="5604501" y="3825471"/>
                </a:cubicBezTo>
                <a:cubicBezTo>
                  <a:pt x="5604501" y="4870117"/>
                  <a:pt x="5823798" y="5859134"/>
                  <a:pt x="6215119" y="6741180"/>
                </a:cubicBezTo>
                <a:lnTo>
                  <a:pt x="6271863"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7454362" y="1131414"/>
            <a:ext cx="3363146" cy="1938528"/>
          </a:xfrm>
          <a:prstGeom prst="rect">
            <a:avLst/>
          </a:prstGeom>
        </p:spPr>
        <p:txBody>
          <a:bodyPr anchor="ctr"/>
          <a:lstStyle>
            <a:lvl1pPr>
              <a:lnSpc>
                <a:spcPct val="100000"/>
              </a:lnSpc>
              <a:defRPr sz="60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289E511E-3906-412A-9117-0B7C5445E1F8}"/>
              </a:ext>
            </a:extLst>
          </p:cNvPr>
          <p:cNvSpPr>
            <a:spLocks noGrp="1"/>
          </p:cNvSpPr>
          <p:nvPr>
            <p:ph type="pic" sz="quarter" idx="12"/>
          </p:nvPr>
        </p:nvSpPr>
        <p:spPr>
          <a:xfrm>
            <a:off x="9153442" y="0"/>
            <a:ext cx="3038558" cy="3428998"/>
          </a:xfrm>
          <a:custGeom>
            <a:avLst/>
            <a:gdLst>
              <a:gd name="connsiteX0" fmla="*/ 0 w 3038558"/>
              <a:gd name="connsiteY0" fmla="*/ 0 h 3428998"/>
              <a:gd name="connsiteX1" fmla="*/ 3038558 w 3038558"/>
              <a:gd name="connsiteY1" fmla="*/ 0 h 3428998"/>
              <a:gd name="connsiteX2" fmla="*/ 3038558 w 3038558"/>
              <a:gd name="connsiteY2" fmla="*/ 3428998 h 3428998"/>
              <a:gd name="connsiteX3" fmla="*/ 244906 w 3038558"/>
              <a:gd name="connsiteY3" fmla="*/ 3428998 h 3428998"/>
              <a:gd name="connsiteX4" fmla="*/ 0 w 3038558"/>
              <a:gd name="connsiteY4" fmla="*/ 3146222 h 342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8558" h="3428998">
                <a:moveTo>
                  <a:pt x="0" y="0"/>
                </a:moveTo>
                <a:lnTo>
                  <a:pt x="3038558" y="0"/>
                </a:lnTo>
                <a:lnTo>
                  <a:pt x="3038558" y="3428998"/>
                </a:lnTo>
                <a:lnTo>
                  <a:pt x="244906" y="3428998"/>
                </a:lnTo>
                <a:cubicBezTo>
                  <a:pt x="109648" y="3428998"/>
                  <a:pt x="0" y="3302395"/>
                  <a:pt x="0" y="314622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0B7ED7F4-3301-4654-B16A-C0C79B5FE343}"/>
              </a:ext>
            </a:extLst>
          </p:cNvPr>
          <p:cNvSpPr>
            <a:spLocks noGrp="1"/>
          </p:cNvSpPr>
          <p:nvPr>
            <p:ph type="pic" sz="quarter" idx="11"/>
          </p:nvPr>
        </p:nvSpPr>
        <p:spPr>
          <a:xfrm>
            <a:off x="9155353" y="3733799"/>
            <a:ext cx="3036649" cy="2438400"/>
          </a:xfrm>
          <a:custGeom>
            <a:avLst/>
            <a:gdLst>
              <a:gd name="connsiteX0" fmla="*/ 180865 w 3036649"/>
              <a:gd name="connsiteY0" fmla="*/ 0 h 2438400"/>
              <a:gd name="connsiteX1" fmla="*/ 3036649 w 3036649"/>
              <a:gd name="connsiteY1" fmla="*/ 0 h 2438400"/>
              <a:gd name="connsiteX2" fmla="*/ 3036649 w 3036649"/>
              <a:gd name="connsiteY2" fmla="*/ 2438400 h 2438400"/>
              <a:gd name="connsiteX3" fmla="*/ 180865 w 3036649"/>
              <a:gd name="connsiteY3" fmla="*/ 2438400 h 2438400"/>
              <a:gd name="connsiteX4" fmla="*/ 0 w 3036649"/>
              <a:gd name="connsiteY4" fmla="*/ 2257788 h 2438400"/>
              <a:gd name="connsiteX5" fmla="*/ 0 w 3036649"/>
              <a:gd name="connsiteY5" fmla="*/ 180612 h 2438400"/>
              <a:gd name="connsiteX6" fmla="*/ 180865 w 3036649"/>
              <a:gd name="connsiteY6" fmla="*/ 0 h 243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6649" h="2438400">
                <a:moveTo>
                  <a:pt x="180865" y="0"/>
                </a:moveTo>
                <a:lnTo>
                  <a:pt x="3036649" y="0"/>
                </a:lnTo>
                <a:lnTo>
                  <a:pt x="3036649" y="2438400"/>
                </a:lnTo>
                <a:lnTo>
                  <a:pt x="180865" y="2438400"/>
                </a:lnTo>
                <a:cubicBezTo>
                  <a:pt x="80976" y="2438400"/>
                  <a:pt x="0" y="2357537"/>
                  <a:pt x="0" y="2257788"/>
                </a:cubicBezTo>
                <a:lnTo>
                  <a:pt x="0" y="180612"/>
                </a:lnTo>
                <a:cubicBezTo>
                  <a:pt x="0" y="80863"/>
                  <a:pt x="80976" y="0"/>
                  <a:pt x="180865"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CD3293D9-6F34-4454-9493-9C4EFFD033A4}"/>
              </a:ext>
            </a:extLst>
          </p:cNvPr>
          <p:cNvSpPr>
            <a:spLocks noGrp="1"/>
          </p:cNvSpPr>
          <p:nvPr userDrawn="1">
            <p:ph type="pic" sz="quarter" idx="10"/>
          </p:nvPr>
        </p:nvSpPr>
        <p:spPr>
          <a:xfrm>
            <a:off x="5181602" y="1"/>
            <a:ext cx="3657599" cy="6172200"/>
          </a:xfrm>
          <a:custGeom>
            <a:avLst/>
            <a:gdLst>
              <a:gd name="connsiteX0" fmla="*/ 0 w 3657599"/>
              <a:gd name="connsiteY0" fmla="*/ 0 h 6172200"/>
              <a:gd name="connsiteX1" fmla="*/ 3657599 w 3657599"/>
              <a:gd name="connsiteY1" fmla="*/ 0 h 6172200"/>
              <a:gd name="connsiteX2" fmla="*/ 3657599 w 3657599"/>
              <a:gd name="connsiteY2" fmla="*/ 5933706 h 6172200"/>
              <a:gd name="connsiteX3" fmla="*/ 3473365 w 3657599"/>
              <a:gd name="connsiteY3" fmla="*/ 6172200 h 6172200"/>
              <a:gd name="connsiteX4" fmla="*/ 184233 w 3657599"/>
              <a:gd name="connsiteY4" fmla="*/ 6172200 h 6172200"/>
              <a:gd name="connsiteX5" fmla="*/ 0 w 3657599"/>
              <a:gd name="connsiteY5" fmla="*/ 5933706 h 6172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599" h="6172200">
                <a:moveTo>
                  <a:pt x="0" y="0"/>
                </a:moveTo>
                <a:lnTo>
                  <a:pt x="3657599" y="0"/>
                </a:lnTo>
                <a:lnTo>
                  <a:pt x="3657599" y="5933706"/>
                </a:lnTo>
                <a:cubicBezTo>
                  <a:pt x="3657599" y="6065423"/>
                  <a:pt x="3575115" y="6172200"/>
                  <a:pt x="3473365" y="6172200"/>
                </a:cubicBezTo>
                <a:lnTo>
                  <a:pt x="184233" y="6172200"/>
                </a:lnTo>
                <a:cubicBezTo>
                  <a:pt x="82483" y="6172200"/>
                  <a:pt x="0" y="6065423"/>
                  <a:pt x="0" y="5933706"/>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1111200" y="1147302"/>
            <a:ext cx="3824784" cy="832104"/>
          </a:xfrm>
          <a:prstGeom prst="rect">
            <a:avLst/>
          </a:prstGeom>
        </p:spPr>
        <p:txBody>
          <a:bodyPr anchor="ctr"/>
          <a:lstStyle>
            <a:lvl1pP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C42481F-F20F-41A3-B244-B52FA0178500}"/>
              </a:ext>
            </a:extLst>
          </p:cNvPr>
          <p:cNvSpPr>
            <a:spLocks noGrp="1"/>
          </p:cNvSpPr>
          <p:nvPr>
            <p:ph type="pic" sz="quarter" idx="11"/>
          </p:nvPr>
        </p:nvSpPr>
        <p:spPr>
          <a:xfrm>
            <a:off x="1" y="2209803"/>
            <a:ext cx="4267201" cy="1828799"/>
          </a:xfrm>
          <a:custGeom>
            <a:avLst/>
            <a:gdLst>
              <a:gd name="connsiteX0" fmla="*/ 0 w 4267201"/>
              <a:gd name="connsiteY0" fmla="*/ 0 h 1828799"/>
              <a:gd name="connsiteX1" fmla="*/ 4131741 w 4267201"/>
              <a:gd name="connsiteY1" fmla="*/ 0 h 1828799"/>
              <a:gd name="connsiteX2" fmla="*/ 4267201 w 4267201"/>
              <a:gd name="connsiteY2" fmla="*/ 135459 h 1828799"/>
              <a:gd name="connsiteX3" fmla="*/ 4267201 w 4267201"/>
              <a:gd name="connsiteY3" fmla="*/ 1693340 h 1828799"/>
              <a:gd name="connsiteX4" fmla="*/ 4131741 w 4267201"/>
              <a:gd name="connsiteY4" fmla="*/ 1828799 h 1828799"/>
              <a:gd name="connsiteX5" fmla="*/ 0 w 4267201"/>
              <a:gd name="connsiteY5" fmla="*/ 1828799 h 182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799">
                <a:moveTo>
                  <a:pt x="0" y="0"/>
                </a:moveTo>
                <a:lnTo>
                  <a:pt x="4131741" y="0"/>
                </a:lnTo>
                <a:cubicBezTo>
                  <a:pt x="4206554" y="0"/>
                  <a:pt x="4267201" y="60646"/>
                  <a:pt x="4267201" y="135459"/>
                </a:cubicBezTo>
                <a:lnTo>
                  <a:pt x="4267201" y="1693340"/>
                </a:lnTo>
                <a:cubicBezTo>
                  <a:pt x="4267201" y="1768152"/>
                  <a:pt x="4206554" y="1828799"/>
                  <a:pt x="4131741" y="1828799"/>
                </a:cubicBezTo>
                <a:lnTo>
                  <a:pt x="0" y="18287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1">
            <a:extLst>
              <a:ext uri="{FF2B5EF4-FFF2-40B4-BE49-F238E27FC236}">
                <a16:creationId xmlns:a16="http://schemas.microsoft.com/office/drawing/2014/main" id="{78F5D424-F705-4178-AB07-96AD9C8BFCFB}"/>
              </a:ext>
            </a:extLst>
          </p:cNvPr>
          <p:cNvSpPr>
            <a:spLocks noGrp="1"/>
          </p:cNvSpPr>
          <p:nvPr userDrawn="1">
            <p:ph type="pic" sz="quarter" idx="10"/>
          </p:nvPr>
        </p:nvSpPr>
        <p:spPr>
          <a:xfrm>
            <a:off x="7924800" y="4350467"/>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2470952" y="355984"/>
            <a:ext cx="7250097" cy="832104"/>
          </a:xfrm>
          <a:prstGeom prst="rect">
            <a:avLst/>
          </a:prstGeom>
        </p:spPr>
        <p:txBody>
          <a:bodyPr anchor="ctr"/>
          <a:lstStyle>
            <a:lvl1pPr algn="ctr">
              <a:lnSpc>
                <a:spcPct val="100000"/>
              </a:lnSpc>
              <a:defRPr sz="48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4C5E4169-76C8-44F6-862F-C25C6A037A23}"/>
              </a:ext>
            </a:extLst>
          </p:cNvPr>
          <p:cNvSpPr>
            <a:spLocks noGrp="1"/>
          </p:cNvSpPr>
          <p:nvPr>
            <p:ph type="pic" sz="quarter" idx="11"/>
          </p:nvPr>
        </p:nvSpPr>
        <p:spPr>
          <a:xfrm>
            <a:off x="1" y="692535"/>
            <a:ext cx="4267201" cy="1828800"/>
          </a:xfrm>
          <a:custGeom>
            <a:avLst/>
            <a:gdLst>
              <a:gd name="connsiteX0" fmla="*/ 0 w 4267201"/>
              <a:gd name="connsiteY0" fmla="*/ 0 h 1828800"/>
              <a:gd name="connsiteX1" fmla="*/ 4131741 w 4267201"/>
              <a:gd name="connsiteY1" fmla="*/ 0 h 1828800"/>
              <a:gd name="connsiteX2" fmla="*/ 4267201 w 4267201"/>
              <a:gd name="connsiteY2" fmla="*/ 135459 h 1828800"/>
              <a:gd name="connsiteX3" fmla="*/ 4267201 w 4267201"/>
              <a:gd name="connsiteY3" fmla="*/ 1693341 h 1828800"/>
              <a:gd name="connsiteX4" fmla="*/ 4131741 w 4267201"/>
              <a:gd name="connsiteY4" fmla="*/ 1828800 h 1828800"/>
              <a:gd name="connsiteX5" fmla="*/ 0 w 4267201"/>
              <a:gd name="connsiteY5"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7201" h="1828800">
                <a:moveTo>
                  <a:pt x="0" y="0"/>
                </a:moveTo>
                <a:lnTo>
                  <a:pt x="4131741" y="0"/>
                </a:lnTo>
                <a:cubicBezTo>
                  <a:pt x="4206554" y="0"/>
                  <a:pt x="4267201" y="60647"/>
                  <a:pt x="4267201" y="135459"/>
                </a:cubicBezTo>
                <a:lnTo>
                  <a:pt x="4267201" y="1693341"/>
                </a:lnTo>
                <a:cubicBezTo>
                  <a:pt x="4267201" y="1768154"/>
                  <a:pt x="4206554" y="1828800"/>
                  <a:pt x="4131741" y="1828800"/>
                </a:cubicBez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9">
            <a:extLst>
              <a:ext uri="{FF2B5EF4-FFF2-40B4-BE49-F238E27FC236}">
                <a16:creationId xmlns:a16="http://schemas.microsoft.com/office/drawing/2014/main" id="{E26868E6-159F-4FEE-9460-7800CB97DF4D}"/>
              </a:ext>
            </a:extLst>
          </p:cNvPr>
          <p:cNvSpPr>
            <a:spLocks noGrp="1"/>
          </p:cNvSpPr>
          <p:nvPr userDrawn="1">
            <p:ph type="pic" sz="quarter" idx="10"/>
          </p:nvPr>
        </p:nvSpPr>
        <p:spPr>
          <a:xfrm>
            <a:off x="7924800" y="2833201"/>
            <a:ext cx="4267200" cy="1828800"/>
          </a:xfrm>
          <a:custGeom>
            <a:avLst/>
            <a:gdLst>
              <a:gd name="connsiteX0" fmla="*/ 135459 w 4267200"/>
              <a:gd name="connsiteY0" fmla="*/ 0 h 1828800"/>
              <a:gd name="connsiteX1" fmla="*/ 4267200 w 4267200"/>
              <a:gd name="connsiteY1" fmla="*/ 0 h 1828800"/>
              <a:gd name="connsiteX2" fmla="*/ 4267200 w 4267200"/>
              <a:gd name="connsiteY2" fmla="*/ 1828800 h 1828800"/>
              <a:gd name="connsiteX3" fmla="*/ 135459 w 4267200"/>
              <a:gd name="connsiteY3" fmla="*/ 1828800 h 1828800"/>
              <a:gd name="connsiteX4" fmla="*/ 0 w 4267200"/>
              <a:gd name="connsiteY4" fmla="*/ 1693341 h 1828800"/>
              <a:gd name="connsiteX5" fmla="*/ 0 w 4267200"/>
              <a:gd name="connsiteY5" fmla="*/ 135459 h 1828800"/>
              <a:gd name="connsiteX6" fmla="*/ 135459 w 4267200"/>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7200" h="1828800">
                <a:moveTo>
                  <a:pt x="135459" y="0"/>
                </a:moveTo>
                <a:lnTo>
                  <a:pt x="4267200" y="0"/>
                </a:lnTo>
                <a:lnTo>
                  <a:pt x="4267200" y="1828800"/>
                </a:lnTo>
                <a:lnTo>
                  <a:pt x="135459" y="1828800"/>
                </a:lnTo>
                <a:cubicBezTo>
                  <a:pt x="60647" y="1828800"/>
                  <a:pt x="0" y="1768153"/>
                  <a:pt x="0" y="1693341"/>
                </a:cubicBezTo>
                <a:lnTo>
                  <a:pt x="0" y="135459"/>
                </a:lnTo>
                <a:cubicBezTo>
                  <a:pt x="0" y="60647"/>
                  <a:pt x="60647" y="0"/>
                  <a:pt x="135459"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0F16648-3151-481F-9DF0-EE5E2F7E0A73}"/>
              </a:ext>
            </a:extLst>
          </p:cNvPr>
          <p:cNvSpPr>
            <a:spLocks noGrp="1"/>
          </p:cNvSpPr>
          <p:nvPr>
            <p:ph type="pic" sz="quarter" idx="10"/>
          </p:nvPr>
        </p:nvSpPr>
        <p:spPr/>
      </p:sp>
      <p:sp>
        <p:nvSpPr>
          <p:cNvPr id="4" name="Rectangle 3">
            <a:extLst>
              <a:ext uri="{FF2B5EF4-FFF2-40B4-BE49-F238E27FC236}">
                <a16:creationId xmlns:a16="http://schemas.microsoft.com/office/drawing/2014/main" id="{66659A14-F9D6-4410-AAFD-C530AE963F9F}"/>
              </a:ext>
            </a:extLst>
          </p:cNvPr>
          <p:cNvSpPr/>
          <p:nvPr/>
        </p:nvSpPr>
        <p:spPr>
          <a:xfrm>
            <a:off x="0" y="0"/>
            <a:ext cx="12191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4">
            <a:extLst>
              <a:ext uri="{FF2B5EF4-FFF2-40B4-BE49-F238E27FC236}">
                <a16:creationId xmlns:a16="http://schemas.microsoft.com/office/drawing/2014/main" id="{BE6D819C-2484-443E-8E5B-3EFD8087D59D}"/>
              </a:ext>
            </a:extLst>
          </p:cNvPr>
          <p:cNvSpPr/>
          <p:nvPr/>
        </p:nvSpPr>
        <p:spPr>
          <a:xfrm>
            <a:off x="4100676" y="5867400"/>
            <a:ext cx="3990651" cy="99060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12191999" cy="251460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4876800" y="1003464"/>
            <a:ext cx="2438400" cy="59673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3DADC30-38CF-4281-9903-309BAEBC3857}"/>
              </a:ext>
            </a:extLst>
          </p:cNvPr>
          <p:cNvSpPr txBox="1"/>
          <p:nvPr/>
        </p:nvSpPr>
        <p:spPr>
          <a:xfrm>
            <a:off x="5143132" y="1132555"/>
            <a:ext cx="1905738" cy="338554"/>
          </a:xfrm>
          <a:prstGeom prst="rect">
            <a:avLst/>
          </a:prstGeom>
          <a:noFill/>
        </p:spPr>
        <p:txBody>
          <a:bodyPr wrap="square" rtlCol="0" anchor="ctr">
            <a:spAutoFit/>
          </a:bodyPr>
          <a:lstStyle/>
          <a:p>
            <a:pPr algn="ctr"/>
            <a:r>
              <a:rPr lang="en-US" sz="16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3505006" y="3046179"/>
            <a:ext cx="5181988" cy="1047247"/>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3437138" y="4240454"/>
            <a:ext cx="5317725" cy="307777"/>
          </a:xfrm>
          <a:prstGeom prst="rect">
            <a:avLst/>
          </a:prstGeom>
          <a:noFill/>
        </p:spPr>
        <p:txBody>
          <a:bodyPr wrap="square" rtlCol="0" anchor="ctr">
            <a:spAutoFit/>
          </a:bodyPr>
          <a:lstStyle/>
          <a:p>
            <a:pPr algn="ctr"/>
            <a:r>
              <a:rPr lang="en-US" sz="140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5306155" y="6287044"/>
            <a:ext cx="1964474" cy="261610"/>
          </a:xfrm>
          <a:prstGeom prst="rect">
            <a:avLst/>
          </a:prstGeom>
          <a:noFill/>
        </p:spPr>
        <p:txBody>
          <a:bodyPr wrap="square" rtlCol="0" anchor="ctr">
            <a:spAutoFit/>
          </a:bodyPr>
          <a:lstStyle/>
          <a:p>
            <a:r>
              <a:rPr lang="en-US" sz="1050"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5143320" y="6348371"/>
            <a:ext cx="137160" cy="13895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5842635" y="5805395"/>
            <a:ext cx="506730" cy="124010"/>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BE33E4F7-DBBC-4E2B-ADF8-C9A6D029F512}"/>
              </a:ext>
            </a:extLst>
          </p:cNvPr>
          <p:cNvSpPr>
            <a:spLocks noGrp="1"/>
          </p:cNvSpPr>
          <p:nvPr>
            <p:ph type="pic" sz="quarter" idx="10"/>
          </p:nvPr>
        </p:nvSpPr>
        <p:spPr/>
      </p:sp>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sz="4800" b="1" dirty="0">
                <a:latin typeface="+mj-lt"/>
              </a:rPr>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7853253" y="2604399"/>
            <a:ext cx="3347918" cy="1723292"/>
          </a:xfrm>
          <a:prstGeom prst="rect">
            <a:avLst/>
          </a:prstGeom>
          <a:noFill/>
        </p:spPr>
        <p:txBody>
          <a:bodyPr wrap="square" rtlCol="0">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7853253" y="2298725"/>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7853253" y="4720265"/>
            <a:ext cx="3428067" cy="616836"/>
          </a:xfrm>
          <a:prstGeom prst="rect">
            <a:avLst/>
          </a:prstGeom>
          <a:noFill/>
        </p:spPr>
        <p:txBody>
          <a:bodyPr wrap="square" rtlCol="0">
            <a:spAutoFit/>
          </a:bodyPr>
          <a:lstStyle/>
          <a:p>
            <a:pPr>
              <a:lnSpc>
                <a:spcPct val="150000"/>
              </a:lnSpc>
            </a:pPr>
            <a:r>
              <a:rPr lang="en-US" sz="12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7853253" y="4414591"/>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7944463" y="5468249"/>
            <a:ext cx="1711514" cy="275116"/>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9860472" y="5437328"/>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915807" y="5423647"/>
            <a:ext cx="5789793" cy="1434353"/>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1100249-A6FE-4905-BC55-B2BEE400B3EA}"/>
              </a:ext>
            </a:extLst>
          </p:cNvPr>
          <p:cNvSpPr/>
          <p:nvPr/>
        </p:nvSpPr>
        <p:spPr>
          <a:xfrm>
            <a:off x="624787" y="4963663"/>
            <a:ext cx="1208537" cy="1208537"/>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298600D-9C91-4742-B65B-39BADD3F308F}"/>
              </a:ext>
            </a:extLst>
          </p:cNvPr>
          <p:cNvSpPr txBox="1"/>
          <p:nvPr/>
        </p:nvSpPr>
        <p:spPr>
          <a:xfrm>
            <a:off x="2169514" y="5961853"/>
            <a:ext cx="4169142" cy="615297"/>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2169514" y="566460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996883" y="5401244"/>
            <a:ext cx="464344" cy="333375"/>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935AA89-ADE9-40AE-8ADA-4A26F47567BB}"/>
              </a:ext>
            </a:extLst>
          </p:cNvPr>
          <p:cNvSpPr>
            <a:spLocks noGrp="1"/>
          </p:cNvSpPr>
          <p:nvPr>
            <p:ph type="pic" sz="quarter" idx="10"/>
          </p:nvPr>
        </p:nvSpPr>
        <p:spPr/>
      </p:sp>
      <p:sp>
        <p:nvSpPr>
          <p:cNvPr id="50" name="Freeform 31">
            <a:extLst>
              <a:ext uri="{FF2B5EF4-FFF2-40B4-BE49-F238E27FC236}">
                <a16:creationId xmlns:a16="http://schemas.microsoft.com/office/drawing/2014/main" id="{36ADF970-7F1D-4ED0-94BC-62D052D644C9}"/>
              </a:ext>
            </a:extLst>
          </p:cNvPr>
          <p:cNvSpPr/>
          <p:nvPr/>
        </p:nvSpPr>
        <p:spPr>
          <a:xfrm>
            <a:off x="7324078" y="2"/>
            <a:ext cx="4867922" cy="6857998"/>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sz="4800" b="1" dirty="0">
                <a:latin typeface="+mj-lt"/>
              </a:rPr>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1114778"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1218883"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1285888" y="5389041"/>
            <a:ext cx="167743" cy="42206"/>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692155" y="5270361"/>
            <a:ext cx="2983012" cy="276999"/>
          </a:xfrm>
          <a:prstGeom prst="rect">
            <a:avLst/>
          </a:prstGeom>
          <a:noFill/>
        </p:spPr>
        <p:txBody>
          <a:bodyPr wrap="square" rtlCol="0" anchor="ctr">
            <a:spAutoFit/>
          </a:bodyPr>
          <a:lstStyle/>
          <a:p>
            <a:r>
              <a:rPr lang="en-US" sz="12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5486400" y="1308893"/>
            <a:ext cx="3659188" cy="3935416"/>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F9130EFA-80F6-4F8F-A99E-4A9D2736D37B}"/>
              </a:ext>
            </a:extLst>
          </p:cNvPr>
          <p:cNvSpPr/>
          <p:nvPr/>
        </p:nvSpPr>
        <p:spPr>
          <a:xfrm>
            <a:off x="8241851" y="999478"/>
            <a:ext cx="1208537" cy="1208537"/>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EEF05E21-9640-4244-87D2-C74702E9F0EA}"/>
              </a:ext>
            </a:extLst>
          </p:cNvPr>
          <p:cNvSpPr txBox="1"/>
          <p:nvPr/>
        </p:nvSpPr>
        <p:spPr>
          <a:xfrm>
            <a:off x="5935322" y="2306587"/>
            <a:ext cx="2963407" cy="616836"/>
          </a:xfrm>
          <a:prstGeom prst="rect">
            <a:avLst/>
          </a:prstGeom>
          <a:noFill/>
        </p:spPr>
        <p:txBody>
          <a:bodyPr wrap="square" rtlCol="0">
            <a:spAutoFit/>
          </a:bodyPr>
          <a:lstStyle/>
          <a:p>
            <a:pPr>
              <a:lnSpc>
                <a:spcPct val="150000"/>
              </a:lnSpc>
            </a:pPr>
            <a:r>
              <a:rPr lang="en-US" sz="12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5935322" y="1999082"/>
            <a:ext cx="2328827"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6051052" y="314322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7" name="TextBox 16">
            <a:extLst>
              <a:ext uri="{FF2B5EF4-FFF2-40B4-BE49-F238E27FC236}">
                <a16:creationId xmlns:a16="http://schemas.microsoft.com/office/drawing/2014/main" id="{D7191567-D000-4680-91D2-0CF2637510CD}"/>
              </a:ext>
            </a:extLst>
          </p:cNvPr>
          <p:cNvSpPr txBox="1"/>
          <p:nvPr/>
        </p:nvSpPr>
        <p:spPr>
          <a:xfrm>
            <a:off x="6472956" y="300858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6051052" y="4546786"/>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8D6420EB-B0A7-4F7C-BAEE-84A8616B423E}"/>
              </a:ext>
            </a:extLst>
          </p:cNvPr>
          <p:cNvSpPr txBox="1"/>
          <p:nvPr/>
        </p:nvSpPr>
        <p:spPr>
          <a:xfrm>
            <a:off x="6472956" y="4476297"/>
            <a:ext cx="2328827" cy="338298"/>
          </a:xfrm>
          <a:prstGeom prst="rect">
            <a:avLst/>
          </a:prstGeom>
          <a:noFill/>
        </p:spPr>
        <p:txBody>
          <a:bodyPr wrap="square" rtlCol="0">
            <a:spAutoFit/>
          </a:bodyPr>
          <a:lstStyle/>
          <a:p>
            <a:pPr>
              <a:lnSpc>
                <a:spcPct val="150000"/>
              </a:lnSpc>
            </a:pPr>
            <a:r>
              <a:rPr lang="en-US" sz="12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6051052" y="3869261"/>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ID"/>
          </a:p>
        </p:txBody>
      </p:sp>
      <p:sp>
        <p:nvSpPr>
          <p:cNvPr id="21" name="TextBox 20">
            <a:extLst>
              <a:ext uri="{FF2B5EF4-FFF2-40B4-BE49-F238E27FC236}">
                <a16:creationId xmlns:a16="http://schemas.microsoft.com/office/drawing/2014/main" id="{7D90A4A9-2B30-460D-9A28-4D9597E15955}"/>
              </a:ext>
            </a:extLst>
          </p:cNvPr>
          <p:cNvSpPr txBox="1"/>
          <p:nvPr/>
        </p:nvSpPr>
        <p:spPr>
          <a:xfrm>
            <a:off x="6472956" y="3734620"/>
            <a:ext cx="2328827" cy="615297"/>
          </a:xfrm>
          <a:prstGeom prst="rect">
            <a:avLst/>
          </a:prstGeom>
          <a:noFill/>
        </p:spPr>
        <p:txBody>
          <a:bodyPr wrap="square" rtlCol="0">
            <a:spAutoFit/>
          </a:bodyPr>
          <a:lstStyle/>
          <a:p>
            <a:pPr>
              <a:lnSpc>
                <a:spcPct val="150000"/>
              </a:lnSpc>
            </a:pPr>
            <a:r>
              <a:rPr lang="en-US" sz="12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8654095" y="1468849"/>
            <a:ext cx="384048" cy="269794"/>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1"/>
            <a:ext cx="1218955" cy="550246"/>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381000"/>
            <a:ext cx="6408091" cy="6096000"/>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 name="TextBox 3">
            <a:extLst>
              <a:ext uri="{FF2B5EF4-FFF2-40B4-BE49-F238E27FC236}">
                <a16:creationId xmlns:a16="http://schemas.microsoft.com/office/drawing/2014/main" id="{62EEB00D-8231-4069-864F-3EA9D8958C54}"/>
              </a:ext>
            </a:extLst>
          </p:cNvPr>
          <p:cNvSpPr txBox="1"/>
          <p:nvPr/>
        </p:nvSpPr>
        <p:spPr>
          <a:xfrm flipH="1">
            <a:off x="3918093" y="2297221"/>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3567588" y="2602458"/>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4602437" y="1402806"/>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3918093" y="4535944"/>
            <a:ext cx="1912565"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3567588" y="4841181"/>
            <a:ext cx="2613574"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4502901" y="3638566"/>
            <a:ext cx="742949" cy="75152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
        <p:nvSpPr>
          <p:cNvPr id="3" name="PpHolder8">
            <a:extLst>
              <a:ext uri="{FF2B5EF4-FFF2-40B4-BE49-F238E27FC236}">
                <a16:creationId xmlns:a16="http://schemas.microsoft.com/office/drawing/2014/main" id="{960321F8-CA83-406A-A165-83787C14B716}"/>
              </a:ext>
            </a:extLst>
          </p:cNvPr>
          <p:cNvSpPr>
            <a:spLocks noGrp="1"/>
          </p:cNvSpPr>
          <p:nvPr>
            <p:ph type="pic" sz="quarter" idx="10"/>
          </p:nvPr>
        </p:nvSpPr>
        <p:spPr/>
      </p:sp>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sz="4800" b="1" dirty="0">
                <a:latin typeface="+mj-lt"/>
              </a:rPr>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7518987" y="255679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7623092" y="525926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7690097" y="5389041"/>
            <a:ext cx="167743" cy="42206"/>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8096364" y="5270361"/>
            <a:ext cx="2983012" cy="276999"/>
          </a:xfrm>
          <a:prstGeom prst="rect">
            <a:avLst/>
          </a:prstGeom>
          <a:noFill/>
        </p:spPr>
        <p:txBody>
          <a:bodyPr wrap="square" rtlCol="0" anchor="ctr">
            <a:spAutoFit/>
          </a:bodyPr>
          <a:lstStyle/>
          <a:p>
            <a:r>
              <a:rPr lang="en-US" sz="12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10973045" y="0"/>
            <a:ext cx="1218955" cy="550246"/>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4A19F77E-BFF4-4C21-B6E5-0E7B2F2C20A3}"/>
              </a:ext>
            </a:extLst>
          </p:cNvPr>
          <p:cNvSpPr>
            <a:spLocks noGrp="1"/>
          </p:cNvSpPr>
          <p:nvPr>
            <p:ph type="pic" sz="quarter" idx="10"/>
          </p:nvPr>
        </p:nvSpPr>
        <p:spPr/>
      </p:sp>
      <p:sp>
        <p:nvSpPr>
          <p:cNvPr id="12" name="Freeform: Shape 11">
            <a:extLst>
              <a:ext uri="{FF2B5EF4-FFF2-40B4-BE49-F238E27FC236}">
                <a16:creationId xmlns:a16="http://schemas.microsoft.com/office/drawing/2014/main" id="{60F049C1-84E4-458C-8511-7BA14390D330}"/>
              </a:ext>
            </a:extLst>
          </p:cNvPr>
          <p:cNvSpPr/>
          <p:nvPr/>
        </p:nvSpPr>
        <p:spPr>
          <a:xfrm>
            <a:off x="0" y="3124200"/>
            <a:ext cx="12192000" cy="373380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12192000" cy="68580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D49A826-0A80-46A1-B7C9-D20AC63646E3}"/>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6545925" y="6543907"/>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5327594" y="6543908"/>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sz="5400" b="1" dirty="0">
                <a:solidFill>
                  <a:schemeClr val="bg2"/>
                </a:solidFill>
                <a:latin typeface="+mj-lt"/>
              </a:rPr>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2320031" y="4798069"/>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1250005"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1192996"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Martin Garcia</a:t>
            </a:r>
            <a:endParaRPr lang="en-ID" sz="16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3870541"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3813532"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Adam Garcia</a:t>
            </a:r>
            <a:endParaRPr lang="en-ID" sz="16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9111613" y="346814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9054604" y="3251826"/>
            <a:ext cx="1944400" cy="338554"/>
          </a:xfrm>
          <a:prstGeom prst="rect">
            <a:avLst/>
          </a:prstGeom>
          <a:noFill/>
        </p:spPr>
        <p:txBody>
          <a:bodyPr wrap="square" rtlCol="0" anchor="ctr">
            <a:spAutoFit/>
          </a:bodyPr>
          <a:lstStyle/>
          <a:p>
            <a:pPr algn="ctr"/>
            <a:r>
              <a:rPr lang="en-US" sz="1600" b="1" dirty="0">
                <a:solidFill>
                  <a:schemeClr val="accent1"/>
                </a:solidFill>
                <a:latin typeface="+mj-lt"/>
              </a:rPr>
              <a:t>Kelly Garcia</a:t>
            </a:r>
            <a:endParaRPr lang="en-ID" sz="16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1250005" y="614365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1192996" y="5927339"/>
            <a:ext cx="1944400" cy="338554"/>
          </a:xfrm>
          <a:prstGeom prst="rect">
            <a:avLst/>
          </a:prstGeom>
          <a:noFill/>
        </p:spPr>
        <p:txBody>
          <a:bodyPr wrap="square" rtlCol="0" anchor="ctr">
            <a:spAutoFit/>
          </a:bodyPr>
          <a:lstStyle/>
          <a:p>
            <a:pPr algn="ctr"/>
            <a:r>
              <a:rPr lang="en-US" sz="1600" b="1" dirty="0">
                <a:solidFill>
                  <a:schemeClr val="accent1"/>
                </a:solidFill>
                <a:latin typeface="+mj-lt"/>
              </a:rPr>
              <a:t>Romeo Garcia</a:t>
            </a:r>
            <a:endParaRPr lang="en-ID" sz="16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3870541"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3813532"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Gilbert Garcia</a:t>
            </a:r>
            <a:endParaRPr lang="en-ID" sz="16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9111613"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9054604"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Scott Garcia</a:t>
            </a:r>
            <a:endParaRPr lang="en-ID" sz="16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6491077" y="5910956"/>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6434068" y="5694636"/>
            <a:ext cx="1944400" cy="338554"/>
          </a:xfrm>
          <a:prstGeom prst="rect">
            <a:avLst/>
          </a:prstGeom>
          <a:noFill/>
        </p:spPr>
        <p:txBody>
          <a:bodyPr wrap="square" rtlCol="0" anchor="ctr">
            <a:spAutoFit/>
          </a:bodyPr>
          <a:lstStyle/>
          <a:p>
            <a:pPr algn="ctr"/>
            <a:r>
              <a:rPr lang="en-US" sz="1600" b="1" dirty="0">
                <a:solidFill>
                  <a:schemeClr val="accent1"/>
                </a:solidFill>
                <a:latin typeface="+mj-lt"/>
              </a:rPr>
              <a:t>Mia Garcia</a:t>
            </a:r>
            <a:endParaRPr lang="en-ID" sz="16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6491077" y="3700849"/>
            <a:ext cx="1830382" cy="339837"/>
          </a:xfrm>
          <a:prstGeom prst="rect">
            <a:avLst/>
          </a:prstGeom>
          <a:noFill/>
        </p:spPr>
        <p:txBody>
          <a:bodyPr wrap="square" rtlCol="0" anchor="t">
            <a:spAutoFit/>
          </a:bodyPr>
          <a:lstStyle/>
          <a:p>
            <a:pPr algn="ctr">
              <a:lnSpc>
                <a:spcPct val="150000"/>
              </a:lnSpc>
            </a:pPr>
            <a:r>
              <a:rPr lang="en-US" sz="1200" dirty="0" err="1"/>
              <a:t>Monara</a:t>
            </a:r>
            <a:r>
              <a:rPr lang="en-US" sz="12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6434068" y="3484529"/>
            <a:ext cx="1944400" cy="338554"/>
          </a:xfrm>
          <a:prstGeom prst="rect">
            <a:avLst/>
          </a:prstGeom>
          <a:noFill/>
        </p:spPr>
        <p:txBody>
          <a:bodyPr wrap="square" rtlCol="0" anchor="ctr">
            <a:spAutoFit/>
          </a:bodyPr>
          <a:lstStyle/>
          <a:p>
            <a:pPr algn="ctr"/>
            <a:r>
              <a:rPr lang="en-US" sz="1600" b="1" dirty="0">
                <a:solidFill>
                  <a:schemeClr val="accent1"/>
                </a:solidFill>
                <a:latin typeface="+mj-lt"/>
              </a:rPr>
              <a:t>Bruce Garcia</a:t>
            </a:r>
            <a:endParaRPr lang="en-ID" sz="1600" b="1" dirty="0">
              <a:solidFill>
                <a:schemeClr val="accent1"/>
              </a:solidFill>
              <a:latin typeface="+mj-lt"/>
            </a:endParaRPr>
          </a:p>
        </p:txBody>
      </p:sp>
      <p:sp>
        <p:nvSpPr>
          <p:cNvPr id="17" name="PpHolder17">
            <a:extLst>
              <a:ext uri="{FF2B5EF4-FFF2-40B4-BE49-F238E27FC236}">
                <a16:creationId xmlns:a16="http://schemas.microsoft.com/office/drawing/2014/main" id="{1FA816EB-E968-4DB3-A898-64B655FF97F8}"/>
              </a:ext>
            </a:extLst>
          </p:cNvPr>
          <p:cNvSpPr>
            <a:spLocks noGrp="1"/>
          </p:cNvSpPr>
          <p:nvPr>
            <p:ph type="pic" sz="quarter" idx="17"/>
          </p:nvPr>
        </p:nvSpPr>
        <p:spPr/>
      </p:sp>
      <p:sp>
        <p:nvSpPr>
          <p:cNvPr id="15" name="PpHolder18">
            <a:extLst>
              <a:ext uri="{FF2B5EF4-FFF2-40B4-BE49-F238E27FC236}">
                <a16:creationId xmlns:a16="http://schemas.microsoft.com/office/drawing/2014/main" id="{3BA79D0C-82A2-4BE9-8B7B-B0E5B0216CE7}"/>
              </a:ext>
            </a:extLst>
          </p:cNvPr>
          <p:cNvSpPr>
            <a:spLocks noGrp="1"/>
          </p:cNvSpPr>
          <p:nvPr>
            <p:ph type="pic" sz="quarter" idx="16"/>
          </p:nvPr>
        </p:nvSpPr>
        <p:spPr/>
      </p:sp>
      <p:sp>
        <p:nvSpPr>
          <p:cNvPr id="13" name="PpHolder19">
            <a:extLst>
              <a:ext uri="{FF2B5EF4-FFF2-40B4-BE49-F238E27FC236}">
                <a16:creationId xmlns:a16="http://schemas.microsoft.com/office/drawing/2014/main" id="{35240817-0A23-4E2C-8817-0711274C59A9}"/>
              </a:ext>
            </a:extLst>
          </p:cNvPr>
          <p:cNvSpPr>
            <a:spLocks noGrp="1"/>
          </p:cNvSpPr>
          <p:nvPr>
            <p:ph type="pic" sz="quarter" idx="15"/>
          </p:nvPr>
        </p:nvSpPr>
        <p:spPr/>
      </p:sp>
      <p:sp>
        <p:nvSpPr>
          <p:cNvPr id="11" name="PpHolder20">
            <a:extLst>
              <a:ext uri="{FF2B5EF4-FFF2-40B4-BE49-F238E27FC236}">
                <a16:creationId xmlns:a16="http://schemas.microsoft.com/office/drawing/2014/main" id="{A68FF5A3-16E4-4820-92E0-D0079F7715A0}"/>
              </a:ext>
            </a:extLst>
          </p:cNvPr>
          <p:cNvSpPr>
            <a:spLocks noGrp="1"/>
          </p:cNvSpPr>
          <p:nvPr>
            <p:ph type="pic" sz="quarter" idx="14"/>
          </p:nvPr>
        </p:nvSpPr>
        <p:spPr/>
      </p:sp>
      <p:sp>
        <p:nvSpPr>
          <p:cNvPr id="9" name="PpHolder21">
            <a:extLst>
              <a:ext uri="{FF2B5EF4-FFF2-40B4-BE49-F238E27FC236}">
                <a16:creationId xmlns:a16="http://schemas.microsoft.com/office/drawing/2014/main" id="{70CF9898-68E0-4458-B145-01010F292478}"/>
              </a:ext>
            </a:extLst>
          </p:cNvPr>
          <p:cNvSpPr>
            <a:spLocks noGrp="1"/>
          </p:cNvSpPr>
          <p:nvPr>
            <p:ph type="pic" sz="quarter" idx="13"/>
          </p:nvPr>
        </p:nvSpPr>
        <p:spPr/>
      </p:sp>
      <p:sp>
        <p:nvSpPr>
          <p:cNvPr id="7" name="PpHolder22">
            <a:extLst>
              <a:ext uri="{FF2B5EF4-FFF2-40B4-BE49-F238E27FC236}">
                <a16:creationId xmlns:a16="http://schemas.microsoft.com/office/drawing/2014/main" id="{9B788542-C18E-4D2B-BAA5-7413ECE4F644}"/>
              </a:ext>
            </a:extLst>
          </p:cNvPr>
          <p:cNvSpPr>
            <a:spLocks noGrp="1"/>
          </p:cNvSpPr>
          <p:nvPr>
            <p:ph type="pic" sz="quarter" idx="12"/>
          </p:nvPr>
        </p:nvSpPr>
        <p:spPr/>
      </p:sp>
      <p:sp>
        <p:nvSpPr>
          <p:cNvPr id="5" name="PpHolder23">
            <a:extLst>
              <a:ext uri="{FF2B5EF4-FFF2-40B4-BE49-F238E27FC236}">
                <a16:creationId xmlns:a16="http://schemas.microsoft.com/office/drawing/2014/main" id="{8A0700A5-D8EE-41CF-AF22-2DEFF48D9C49}"/>
              </a:ext>
            </a:extLst>
          </p:cNvPr>
          <p:cNvSpPr>
            <a:spLocks noGrp="1"/>
          </p:cNvSpPr>
          <p:nvPr>
            <p:ph type="pic" sz="quarter" idx="11"/>
          </p:nvPr>
        </p:nvSpPr>
        <p:spPr/>
      </p:sp>
      <p:sp>
        <p:nvSpPr>
          <p:cNvPr id="3" name="PpHolder24">
            <a:extLst>
              <a:ext uri="{FF2B5EF4-FFF2-40B4-BE49-F238E27FC236}">
                <a16:creationId xmlns:a16="http://schemas.microsoft.com/office/drawing/2014/main" id="{61098983-7C20-4788-A3B9-675C813E763B}"/>
              </a:ext>
            </a:extLst>
          </p:cNvPr>
          <p:cNvSpPr>
            <a:spLocks noGrp="1"/>
          </p:cNvSpPr>
          <p:nvPr>
            <p:ph type="pic" sz="quarter" idx="10"/>
          </p:nvPr>
        </p:nvSpPr>
        <p:spPr/>
      </p:sp>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sz="4800" b="1" dirty="0">
                <a:latin typeface="+mj-lt"/>
              </a:rPr>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1"/>
            <a:ext cx="1218955" cy="550246"/>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1EA4600D-9D97-4C95-ACFA-A906A08FE02F}"/>
              </a:ext>
            </a:extLst>
          </p:cNvPr>
          <p:cNvSpPr>
            <a:spLocks noGrp="1"/>
          </p:cNvSpPr>
          <p:nvPr>
            <p:ph type="pic" sz="quarter" idx="13"/>
          </p:nvPr>
        </p:nvSpPr>
        <p:spPr/>
      </p:sp>
      <p:sp>
        <p:nvSpPr>
          <p:cNvPr id="11" name="Rectangle 3">
            <a:extLst>
              <a:ext uri="{FF2B5EF4-FFF2-40B4-BE49-F238E27FC236}">
                <a16:creationId xmlns:a16="http://schemas.microsoft.com/office/drawing/2014/main" id="{C977CF75-151B-4957-857C-82B81D863799}"/>
              </a:ext>
            </a:extLst>
          </p:cNvPr>
          <p:cNvSpPr/>
          <p:nvPr/>
        </p:nvSpPr>
        <p:spPr>
          <a:xfrm>
            <a:off x="3053175"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5">
            <a:extLst>
              <a:ext uri="{FF2B5EF4-FFF2-40B4-BE49-F238E27FC236}">
                <a16:creationId xmlns:a16="http://schemas.microsoft.com/office/drawing/2014/main" id="{D2D0BA1C-C127-41E3-9846-4D52CD4F5C5A}"/>
              </a:ext>
            </a:extLst>
          </p:cNvPr>
          <p:cNvSpPr/>
          <p:nvPr/>
        </p:nvSpPr>
        <p:spPr>
          <a:xfrm>
            <a:off x="9144000" y="0"/>
            <a:ext cx="3048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18">
            <a:extLst>
              <a:ext uri="{FF2B5EF4-FFF2-40B4-BE49-F238E27FC236}">
                <a16:creationId xmlns:a16="http://schemas.microsoft.com/office/drawing/2014/main" id="{E42671B9-5D9F-4F89-9B93-1ABD54609BB1}"/>
              </a:ext>
            </a:extLst>
          </p:cNvPr>
          <p:cNvSpPr txBox="1"/>
          <p:nvPr/>
        </p:nvSpPr>
        <p:spPr>
          <a:xfrm>
            <a:off x="3548333"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3548334"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Adam Garcia</a:t>
            </a:r>
            <a:endParaRPr lang="en-ID" sz="20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3548330"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4209713" y="5171455"/>
            <a:ext cx="724574" cy="148144"/>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6598920"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6598921"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Nathan Garcia</a:t>
            </a:r>
            <a:endParaRPr lang="en-ID" sz="20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6598917"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7260300" y="5171455"/>
            <a:ext cx="724574" cy="148144"/>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9645921" y="4220026"/>
            <a:ext cx="2047334" cy="276999"/>
          </a:xfrm>
          <a:prstGeom prst="rect">
            <a:avLst/>
          </a:prstGeom>
          <a:noFill/>
        </p:spPr>
        <p:txBody>
          <a:bodyPr wrap="square" rtlCol="0" anchor="ctr">
            <a:spAutoFit/>
          </a:bodyPr>
          <a:lstStyle/>
          <a:p>
            <a:pPr algn="ctr"/>
            <a:r>
              <a:rPr lang="en-US" sz="1200" dirty="0" err="1">
                <a:solidFill>
                  <a:schemeClr val="bg2"/>
                </a:solidFill>
              </a:rPr>
              <a:t>Monara</a:t>
            </a:r>
            <a:r>
              <a:rPr lang="en-US" sz="12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9645922" y="3885809"/>
            <a:ext cx="2047332" cy="400110"/>
          </a:xfrm>
          <a:prstGeom prst="rect">
            <a:avLst/>
          </a:prstGeom>
          <a:noFill/>
        </p:spPr>
        <p:txBody>
          <a:bodyPr wrap="square" rtlCol="0" anchor="ctr">
            <a:spAutoFit/>
          </a:bodyPr>
          <a:lstStyle/>
          <a:p>
            <a:pPr algn="ctr"/>
            <a:r>
              <a:rPr lang="en-US" sz="2000" b="1" dirty="0">
                <a:solidFill>
                  <a:schemeClr val="bg2"/>
                </a:solidFill>
                <a:latin typeface="+mj-lt"/>
              </a:rPr>
              <a:t>Rizla Garcia</a:t>
            </a:r>
            <a:endParaRPr lang="en-ID" sz="20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9645918" y="4442164"/>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10307301" y="5171455"/>
            <a:ext cx="724574" cy="148144"/>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497496" y="4220026"/>
            <a:ext cx="2047334" cy="276999"/>
          </a:xfrm>
          <a:prstGeom prst="rect">
            <a:avLst/>
          </a:prstGeom>
          <a:noFill/>
        </p:spPr>
        <p:txBody>
          <a:bodyPr wrap="square" rtlCol="0" anchor="ctr">
            <a:spAutoFit/>
          </a:bodyPr>
          <a:lstStyle/>
          <a:p>
            <a:pPr algn="ctr"/>
            <a:r>
              <a:rPr lang="en-US" sz="1200" dirty="0" err="1"/>
              <a:t>Monara</a:t>
            </a:r>
            <a:r>
              <a:rPr lang="en-US" sz="12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497497" y="3885809"/>
            <a:ext cx="2047332" cy="400110"/>
          </a:xfrm>
          <a:prstGeom prst="rect">
            <a:avLst/>
          </a:prstGeom>
          <a:noFill/>
        </p:spPr>
        <p:txBody>
          <a:bodyPr wrap="square" rtlCol="0" anchor="ctr">
            <a:spAutoFit/>
          </a:bodyPr>
          <a:lstStyle/>
          <a:p>
            <a:pPr algn="ctr"/>
            <a:r>
              <a:rPr lang="en-US" sz="2000" b="1" dirty="0">
                <a:solidFill>
                  <a:schemeClr val="accent1"/>
                </a:solidFill>
                <a:latin typeface="+mj-lt"/>
              </a:rPr>
              <a:t>Ella Garcia</a:t>
            </a:r>
            <a:endParaRPr lang="en-ID" sz="20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497493" y="4442164"/>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1158876" y="5171455"/>
            <a:ext cx="724574" cy="148144"/>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PpHolder20">
            <a:extLst>
              <a:ext uri="{FF2B5EF4-FFF2-40B4-BE49-F238E27FC236}">
                <a16:creationId xmlns:a16="http://schemas.microsoft.com/office/drawing/2014/main" id="{67A11D5D-D72F-4C3D-98D8-54DDE4922930}"/>
              </a:ext>
            </a:extLst>
          </p:cNvPr>
          <p:cNvSpPr>
            <a:spLocks noGrp="1"/>
          </p:cNvSpPr>
          <p:nvPr>
            <p:ph type="pic" sz="quarter" idx="12"/>
          </p:nvPr>
        </p:nvSpPr>
        <p:spPr/>
      </p:sp>
      <p:sp>
        <p:nvSpPr>
          <p:cNvPr id="5" name="PpHolder21">
            <a:extLst>
              <a:ext uri="{FF2B5EF4-FFF2-40B4-BE49-F238E27FC236}">
                <a16:creationId xmlns:a16="http://schemas.microsoft.com/office/drawing/2014/main" id="{8E823BC2-30DC-471F-93DD-8C2452ABB698}"/>
              </a:ext>
            </a:extLst>
          </p:cNvPr>
          <p:cNvSpPr>
            <a:spLocks noGrp="1"/>
          </p:cNvSpPr>
          <p:nvPr>
            <p:ph type="pic" sz="quarter" idx="11"/>
          </p:nvPr>
        </p:nvSpPr>
        <p:spPr/>
      </p:sp>
      <p:sp>
        <p:nvSpPr>
          <p:cNvPr id="3" name="PpHolder22">
            <a:extLst>
              <a:ext uri="{FF2B5EF4-FFF2-40B4-BE49-F238E27FC236}">
                <a16:creationId xmlns:a16="http://schemas.microsoft.com/office/drawing/2014/main" id="{B651DBC8-27D8-4759-9E3C-D31D16F574F3}"/>
              </a:ext>
            </a:extLst>
          </p:cNvPr>
          <p:cNvSpPr>
            <a:spLocks noGrp="1"/>
          </p:cNvSpPr>
          <p:nvPr>
            <p:ph type="pic" sz="quarter" idx="10"/>
          </p:nvPr>
        </p:nvSpPr>
        <p:spPr/>
      </p:sp>
      <p:grpSp>
        <p:nvGrpSpPr>
          <p:cNvPr id="54" name="Group 53">
            <a:extLst>
              <a:ext uri="{FF2B5EF4-FFF2-40B4-BE49-F238E27FC236}">
                <a16:creationId xmlns:a16="http://schemas.microsoft.com/office/drawing/2014/main" id="{2877C469-449E-411F-B17E-887355BC56BB}"/>
              </a:ext>
            </a:extLst>
          </p:cNvPr>
          <p:cNvGrpSpPr/>
          <p:nvPr/>
        </p:nvGrpSpPr>
        <p:grpSpPr>
          <a:xfrm>
            <a:off x="1" y="1"/>
            <a:ext cx="1218955" cy="550246"/>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3769255" y="2436722"/>
            <a:ext cx="2047334" cy="276999"/>
          </a:xfrm>
          <a:prstGeom prst="rect">
            <a:avLst/>
          </a:prstGeom>
          <a:noFill/>
        </p:spPr>
        <p:txBody>
          <a:bodyPr wrap="square" rtlCol="0" anchor="ctr">
            <a:spAutoFit/>
          </a:bodyPr>
          <a:lstStyle/>
          <a:p>
            <a:r>
              <a:rPr lang="en-US" sz="1200" dirty="0" err="1"/>
              <a:t>Monara</a:t>
            </a:r>
            <a:r>
              <a:rPr lang="en-US" sz="12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3769255" y="2102505"/>
            <a:ext cx="2047332" cy="400110"/>
          </a:xfrm>
          <a:prstGeom prst="rect">
            <a:avLst/>
          </a:prstGeom>
          <a:noFill/>
        </p:spPr>
        <p:txBody>
          <a:bodyPr wrap="square" rtlCol="0" anchor="ctr">
            <a:spAutoFit/>
          </a:bodyPr>
          <a:lstStyle/>
          <a:p>
            <a:r>
              <a:rPr lang="en-US" sz="2000" b="1" dirty="0" err="1">
                <a:solidFill>
                  <a:schemeClr val="accent1"/>
                </a:solidFill>
                <a:latin typeface="+mj-lt"/>
              </a:rPr>
              <a:t>Anada</a:t>
            </a:r>
            <a:r>
              <a:rPr lang="en-US" sz="2000" b="1" dirty="0">
                <a:solidFill>
                  <a:schemeClr val="accent1"/>
                </a:solidFill>
                <a:latin typeface="+mj-lt"/>
              </a:rPr>
              <a:t> Garcia</a:t>
            </a:r>
            <a:endParaRPr lang="en-ID" sz="20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3769255" y="2658860"/>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3864375" y="3388151"/>
            <a:ext cx="724574" cy="148144"/>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6375411" y="2444416"/>
            <a:ext cx="2047334" cy="261610"/>
          </a:xfrm>
          <a:prstGeom prst="rect">
            <a:avLst/>
          </a:prstGeom>
          <a:noFill/>
        </p:spPr>
        <p:txBody>
          <a:bodyPr wrap="square" rtlCol="0" anchor="ctr">
            <a:spAutoFit/>
          </a:bodyPr>
          <a:lstStyle/>
          <a:p>
            <a:pPr algn="r"/>
            <a:r>
              <a:rPr lang="en-US" sz="1100" dirty="0" err="1"/>
              <a:t>Monara</a:t>
            </a:r>
            <a:r>
              <a:rPr lang="en-US" sz="1100"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6375413" y="2102505"/>
            <a:ext cx="2047332" cy="400110"/>
          </a:xfrm>
          <a:prstGeom prst="rect">
            <a:avLst/>
          </a:prstGeom>
          <a:noFill/>
        </p:spPr>
        <p:txBody>
          <a:bodyPr wrap="square" rtlCol="0" anchor="ctr">
            <a:spAutoFit/>
          </a:bodyPr>
          <a:lstStyle/>
          <a:p>
            <a:pPr algn="r"/>
            <a:r>
              <a:rPr lang="en-US" sz="2000" b="1" dirty="0">
                <a:solidFill>
                  <a:schemeClr val="accent1"/>
                </a:solidFill>
                <a:latin typeface="+mj-lt"/>
              </a:rPr>
              <a:t>Gio Garcia</a:t>
            </a:r>
            <a:endParaRPr lang="en-ID" sz="20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6375405" y="2658860"/>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7603051" y="3388151"/>
            <a:ext cx="724574" cy="148144"/>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9" name="PpHolder9">
            <a:extLst>
              <a:ext uri="{FF2B5EF4-FFF2-40B4-BE49-F238E27FC236}">
                <a16:creationId xmlns:a16="http://schemas.microsoft.com/office/drawing/2014/main" id="{B8B52790-B791-425F-A4C5-D4D0A5D38F82}"/>
              </a:ext>
            </a:extLst>
          </p:cNvPr>
          <p:cNvSpPr>
            <a:spLocks noGrp="1"/>
          </p:cNvSpPr>
          <p:nvPr>
            <p:ph type="pic" sz="quarter" idx="13"/>
          </p:nvPr>
        </p:nvSpPr>
        <p:spPr/>
      </p:sp>
      <p:sp>
        <p:nvSpPr>
          <p:cNvPr id="7" name="PpHolder10">
            <a:extLst>
              <a:ext uri="{FF2B5EF4-FFF2-40B4-BE49-F238E27FC236}">
                <a16:creationId xmlns:a16="http://schemas.microsoft.com/office/drawing/2014/main" id="{77543181-FA51-49FA-8219-6AAC19F79958}"/>
              </a:ext>
            </a:extLst>
          </p:cNvPr>
          <p:cNvSpPr>
            <a:spLocks noGrp="1"/>
          </p:cNvSpPr>
          <p:nvPr>
            <p:ph type="pic" sz="quarter" idx="12"/>
          </p:nvPr>
        </p:nvSpPr>
        <p:spPr/>
      </p:sp>
      <p:sp>
        <p:nvSpPr>
          <p:cNvPr id="5" name="PpHolder11">
            <a:extLst>
              <a:ext uri="{FF2B5EF4-FFF2-40B4-BE49-F238E27FC236}">
                <a16:creationId xmlns:a16="http://schemas.microsoft.com/office/drawing/2014/main" id="{371639FA-571B-47AE-8A85-F186C0645B7A}"/>
              </a:ext>
            </a:extLst>
          </p:cNvPr>
          <p:cNvSpPr>
            <a:spLocks noGrp="1"/>
          </p:cNvSpPr>
          <p:nvPr>
            <p:ph type="pic" sz="quarter" idx="11"/>
          </p:nvPr>
        </p:nvSpPr>
        <p:spPr/>
      </p:sp>
      <p:sp>
        <p:nvSpPr>
          <p:cNvPr id="3" name="PpHolder12">
            <a:extLst>
              <a:ext uri="{FF2B5EF4-FFF2-40B4-BE49-F238E27FC236}">
                <a16:creationId xmlns:a16="http://schemas.microsoft.com/office/drawing/2014/main" id="{4B4106CD-3AF8-4D11-844E-E4935D7B0DD4}"/>
              </a:ext>
            </a:extLst>
          </p:cNvPr>
          <p:cNvSpPr>
            <a:spLocks noGrp="1"/>
          </p:cNvSpPr>
          <p:nvPr>
            <p:ph type="pic" sz="quarter" idx="10"/>
          </p:nvPr>
        </p:nvSpPr>
        <p:spPr/>
      </p:sp>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sz="4800" b="1" dirty="0">
                <a:latin typeface="+mj-lt"/>
              </a:rPr>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3769256" y="4579200"/>
            <a:ext cx="2047334" cy="276999"/>
          </a:xfrm>
          <a:prstGeom prst="rect">
            <a:avLst/>
          </a:prstGeom>
          <a:noFill/>
        </p:spPr>
        <p:txBody>
          <a:bodyPr wrap="square" rtlCol="0" anchor="ctr">
            <a:spAutoFit/>
          </a:bodyPr>
          <a:lstStyle/>
          <a:p>
            <a:r>
              <a:rPr lang="en-US" sz="1200" i="1" dirty="0" err="1"/>
              <a:t>Monara</a:t>
            </a:r>
            <a:r>
              <a:rPr lang="en-US" sz="12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3769256" y="4244983"/>
            <a:ext cx="2047332" cy="400110"/>
          </a:xfrm>
          <a:prstGeom prst="rect">
            <a:avLst/>
          </a:prstGeom>
          <a:noFill/>
        </p:spPr>
        <p:txBody>
          <a:bodyPr wrap="square" rtlCol="0" anchor="ctr">
            <a:spAutoFit/>
          </a:bodyPr>
          <a:lstStyle/>
          <a:p>
            <a:r>
              <a:rPr lang="en-US" sz="2000" b="1" dirty="0">
                <a:solidFill>
                  <a:schemeClr val="accent1"/>
                </a:solidFill>
                <a:latin typeface="+mj-lt"/>
              </a:rPr>
              <a:t>Jules Garcia</a:t>
            </a:r>
            <a:endParaRPr lang="en-ID" sz="20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3769256" y="4801338"/>
            <a:ext cx="2047340" cy="615553"/>
          </a:xfrm>
          <a:prstGeom prst="rect">
            <a:avLst/>
          </a:prstGeom>
          <a:noFill/>
        </p:spPr>
        <p:txBody>
          <a:bodyPr wrap="square" rtlCol="0">
            <a:spAutoFit/>
          </a:bodyPr>
          <a:lstStyle/>
          <a:p>
            <a:pP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3864376" y="5530629"/>
            <a:ext cx="724574" cy="148144"/>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6375412" y="4586894"/>
            <a:ext cx="2047334" cy="261610"/>
          </a:xfrm>
          <a:prstGeom prst="rect">
            <a:avLst/>
          </a:prstGeom>
          <a:noFill/>
        </p:spPr>
        <p:txBody>
          <a:bodyPr wrap="square" rtlCol="0" anchor="ctr">
            <a:spAutoFit/>
          </a:bodyPr>
          <a:lstStyle/>
          <a:p>
            <a:pPr algn="r"/>
            <a:r>
              <a:rPr lang="en-US" sz="1100" i="1" dirty="0" err="1"/>
              <a:t>Monara</a:t>
            </a:r>
            <a:r>
              <a:rPr lang="en-US" sz="1100"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6375414" y="4244983"/>
            <a:ext cx="2047332" cy="400110"/>
          </a:xfrm>
          <a:prstGeom prst="rect">
            <a:avLst/>
          </a:prstGeom>
          <a:noFill/>
        </p:spPr>
        <p:txBody>
          <a:bodyPr wrap="square" rtlCol="0" anchor="ctr">
            <a:spAutoFit/>
          </a:bodyPr>
          <a:lstStyle/>
          <a:p>
            <a:pPr algn="r"/>
            <a:r>
              <a:rPr lang="en-US" sz="2000" b="1" dirty="0">
                <a:solidFill>
                  <a:schemeClr val="accent1"/>
                </a:solidFill>
                <a:latin typeface="+mj-lt"/>
              </a:rPr>
              <a:t>Adam Garcia</a:t>
            </a:r>
            <a:endParaRPr lang="en-ID" sz="20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6375406" y="4801338"/>
            <a:ext cx="2047340" cy="615553"/>
          </a:xfrm>
          <a:prstGeom prst="rect">
            <a:avLst/>
          </a:prstGeom>
          <a:noFill/>
        </p:spPr>
        <p:txBody>
          <a:bodyPr wrap="square" rtlCol="0">
            <a:spAutoFit/>
          </a:bodyPr>
          <a:lstStyle/>
          <a:p>
            <a:pPr algn="r">
              <a:lnSpc>
                <a:spcPct val="150000"/>
              </a:lnSpc>
            </a:pPr>
            <a:r>
              <a:rPr lang="en-US" sz="12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7603052" y="5530629"/>
            <a:ext cx="724574" cy="148144"/>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6096000" y="2177375"/>
            <a:ext cx="0" cy="3426528"/>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3864375" y="3894489"/>
            <a:ext cx="4463250"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1"/>
            <a:ext cx="1218955" cy="550246"/>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5FE337F-9E0C-4698-BC17-2FF6CBC6EE5B}"/>
              </a:ext>
            </a:extLst>
          </p:cNvPr>
          <p:cNvSpPr>
            <a:spLocks noGrp="1"/>
          </p:cNvSpPr>
          <p:nvPr>
            <p:ph type="pic" sz="quarter" idx="10"/>
          </p:nvPr>
        </p:nvSpPr>
        <p:spPr/>
      </p:sp>
      <p:sp>
        <p:nvSpPr>
          <p:cNvPr id="13" name="Rectangle: Rounded Corners 12">
            <a:extLst>
              <a:ext uri="{FF2B5EF4-FFF2-40B4-BE49-F238E27FC236}">
                <a16:creationId xmlns:a16="http://schemas.microsoft.com/office/drawing/2014/main" id="{FED8EA50-2EC5-41E7-A7A2-12B0D4621015}"/>
              </a:ext>
            </a:extLst>
          </p:cNvPr>
          <p:cNvSpPr/>
          <p:nvPr/>
        </p:nvSpPr>
        <p:spPr>
          <a:xfrm>
            <a:off x="685801" y="685800"/>
            <a:ext cx="10820398" cy="3578807"/>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A9F5768-7AD0-461C-A129-6A191E99051B}"/>
              </a:ext>
            </a:extLst>
          </p:cNvPr>
          <p:cNvSpPr txBox="1"/>
          <p:nvPr/>
        </p:nvSpPr>
        <p:spPr>
          <a:xfrm>
            <a:off x="1925160" y="5331887"/>
            <a:ext cx="8341680" cy="615297"/>
          </a:xfrm>
          <a:prstGeom prst="rect">
            <a:avLst/>
          </a:prstGeom>
          <a:noFill/>
        </p:spPr>
        <p:txBody>
          <a:bodyPr wrap="square" rtlCol="0" anchor="t">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sz="5400" b="1" dirty="0">
                <a:solidFill>
                  <a:schemeClr val="bg2"/>
                </a:solidFill>
                <a:latin typeface="+mj-lt"/>
              </a:rPr>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2320031" y="2330077"/>
            <a:ext cx="7551938" cy="893834"/>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5486835" y="6307754"/>
            <a:ext cx="1218955" cy="550246"/>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6545925"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5327594" y="6543908"/>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E805A2-5AAF-428A-9D79-FC12D8EC43FB}"/>
              </a:ext>
            </a:extLst>
          </p:cNvPr>
          <p:cNvSpPr>
            <a:spLocks noGrp="1"/>
          </p:cNvSpPr>
          <p:nvPr>
            <p:ph type="pic" sz="quarter" idx="11"/>
          </p:nvPr>
        </p:nvSpPr>
        <p:spPr/>
      </p:sp>
      <p:sp>
        <p:nvSpPr>
          <p:cNvPr id="3" name="PpHolder2">
            <a:extLst>
              <a:ext uri="{FF2B5EF4-FFF2-40B4-BE49-F238E27FC236}">
                <a16:creationId xmlns:a16="http://schemas.microsoft.com/office/drawing/2014/main" id="{87D927BA-3BB7-4869-A24A-60688D856BD5}"/>
              </a:ext>
            </a:extLst>
          </p:cNvPr>
          <p:cNvSpPr>
            <a:spLocks noGrp="1"/>
          </p:cNvSpPr>
          <p:nvPr>
            <p:ph type="pic" sz="quarter" idx="10"/>
          </p:nvPr>
        </p:nvSpPr>
        <p:spPr/>
      </p:sp>
      <p:sp>
        <p:nvSpPr>
          <p:cNvPr id="23" name="TextBox 22">
            <a:extLst>
              <a:ext uri="{FF2B5EF4-FFF2-40B4-BE49-F238E27FC236}">
                <a16:creationId xmlns:a16="http://schemas.microsoft.com/office/drawing/2014/main" id="{2500CCA2-6926-4F33-AD60-28494746E43B}"/>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1"/>
            <a:ext cx="1218955" cy="550246"/>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3CF735C-156B-4D32-B080-79CB458CEDA9}"/>
              </a:ext>
            </a:extLst>
          </p:cNvPr>
          <p:cNvSpPr>
            <a:spLocks noGrp="1"/>
          </p:cNvSpPr>
          <p:nvPr>
            <p:ph type="pic" sz="quarter" idx="11"/>
          </p:nvPr>
        </p:nvSpPr>
        <p:spPr/>
      </p:sp>
      <p:sp>
        <p:nvSpPr>
          <p:cNvPr id="3" name="PpHolder2">
            <a:extLst>
              <a:ext uri="{FF2B5EF4-FFF2-40B4-BE49-F238E27FC236}">
                <a16:creationId xmlns:a16="http://schemas.microsoft.com/office/drawing/2014/main" id="{3802AE09-F751-4992-ADDB-774400C01C04}"/>
              </a:ext>
            </a:extLst>
          </p:cNvPr>
          <p:cNvSpPr>
            <a:spLocks noGrp="1"/>
          </p:cNvSpPr>
          <p:nvPr>
            <p:ph type="pic" sz="quarter" idx="10"/>
          </p:nvPr>
        </p:nvSpPr>
        <p:spPr/>
      </p:sp>
      <p:sp>
        <p:nvSpPr>
          <p:cNvPr id="17" name="Rounded Rectangle 3">
            <a:extLst>
              <a:ext uri="{FF2B5EF4-FFF2-40B4-BE49-F238E27FC236}">
                <a16:creationId xmlns:a16="http://schemas.microsoft.com/office/drawing/2014/main" id="{6CAD8D4A-75AA-44FE-A2F9-E4F5654A53B8}"/>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39C43A7C-3900-4E49-AEED-7E641D1806F4}"/>
              </a:ext>
            </a:extLst>
          </p:cNvPr>
          <p:cNvSpPr txBox="1"/>
          <p:nvPr/>
        </p:nvSpPr>
        <p:spPr>
          <a:xfrm>
            <a:off x="1276956" y="3860597"/>
            <a:ext cx="4738445" cy="2001830"/>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1276957"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5895621" y="6454169"/>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E3E6ECD3-75FB-47D7-9696-84B58C8D548A}"/>
              </a:ext>
            </a:extLst>
          </p:cNvPr>
          <p:cNvSpPr txBox="1"/>
          <p:nvPr/>
        </p:nvSpPr>
        <p:spPr>
          <a:xfrm>
            <a:off x="4869988" y="6392699"/>
            <a:ext cx="1005840" cy="276999"/>
          </a:xfrm>
          <a:prstGeom prst="rect">
            <a:avLst/>
          </a:prstGeom>
          <a:noFill/>
        </p:spPr>
        <p:txBody>
          <a:bodyPr wrap="square" rtlCol="0" anchor="ctr">
            <a:spAutoFit/>
          </a:bodyPr>
          <a:lstStyle/>
          <a:p>
            <a:r>
              <a:rPr lang="en-US" sz="12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10973045" y="6307754"/>
            <a:ext cx="1218955" cy="550246"/>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10814429"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pHolder1">
            <a:extLst>
              <a:ext uri="{FF2B5EF4-FFF2-40B4-BE49-F238E27FC236}">
                <a16:creationId xmlns:a16="http://schemas.microsoft.com/office/drawing/2014/main" id="{9A0C291A-C2B5-447C-ADF1-B3E2392D43E6}"/>
              </a:ext>
            </a:extLst>
          </p:cNvPr>
          <p:cNvSpPr>
            <a:spLocks noGrp="1"/>
          </p:cNvSpPr>
          <p:nvPr>
            <p:ph type="pic" sz="quarter" idx="11"/>
          </p:nvPr>
        </p:nvSpPr>
        <p:spPr/>
      </p:sp>
      <p:sp>
        <p:nvSpPr>
          <p:cNvPr id="57" name="Freeform 31">
            <a:extLst>
              <a:ext uri="{FF2B5EF4-FFF2-40B4-BE49-F238E27FC236}">
                <a16:creationId xmlns:a16="http://schemas.microsoft.com/office/drawing/2014/main" id="{29F50A9F-B11D-4341-BB4E-4CB23641D201}"/>
              </a:ext>
            </a:extLst>
          </p:cNvPr>
          <p:cNvSpPr/>
          <p:nvPr/>
        </p:nvSpPr>
        <p:spPr>
          <a:xfrm>
            <a:off x="1828796" y="990600"/>
            <a:ext cx="10363204" cy="5867400"/>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1"/>
            <a:ext cx="1218955" cy="550246"/>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3965448" y="52608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4032453" y="5390621"/>
            <a:ext cx="167743" cy="42206"/>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4438720" y="5271941"/>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TextBox 72">
            <a:extLst>
              <a:ext uri="{FF2B5EF4-FFF2-40B4-BE49-F238E27FC236}">
                <a16:creationId xmlns:a16="http://schemas.microsoft.com/office/drawing/2014/main" id="{506A43A5-0B6B-411A-AA02-6FBC6CD5918A}"/>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sz="6000" b="1" dirty="0">
                <a:solidFill>
                  <a:schemeClr val="bg2"/>
                </a:solidFill>
                <a:latin typeface="+mj-lt"/>
              </a:rPr>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8353586" y="2195583"/>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3890374" y="3857577"/>
            <a:ext cx="3566870" cy="1170833"/>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970162" y="2863595"/>
            <a:ext cx="476250" cy="377952"/>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33" name="Oval 32">
            <a:extLst>
              <a:ext uri="{FF2B5EF4-FFF2-40B4-BE49-F238E27FC236}">
                <a16:creationId xmlns:a16="http://schemas.microsoft.com/office/drawing/2014/main" id="{763235B5-5FCE-40F0-BECE-31A493C18458}"/>
              </a:ext>
            </a:extLst>
          </p:cNvPr>
          <p:cNvSpPr/>
          <p:nvPr/>
        </p:nvSpPr>
        <p:spPr>
          <a:xfrm>
            <a:off x="917470" y="1915000"/>
            <a:ext cx="2127929" cy="212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15">
            <a:extLst>
              <a:ext uri="{FF2B5EF4-FFF2-40B4-BE49-F238E27FC236}">
                <a16:creationId xmlns:a16="http://schemas.microsoft.com/office/drawing/2014/main" id="{8AB60324-3402-4D4F-8FB2-B0812032538B}"/>
              </a:ext>
            </a:extLst>
          </p:cNvPr>
          <p:cNvSpPr>
            <a:spLocks noGrp="1"/>
          </p:cNvSpPr>
          <p:nvPr>
            <p:ph type="pic" sz="quarter" idx="10"/>
          </p:nvPr>
        </p:nvSpPr>
        <p:spPr/>
      </p:sp>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0">
            <a:extLst>
              <a:ext uri="{FF2B5EF4-FFF2-40B4-BE49-F238E27FC236}">
                <a16:creationId xmlns:a16="http://schemas.microsoft.com/office/drawing/2014/main" id="{FF5A0C34-85D3-4809-9F63-E3ED1A90F711}"/>
              </a:ext>
            </a:extLst>
          </p:cNvPr>
          <p:cNvSpPr/>
          <p:nvPr/>
        </p:nvSpPr>
        <p:spPr>
          <a:xfrm>
            <a:off x="8534400" y="0"/>
            <a:ext cx="3657600" cy="6858000"/>
          </a:xfrm>
          <a:custGeom>
            <a:avLst/>
            <a:gdLst>
              <a:gd name="connsiteX0" fmla="*/ 1219226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 name="connsiteX4" fmla="*/ 0 w 3657600"/>
              <a:gd name="connsiteY4" fmla="*/ 1219226 h 6858000"/>
              <a:gd name="connsiteX5" fmla="*/ 1219226 w 36576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7600" h="6858000">
                <a:moveTo>
                  <a:pt x="1219226" y="0"/>
                </a:moveTo>
                <a:lnTo>
                  <a:pt x="3657600" y="0"/>
                </a:lnTo>
                <a:lnTo>
                  <a:pt x="3657600" y="6858000"/>
                </a:lnTo>
                <a:lnTo>
                  <a:pt x="0" y="6858000"/>
                </a:lnTo>
                <a:lnTo>
                  <a:pt x="0" y="1219226"/>
                </a:lnTo>
                <a:cubicBezTo>
                  <a:pt x="0" y="545865"/>
                  <a:pt x="545865" y="0"/>
                  <a:pt x="121922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9232" y="1061204"/>
            <a:ext cx="6005227" cy="4735592"/>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423942" y="2561876"/>
            <a:ext cx="3311025" cy="2548839"/>
          </a:xfrm>
          <a:prstGeom prst="rect">
            <a:avLst/>
          </a:prstGeom>
          <a:noFill/>
        </p:spPr>
        <p:txBody>
          <a:bodyPr wrap="square" rtlCol="0" anchor="t">
            <a:spAutoFit/>
          </a:bodyPr>
          <a:lstStyle/>
          <a:p>
            <a:pPr algn="just">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1200" dirty="0"/>
          </a:p>
          <a:p>
            <a:pPr algn="just">
              <a:lnSpc>
                <a:spcPct val="150000"/>
              </a:lnSpc>
            </a:pPr>
            <a:r>
              <a:rPr lang="en-US" sz="12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528047" y="5264348"/>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595052" y="5394121"/>
            <a:ext cx="167743" cy="42206"/>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2001319" y="5275441"/>
            <a:ext cx="2983012" cy="276999"/>
          </a:xfrm>
          <a:prstGeom prst="rect">
            <a:avLst/>
          </a:prstGeom>
          <a:noFill/>
        </p:spPr>
        <p:txBody>
          <a:bodyPr wrap="square" rtlCol="0" anchor="ctr">
            <a:spAutoFit/>
          </a:bodyPr>
          <a:lstStyle/>
          <a:p>
            <a:r>
              <a:rPr lang="en-US" sz="1200" dirty="0"/>
              <a:t>Go For More Detail information</a:t>
            </a:r>
          </a:p>
        </p:txBody>
      </p:sp>
      <p:sp>
        <p:nvSpPr>
          <p:cNvPr id="3" name="PpHolder7">
            <a:extLst>
              <a:ext uri="{FF2B5EF4-FFF2-40B4-BE49-F238E27FC236}">
                <a16:creationId xmlns:a16="http://schemas.microsoft.com/office/drawing/2014/main" id="{91CA680D-91E5-42C2-ADE4-D47D878545EB}"/>
              </a:ext>
            </a:extLst>
          </p:cNvPr>
          <p:cNvSpPr>
            <a:spLocks noGrp="1"/>
          </p:cNvSpPr>
          <p:nvPr>
            <p:ph type="pic" sz="quarter" idx="10"/>
          </p:nvPr>
        </p:nvSpPr>
        <p:spPr/>
      </p:sp>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sz="4800" b="1" dirty="0">
                <a:latin typeface="+mj-lt"/>
              </a:rPr>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1"/>
            <a:ext cx="1218955" cy="550246"/>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0FB1F35D-1473-4CCB-B9F5-2853C03A9ED4}"/>
              </a:ext>
            </a:extLst>
          </p:cNvPr>
          <p:cNvSpPr/>
          <p:nvPr/>
        </p:nvSpPr>
        <p:spPr>
          <a:xfrm>
            <a:off x="8852219"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A8EBEA6-140C-4E6C-B0F5-725558DB1E0F}"/>
              </a:ext>
            </a:extLst>
          </p:cNvPr>
          <p:cNvSpPr txBox="1"/>
          <p:nvPr/>
        </p:nvSpPr>
        <p:spPr>
          <a:xfrm>
            <a:off x="9651443" y="2745801"/>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9651443" y="2466580"/>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8848928"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6F48728-5099-4C0C-B486-F724C0408422}"/>
              </a:ext>
            </a:extLst>
          </p:cNvPr>
          <p:cNvSpPr txBox="1"/>
          <p:nvPr/>
        </p:nvSpPr>
        <p:spPr>
          <a:xfrm>
            <a:off x="9657880" y="3946012"/>
            <a:ext cx="2229839"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9657880" y="3666791"/>
            <a:ext cx="1855919" cy="369332"/>
          </a:xfrm>
          <a:prstGeom prst="rect">
            <a:avLst/>
          </a:prstGeom>
          <a:noFill/>
        </p:spPr>
        <p:txBody>
          <a:bodyPr wrap="square" rtlCol="0" anchor="ctr">
            <a:spAutoFit/>
          </a:bodyPr>
          <a:lstStyle/>
          <a:p>
            <a:r>
              <a:rPr lang="en-US" b="1" dirty="0">
                <a:solidFill>
                  <a:schemeClr val="accent1"/>
                </a:solidFill>
                <a:latin typeface="+mj-lt"/>
              </a:rPr>
              <a:t>Description</a:t>
            </a:r>
            <a:endParaRPr lang="en-ID"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746801" y="251768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914441" y="2686169"/>
            <a:ext cx="274320" cy="27432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30" name="Oval 29">
            <a:extLst>
              <a:ext uri="{FF2B5EF4-FFF2-40B4-BE49-F238E27FC236}">
                <a16:creationId xmlns:a16="http://schemas.microsoft.com/office/drawing/2014/main" id="{006D7B48-ECE1-46F7-B305-425661633F72}"/>
              </a:ext>
            </a:extLst>
          </p:cNvPr>
          <p:cNvSpPr/>
          <p:nvPr/>
        </p:nvSpPr>
        <p:spPr>
          <a:xfrm>
            <a:off x="2743510" y="3717900"/>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22D89B3-D111-4938-9CE7-407473CADCBD}"/>
              </a:ext>
            </a:extLst>
          </p:cNvPr>
          <p:cNvSpPr txBox="1"/>
          <p:nvPr/>
        </p:nvSpPr>
        <p:spPr>
          <a:xfrm>
            <a:off x="310718" y="2741359"/>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675392" y="2462138"/>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310718" y="3941570"/>
            <a:ext cx="2220593"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675392" y="3662349"/>
            <a:ext cx="1855919" cy="369332"/>
          </a:xfrm>
          <a:prstGeom prst="rect">
            <a:avLst/>
          </a:prstGeom>
          <a:noFill/>
        </p:spPr>
        <p:txBody>
          <a:bodyPr wrap="square" rtlCol="0" anchor="ctr">
            <a:spAutoFit/>
          </a:bodyPr>
          <a:lstStyle/>
          <a:p>
            <a:pPr algn="r"/>
            <a:r>
              <a:rPr lang="en-US" b="1" dirty="0">
                <a:solidFill>
                  <a:schemeClr val="accent1"/>
                </a:solidFill>
                <a:latin typeface="+mj-lt"/>
              </a:rPr>
              <a:t>Description</a:t>
            </a:r>
            <a:endParaRPr lang="en-ID"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07662" y="2473795"/>
            <a:ext cx="5376676" cy="3089392"/>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923477" y="3886380"/>
            <a:ext cx="249666" cy="27432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9016568" y="3927185"/>
            <a:ext cx="274320" cy="192710"/>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9019859" y="2709254"/>
            <a:ext cx="274320" cy="228151"/>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2434939" y="1209420"/>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sp>
        <p:nvSpPr>
          <p:cNvPr id="3" name="PpHolder20">
            <a:extLst>
              <a:ext uri="{FF2B5EF4-FFF2-40B4-BE49-F238E27FC236}">
                <a16:creationId xmlns:a16="http://schemas.microsoft.com/office/drawing/2014/main" id="{435AE495-7A52-446A-81ED-F4F4AF5DC08B}"/>
              </a:ext>
            </a:extLst>
          </p:cNvPr>
          <p:cNvSpPr>
            <a:spLocks noGrp="1"/>
          </p:cNvSpPr>
          <p:nvPr>
            <p:ph type="pic" sz="quarter" idx="10"/>
          </p:nvPr>
        </p:nvSpPr>
        <p:spPr/>
      </p:sp>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sz="4800" b="1" dirty="0">
                <a:latin typeface="+mj-lt"/>
              </a:rPr>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1"/>
            <a:ext cx="1218955" cy="550246"/>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1314097" y="2709481"/>
            <a:ext cx="9563806" cy="2258990"/>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9843" y="2656124"/>
              <a:ext cx="1887247"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Oval 16">
            <a:extLst>
              <a:ext uri="{FF2B5EF4-FFF2-40B4-BE49-F238E27FC236}">
                <a16:creationId xmlns:a16="http://schemas.microsoft.com/office/drawing/2014/main" id="{74CA9C85-BAE0-49C1-BCB2-0A128CF1F2BE}"/>
              </a:ext>
            </a:extLst>
          </p:cNvPr>
          <p:cNvSpPr/>
          <p:nvPr/>
        </p:nvSpPr>
        <p:spPr>
          <a:xfrm>
            <a:off x="2016176"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44BBDC4-34A4-4120-BB46-BA2292605464}"/>
              </a:ext>
            </a:extLst>
          </p:cNvPr>
          <p:cNvSpPr/>
          <p:nvPr/>
        </p:nvSpPr>
        <p:spPr>
          <a:xfrm>
            <a:off x="565058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74EE9FD-373B-4C1F-A523-76FEB0C0734B}"/>
              </a:ext>
            </a:extLst>
          </p:cNvPr>
          <p:cNvSpPr/>
          <p:nvPr/>
        </p:nvSpPr>
        <p:spPr>
          <a:xfrm>
            <a:off x="9282043" y="3977065"/>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D99F5B7A-4923-40DB-8E2A-1C6E8FBEAA68}"/>
              </a:ext>
            </a:extLst>
          </p:cNvPr>
          <p:cNvSpPr/>
          <p:nvPr/>
        </p:nvSpPr>
        <p:spPr>
          <a:xfrm>
            <a:off x="7458794"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8A46816-A01A-4C3A-A641-927F96335C01}"/>
              </a:ext>
            </a:extLst>
          </p:cNvPr>
          <p:cNvSpPr/>
          <p:nvPr/>
        </p:nvSpPr>
        <p:spPr>
          <a:xfrm>
            <a:off x="3802323" y="2754311"/>
            <a:ext cx="914400" cy="914400"/>
          </a:xfrm>
          <a:prstGeom prst="ellipse">
            <a:avLst/>
          </a:prstGeom>
          <a:solidFill>
            <a:schemeClr val="accent1"/>
          </a:solidFill>
          <a:ln w="571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9D655C4-2D74-4B0E-87F8-EEE855F54F06}"/>
              </a:ext>
            </a:extLst>
          </p:cNvPr>
          <p:cNvSpPr txBox="1"/>
          <p:nvPr/>
        </p:nvSpPr>
        <p:spPr>
          <a:xfrm>
            <a:off x="1355336"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519780"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498974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515418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8621203" y="5320135"/>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8785647" y="5013636"/>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6797954"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6962398"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3141483" y="2001302"/>
            <a:ext cx="2236080" cy="616836"/>
          </a:xfrm>
          <a:prstGeom prst="rect">
            <a:avLst/>
          </a:prstGeom>
          <a:noFill/>
        </p:spPr>
        <p:txBody>
          <a:bodyPr wrap="square" rtlCol="0" anchor="t">
            <a:spAutoFit/>
          </a:bodyPr>
          <a:lstStyle/>
          <a:p>
            <a:pPr algn="ctr">
              <a:lnSpc>
                <a:spcPct val="150000"/>
              </a:lnSpc>
            </a:pPr>
            <a:r>
              <a:rPr lang="en-US" sz="12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3305927" y="1694803"/>
            <a:ext cx="1907193"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2350527" y="4313032"/>
            <a:ext cx="245699" cy="242466"/>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9615799" y="4331598"/>
            <a:ext cx="246888" cy="205335"/>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7792550" y="3104269"/>
            <a:ext cx="246888" cy="214484"/>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4136079" y="3124792"/>
            <a:ext cx="246888" cy="17343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5995434" y="4310821"/>
            <a:ext cx="224699" cy="246888"/>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p:txBody>
          <a:bodyPr/>
          <a:lstStyle/>
          <a:p>
            <a:r>
              <a:rPr lang="en-US" sz="4800" b="1" dirty="0">
                <a:latin typeface="+mj-lt"/>
              </a:rPr>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1"/>
            <a:ext cx="1218955" cy="550246"/>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73EE231-5522-4F93-855D-637859D2CAC1}"/>
              </a:ext>
            </a:extLst>
          </p:cNvPr>
          <p:cNvSpPr>
            <a:spLocks noGrp="1"/>
          </p:cNvSpPr>
          <p:nvPr>
            <p:ph type="pic" sz="quarter" idx="10"/>
          </p:nvPr>
        </p:nvSpPr>
        <p:spPr/>
      </p:sp>
      <p:sp>
        <p:nvSpPr>
          <p:cNvPr id="65" name="Rectangle 64">
            <a:extLst>
              <a:ext uri="{FF2B5EF4-FFF2-40B4-BE49-F238E27FC236}">
                <a16:creationId xmlns:a16="http://schemas.microsoft.com/office/drawing/2014/main" id="{0C05C2E9-CDA3-4893-A9CF-8028912BA4AD}"/>
              </a:ext>
            </a:extLst>
          </p:cNvPr>
          <p:cNvSpPr/>
          <p:nvPr/>
        </p:nvSpPr>
        <p:spPr>
          <a:xfrm>
            <a:off x="0" y="1592793"/>
            <a:ext cx="12191999" cy="2141007"/>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a:xfrm>
            <a:off x="2470952" y="355984"/>
            <a:ext cx="7250097" cy="832104"/>
          </a:xfrm>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5493229"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5550018"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5550018"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03</a:t>
            </a:r>
            <a:endParaRPr lang="en-ID" sz="20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366754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372432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372432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02</a:t>
            </a:r>
            <a:endParaRPr lang="en-ID" sz="20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840870"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897659"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897659"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01</a:t>
            </a:r>
            <a:endParaRPr lang="en-ID" sz="20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7328857"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7385646"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7385646"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04</a:t>
            </a:r>
            <a:endParaRPr lang="en-ID" sz="20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9149914" y="3389069"/>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9206703" y="2220200"/>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9206703" y="2316165"/>
            <a:ext cx="1091965" cy="400110"/>
          </a:xfrm>
          <a:prstGeom prst="rect">
            <a:avLst/>
          </a:prstGeom>
          <a:noFill/>
        </p:spPr>
        <p:txBody>
          <a:bodyPr wrap="square" rtlCol="0" anchor="ctr">
            <a:spAutoFit/>
          </a:bodyPr>
          <a:lstStyle/>
          <a:p>
            <a:pPr algn="ctr"/>
            <a:r>
              <a:rPr lang="en-US" sz="2000" b="1" dirty="0">
                <a:solidFill>
                  <a:schemeClr val="bg2"/>
                </a:solidFill>
                <a:latin typeface="+mj-lt"/>
              </a:rPr>
              <a:t>05</a:t>
            </a:r>
            <a:endParaRPr lang="en-ID" sz="20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5151093"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5287347"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6986721"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7122975"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880777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894403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3325404"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3461658"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494408" y="5074616"/>
            <a:ext cx="1889814"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630662" y="4795395"/>
            <a:ext cx="1617306" cy="369332"/>
          </a:xfrm>
          <a:prstGeom prst="rect">
            <a:avLst/>
          </a:prstGeom>
          <a:noFill/>
        </p:spPr>
        <p:txBody>
          <a:bodyPr wrap="square" rtlCol="0" anchor="ctr">
            <a:spAutoFit/>
          </a:bodyPr>
          <a:lstStyle/>
          <a:p>
            <a:pPr algn="ctr"/>
            <a:r>
              <a:rPr lang="en-US" b="1" dirty="0">
                <a:solidFill>
                  <a:schemeClr val="accent1"/>
                </a:solidFill>
                <a:latin typeface="+mj-lt"/>
              </a:rPr>
              <a:t>Description</a:t>
            </a:r>
            <a:endParaRPr lang="en-ID"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2211469" y="3825153"/>
            <a:ext cx="464344" cy="333375"/>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4058095" y="3758668"/>
            <a:ext cx="424432" cy="466344"/>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5862828" y="3793644"/>
            <a:ext cx="466344" cy="396392"/>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7698456" y="3828037"/>
            <a:ext cx="466344" cy="327607"/>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9519513" y="3758668"/>
            <a:ext cx="466344" cy="466344"/>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1"/>
            <a:ext cx="1218955" cy="550246"/>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3135424546"/>
              </p:ext>
            </p:extLst>
          </p:nvPr>
        </p:nvGraphicFramePr>
        <p:xfrm>
          <a:off x="1101732" y="1439364"/>
          <a:ext cx="9970780" cy="3256036"/>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3097907" y="5161745"/>
            <a:ext cx="5347667" cy="893834"/>
          </a:xfrm>
          <a:prstGeom prst="rect">
            <a:avLst/>
          </a:prstGeom>
          <a:noFill/>
        </p:spPr>
        <p:txBody>
          <a:bodyPr wrap="square" rtlCol="0" anchor="ctr">
            <a:spAutoFit/>
          </a:bodyPr>
          <a:lstStyle/>
          <a:p>
            <a:pPr algn="just">
              <a:lnSpc>
                <a:spcPct val="150000"/>
              </a:lnSpc>
            </a:pPr>
            <a:r>
              <a:rPr lang="en-US" sz="12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1216425" y="5797384"/>
            <a:ext cx="1400878" cy="276999"/>
          </a:xfrm>
          <a:prstGeom prst="rect">
            <a:avLst/>
          </a:prstGeom>
          <a:noFill/>
        </p:spPr>
        <p:txBody>
          <a:bodyPr wrap="square" rtlCol="0" anchor="ctr">
            <a:spAutoFit/>
          </a:bodyPr>
          <a:lstStyle/>
          <a:p>
            <a:r>
              <a:rPr lang="en-US" sz="1200" dirty="0"/>
              <a:t>Description</a:t>
            </a:r>
            <a:endParaRPr lang="en-ID" sz="12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1216424" y="5083406"/>
            <a:ext cx="2119231" cy="769441"/>
          </a:xfrm>
          <a:prstGeom prst="rect">
            <a:avLst/>
          </a:prstGeom>
          <a:noFill/>
        </p:spPr>
        <p:txBody>
          <a:bodyPr wrap="square" rtlCol="0" anchor="ctr">
            <a:spAutoFit/>
          </a:bodyPr>
          <a:lstStyle/>
          <a:p>
            <a:r>
              <a:rPr lang="en-US" sz="4400" b="1" dirty="0">
                <a:solidFill>
                  <a:schemeClr val="accent1"/>
                </a:solidFill>
                <a:latin typeface="+mj-lt"/>
              </a:rPr>
              <a:t>2,321</a:t>
            </a:r>
            <a:endParaRPr lang="en-ID" sz="44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8848078" y="5258413"/>
            <a:ext cx="600722" cy="60532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9747655" y="5263442"/>
            <a:ext cx="600722" cy="60532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CD775AE-705E-4569-99E2-0A90A6ADCFA4}"/>
              </a:ext>
            </a:extLst>
          </p:cNvPr>
          <p:cNvSpPr txBox="1"/>
          <p:nvPr/>
        </p:nvSpPr>
        <p:spPr>
          <a:xfrm>
            <a:off x="84480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9362400" y="5942258"/>
            <a:ext cx="1400878" cy="261610"/>
          </a:xfrm>
          <a:prstGeom prst="rect">
            <a:avLst/>
          </a:prstGeom>
          <a:noFill/>
        </p:spPr>
        <p:txBody>
          <a:bodyPr wrap="square" rtlCol="0" anchor="ctr">
            <a:spAutoFit/>
          </a:bodyPr>
          <a:lstStyle/>
          <a:p>
            <a:pPr algn="ctr"/>
            <a:r>
              <a:rPr lang="en-US" sz="1050" dirty="0"/>
              <a:t>Description</a:t>
            </a:r>
            <a:endParaRPr lang="en-ID" sz="1050"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9024995" y="5474358"/>
            <a:ext cx="246888" cy="17343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9935667" y="5442662"/>
            <a:ext cx="224699" cy="246888"/>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p:txBody>
          <a:bodyPr/>
          <a:lstStyle/>
          <a:p>
            <a:r>
              <a:rPr lang="en-US" sz="4800" b="1" dirty="0">
                <a:latin typeface="+mj-lt"/>
              </a:rPr>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1"/>
            <a:ext cx="1218955" cy="550246"/>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5258659" y="0"/>
            <a:ext cx="6933341" cy="5069711"/>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TextBox 59">
            <a:extLst>
              <a:ext uri="{FF2B5EF4-FFF2-40B4-BE49-F238E27FC236}">
                <a16:creationId xmlns:a16="http://schemas.microsoft.com/office/drawing/2014/main" id="{2D30F9E5-0503-419C-9AFC-165B6F04F9E8}"/>
              </a:ext>
            </a:extLst>
          </p:cNvPr>
          <p:cNvSpPr txBox="1"/>
          <p:nvPr/>
        </p:nvSpPr>
        <p:spPr>
          <a:xfrm>
            <a:off x="6329270" y="2313011"/>
            <a:ext cx="2171238" cy="707886"/>
          </a:xfrm>
          <a:prstGeom prst="rect">
            <a:avLst/>
          </a:prstGeom>
          <a:noFill/>
        </p:spPr>
        <p:txBody>
          <a:bodyPr wrap="square" rtlCol="0" anchor="ctr">
            <a:spAutoFit/>
          </a:bodyPr>
          <a:lstStyle/>
          <a:p>
            <a:pPr algn="ctr"/>
            <a:r>
              <a:rPr lang="en-US" sz="4000" b="1" dirty="0">
                <a:solidFill>
                  <a:schemeClr val="bg2"/>
                </a:solidFill>
              </a:rPr>
              <a:t>151,2K</a:t>
            </a:r>
            <a:endParaRPr lang="en-ID" sz="4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6706629" y="2122902"/>
            <a:ext cx="1416520" cy="261610"/>
          </a:xfrm>
          <a:prstGeom prst="rect">
            <a:avLst/>
          </a:prstGeom>
          <a:noFill/>
        </p:spPr>
        <p:txBody>
          <a:bodyPr wrap="square" rtlCol="0" anchor="ctr">
            <a:spAutoFit/>
          </a:bodyPr>
          <a:lstStyle/>
          <a:p>
            <a:pPr algn="ctr"/>
            <a:r>
              <a:rPr lang="en-US" sz="1100" dirty="0">
                <a:solidFill>
                  <a:schemeClr val="bg2"/>
                </a:solidFill>
                <a:latin typeface="+mj-lt"/>
              </a:rPr>
              <a:t>Visitor Number</a:t>
            </a:r>
            <a:endParaRPr lang="en-ID" sz="1100"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9650893" y="2534060"/>
            <a:ext cx="798950" cy="338554"/>
          </a:xfrm>
          <a:prstGeom prst="rect">
            <a:avLst/>
          </a:prstGeom>
          <a:noFill/>
        </p:spPr>
        <p:txBody>
          <a:bodyPr wrap="square" rtlCol="0" anchor="ctr">
            <a:spAutoFit/>
          </a:bodyPr>
          <a:lstStyle/>
          <a:p>
            <a:pPr algn="ctr"/>
            <a:r>
              <a:rPr lang="en-US" sz="1600" b="1" dirty="0">
                <a:solidFill>
                  <a:schemeClr val="bg2"/>
                </a:solidFill>
                <a:latin typeface="+mj-lt"/>
              </a:rPr>
              <a:t>12,8K</a:t>
            </a:r>
            <a:endParaRPr lang="en-ID" sz="16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898851"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963385" y="3830279"/>
            <a:ext cx="3020540" cy="517579"/>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4177575" y="3821984"/>
            <a:ext cx="1480331"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963385" y="4954502"/>
            <a:ext cx="3044427" cy="514924"/>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898851"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4177575" y="4946406"/>
            <a:ext cx="1374757"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898851" y="2331724"/>
            <a:ext cx="4956874"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898851"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7079078" y="5142244"/>
            <a:ext cx="3564028" cy="707886"/>
          </a:xfrm>
          <a:prstGeom prst="rect">
            <a:avLst/>
          </a:prstGeom>
          <a:noFill/>
        </p:spPr>
        <p:txBody>
          <a:bodyPr wrap="square" rtlCol="0" anchor="ctr">
            <a:spAutoFit/>
          </a:bodyPr>
          <a:lstStyle/>
          <a:p>
            <a:r>
              <a:rPr lang="en-US" sz="2000" b="1" i="0" dirty="0">
                <a:solidFill>
                  <a:schemeClr val="accent1"/>
                </a:solidFill>
                <a:effectLst/>
                <a:latin typeface="+mj-lt"/>
              </a:rPr>
              <a:t>“ Our Collaborative Businesses To Grow “</a:t>
            </a:r>
            <a:endParaRPr lang="en-ID" sz="20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7079078" y="5829304"/>
            <a:ext cx="3928375" cy="307777"/>
          </a:xfrm>
          <a:prstGeom prst="rect">
            <a:avLst/>
          </a:prstGeom>
          <a:noFill/>
        </p:spPr>
        <p:txBody>
          <a:bodyPr wrap="square" rtlCol="0" anchor="ctr">
            <a:spAutoFit/>
          </a:bodyPr>
          <a:lstStyle/>
          <a:p>
            <a:r>
              <a:rPr lang="en-US" sz="140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p:txBody>
          <a:bodyPr/>
          <a:lstStyle/>
          <a:p>
            <a:r>
              <a:rPr lang="en-US" sz="4800" b="1" dirty="0">
                <a:latin typeface="+mj-lt"/>
              </a:rPr>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1"/>
            <a:ext cx="1218955" cy="550246"/>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74591" y="2116457"/>
            <a:ext cx="6275405" cy="3691741"/>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2180319"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2180318"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3047990"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3047989"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4820568"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4820567"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5203346"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5203345"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7214150" y="2473724"/>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7214150" y="216714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7948307" y="398639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7303363" y="3916971"/>
            <a:ext cx="446618" cy="446618"/>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10161439" y="3986392"/>
            <a:ext cx="1223447" cy="307777"/>
          </a:xfrm>
          <a:prstGeom prst="rect">
            <a:avLst/>
          </a:prstGeom>
          <a:noFill/>
        </p:spPr>
        <p:txBody>
          <a:bodyPr wrap="square" rtlCol="0" anchor="ctr">
            <a:spAutoFit/>
          </a:bodyPr>
          <a:lstStyle/>
          <a:p>
            <a:r>
              <a:rPr lang="en-US" sz="1400" dirty="0">
                <a:solidFill>
                  <a:schemeClr val="accent2"/>
                </a:solidFill>
              </a:rPr>
              <a:t>Description</a:t>
            </a:r>
            <a:endParaRPr lang="en-ID" sz="140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7948307" y="4732417"/>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10161439" y="473241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7301925" y="4728925"/>
            <a:ext cx="448056" cy="31476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9534417" y="4699982"/>
            <a:ext cx="448056" cy="372647"/>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9536604" y="3916252"/>
            <a:ext cx="407788" cy="448056"/>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p:txBody>
          <a:bodyPr/>
          <a:lstStyle/>
          <a:p>
            <a:r>
              <a:rPr lang="en-US" sz="4800" b="1" dirty="0">
                <a:latin typeface="+mj-lt"/>
              </a:rPr>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1"/>
            <a:ext cx="1218955" cy="550246"/>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6CE0B17-0C5B-4327-B6DE-BBCF2BF5063F}"/>
              </a:ext>
            </a:extLst>
          </p:cNvPr>
          <p:cNvSpPr>
            <a:spLocks noGrp="1"/>
          </p:cNvSpPr>
          <p:nvPr>
            <p:ph type="pic" sz="quarter" idx="10"/>
          </p:nvPr>
        </p:nvSpPr>
        <p:spPr/>
      </p:sp>
      <p:sp>
        <p:nvSpPr>
          <p:cNvPr id="12" name="Rectangle: Rounded Corners 11">
            <a:extLst>
              <a:ext uri="{FF2B5EF4-FFF2-40B4-BE49-F238E27FC236}">
                <a16:creationId xmlns:a16="http://schemas.microsoft.com/office/drawing/2014/main" id="{91AE409D-EB62-4696-8ADB-97294F08AD16}"/>
              </a:ext>
            </a:extLst>
          </p:cNvPr>
          <p:cNvSpPr/>
          <p:nvPr/>
        </p:nvSpPr>
        <p:spPr>
          <a:xfrm>
            <a:off x="906024" y="1600200"/>
            <a:ext cx="10379952" cy="2459736"/>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sz="4800" b="1" dirty="0">
                <a:latin typeface="+mj-lt"/>
              </a:rPr>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5004184"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Standard Package</a:t>
            </a:r>
            <a:endParaRPr lang="en-ID" sz="140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5175133" y="2120289"/>
            <a:ext cx="2010613" cy="1569660"/>
            <a:chOff x="5175133" y="2022632"/>
            <a:chExt cx="2010613" cy="1569660"/>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569660"/>
            </a:xfrm>
            <a:prstGeom prst="rect">
              <a:avLst/>
            </a:prstGeom>
            <a:noFill/>
          </p:spPr>
          <p:txBody>
            <a:bodyPr wrap="square" rtlCol="0">
              <a:spAutoFit/>
            </a:bodyPr>
            <a:lstStyle/>
            <a:p>
              <a:pPr algn="ctr"/>
              <a:r>
                <a:rPr lang="en-US" sz="9600" b="1" dirty="0">
                  <a:solidFill>
                    <a:schemeClr val="accent1"/>
                  </a:solidFill>
                  <a:latin typeface="+mj-lt"/>
                </a:rPr>
                <a:t>16</a:t>
              </a:r>
              <a:endParaRPr lang="en-ID" sz="96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5244884"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4811906"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19" name="TextBox 18">
            <a:extLst>
              <a:ext uri="{FF2B5EF4-FFF2-40B4-BE49-F238E27FC236}">
                <a16:creationId xmlns:a16="http://schemas.microsoft.com/office/drawing/2014/main" id="{B037C7D8-47CB-43C1-A6F7-119A1E2ACE34}"/>
              </a:ext>
            </a:extLst>
          </p:cNvPr>
          <p:cNvSpPr txBox="1"/>
          <p:nvPr/>
        </p:nvSpPr>
        <p:spPr>
          <a:xfrm>
            <a:off x="5244884"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5485366"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5638318"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956666"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Basic Package</a:t>
            </a:r>
            <a:endParaRPr lang="en-ID" sz="140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2127615" y="2120289"/>
            <a:ext cx="2010613" cy="1569660"/>
            <a:chOff x="2127615" y="2022632"/>
            <a:chExt cx="2010613" cy="1569660"/>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569660"/>
            </a:xfrm>
            <a:prstGeom prst="rect">
              <a:avLst/>
            </a:prstGeom>
            <a:noFill/>
          </p:spPr>
          <p:txBody>
            <a:bodyPr wrap="square" rtlCol="0">
              <a:spAutoFit/>
            </a:bodyPr>
            <a:lstStyle/>
            <a:p>
              <a:pPr algn="ctr"/>
              <a:r>
                <a:rPr lang="en-US" sz="9600" b="1" dirty="0">
                  <a:solidFill>
                    <a:schemeClr val="accent1"/>
                  </a:solidFill>
                  <a:latin typeface="+mj-lt"/>
                </a:rPr>
                <a:t>12</a:t>
              </a:r>
              <a:endParaRPr lang="en-ID" sz="96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2197366"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2197366"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2437848"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2590800"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8053771" y="1933358"/>
            <a:ext cx="2103934" cy="307777"/>
          </a:xfrm>
          <a:prstGeom prst="rect">
            <a:avLst/>
          </a:prstGeom>
          <a:noFill/>
        </p:spPr>
        <p:txBody>
          <a:bodyPr wrap="square" rtlCol="0" anchor="ctr">
            <a:spAutoFit/>
          </a:bodyPr>
          <a:lstStyle/>
          <a:p>
            <a:pPr algn="ctr"/>
            <a:r>
              <a:rPr lang="en-US" sz="1400" b="1" dirty="0">
                <a:solidFill>
                  <a:schemeClr val="bg2"/>
                </a:solidFill>
                <a:latin typeface="+mj-lt"/>
              </a:rPr>
              <a:t>Premium Package</a:t>
            </a:r>
            <a:endParaRPr lang="en-ID" sz="140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8224720" y="2120289"/>
            <a:ext cx="2010613" cy="1569660"/>
            <a:chOff x="8224720" y="2022632"/>
            <a:chExt cx="2010613" cy="1569660"/>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569660"/>
            </a:xfrm>
            <a:prstGeom prst="rect">
              <a:avLst/>
            </a:prstGeom>
            <a:noFill/>
          </p:spPr>
          <p:txBody>
            <a:bodyPr wrap="square" rtlCol="0">
              <a:spAutoFit/>
            </a:bodyPr>
            <a:lstStyle/>
            <a:p>
              <a:pPr algn="ctr"/>
              <a:r>
                <a:rPr lang="en-US" sz="9600" b="1" dirty="0">
                  <a:solidFill>
                    <a:schemeClr val="accent1"/>
                  </a:solidFill>
                  <a:latin typeface="+mj-lt"/>
                </a:rPr>
                <a:t>18</a:t>
              </a:r>
              <a:endParaRPr lang="en-ID" sz="96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2" cy="400110"/>
            </a:xfrm>
            <a:prstGeom prst="rect">
              <a:avLst/>
            </a:prstGeom>
            <a:noFill/>
          </p:spPr>
          <p:txBody>
            <a:bodyPr wrap="square" rtlCol="0">
              <a:spAutoFit/>
            </a:bodyPr>
            <a:lstStyle/>
            <a:p>
              <a:r>
                <a:rPr lang="en-US" sz="2000" b="1" dirty="0">
                  <a:solidFill>
                    <a:schemeClr val="accent1"/>
                  </a:solidFill>
                  <a:latin typeface="+mj-lt"/>
                </a:rPr>
                <a:t>$</a:t>
              </a:r>
              <a:endParaRPr lang="en-ID" sz="20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7872567" y="5530958"/>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5" name="TextBox 34">
            <a:extLst>
              <a:ext uri="{FF2B5EF4-FFF2-40B4-BE49-F238E27FC236}">
                <a16:creationId xmlns:a16="http://schemas.microsoft.com/office/drawing/2014/main" id="{4993A9A1-9E15-4C59-B3D3-244CB8060393}"/>
              </a:ext>
            </a:extLst>
          </p:cNvPr>
          <p:cNvSpPr txBox="1"/>
          <p:nvPr/>
        </p:nvSpPr>
        <p:spPr>
          <a:xfrm>
            <a:off x="8294471" y="5477583"/>
            <a:ext cx="2122067" cy="338298"/>
          </a:xfrm>
          <a:prstGeom prst="rect">
            <a:avLst/>
          </a:prstGeom>
          <a:noFill/>
        </p:spPr>
        <p:txBody>
          <a:bodyPr wrap="square" rtlCol="0">
            <a:spAutoFit/>
          </a:bodyPr>
          <a:lstStyle/>
          <a:p>
            <a:pPr>
              <a:lnSpc>
                <a:spcPct val="150000"/>
              </a:lnSpc>
            </a:pPr>
            <a:r>
              <a:rPr lang="en-US" sz="12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7872567" y="4867282"/>
            <a:ext cx="299712" cy="231549"/>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p>
        </p:txBody>
      </p:sp>
      <p:sp>
        <p:nvSpPr>
          <p:cNvPr id="37" name="TextBox 36">
            <a:extLst>
              <a:ext uri="{FF2B5EF4-FFF2-40B4-BE49-F238E27FC236}">
                <a16:creationId xmlns:a16="http://schemas.microsoft.com/office/drawing/2014/main" id="{E5F710FA-CD96-4E0D-B8E8-43F2103AF468}"/>
              </a:ext>
            </a:extLst>
          </p:cNvPr>
          <p:cNvSpPr txBox="1"/>
          <p:nvPr/>
        </p:nvSpPr>
        <p:spPr>
          <a:xfrm>
            <a:off x="8294471" y="4732641"/>
            <a:ext cx="2222716" cy="615297"/>
          </a:xfrm>
          <a:prstGeom prst="rect">
            <a:avLst/>
          </a:prstGeom>
          <a:noFill/>
        </p:spPr>
        <p:txBody>
          <a:bodyPr wrap="square" rtlCol="0">
            <a:spAutoFit/>
          </a:bodyPr>
          <a:lstStyle/>
          <a:p>
            <a:pPr>
              <a:lnSpc>
                <a:spcPct val="150000"/>
              </a:lnSpc>
            </a:pPr>
            <a:r>
              <a:rPr lang="en-US" sz="12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8534953" y="3736424"/>
            <a:ext cx="1219198" cy="6096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8687905" y="3910419"/>
            <a:ext cx="913296" cy="261610"/>
          </a:xfrm>
          <a:prstGeom prst="rect">
            <a:avLst/>
          </a:prstGeom>
          <a:noFill/>
        </p:spPr>
        <p:txBody>
          <a:bodyPr wrap="square" rtlCol="0" anchor="ctr">
            <a:spAutoFit/>
          </a:bodyPr>
          <a:lstStyle/>
          <a:p>
            <a:pPr algn="ctr"/>
            <a:r>
              <a:rPr lang="en-US" sz="1100" dirty="0">
                <a:solidFill>
                  <a:schemeClr val="bg2"/>
                </a:solidFill>
              </a:rPr>
              <a:t>Details</a:t>
            </a:r>
            <a:endParaRPr lang="en-ID" sz="1100"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772022" y="4832180"/>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772023"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4810886" y="5495857"/>
            <a:ext cx="301752" cy="301751"/>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1"/>
            <a:ext cx="1218955" cy="550246"/>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D357637-4B33-4FBF-B7DB-41ADAA3DBC36}"/>
              </a:ext>
            </a:extLst>
          </p:cNvPr>
          <p:cNvSpPr>
            <a:spLocks noGrp="1"/>
          </p:cNvSpPr>
          <p:nvPr>
            <p:ph type="pic" sz="quarter" idx="10"/>
          </p:nvPr>
        </p:nvSpPr>
        <p:spPr/>
      </p:sp>
      <p:sp>
        <p:nvSpPr>
          <p:cNvPr id="11" name="Freeform: Shape 10">
            <a:extLst>
              <a:ext uri="{FF2B5EF4-FFF2-40B4-BE49-F238E27FC236}">
                <a16:creationId xmlns:a16="http://schemas.microsoft.com/office/drawing/2014/main" id="{52A8C675-5A87-435F-B486-5CC9C82BE8AB}"/>
              </a:ext>
            </a:extLst>
          </p:cNvPr>
          <p:cNvSpPr/>
          <p:nvPr/>
        </p:nvSpPr>
        <p:spPr>
          <a:xfrm>
            <a:off x="5799058" y="0"/>
            <a:ext cx="5182020" cy="52578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a:xfrm>
            <a:off x="1154525" y="1167368"/>
            <a:ext cx="3861358" cy="1572768"/>
          </a:xfrm>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9452784" y="3740652"/>
            <a:ext cx="1826404" cy="1826404"/>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54C7ED1-2062-4FDA-8B9F-F618467D6762}"/>
              </a:ext>
            </a:extLst>
          </p:cNvPr>
          <p:cNvSpPr txBox="1"/>
          <p:nvPr/>
        </p:nvSpPr>
        <p:spPr>
          <a:xfrm>
            <a:off x="6659057" y="1080802"/>
            <a:ext cx="3783598" cy="2000291"/>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7104496" y="4236915"/>
            <a:ext cx="1880794" cy="261610"/>
          </a:xfrm>
          <a:prstGeom prst="rect">
            <a:avLst/>
          </a:prstGeom>
          <a:noFill/>
        </p:spPr>
        <p:txBody>
          <a:bodyPr wrap="square" rtlCol="0" anchor="t">
            <a:spAutoFit/>
          </a:bodyPr>
          <a:lstStyle/>
          <a:p>
            <a:pPr algn="r"/>
            <a:r>
              <a:rPr lang="en-US" sz="1100" dirty="0" err="1">
                <a:solidFill>
                  <a:schemeClr val="bg2"/>
                </a:solidFill>
              </a:rPr>
              <a:t>Monara</a:t>
            </a:r>
            <a:r>
              <a:rPr lang="en-US" sz="1100"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6659057" y="3872479"/>
            <a:ext cx="2326233" cy="400110"/>
          </a:xfrm>
          <a:prstGeom prst="rect">
            <a:avLst/>
          </a:prstGeom>
          <a:noFill/>
        </p:spPr>
        <p:txBody>
          <a:bodyPr wrap="square" rtlCol="0" anchor="ctr">
            <a:spAutoFit/>
          </a:bodyPr>
          <a:lstStyle/>
          <a:p>
            <a:pPr algn="r"/>
            <a:r>
              <a:rPr lang="en-US" sz="2000" b="1" dirty="0">
                <a:solidFill>
                  <a:schemeClr val="accent1"/>
                </a:solidFill>
                <a:latin typeface="+mj-lt"/>
              </a:rPr>
              <a:t>Andria Doe</a:t>
            </a:r>
            <a:endParaRPr lang="en-ID" sz="20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5797938" y="1222248"/>
            <a:ext cx="476250" cy="377952"/>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1154525" y="2741723"/>
            <a:ext cx="3852360" cy="1447832"/>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1154526" y="4639199"/>
            <a:ext cx="3852360" cy="616836"/>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1154525" y="4315769"/>
            <a:ext cx="2007219"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1227979" y="5378305"/>
            <a:ext cx="1711514" cy="275116"/>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3143988" y="5347384"/>
            <a:ext cx="715472" cy="338554"/>
          </a:xfrm>
          <a:prstGeom prst="rect">
            <a:avLst/>
          </a:prstGeom>
          <a:noFill/>
        </p:spPr>
        <p:txBody>
          <a:bodyPr wrap="square" rtlCol="0" anchor="ctr">
            <a:spAutoFit/>
          </a:bodyPr>
          <a:lstStyle/>
          <a:p>
            <a:r>
              <a:rPr lang="en-US" sz="1600" b="1" dirty="0">
                <a:solidFill>
                  <a:schemeClr val="accent1"/>
                </a:solidFill>
                <a:latin typeface="+mj-lt"/>
              </a:rPr>
              <a:t>4/5</a:t>
            </a:r>
            <a:endParaRPr lang="en-ID" sz="1600" b="1" dirty="0">
              <a:solidFill>
                <a:schemeClr val="accent1"/>
              </a:solidFill>
              <a:latin typeface="+mj-lt"/>
            </a:endParaRPr>
          </a:p>
        </p:txBody>
      </p:sp>
      <p:sp>
        <p:nvSpPr>
          <p:cNvPr id="3" name="PpHolder14">
            <a:extLst>
              <a:ext uri="{FF2B5EF4-FFF2-40B4-BE49-F238E27FC236}">
                <a16:creationId xmlns:a16="http://schemas.microsoft.com/office/drawing/2014/main" id="{347C1C88-D4B6-4CE0-8DCF-DE257E01370D}"/>
              </a:ext>
            </a:extLst>
          </p:cNvPr>
          <p:cNvSpPr>
            <a:spLocks noGrp="1"/>
          </p:cNvSpPr>
          <p:nvPr>
            <p:ph type="pic" sz="quarter" idx="13"/>
          </p:nvPr>
        </p:nvSpPr>
        <p:spPr/>
      </p:sp>
      <p:grpSp>
        <p:nvGrpSpPr>
          <p:cNvPr id="33" name="Group 32">
            <a:extLst>
              <a:ext uri="{FF2B5EF4-FFF2-40B4-BE49-F238E27FC236}">
                <a16:creationId xmlns:a16="http://schemas.microsoft.com/office/drawing/2014/main" id="{C8D60077-21F4-42EC-AB24-95F5A1950620}"/>
              </a:ext>
            </a:extLst>
          </p:cNvPr>
          <p:cNvGrpSpPr/>
          <p:nvPr/>
        </p:nvGrpSpPr>
        <p:grpSpPr>
          <a:xfrm>
            <a:off x="1" y="1"/>
            <a:ext cx="1218955" cy="550246"/>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954D691E-5917-425F-A6A1-9F7C0F1093F0}"/>
              </a:ext>
            </a:extLst>
          </p:cNvPr>
          <p:cNvSpPr>
            <a:spLocks noGrp="1"/>
          </p:cNvSpPr>
          <p:nvPr>
            <p:ph type="pic" sz="quarter" idx="10"/>
          </p:nvPr>
        </p:nvSpPr>
        <p:spPr/>
      </p:sp>
      <p:sp>
        <p:nvSpPr>
          <p:cNvPr id="28" name="Freeform 1">
            <a:extLst>
              <a:ext uri="{FF2B5EF4-FFF2-40B4-BE49-F238E27FC236}">
                <a16:creationId xmlns:a16="http://schemas.microsoft.com/office/drawing/2014/main" id="{7BDB03ED-82DB-430C-B84F-DA045448A10F}"/>
              </a:ext>
            </a:extLst>
          </p:cNvPr>
          <p:cNvSpPr/>
          <p:nvPr/>
        </p:nvSpPr>
        <p:spPr>
          <a:xfrm>
            <a:off x="4444854" y="0"/>
            <a:ext cx="7747147" cy="6858000"/>
          </a:xfrm>
          <a:custGeom>
            <a:avLst/>
            <a:gdLst>
              <a:gd name="connsiteX0" fmla="*/ 1639047 w 7747147"/>
              <a:gd name="connsiteY0" fmla="*/ 0 h 6858000"/>
              <a:gd name="connsiteX1" fmla="*/ 7747147 w 7747147"/>
              <a:gd name="connsiteY1" fmla="*/ 0 h 6858000"/>
              <a:gd name="connsiteX2" fmla="*/ 7747147 w 7747147"/>
              <a:gd name="connsiteY2" fmla="*/ 6858000 h 6858000"/>
              <a:gd name="connsiteX3" fmla="*/ 0 w 7747147"/>
              <a:gd name="connsiteY3" fmla="*/ 6858000 h 6858000"/>
              <a:gd name="connsiteX4" fmla="*/ 169366 w 7747147"/>
              <a:gd name="connsiteY4" fmla="*/ 6681645 h 6858000"/>
              <a:gd name="connsiteX5" fmla="*/ 1957246 w 7747147"/>
              <a:gd name="connsiteY5" fmla="*/ 2067067 h 6858000"/>
              <a:gd name="connsiteX6" fmla="*/ 1649332 w 7747147"/>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47147" h="6858000">
                <a:moveTo>
                  <a:pt x="1639047" y="0"/>
                </a:moveTo>
                <a:lnTo>
                  <a:pt x="7747147" y="0"/>
                </a:lnTo>
                <a:lnTo>
                  <a:pt x="7747147"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11628536" y="631444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9C88A5A5-958A-4F94-A46C-4D1C145ABEBD}"/>
              </a:ext>
            </a:extLst>
          </p:cNvPr>
          <p:cNvSpPr txBox="1"/>
          <p:nvPr/>
        </p:nvSpPr>
        <p:spPr>
          <a:xfrm>
            <a:off x="10602903" y="6252970"/>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sz="4800" b="1" dirty="0">
                <a:solidFill>
                  <a:schemeClr val="bg2"/>
                </a:solidFill>
                <a:latin typeface="+mj-lt"/>
              </a:rPr>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7515462" y="2067653"/>
            <a:ext cx="3327466" cy="89383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7620794" y="3137224"/>
            <a:ext cx="3049587" cy="604837"/>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8D57FC79-17C7-4E09-9DF0-D4C8A7D4C0F6}"/>
              </a:ext>
            </a:extLst>
          </p:cNvPr>
          <p:cNvSpPr txBox="1"/>
          <p:nvPr/>
        </p:nvSpPr>
        <p:spPr>
          <a:xfrm>
            <a:off x="7515460" y="3966060"/>
            <a:ext cx="2060415" cy="400110"/>
          </a:xfrm>
          <a:prstGeom prst="rect">
            <a:avLst/>
          </a:prstGeom>
          <a:noFill/>
        </p:spPr>
        <p:txBody>
          <a:bodyPr wrap="square" rtlCol="0" anchor="ctr">
            <a:spAutoFit/>
          </a:bodyPr>
          <a:lstStyle/>
          <a:p>
            <a:r>
              <a:rPr lang="en-US" sz="20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8045649" y="5197363"/>
            <a:ext cx="2274536" cy="339837"/>
          </a:xfrm>
          <a:prstGeom prst="rect">
            <a:avLst/>
          </a:prstGeom>
          <a:noFill/>
        </p:spPr>
        <p:txBody>
          <a:bodyPr wrap="square" rtlCol="0">
            <a:spAutoFit/>
          </a:bodyPr>
          <a:lstStyle/>
          <a:p>
            <a:pPr>
              <a:lnSpc>
                <a:spcPct val="150000"/>
              </a:lnSpc>
            </a:pPr>
            <a:r>
              <a:rPr lang="en-US" sz="12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7661014" y="5243598"/>
            <a:ext cx="235075" cy="238155"/>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8045650" y="4429063"/>
            <a:ext cx="2670818" cy="616836"/>
          </a:xfrm>
          <a:prstGeom prst="rect">
            <a:avLst/>
          </a:prstGeom>
          <a:noFill/>
        </p:spPr>
        <p:txBody>
          <a:bodyPr wrap="square" rtlCol="0">
            <a:spAutoFit/>
          </a:bodyPr>
          <a:lstStyle/>
          <a:p>
            <a:pPr>
              <a:lnSpc>
                <a:spcPct val="150000"/>
              </a:lnSpc>
            </a:pPr>
            <a:r>
              <a:rPr lang="en-US" sz="1200" dirty="0">
                <a:solidFill>
                  <a:schemeClr val="bg2"/>
                </a:solidFill>
                <a:ea typeface="Roboto" pitchFamily="2" charset="0"/>
                <a:cs typeface="Open Sans Light" panose="020B0306030504020204" pitchFamily="34" charset="0"/>
              </a:rPr>
              <a:t>15 Bland Street, Surry </a:t>
            </a:r>
            <a:r>
              <a:rPr lang="en-US" sz="1200" dirty="0" err="1">
                <a:solidFill>
                  <a:schemeClr val="bg2"/>
                </a:solidFill>
                <a:ea typeface="Roboto" pitchFamily="2" charset="0"/>
                <a:cs typeface="Open Sans Light" panose="020B0306030504020204" pitchFamily="34" charset="0"/>
              </a:rPr>
              <a:t>Hils</a:t>
            </a:r>
            <a:r>
              <a:rPr lang="en-US" sz="1200" dirty="0">
                <a:solidFill>
                  <a:schemeClr val="bg2"/>
                </a:solidFill>
                <a:ea typeface="Roboto" pitchFamily="2" charset="0"/>
                <a:cs typeface="Open Sans Light" panose="020B0306030504020204" pitchFamily="34" charset="0"/>
              </a:rPr>
              <a:t>, Block C</a:t>
            </a:r>
          </a:p>
          <a:p>
            <a:pPr>
              <a:lnSpc>
                <a:spcPct val="150000"/>
              </a:lnSpc>
            </a:pPr>
            <a:r>
              <a:rPr lang="en-US" sz="1200" dirty="0">
                <a:solidFill>
                  <a:schemeClr val="bg2"/>
                </a:solidFill>
                <a:ea typeface="Roboto" pitchFamily="2" charset="0"/>
                <a:cs typeface="Open Sans Light" panose="020B0306030504020204" pitchFamily="34" charset="0"/>
              </a:rPr>
              <a:t>Sydney, Australia</a:t>
            </a:r>
            <a:endParaRPr lang="en-GB" sz="12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7661014" y="4530739"/>
            <a:ext cx="235075" cy="361384"/>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27C007EC-7D1A-407A-BFDC-7161E3CA3457}"/>
              </a:ext>
            </a:extLst>
          </p:cNvPr>
          <p:cNvSpPr txBox="1"/>
          <p:nvPr/>
        </p:nvSpPr>
        <p:spPr>
          <a:xfrm>
            <a:off x="7718279" y="3274293"/>
            <a:ext cx="2878430" cy="307777"/>
          </a:xfrm>
          <a:prstGeom prst="rect">
            <a:avLst/>
          </a:prstGeom>
          <a:noFill/>
        </p:spPr>
        <p:txBody>
          <a:bodyPr wrap="square" rtlCol="0" anchor="ctr">
            <a:spAutoFit/>
          </a:bodyPr>
          <a:lstStyle/>
          <a:p>
            <a:pPr algn="ctr"/>
            <a:r>
              <a:rPr lang="en-US" sz="140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1"/>
            <a:ext cx="1218955" cy="550246"/>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5D29561C-9C79-45A6-A600-725E9CC43CA3}"/>
              </a:ext>
            </a:extLst>
          </p:cNvPr>
          <p:cNvSpPr>
            <a:spLocks noGrp="1"/>
          </p:cNvSpPr>
          <p:nvPr>
            <p:ph type="pic" sz="quarter" idx="10"/>
          </p:nvPr>
        </p:nvSpPr>
        <p:spPr/>
      </p:sp>
      <p:sp>
        <p:nvSpPr>
          <p:cNvPr id="26" name="Freeform 31">
            <a:extLst>
              <a:ext uri="{FF2B5EF4-FFF2-40B4-BE49-F238E27FC236}">
                <a16:creationId xmlns:a16="http://schemas.microsoft.com/office/drawing/2014/main" id="{ACE69B65-22D5-4F7B-B33E-5FCA809289B8}"/>
              </a:ext>
            </a:extLst>
          </p:cNvPr>
          <p:cNvSpPr/>
          <p:nvPr/>
        </p:nvSpPr>
        <p:spPr>
          <a:xfrm>
            <a:off x="5791200" y="2"/>
            <a:ext cx="6400800" cy="6857998"/>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sz="4800" b="1" dirty="0">
                <a:latin typeface="+mj-lt"/>
              </a:rPr>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6710357" y="5568148"/>
            <a:ext cx="903297"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7927489" y="5568148"/>
            <a:ext cx="3345353" cy="60350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6710357" y="685800"/>
            <a:ext cx="4562486" cy="4572247"/>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91A903-E76D-4DFC-83DC-C0B000485DE1}"/>
              </a:ext>
            </a:extLst>
          </p:cNvPr>
          <p:cNvSpPr txBox="1"/>
          <p:nvPr/>
        </p:nvSpPr>
        <p:spPr>
          <a:xfrm>
            <a:off x="7413358" y="1664262"/>
            <a:ext cx="3372604" cy="2832827"/>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1200" dirty="0">
              <a:solidFill>
                <a:schemeClr val="bg2"/>
              </a:solidFill>
            </a:endParaRPr>
          </a:p>
          <a:p>
            <a:pPr algn="just">
              <a:lnSpc>
                <a:spcPct val="150000"/>
              </a:lnSpc>
            </a:pPr>
            <a:r>
              <a:rPr lang="en-US" sz="12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7413358" y="134083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8274285" y="5731401"/>
            <a:ext cx="2651760" cy="276999"/>
          </a:xfrm>
          <a:prstGeom prst="rect">
            <a:avLst/>
          </a:prstGeom>
          <a:noFill/>
        </p:spPr>
        <p:txBody>
          <a:bodyPr wrap="square" rtlCol="0" anchor="ctr">
            <a:spAutoFit/>
          </a:bodyPr>
          <a:lstStyle/>
          <a:p>
            <a:pPr algn="ctr"/>
            <a:r>
              <a:rPr lang="en-US" sz="12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7084359" y="57928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524056" y="2822095"/>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606352" y="336042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7F6A3717-8CF6-4BA5-8859-21942F033AD1}"/>
              </a:ext>
            </a:extLst>
          </p:cNvPr>
          <p:cNvSpPr txBox="1"/>
          <p:nvPr/>
        </p:nvSpPr>
        <p:spPr>
          <a:xfrm>
            <a:off x="2061594" y="2954706"/>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2061594" y="2651399"/>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524056" y="373761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TextBox 47">
            <a:extLst>
              <a:ext uri="{FF2B5EF4-FFF2-40B4-BE49-F238E27FC236}">
                <a16:creationId xmlns:a16="http://schemas.microsoft.com/office/drawing/2014/main" id="{A2310F34-F5F7-421B-BD4E-00F0166E3BDB}"/>
              </a:ext>
            </a:extLst>
          </p:cNvPr>
          <p:cNvSpPr txBox="1"/>
          <p:nvPr/>
        </p:nvSpPr>
        <p:spPr>
          <a:xfrm>
            <a:off x="2061594" y="387022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2061594" y="3566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606352" y="4275582"/>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524056" y="4652772"/>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TextBox 52">
            <a:extLst>
              <a:ext uri="{FF2B5EF4-FFF2-40B4-BE49-F238E27FC236}">
                <a16:creationId xmlns:a16="http://schemas.microsoft.com/office/drawing/2014/main" id="{C09A34EB-DF2B-4C13-A560-0FF1800AA342}"/>
              </a:ext>
            </a:extLst>
          </p:cNvPr>
          <p:cNvSpPr txBox="1"/>
          <p:nvPr/>
        </p:nvSpPr>
        <p:spPr>
          <a:xfrm>
            <a:off x="2061594" y="4785383"/>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2061594" y="4482076"/>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606108" y="5188880"/>
            <a:ext cx="137160" cy="137160"/>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523812" y="5566070"/>
            <a:ext cx="301752" cy="30175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a:extLst>
              <a:ext uri="{FF2B5EF4-FFF2-40B4-BE49-F238E27FC236}">
                <a16:creationId xmlns:a16="http://schemas.microsoft.com/office/drawing/2014/main" id="{4F85EB04-23E3-40A7-969D-269119F6222E}"/>
              </a:ext>
            </a:extLst>
          </p:cNvPr>
          <p:cNvSpPr txBox="1"/>
          <p:nvPr/>
        </p:nvSpPr>
        <p:spPr>
          <a:xfrm>
            <a:off x="2061350" y="5698681"/>
            <a:ext cx="2579532" cy="339837"/>
          </a:xfrm>
          <a:prstGeom prst="rect">
            <a:avLst/>
          </a:prstGeom>
          <a:noFill/>
        </p:spPr>
        <p:txBody>
          <a:bodyPr wrap="square" rtlCol="0" anchor="t">
            <a:spAutoFit/>
          </a:bodyPr>
          <a:lstStyle/>
          <a:p>
            <a:pPr>
              <a:lnSpc>
                <a:spcPct val="150000"/>
              </a:lnSpc>
            </a:pPr>
            <a:r>
              <a:rPr lang="en-US" sz="12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2061350" y="539537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1"/>
            <a:ext cx="1218955" cy="550246"/>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DF4B58EF-C33B-4265-8755-3190A0F4D86E}"/>
              </a:ext>
            </a:extLst>
          </p:cNvPr>
          <p:cNvSpPr>
            <a:spLocks noGrp="1"/>
          </p:cNvSpPr>
          <p:nvPr>
            <p:ph type="pic" sz="quarter" idx="10"/>
          </p:nvPr>
        </p:nvSpPr>
        <p:spPr/>
      </p:sp>
      <p:sp>
        <p:nvSpPr>
          <p:cNvPr id="11" name="Rounded Rectangle 15">
            <a:extLst>
              <a:ext uri="{FF2B5EF4-FFF2-40B4-BE49-F238E27FC236}">
                <a16:creationId xmlns:a16="http://schemas.microsoft.com/office/drawing/2014/main" id="{4A347616-EBE9-43F0-A619-585F943AD45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11348065" y="6017525"/>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10922792" y="5355696"/>
            <a:ext cx="1005840" cy="276999"/>
          </a:xfrm>
          <a:prstGeom prst="rect">
            <a:avLst/>
          </a:prstGeom>
          <a:noFill/>
        </p:spPr>
        <p:txBody>
          <a:bodyPr wrap="square" rtlCol="0" anchor="ctr">
            <a:spAutoFit/>
          </a:bodyPr>
          <a:lstStyle/>
          <a:p>
            <a:r>
              <a:rPr lang="en-US" sz="12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sz="6600" b="1" dirty="0">
                <a:solidFill>
                  <a:schemeClr val="bg2"/>
                </a:solidFill>
                <a:latin typeface="+mj-lt"/>
              </a:rPr>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2662150" y="2921232"/>
            <a:ext cx="4928506"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737224" y="4044922"/>
            <a:ext cx="301752" cy="30175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804229" y="4174695"/>
            <a:ext cx="167743" cy="42206"/>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3210496" y="4056015"/>
            <a:ext cx="2983012" cy="276999"/>
          </a:xfrm>
          <a:prstGeom prst="rect">
            <a:avLst/>
          </a:prstGeom>
          <a:noFill/>
        </p:spPr>
        <p:txBody>
          <a:bodyPr wrap="square" rtlCol="0" anchor="ctr">
            <a:spAutoFit/>
          </a:bodyPr>
          <a:lstStyle/>
          <a:p>
            <a:r>
              <a:rPr lang="en-US" sz="12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1"/>
            <a:ext cx="1218955" cy="550246"/>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64048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12">
            <a:extLst>
              <a:ext uri="{FF2B5EF4-FFF2-40B4-BE49-F238E27FC236}">
                <a16:creationId xmlns:a16="http://schemas.microsoft.com/office/drawing/2014/main" id="{1E0DFA50-DC3F-4B7E-823D-A99701AAD955}"/>
              </a:ext>
            </a:extLst>
          </p:cNvPr>
          <p:cNvSpPr/>
          <p:nvPr/>
        </p:nvSpPr>
        <p:spPr>
          <a:xfrm>
            <a:off x="0" y="5867400"/>
            <a:ext cx="3657600" cy="99060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5106578" y="6285671"/>
            <a:ext cx="155292" cy="154058"/>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B0FD2273-5583-4544-8B98-CD17FA0E3A13}"/>
              </a:ext>
            </a:extLst>
          </p:cNvPr>
          <p:cNvSpPr txBox="1"/>
          <p:nvPr/>
        </p:nvSpPr>
        <p:spPr>
          <a:xfrm>
            <a:off x="4080945" y="6224201"/>
            <a:ext cx="1005840" cy="276999"/>
          </a:xfrm>
          <a:prstGeom prst="rect">
            <a:avLst/>
          </a:prstGeom>
          <a:noFill/>
        </p:spPr>
        <p:txBody>
          <a:bodyPr wrap="square" rtlCol="0" anchor="ctr">
            <a:spAutoFit/>
          </a:bodyPr>
          <a:lstStyle/>
          <a:p>
            <a:r>
              <a:rPr lang="en-US" sz="1200" dirty="0">
                <a:solidFill>
                  <a:schemeClr val="bg2"/>
                </a:solidFill>
              </a:rPr>
              <a:t>Next Slides</a:t>
            </a:r>
          </a:p>
        </p:txBody>
      </p:sp>
      <p:sp>
        <p:nvSpPr>
          <p:cNvPr id="3" name="PpHolder5">
            <a:extLst>
              <a:ext uri="{FF2B5EF4-FFF2-40B4-BE49-F238E27FC236}">
                <a16:creationId xmlns:a16="http://schemas.microsoft.com/office/drawing/2014/main" id="{C261A275-F17B-4171-8196-DC473A79421E}"/>
              </a:ext>
            </a:extLst>
          </p:cNvPr>
          <p:cNvSpPr>
            <a:spLocks noGrp="1"/>
          </p:cNvSpPr>
          <p:nvPr>
            <p:ph type="pic" sz="quarter" idx="10"/>
          </p:nvPr>
        </p:nvSpPr>
        <p:spPr/>
      </p:sp>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sz="4800" b="1" i="0" dirty="0">
                <a:solidFill>
                  <a:schemeClr val="bg2"/>
                </a:solidFill>
                <a:effectLst/>
                <a:latin typeface="+mj-lt"/>
              </a:rPr>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638768" y="6036526"/>
            <a:ext cx="2433333" cy="616836"/>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908591" y="3118036"/>
            <a:ext cx="4004785" cy="1447832"/>
          </a:xfrm>
          <a:prstGeom prst="rect">
            <a:avLst/>
          </a:prstGeom>
          <a:noFill/>
        </p:spPr>
        <p:txBody>
          <a:bodyPr wrap="square" rtlCol="0" anchor="t">
            <a:spAutoFit/>
          </a:bodyPr>
          <a:lstStyle/>
          <a:p>
            <a:pPr algn="just">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1"/>
            <a:ext cx="1218955" cy="550246"/>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5B0E298A-7140-4121-ACCD-6606D2C98150}"/>
              </a:ext>
            </a:extLst>
          </p:cNvPr>
          <p:cNvSpPr>
            <a:spLocks noGrp="1"/>
          </p:cNvSpPr>
          <p:nvPr>
            <p:ph type="pic" sz="quarter" idx="10"/>
          </p:nvPr>
        </p:nvSpPr>
        <p:spPr/>
      </p:sp>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sz="6000" b="1" dirty="0">
                <a:latin typeface="+mj-lt"/>
              </a:rPr>
              <a:t>About </a:t>
            </a:r>
            <a:r>
              <a:rPr lang="en-US" sz="6000" b="1"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10973045" y="0"/>
            <a:ext cx="1218955" cy="550246"/>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10814429" y="236153"/>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9E6BCF7-4FC0-489F-8EA7-B31C3405BAD8}"/>
              </a:ext>
            </a:extLst>
          </p:cNvPr>
          <p:cNvSpPr txBox="1"/>
          <p:nvPr/>
        </p:nvSpPr>
        <p:spPr>
          <a:xfrm>
            <a:off x="7454362" y="5465441"/>
            <a:ext cx="1217554" cy="261610"/>
          </a:xfrm>
          <a:prstGeom prst="rect">
            <a:avLst/>
          </a:prstGeom>
          <a:noFill/>
        </p:spPr>
        <p:txBody>
          <a:bodyPr wrap="square" rtlCol="0">
            <a:spAutoFit/>
          </a:bodyPr>
          <a:lstStyle/>
          <a:p>
            <a:r>
              <a:rPr lang="en-US" sz="1100" dirty="0"/>
              <a:t>Experience</a:t>
            </a:r>
            <a:endParaRPr lang="en-ID" sz="1100"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7454362" y="4775899"/>
            <a:ext cx="1281454" cy="769441"/>
          </a:xfrm>
          <a:prstGeom prst="rect">
            <a:avLst/>
          </a:prstGeom>
          <a:noFill/>
        </p:spPr>
        <p:txBody>
          <a:bodyPr wrap="square" rtlCol="0" anchor="ctr">
            <a:spAutoFit/>
          </a:bodyPr>
          <a:lstStyle/>
          <a:p>
            <a:r>
              <a:rPr lang="en-US" sz="4400" b="1" dirty="0">
                <a:solidFill>
                  <a:schemeClr val="accent1"/>
                </a:solidFill>
                <a:latin typeface="+mj-lt"/>
              </a:rPr>
              <a:t>10</a:t>
            </a:r>
            <a:r>
              <a:rPr lang="en-US" sz="4400" b="1" baseline="30000" dirty="0">
                <a:solidFill>
                  <a:schemeClr val="accent1"/>
                </a:solidFill>
                <a:latin typeface="+mj-lt"/>
              </a:rPr>
              <a:t>th</a:t>
            </a:r>
            <a:r>
              <a:rPr lang="en-US" sz="4400" b="1" dirty="0">
                <a:solidFill>
                  <a:schemeClr val="accent1"/>
                </a:solidFill>
                <a:latin typeface="+mj-lt"/>
              </a:rPr>
              <a:t> </a:t>
            </a:r>
            <a:endParaRPr lang="en-ID" sz="44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8910210" y="5465441"/>
            <a:ext cx="1217554" cy="261610"/>
          </a:xfrm>
          <a:prstGeom prst="rect">
            <a:avLst/>
          </a:prstGeom>
          <a:noFill/>
        </p:spPr>
        <p:txBody>
          <a:bodyPr wrap="square" rtlCol="0">
            <a:spAutoFit/>
          </a:bodyPr>
          <a:lstStyle/>
          <a:p>
            <a:r>
              <a:rPr lang="en-US" sz="1100" dirty="0"/>
              <a:t>Employees</a:t>
            </a:r>
            <a:endParaRPr lang="en-ID" sz="1100"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8910210" y="4775899"/>
            <a:ext cx="1281454" cy="769441"/>
          </a:xfrm>
          <a:prstGeom prst="rect">
            <a:avLst/>
          </a:prstGeom>
          <a:noFill/>
        </p:spPr>
        <p:txBody>
          <a:bodyPr wrap="square" rtlCol="0" anchor="ctr">
            <a:spAutoFit/>
          </a:bodyPr>
          <a:lstStyle/>
          <a:p>
            <a:r>
              <a:rPr lang="en-US" sz="4400" b="1" dirty="0">
                <a:solidFill>
                  <a:schemeClr val="accent1"/>
                </a:solidFill>
                <a:latin typeface="+mj-lt"/>
              </a:rPr>
              <a:t>533</a:t>
            </a:r>
            <a:endParaRPr lang="en-ID" sz="44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7454362" y="2964703"/>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a:t>
            </a:r>
            <a:r>
              <a:rPr lang="en-US" sz="1200" b="0" i="0">
                <a:effectLst/>
              </a:rPr>
              <a:t>so absorbed.</a:t>
            </a:r>
            <a:endParaRPr lang="en-US" sz="12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F4DC9156-0D4D-4673-96C3-6A6F21C8604E}"/>
              </a:ext>
            </a:extLst>
          </p:cNvPr>
          <p:cNvSpPr>
            <a:spLocks noGrp="1"/>
          </p:cNvSpPr>
          <p:nvPr>
            <p:ph type="pic" sz="quarter" idx="12"/>
          </p:nvPr>
        </p:nvSpPr>
        <p:spPr/>
      </p:sp>
      <p:sp>
        <p:nvSpPr>
          <p:cNvPr id="5" name="PpHolder2">
            <a:extLst>
              <a:ext uri="{FF2B5EF4-FFF2-40B4-BE49-F238E27FC236}">
                <a16:creationId xmlns:a16="http://schemas.microsoft.com/office/drawing/2014/main" id="{53B057D9-1C5A-4F32-A800-CBCBE702EEFA}"/>
              </a:ext>
            </a:extLst>
          </p:cNvPr>
          <p:cNvSpPr>
            <a:spLocks noGrp="1"/>
          </p:cNvSpPr>
          <p:nvPr>
            <p:ph type="pic" sz="quarter" idx="11"/>
          </p:nvPr>
        </p:nvSpPr>
        <p:spPr/>
      </p:sp>
      <p:sp>
        <p:nvSpPr>
          <p:cNvPr id="3" name="PpHolder3">
            <a:extLst>
              <a:ext uri="{FF2B5EF4-FFF2-40B4-BE49-F238E27FC236}">
                <a16:creationId xmlns:a16="http://schemas.microsoft.com/office/drawing/2014/main" id="{71E21CF8-47F4-4A61-8ECF-3DA903652F38}"/>
              </a:ext>
            </a:extLst>
          </p:cNvPr>
          <p:cNvSpPr>
            <a:spLocks noGrp="1"/>
          </p:cNvSpPr>
          <p:nvPr>
            <p:ph type="pic" sz="quarter" idx="10"/>
          </p:nvPr>
        </p:nvSpPr>
        <p:spPr/>
      </p:sp>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sz="4800" b="1" dirty="0">
                <a:latin typeface="+mj-lt"/>
              </a:rPr>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1221423" y="3738286"/>
            <a:ext cx="301752" cy="3017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1288428" y="3868059"/>
            <a:ext cx="167743" cy="42206"/>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694695" y="3749379"/>
            <a:ext cx="2983012" cy="276999"/>
          </a:xfrm>
          <a:prstGeom prst="rect">
            <a:avLst/>
          </a:prstGeom>
          <a:noFill/>
        </p:spPr>
        <p:txBody>
          <a:bodyPr wrap="square" rtlCol="0" anchor="ctr">
            <a:spAutoFit/>
          </a:bodyPr>
          <a:lstStyle/>
          <a:p>
            <a:r>
              <a:rPr lang="en-US" sz="12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1111201" y="1874804"/>
            <a:ext cx="3363146" cy="1724831"/>
          </a:xfrm>
          <a:prstGeom prst="rect">
            <a:avLst/>
          </a:prstGeom>
          <a:noFill/>
        </p:spPr>
        <p:txBody>
          <a:bodyPr wrap="square" rtlCol="0" anchor="b">
            <a:spAutoFit/>
          </a:bodyPr>
          <a:lstStyle/>
          <a:p>
            <a:pPr algn="just">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a:t>
            </a:r>
            <a:endParaRPr lang="en-US" sz="1200" dirty="0"/>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648200"/>
            <a:ext cx="3962400" cy="1524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TextBox 43">
            <a:extLst>
              <a:ext uri="{FF2B5EF4-FFF2-40B4-BE49-F238E27FC236}">
                <a16:creationId xmlns:a16="http://schemas.microsoft.com/office/drawing/2014/main" id="{ADC3450D-076C-4C42-9E40-97D2FFA293B6}"/>
              </a:ext>
            </a:extLst>
          </p:cNvPr>
          <p:cNvSpPr txBox="1"/>
          <p:nvPr/>
        </p:nvSpPr>
        <p:spPr>
          <a:xfrm>
            <a:off x="415253" y="5578970"/>
            <a:ext cx="1217554" cy="261610"/>
          </a:xfrm>
          <a:prstGeom prst="rect">
            <a:avLst/>
          </a:prstGeom>
          <a:noFill/>
        </p:spPr>
        <p:txBody>
          <a:bodyPr wrap="square" rtlCol="0">
            <a:spAutoFit/>
          </a:bodyPr>
          <a:lstStyle/>
          <a:p>
            <a:r>
              <a:rPr lang="en-US" sz="1100" dirty="0">
                <a:solidFill>
                  <a:schemeClr val="bg2"/>
                </a:solidFill>
              </a:rPr>
              <a:t>Projects</a:t>
            </a:r>
            <a:endParaRPr lang="en-ID" sz="1100"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415253" y="4889428"/>
            <a:ext cx="1281454" cy="769441"/>
          </a:xfrm>
          <a:prstGeom prst="rect">
            <a:avLst/>
          </a:prstGeom>
          <a:noFill/>
        </p:spPr>
        <p:txBody>
          <a:bodyPr wrap="square" rtlCol="0" anchor="ctr">
            <a:spAutoFit/>
          </a:bodyPr>
          <a:lstStyle/>
          <a:p>
            <a:r>
              <a:rPr lang="en-US" sz="4400" b="1" dirty="0">
                <a:solidFill>
                  <a:schemeClr val="bg2"/>
                </a:solidFill>
                <a:latin typeface="+mj-lt"/>
              </a:rPr>
              <a:t>214</a:t>
            </a:r>
            <a:endParaRPr lang="en-ID" sz="44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696707" y="4952999"/>
            <a:ext cx="1952015" cy="893834"/>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1"/>
            <a:ext cx="1218955" cy="550246"/>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202B5B2-5E8C-4F84-8F2B-519D2BA15194}"/>
              </a:ext>
            </a:extLst>
          </p:cNvPr>
          <p:cNvSpPr>
            <a:spLocks noGrp="1"/>
          </p:cNvSpPr>
          <p:nvPr>
            <p:ph type="pic" sz="quarter" idx="11"/>
          </p:nvPr>
        </p:nvSpPr>
        <p:spPr/>
      </p:sp>
      <p:sp>
        <p:nvSpPr>
          <p:cNvPr id="3" name="PpHolder2">
            <a:extLst>
              <a:ext uri="{FF2B5EF4-FFF2-40B4-BE49-F238E27FC236}">
                <a16:creationId xmlns:a16="http://schemas.microsoft.com/office/drawing/2014/main" id="{15034AB0-76E2-4CFB-9A64-E93BB3533EAA}"/>
              </a:ext>
            </a:extLst>
          </p:cNvPr>
          <p:cNvSpPr>
            <a:spLocks noGrp="1"/>
          </p:cNvSpPr>
          <p:nvPr>
            <p:ph type="pic" sz="quarter" idx="10"/>
          </p:nvPr>
        </p:nvSpPr>
        <p:spPr/>
      </p:sp>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sz="4800" b="1" dirty="0">
                <a:latin typeface="+mj-lt"/>
              </a:rPr>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6096000" y="2977905"/>
            <a:ext cx="0" cy="388009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7829661" y="2971876"/>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7829662" y="2659691"/>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3657600" y="28194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A1011345-DD40-4792-A049-6E4031B9693A}"/>
              </a:ext>
            </a:extLst>
          </p:cNvPr>
          <p:cNvSpPr txBox="1"/>
          <p:nvPr/>
        </p:nvSpPr>
        <p:spPr>
          <a:xfrm>
            <a:off x="3817775" y="2954924"/>
            <a:ext cx="900048" cy="338554"/>
          </a:xfrm>
          <a:prstGeom prst="rect">
            <a:avLst/>
          </a:prstGeom>
          <a:noFill/>
        </p:spPr>
        <p:txBody>
          <a:bodyPr wrap="square" rtlCol="0" anchor="ctr">
            <a:spAutoFit/>
          </a:bodyPr>
          <a:lstStyle/>
          <a:p>
            <a:pPr algn="ctr"/>
            <a:r>
              <a:rPr lang="en-US" sz="16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4743635" y="5264867"/>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4736148" y="5195811"/>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704300" y="5112542"/>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2455145" y="4800357"/>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7314001" y="4960067"/>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7474177" y="5095590"/>
            <a:ext cx="900048" cy="338554"/>
          </a:xfrm>
          <a:prstGeom prst="rect">
            <a:avLst/>
          </a:prstGeom>
          <a:noFill/>
        </p:spPr>
        <p:txBody>
          <a:bodyPr wrap="square" rtlCol="0" anchor="ctr">
            <a:spAutoFit/>
          </a:bodyPr>
          <a:lstStyle/>
          <a:p>
            <a:pPr algn="ctr"/>
            <a:r>
              <a:rPr lang="en-US" sz="16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6517810" y="31242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7317740" y="30551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1DADD52-BFCC-42C5-A10B-29AB17AD89E6}"/>
              </a:ext>
            </a:extLst>
          </p:cNvPr>
          <p:cNvSpPr/>
          <p:nvPr/>
        </p:nvSpPr>
        <p:spPr>
          <a:xfrm>
            <a:off x="5486400" y="25146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A44349AE-A985-423E-A477-97C291BCDBC0}"/>
              </a:ext>
            </a:extLst>
          </p:cNvPr>
          <p:cNvSpPr/>
          <p:nvPr/>
        </p:nvSpPr>
        <p:spPr>
          <a:xfrm flipH="1">
            <a:off x="5486400" y="4655267"/>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5903976" y="2957381"/>
            <a:ext cx="384048" cy="33364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5903976" y="5129970"/>
            <a:ext cx="384048" cy="269794"/>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1"/>
            <a:ext cx="1218955" cy="550246"/>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1059091" y="236154"/>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6096000" y="0"/>
            <a:ext cx="0" cy="5184307"/>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5" name="PpHolder2">
            <a:extLst>
              <a:ext uri="{FF2B5EF4-FFF2-40B4-BE49-F238E27FC236}">
                <a16:creationId xmlns:a16="http://schemas.microsoft.com/office/drawing/2014/main" id="{00C80D0C-4364-489F-B256-E995D6BCD3A0}"/>
              </a:ext>
            </a:extLst>
          </p:cNvPr>
          <p:cNvSpPr>
            <a:spLocks noGrp="1"/>
          </p:cNvSpPr>
          <p:nvPr>
            <p:ph type="pic" sz="quarter" idx="11"/>
          </p:nvPr>
        </p:nvSpPr>
        <p:spPr/>
      </p:sp>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6517810" y="1606935"/>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7317740" y="1537879"/>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B9D2966-7DA0-4066-9832-5E63D822C174}"/>
              </a:ext>
            </a:extLst>
          </p:cNvPr>
          <p:cNvSpPr txBox="1"/>
          <p:nvPr/>
        </p:nvSpPr>
        <p:spPr>
          <a:xfrm>
            <a:off x="7829661" y="1454610"/>
            <a:ext cx="3658039" cy="616836"/>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7829662" y="1142425"/>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3657600" y="1302135"/>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2EA77F-DE71-4315-B45D-A8F2DF529E1F}"/>
              </a:ext>
            </a:extLst>
          </p:cNvPr>
          <p:cNvSpPr txBox="1"/>
          <p:nvPr/>
        </p:nvSpPr>
        <p:spPr>
          <a:xfrm>
            <a:off x="3817775" y="1437658"/>
            <a:ext cx="900048" cy="338554"/>
          </a:xfrm>
          <a:prstGeom prst="rect">
            <a:avLst/>
          </a:prstGeom>
          <a:noFill/>
        </p:spPr>
        <p:txBody>
          <a:bodyPr wrap="square" rtlCol="0" anchor="ctr">
            <a:spAutoFit/>
          </a:bodyPr>
          <a:lstStyle/>
          <a:p>
            <a:pPr algn="ctr"/>
            <a:r>
              <a:rPr lang="en-US" sz="1600" b="1" dirty="0">
                <a:solidFill>
                  <a:schemeClr val="bg2"/>
                </a:solidFill>
                <a:latin typeface="+mj-lt"/>
              </a:rPr>
              <a:t>2022</a:t>
            </a:r>
          </a:p>
        </p:txBody>
      </p:sp>
      <p:sp>
        <p:nvSpPr>
          <p:cNvPr id="3" name="PpHolder9">
            <a:extLst>
              <a:ext uri="{FF2B5EF4-FFF2-40B4-BE49-F238E27FC236}">
                <a16:creationId xmlns:a16="http://schemas.microsoft.com/office/drawing/2014/main" id="{6D98356D-597E-4FF4-8491-ABD13491965D}"/>
              </a:ext>
            </a:extLst>
          </p:cNvPr>
          <p:cNvSpPr>
            <a:spLocks noGrp="1"/>
          </p:cNvSpPr>
          <p:nvPr>
            <p:ph type="pic" sz="quarter" idx="10"/>
          </p:nvPr>
        </p:nvSpPr>
        <p:spPr/>
      </p:sp>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4743635" y="3747601"/>
            <a:ext cx="930555"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4736148" y="3678545"/>
            <a:ext cx="138112" cy="138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C5DC9AF-0113-4789-8CD3-615D2E6E8D7F}"/>
              </a:ext>
            </a:extLst>
          </p:cNvPr>
          <p:cNvSpPr/>
          <p:nvPr/>
        </p:nvSpPr>
        <p:spPr>
          <a:xfrm flipH="1">
            <a:off x="5486400" y="3138001"/>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704300" y="3595276"/>
            <a:ext cx="3658039" cy="616836"/>
          </a:xfrm>
          <a:prstGeom prst="rect">
            <a:avLst/>
          </a:prstGeom>
          <a:noFill/>
        </p:spPr>
        <p:txBody>
          <a:bodyPr wrap="square" rtlCol="0" anchor="t">
            <a:spAutoFit/>
          </a:bodyPr>
          <a:lstStyle/>
          <a:p>
            <a:pPr algn="r">
              <a:lnSpc>
                <a:spcPct val="150000"/>
              </a:lnSpc>
            </a:pPr>
            <a:r>
              <a:rPr lang="en-US" sz="12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2455145" y="3283091"/>
            <a:ext cx="1907193"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7314001" y="3442801"/>
            <a:ext cx="1220399" cy="6096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7474177" y="3578324"/>
            <a:ext cx="900048" cy="338554"/>
          </a:xfrm>
          <a:prstGeom prst="rect">
            <a:avLst/>
          </a:prstGeom>
          <a:noFill/>
        </p:spPr>
        <p:txBody>
          <a:bodyPr wrap="square" rtlCol="0" anchor="ctr">
            <a:spAutoFit/>
          </a:bodyPr>
          <a:lstStyle/>
          <a:p>
            <a:pPr algn="ctr"/>
            <a:r>
              <a:rPr lang="en-US" sz="16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5181600" y="4957923"/>
            <a:ext cx="1828800" cy="60467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72FA762-414E-42E9-9DF9-694348F8B23A}"/>
              </a:ext>
            </a:extLst>
          </p:cNvPr>
          <p:cNvSpPr txBox="1"/>
          <p:nvPr/>
        </p:nvSpPr>
        <p:spPr>
          <a:xfrm>
            <a:off x="5089864" y="5106373"/>
            <a:ext cx="2012272" cy="307777"/>
          </a:xfrm>
          <a:prstGeom prst="rect">
            <a:avLst/>
          </a:prstGeom>
          <a:noFill/>
        </p:spPr>
        <p:txBody>
          <a:bodyPr wrap="square" rtlCol="0">
            <a:spAutoFit/>
          </a:bodyPr>
          <a:lstStyle/>
          <a:p>
            <a:pPr algn="ctr"/>
            <a:r>
              <a:rPr lang="en-US" sz="140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5486400" y="997335"/>
            <a:ext cx="1219200" cy="1219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5903976" y="3558104"/>
            <a:ext cx="384048" cy="378995"/>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5904171" y="1447392"/>
            <a:ext cx="383659" cy="319087"/>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307754"/>
            <a:ext cx="1218955" cy="550246"/>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1059091" y="6543907"/>
            <a:ext cx="318481" cy="779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pHolder1">
            <a:extLst>
              <a:ext uri="{FF2B5EF4-FFF2-40B4-BE49-F238E27FC236}">
                <a16:creationId xmlns:a16="http://schemas.microsoft.com/office/drawing/2014/main" id="{FF47A393-CCC7-4832-B2E1-98E03ABBA1D5}"/>
              </a:ext>
            </a:extLst>
          </p:cNvPr>
          <p:cNvSpPr>
            <a:spLocks noGrp="1"/>
          </p:cNvSpPr>
          <p:nvPr>
            <p:ph type="pic" sz="quarter" idx="10"/>
          </p:nvPr>
        </p:nvSpPr>
        <p:spPr/>
      </p:sp>
      <p:sp>
        <p:nvSpPr>
          <p:cNvPr id="24" name="Freeform 1">
            <a:extLst>
              <a:ext uri="{FF2B5EF4-FFF2-40B4-BE49-F238E27FC236}">
                <a16:creationId xmlns:a16="http://schemas.microsoft.com/office/drawing/2014/main" id="{4C3D7C50-908F-4E1A-99BF-67D4DA71C3BF}"/>
              </a:ext>
            </a:extLst>
          </p:cNvPr>
          <p:cNvSpPr/>
          <p:nvPr/>
        </p:nvSpPr>
        <p:spPr>
          <a:xfrm>
            <a:off x="0" y="1"/>
            <a:ext cx="12192000" cy="3861675"/>
          </a:xfrm>
          <a:custGeom>
            <a:avLst/>
            <a:gdLst>
              <a:gd name="connsiteX0" fmla="*/ 0 w 12192000"/>
              <a:gd name="connsiteY0" fmla="*/ 0 h 3861675"/>
              <a:gd name="connsiteX1" fmla="*/ 12192000 w 12192000"/>
              <a:gd name="connsiteY1" fmla="*/ 0 h 3861675"/>
              <a:gd name="connsiteX2" fmla="*/ 12192000 w 12192000"/>
              <a:gd name="connsiteY2" fmla="*/ 3861675 h 3861675"/>
              <a:gd name="connsiteX3" fmla="*/ 12123263 w 12192000"/>
              <a:gd name="connsiteY3" fmla="*/ 3839859 h 3861675"/>
              <a:gd name="connsiteX4" fmla="*/ 5902574 w 12192000"/>
              <a:gd name="connsiteY4" fmla="*/ 2724846 h 3861675"/>
              <a:gd name="connsiteX5" fmla="*/ 98446 w 12192000"/>
              <a:gd name="connsiteY5" fmla="*/ 2792285 h 3861675"/>
              <a:gd name="connsiteX6" fmla="*/ 0 w 12192000"/>
              <a:gd name="connsiteY6" fmla="*/ 2804689 h 386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3861675">
                <a:moveTo>
                  <a:pt x="0" y="0"/>
                </a:moveTo>
                <a:lnTo>
                  <a:pt x="12192000" y="0"/>
                </a:lnTo>
                <a:lnTo>
                  <a:pt x="12192000" y="3861675"/>
                </a:lnTo>
                <a:lnTo>
                  <a:pt x="12123263" y="3839859"/>
                </a:lnTo>
                <a:cubicBezTo>
                  <a:pt x="10386021" y="3308481"/>
                  <a:pt x="8239855" y="2907831"/>
                  <a:pt x="5902574" y="2724846"/>
                </a:cubicBezTo>
                <a:cubicBezTo>
                  <a:pt x="3782932" y="2558901"/>
                  <a:pt x="1791435" y="2594308"/>
                  <a:pt x="98446" y="2792285"/>
                </a:cubicBezTo>
                <a:lnTo>
                  <a:pt x="0" y="280468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5181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2133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8229600" y="2209800"/>
            <a:ext cx="1828800" cy="1212316"/>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1"/>
            <a:ext cx="1218955" cy="550246"/>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4839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4938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791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890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7887478" y="3981239"/>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7986716" y="3659995"/>
            <a:ext cx="2314569"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2337787" y="5428839"/>
            <a:ext cx="7516428" cy="461665"/>
          </a:xfrm>
          <a:prstGeom prst="rect">
            <a:avLst/>
          </a:prstGeom>
          <a:noFill/>
        </p:spPr>
        <p:txBody>
          <a:bodyPr wrap="square" rtlCol="0" anchor="ctr">
            <a:spAutoFit/>
          </a:bodyPr>
          <a:lstStyle/>
          <a:p>
            <a:pPr algn="ctr"/>
            <a:r>
              <a:rPr lang="en-US" sz="2400" b="1" i="0" dirty="0">
                <a:solidFill>
                  <a:schemeClr val="accent1"/>
                </a:solidFill>
                <a:effectLst/>
                <a:latin typeface="+mj-lt"/>
              </a:rPr>
              <a:t>“ Our Collaborative Businesses To Grow “</a:t>
            </a:r>
            <a:endParaRPr lang="en-ID" sz="2400"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4131813" y="5859726"/>
            <a:ext cx="3928375" cy="307777"/>
          </a:xfrm>
          <a:prstGeom prst="rect">
            <a:avLst/>
          </a:prstGeom>
          <a:noFill/>
        </p:spPr>
        <p:txBody>
          <a:bodyPr wrap="square" rtlCol="0" anchor="ctr">
            <a:spAutoFit/>
          </a:bodyPr>
          <a:lstStyle/>
          <a:p>
            <a:pPr algn="ctr"/>
            <a:r>
              <a:rPr lang="en-US" sz="140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5832411" y="2578728"/>
            <a:ext cx="527179" cy="474461"/>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782824" y="2585587"/>
            <a:ext cx="530352" cy="460743"/>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8893556" y="2550782"/>
            <a:ext cx="500888" cy="530352"/>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sz="4800" b="1" dirty="0">
                <a:solidFill>
                  <a:schemeClr val="bg2"/>
                </a:solidFill>
                <a:latin typeface="+mj-lt"/>
              </a:rPr>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1059091" y="236154"/>
            <a:ext cx="318481" cy="779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B3E4040-86D1-4AB6-BEB0-CBFE426461CA}"/>
              </a:ext>
            </a:extLst>
          </p:cNvPr>
          <p:cNvSpPr txBox="1"/>
          <p:nvPr/>
        </p:nvSpPr>
        <p:spPr>
          <a:xfrm>
            <a:off x="2434939" y="1182786"/>
            <a:ext cx="7322123" cy="616836"/>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has taken possession my entire soul, like these sweet mornings of spring which 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par>
                                <p:cTn id="46" presetID="53" presetClass="entr" presetSubtype="16"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wipe(left)">
                                      <p:cBhvr>
                                        <p:cTn id="65" dur="500"/>
                                        <p:tgtEl>
                                          <p:spTgt spid="31"/>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5000"/>
                            </p:stCondLst>
                            <p:childTnLst>
                              <p:par>
                                <p:cTn id="81" presetID="22" presetClass="entr" presetSubtype="8"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left)">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140">
      <a:dk1>
        <a:srgbClr val="3C3C3C"/>
      </a:dk1>
      <a:lt1>
        <a:sysClr val="window" lastClr="FFFFFF"/>
      </a:lt1>
      <a:dk2>
        <a:srgbClr val="313C41"/>
      </a:dk2>
      <a:lt2>
        <a:srgbClr val="FFFFFF"/>
      </a:lt2>
      <a:accent1>
        <a:srgbClr val="056AFF"/>
      </a:accent1>
      <a:accent2>
        <a:srgbClr val="078EFD"/>
      </a:accent2>
      <a:accent3>
        <a:srgbClr val="05A0FF"/>
      </a:accent3>
      <a:accent4>
        <a:srgbClr val="11B8F3"/>
      </a:accent4>
      <a:accent5>
        <a:srgbClr val="39C4F5"/>
      </a:accent5>
      <a:accent6>
        <a:srgbClr val="3DDCF1"/>
      </a:accent6>
      <a:hlink>
        <a:srgbClr val="FFFFFF"/>
      </a:hlink>
      <a:folHlink>
        <a:srgbClr val="FFFFFF"/>
      </a:folHlink>
    </a:clrScheme>
    <a:fontScheme name="Archivo &amp; Open Sans">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734</TotalTime>
  <Words>1953</Words>
  <Application>Microsoft Office PowerPoint</Application>
  <PresentationFormat>Widescreen</PresentationFormat>
  <Paragraphs>258</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228</cp:revision>
  <dcterms:created xsi:type="dcterms:W3CDTF">2019-01-23T07:32:06Z</dcterms:created>
  <dcterms:modified xsi:type="dcterms:W3CDTF">2021-09-15T02:22:59Z</dcterms:modified>
</cp:coreProperties>
</file>