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38"/>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ECD00EA-94A3-482F-BE75-A8E0AA6FFB01}"/>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D0EC25B0-F1CD-4290-AAFE-8CC7B0839BA9}"/>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145C952-0D34-4DE5-8712-C97E247E1C73}"/>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
        <p:nvSpPr>
          <p:cNvPr id="25" name="PsHolder8">
            <a:extLst>
              <a:ext uri="{FF2B5EF4-FFF2-40B4-BE49-F238E27FC236}">
                <a16:creationId xmlns:a16="http://schemas.microsoft.com/office/drawing/2014/main" id="{A0566825-9024-47A9-B4FA-95FBD577B45B}"/>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AF8A457E-2C4F-428B-BB41-3BBB2DF42CC0}"/>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sp>
        <p:nvSpPr>
          <p:cNvPr id="19" name="PsHolder17">
            <a:extLst>
              <a:ext uri="{FF2B5EF4-FFF2-40B4-BE49-F238E27FC236}">
                <a16:creationId xmlns:a16="http://schemas.microsoft.com/office/drawing/2014/main" id="{9DE17472-FF74-4CED-BC59-00FFC4984CB5}"/>
              </a:ext>
            </a:extLst>
          </p:cNvPr>
          <p:cNvSpPr>
            <a:spLocks noGrp="1"/>
          </p:cNvSpPr>
          <p:nvPr>
            <p:ph type="pic" sz="quarter" idx="17"/>
          </p:nvPr>
        </p:nvSpPr>
        <p:spPr/>
      </p:sp>
      <p:sp>
        <p:nvSpPr>
          <p:cNvPr id="18" name="PsHolder18">
            <a:extLst>
              <a:ext uri="{FF2B5EF4-FFF2-40B4-BE49-F238E27FC236}">
                <a16:creationId xmlns:a16="http://schemas.microsoft.com/office/drawing/2014/main" id="{5DB15002-1479-47F4-931D-4CC28286559C}"/>
              </a:ext>
            </a:extLst>
          </p:cNvPr>
          <p:cNvSpPr>
            <a:spLocks noGrp="1"/>
          </p:cNvSpPr>
          <p:nvPr>
            <p:ph type="pic" sz="quarter" idx="16"/>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sp>
        <p:nvSpPr>
          <p:cNvPr id="17" name="PsHolder19">
            <a:extLst>
              <a:ext uri="{FF2B5EF4-FFF2-40B4-BE49-F238E27FC236}">
                <a16:creationId xmlns:a16="http://schemas.microsoft.com/office/drawing/2014/main" id="{139597CC-9191-4A89-AF33-0AA80F88D0D6}"/>
              </a:ext>
            </a:extLst>
          </p:cNvPr>
          <p:cNvSpPr>
            <a:spLocks noGrp="1"/>
          </p:cNvSpPr>
          <p:nvPr>
            <p:ph type="pic" sz="quarter" idx="15"/>
          </p:nvPr>
        </p:nvSpPr>
        <p:spPr/>
      </p:sp>
      <p:sp>
        <p:nvSpPr>
          <p:cNvPr id="16" name="PsHolder20">
            <a:extLst>
              <a:ext uri="{FF2B5EF4-FFF2-40B4-BE49-F238E27FC236}">
                <a16:creationId xmlns:a16="http://schemas.microsoft.com/office/drawing/2014/main" id="{95795015-363C-4027-8446-B8467B6D3876}"/>
              </a:ext>
            </a:extLst>
          </p:cNvPr>
          <p:cNvSpPr>
            <a:spLocks noGrp="1"/>
          </p:cNvSpPr>
          <p:nvPr>
            <p:ph type="pic" sz="quarter" idx="14"/>
          </p:nvPr>
        </p:nvSpPr>
        <p:spPr/>
      </p:sp>
      <p:sp>
        <p:nvSpPr>
          <p:cNvPr id="15" name="PsHolder21">
            <a:extLst>
              <a:ext uri="{FF2B5EF4-FFF2-40B4-BE49-F238E27FC236}">
                <a16:creationId xmlns:a16="http://schemas.microsoft.com/office/drawing/2014/main" id="{BD592121-E79A-4DC2-90CE-2498C9BE44E9}"/>
              </a:ext>
            </a:extLst>
          </p:cNvPr>
          <p:cNvSpPr>
            <a:spLocks noGrp="1"/>
          </p:cNvSpPr>
          <p:nvPr>
            <p:ph type="pic" sz="quarter" idx="13"/>
          </p:nvPr>
        </p:nvSpPr>
        <p:spPr/>
      </p:sp>
      <p:sp>
        <p:nvSpPr>
          <p:cNvPr id="14" name="PsHolder22">
            <a:extLst>
              <a:ext uri="{FF2B5EF4-FFF2-40B4-BE49-F238E27FC236}">
                <a16:creationId xmlns:a16="http://schemas.microsoft.com/office/drawing/2014/main" id="{FF080FAC-337F-4C34-BB5D-CCB13482A66A}"/>
              </a:ext>
            </a:extLst>
          </p:cNvPr>
          <p:cNvSpPr>
            <a:spLocks noGrp="1"/>
          </p:cNvSpPr>
          <p:nvPr>
            <p:ph type="pic" sz="quarter" idx="12"/>
          </p:nvPr>
        </p:nvSpPr>
        <p:spPr/>
      </p:sp>
      <p:sp>
        <p:nvSpPr>
          <p:cNvPr id="13" name="PsHolder23">
            <a:extLst>
              <a:ext uri="{FF2B5EF4-FFF2-40B4-BE49-F238E27FC236}">
                <a16:creationId xmlns:a16="http://schemas.microsoft.com/office/drawing/2014/main" id="{26EE1305-54AB-46F4-8870-3B8E1C47BC5C}"/>
              </a:ext>
            </a:extLst>
          </p:cNvPr>
          <p:cNvSpPr>
            <a:spLocks noGrp="1"/>
          </p:cNvSpPr>
          <p:nvPr>
            <p:ph type="pic" sz="quarter" idx="11"/>
          </p:nvPr>
        </p:nvSpPr>
        <p:spPr/>
      </p:sp>
      <p:sp>
        <p:nvSpPr>
          <p:cNvPr id="12" name="PsHolder24">
            <a:extLst>
              <a:ext uri="{FF2B5EF4-FFF2-40B4-BE49-F238E27FC236}">
                <a16:creationId xmlns:a16="http://schemas.microsoft.com/office/drawing/2014/main" id="{CF024B26-D45C-4424-A5EA-0B5E9AE788A2}"/>
              </a:ext>
            </a:extLst>
          </p:cNvPr>
          <p:cNvSpPr>
            <a:spLocks noGrp="1"/>
          </p:cNvSpPr>
          <p:nvPr>
            <p:ph type="pic" sz="quarter" idx="10"/>
          </p:nvPr>
        </p:nvSpPr>
        <p:spPr/>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1BD1D866-C6C9-4F91-9E50-2F412F749D77}"/>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 name="PsHolder20">
            <a:extLst>
              <a:ext uri="{FF2B5EF4-FFF2-40B4-BE49-F238E27FC236}">
                <a16:creationId xmlns:a16="http://schemas.microsoft.com/office/drawing/2014/main" id="{59E75E6C-AE8A-4306-91AF-5E60424BB5F4}"/>
              </a:ext>
            </a:extLst>
          </p:cNvPr>
          <p:cNvSpPr>
            <a:spLocks noGrp="1"/>
          </p:cNvSpPr>
          <p:nvPr>
            <p:ph type="pic" sz="quarter" idx="12"/>
          </p:nvPr>
        </p:nvSpPr>
        <p:spPr/>
      </p:sp>
      <p:sp>
        <p:nvSpPr>
          <p:cNvPr id="4" name="PsHolder21">
            <a:extLst>
              <a:ext uri="{FF2B5EF4-FFF2-40B4-BE49-F238E27FC236}">
                <a16:creationId xmlns:a16="http://schemas.microsoft.com/office/drawing/2014/main" id="{E4DCFB2F-F8FC-4009-9741-4DB0D2103DF7}"/>
              </a:ext>
            </a:extLst>
          </p:cNvPr>
          <p:cNvSpPr>
            <a:spLocks noGrp="1"/>
          </p:cNvSpPr>
          <p:nvPr>
            <p:ph type="pic" sz="quarter" idx="11"/>
          </p:nvPr>
        </p:nvSpPr>
        <p:spPr/>
      </p:sp>
      <p:sp>
        <p:nvSpPr>
          <p:cNvPr id="3" name="PsHolder22">
            <a:extLst>
              <a:ext uri="{FF2B5EF4-FFF2-40B4-BE49-F238E27FC236}">
                <a16:creationId xmlns:a16="http://schemas.microsoft.com/office/drawing/2014/main" id="{579D9239-9C46-4282-BC70-8ED89938BE96}"/>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 name="PsHolder9">
            <a:extLst>
              <a:ext uri="{FF2B5EF4-FFF2-40B4-BE49-F238E27FC236}">
                <a16:creationId xmlns:a16="http://schemas.microsoft.com/office/drawing/2014/main" id="{DC21A28D-9EBE-4E5C-B4E5-6741CF13F84A}"/>
              </a:ext>
            </a:extLst>
          </p:cNvPr>
          <p:cNvSpPr>
            <a:spLocks noGrp="1"/>
          </p:cNvSpPr>
          <p:nvPr>
            <p:ph type="pic" sz="quarter" idx="13"/>
          </p:nvPr>
        </p:nvSpPr>
        <p:spPr/>
      </p:sp>
      <p:sp>
        <p:nvSpPr>
          <p:cNvPr id="10" name="PsHolder10">
            <a:extLst>
              <a:ext uri="{FF2B5EF4-FFF2-40B4-BE49-F238E27FC236}">
                <a16:creationId xmlns:a16="http://schemas.microsoft.com/office/drawing/2014/main" id="{8A680B78-0CF8-486A-BDDD-90860602EB01}"/>
              </a:ext>
            </a:extLst>
          </p:cNvPr>
          <p:cNvSpPr>
            <a:spLocks noGrp="1"/>
          </p:cNvSpPr>
          <p:nvPr>
            <p:ph type="pic" sz="quarter" idx="12"/>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9" name="PsHolder11">
            <a:extLst>
              <a:ext uri="{FF2B5EF4-FFF2-40B4-BE49-F238E27FC236}">
                <a16:creationId xmlns:a16="http://schemas.microsoft.com/office/drawing/2014/main" id="{4433B57B-1A56-459F-AA5D-B1F032BF12AC}"/>
              </a:ext>
            </a:extLst>
          </p:cNvPr>
          <p:cNvSpPr>
            <a:spLocks noGrp="1"/>
          </p:cNvSpPr>
          <p:nvPr>
            <p:ph type="pic" sz="quarter" idx="11"/>
          </p:nvPr>
        </p:nvSpPr>
        <p:spPr/>
      </p:sp>
      <p:sp>
        <p:nvSpPr>
          <p:cNvPr id="8" name="PsHolder12">
            <a:extLst>
              <a:ext uri="{FF2B5EF4-FFF2-40B4-BE49-F238E27FC236}">
                <a16:creationId xmlns:a16="http://schemas.microsoft.com/office/drawing/2014/main" id="{9A651A5C-C494-4378-841E-90321484673F}"/>
              </a:ext>
            </a:extLst>
          </p:cNvPr>
          <p:cNvSpPr>
            <a:spLocks noGrp="1"/>
          </p:cNvSpPr>
          <p:nvPr>
            <p:ph type="pic" sz="quarter" idx="10"/>
          </p:nvPr>
        </p:nvSpPr>
        <p:spPr/>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DFDF2AC6-FB0C-4DB0-9788-3D4C24674510}"/>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1F8C586E-3823-448C-8135-12B402D97F0B}"/>
              </a:ext>
            </a:extLst>
          </p:cNvPr>
          <p:cNvSpPr>
            <a:spLocks noGrp="1"/>
          </p:cNvSpPr>
          <p:nvPr>
            <p:ph type="pic" sz="quarter" idx="11"/>
          </p:nvPr>
        </p:nvSpPr>
        <p:spPr/>
      </p:sp>
      <p:sp>
        <p:nvSpPr>
          <p:cNvPr id="4" name="PsHolder2">
            <a:extLst>
              <a:ext uri="{FF2B5EF4-FFF2-40B4-BE49-F238E27FC236}">
                <a16:creationId xmlns:a16="http://schemas.microsoft.com/office/drawing/2014/main" id="{1B445E0F-55EB-4534-A19B-367FC7B7503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706C9D7-96C9-4B45-AFBD-2CB8C0A70F97}"/>
              </a:ext>
            </a:extLst>
          </p:cNvPr>
          <p:cNvSpPr>
            <a:spLocks noGrp="1"/>
          </p:cNvSpPr>
          <p:nvPr>
            <p:ph type="pic" sz="quarter" idx="11"/>
          </p:nvPr>
        </p:nvSpPr>
        <p:spPr/>
      </p:sp>
      <p:sp>
        <p:nvSpPr>
          <p:cNvPr id="3" name="PsHolder2">
            <a:extLst>
              <a:ext uri="{FF2B5EF4-FFF2-40B4-BE49-F238E27FC236}">
                <a16:creationId xmlns:a16="http://schemas.microsoft.com/office/drawing/2014/main" id="{F3B5FFCB-4D92-4CC7-97C1-B1776375918D}"/>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D6B4EA70-67D1-4736-80C5-48000F8D28BD}"/>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PsHolder15">
            <a:extLst>
              <a:ext uri="{FF2B5EF4-FFF2-40B4-BE49-F238E27FC236}">
                <a16:creationId xmlns:a16="http://schemas.microsoft.com/office/drawing/2014/main" id="{389BCFD7-489D-4BE8-922C-7D05B9ABFB0D}"/>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sp>
        <p:nvSpPr>
          <p:cNvPr id="5" name="PsHolder7">
            <a:extLst>
              <a:ext uri="{FF2B5EF4-FFF2-40B4-BE49-F238E27FC236}">
                <a16:creationId xmlns:a16="http://schemas.microsoft.com/office/drawing/2014/main" id="{2ACA354E-9FE8-4E2A-9D62-F458A4415772}"/>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sp>
        <p:nvSpPr>
          <p:cNvPr id="4" name="PsHolder20">
            <a:extLst>
              <a:ext uri="{FF2B5EF4-FFF2-40B4-BE49-F238E27FC236}">
                <a16:creationId xmlns:a16="http://schemas.microsoft.com/office/drawing/2014/main" id="{55EAB317-CE54-4B9A-B78C-40262DBBFFA8}"/>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DCE1E9E-A557-4246-AB10-5C4FB7E0F9F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EACF10D-F66D-4420-9593-F13E2FB84F48}"/>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A0992652-75CC-46AD-A5D5-65B7A4145AB4}"/>
              </a:ext>
            </a:extLst>
          </p:cNvPr>
          <p:cNvSpPr>
            <a:spLocks noGrp="1"/>
          </p:cNvSpPr>
          <p:nvPr>
            <p:ph type="pic" sz="quarter" idx="11"/>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4357681" y="0"/>
            <a:ext cx="3886517" cy="4822295"/>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9" name="PsHolder14">
            <a:extLst>
              <a:ext uri="{FF2B5EF4-FFF2-40B4-BE49-F238E27FC236}">
                <a16:creationId xmlns:a16="http://schemas.microsoft.com/office/drawing/2014/main" id="{6F1C8107-700B-4E9F-99EB-84834AB7478C}"/>
              </a:ext>
            </a:extLst>
          </p:cNvPr>
          <p:cNvSpPr>
            <a:spLocks noGrp="1"/>
          </p:cNvSpPr>
          <p:nvPr>
            <p:ph type="pic" sz="quarter" idx="10"/>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6ADD84AF-004B-4425-9E08-C558F8623860}"/>
              </a:ext>
            </a:extLst>
          </p:cNvPr>
          <p:cNvSpPr>
            <a:spLocks noGrp="1"/>
          </p:cNvSpPr>
          <p:nvPr>
            <p:ph type="pic" sz="quarter" idx="10"/>
          </p:nvPr>
        </p:nvSpPr>
        <p:spPr/>
      </p:sp>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D5A7A9A-77F0-4272-83C3-D469E8BD3557}"/>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6F89977-7A88-4332-BA56-BF772A4BBCB2}"/>
              </a:ext>
            </a:extLst>
          </p:cNvPr>
          <p:cNvSpPr>
            <a:spLocks noGrp="1"/>
          </p:cNvSpPr>
          <p:nvPr>
            <p:ph type="pic" sz="quarter" idx="10"/>
          </p:nvPr>
        </p:nvSpPr>
        <p:spPr/>
      </p:sp>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2" name="PsHolder5">
            <a:extLst>
              <a:ext uri="{FF2B5EF4-FFF2-40B4-BE49-F238E27FC236}">
                <a16:creationId xmlns:a16="http://schemas.microsoft.com/office/drawing/2014/main" id="{BC0DF93F-86A9-4C0A-A69C-148331EC8D9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98C07B2D-089D-450B-BC9F-6F285F4DCD38}"/>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60C31AA2-4CE0-42F8-BD1B-58978E429A6A}"/>
              </a:ext>
            </a:extLst>
          </p:cNvPr>
          <p:cNvSpPr>
            <a:spLocks noGrp="1"/>
          </p:cNvSpPr>
          <p:nvPr>
            <p:ph type="pic" sz="quarter" idx="12"/>
          </p:nvPr>
        </p:nvSpPr>
        <p:spPr/>
      </p:sp>
      <p:sp>
        <p:nvSpPr>
          <p:cNvPr id="9" name="PsHolder2">
            <a:extLst>
              <a:ext uri="{FF2B5EF4-FFF2-40B4-BE49-F238E27FC236}">
                <a16:creationId xmlns:a16="http://schemas.microsoft.com/office/drawing/2014/main" id="{5352818F-55FA-46BA-9FF4-AA14FA64AE8E}"/>
              </a:ext>
            </a:extLst>
          </p:cNvPr>
          <p:cNvSpPr>
            <a:spLocks noGrp="1"/>
          </p:cNvSpPr>
          <p:nvPr>
            <p:ph type="pic" sz="quarter" idx="11"/>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8" name="PsHolder3">
            <a:extLst>
              <a:ext uri="{FF2B5EF4-FFF2-40B4-BE49-F238E27FC236}">
                <a16:creationId xmlns:a16="http://schemas.microsoft.com/office/drawing/2014/main" id="{4B8A18C3-1F58-4C97-A8D2-34CE8052F14D}"/>
              </a:ext>
            </a:extLst>
          </p:cNvPr>
          <p:cNvSpPr>
            <a:spLocks noGrp="1"/>
          </p:cNvSpPr>
          <p:nvPr>
            <p:ph type="pic" sz="quarter" idx="10"/>
          </p:nvPr>
        </p:nvSpPr>
        <p:spPr/>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8B3DE6BD-44F2-474C-9A93-9A15847C1E1A}"/>
              </a:ext>
            </a:extLst>
          </p:cNvPr>
          <p:cNvSpPr>
            <a:spLocks noGrp="1"/>
          </p:cNvSpPr>
          <p:nvPr>
            <p:ph type="pic" sz="quarter" idx="11"/>
          </p:nvPr>
        </p:nvSpPr>
        <p:spPr/>
      </p:sp>
      <p:sp>
        <p:nvSpPr>
          <p:cNvPr id="10" name="PsHolder2">
            <a:extLst>
              <a:ext uri="{FF2B5EF4-FFF2-40B4-BE49-F238E27FC236}">
                <a16:creationId xmlns:a16="http://schemas.microsoft.com/office/drawing/2014/main" id="{DAF46037-FE73-4DF4-80D2-76DF4BB4E7D9}"/>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sHolder2">
            <a:extLst>
              <a:ext uri="{FF2B5EF4-FFF2-40B4-BE49-F238E27FC236}">
                <a16:creationId xmlns:a16="http://schemas.microsoft.com/office/drawing/2014/main" id="{395D9971-500D-4EB0-9F3E-0ADCEDAE28BC}"/>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sp>
        <p:nvSpPr>
          <p:cNvPr id="5" name="PsHolder9">
            <a:extLst>
              <a:ext uri="{FF2B5EF4-FFF2-40B4-BE49-F238E27FC236}">
                <a16:creationId xmlns:a16="http://schemas.microsoft.com/office/drawing/2014/main" id="{9DD15B31-664C-4324-9712-87C591DE0DAA}"/>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sHolder1">
            <a:extLst>
              <a:ext uri="{FF2B5EF4-FFF2-40B4-BE49-F238E27FC236}">
                <a16:creationId xmlns:a16="http://schemas.microsoft.com/office/drawing/2014/main" id="{A0D897EA-BECE-4516-A857-46665E3FED97}"/>
              </a:ext>
            </a:extLst>
          </p:cNvPr>
          <p:cNvSpPr>
            <a:spLocks noGrp="1"/>
          </p:cNvSpPr>
          <p:nvPr>
            <p:ph type="pic" sz="quarter" idx="10"/>
          </p:nvPr>
        </p:nvSpPr>
        <p:spPr/>
      </p:sp>
      <p:sp>
        <p:nvSpPr>
          <p:cNvPr id="48" name="Freeform 1">
            <a:extLst>
              <a:ext uri="{FF2B5EF4-FFF2-40B4-BE49-F238E27FC236}">
                <a16:creationId xmlns:a16="http://schemas.microsoft.com/office/drawing/2014/main" id="{609A0A43-4880-4D6D-AD84-85366EC77F60}"/>
              </a:ext>
            </a:extLst>
          </p:cNvPr>
          <p:cNvSpPr/>
          <p:nvPr/>
        </p:nvSpPr>
        <p:spPr>
          <a:xfrm>
            <a:off x="0" y="0"/>
            <a:ext cx="9144000" cy="3104240"/>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Dark">
      <a:dk1>
        <a:srgbClr val="FFFFFF"/>
      </a:dk1>
      <a:lt1>
        <a:srgbClr val="3C3C3C"/>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756</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260</cp:revision>
  <dcterms:created xsi:type="dcterms:W3CDTF">2019-01-23T07:32:06Z</dcterms:created>
  <dcterms:modified xsi:type="dcterms:W3CDTF">2021-09-15T02:30:23Z</dcterms:modified>
</cp:coreProperties>
</file>