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30" autoAdjust="0"/>
    <p:restoredTop sz="94656"/>
  </p:normalViewPr>
  <p:slideViewPr>
    <p:cSldViewPr snapToGrid="0" snapToObjects="1" showGuides="1">
      <p:cViewPr varScale="1">
        <p:scale>
          <a:sx n="114" d="100"/>
          <a:sy n="114" d="100"/>
        </p:scale>
        <p:origin x="1914" y="138"/>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86" d="100"/>
          <a:sy n="86" d="100"/>
        </p:scale>
        <p:origin x="2088"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3639D76-00FD-42C0-B4BF-1DC838DF7642}"/>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38FFD51-1280-4FB3-B780-60DC6E6585DB}"/>
              </a:ext>
            </a:extLst>
          </p:cNvPr>
          <p:cNvSpPr>
            <a:spLocks noGrp="1"/>
          </p:cNvSpPr>
          <p:nvPr>
            <p:ph type="pic" sz="quarter" idx="10"/>
          </p:nvPr>
        </p:nvSpPr>
        <p:spPr>
          <a:xfrm>
            <a:off x="0" y="2"/>
            <a:ext cx="9144000" cy="3095557"/>
          </a:xfrm>
          <a:custGeom>
            <a:avLst/>
            <a:gdLst>
              <a:gd name="connsiteX0" fmla="*/ 0 w 9144000"/>
              <a:gd name="connsiteY0" fmla="*/ 0 h 3095557"/>
              <a:gd name="connsiteX1" fmla="*/ 9144000 w 9144000"/>
              <a:gd name="connsiteY1" fmla="*/ 0 h 3095557"/>
              <a:gd name="connsiteX2" fmla="*/ 9144000 w 9144000"/>
              <a:gd name="connsiteY2" fmla="*/ 3095557 h 3095557"/>
              <a:gd name="connsiteX3" fmla="*/ 8979176 w 9144000"/>
              <a:gd name="connsiteY3" fmla="*/ 3063425 h 3095557"/>
              <a:gd name="connsiteX4" fmla="*/ 5737243 w 9144000"/>
              <a:gd name="connsiteY4" fmla="*/ 2648523 h 3095557"/>
              <a:gd name="connsiteX5" fmla="*/ 95690 w 9144000"/>
              <a:gd name="connsiteY5" fmla="*/ 2714072 h 3095557"/>
              <a:gd name="connsiteX6" fmla="*/ 0 w 9144000"/>
              <a:gd name="connsiteY6" fmla="*/ 2726129 h 30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7">
                <a:moveTo>
                  <a:pt x="0" y="0"/>
                </a:moveTo>
                <a:lnTo>
                  <a:pt x="9144000" y="0"/>
                </a:lnTo>
                <a:lnTo>
                  <a:pt x="9144000" y="3095557"/>
                </a:lnTo>
                <a:lnTo>
                  <a:pt x="8979176" y="3063425"/>
                </a:lnTo>
                <a:cubicBezTo>
                  <a:pt x="7962614" y="2879274"/>
                  <a:pt x="6873149" y="2737452"/>
                  <a:pt x="5737243" y="2648523"/>
                </a:cubicBezTo>
                <a:cubicBezTo>
                  <a:pt x="3676972" y="2487225"/>
                  <a:pt x="1741257" y="2521642"/>
                  <a:pt x="95690" y="2714072"/>
                </a:cubicBezTo>
                <a:lnTo>
                  <a:pt x="0" y="272612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ADB2DB5B-93C5-451F-B3E4-1670685B2049}"/>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9ABA5C4E-33D1-4513-B8AA-0461378D3E15}"/>
              </a:ext>
            </a:extLst>
          </p:cNvPr>
          <p:cNvSpPr>
            <a:spLocks noGrp="1"/>
          </p:cNvSpPr>
          <p:nvPr>
            <p:ph type="pic" sz="quarter" idx="10"/>
          </p:nvPr>
        </p:nvSpPr>
        <p:spPr>
          <a:xfrm>
            <a:off x="686857" y="1699786"/>
            <a:ext cx="4342344" cy="5158215"/>
          </a:xfrm>
          <a:custGeom>
            <a:avLst/>
            <a:gdLst>
              <a:gd name="connsiteX0" fmla="*/ 126608 w 4342344"/>
              <a:gd name="connsiteY0" fmla="*/ 0 h 5158215"/>
              <a:gd name="connsiteX1" fmla="*/ 4215736 w 4342344"/>
              <a:gd name="connsiteY1" fmla="*/ 0 h 5158215"/>
              <a:gd name="connsiteX2" fmla="*/ 4342344 w 4342344"/>
              <a:gd name="connsiteY2" fmla="*/ 165614 h 5158215"/>
              <a:gd name="connsiteX3" fmla="*/ 4342344 w 4342344"/>
              <a:gd name="connsiteY3" fmla="*/ 5158215 h 5158215"/>
              <a:gd name="connsiteX4" fmla="*/ 0 w 4342344"/>
              <a:gd name="connsiteY4" fmla="*/ 5158215 h 5158215"/>
              <a:gd name="connsiteX5" fmla="*/ 0 w 4342344"/>
              <a:gd name="connsiteY5" fmla="*/ 165614 h 5158215"/>
              <a:gd name="connsiteX6" fmla="*/ 126608 w 4342344"/>
              <a:gd name="connsiteY6" fmla="*/ 0 h 5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2344" h="5158215">
                <a:moveTo>
                  <a:pt x="126608" y="0"/>
                </a:moveTo>
                <a:lnTo>
                  <a:pt x="4215736" y="0"/>
                </a:lnTo>
                <a:cubicBezTo>
                  <a:pt x="4285660" y="0"/>
                  <a:pt x="4342344" y="74148"/>
                  <a:pt x="4342344" y="165614"/>
                </a:cubicBezTo>
                <a:lnTo>
                  <a:pt x="4342344" y="5158215"/>
                </a:lnTo>
                <a:lnTo>
                  <a:pt x="0" y="5158215"/>
                </a:lnTo>
                <a:lnTo>
                  <a:pt x="0" y="165614"/>
                </a:lnTo>
                <a:cubicBezTo>
                  <a:pt x="0" y="74148"/>
                  <a:pt x="56684" y="0"/>
                  <a:pt x="12660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A03BEB7-B185-4E8A-A0C5-1FBB3EE6D526}"/>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B8E0F79-080E-46C9-B6E7-E272914B724F}"/>
              </a:ext>
            </a:extLst>
          </p:cNvPr>
          <p:cNvSpPr>
            <a:spLocks noGrp="1"/>
          </p:cNvSpPr>
          <p:nvPr>
            <p:ph type="pic" sz="quarter" idx="10"/>
          </p:nvPr>
        </p:nvSpPr>
        <p:spPr>
          <a:xfrm>
            <a:off x="5493058" y="0"/>
            <a:ext cx="3650942" cy="6858000"/>
          </a:xfrm>
          <a:custGeom>
            <a:avLst/>
            <a:gdLst>
              <a:gd name="connsiteX0" fmla="*/ 144739 w 3650942"/>
              <a:gd name="connsiteY0" fmla="*/ 0 h 6858000"/>
              <a:gd name="connsiteX1" fmla="*/ 3650942 w 3650942"/>
              <a:gd name="connsiteY1" fmla="*/ 0 h 6858000"/>
              <a:gd name="connsiteX2" fmla="*/ 3650942 w 3650942"/>
              <a:gd name="connsiteY2" fmla="*/ 6858000 h 6858000"/>
              <a:gd name="connsiteX3" fmla="*/ 144739 w 3650942"/>
              <a:gd name="connsiteY3" fmla="*/ 6858000 h 6858000"/>
              <a:gd name="connsiteX4" fmla="*/ 0 w 3650942"/>
              <a:gd name="connsiteY4" fmla="*/ 6665015 h 6858000"/>
              <a:gd name="connsiteX5" fmla="*/ 0 w 3650942"/>
              <a:gd name="connsiteY5" fmla="*/ 192985 h 6858000"/>
              <a:gd name="connsiteX6" fmla="*/ 144739 w 365094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0942" h="6858000">
                <a:moveTo>
                  <a:pt x="144739" y="0"/>
                </a:moveTo>
                <a:lnTo>
                  <a:pt x="3650942" y="0"/>
                </a:lnTo>
                <a:lnTo>
                  <a:pt x="3650942" y="6858000"/>
                </a:lnTo>
                <a:lnTo>
                  <a:pt x="144739" y="6858000"/>
                </a:lnTo>
                <a:cubicBezTo>
                  <a:pt x="64802" y="6858000"/>
                  <a:pt x="0" y="6771598"/>
                  <a:pt x="0" y="6665015"/>
                </a:cubicBezTo>
                <a:lnTo>
                  <a:pt x="0" y="192985"/>
                </a:lnTo>
                <a:cubicBezTo>
                  <a:pt x="0" y="86402"/>
                  <a:pt x="64802" y="0"/>
                  <a:pt x="14473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833401" y="141883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CB9BB9F1-575A-4B43-956B-DBD06766B784}"/>
              </a:ext>
            </a:extLst>
          </p:cNvPr>
          <p:cNvSpPr>
            <a:spLocks noGrp="1"/>
          </p:cNvSpPr>
          <p:nvPr>
            <p:ph type="pic" sz="quarter" idx="10"/>
          </p:nvPr>
        </p:nvSpPr>
        <p:spPr>
          <a:xfrm>
            <a:off x="0" y="1008423"/>
            <a:ext cx="2514600" cy="4841154"/>
          </a:xfrm>
          <a:custGeom>
            <a:avLst/>
            <a:gdLst>
              <a:gd name="connsiteX0" fmla="*/ 94025 w 2514600"/>
              <a:gd name="connsiteY0" fmla="*/ 0 h 4841154"/>
              <a:gd name="connsiteX1" fmla="*/ 2514600 w 2514600"/>
              <a:gd name="connsiteY1" fmla="*/ 2420577 h 4841154"/>
              <a:gd name="connsiteX2" fmla="*/ 94025 w 2514600"/>
              <a:gd name="connsiteY2" fmla="*/ 4841154 h 4841154"/>
              <a:gd name="connsiteX3" fmla="*/ 0 w 2514600"/>
              <a:gd name="connsiteY3" fmla="*/ 4837591 h 4841154"/>
              <a:gd name="connsiteX4" fmla="*/ 0 w 2514600"/>
              <a:gd name="connsiteY4" fmla="*/ 3564 h 4841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0" h="4841154">
                <a:moveTo>
                  <a:pt x="94025" y="0"/>
                </a:moveTo>
                <a:cubicBezTo>
                  <a:pt x="1430873" y="0"/>
                  <a:pt x="2514600" y="1083730"/>
                  <a:pt x="2514600" y="2420577"/>
                </a:cubicBezTo>
                <a:cubicBezTo>
                  <a:pt x="2514600" y="3757425"/>
                  <a:pt x="1430873" y="4841154"/>
                  <a:pt x="94025" y="4841154"/>
                </a:cubicBezTo>
                <a:lnTo>
                  <a:pt x="0" y="4837591"/>
                </a:lnTo>
                <a:lnTo>
                  <a:pt x="0" y="3564"/>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5636557" y="147210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45220D7F-9436-4575-A49E-5E43D643A98E}"/>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971818" y="4563169"/>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42" name="PpHolder18">
            <a:extLst>
              <a:ext uri="{FF2B5EF4-FFF2-40B4-BE49-F238E27FC236}">
                <a16:creationId xmlns:a16="http://schemas.microsoft.com/office/drawing/2014/main" id="{480A75AC-01CA-4541-BC73-89CADFBD233B}"/>
              </a:ext>
            </a:extLst>
          </p:cNvPr>
          <p:cNvSpPr>
            <a:spLocks noGrp="1"/>
          </p:cNvSpPr>
          <p:nvPr>
            <p:ph type="pic" sz="quarter" idx="16"/>
          </p:nvPr>
        </p:nvSpPr>
        <p:spPr>
          <a:xfrm>
            <a:off x="4868308" y="1714031"/>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3"/>
                  <a:pt x="1357884" y="678942"/>
                </a:cubicBezTo>
                <a:cubicBezTo>
                  <a:pt x="1357884" y="1053912"/>
                  <a:pt x="1053911" y="1357884"/>
                  <a:pt x="678942" y="1357884"/>
                </a:cubicBezTo>
                <a:cubicBezTo>
                  <a:pt x="303973" y="1357884"/>
                  <a:pt x="0" y="1053912"/>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770B9AE8-2C19-4409-A895-AB17F91FFFC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44" name="PpHolder17">
            <a:extLst>
              <a:ext uri="{FF2B5EF4-FFF2-40B4-BE49-F238E27FC236}">
                <a16:creationId xmlns:a16="http://schemas.microsoft.com/office/drawing/2014/main" id="{46D2FCA0-5133-47D1-93BD-06F1D1D9322E}"/>
              </a:ext>
            </a:extLst>
          </p:cNvPr>
          <p:cNvSpPr>
            <a:spLocks noGrp="1"/>
          </p:cNvSpPr>
          <p:nvPr>
            <p:ph type="pic" sz="quarter" idx="17"/>
          </p:nvPr>
        </p:nvSpPr>
        <p:spPr>
          <a:xfrm>
            <a:off x="942980" y="3720316"/>
            <a:ext cx="1357883" cy="1357884"/>
          </a:xfrm>
          <a:custGeom>
            <a:avLst/>
            <a:gdLst>
              <a:gd name="connsiteX0" fmla="*/ 678942 w 1357883"/>
              <a:gd name="connsiteY0" fmla="*/ 0 h 1357884"/>
              <a:gd name="connsiteX1" fmla="*/ 1357883 w 1357883"/>
              <a:gd name="connsiteY1" fmla="*/ 678942 h 1357884"/>
              <a:gd name="connsiteX2" fmla="*/ 678942 w 1357883"/>
              <a:gd name="connsiteY2" fmla="*/ 1357884 h 1357884"/>
              <a:gd name="connsiteX3" fmla="*/ 0 w 1357883"/>
              <a:gd name="connsiteY3" fmla="*/ 678942 h 1357884"/>
              <a:gd name="connsiteX4" fmla="*/ 678942 w 1357883"/>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3" h="1357884">
                <a:moveTo>
                  <a:pt x="678942" y="0"/>
                </a:moveTo>
                <a:cubicBezTo>
                  <a:pt x="1053911" y="0"/>
                  <a:pt x="1357883" y="303973"/>
                  <a:pt x="1357883" y="678942"/>
                </a:cubicBezTo>
                <a:cubicBezTo>
                  <a:pt x="1357883" y="1053911"/>
                  <a:pt x="1053911" y="1357884"/>
                  <a:pt x="678942" y="1357884"/>
                </a:cubicBezTo>
                <a:cubicBezTo>
                  <a:pt x="303973" y="1357884"/>
                  <a:pt x="0" y="1053911"/>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0" name="PpHolder19">
            <a:extLst>
              <a:ext uri="{FF2B5EF4-FFF2-40B4-BE49-F238E27FC236}">
                <a16:creationId xmlns:a16="http://schemas.microsoft.com/office/drawing/2014/main" id="{E9F80A80-D9EE-4739-A8B5-8DD85953CAA3}"/>
              </a:ext>
            </a:extLst>
          </p:cNvPr>
          <p:cNvSpPr>
            <a:spLocks noGrp="1"/>
          </p:cNvSpPr>
          <p:nvPr>
            <p:ph type="pic" sz="quarter" idx="15"/>
          </p:nvPr>
        </p:nvSpPr>
        <p:spPr>
          <a:xfrm>
            <a:off x="3137807" y="1950663"/>
            <a:ext cx="898398" cy="898400"/>
          </a:xfrm>
          <a:custGeom>
            <a:avLst/>
            <a:gdLst>
              <a:gd name="connsiteX0" fmla="*/ 449200 w 898398"/>
              <a:gd name="connsiteY0" fmla="*/ 0 h 898400"/>
              <a:gd name="connsiteX1" fmla="*/ 898398 w 898398"/>
              <a:gd name="connsiteY1" fmla="*/ 449201 h 898400"/>
              <a:gd name="connsiteX2" fmla="*/ 449200 w 898398"/>
              <a:gd name="connsiteY2" fmla="*/ 898400 h 898400"/>
              <a:gd name="connsiteX3" fmla="*/ 0 w 898398"/>
              <a:gd name="connsiteY3" fmla="*/ 449201 h 898400"/>
              <a:gd name="connsiteX4" fmla="*/ 449200 w 898398"/>
              <a:gd name="connsiteY4" fmla="*/ 0 h 89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400">
                <a:moveTo>
                  <a:pt x="449200" y="0"/>
                </a:moveTo>
                <a:cubicBezTo>
                  <a:pt x="697286" y="0"/>
                  <a:pt x="898398" y="201114"/>
                  <a:pt x="898398" y="449201"/>
                </a:cubicBezTo>
                <a:cubicBezTo>
                  <a:pt x="898398" y="697285"/>
                  <a:pt x="697286" y="898400"/>
                  <a:pt x="449200" y="898400"/>
                </a:cubicBezTo>
                <a:cubicBezTo>
                  <a:pt x="201114" y="898400"/>
                  <a:pt x="0" y="697285"/>
                  <a:pt x="0" y="449201"/>
                </a:cubicBezTo>
                <a:cubicBezTo>
                  <a:pt x="0" y="201114"/>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8" name="PpHolder20">
            <a:extLst>
              <a:ext uri="{FF2B5EF4-FFF2-40B4-BE49-F238E27FC236}">
                <a16:creationId xmlns:a16="http://schemas.microsoft.com/office/drawing/2014/main" id="{E10514B4-E75B-4B39-86E4-1489EE6048B9}"/>
              </a:ext>
            </a:extLst>
          </p:cNvPr>
          <p:cNvSpPr>
            <a:spLocks noGrp="1"/>
          </p:cNvSpPr>
          <p:nvPr>
            <p:ph type="pic" sz="quarter" idx="14"/>
          </p:nvPr>
        </p:nvSpPr>
        <p:spPr>
          <a:xfrm>
            <a:off x="1177926" y="1954708"/>
            <a:ext cx="898398" cy="898398"/>
          </a:xfrm>
          <a:custGeom>
            <a:avLst/>
            <a:gdLst>
              <a:gd name="connsiteX0" fmla="*/ 449198 w 898398"/>
              <a:gd name="connsiteY0" fmla="*/ 0 h 898398"/>
              <a:gd name="connsiteX1" fmla="*/ 898398 w 898398"/>
              <a:gd name="connsiteY1" fmla="*/ 449199 h 898398"/>
              <a:gd name="connsiteX2" fmla="*/ 449198 w 898398"/>
              <a:gd name="connsiteY2" fmla="*/ 898398 h 898398"/>
              <a:gd name="connsiteX3" fmla="*/ 0 w 898398"/>
              <a:gd name="connsiteY3" fmla="*/ 449199 h 898398"/>
              <a:gd name="connsiteX4" fmla="*/ 449198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8" y="0"/>
                </a:moveTo>
                <a:cubicBezTo>
                  <a:pt x="697284" y="0"/>
                  <a:pt x="898398" y="201114"/>
                  <a:pt x="898398" y="449199"/>
                </a:cubicBezTo>
                <a:cubicBezTo>
                  <a:pt x="898398" y="697285"/>
                  <a:pt x="697284" y="898398"/>
                  <a:pt x="449198" y="898398"/>
                </a:cubicBezTo>
                <a:cubicBezTo>
                  <a:pt x="201113" y="898398"/>
                  <a:pt x="0" y="697285"/>
                  <a:pt x="0" y="449199"/>
                </a:cubicBezTo>
                <a:cubicBezTo>
                  <a:pt x="0" y="201114"/>
                  <a:pt x="201113" y="0"/>
                  <a:pt x="44919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6" name="PpHolder21">
            <a:extLst>
              <a:ext uri="{FF2B5EF4-FFF2-40B4-BE49-F238E27FC236}">
                <a16:creationId xmlns:a16="http://schemas.microsoft.com/office/drawing/2014/main" id="{299AFFDC-F0B4-41B5-8442-FC48DBCF2105}"/>
              </a:ext>
            </a:extLst>
          </p:cNvPr>
          <p:cNvSpPr>
            <a:spLocks noGrp="1"/>
          </p:cNvSpPr>
          <p:nvPr>
            <p:ph type="pic" sz="quarter" idx="13"/>
          </p:nvPr>
        </p:nvSpPr>
        <p:spPr>
          <a:xfrm>
            <a:off x="7072291" y="1947889"/>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4"/>
                  <a:pt x="898398" y="449199"/>
                </a:cubicBezTo>
                <a:cubicBezTo>
                  <a:pt x="898398" y="697285"/>
                  <a:pt x="697285" y="898398"/>
                  <a:pt x="449199" y="898398"/>
                </a:cubicBezTo>
                <a:cubicBezTo>
                  <a:pt x="201113" y="898398"/>
                  <a:pt x="0" y="697285"/>
                  <a:pt x="0" y="449199"/>
                </a:cubicBezTo>
                <a:cubicBezTo>
                  <a:pt x="0" y="201114"/>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4" name="PpHolder22">
            <a:extLst>
              <a:ext uri="{FF2B5EF4-FFF2-40B4-BE49-F238E27FC236}">
                <a16:creationId xmlns:a16="http://schemas.microsoft.com/office/drawing/2014/main" id="{223A3BD5-F2F7-4EF5-ADA0-0EE3E637DB12}"/>
              </a:ext>
            </a:extLst>
          </p:cNvPr>
          <p:cNvSpPr>
            <a:spLocks noGrp="1"/>
          </p:cNvSpPr>
          <p:nvPr>
            <p:ph type="pic" sz="quarter" idx="12"/>
          </p:nvPr>
        </p:nvSpPr>
        <p:spPr>
          <a:xfrm>
            <a:off x="3141488" y="3952200"/>
            <a:ext cx="898398" cy="898398"/>
          </a:xfrm>
          <a:custGeom>
            <a:avLst/>
            <a:gdLst>
              <a:gd name="connsiteX0" fmla="*/ 449200 w 898398"/>
              <a:gd name="connsiteY0" fmla="*/ 0 h 898398"/>
              <a:gd name="connsiteX1" fmla="*/ 898398 w 898398"/>
              <a:gd name="connsiteY1" fmla="*/ 449199 h 898398"/>
              <a:gd name="connsiteX2" fmla="*/ 449200 w 898398"/>
              <a:gd name="connsiteY2" fmla="*/ 898398 h 898398"/>
              <a:gd name="connsiteX3" fmla="*/ 0 w 898398"/>
              <a:gd name="connsiteY3" fmla="*/ 449199 h 898398"/>
              <a:gd name="connsiteX4" fmla="*/ 449200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200" y="0"/>
                </a:moveTo>
                <a:cubicBezTo>
                  <a:pt x="697286" y="0"/>
                  <a:pt x="898398" y="201113"/>
                  <a:pt x="898398" y="449199"/>
                </a:cubicBezTo>
                <a:cubicBezTo>
                  <a:pt x="898398" y="697285"/>
                  <a:pt x="697286" y="898398"/>
                  <a:pt x="449200" y="898398"/>
                </a:cubicBezTo>
                <a:cubicBezTo>
                  <a:pt x="201114" y="898398"/>
                  <a:pt x="0" y="697285"/>
                  <a:pt x="0" y="449199"/>
                </a:cubicBezTo>
                <a:cubicBezTo>
                  <a:pt x="0" y="201113"/>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2" name="PpHolder23">
            <a:extLst>
              <a:ext uri="{FF2B5EF4-FFF2-40B4-BE49-F238E27FC236}">
                <a16:creationId xmlns:a16="http://schemas.microsoft.com/office/drawing/2014/main" id="{EA5A56FE-F58C-4735-A052-E929364CCA3E}"/>
              </a:ext>
            </a:extLst>
          </p:cNvPr>
          <p:cNvSpPr>
            <a:spLocks noGrp="1"/>
          </p:cNvSpPr>
          <p:nvPr>
            <p:ph type="pic" sz="quarter" idx="11"/>
          </p:nvPr>
        </p:nvSpPr>
        <p:spPr>
          <a:xfrm>
            <a:off x="5105502" y="3952200"/>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0" name="PpHolder24">
            <a:extLst>
              <a:ext uri="{FF2B5EF4-FFF2-40B4-BE49-F238E27FC236}">
                <a16:creationId xmlns:a16="http://schemas.microsoft.com/office/drawing/2014/main" id="{256C75F5-884A-4B74-B9C4-D09E5DEE4E1E}"/>
              </a:ext>
            </a:extLst>
          </p:cNvPr>
          <p:cNvSpPr>
            <a:spLocks noGrp="1"/>
          </p:cNvSpPr>
          <p:nvPr userDrawn="1">
            <p:ph type="pic" sz="quarter" idx="10"/>
          </p:nvPr>
        </p:nvSpPr>
        <p:spPr>
          <a:xfrm>
            <a:off x="7068131" y="3948673"/>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C87B40C7-DE01-4882-9582-DC58565F6AB6}"/>
              </a:ext>
            </a:extLst>
          </p:cNvPr>
          <p:cNvSpPr>
            <a:spLocks noGrp="1"/>
          </p:cNvSpPr>
          <p:nvPr>
            <p:ph type="pic" sz="quarter" idx="13"/>
          </p:nvPr>
        </p:nvSpPr>
        <p:spPr>
          <a:xfrm>
            <a:off x="457109" y="2125084"/>
            <a:ext cx="1357884" cy="1357884"/>
          </a:xfrm>
          <a:custGeom>
            <a:avLst/>
            <a:gdLst>
              <a:gd name="connsiteX0" fmla="*/ 678944 w 1357884"/>
              <a:gd name="connsiteY0" fmla="*/ 0 h 1357884"/>
              <a:gd name="connsiteX1" fmla="*/ 1357884 w 1357884"/>
              <a:gd name="connsiteY1" fmla="*/ 678942 h 1357884"/>
              <a:gd name="connsiteX2" fmla="*/ 678944 w 1357884"/>
              <a:gd name="connsiteY2" fmla="*/ 1357884 h 1357884"/>
              <a:gd name="connsiteX3" fmla="*/ 0 w 1357884"/>
              <a:gd name="connsiteY3" fmla="*/ 678942 h 1357884"/>
              <a:gd name="connsiteX4" fmla="*/ 678944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4" y="0"/>
                </a:moveTo>
                <a:cubicBezTo>
                  <a:pt x="1053911" y="0"/>
                  <a:pt x="1357884" y="303974"/>
                  <a:pt x="1357884" y="678942"/>
                </a:cubicBezTo>
                <a:cubicBezTo>
                  <a:pt x="1357884" y="1053912"/>
                  <a:pt x="1053911"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22">
            <a:extLst>
              <a:ext uri="{FF2B5EF4-FFF2-40B4-BE49-F238E27FC236}">
                <a16:creationId xmlns:a16="http://schemas.microsoft.com/office/drawing/2014/main" id="{657CE200-3DB4-459A-9288-3144D7F2CEF3}"/>
              </a:ext>
            </a:extLst>
          </p:cNvPr>
          <p:cNvSpPr>
            <a:spLocks noGrp="1"/>
          </p:cNvSpPr>
          <p:nvPr userDrawn="1">
            <p:ph type="pic" sz="quarter" idx="10"/>
          </p:nvPr>
        </p:nvSpPr>
        <p:spPr>
          <a:xfrm>
            <a:off x="7319980"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20">
            <a:extLst>
              <a:ext uri="{FF2B5EF4-FFF2-40B4-BE49-F238E27FC236}">
                <a16:creationId xmlns:a16="http://schemas.microsoft.com/office/drawing/2014/main" id="{A06D6139-8343-42F6-A6D9-1346215A4A83}"/>
              </a:ext>
            </a:extLst>
          </p:cNvPr>
          <p:cNvSpPr>
            <a:spLocks noGrp="1"/>
          </p:cNvSpPr>
          <p:nvPr>
            <p:ph type="pic" sz="quarter" idx="12"/>
          </p:nvPr>
        </p:nvSpPr>
        <p:spPr>
          <a:xfrm>
            <a:off x="2753942" y="2125084"/>
            <a:ext cx="1357885" cy="1357884"/>
          </a:xfrm>
          <a:custGeom>
            <a:avLst/>
            <a:gdLst>
              <a:gd name="connsiteX0" fmla="*/ 678944 w 1357885"/>
              <a:gd name="connsiteY0" fmla="*/ 0 h 1357884"/>
              <a:gd name="connsiteX1" fmla="*/ 1357885 w 1357885"/>
              <a:gd name="connsiteY1" fmla="*/ 678942 h 1357884"/>
              <a:gd name="connsiteX2" fmla="*/ 678944 w 1357885"/>
              <a:gd name="connsiteY2" fmla="*/ 1357884 h 1357884"/>
              <a:gd name="connsiteX3" fmla="*/ 0 w 1357885"/>
              <a:gd name="connsiteY3" fmla="*/ 678942 h 1357884"/>
              <a:gd name="connsiteX4" fmla="*/ 678944 w 1357885"/>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5" h="1357884">
                <a:moveTo>
                  <a:pt x="678944" y="0"/>
                </a:moveTo>
                <a:cubicBezTo>
                  <a:pt x="1053913" y="0"/>
                  <a:pt x="1357885" y="303974"/>
                  <a:pt x="1357885" y="678942"/>
                </a:cubicBezTo>
                <a:cubicBezTo>
                  <a:pt x="1357885" y="1053912"/>
                  <a:pt x="1053913"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21">
            <a:extLst>
              <a:ext uri="{FF2B5EF4-FFF2-40B4-BE49-F238E27FC236}">
                <a16:creationId xmlns:a16="http://schemas.microsoft.com/office/drawing/2014/main" id="{0C96F69D-D1E8-4685-8421-C307E89D33CB}"/>
              </a:ext>
            </a:extLst>
          </p:cNvPr>
          <p:cNvSpPr>
            <a:spLocks noGrp="1"/>
          </p:cNvSpPr>
          <p:nvPr>
            <p:ph type="pic" sz="quarter" idx="11"/>
          </p:nvPr>
        </p:nvSpPr>
        <p:spPr>
          <a:xfrm>
            <a:off x="5038136"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22" name="PpHolder10">
            <a:extLst>
              <a:ext uri="{FF2B5EF4-FFF2-40B4-BE49-F238E27FC236}">
                <a16:creationId xmlns:a16="http://schemas.microsoft.com/office/drawing/2014/main" id="{56DAC4F9-7A28-44DA-9609-941248281FAF}"/>
              </a:ext>
            </a:extLst>
          </p:cNvPr>
          <p:cNvSpPr>
            <a:spLocks noGrp="1"/>
          </p:cNvSpPr>
          <p:nvPr>
            <p:ph type="pic" sz="quarter" idx="12"/>
          </p:nvPr>
        </p:nvSpPr>
        <p:spPr>
          <a:xfrm>
            <a:off x="0" y="1993220"/>
            <a:ext cx="2514600" cy="1371600"/>
          </a:xfrm>
          <a:custGeom>
            <a:avLst/>
            <a:gdLst>
              <a:gd name="connsiteX0" fmla="*/ 0 w 2514600"/>
              <a:gd name="connsiteY0" fmla="*/ 0 h 1371600"/>
              <a:gd name="connsiteX1" fmla="*/ 2389566 w 2514600"/>
              <a:gd name="connsiteY1" fmla="*/ 0 h 1371600"/>
              <a:gd name="connsiteX2" fmla="*/ 2514600 w 2514600"/>
              <a:gd name="connsiteY2" fmla="*/ 93776 h 1371600"/>
              <a:gd name="connsiteX3" fmla="*/ 2514600 w 2514600"/>
              <a:gd name="connsiteY3" fmla="*/ 1277824 h 1371600"/>
              <a:gd name="connsiteX4" fmla="*/ 2389566 w 2514600"/>
              <a:gd name="connsiteY4" fmla="*/ 1371600 h 1371600"/>
              <a:gd name="connsiteX5" fmla="*/ 0 w 2514600"/>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0" h="1371600">
                <a:moveTo>
                  <a:pt x="0" y="0"/>
                </a:moveTo>
                <a:lnTo>
                  <a:pt x="2389566" y="0"/>
                </a:lnTo>
                <a:cubicBezTo>
                  <a:pt x="2458621" y="0"/>
                  <a:pt x="2514600" y="41985"/>
                  <a:pt x="2514600" y="93776"/>
                </a:cubicBezTo>
                <a:lnTo>
                  <a:pt x="2514600" y="1277824"/>
                </a:lnTo>
                <a:cubicBezTo>
                  <a:pt x="2514600"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0D1DCE08-BD75-4E98-8F83-4B524EF6BFFB}"/>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24" name="PpHolder9">
            <a:extLst>
              <a:ext uri="{FF2B5EF4-FFF2-40B4-BE49-F238E27FC236}">
                <a16:creationId xmlns:a16="http://schemas.microsoft.com/office/drawing/2014/main" id="{C5E7AEA9-545F-45AD-90C6-70696FE729BD}"/>
              </a:ext>
            </a:extLst>
          </p:cNvPr>
          <p:cNvSpPr>
            <a:spLocks noGrp="1"/>
          </p:cNvSpPr>
          <p:nvPr>
            <p:ph type="pic" sz="quarter" idx="13"/>
          </p:nvPr>
        </p:nvSpPr>
        <p:spPr>
          <a:xfrm>
            <a:off x="6629400" y="1993220"/>
            <a:ext cx="2514600" cy="1371600"/>
          </a:xfrm>
          <a:custGeom>
            <a:avLst/>
            <a:gdLst>
              <a:gd name="connsiteX0" fmla="*/ 125035 w 2514600"/>
              <a:gd name="connsiteY0" fmla="*/ 0 h 1371600"/>
              <a:gd name="connsiteX1" fmla="*/ 2514600 w 2514600"/>
              <a:gd name="connsiteY1" fmla="*/ 0 h 1371600"/>
              <a:gd name="connsiteX2" fmla="*/ 2514600 w 2514600"/>
              <a:gd name="connsiteY2" fmla="*/ 1371600 h 1371600"/>
              <a:gd name="connsiteX3" fmla="*/ 125035 w 2514600"/>
              <a:gd name="connsiteY3" fmla="*/ 1371600 h 1371600"/>
              <a:gd name="connsiteX4" fmla="*/ 0 w 2514600"/>
              <a:gd name="connsiteY4" fmla="*/ 1277824 h 1371600"/>
              <a:gd name="connsiteX5" fmla="*/ 0 w 2514600"/>
              <a:gd name="connsiteY5" fmla="*/ 93776 h 1371600"/>
              <a:gd name="connsiteX6" fmla="*/ 125035 w 25146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600" h="1371600">
                <a:moveTo>
                  <a:pt x="125035" y="0"/>
                </a:moveTo>
                <a:lnTo>
                  <a:pt x="2514600" y="0"/>
                </a:lnTo>
                <a:lnTo>
                  <a:pt x="2514600"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11">
            <a:extLst>
              <a:ext uri="{FF2B5EF4-FFF2-40B4-BE49-F238E27FC236}">
                <a16:creationId xmlns:a16="http://schemas.microsoft.com/office/drawing/2014/main" id="{DBC64C38-4134-459A-B23D-B8BA62880EAE}"/>
              </a:ext>
            </a:extLst>
          </p:cNvPr>
          <p:cNvSpPr>
            <a:spLocks noGrp="1"/>
          </p:cNvSpPr>
          <p:nvPr>
            <p:ph type="pic" sz="quarter" idx="11"/>
          </p:nvPr>
        </p:nvSpPr>
        <p:spPr>
          <a:xfrm>
            <a:off x="4" y="3600079"/>
            <a:ext cx="2514601" cy="1371600"/>
          </a:xfrm>
          <a:custGeom>
            <a:avLst/>
            <a:gdLst>
              <a:gd name="connsiteX0" fmla="*/ 0 w 2514601"/>
              <a:gd name="connsiteY0" fmla="*/ 0 h 1371600"/>
              <a:gd name="connsiteX1" fmla="*/ 2389566 w 2514601"/>
              <a:gd name="connsiteY1" fmla="*/ 0 h 1371600"/>
              <a:gd name="connsiteX2" fmla="*/ 2514601 w 2514601"/>
              <a:gd name="connsiteY2" fmla="*/ 93776 h 1371600"/>
              <a:gd name="connsiteX3" fmla="*/ 2514601 w 2514601"/>
              <a:gd name="connsiteY3" fmla="*/ 1277824 h 1371600"/>
              <a:gd name="connsiteX4" fmla="*/ 2389566 w 2514601"/>
              <a:gd name="connsiteY4" fmla="*/ 1371600 h 1371600"/>
              <a:gd name="connsiteX5" fmla="*/ 0 w 2514601"/>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0">
                <a:moveTo>
                  <a:pt x="0" y="0"/>
                </a:moveTo>
                <a:lnTo>
                  <a:pt x="2389566" y="0"/>
                </a:lnTo>
                <a:cubicBezTo>
                  <a:pt x="2458621" y="0"/>
                  <a:pt x="2514601" y="41985"/>
                  <a:pt x="2514601" y="93776"/>
                </a:cubicBezTo>
                <a:lnTo>
                  <a:pt x="2514601" y="1277824"/>
                </a:lnTo>
                <a:cubicBezTo>
                  <a:pt x="2514601"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12">
            <a:extLst>
              <a:ext uri="{FF2B5EF4-FFF2-40B4-BE49-F238E27FC236}">
                <a16:creationId xmlns:a16="http://schemas.microsoft.com/office/drawing/2014/main" id="{C3F042DD-5B3B-419D-BAA2-4AA0568E86FB}"/>
              </a:ext>
            </a:extLst>
          </p:cNvPr>
          <p:cNvSpPr>
            <a:spLocks noGrp="1"/>
          </p:cNvSpPr>
          <p:nvPr userDrawn="1">
            <p:ph type="pic" sz="quarter" idx="10"/>
          </p:nvPr>
        </p:nvSpPr>
        <p:spPr>
          <a:xfrm>
            <a:off x="6629402" y="3600079"/>
            <a:ext cx="2514599" cy="1371600"/>
          </a:xfrm>
          <a:custGeom>
            <a:avLst/>
            <a:gdLst>
              <a:gd name="connsiteX0" fmla="*/ 125035 w 2514599"/>
              <a:gd name="connsiteY0" fmla="*/ 0 h 1371600"/>
              <a:gd name="connsiteX1" fmla="*/ 2514599 w 2514599"/>
              <a:gd name="connsiteY1" fmla="*/ 0 h 1371600"/>
              <a:gd name="connsiteX2" fmla="*/ 2514599 w 2514599"/>
              <a:gd name="connsiteY2" fmla="*/ 1371600 h 1371600"/>
              <a:gd name="connsiteX3" fmla="*/ 125035 w 2514599"/>
              <a:gd name="connsiteY3" fmla="*/ 1371600 h 1371600"/>
              <a:gd name="connsiteX4" fmla="*/ 0 w 2514599"/>
              <a:gd name="connsiteY4" fmla="*/ 1277824 h 1371600"/>
              <a:gd name="connsiteX5" fmla="*/ 0 w 2514599"/>
              <a:gd name="connsiteY5" fmla="*/ 93776 h 1371600"/>
              <a:gd name="connsiteX6" fmla="*/ 125035 w 2514599"/>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599" h="1371600">
                <a:moveTo>
                  <a:pt x="125035" y="0"/>
                </a:moveTo>
                <a:lnTo>
                  <a:pt x="2514599" y="0"/>
                </a:lnTo>
                <a:lnTo>
                  <a:pt x="2514599"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4196931-AA9D-4354-AEC0-26364264655A}"/>
              </a:ext>
            </a:extLst>
          </p:cNvPr>
          <p:cNvSpPr>
            <a:spLocks noGrp="1"/>
          </p:cNvSpPr>
          <p:nvPr>
            <p:ph type="pic" sz="quarter" idx="10"/>
          </p:nvPr>
        </p:nvSpPr>
        <p:spPr>
          <a:xfrm>
            <a:off x="4" y="1"/>
            <a:ext cx="9143997" cy="4962616"/>
          </a:xfrm>
          <a:custGeom>
            <a:avLst/>
            <a:gdLst>
              <a:gd name="connsiteX0" fmla="*/ 0 w 9143997"/>
              <a:gd name="connsiteY0" fmla="*/ 0 h 4962616"/>
              <a:gd name="connsiteX1" fmla="*/ 9143997 w 9143997"/>
              <a:gd name="connsiteY1" fmla="*/ 0 h 4962616"/>
              <a:gd name="connsiteX2" fmla="*/ 9143997 w 9143997"/>
              <a:gd name="connsiteY2" fmla="*/ 4962616 h 4962616"/>
              <a:gd name="connsiteX3" fmla="*/ 0 w 9143997"/>
              <a:gd name="connsiteY3" fmla="*/ 4962616 h 4962616"/>
            </a:gdLst>
            <a:ahLst/>
            <a:cxnLst>
              <a:cxn ang="0">
                <a:pos x="connsiteX0" y="connsiteY0"/>
              </a:cxn>
              <a:cxn ang="0">
                <a:pos x="connsiteX1" y="connsiteY1"/>
              </a:cxn>
              <a:cxn ang="0">
                <a:pos x="connsiteX2" y="connsiteY2"/>
              </a:cxn>
              <a:cxn ang="0">
                <a:pos x="connsiteX3" y="connsiteY3"/>
              </a:cxn>
            </a:cxnLst>
            <a:rect l="l" t="t" r="r" b="b"/>
            <a:pathLst>
              <a:path w="9143997" h="4962616">
                <a:moveTo>
                  <a:pt x="0" y="0"/>
                </a:moveTo>
                <a:lnTo>
                  <a:pt x="9143997" y="0"/>
                </a:lnTo>
                <a:lnTo>
                  <a:pt x="9143997" y="4962616"/>
                </a:lnTo>
                <a:lnTo>
                  <a:pt x="0" y="496261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971818" y="1721430"/>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8EAF57AB-0E20-47B2-A83C-626FC835F9E2}"/>
              </a:ext>
            </a:extLst>
          </p:cNvPr>
          <p:cNvSpPr>
            <a:spLocks noGrp="1"/>
          </p:cNvSpPr>
          <p:nvPr>
            <p:ph type="pic" sz="quarter" idx="11"/>
          </p:nvPr>
        </p:nvSpPr>
        <p:spPr>
          <a:xfrm>
            <a:off x="456011" y="0"/>
            <a:ext cx="5716190" cy="4971494"/>
          </a:xfrm>
          <a:custGeom>
            <a:avLst/>
            <a:gdLst>
              <a:gd name="connsiteX0" fmla="*/ 0 w 5716190"/>
              <a:gd name="connsiteY0" fmla="*/ 0 h 4971494"/>
              <a:gd name="connsiteX1" fmla="*/ 5716190 w 5716190"/>
              <a:gd name="connsiteY1" fmla="*/ 0 h 4971494"/>
              <a:gd name="connsiteX2" fmla="*/ 5716190 w 5716190"/>
              <a:gd name="connsiteY2" fmla="*/ 4759660 h 4971494"/>
              <a:gd name="connsiteX3" fmla="*/ 5557882 w 5716190"/>
              <a:gd name="connsiteY3" fmla="*/ 4971494 h 4971494"/>
              <a:gd name="connsiteX4" fmla="*/ 158308 w 5716190"/>
              <a:gd name="connsiteY4" fmla="*/ 4971494 h 4971494"/>
              <a:gd name="connsiteX5" fmla="*/ 0 w 5716190"/>
              <a:gd name="connsiteY5" fmla="*/ 4759660 h 497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6190" h="4971494">
                <a:moveTo>
                  <a:pt x="0" y="0"/>
                </a:moveTo>
                <a:lnTo>
                  <a:pt x="5716190" y="0"/>
                </a:lnTo>
                <a:lnTo>
                  <a:pt x="5716190" y="4759660"/>
                </a:lnTo>
                <a:cubicBezTo>
                  <a:pt x="5716190" y="4876652"/>
                  <a:pt x="5645313" y="4971494"/>
                  <a:pt x="5557882" y="4971494"/>
                </a:cubicBezTo>
                <a:lnTo>
                  <a:pt x="158308" y="4971494"/>
                </a:lnTo>
                <a:cubicBezTo>
                  <a:pt x="70877" y="4971494"/>
                  <a:pt x="0" y="4876652"/>
                  <a:pt x="0" y="475966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A7F309D1-1E93-4BAF-AB62-6AE18BEB86B5}"/>
              </a:ext>
            </a:extLst>
          </p:cNvPr>
          <p:cNvSpPr>
            <a:spLocks noGrp="1"/>
          </p:cNvSpPr>
          <p:nvPr userDrawn="1">
            <p:ph type="pic" sz="quarter" idx="10"/>
          </p:nvPr>
        </p:nvSpPr>
        <p:spPr>
          <a:xfrm>
            <a:off x="6409462" y="3"/>
            <a:ext cx="2734538" cy="4971493"/>
          </a:xfrm>
          <a:custGeom>
            <a:avLst/>
            <a:gdLst>
              <a:gd name="connsiteX0" fmla="*/ 0 w 2734538"/>
              <a:gd name="connsiteY0" fmla="*/ 0 h 4971493"/>
              <a:gd name="connsiteX1" fmla="*/ 2734538 w 2734538"/>
              <a:gd name="connsiteY1" fmla="*/ 0 h 4971493"/>
              <a:gd name="connsiteX2" fmla="*/ 2734538 w 2734538"/>
              <a:gd name="connsiteY2" fmla="*/ 4971493 h 4971493"/>
              <a:gd name="connsiteX3" fmla="*/ 212273 w 2734538"/>
              <a:gd name="connsiteY3" fmla="*/ 4971493 h 4971493"/>
              <a:gd name="connsiteX4" fmla="*/ 0 w 2734538"/>
              <a:gd name="connsiteY4" fmla="*/ 4759659 h 497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4538" h="4971493">
                <a:moveTo>
                  <a:pt x="0" y="0"/>
                </a:moveTo>
                <a:lnTo>
                  <a:pt x="2734538" y="0"/>
                </a:lnTo>
                <a:lnTo>
                  <a:pt x="2734538" y="4971493"/>
                </a:lnTo>
                <a:lnTo>
                  <a:pt x="212273" y="4971493"/>
                </a:lnTo>
                <a:cubicBezTo>
                  <a:pt x="95038" y="4971493"/>
                  <a:pt x="0" y="4876651"/>
                  <a:pt x="0" y="475965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4D3FBAB5-E8B9-4E2D-8D95-3472A987FDC4}"/>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1FB663F5-3296-4D0C-A313-86122251FED4}"/>
              </a:ext>
            </a:extLst>
          </p:cNvPr>
          <p:cNvSpPr>
            <a:spLocks noGrp="1"/>
          </p:cNvSpPr>
          <p:nvPr>
            <p:ph type="pic" sz="quarter" idx="11"/>
          </p:nvPr>
        </p:nvSpPr>
        <p:spPr>
          <a:xfrm>
            <a:off x="4115996" y="1"/>
            <a:ext cx="5028005" cy="5886449"/>
          </a:xfrm>
          <a:custGeom>
            <a:avLst/>
            <a:gdLst>
              <a:gd name="connsiteX0" fmla="*/ 0 w 5028005"/>
              <a:gd name="connsiteY0" fmla="*/ 0 h 5886449"/>
              <a:gd name="connsiteX1" fmla="*/ 5028005 w 5028005"/>
              <a:gd name="connsiteY1" fmla="*/ 0 h 5886449"/>
              <a:gd name="connsiteX2" fmla="*/ 5028005 w 5028005"/>
              <a:gd name="connsiteY2" fmla="*/ 5886449 h 5886449"/>
              <a:gd name="connsiteX3" fmla="*/ 0 w 5028005"/>
              <a:gd name="connsiteY3" fmla="*/ 5886449 h 5886449"/>
            </a:gdLst>
            <a:ahLst/>
            <a:cxnLst>
              <a:cxn ang="0">
                <a:pos x="connsiteX0" y="connsiteY0"/>
              </a:cxn>
              <a:cxn ang="0">
                <a:pos x="connsiteX1" y="connsiteY1"/>
              </a:cxn>
              <a:cxn ang="0">
                <a:pos x="connsiteX2" y="connsiteY2"/>
              </a:cxn>
              <a:cxn ang="0">
                <a:pos x="connsiteX3" y="connsiteY3"/>
              </a:cxn>
            </a:cxnLst>
            <a:rect l="l" t="t" r="r" b="b"/>
            <a:pathLst>
              <a:path w="5028005" h="5886449">
                <a:moveTo>
                  <a:pt x="0" y="0"/>
                </a:moveTo>
                <a:lnTo>
                  <a:pt x="5028005" y="0"/>
                </a:lnTo>
                <a:lnTo>
                  <a:pt x="5028005" y="5886449"/>
                </a:lnTo>
                <a:lnTo>
                  <a:pt x="0" y="588644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3B81BE0E-A110-4C57-921E-CFEDDBAA1BB3}"/>
              </a:ext>
            </a:extLst>
          </p:cNvPr>
          <p:cNvSpPr>
            <a:spLocks noGrp="1"/>
          </p:cNvSpPr>
          <p:nvPr userDrawn="1">
            <p:ph type="pic" sz="quarter" idx="10"/>
          </p:nvPr>
        </p:nvSpPr>
        <p:spPr>
          <a:xfrm>
            <a:off x="1" y="1"/>
            <a:ext cx="3886202" cy="5429801"/>
          </a:xfrm>
          <a:custGeom>
            <a:avLst/>
            <a:gdLst>
              <a:gd name="connsiteX0" fmla="*/ 0 w 3886202"/>
              <a:gd name="connsiteY0" fmla="*/ 0 h 5429801"/>
              <a:gd name="connsiteX1" fmla="*/ 3886202 w 3886202"/>
              <a:gd name="connsiteY1" fmla="*/ 0 h 5429801"/>
              <a:gd name="connsiteX2" fmla="*/ 3886202 w 3886202"/>
              <a:gd name="connsiteY2" fmla="*/ 5429801 h 5429801"/>
              <a:gd name="connsiteX3" fmla="*/ 0 w 3886202"/>
              <a:gd name="connsiteY3" fmla="*/ 5429801 h 5429801"/>
            </a:gdLst>
            <a:ahLst/>
            <a:cxnLst>
              <a:cxn ang="0">
                <a:pos x="connsiteX0" y="connsiteY0"/>
              </a:cxn>
              <a:cxn ang="0">
                <a:pos x="connsiteX1" y="connsiteY1"/>
              </a:cxn>
              <a:cxn ang="0">
                <a:pos x="connsiteX2" y="connsiteY2"/>
              </a:cxn>
              <a:cxn ang="0">
                <a:pos x="connsiteX3" y="connsiteY3"/>
              </a:cxn>
            </a:cxnLst>
            <a:rect l="l" t="t" r="r" b="b"/>
            <a:pathLst>
              <a:path w="3886202" h="5429801">
                <a:moveTo>
                  <a:pt x="0" y="0"/>
                </a:moveTo>
                <a:lnTo>
                  <a:pt x="3886202" y="0"/>
                </a:lnTo>
                <a:lnTo>
                  <a:pt x="3886202" y="5429801"/>
                </a:lnTo>
                <a:lnTo>
                  <a:pt x="0" y="542980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7">
            <a:extLst>
              <a:ext uri="{FF2B5EF4-FFF2-40B4-BE49-F238E27FC236}">
                <a16:creationId xmlns:a16="http://schemas.microsoft.com/office/drawing/2014/main" id="{D33BF267-60C4-4065-9F23-849F2CABFF78}"/>
              </a:ext>
            </a:extLst>
          </p:cNvPr>
          <p:cNvSpPr>
            <a:spLocks noGrp="1"/>
          </p:cNvSpPr>
          <p:nvPr>
            <p:ph type="pic" sz="quarter" idx="10"/>
          </p:nvPr>
        </p:nvSpPr>
        <p:spPr>
          <a:xfrm>
            <a:off x="4485067" y="1909255"/>
            <a:ext cx="3977639" cy="2456897"/>
          </a:xfrm>
          <a:custGeom>
            <a:avLst/>
            <a:gdLst>
              <a:gd name="connsiteX0" fmla="*/ 0 w 3977639"/>
              <a:gd name="connsiteY0" fmla="*/ 0 h 2456897"/>
              <a:gd name="connsiteX1" fmla="*/ 3977639 w 3977639"/>
              <a:gd name="connsiteY1" fmla="*/ 0 h 2456897"/>
              <a:gd name="connsiteX2" fmla="*/ 3977639 w 3977639"/>
              <a:gd name="connsiteY2" fmla="*/ 2456897 h 2456897"/>
              <a:gd name="connsiteX3" fmla="*/ 0 w 3977639"/>
              <a:gd name="connsiteY3" fmla="*/ 2456897 h 2456897"/>
            </a:gdLst>
            <a:ahLst/>
            <a:cxnLst>
              <a:cxn ang="0">
                <a:pos x="connsiteX0" y="connsiteY0"/>
              </a:cxn>
              <a:cxn ang="0">
                <a:pos x="connsiteX1" y="connsiteY1"/>
              </a:cxn>
              <a:cxn ang="0">
                <a:pos x="connsiteX2" y="connsiteY2"/>
              </a:cxn>
              <a:cxn ang="0">
                <a:pos x="connsiteX3" y="connsiteY3"/>
              </a:cxn>
            </a:cxnLst>
            <a:rect l="l" t="t" r="r" b="b"/>
            <a:pathLst>
              <a:path w="3977639" h="2456897">
                <a:moveTo>
                  <a:pt x="0" y="0"/>
                </a:moveTo>
                <a:lnTo>
                  <a:pt x="3977639" y="0"/>
                </a:lnTo>
                <a:lnTo>
                  <a:pt x="3977639" y="2456897"/>
                </a:lnTo>
                <a:lnTo>
                  <a:pt x="0" y="245689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065273" y="1396814"/>
            <a:ext cx="2689981"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8" name="PpHolder20">
            <a:extLst>
              <a:ext uri="{FF2B5EF4-FFF2-40B4-BE49-F238E27FC236}">
                <a16:creationId xmlns:a16="http://schemas.microsoft.com/office/drawing/2014/main" id="{A4DF0FA1-E657-4E5B-AF29-8252C7736C8A}"/>
              </a:ext>
            </a:extLst>
          </p:cNvPr>
          <p:cNvSpPr>
            <a:spLocks noGrp="1"/>
          </p:cNvSpPr>
          <p:nvPr>
            <p:ph type="pic" sz="quarter" idx="10"/>
          </p:nvPr>
        </p:nvSpPr>
        <p:spPr>
          <a:xfrm>
            <a:off x="2971800" y="2847464"/>
            <a:ext cx="3200400" cy="1999745"/>
          </a:xfrm>
          <a:custGeom>
            <a:avLst/>
            <a:gdLst>
              <a:gd name="connsiteX0" fmla="*/ 0 w 3200400"/>
              <a:gd name="connsiteY0" fmla="*/ 0 h 1999745"/>
              <a:gd name="connsiteX1" fmla="*/ 3200400 w 3200400"/>
              <a:gd name="connsiteY1" fmla="*/ 0 h 1999745"/>
              <a:gd name="connsiteX2" fmla="*/ 3200400 w 3200400"/>
              <a:gd name="connsiteY2" fmla="*/ 1999745 h 1999745"/>
              <a:gd name="connsiteX3" fmla="*/ 0 w 3200400"/>
              <a:gd name="connsiteY3" fmla="*/ 1999745 h 1999745"/>
            </a:gdLst>
            <a:ahLst/>
            <a:cxnLst>
              <a:cxn ang="0">
                <a:pos x="connsiteX0" y="connsiteY0"/>
              </a:cxn>
              <a:cxn ang="0">
                <a:pos x="connsiteX1" y="connsiteY1"/>
              </a:cxn>
              <a:cxn ang="0">
                <a:pos x="connsiteX2" y="connsiteY2"/>
              </a:cxn>
              <a:cxn ang="0">
                <a:pos x="connsiteX3" y="connsiteY3"/>
              </a:cxn>
            </a:cxnLst>
            <a:rect l="l" t="t" r="r" b="b"/>
            <a:pathLst>
              <a:path w="3200400" h="1999745">
                <a:moveTo>
                  <a:pt x="0" y="0"/>
                </a:moveTo>
                <a:lnTo>
                  <a:pt x="3200400" y="0"/>
                </a:lnTo>
                <a:lnTo>
                  <a:pt x="3200400" y="1999745"/>
                </a:lnTo>
                <a:lnTo>
                  <a:pt x="0" y="19997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1BB579-D6F2-42F4-AA5F-0609B24CAFF0}"/>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435B6A39-5A87-4A15-A433-7E581C905BDF}"/>
              </a:ext>
            </a:extLst>
          </p:cNvPr>
          <p:cNvSpPr>
            <a:spLocks noGrp="1"/>
          </p:cNvSpPr>
          <p:nvPr>
            <p:ph type="pic" sz="quarter" idx="10"/>
          </p:nvPr>
        </p:nvSpPr>
        <p:spPr>
          <a:xfrm>
            <a:off x="4" y="1512630"/>
            <a:ext cx="9143997" cy="2228193"/>
          </a:xfrm>
          <a:custGeom>
            <a:avLst/>
            <a:gdLst>
              <a:gd name="connsiteX0" fmla="*/ 0 w 9143997"/>
              <a:gd name="connsiteY0" fmla="*/ 0 h 2228193"/>
              <a:gd name="connsiteX1" fmla="*/ 9143997 w 9143997"/>
              <a:gd name="connsiteY1" fmla="*/ 0 h 2228193"/>
              <a:gd name="connsiteX2" fmla="*/ 9143997 w 9143997"/>
              <a:gd name="connsiteY2" fmla="*/ 2228193 h 2228193"/>
              <a:gd name="connsiteX3" fmla="*/ 0 w 9143997"/>
              <a:gd name="connsiteY3" fmla="*/ 2228193 h 2228193"/>
            </a:gdLst>
            <a:ahLst/>
            <a:cxnLst>
              <a:cxn ang="0">
                <a:pos x="connsiteX0" y="connsiteY0"/>
              </a:cxn>
              <a:cxn ang="0">
                <a:pos x="connsiteX1" y="connsiteY1"/>
              </a:cxn>
              <a:cxn ang="0">
                <a:pos x="connsiteX2" y="connsiteY2"/>
              </a:cxn>
              <a:cxn ang="0">
                <a:pos x="connsiteX3" y="connsiteY3"/>
              </a:cxn>
            </a:cxnLst>
            <a:rect l="l" t="t" r="r" b="b"/>
            <a:pathLst>
              <a:path w="9143997" h="2228193">
                <a:moveTo>
                  <a:pt x="0" y="0"/>
                </a:moveTo>
                <a:lnTo>
                  <a:pt x="9143997" y="0"/>
                </a:lnTo>
                <a:lnTo>
                  <a:pt x="9143997" y="2228193"/>
                </a:lnTo>
                <a:lnTo>
                  <a:pt x="0" y="2228193"/>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0A575C8-5C15-4BA0-AFCE-6388EAE4F918}"/>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36198EBC-605B-4609-8F75-521A3DE1ADAE}"/>
              </a:ext>
            </a:extLst>
          </p:cNvPr>
          <p:cNvSpPr>
            <a:spLocks noGrp="1"/>
          </p:cNvSpPr>
          <p:nvPr>
            <p:ph type="pic" sz="quarter" idx="10"/>
          </p:nvPr>
        </p:nvSpPr>
        <p:spPr>
          <a:xfrm>
            <a:off x="679518" y="1749785"/>
            <a:ext cx="7784964" cy="2049671"/>
          </a:xfrm>
          <a:custGeom>
            <a:avLst/>
            <a:gdLst>
              <a:gd name="connsiteX0" fmla="*/ 125134 w 7784964"/>
              <a:gd name="connsiteY0" fmla="*/ 0 h 2049671"/>
              <a:gd name="connsiteX1" fmla="*/ 7659831 w 7784964"/>
              <a:gd name="connsiteY1" fmla="*/ 0 h 2049671"/>
              <a:gd name="connsiteX2" fmla="*/ 7784964 w 7784964"/>
              <a:gd name="connsiteY2" fmla="*/ 139029 h 2049671"/>
              <a:gd name="connsiteX3" fmla="*/ 7784964 w 7784964"/>
              <a:gd name="connsiteY3" fmla="*/ 1910642 h 2049671"/>
              <a:gd name="connsiteX4" fmla="*/ 7659831 w 7784964"/>
              <a:gd name="connsiteY4" fmla="*/ 2049671 h 2049671"/>
              <a:gd name="connsiteX5" fmla="*/ 125134 w 7784964"/>
              <a:gd name="connsiteY5" fmla="*/ 2049671 h 2049671"/>
              <a:gd name="connsiteX6" fmla="*/ 0 w 7784964"/>
              <a:gd name="connsiteY6" fmla="*/ 1910642 h 2049671"/>
              <a:gd name="connsiteX7" fmla="*/ 0 w 7784964"/>
              <a:gd name="connsiteY7" fmla="*/ 139029 h 2049671"/>
              <a:gd name="connsiteX8" fmla="*/ 125134 w 7784964"/>
              <a:gd name="connsiteY8" fmla="*/ 0 h 204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4964" h="2049671">
                <a:moveTo>
                  <a:pt x="125134" y="0"/>
                </a:moveTo>
                <a:lnTo>
                  <a:pt x="7659831" y="0"/>
                </a:lnTo>
                <a:cubicBezTo>
                  <a:pt x="7728940" y="0"/>
                  <a:pt x="7784964" y="62246"/>
                  <a:pt x="7784964" y="139029"/>
                </a:cubicBezTo>
                <a:lnTo>
                  <a:pt x="7784964" y="1910642"/>
                </a:lnTo>
                <a:cubicBezTo>
                  <a:pt x="7784964" y="1987425"/>
                  <a:pt x="7728940" y="2049671"/>
                  <a:pt x="7659831" y="2049671"/>
                </a:cubicBezTo>
                <a:lnTo>
                  <a:pt x="125134" y="2049671"/>
                </a:lnTo>
                <a:cubicBezTo>
                  <a:pt x="56024" y="2049671"/>
                  <a:pt x="0" y="1987425"/>
                  <a:pt x="0" y="1910642"/>
                </a:cubicBezTo>
                <a:lnTo>
                  <a:pt x="0" y="139029"/>
                </a:lnTo>
                <a:cubicBezTo>
                  <a:pt x="0" y="62246"/>
                  <a:pt x="56024" y="0"/>
                  <a:pt x="12513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2F92F19-4784-4443-A44B-A826793AE3E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FE408A90-F46D-4596-9B63-EB1DF5562BC2}"/>
              </a:ext>
            </a:extLst>
          </p:cNvPr>
          <p:cNvSpPr>
            <a:spLocks noGrp="1"/>
          </p:cNvSpPr>
          <p:nvPr>
            <p:ph type="pic" sz="quarter" idx="11"/>
          </p:nvPr>
        </p:nvSpPr>
        <p:spPr>
          <a:xfrm>
            <a:off x="4354445" y="0"/>
            <a:ext cx="3881364" cy="4800600"/>
          </a:xfrm>
          <a:custGeom>
            <a:avLst/>
            <a:gdLst>
              <a:gd name="connsiteX0" fmla="*/ 0 w 3881364"/>
              <a:gd name="connsiteY0" fmla="*/ 0 h 4800600"/>
              <a:gd name="connsiteX1" fmla="*/ 3881364 w 3881364"/>
              <a:gd name="connsiteY1" fmla="*/ 0 h 4800600"/>
              <a:gd name="connsiteX2" fmla="*/ 3881364 w 3881364"/>
              <a:gd name="connsiteY2" fmla="*/ 3981999 h 4800600"/>
              <a:gd name="connsiteX3" fmla="*/ 3234457 w 3881364"/>
              <a:gd name="connsiteY3" fmla="*/ 4800600 h 4800600"/>
              <a:gd name="connsiteX4" fmla="*/ 646906 w 3881364"/>
              <a:gd name="connsiteY4" fmla="*/ 4800600 h 4800600"/>
              <a:gd name="connsiteX5" fmla="*/ 0 w 3881364"/>
              <a:gd name="connsiteY5" fmla="*/ 3981999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1364" h="4800600">
                <a:moveTo>
                  <a:pt x="0" y="0"/>
                </a:moveTo>
                <a:lnTo>
                  <a:pt x="3881364" y="0"/>
                </a:lnTo>
                <a:lnTo>
                  <a:pt x="3881364" y="3981999"/>
                </a:lnTo>
                <a:cubicBezTo>
                  <a:pt x="3881364" y="4434100"/>
                  <a:pt x="3591734" y="4800600"/>
                  <a:pt x="3234457" y="4800600"/>
                </a:cubicBezTo>
                <a:lnTo>
                  <a:pt x="646906" y="4800600"/>
                </a:lnTo>
                <a:cubicBezTo>
                  <a:pt x="289629" y="4800600"/>
                  <a:pt x="0" y="4434100"/>
                  <a:pt x="0" y="398199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0" name="PpHolder14">
            <a:extLst>
              <a:ext uri="{FF2B5EF4-FFF2-40B4-BE49-F238E27FC236}">
                <a16:creationId xmlns:a16="http://schemas.microsoft.com/office/drawing/2014/main" id="{D860F947-ADC4-4DF5-A14D-9D7B22C656F6}"/>
              </a:ext>
            </a:extLst>
          </p:cNvPr>
          <p:cNvSpPr>
            <a:spLocks noGrp="1"/>
          </p:cNvSpPr>
          <p:nvPr userDrawn="1">
            <p:ph type="pic" sz="quarter" idx="10"/>
          </p:nvPr>
        </p:nvSpPr>
        <p:spPr>
          <a:xfrm>
            <a:off x="7322489" y="3895344"/>
            <a:ext cx="905256" cy="905256"/>
          </a:xfrm>
          <a:custGeom>
            <a:avLst/>
            <a:gdLst>
              <a:gd name="connsiteX0" fmla="*/ 452629 w 905256"/>
              <a:gd name="connsiteY0" fmla="*/ 0 h 905256"/>
              <a:gd name="connsiteX1" fmla="*/ 905256 w 905256"/>
              <a:gd name="connsiteY1" fmla="*/ 452628 h 905256"/>
              <a:gd name="connsiteX2" fmla="*/ 452629 w 905256"/>
              <a:gd name="connsiteY2" fmla="*/ 905256 h 905256"/>
              <a:gd name="connsiteX3" fmla="*/ 0 w 905256"/>
              <a:gd name="connsiteY3" fmla="*/ 452628 h 905256"/>
              <a:gd name="connsiteX4" fmla="*/ 452629 w 905256"/>
              <a:gd name="connsiteY4" fmla="*/ 0 h 905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256" h="905256">
                <a:moveTo>
                  <a:pt x="452629" y="0"/>
                </a:moveTo>
                <a:cubicBezTo>
                  <a:pt x="702608" y="0"/>
                  <a:pt x="905256" y="202649"/>
                  <a:pt x="905256" y="452628"/>
                </a:cubicBezTo>
                <a:cubicBezTo>
                  <a:pt x="905256" y="702608"/>
                  <a:pt x="702608" y="905256"/>
                  <a:pt x="452629" y="905256"/>
                </a:cubicBezTo>
                <a:cubicBezTo>
                  <a:pt x="202649" y="905256"/>
                  <a:pt x="0" y="702608"/>
                  <a:pt x="0" y="452628"/>
                </a:cubicBezTo>
                <a:cubicBezTo>
                  <a:pt x="0" y="202649"/>
                  <a:pt x="202649" y="0"/>
                  <a:pt x="45262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865894" y="1620130"/>
            <a:ext cx="28960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DA9EC22-CCD3-4E81-A708-301F5132E1AE}"/>
              </a:ext>
            </a:extLst>
          </p:cNvPr>
          <p:cNvSpPr>
            <a:spLocks noGrp="1"/>
          </p:cNvSpPr>
          <p:nvPr>
            <p:ph type="pic" sz="quarter" idx="10"/>
          </p:nvPr>
        </p:nvSpPr>
        <p:spPr>
          <a:xfrm>
            <a:off x="2" y="0"/>
            <a:ext cx="9143998" cy="6858000"/>
          </a:xfrm>
          <a:custGeom>
            <a:avLst/>
            <a:gdLst>
              <a:gd name="connsiteX0" fmla="*/ 0 w 9143998"/>
              <a:gd name="connsiteY0" fmla="*/ 0 h 6858000"/>
              <a:gd name="connsiteX1" fmla="*/ 9143998 w 9143998"/>
              <a:gd name="connsiteY1" fmla="*/ 0 h 6858000"/>
              <a:gd name="connsiteX2" fmla="*/ 9143998 w 9143998"/>
              <a:gd name="connsiteY2" fmla="*/ 6858000 h 6858000"/>
              <a:gd name="connsiteX3" fmla="*/ 0 w 9143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8" h="6858000">
                <a:moveTo>
                  <a:pt x="0" y="0"/>
                </a:moveTo>
                <a:lnTo>
                  <a:pt x="9143998" y="0"/>
                </a:lnTo>
                <a:lnTo>
                  <a:pt x="9143998"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5636597" y="1750828"/>
            <a:ext cx="3102713" cy="832104"/>
          </a:xfrm>
          <a:prstGeom prst="rect">
            <a:avLst/>
          </a:prstGeom>
        </p:spPr>
        <p:txBody>
          <a:bodyPr anchor="ctr"/>
          <a:lstStyle>
            <a:lvl1pPr algn="l">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E9777F7-4DDF-4507-A92B-BCDCF052CEBF}"/>
              </a:ext>
            </a:extLst>
          </p:cNvPr>
          <p:cNvSpPr>
            <a:spLocks noGrp="1"/>
          </p:cNvSpPr>
          <p:nvPr>
            <p:ph type="pic" sz="quarter" idx="10"/>
          </p:nvPr>
        </p:nvSpPr>
        <p:spPr>
          <a:xfrm>
            <a:off x="2" y="0"/>
            <a:ext cx="8002191" cy="5716190"/>
          </a:xfrm>
          <a:custGeom>
            <a:avLst/>
            <a:gdLst>
              <a:gd name="connsiteX0" fmla="*/ 0 w 8002191"/>
              <a:gd name="connsiteY0" fmla="*/ 0 h 5716190"/>
              <a:gd name="connsiteX1" fmla="*/ 8002191 w 8002191"/>
              <a:gd name="connsiteY1" fmla="*/ 0 h 5716190"/>
              <a:gd name="connsiteX2" fmla="*/ 8002191 w 8002191"/>
              <a:gd name="connsiteY2" fmla="*/ 5416513 h 5716190"/>
              <a:gd name="connsiteX3" fmla="*/ 7702164 w 8002191"/>
              <a:gd name="connsiteY3" fmla="*/ 5716190 h 5716190"/>
              <a:gd name="connsiteX4" fmla="*/ 0 w 8002191"/>
              <a:gd name="connsiteY4" fmla="*/ 5716190 h 571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5716190">
                <a:moveTo>
                  <a:pt x="0" y="0"/>
                </a:moveTo>
                <a:lnTo>
                  <a:pt x="8002191" y="0"/>
                </a:lnTo>
                <a:lnTo>
                  <a:pt x="8002191" y="5416513"/>
                </a:lnTo>
                <a:cubicBezTo>
                  <a:pt x="8002191" y="5582020"/>
                  <a:pt x="7867864" y="5716190"/>
                  <a:pt x="7702164" y="5716190"/>
                </a:cubicBezTo>
                <a:lnTo>
                  <a:pt x="0" y="571619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1999770" y="1920240"/>
            <a:ext cx="4325570" cy="1106424"/>
          </a:xfrm>
          <a:prstGeom prst="rect">
            <a:avLst/>
          </a:prstGeom>
        </p:spPr>
        <p:txBody>
          <a:bodyPr anchor="ctr"/>
          <a:lstStyle>
            <a:lvl1pPr algn="l">
              <a:lnSpc>
                <a:spcPct val="100000"/>
              </a:lnSpc>
              <a:defRPr sz="49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D8E63AC3-B3A0-43E8-B330-34E0B3584EB7}"/>
              </a:ext>
            </a:extLst>
          </p:cNvPr>
          <p:cNvSpPr>
            <a:spLocks noGrp="1"/>
          </p:cNvSpPr>
          <p:nvPr>
            <p:ph type="pic" sz="quarter" idx="11"/>
          </p:nvPr>
        </p:nvSpPr>
        <p:spPr>
          <a:xfrm>
            <a:off x="1371598" y="1371598"/>
            <a:ext cx="7772403" cy="5486402"/>
          </a:xfrm>
          <a:custGeom>
            <a:avLst/>
            <a:gdLst>
              <a:gd name="connsiteX0" fmla="*/ 3107513 w 7772403"/>
              <a:gd name="connsiteY0" fmla="*/ 0 h 5486402"/>
              <a:gd name="connsiteX1" fmla="*/ 7772403 w 7772403"/>
              <a:gd name="connsiteY1" fmla="*/ 0 h 5486402"/>
              <a:gd name="connsiteX2" fmla="*/ 7772403 w 7772403"/>
              <a:gd name="connsiteY2" fmla="*/ 5486402 h 5486402"/>
              <a:gd name="connsiteX3" fmla="*/ 0 w 7772403"/>
              <a:gd name="connsiteY3" fmla="*/ 5486402 h 5486402"/>
              <a:gd name="connsiteX4" fmla="*/ 0 w 7772403"/>
              <a:gd name="connsiteY4" fmla="*/ 255605 h 5486402"/>
              <a:gd name="connsiteX5" fmla="*/ 205016 w 7772403"/>
              <a:gd name="connsiteY5" fmla="*/ 1 h 5486402"/>
              <a:gd name="connsiteX6" fmla="*/ 3107513 w 7772403"/>
              <a:gd name="connsiteY6" fmla="*/ 1 h 548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72403" h="5486402">
                <a:moveTo>
                  <a:pt x="3107513" y="0"/>
                </a:moveTo>
                <a:lnTo>
                  <a:pt x="7772403" y="0"/>
                </a:lnTo>
                <a:lnTo>
                  <a:pt x="7772403" y="5486402"/>
                </a:lnTo>
                <a:lnTo>
                  <a:pt x="0" y="5486402"/>
                </a:lnTo>
                <a:lnTo>
                  <a:pt x="0" y="255605"/>
                </a:lnTo>
                <a:cubicBezTo>
                  <a:pt x="0" y="114439"/>
                  <a:pt x="91789" y="1"/>
                  <a:pt x="205016" y="1"/>
                </a:cubicBezTo>
                <a:lnTo>
                  <a:pt x="3107513" y="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0" name="PpHolder15">
            <a:extLst>
              <a:ext uri="{FF2B5EF4-FFF2-40B4-BE49-F238E27FC236}">
                <a16:creationId xmlns:a16="http://schemas.microsoft.com/office/drawing/2014/main" id="{91487153-9180-4791-B5A4-91F8E50DEBEE}"/>
              </a:ext>
            </a:extLst>
          </p:cNvPr>
          <p:cNvSpPr>
            <a:spLocks noGrp="1"/>
          </p:cNvSpPr>
          <p:nvPr userDrawn="1">
            <p:ph type="pic" sz="quarter" idx="10"/>
          </p:nvPr>
        </p:nvSpPr>
        <p:spPr>
          <a:xfrm>
            <a:off x="913212" y="2519973"/>
            <a:ext cx="1143000" cy="1143000"/>
          </a:xfrm>
          <a:custGeom>
            <a:avLst/>
            <a:gdLst>
              <a:gd name="connsiteX0" fmla="*/ 571500 w 1143000"/>
              <a:gd name="connsiteY0" fmla="*/ 0 h 1143000"/>
              <a:gd name="connsiteX1" fmla="*/ 1143000 w 1143000"/>
              <a:gd name="connsiteY1" fmla="*/ 571500 h 1143000"/>
              <a:gd name="connsiteX2" fmla="*/ 571500 w 1143000"/>
              <a:gd name="connsiteY2" fmla="*/ 1143000 h 1143000"/>
              <a:gd name="connsiteX3" fmla="*/ 0 w 1143000"/>
              <a:gd name="connsiteY3" fmla="*/ 571500 h 1143000"/>
              <a:gd name="connsiteX4" fmla="*/ 571500 w 1143000"/>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0" h="1143000">
                <a:moveTo>
                  <a:pt x="571500" y="0"/>
                </a:moveTo>
                <a:cubicBezTo>
                  <a:pt x="887131" y="0"/>
                  <a:pt x="1143000" y="255869"/>
                  <a:pt x="1143000" y="571500"/>
                </a:cubicBezTo>
                <a:cubicBezTo>
                  <a:pt x="1143000" y="887131"/>
                  <a:pt x="887131" y="1143000"/>
                  <a:pt x="571500" y="1143000"/>
                </a:cubicBezTo>
                <a:cubicBezTo>
                  <a:pt x="255869" y="1143000"/>
                  <a:pt x="0" y="887131"/>
                  <a:pt x="0" y="571500"/>
                </a:cubicBezTo>
                <a:cubicBezTo>
                  <a:pt x="0" y="255869"/>
                  <a:pt x="255869" y="0"/>
                  <a:pt x="5715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2920937" y="2213655"/>
            <a:ext cx="3550884" cy="1938528"/>
          </a:xfrm>
          <a:prstGeom prst="rect">
            <a:avLst/>
          </a:prstGeom>
        </p:spPr>
        <p:txBody>
          <a:bodyPr anchor="ctr"/>
          <a:lstStyle>
            <a:lvl1pPr>
              <a:lnSpc>
                <a:spcPct val="100000"/>
              </a:lnSpc>
              <a:defRPr sz="45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20F05718-677E-43AE-AD20-F17081DF48D6}"/>
              </a:ext>
            </a:extLst>
          </p:cNvPr>
          <p:cNvSpPr>
            <a:spLocks noGrp="1"/>
          </p:cNvSpPr>
          <p:nvPr>
            <p:ph type="pic" sz="quarter" idx="10"/>
          </p:nvPr>
        </p:nvSpPr>
        <p:spPr>
          <a:xfrm>
            <a:off x="4343402" y="2"/>
            <a:ext cx="4800598" cy="6857998"/>
          </a:xfrm>
          <a:custGeom>
            <a:avLst/>
            <a:gdLst>
              <a:gd name="connsiteX0" fmla="*/ 0 w 4800598"/>
              <a:gd name="connsiteY0" fmla="*/ 0 h 6857998"/>
              <a:gd name="connsiteX1" fmla="*/ 4800598 w 4800598"/>
              <a:gd name="connsiteY1" fmla="*/ 0 h 6857998"/>
              <a:gd name="connsiteX2" fmla="*/ 4800598 w 4800598"/>
              <a:gd name="connsiteY2" fmla="*/ 6857998 h 6857998"/>
              <a:gd name="connsiteX3" fmla="*/ 0 w 4800598"/>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4800598" h="6857998">
                <a:moveTo>
                  <a:pt x="0" y="0"/>
                </a:moveTo>
                <a:lnTo>
                  <a:pt x="4800598" y="0"/>
                </a:lnTo>
                <a:lnTo>
                  <a:pt x="4800598" y="6857998"/>
                </a:lnTo>
                <a:lnTo>
                  <a:pt x="0" y="68579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059390" y="135081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C841FE41-38FC-4C90-BAAA-4CABD3CE4E91}"/>
              </a:ext>
            </a:extLst>
          </p:cNvPr>
          <p:cNvSpPr>
            <a:spLocks noGrp="1"/>
          </p:cNvSpPr>
          <p:nvPr>
            <p:ph type="pic" sz="quarter" idx="10"/>
          </p:nvPr>
        </p:nvSpPr>
        <p:spPr>
          <a:xfrm>
            <a:off x="4263915" y="507098"/>
            <a:ext cx="4372989" cy="5851062"/>
          </a:xfrm>
          <a:custGeom>
            <a:avLst/>
            <a:gdLst>
              <a:gd name="connsiteX0" fmla="*/ 99176 w 4372989"/>
              <a:gd name="connsiteY0" fmla="*/ 0 h 5851062"/>
              <a:gd name="connsiteX1" fmla="*/ 4273813 w 4372989"/>
              <a:gd name="connsiteY1" fmla="*/ 0 h 5851062"/>
              <a:gd name="connsiteX2" fmla="*/ 4372989 w 4372989"/>
              <a:gd name="connsiteY2" fmla="*/ 140776 h 5851062"/>
              <a:gd name="connsiteX3" fmla="*/ 4372989 w 4372989"/>
              <a:gd name="connsiteY3" fmla="*/ 5710286 h 5851062"/>
              <a:gd name="connsiteX4" fmla="*/ 4273813 w 4372989"/>
              <a:gd name="connsiteY4" fmla="*/ 5851062 h 5851062"/>
              <a:gd name="connsiteX5" fmla="*/ 99176 w 4372989"/>
              <a:gd name="connsiteY5" fmla="*/ 5851062 h 5851062"/>
              <a:gd name="connsiteX6" fmla="*/ 0 w 4372989"/>
              <a:gd name="connsiteY6" fmla="*/ 5710286 h 5851062"/>
              <a:gd name="connsiteX7" fmla="*/ 0 w 4372989"/>
              <a:gd name="connsiteY7" fmla="*/ 140776 h 5851062"/>
              <a:gd name="connsiteX8" fmla="*/ 99176 w 4372989"/>
              <a:gd name="connsiteY8" fmla="*/ 0 h 585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989" h="5851062">
                <a:moveTo>
                  <a:pt x="99176" y="0"/>
                </a:moveTo>
                <a:lnTo>
                  <a:pt x="4273813" y="0"/>
                </a:lnTo>
                <a:cubicBezTo>
                  <a:pt x="4328586" y="0"/>
                  <a:pt x="4372989" y="63028"/>
                  <a:pt x="4372989" y="140776"/>
                </a:cubicBezTo>
                <a:lnTo>
                  <a:pt x="4372989" y="5710286"/>
                </a:lnTo>
                <a:cubicBezTo>
                  <a:pt x="4372989" y="5788034"/>
                  <a:pt x="4328586" y="5851062"/>
                  <a:pt x="4273813" y="5851062"/>
                </a:cubicBezTo>
                <a:lnTo>
                  <a:pt x="99176" y="5851062"/>
                </a:lnTo>
                <a:cubicBezTo>
                  <a:pt x="44403" y="5851062"/>
                  <a:pt x="0" y="5788034"/>
                  <a:pt x="0" y="5710286"/>
                </a:cubicBezTo>
                <a:lnTo>
                  <a:pt x="0" y="140776"/>
                </a:lnTo>
                <a:cubicBezTo>
                  <a:pt x="0" y="63028"/>
                  <a:pt x="44403" y="0"/>
                  <a:pt x="9917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681444" y="1863194"/>
            <a:ext cx="3267166" cy="1572768"/>
          </a:xfrm>
          <a:prstGeom prst="rect">
            <a:avLst/>
          </a:prstGeom>
        </p:spPr>
        <p:txBody>
          <a:bodyPr anchor="ctr"/>
          <a:lstStyle>
            <a:lvl1pP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0092B76-7173-4A91-B9A3-900783863FCD}"/>
              </a:ext>
            </a:extLst>
          </p:cNvPr>
          <p:cNvSpPr>
            <a:spLocks noGrp="1"/>
          </p:cNvSpPr>
          <p:nvPr>
            <p:ph type="pic" sz="quarter" idx="10"/>
          </p:nvPr>
        </p:nvSpPr>
        <p:spPr>
          <a:xfrm>
            <a:off x="0" y="0"/>
            <a:ext cx="4978166" cy="6858000"/>
          </a:xfrm>
          <a:custGeom>
            <a:avLst/>
            <a:gdLst>
              <a:gd name="connsiteX0" fmla="*/ 0 w 4978166"/>
              <a:gd name="connsiteY0" fmla="*/ 0 h 6858000"/>
              <a:gd name="connsiteX1" fmla="*/ 4978166 w 4978166"/>
              <a:gd name="connsiteY1" fmla="*/ 0 h 6858000"/>
              <a:gd name="connsiteX2" fmla="*/ 4886226 w 4978166"/>
              <a:gd name="connsiteY2" fmla="*/ 144513 h 6858000"/>
              <a:gd name="connsiteX3" fmla="*/ 3878737 w 4978166"/>
              <a:gd name="connsiteY3" fmla="*/ 3826084 h 6858000"/>
              <a:gd name="connsiteX4" fmla="*/ 4490298 w 4978166"/>
              <a:gd name="connsiteY4" fmla="*/ 6746297 h 6858000"/>
              <a:gd name="connsiteX5" fmla="*/ 4544556 w 4978166"/>
              <a:gd name="connsiteY5" fmla="*/ 6858000 h 6858000"/>
              <a:gd name="connsiteX6" fmla="*/ 0 w 497816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166" h="6858000">
                <a:moveTo>
                  <a:pt x="0" y="0"/>
                </a:moveTo>
                <a:lnTo>
                  <a:pt x="4978166" y="0"/>
                </a:lnTo>
                <a:lnTo>
                  <a:pt x="4886226" y="144513"/>
                </a:lnTo>
                <a:cubicBezTo>
                  <a:pt x="4249127" y="1202672"/>
                  <a:pt x="3878737" y="2467400"/>
                  <a:pt x="3878737" y="3826084"/>
                </a:cubicBezTo>
                <a:cubicBezTo>
                  <a:pt x="3878737" y="4872343"/>
                  <a:pt x="4098373" y="5862888"/>
                  <a:pt x="4490298" y="6746297"/>
                </a:cubicBezTo>
                <a:lnTo>
                  <a:pt x="4544556"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5590771" y="1477643"/>
            <a:ext cx="2522360" cy="1938528"/>
          </a:xfrm>
          <a:prstGeom prst="rect">
            <a:avLst/>
          </a:prstGeom>
        </p:spPr>
        <p:txBody>
          <a:bodyPr anchor="ctr"/>
          <a:lstStyle>
            <a:lvl1pPr>
              <a:lnSpc>
                <a:spcPct val="100000"/>
              </a:lnSpc>
              <a:defRPr sz="45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707B2DEA-3DA9-42A5-BBB7-77FCB613DE59}"/>
              </a:ext>
            </a:extLst>
          </p:cNvPr>
          <p:cNvSpPr>
            <a:spLocks noGrp="1"/>
          </p:cNvSpPr>
          <p:nvPr>
            <p:ph type="pic" sz="quarter" idx="11"/>
          </p:nvPr>
        </p:nvSpPr>
        <p:spPr>
          <a:xfrm>
            <a:off x="6866516" y="4229100"/>
            <a:ext cx="2277484" cy="1828800"/>
          </a:xfrm>
          <a:custGeom>
            <a:avLst/>
            <a:gdLst>
              <a:gd name="connsiteX0" fmla="*/ 135649 w 2277484"/>
              <a:gd name="connsiteY0" fmla="*/ 0 h 1828800"/>
              <a:gd name="connsiteX1" fmla="*/ 2277484 w 2277484"/>
              <a:gd name="connsiteY1" fmla="*/ 0 h 1828800"/>
              <a:gd name="connsiteX2" fmla="*/ 2277484 w 2277484"/>
              <a:gd name="connsiteY2" fmla="*/ 1828800 h 1828800"/>
              <a:gd name="connsiteX3" fmla="*/ 135649 w 2277484"/>
              <a:gd name="connsiteY3" fmla="*/ 1828800 h 1828800"/>
              <a:gd name="connsiteX4" fmla="*/ 0 w 2277484"/>
              <a:gd name="connsiteY4" fmla="*/ 1693341 h 1828800"/>
              <a:gd name="connsiteX5" fmla="*/ 0 w 2277484"/>
              <a:gd name="connsiteY5" fmla="*/ 135459 h 1828800"/>
              <a:gd name="connsiteX6" fmla="*/ 135649 w 2277484"/>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484" h="1828800">
                <a:moveTo>
                  <a:pt x="135649" y="0"/>
                </a:moveTo>
                <a:lnTo>
                  <a:pt x="2277484" y="0"/>
                </a:lnTo>
                <a:lnTo>
                  <a:pt x="2277484" y="1828800"/>
                </a:lnTo>
                <a:lnTo>
                  <a:pt x="135649" y="1828800"/>
                </a:lnTo>
                <a:cubicBezTo>
                  <a:pt x="60732" y="1828800"/>
                  <a:pt x="0" y="1768153"/>
                  <a:pt x="0" y="1693341"/>
                </a:cubicBezTo>
                <a:lnTo>
                  <a:pt x="0" y="135459"/>
                </a:lnTo>
                <a:cubicBezTo>
                  <a:pt x="0" y="60647"/>
                  <a:pt x="60732" y="0"/>
                  <a:pt x="13564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833400" y="1591187"/>
            <a:ext cx="2868588" cy="832104"/>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
        <p:nvSpPr>
          <p:cNvPr id="18" name="PpHolder1">
            <a:extLst>
              <a:ext uri="{FF2B5EF4-FFF2-40B4-BE49-F238E27FC236}">
                <a16:creationId xmlns:a16="http://schemas.microsoft.com/office/drawing/2014/main" id="{BE26A31C-7CBB-46BA-8729-9AE7A1AA1BF9}"/>
              </a:ext>
            </a:extLst>
          </p:cNvPr>
          <p:cNvSpPr>
            <a:spLocks noGrp="1"/>
          </p:cNvSpPr>
          <p:nvPr>
            <p:ph type="pic" sz="quarter" idx="12"/>
          </p:nvPr>
        </p:nvSpPr>
        <p:spPr>
          <a:xfrm>
            <a:off x="6865082" y="1"/>
            <a:ext cx="2278918" cy="4000500"/>
          </a:xfrm>
          <a:custGeom>
            <a:avLst/>
            <a:gdLst>
              <a:gd name="connsiteX0" fmla="*/ 0 w 2278918"/>
              <a:gd name="connsiteY0" fmla="*/ 0 h 4000500"/>
              <a:gd name="connsiteX1" fmla="*/ 2278918 w 2278918"/>
              <a:gd name="connsiteY1" fmla="*/ 0 h 4000500"/>
              <a:gd name="connsiteX2" fmla="*/ 2278918 w 2278918"/>
              <a:gd name="connsiteY2" fmla="*/ 4000500 h 4000500"/>
              <a:gd name="connsiteX3" fmla="*/ 285724 w 2278918"/>
              <a:gd name="connsiteY3" fmla="*/ 4000500 h 4000500"/>
              <a:gd name="connsiteX4" fmla="*/ 0 w 2278918"/>
              <a:gd name="connsiteY4" fmla="*/ 3670595 h 400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918" h="4000500">
                <a:moveTo>
                  <a:pt x="0" y="0"/>
                </a:moveTo>
                <a:lnTo>
                  <a:pt x="2278918" y="0"/>
                </a:lnTo>
                <a:lnTo>
                  <a:pt x="2278918" y="4000500"/>
                </a:lnTo>
                <a:lnTo>
                  <a:pt x="285724" y="4000500"/>
                </a:lnTo>
                <a:cubicBezTo>
                  <a:pt x="127923" y="4000500"/>
                  <a:pt x="0" y="3852797"/>
                  <a:pt x="0" y="367059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PpHolder3">
            <a:extLst>
              <a:ext uri="{FF2B5EF4-FFF2-40B4-BE49-F238E27FC236}">
                <a16:creationId xmlns:a16="http://schemas.microsoft.com/office/drawing/2014/main" id="{B5C52601-9AA7-48F6-89E0-2BD2EBDCFBAB}"/>
              </a:ext>
            </a:extLst>
          </p:cNvPr>
          <p:cNvSpPr>
            <a:spLocks noGrp="1"/>
          </p:cNvSpPr>
          <p:nvPr userDrawn="1">
            <p:ph type="pic" sz="quarter" idx="10"/>
          </p:nvPr>
        </p:nvSpPr>
        <p:spPr>
          <a:xfrm>
            <a:off x="3886203" y="0"/>
            <a:ext cx="2743199" cy="6057902"/>
          </a:xfrm>
          <a:custGeom>
            <a:avLst/>
            <a:gdLst>
              <a:gd name="connsiteX0" fmla="*/ 0 w 2743199"/>
              <a:gd name="connsiteY0" fmla="*/ 0 h 6057902"/>
              <a:gd name="connsiteX1" fmla="*/ 2743199 w 2743199"/>
              <a:gd name="connsiteY1" fmla="*/ 0 h 6057902"/>
              <a:gd name="connsiteX2" fmla="*/ 2743199 w 2743199"/>
              <a:gd name="connsiteY2" fmla="*/ 5823825 h 6057902"/>
              <a:gd name="connsiteX3" fmla="*/ 2605024 w 2743199"/>
              <a:gd name="connsiteY3" fmla="*/ 6057902 h 6057902"/>
              <a:gd name="connsiteX4" fmla="*/ 138175 w 2743199"/>
              <a:gd name="connsiteY4" fmla="*/ 6057902 h 6057902"/>
              <a:gd name="connsiteX5" fmla="*/ 0 w 2743199"/>
              <a:gd name="connsiteY5" fmla="*/ 5823825 h 60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199" h="6057902">
                <a:moveTo>
                  <a:pt x="0" y="0"/>
                </a:moveTo>
                <a:lnTo>
                  <a:pt x="2743199" y="0"/>
                </a:lnTo>
                <a:lnTo>
                  <a:pt x="2743199" y="5823825"/>
                </a:lnTo>
                <a:cubicBezTo>
                  <a:pt x="2743199" y="5953103"/>
                  <a:pt x="2681336" y="6057902"/>
                  <a:pt x="2605024" y="6057902"/>
                </a:cubicBezTo>
                <a:lnTo>
                  <a:pt x="138175" y="6057902"/>
                </a:lnTo>
                <a:cubicBezTo>
                  <a:pt x="61863" y="6057902"/>
                  <a:pt x="0" y="5953103"/>
                  <a:pt x="0" y="5823825"/>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0" name="PpHolder2">
            <a:extLst>
              <a:ext uri="{FF2B5EF4-FFF2-40B4-BE49-F238E27FC236}">
                <a16:creationId xmlns:a16="http://schemas.microsoft.com/office/drawing/2014/main" id="{D6739A22-91B0-4047-A40D-E6C07AD7D641}"/>
              </a:ext>
            </a:extLst>
          </p:cNvPr>
          <p:cNvSpPr>
            <a:spLocks noGrp="1"/>
          </p:cNvSpPr>
          <p:nvPr userDrawn="1">
            <p:ph type="pic" sz="quarter" idx="10"/>
          </p:nvPr>
        </p:nvSpPr>
        <p:spPr>
          <a:xfrm>
            <a:off x="5943600" y="4120100"/>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5"/>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12" name="PpHolder1">
            <a:extLst>
              <a:ext uri="{FF2B5EF4-FFF2-40B4-BE49-F238E27FC236}">
                <a16:creationId xmlns:a16="http://schemas.microsoft.com/office/drawing/2014/main" id="{9E9272E1-547D-442C-984D-42FF5A58C458}"/>
              </a:ext>
            </a:extLst>
          </p:cNvPr>
          <p:cNvSpPr>
            <a:spLocks noGrp="1"/>
          </p:cNvSpPr>
          <p:nvPr>
            <p:ph type="pic" sz="quarter" idx="11"/>
          </p:nvPr>
        </p:nvSpPr>
        <p:spPr>
          <a:xfrm>
            <a:off x="1" y="2514605"/>
            <a:ext cx="3200402" cy="1371599"/>
          </a:xfrm>
          <a:custGeom>
            <a:avLst/>
            <a:gdLst>
              <a:gd name="connsiteX0" fmla="*/ 0 w 3200402"/>
              <a:gd name="connsiteY0" fmla="*/ 0 h 1371599"/>
              <a:gd name="connsiteX1" fmla="*/ 3098807 w 3200402"/>
              <a:gd name="connsiteY1" fmla="*/ 0 h 1371599"/>
              <a:gd name="connsiteX2" fmla="*/ 3200402 w 3200402"/>
              <a:gd name="connsiteY2" fmla="*/ 101595 h 1371599"/>
              <a:gd name="connsiteX3" fmla="*/ 3200402 w 3200402"/>
              <a:gd name="connsiteY3" fmla="*/ 1270005 h 1371599"/>
              <a:gd name="connsiteX4" fmla="*/ 3098807 w 3200402"/>
              <a:gd name="connsiteY4" fmla="*/ 1371599 h 1371599"/>
              <a:gd name="connsiteX5" fmla="*/ 0 w 3200402"/>
              <a:gd name="connsiteY5" fmla="*/ 1371599 h 1371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599">
                <a:moveTo>
                  <a:pt x="0" y="0"/>
                </a:moveTo>
                <a:lnTo>
                  <a:pt x="3098807" y="0"/>
                </a:lnTo>
                <a:cubicBezTo>
                  <a:pt x="3154917" y="0"/>
                  <a:pt x="3200402" y="45485"/>
                  <a:pt x="3200402" y="101595"/>
                </a:cubicBezTo>
                <a:lnTo>
                  <a:pt x="3200402" y="1270005"/>
                </a:lnTo>
                <a:cubicBezTo>
                  <a:pt x="3200402" y="1326114"/>
                  <a:pt x="3154917" y="1371599"/>
                  <a:pt x="3098807" y="1371599"/>
                </a:cubicBezTo>
                <a:lnTo>
                  <a:pt x="0" y="137159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CDCB323D-3CDB-416B-95F0-EE2B87114665}"/>
              </a:ext>
            </a:extLst>
          </p:cNvPr>
          <p:cNvSpPr>
            <a:spLocks noGrp="1"/>
          </p:cNvSpPr>
          <p:nvPr>
            <p:ph type="pic" sz="quarter" idx="11"/>
          </p:nvPr>
        </p:nvSpPr>
        <p:spPr>
          <a:xfrm>
            <a:off x="1" y="1376651"/>
            <a:ext cx="3200402" cy="1371600"/>
          </a:xfrm>
          <a:custGeom>
            <a:avLst/>
            <a:gdLst>
              <a:gd name="connsiteX0" fmla="*/ 0 w 3200402"/>
              <a:gd name="connsiteY0" fmla="*/ 0 h 1371600"/>
              <a:gd name="connsiteX1" fmla="*/ 3098807 w 3200402"/>
              <a:gd name="connsiteY1" fmla="*/ 0 h 1371600"/>
              <a:gd name="connsiteX2" fmla="*/ 3200402 w 3200402"/>
              <a:gd name="connsiteY2" fmla="*/ 101594 h 1371600"/>
              <a:gd name="connsiteX3" fmla="*/ 3200402 w 3200402"/>
              <a:gd name="connsiteY3" fmla="*/ 1270006 h 1371600"/>
              <a:gd name="connsiteX4" fmla="*/ 3098807 w 3200402"/>
              <a:gd name="connsiteY4" fmla="*/ 1371600 h 1371600"/>
              <a:gd name="connsiteX5" fmla="*/ 0 w 3200402"/>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600">
                <a:moveTo>
                  <a:pt x="0" y="0"/>
                </a:moveTo>
                <a:lnTo>
                  <a:pt x="3098807" y="0"/>
                </a:lnTo>
                <a:cubicBezTo>
                  <a:pt x="3154917" y="0"/>
                  <a:pt x="3200402" y="45485"/>
                  <a:pt x="3200402" y="101594"/>
                </a:cubicBezTo>
                <a:lnTo>
                  <a:pt x="3200402" y="1270006"/>
                </a:lnTo>
                <a:cubicBezTo>
                  <a:pt x="3200402" y="1326116"/>
                  <a:pt x="3154917" y="1371600"/>
                  <a:pt x="3098807"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847983BE-ED43-4303-9549-E3835BAEF6AC}"/>
              </a:ext>
            </a:extLst>
          </p:cNvPr>
          <p:cNvSpPr>
            <a:spLocks noGrp="1"/>
          </p:cNvSpPr>
          <p:nvPr userDrawn="1">
            <p:ph type="pic" sz="quarter" idx="10"/>
          </p:nvPr>
        </p:nvSpPr>
        <p:spPr>
          <a:xfrm>
            <a:off x="5943600" y="2982151"/>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6"/>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BECD00EA-94A3-482F-BE75-A8E0AA6FFB01}"/>
              </a:ext>
            </a:extLst>
          </p:cNvPr>
          <p:cNvSpPr>
            <a:spLocks noGrp="1"/>
          </p:cNvSpPr>
          <p:nvPr>
            <p:ph type="pic" sz="quarter" idx="10"/>
          </p:nvPr>
        </p:nvSpPr>
        <p:spPr/>
      </p:sp>
      <p:sp>
        <p:nvSpPr>
          <p:cNvPr id="4" name="Rectangle 3">
            <a:extLst>
              <a:ext uri="{FF2B5EF4-FFF2-40B4-BE49-F238E27FC236}">
                <a16:creationId xmlns:a16="http://schemas.microsoft.com/office/drawing/2014/main" id="{66659A14-F9D6-4410-AAFD-C530AE963F9F}"/>
              </a:ext>
            </a:extLst>
          </p:cNvPr>
          <p:cNvSpPr/>
          <p:nvPr/>
        </p:nvSpPr>
        <p:spPr>
          <a:xfrm>
            <a:off x="1" y="0"/>
            <a:ext cx="9143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4">
            <a:extLst>
              <a:ext uri="{FF2B5EF4-FFF2-40B4-BE49-F238E27FC236}">
                <a16:creationId xmlns:a16="http://schemas.microsoft.com/office/drawing/2014/main" id="{BE6D819C-2484-443E-8E5B-3EFD8087D59D}"/>
              </a:ext>
            </a:extLst>
          </p:cNvPr>
          <p:cNvSpPr/>
          <p:nvPr/>
        </p:nvSpPr>
        <p:spPr>
          <a:xfrm>
            <a:off x="3075508" y="6120345"/>
            <a:ext cx="2992988" cy="74295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9143999" cy="188595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3657600" y="752598"/>
            <a:ext cx="1828800" cy="447552"/>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TextBox 2">
            <a:extLst>
              <a:ext uri="{FF2B5EF4-FFF2-40B4-BE49-F238E27FC236}">
                <a16:creationId xmlns:a16="http://schemas.microsoft.com/office/drawing/2014/main" id="{53DADC30-38CF-4281-9903-309BAEBC3857}"/>
              </a:ext>
            </a:extLst>
          </p:cNvPr>
          <p:cNvSpPr txBox="1"/>
          <p:nvPr/>
        </p:nvSpPr>
        <p:spPr>
          <a:xfrm>
            <a:off x="3857349" y="837875"/>
            <a:ext cx="1429304" cy="276999"/>
          </a:xfrm>
          <a:prstGeom prst="rect">
            <a:avLst/>
          </a:prstGeom>
          <a:noFill/>
        </p:spPr>
        <p:txBody>
          <a:bodyPr wrap="square" rtlCol="0" anchor="ctr">
            <a:spAutoFit/>
          </a:bodyPr>
          <a:lstStyle/>
          <a:p>
            <a:pPr algn="ctr"/>
            <a:r>
              <a:rPr lang="en-US" sz="12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2628755" y="3141885"/>
            <a:ext cx="3886491" cy="785435"/>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2577854" y="4026049"/>
            <a:ext cx="3988294" cy="253916"/>
          </a:xfrm>
          <a:prstGeom prst="rect">
            <a:avLst/>
          </a:prstGeom>
          <a:noFill/>
        </p:spPr>
        <p:txBody>
          <a:bodyPr wrap="square" rtlCol="0" anchor="ctr">
            <a:spAutoFit/>
          </a:bodyPr>
          <a:lstStyle/>
          <a:p>
            <a:pPr algn="ctr"/>
            <a:r>
              <a:rPr lang="en-US" sz="105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3979616" y="6426389"/>
            <a:ext cx="1473356" cy="213585"/>
          </a:xfrm>
          <a:prstGeom prst="rect">
            <a:avLst/>
          </a:prstGeom>
          <a:noFill/>
        </p:spPr>
        <p:txBody>
          <a:bodyPr wrap="square" rtlCol="0" anchor="ctr">
            <a:spAutoFit/>
          </a:bodyPr>
          <a:lstStyle/>
          <a:p>
            <a:r>
              <a:rPr lang="en-US" sz="788"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3857490" y="6481073"/>
            <a:ext cx="102870" cy="104217"/>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4381976" y="6073841"/>
            <a:ext cx="380048" cy="93008"/>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D0EC25B0-F1CD-4290-AAFE-8CC7B0839BA9}"/>
              </a:ext>
            </a:extLst>
          </p:cNvPr>
          <p:cNvSpPr>
            <a:spLocks noGrp="1"/>
          </p:cNvSpPr>
          <p:nvPr>
            <p:ph type="pic" sz="quarter" idx="10"/>
          </p:nvPr>
        </p:nvSpPr>
        <p:spPr/>
      </p:sp>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dirty="0"/>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5872184" y="3014737"/>
            <a:ext cx="2571050" cy="1316642"/>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5872184" y="27739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5872184" y="4601636"/>
            <a:ext cx="2571050" cy="485646"/>
          </a:xfrm>
          <a:prstGeom prst="rect">
            <a:avLst/>
          </a:prstGeom>
          <a:noFill/>
        </p:spPr>
        <p:txBody>
          <a:bodyPr wrap="square" rtlCol="0">
            <a:spAutoFit/>
          </a:bodyPr>
          <a:lstStyle/>
          <a:p>
            <a:pPr>
              <a:lnSpc>
                <a:spcPct val="150000"/>
              </a:lnSpc>
            </a:pPr>
            <a:r>
              <a:rPr lang="en-US" sz="9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5872184" y="43608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5940591" y="5162624"/>
            <a:ext cx="1283636" cy="206337"/>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7377598" y="5127891"/>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686856" y="5782235"/>
            <a:ext cx="4342345" cy="1075765"/>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a:extLst>
              <a:ext uri="{FF2B5EF4-FFF2-40B4-BE49-F238E27FC236}">
                <a16:creationId xmlns:a16="http://schemas.microsoft.com/office/drawing/2014/main" id="{71100249-A6FE-4905-BC55-B2BEE400B3EA}"/>
              </a:ext>
            </a:extLst>
          </p:cNvPr>
          <p:cNvSpPr/>
          <p:nvPr/>
        </p:nvSpPr>
        <p:spPr>
          <a:xfrm>
            <a:off x="468591" y="5437247"/>
            <a:ext cx="906403" cy="906403"/>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D298600D-9C91-4742-B65B-39BADD3F308F}"/>
              </a:ext>
            </a:extLst>
          </p:cNvPr>
          <p:cNvSpPr txBox="1"/>
          <p:nvPr/>
        </p:nvSpPr>
        <p:spPr>
          <a:xfrm>
            <a:off x="1627135" y="6185889"/>
            <a:ext cx="3126857"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1627136" y="5951411"/>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747662" y="5765433"/>
            <a:ext cx="348258" cy="250031"/>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4145C952-0D34-4DE5-8712-C97E247E1C73}"/>
              </a:ext>
            </a:extLst>
          </p:cNvPr>
          <p:cNvSpPr>
            <a:spLocks noGrp="1"/>
          </p:cNvSpPr>
          <p:nvPr>
            <p:ph type="pic" sz="quarter" idx="10"/>
          </p:nvPr>
        </p:nvSpPr>
        <p:spPr/>
      </p:sp>
      <p:sp>
        <p:nvSpPr>
          <p:cNvPr id="50" name="Freeform 31">
            <a:extLst>
              <a:ext uri="{FF2B5EF4-FFF2-40B4-BE49-F238E27FC236}">
                <a16:creationId xmlns:a16="http://schemas.microsoft.com/office/drawing/2014/main" id="{36ADF970-7F1D-4ED0-94BC-62D052D644C9}"/>
              </a:ext>
            </a:extLst>
          </p:cNvPr>
          <p:cNvSpPr/>
          <p:nvPr/>
        </p:nvSpPr>
        <p:spPr>
          <a:xfrm>
            <a:off x="5493058" y="1"/>
            <a:ext cx="3650942" cy="6858000"/>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dirty="0"/>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836084" y="2774847"/>
            <a:ext cx="254128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914162"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964417" y="4899031"/>
            <a:ext cx="125807" cy="31655"/>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269116" y="4798479"/>
            <a:ext cx="2237259" cy="230832"/>
          </a:xfrm>
          <a:prstGeom prst="rect">
            <a:avLst/>
          </a:prstGeom>
          <a:noFill/>
        </p:spPr>
        <p:txBody>
          <a:bodyPr wrap="square" rtlCol="0" anchor="ctr">
            <a:spAutoFit/>
          </a:bodyPr>
          <a:lstStyle/>
          <a:p>
            <a:r>
              <a:rPr lang="en-US" sz="9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4114800" y="183892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F9130EFA-80F6-4F8F-A99E-4A9D2736D37B}"/>
              </a:ext>
            </a:extLst>
          </p:cNvPr>
          <p:cNvSpPr/>
          <p:nvPr/>
        </p:nvSpPr>
        <p:spPr>
          <a:xfrm>
            <a:off x="6181389" y="160685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EEF05E21-9640-4244-87D2-C74702E9F0EA}"/>
              </a:ext>
            </a:extLst>
          </p:cNvPr>
          <p:cNvSpPr txBox="1"/>
          <p:nvPr/>
        </p:nvSpPr>
        <p:spPr>
          <a:xfrm>
            <a:off x="4451492" y="2587190"/>
            <a:ext cx="2327115" cy="485646"/>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4451492" y="234502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4538289" y="32146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7" name="TextBox 16">
            <a:extLst>
              <a:ext uri="{FF2B5EF4-FFF2-40B4-BE49-F238E27FC236}">
                <a16:creationId xmlns:a16="http://schemas.microsoft.com/office/drawing/2014/main" id="{D7191567-D000-4680-91D2-0CF2637510CD}"/>
              </a:ext>
            </a:extLst>
          </p:cNvPr>
          <p:cNvSpPr txBox="1"/>
          <p:nvPr/>
        </p:nvSpPr>
        <p:spPr>
          <a:xfrm>
            <a:off x="4854718" y="311368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4538289" y="426734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8D6420EB-B0A7-4F7C-BAEE-84A8616B423E}"/>
              </a:ext>
            </a:extLst>
          </p:cNvPr>
          <p:cNvSpPr txBox="1"/>
          <p:nvPr/>
        </p:nvSpPr>
        <p:spPr>
          <a:xfrm>
            <a:off x="4854718" y="4214473"/>
            <a:ext cx="1746620" cy="277897"/>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4538289" y="375919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21" name="TextBox 20">
            <a:extLst>
              <a:ext uri="{FF2B5EF4-FFF2-40B4-BE49-F238E27FC236}">
                <a16:creationId xmlns:a16="http://schemas.microsoft.com/office/drawing/2014/main" id="{7D90A4A9-2B30-460D-9A28-4D9597E15955}"/>
              </a:ext>
            </a:extLst>
          </p:cNvPr>
          <p:cNvSpPr txBox="1"/>
          <p:nvPr/>
        </p:nvSpPr>
        <p:spPr>
          <a:xfrm>
            <a:off x="4854718" y="365821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6490571" y="1958887"/>
            <a:ext cx="288036" cy="202346"/>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0"/>
            <a:ext cx="914216" cy="412685"/>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652509"/>
            <a:ext cx="4806068" cy="5552982"/>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 name="TextBox 3">
            <a:extLst>
              <a:ext uri="{FF2B5EF4-FFF2-40B4-BE49-F238E27FC236}">
                <a16:creationId xmlns:a16="http://schemas.microsoft.com/office/drawing/2014/main" id="{62EEB00D-8231-4069-864F-3EA9D8958C54}"/>
              </a:ext>
            </a:extLst>
          </p:cNvPr>
          <p:cNvSpPr txBox="1"/>
          <p:nvPr/>
        </p:nvSpPr>
        <p:spPr>
          <a:xfrm flipH="1">
            <a:off x="2938570" y="2568625"/>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2675691" y="2809093"/>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3451828" y="1909355"/>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2938570" y="4247667"/>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2675691" y="4488136"/>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3377176" y="3586174"/>
            <a:ext cx="557212" cy="56364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sp>
        <p:nvSpPr>
          <p:cNvPr id="25" name="PsHolder8">
            <a:extLst>
              <a:ext uri="{FF2B5EF4-FFF2-40B4-BE49-F238E27FC236}">
                <a16:creationId xmlns:a16="http://schemas.microsoft.com/office/drawing/2014/main" id="{A0566825-9024-47A9-B4FA-95FBD577B45B}"/>
              </a:ext>
            </a:extLst>
          </p:cNvPr>
          <p:cNvSpPr>
            <a:spLocks noGrp="1"/>
          </p:cNvSpPr>
          <p:nvPr>
            <p:ph type="pic" sz="quarter" idx="10"/>
          </p:nvPr>
        </p:nvSpPr>
        <p:spPr/>
      </p:sp>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dirty="0"/>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5639241" y="2774847"/>
            <a:ext cx="2561784"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5717319"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5767573" y="4899031"/>
            <a:ext cx="125807" cy="31655"/>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6072273" y="4798479"/>
            <a:ext cx="2237259" cy="230832"/>
          </a:xfrm>
          <a:prstGeom prst="rect">
            <a:avLst/>
          </a:prstGeom>
          <a:noFill/>
        </p:spPr>
        <p:txBody>
          <a:bodyPr wrap="square" rtlCol="0" anchor="ctr">
            <a:spAutoFit/>
          </a:bodyPr>
          <a:lstStyle/>
          <a:p>
            <a:r>
              <a:rPr lang="en-US" sz="9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8229784" y="0"/>
            <a:ext cx="914216" cy="412685"/>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sHolder1">
            <a:extLst>
              <a:ext uri="{FF2B5EF4-FFF2-40B4-BE49-F238E27FC236}">
                <a16:creationId xmlns:a16="http://schemas.microsoft.com/office/drawing/2014/main" id="{AF8A457E-2C4F-428B-BB41-3BBB2DF42CC0}"/>
              </a:ext>
            </a:extLst>
          </p:cNvPr>
          <p:cNvSpPr>
            <a:spLocks noGrp="1"/>
          </p:cNvSpPr>
          <p:nvPr>
            <p:ph type="pic" sz="quarter" idx="10"/>
          </p:nvPr>
        </p:nvSpPr>
        <p:spPr/>
      </p:sp>
      <p:sp>
        <p:nvSpPr>
          <p:cNvPr id="12" name="Freeform: Shape 11">
            <a:extLst>
              <a:ext uri="{FF2B5EF4-FFF2-40B4-BE49-F238E27FC236}">
                <a16:creationId xmlns:a16="http://schemas.microsoft.com/office/drawing/2014/main" id="{60F049C1-84E4-458C-8511-7BA14390D330}"/>
              </a:ext>
            </a:extLst>
          </p:cNvPr>
          <p:cNvSpPr/>
          <p:nvPr/>
        </p:nvSpPr>
        <p:spPr>
          <a:xfrm>
            <a:off x="0" y="4057650"/>
            <a:ext cx="9144000" cy="280035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9144000" cy="51435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3" name="Group 2">
            <a:extLst>
              <a:ext uri="{FF2B5EF4-FFF2-40B4-BE49-F238E27FC236}">
                <a16:creationId xmlns:a16="http://schemas.microsoft.com/office/drawing/2014/main" id="{8D49A826-0A80-46A1-B7C9-D20AC63646E3}"/>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4909444" y="6622430"/>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3995696" y="6622431"/>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dirty="0"/>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1740023" y="5321930"/>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937504"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894747"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Martin Garcia</a:t>
            </a:r>
            <a:endParaRPr lang="en-ID" sz="12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2902906"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2860149"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Adam Garcia</a:t>
            </a:r>
            <a:endParaRPr lang="en-ID" sz="12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6833710"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6790953"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Kelly Garcia</a:t>
            </a:r>
            <a:endParaRPr lang="en-ID" sz="12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937504" y="5284463"/>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894747" y="5110681"/>
            <a:ext cx="1458300" cy="276999"/>
          </a:xfrm>
          <a:prstGeom prst="rect">
            <a:avLst/>
          </a:prstGeom>
          <a:noFill/>
        </p:spPr>
        <p:txBody>
          <a:bodyPr wrap="square" rtlCol="0" anchor="ctr">
            <a:spAutoFit/>
          </a:bodyPr>
          <a:lstStyle/>
          <a:p>
            <a:pPr algn="ctr"/>
            <a:r>
              <a:rPr lang="en-US" sz="1200" b="1" dirty="0">
                <a:solidFill>
                  <a:schemeClr val="accent1"/>
                </a:solidFill>
                <a:latin typeface="+mj-lt"/>
              </a:rPr>
              <a:t>Romeo Garcia</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2902906"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2860149"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Gilbert Garcia</a:t>
            </a:r>
            <a:endParaRPr lang="en-ID" sz="12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6833710"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6790953"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Scott Garcia</a:t>
            </a:r>
            <a:endParaRPr lang="en-ID" sz="12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4868308"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4825551"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Mia Garcia</a:t>
            </a:r>
            <a:endParaRPr lang="en-ID" sz="12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4868308" y="3283679"/>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4825551" y="3109897"/>
            <a:ext cx="1458300" cy="276999"/>
          </a:xfrm>
          <a:prstGeom prst="rect">
            <a:avLst/>
          </a:prstGeom>
          <a:noFill/>
        </p:spPr>
        <p:txBody>
          <a:bodyPr wrap="square" rtlCol="0" anchor="ctr">
            <a:spAutoFit/>
          </a:bodyPr>
          <a:lstStyle/>
          <a:p>
            <a:pPr algn="ctr"/>
            <a:r>
              <a:rPr lang="en-US" sz="1200" b="1" dirty="0">
                <a:solidFill>
                  <a:schemeClr val="accent1"/>
                </a:solidFill>
                <a:latin typeface="+mj-lt"/>
              </a:rPr>
              <a:t>Bruce Garcia</a:t>
            </a:r>
            <a:endParaRPr lang="en-ID" sz="1200" b="1" dirty="0">
              <a:solidFill>
                <a:schemeClr val="accent1"/>
              </a:solidFill>
              <a:latin typeface="+mj-lt"/>
            </a:endParaRPr>
          </a:p>
        </p:txBody>
      </p:sp>
      <p:sp>
        <p:nvSpPr>
          <p:cNvPr id="19" name="PsHolder17">
            <a:extLst>
              <a:ext uri="{FF2B5EF4-FFF2-40B4-BE49-F238E27FC236}">
                <a16:creationId xmlns:a16="http://schemas.microsoft.com/office/drawing/2014/main" id="{9DE17472-FF74-4CED-BC59-00FFC4984CB5}"/>
              </a:ext>
            </a:extLst>
          </p:cNvPr>
          <p:cNvSpPr>
            <a:spLocks noGrp="1"/>
          </p:cNvSpPr>
          <p:nvPr>
            <p:ph type="pic" sz="quarter" idx="17"/>
          </p:nvPr>
        </p:nvSpPr>
        <p:spPr/>
      </p:sp>
      <p:sp>
        <p:nvSpPr>
          <p:cNvPr id="18" name="PsHolder18">
            <a:extLst>
              <a:ext uri="{FF2B5EF4-FFF2-40B4-BE49-F238E27FC236}">
                <a16:creationId xmlns:a16="http://schemas.microsoft.com/office/drawing/2014/main" id="{5DB15002-1479-47F4-931D-4CC28286559C}"/>
              </a:ext>
            </a:extLst>
          </p:cNvPr>
          <p:cNvSpPr>
            <a:spLocks noGrp="1"/>
          </p:cNvSpPr>
          <p:nvPr>
            <p:ph type="pic" sz="quarter" idx="16"/>
          </p:nvPr>
        </p:nvSpPr>
        <p:spPr/>
      </p:sp>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dirty="0"/>
              <a:t>Meet The Team</a:t>
            </a:r>
            <a:endParaRPr lang="en-ID" dirty="0"/>
          </a:p>
        </p:txBody>
      </p:sp>
      <p:sp>
        <p:nvSpPr>
          <p:cNvPr id="17" name="PsHolder19">
            <a:extLst>
              <a:ext uri="{FF2B5EF4-FFF2-40B4-BE49-F238E27FC236}">
                <a16:creationId xmlns:a16="http://schemas.microsoft.com/office/drawing/2014/main" id="{139597CC-9191-4A89-AF33-0AA80F88D0D6}"/>
              </a:ext>
            </a:extLst>
          </p:cNvPr>
          <p:cNvSpPr>
            <a:spLocks noGrp="1"/>
          </p:cNvSpPr>
          <p:nvPr>
            <p:ph type="pic" sz="quarter" idx="15"/>
          </p:nvPr>
        </p:nvSpPr>
        <p:spPr/>
      </p:sp>
      <p:sp>
        <p:nvSpPr>
          <p:cNvPr id="16" name="PsHolder20">
            <a:extLst>
              <a:ext uri="{FF2B5EF4-FFF2-40B4-BE49-F238E27FC236}">
                <a16:creationId xmlns:a16="http://schemas.microsoft.com/office/drawing/2014/main" id="{95795015-363C-4027-8446-B8467B6D3876}"/>
              </a:ext>
            </a:extLst>
          </p:cNvPr>
          <p:cNvSpPr>
            <a:spLocks noGrp="1"/>
          </p:cNvSpPr>
          <p:nvPr>
            <p:ph type="pic" sz="quarter" idx="14"/>
          </p:nvPr>
        </p:nvSpPr>
        <p:spPr/>
      </p:sp>
      <p:sp>
        <p:nvSpPr>
          <p:cNvPr id="15" name="PsHolder21">
            <a:extLst>
              <a:ext uri="{FF2B5EF4-FFF2-40B4-BE49-F238E27FC236}">
                <a16:creationId xmlns:a16="http://schemas.microsoft.com/office/drawing/2014/main" id="{BD592121-E79A-4DC2-90CE-2498C9BE44E9}"/>
              </a:ext>
            </a:extLst>
          </p:cNvPr>
          <p:cNvSpPr>
            <a:spLocks noGrp="1"/>
          </p:cNvSpPr>
          <p:nvPr>
            <p:ph type="pic" sz="quarter" idx="13"/>
          </p:nvPr>
        </p:nvSpPr>
        <p:spPr/>
      </p:sp>
      <p:sp>
        <p:nvSpPr>
          <p:cNvPr id="14" name="PsHolder22">
            <a:extLst>
              <a:ext uri="{FF2B5EF4-FFF2-40B4-BE49-F238E27FC236}">
                <a16:creationId xmlns:a16="http://schemas.microsoft.com/office/drawing/2014/main" id="{FF080FAC-337F-4C34-BB5D-CCB13482A66A}"/>
              </a:ext>
            </a:extLst>
          </p:cNvPr>
          <p:cNvSpPr>
            <a:spLocks noGrp="1"/>
          </p:cNvSpPr>
          <p:nvPr>
            <p:ph type="pic" sz="quarter" idx="12"/>
          </p:nvPr>
        </p:nvSpPr>
        <p:spPr/>
      </p:sp>
      <p:sp>
        <p:nvSpPr>
          <p:cNvPr id="13" name="PsHolder23">
            <a:extLst>
              <a:ext uri="{FF2B5EF4-FFF2-40B4-BE49-F238E27FC236}">
                <a16:creationId xmlns:a16="http://schemas.microsoft.com/office/drawing/2014/main" id="{26EE1305-54AB-46F4-8870-3B8E1C47BC5C}"/>
              </a:ext>
            </a:extLst>
          </p:cNvPr>
          <p:cNvSpPr>
            <a:spLocks noGrp="1"/>
          </p:cNvSpPr>
          <p:nvPr>
            <p:ph type="pic" sz="quarter" idx="11"/>
          </p:nvPr>
        </p:nvSpPr>
        <p:spPr/>
      </p:sp>
      <p:sp>
        <p:nvSpPr>
          <p:cNvPr id="12" name="PsHolder24">
            <a:extLst>
              <a:ext uri="{FF2B5EF4-FFF2-40B4-BE49-F238E27FC236}">
                <a16:creationId xmlns:a16="http://schemas.microsoft.com/office/drawing/2014/main" id="{CF024B26-D45C-4424-A5EA-0B5E9AE788A2}"/>
              </a:ext>
            </a:extLst>
          </p:cNvPr>
          <p:cNvSpPr>
            <a:spLocks noGrp="1"/>
          </p:cNvSpPr>
          <p:nvPr>
            <p:ph type="pic" sz="quarter" idx="10"/>
          </p:nvPr>
        </p:nvSpPr>
        <p:spPr/>
      </p:sp>
      <p:grpSp>
        <p:nvGrpSpPr>
          <p:cNvPr id="36" name="Group 35">
            <a:extLst>
              <a:ext uri="{FF2B5EF4-FFF2-40B4-BE49-F238E27FC236}">
                <a16:creationId xmlns:a16="http://schemas.microsoft.com/office/drawing/2014/main" id="{194B2EBE-ED61-4020-B578-3B63B8C32DF3}"/>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1BD1D866-C6C9-4F91-9E50-2F412F749D77}"/>
              </a:ext>
            </a:extLst>
          </p:cNvPr>
          <p:cNvSpPr>
            <a:spLocks noGrp="1"/>
          </p:cNvSpPr>
          <p:nvPr>
            <p:ph type="pic" sz="quarter" idx="13"/>
          </p:nvPr>
        </p:nvSpPr>
        <p:spPr/>
      </p:sp>
      <p:sp>
        <p:nvSpPr>
          <p:cNvPr id="11" name="Rectangle 3">
            <a:extLst>
              <a:ext uri="{FF2B5EF4-FFF2-40B4-BE49-F238E27FC236}">
                <a16:creationId xmlns:a16="http://schemas.microsoft.com/office/drawing/2014/main" id="{C977CF75-151B-4957-857C-82B81D863799}"/>
              </a:ext>
            </a:extLst>
          </p:cNvPr>
          <p:cNvSpPr/>
          <p:nvPr/>
        </p:nvSpPr>
        <p:spPr>
          <a:xfrm>
            <a:off x="2289881"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5">
            <a:extLst>
              <a:ext uri="{FF2B5EF4-FFF2-40B4-BE49-F238E27FC236}">
                <a16:creationId xmlns:a16="http://schemas.microsoft.com/office/drawing/2014/main" id="{D2D0BA1C-C127-41E3-9846-4D52CD4F5C5A}"/>
              </a:ext>
            </a:extLst>
          </p:cNvPr>
          <p:cNvSpPr/>
          <p:nvPr/>
        </p:nvSpPr>
        <p:spPr>
          <a:xfrm>
            <a:off x="6858000"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18">
            <a:extLst>
              <a:ext uri="{FF2B5EF4-FFF2-40B4-BE49-F238E27FC236}">
                <a16:creationId xmlns:a16="http://schemas.microsoft.com/office/drawing/2014/main" id="{E42671B9-5D9F-4F89-9B93-1ABD54609BB1}"/>
              </a:ext>
            </a:extLst>
          </p:cNvPr>
          <p:cNvSpPr txBox="1"/>
          <p:nvPr/>
        </p:nvSpPr>
        <p:spPr>
          <a:xfrm>
            <a:off x="2661250"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2661251"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Adam Garcia</a:t>
            </a:r>
            <a:endParaRPr lang="en-ID" sz="15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2661248"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3157285" y="4567164"/>
            <a:ext cx="543431" cy="111108"/>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4949190"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4949191"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4949188"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5445225" y="4567164"/>
            <a:ext cx="543431" cy="111108"/>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7234441"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7234442"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Rizla Garcia</a:t>
            </a:r>
            <a:endParaRPr lang="en-ID" sz="15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7234439"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7730476" y="4567164"/>
            <a:ext cx="543431" cy="111108"/>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373122"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373123"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Ella Garcia</a:t>
            </a:r>
            <a:endParaRPr lang="en-ID" sz="15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373120"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869157" y="4567164"/>
            <a:ext cx="543431" cy="111108"/>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 name="PsHolder20">
            <a:extLst>
              <a:ext uri="{FF2B5EF4-FFF2-40B4-BE49-F238E27FC236}">
                <a16:creationId xmlns:a16="http://schemas.microsoft.com/office/drawing/2014/main" id="{59E75E6C-AE8A-4306-91AF-5E60424BB5F4}"/>
              </a:ext>
            </a:extLst>
          </p:cNvPr>
          <p:cNvSpPr>
            <a:spLocks noGrp="1"/>
          </p:cNvSpPr>
          <p:nvPr>
            <p:ph type="pic" sz="quarter" idx="12"/>
          </p:nvPr>
        </p:nvSpPr>
        <p:spPr/>
      </p:sp>
      <p:sp>
        <p:nvSpPr>
          <p:cNvPr id="4" name="PsHolder21">
            <a:extLst>
              <a:ext uri="{FF2B5EF4-FFF2-40B4-BE49-F238E27FC236}">
                <a16:creationId xmlns:a16="http://schemas.microsoft.com/office/drawing/2014/main" id="{E4DCFB2F-F8FC-4009-9741-4DB0D2103DF7}"/>
              </a:ext>
            </a:extLst>
          </p:cNvPr>
          <p:cNvSpPr>
            <a:spLocks noGrp="1"/>
          </p:cNvSpPr>
          <p:nvPr>
            <p:ph type="pic" sz="quarter" idx="11"/>
          </p:nvPr>
        </p:nvSpPr>
        <p:spPr/>
      </p:sp>
      <p:sp>
        <p:nvSpPr>
          <p:cNvPr id="3" name="PsHolder22">
            <a:extLst>
              <a:ext uri="{FF2B5EF4-FFF2-40B4-BE49-F238E27FC236}">
                <a16:creationId xmlns:a16="http://schemas.microsoft.com/office/drawing/2014/main" id="{579D9239-9C46-4282-BC70-8ED89938BE96}"/>
              </a:ext>
            </a:extLst>
          </p:cNvPr>
          <p:cNvSpPr>
            <a:spLocks noGrp="1"/>
          </p:cNvSpPr>
          <p:nvPr>
            <p:ph type="pic" sz="quarter" idx="10"/>
          </p:nvPr>
        </p:nvSpPr>
        <p:spPr/>
      </p:sp>
      <p:grpSp>
        <p:nvGrpSpPr>
          <p:cNvPr id="54" name="Group 53">
            <a:extLst>
              <a:ext uri="{FF2B5EF4-FFF2-40B4-BE49-F238E27FC236}">
                <a16:creationId xmlns:a16="http://schemas.microsoft.com/office/drawing/2014/main" id="{2877C469-449E-411F-B17E-887355BC56BB}"/>
              </a:ext>
            </a:extLst>
          </p:cNvPr>
          <p:cNvGrpSpPr/>
          <p:nvPr/>
        </p:nvGrpSpPr>
        <p:grpSpPr>
          <a:xfrm>
            <a:off x="1" y="0"/>
            <a:ext cx="914216" cy="412685"/>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2826941" y="2380470"/>
            <a:ext cx="1535501" cy="230832"/>
          </a:xfrm>
          <a:prstGeom prst="rect">
            <a:avLst/>
          </a:prstGeom>
          <a:noFill/>
        </p:spPr>
        <p:txBody>
          <a:bodyPr wrap="square" rtlCol="0" anchor="ctr">
            <a:spAutoFit/>
          </a:bodyPr>
          <a:lstStyle/>
          <a:p>
            <a:r>
              <a:rPr lang="en-US" sz="900" dirty="0" err="1"/>
              <a:t>Monara</a:t>
            </a:r>
            <a:r>
              <a:rPr lang="en-US" sz="9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2826941" y="2129808"/>
            <a:ext cx="1535499" cy="323165"/>
          </a:xfrm>
          <a:prstGeom prst="rect">
            <a:avLst/>
          </a:prstGeom>
          <a:noFill/>
        </p:spPr>
        <p:txBody>
          <a:bodyPr wrap="square" rtlCol="0" anchor="ctr">
            <a:spAutoFit/>
          </a:bodyPr>
          <a:lstStyle/>
          <a:p>
            <a:r>
              <a:rPr lang="en-US" sz="1500" b="1" dirty="0" err="1">
                <a:solidFill>
                  <a:schemeClr val="accent1"/>
                </a:solidFill>
                <a:latin typeface="+mj-lt"/>
              </a:rPr>
              <a:t>Anada</a:t>
            </a:r>
            <a:r>
              <a:rPr lang="en-US" sz="1500" b="1" dirty="0">
                <a:solidFill>
                  <a:schemeClr val="accent1"/>
                </a:solidFill>
                <a:latin typeface="+mj-lt"/>
              </a:rPr>
              <a:t> Garcia</a:t>
            </a:r>
            <a:endParaRPr lang="en-ID" sz="15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2826941" y="2558615"/>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2898281" y="3105583"/>
            <a:ext cx="543431" cy="111108"/>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4781558" y="2386241"/>
            <a:ext cx="1535501" cy="219291"/>
          </a:xfrm>
          <a:prstGeom prst="rect">
            <a:avLst/>
          </a:prstGeom>
          <a:noFill/>
        </p:spPr>
        <p:txBody>
          <a:bodyPr wrap="square" rtlCol="0" anchor="ctr">
            <a:spAutoFit/>
          </a:bodyPr>
          <a:lstStyle/>
          <a:p>
            <a:pPr algn="r"/>
            <a:r>
              <a:rPr lang="en-US" sz="825" dirty="0" err="1"/>
              <a:t>Monara</a:t>
            </a:r>
            <a:r>
              <a:rPr lang="en-US" sz="825"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4781560" y="2129808"/>
            <a:ext cx="1535499" cy="323165"/>
          </a:xfrm>
          <a:prstGeom prst="rect">
            <a:avLst/>
          </a:prstGeom>
          <a:noFill/>
        </p:spPr>
        <p:txBody>
          <a:bodyPr wrap="square" rtlCol="0" anchor="ctr">
            <a:spAutoFit/>
          </a:bodyPr>
          <a:lstStyle/>
          <a:p>
            <a:pPr algn="r"/>
            <a:r>
              <a:rPr lang="en-US" sz="1500" b="1" dirty="0">
                <a:solidFill>
                  <a:schemeClr val="accent1"/>
                </a:solidFill>
                <a:latin typeface="+mj-lt"/>
              </a:rPr>
              <a:t>Gio Garcia</a:t>
            </a:r>
            <a:endParaRPr lang="en-ID" sz="15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4781554" y="2558615"/>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5702288" y="3105583"/>
            <a:ext cx="543431" cy="111108"/>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 name="PsHolder9">
            <a:extLst>
              <a:ext uri="{FF2B5EF4-FFF2-40B4-BE49-F238E27FC236}">
                <a16:creationId xmlns:a16="http://schemas.microsoft.com/office/drawing/2014/main" id="{DC21A28D-9EBE-4E5C-B4E5-6741CF13F84A}"/>
              </a:ext>
            </a:extLst>
          </p:cNvPr>
          <p:cNvSpPr>
            <a:spLocks noGrp="1"/>
          </p:cNvSpPr>
          <p:nvPr>
            <p:ph type="pic" sz="quarter" idx="13"/>
          </p:nvPr>
        </p:nvSpPr>
        <p:spPr/>
      </p:sp>
      <p:sp>
        <p:nvSpPr>
          <p:cNvPr id="10" name="PsHolder10">
            <a:extLst>
              <a:ext uri="{FF2B5EF4-FFF2-40B4-BE49-F238E27FC236}">
                <a16:creationId xmlns:a16="http://schemas.microsoft.com/office/drawing/2014/main" id="{8A680B78-0CF8-486A-BDDD-90860602EB01}"/>
              </a:ext>
            </a:extLst>
          </p:cNvPr>
          <p:cNvSpPr>
            <a:spLocks noGrp="1"/>
          </p:cNvSpPr>
          <p:nvPr>
            <p:ph type="pic" sz="quarter" idx="12"/>
          </p:nvPr>
        </p:nvSpPr>
        <p:spPr/>
      </p:sp>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dirty="0"/>
              <a:t>Meet The Team</a:t>
            </a:r>
            <a:endParaRPr lang="en-ID" dirty="0"/>
          </a:p>
        </p:txBody>
      </p:sp>
      <p:sp>
        <p:nvSpPr>
          <p:cNvPr id="9" name="PsHolder11">
            <a:extLst>
              <a:ext uri="{FF2B5EF4-FFF2-40B4-BE49-F238E27FC236}">
                <a16:creationId xmlns:a16="http://schemas.microsoft.com/office/drawing/2014/main" id="{4433B57B-1A56-459F-AA5D-B1F032BF12AC}"/>
              </a:ext>
            </a:extLst>
          </p:cNvPr>
          <p:cNvSpPr>
            <a:spLocks noGrp="1"/>
          </p:cNvSpPr>
          <p:nvPr>
            <p:ph type="pic" sz="quarter" idx="11"/>
          </p:nvPr>
        </p:nvSpPr>
        <p:spPr/>
      </p:sp>
      <p:sp>
        <p:nvSpPr>
          <p:cNvPr id="8" name="PsHolder12">
            <a:extLst>
              <a:ext uri="{FF2B5EF4-FFF2-40B4-BE49-F238E27FC236}">
                <a16:creationId xmlns:a16="http://schemas.microsoft.com/office/drawing/2014/main" id="{9A651A5C-C494-4378-841E-90321484673F}"/>
              </a:ext>
            </a:extLst>
          </p:cNvPr>
          <p:cNvSpPr>
            <a:spLocks noGrp="1"/>
          </p:cNvSpPr>
          <p:nvPr>
            <p:ph type="pic" sz="quarter" idx="10"/>
          </p:nvPr>
        </p:nvSpPr>
        <p:spPr/>
      </p:sp>
      <p:sp>
        <p:nvSpPr>
          <p:cNvPr id="59" name="TextBox 18">
            <a:extLst>
              <a:ext uri="{FF2B5EF4-FFF2-40B4-BE49-F238E27FC236}">
                <a16:creationId xmlns:a16="http://schemas.microsoft.com/office/drawing/2014/main" id="{27532FA4-1CF6-4265-9683-F4C208932A60}"/>
              </a:ext>
            </a:extLst>
          </p:cNvPr>
          <p:cNvSpPr txBox="1"/>
          <p:nvPr/>
        </p:nvSpPr>
        <p:spPr>
          <a:xfrm>
            <a:off x="2826942" y="3987328"/>
            <a:ext cx="1535501" cy="230832"/>
          </a:xfrm>
          <a:prstGeom prst="rect">
            <a:avLst/>
          </a:prstGeom>
          <a:noFill/>
        </p:spPr>
        <p:txBody>
          <a:bodyPr wrap="square" rtlCol="0" anchor="ctr">
            <a:spAutoFit/>
          </a:bodyPr>
          <a:lstStyle/>
          <a:p>
            <a:r>
              <a:rPr lang="en-US" sz="900" i="1" dirty="0" err="1"/>
              <a:t>Monara</a:t>
            </a:r>
            <a:r>
              <a:rPr lang="en-US" sz="9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2826942" y="3736667"/>
            <a:ext cx="1535499" cy="323165"/>
          </a:xfrm>
          <a:prstGeom prst="rect">
            <a:avLst/>
          </a:prstGeom>
          <a:noFill/>
        </p:spPr>
        <p:txBody>
          <a:bodyPr wrap="square" rtlCol="0" anchor="ctr">
            <a:spAutoFit/>
          </a:bodyPr>
          <a:lstStyle/>
          <a:p>
            <a:r>
              <a:rPr lang="en-US" sz="1500" b="1" dirty="0">
                <a:solidFill>
                  <a:schemeClr val="accent1"/>
                </a:solidFill>
                <a:latin typeface="+mj-lt"/>
              </a:rPr>
              <a:t>Jules Garcia</a:t>
            </a:r>
            <a:endParaRPr lang="en-ID" sz="15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2826942" y="4165473"/>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2898282" y="4712442"/>
            <a:ext cx="543431" cy="111108"/>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4781559" y="3993099"/>
            <a:ext cx="1535501" cy="219291"/>
          </a:xfrm>
          <a:prstGeom prst="rect">
            <a:avLst/>
          </a:prstGeom>
          <a:noFill/>
        </p:spPr>
        <p:txBody>
          <a:bodyPr wrap="square" rtlCol="0" anchor="ctr">
            <a:spAutoFit/>
          </a:bodyPr>
          <a:lstStyle/>
          <a:p>
            <a:pPr algn="r"/>
            <a:r>
              <a:rPr lang="en-US" sz="825" i="1" dirty="0" err="1"/>
              <a:t>Monara</a:t>
            </a:r>
            <a:r>
              <a:rPr lang="en-US" sz="825"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4781561" y="3736667"/>
            <a:ext cx="1535499" cy="323165"/>
          </a:xfrm>
          <a:prstGeom prst="rect">
            <a:avLst/>
          </a:prstGeom>
          <a:noFill/>
        </p:spPr>
        <p:txBody>
          <a:bodyPr wrap="square" rtlCol="0" anchor="ctr">
            <a:spAutoFit/>
          </a:bodyPr>
          <a:lstStyle/>
          <a:p>
            <a:pPr algn="r"/>
            <a:r>
              <a:rPr lang="en-US" sz="1500" b="1" dirty="0">
                <a:solidFill>
                  <a:schemeClr val="accent1"/>
                </a:solidFill>
                <a:latin typeface="+mj-lt"/>
              </a:rPr>
              <a:t>Adam Garcia</a:t>
            </a:r>
            <a:endParaRPr lang="en-ID" sz="15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4781555" y="4165473"/>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5702289" y="4712442"/>
            <a:ext cx="543431" cy="111108"/>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4572000" y="2197501"/>
            <a:ext cx="0" cy="256989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2898281" y="3485337"/>
            <a:ext cx="3347438"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0"/>
            <a:ext cx="914216" cy="412685"/>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sHolder1">
            <a:extLst>
              <a:ext uri="{FF2B5EF4-FFF2-40B4-BE49-F238E27FC236}">
                <a16:creationId xmlns:a16="http://schemas.microsoft.com/office/drawing/2014/main" id="{DFDF2AC6-FB0C-4DB0-9788-3D4C24674510}"/>
              </a:ext>
            </a:extLst>
          </p:cNvPr>
          <p:cNvSpPr>
            <a:spLocks noGrp="1"/>
          </p:cNvSpPr>
          <p:nvPr>
            <p:ph type="pic" sz="quarter" idx="10"/>
          </p:nvPr>
        </p:nvSpPr>
        <p:spPr/>
      </p:sp>
      <p:sp>
        <p:nvSpPr>
          <p:cNvPr id="13" name="Rectangle: Rounded Corners 12">
            <a:extLst>
              <a:ext uri="{FF2B5EF4-FFF2-40B4-BE49-F238E27FC236}">
                <a16:creationId xmlns:a16="http://schemas.microsoft.com/office/drawing/2014/main" id="{FED8EA50-2EC5-41E7-A7A2-12B0D4621015}"/>
              </a:ext>
            </a:extLst>
          </p:cNvPr>
          <p:cNvSpPr/>
          <p:nvPr/>
        </p:nvSpPr>
        <p:spPr>
          <a:xfrm>
            <a:off x="514351" y="514352"/>
            <a:ext cx="8115299" cy="3933913"/>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extBox 13">
            <a:extLst>
              <a:ext uri="{FF2B5EF4-FFF2-40B4-BE49-F238E27FC236}">
                <a16:creationId xmlns:a16="http://schemas.microsoft.com/office/drawing/2014/main" id="{7A9F5768-7AD0-461C-A129-6A191E99051B}"/>
              </a:ext>
            </a:extLst>
          </p:cNvPr>
          <p:cNvSpPr txBox="1"/>
          <p:nvPr/>
        </p:nvSpPr>
        <p:spPr>
          <a:xfrm>
            <a:off x="1443870" y="5284891"/>
            <a:ext cx="6256260" cy="485646"/>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dirty="0"/>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1740023" y="2522762"/>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4909444"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3995696" y="6622431"/>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1F8C586E-3823-448C-8135-12B402D97F0B}"/>
              </a:ext>
            </a:extLst>
          </p:cNvPr>
          <p:cNvSpPr>
            <a:spLocks noGrp="1"/>
          </p:cNvSpPr>
          <p:nvPr>
            <p:ph type="pic" sz="quarter" idx="11"/>
          </p:nvPr>
        </p:nvSpPr>
        <p:spPr/>
      </p:sp>
      <p:sp>
        <p:nvSpPr>
          <p:cNvPr id="4" name="PsHolder2">
            <a:extLst>
              <a:ext uri="{FF2B5EF4-FFF2-40B4-BE49-F238E27FC236}">
                <a16:creationId xmlns:a16="http://schemas.microsoft.com/office/drawing/2014/main" id="{1B445E0F-55EB-4534-A19B-367FC7B75035}"/>
              </a:ext>
            </a:extLst>
          </p:cNvPr>
          <p:cNvSpPr>
            <a:spLocks noGrp="1"/>
          </p:cNvSpPr>
          <p:nvPr>
            <p:ph type="pic" sz="quarter" idx="10"/>
          </p:nvPr>
        </p:nvSpPr>
        <p:spPr/>
      </p:sp>
      <p:sp>
        <p:nvSpPr>
          <p:cNvPr id="23" name="TextBox 22">
            <a:extLst>
              <a:ext uri="{FF2B5EF4-FFF2-40B4-BE49-F238E27FC236}">
                <a16:creationId xmlns:a16="http://schemas.microsoft.com/office/drawing/2014/main" id="{2500CCA2-6926-4F33-AD60-28494746E43B}"/>
              </a:ext>
            </a:extLst>
          </p:cNvPr>
          <p:cNvSpPr txBox="1"/>
          <p:nvPr/>
        </p:nvSpPr>
        <p:spPr>
          <a:xfrm>
            <a:off x="1753340" y="5591185"/>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3098860" y="5932106"/>
            <a:ext cx="2946281" cy="253916"/>
          </a:xfrm>
          <a:prstGeom prst="rect">
            <a:avLst/>
          </a:prstGeom>
          <a:noFill/>
        </p:spPr>
        <p:txBody>
          <a:bodyPr wrap="square" rtlCol="0" anchor="ctr">
            <a:spAutoFit/>
          </a:bodyPr>
          <a:lstStyle/>
          <a:p>
            <a:pPr algn="ctr"/>
            <a:r>
              <a:rPr lang="en-US" sz="105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0"/>
            <a:ext cx="914216" cy="412685"/>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8706C9D7-96C9-4B45-AFBD-2CB8C0A70F97}"/>
              </a:ext>
            </a:extLst>
          </p:cNvPr>
          <p:cNvSpPr>
            <a:spLocks noGrp="1"/>
          </p:cNvSpPr>
          <p:nvPr>
            <p:ph type="pic" sz="quarter" idx="11"/>
          </p:nvPr>
        </p:nvSpPr>
        <p:spPr/>
      </p:sp>
      <p:sp>
        <p:nvSpPr>
          <p:cNvPr id="3" name="PsHolder2">
            <a:extLst>
              <a:ext uri="{FF2B5EF4-FFF2-40B4-BE49-F238E27FC236}">
                <a16:creationId xmlns:a16="http://schemas.microsoft.com/office/drawing/2014/main" id="{F3B5FFCB-4D92-4CC7-97C1-B1776375918D}"/>
              </a:ext>
            </a:extLst>
          </p:cNvPr>
          <p:cNvSpPr>
            <a:spLocks noGrp="1"/>
          </p:cNvSpPr>
          <p:nvPr>
            <p:ph type="pic" sz="quarter" idx="10"/>
          </p:nvPr>
        </p:nvSpPr>
        <p:spPr/>
      </p:sp>
      <p:sp>
        <p:nvSpPr>
          <p:cNvPr id="17" name="Rounded Rectangle 3">
            <a:extLst>
              <a:ext uri="{FF2B5EF4-FFF2-40B4-BE49-F238E27FC236}">
                <a16:creationId xmlns:a16="http://schemas.microsoft.com/office/drawing/2014/main" id="{6CAD8D4A-75AA-44FE-A2F9-E4F5654A53B8}"/>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39C43A7C-3900-4E49-AEED-7E641D1806F4}"/>
              </a:ext>
            </a:extLst>
          </p:cNvPr>
          <p:cNvSpPr txBox="1"/>
          <p:nvPr/>
        </p:nvSpPr>
        <p:spPr>
          <a:xfrm>
            <a:off x="957717" y="4609947"/>
            <a:ext cx="3580468"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957718"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4421716" y="655512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TextBox 27">
            <a:extLst>
              <a:ext uri="{FF2B5EF4-FFF2-40B4-BE49-F238E27FC236}">
                <a16:creationId xmlns:a16="http://schemas.microsoft.com/office/drawing/2014/main" id="{E3E6ECD3-75FB-47D7-9696-84B58C8D548A}"/>
              </a:ext>
            </a:extLst>
          </p:cNvPr>
          <p:cNvSpPr txBox="1"/>
          <p:nvPr/>
        </p:nvSpPr>
        <p:spPr>
          <a:xfrm>
            <a:off x="3652491" y="6497482"/>
            <a:ext cx="859060" cy="230832"/>
          </a:xfrm>
          <a:prstGeom prst="rect">
            <a:avLst/>
          </a:prstGeom>
          <a:noFill/>
        </p:spPr>
        <p:txBody>
          <a:bodyPr wrap="square" rtlCol="0" anchor="ctr">
            <a:spAutoFit/>
          </a:bodyPr>
          <a:lstStyle/>
          <a:p>
            <a:r>
              <a:rPr lang="en-US" sz="9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8229784" y="6445315"/>
            <a:ext cx="914216" cy="412685"/>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8110822"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sHolder1">
            <a:extLst>
              <a:ext uri="{FF2B5EF4-FFF2-40B4-BE49-F238E27FC236}">
                <a16:creationId xmlns:a16="http://schemas.microsoft.com/office/drawing/2014/main" id="{D6B4EA70-67D1-4736-80C5-48000F8D28BD}"/>
              </a:ext>
            </a:extLst>
          </p:cNvPr>
          <p:cNvSpPr>
            <a:spLocks noGrp="1"/>
          </p:cNvSpPr>
          <p:nvPr>
            <p:ph type="pic" sz="quarter" idx="11"/>
          </p:nvPr>
        </p:nvSpPr>
        <p:spPr/>
      </p:sp>
      <p:sp>
        <p:nvSpPr>
          <p:cNvPr id="57" name="Freeform 31">
            <a:extLst>
              <a:ext uri="{FF2B5EF4-FFF2-40B4-BE49-F238E27FC236}">
                <a16:creationId xmlns:a16="http://schemas.microsoft.com/office/drawing/2014/main" id="{29F50A9F-B11D-4341-BB4E-4CB23641D201}"/>
              </a:ext>
            </a:extLst>
          </p:cNvPr>
          <p:cNvSpPr/>
          <p:nvPr/>
        </p:nvSpPr>
        <p:spPr>
          <a:xfrm>
            <a:off x="1371597" y="1371598"/>
            <a:ext cx="7772403" cy="5487729"/>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0"/>
            <a:ext cx="914216" cy="412685"/>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2974086" y="4891663"/>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3024340" y="4988993"/>
            <a:ext cx="125807" cy="31655"/>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3329040" y="4888441"/>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8721402" y="645165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TextBox 72">
            <a:extLst>
              <a:ext uri="{FF2B5EF4-FFF2-40B4-BE49-F238E27FC236}">
                <a16:creationId xmlns:a16="http://schemas.microsoft.com/office/drawing/2014/main" id="{506A43A5-0B6B-411A-AA02-6FBC6CD5918A}"/>
              </a:ext>
            </a:extLst>
          </p:cNvPr>
          <p:cNvSpPr txBox="1"/>
          <p:nvPr/>
        </p:nvSpPr>
        <p:spPr>
          <a:xfrm>
            <a:off x="7952177" y="6394013"/>
            <a:ext cx="842466" cy="230832"/>
          </a:xfrm>
          <a:prstGeom prst="rect">
            <a:avLst/>
          </a:prstGeom>
          <a:noFill/>
        </p:spPr>
        <p:txBody>
          <a:bodyPr wrap="square" rtlCol="0" anchor="ctr">
            <a:spAutoFit/>
          </a:bodyPr>
          <a:lstStyle/>
          <a:p>
            <a:r>
              <a:rPr lang="en-US" sz="9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dirty="0"/>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6265190" y="2592715"/>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2917780" y="3839210"/>
            <a:ext cx="2675153" cy="9011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227621" y="3004946"/>
            <a:ext cx="357188" cy="283464"/>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33" name="Oval 32">
            <a:extLst>
              <a:ext uri="{FF2B5EF4-FFF2-40B4-BE49-F238E27FC236}">
                <a16:creationId xmlns:a16="http://schemas.microsoft.com/office/drawing/2014/main" id="{763235B5-5FCE-40F0-BECE-31A493C18458}"/>
              </a:ext>
            </a:extLst>
          </p:cNvPr>
          <p:cNvSpPr/>
          <p:nvPr/>
        </p:nvSpPr>
        <p:spPr>
          <a:xfrm>
            <a:off x="688103" y="2293500"/>
            <a:ext cx="1595947" cy="159594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PsHolder15">
            <a:extLst>
              <a:ext uri="{FF2B5EF4-FFF2-40B4-BE49-F238E27FC236}">
                <a16:creationId xmlns:a16="http://schemas.microsoft.com/office/drawing/2014/main" id="{389BCFD7-489D-4BE8-922C-7D05B9ABFB0D}"/>
              </a:ext>
            </a:extLst>
          </p:cNvPr>
          <p:cNvSpPr>
            <a:spLocks noGrp="1"/>
          </p:cNvSpPr>
          <p:nvPr>
            <p:ph type="pic" sz="quarter" idx="10"/>
          </p:nvPr>
        </p:nvSpPr>
        <p:spPr/>
      </p:sp>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10">
            <a:extLst>
              <a:ext uri="{FF2B5EF4-FFF2-40B4-BE49-F238E27FC236}">
                <a16:creationId xmlns:a16="http://schemas.microsoft.com/office/drawing/2014/main" id="{0022EAB1-5286-4C81-A05A-8F166BE459FF}"/>
              </a:ext>
            </a:extLst>
          </p:cNvPr>
          <p:cNvSpPr/>
          <p:nvPr/>
        </p:nvSpPr>
        <p:spPr>
          <a:xfrm>
            <a:off x="6400800" y="0"/>
            <a:ext cx="2743201" cy="6858000"/>
          </a:xfrm>
          <a:custGeom>
            <a:avLst/>
            <a:gdLst>
              <a:gd name="connsiteX0" fmla="*/ 1242900 w 2743201"/>
              <a:gd name="connsiteY0" fmla="*/ 0 h 6858000"/>
              <a:gd name="connsiteX1" fmla="*/ 2743201 w 2743201"/>
              <a:gd name="connsiteY1" fmla="*/ 0 h 6858000"/>
              <a:gd name="connsiteX2" fmla="*/ 2743201 w 2743201"/>
              <a:gd name="connsiteY2" fmla="*/ 6858000 h 6858000"/>
              <a:gd name="connsiteX3" fmla="*/ 0 w 2743201"/>
              <a:gd name="connsiteY3" fmla="*/ 6858000 h 6858000"/>
              <a:gd name="connsiteX4" fmla="*/ 0 w 2743201"/>
              <a:gd name="connsiteY4" fmla="*/ 1242900 h 6858000"/>
              <a:gd name="connsiteX5" fmla="*/ 1242900 w 2743201"/>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201" h="6858000">
                <a:moveTo>
                  <a:pt x="1242900" y="0"/>
                </a:moveTo>
                <a:lnTo>
                  <a:pt x="2743201" y="0"/>
                </a:lnTo>
                <a:lnTo>
                  <a:pt x="2743201" y="6858000"/>
                </a:lnTo>
                <a:lnTo>
                  <a:pt x="0" y="6858000"/>
                </a:lnTo>
                <a:lnTo>
                  <a:pt x="0" y="1242900"/>
                </a:lnTo>
                <a:cubicBezTo>
                  <a:pt x="0" y="556464"/>
                  <a:pt x="556464" y="0"/>
                  <a:pt x="12429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1925" y="1653153"/>
            <a:ext cx="4503920" cy="3551694"/>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067957" y="2778657"/>
            <a:ext cx="256686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146035" y="480551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196290" y="4902841"/>
            <a:ext cx="125807" cy="31655"/>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1500989" y="4802289"/>
            <a:ext cx="2237259" cy="230832"/>
          </a:xfrm>
          <a:prstGeom prst="rect">
            <a:avLst/>
          </a:prstGeom>
          <a:noFill/>
        </p:spPr>
        <p:txBody>
          <a:bodyPr wrap="square" rtlCol="0" anchor="ctr">
            <a:spAutoFit/>
          </a:bodyPr>
          <a:lstStyle/>
          <a:p>
            <a:r>
              <a:rPr lang="en-US" sz="900" dirty="0"/>
              <a:t>Go For More Detail information</a:t>
            </a:r>
          </a:p>
        </p:txBody>
      </p:sp>
      <p:sp>
        <p:nvSpPr>
          <p:cNvPr id="5" name="PsHolder7">
            <a:extLst>
              <a:ext uri="{FF2B5EF4-FFF2-40B4-BE49-F238E27FC236}">
                <a16:creationId xmlns:a16="http://schemas.microsoft.com/office/drawing/2014/main" id="{2ACA354E-9FE8-4E2A-9D62-F458A4415772}"/>
              </a:ext>
            </a:extLst>
          </p:cNvPr>
          <p:cNvSpPr>
            <a:spLocks noGrp="1"/>
          </p:cNvSpPr>
          <p:nvPr>
            <p:ph type="pic" sz="quarter" idx="10"/>
          </p:nvPr>
        </p:nvSpPr>
        <p:spPr/>
      </p:sp>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dirty="0"/>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0"/>
            <a:ext cx="914216" cy="412685"/>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up)">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1258895" y="4305202"/>
            <a:ext cx="6626210" cy="255279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0FB1F35D-1473-4CCB-B9F5-2853C03A9ED4}"/>
              </a:ext>
            </a:extLst>
          </p:cNvPr>
          <p:cNvSpPr/>
          <p:nvPr/>
        </p:nvSpPr>
        <p:spPr>
          <a:xfrm>
            <a:off x="6639164"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4A8EBEA6-140C-4E6C-B0F5-725558DB1E0F}"/>
              </a:ext>
            </a:extLst>
          </p:cNvPr>
          <p:cNvSpPr txBox="1"/>
          <p:nvPr/>
        </p:nvSpPr>
        <p:spPr>
          <a:xfrm>
            <a:off x="7238583" y="2916601"/>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7238583" y="2695644"/>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6636696"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16F48728-5099-4C0C-B486-F724C0408422}"/>
              </a:ext>
            </a:extLst>
          </p:cNvPr>
          <p:cNvSpPr txBox="1"/>
          <p:nvPr/>
        </p:nvSpPr>
        <p:spPr>
          <a:xfrm>
            <a:off x="7243411" y="3816759"/>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7243411" y="3595802"/>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060101"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185831" y="2871877"/>
            <a:ext cx="205740" cy="20574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30" name="Oval 29">
            <a:extLst>
              <a:ext uri="{FF2B5EF4-FFF2-40B4-BE49-F238E27FC236}">
                <a16:creationId xmlns:a16="http://schemas.microsoft.com/office/drawing/2014/main" id="{006D7B48-ECE1-46F7-B305-425661633F72}"/>
              </a:ext>
            </a:extLst>
          </p:cNvPr>
          <p:cNvSpPr/>
          <p:nvPr/>
        </p:nvSpPr>
        <p:spPr>
          <a:xfrm>
            <a:off x="2057633"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122D89B3-D111-4938-9CE7-407473CADCBD}"/>
              </a:ext>
            </a:extLst>
          </p:cNvPr>
          <p:cNvSpPr txBox="1"/>
          <p:nvPr/>
        </p:nvSpPr>
        <p:spPr>
          <a:xfrm>
            <a:off x="233039" y="2913269"/>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506545" y="2692312"/>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233039" y="3813427"/>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506545" y="3592470"/>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89092" y="2712595"/>
            <a:ext cx="4165817" cy="2393643"/>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192608" y="3772035"/>
            <a:ext cx="187250" cy="20574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6762426" y="3802639"/>
            <a:ext cx="205740" cy="144533"/>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6764894" y="2889191"/>
            <a:ext cx="205740" cy="171113"/>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1826205" y="963440"/>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sp>
        <p:nvSpPr>
          <p:cNvPr id="4" name="PsHolder20">
            <a:extLst>
              <a:ext uri="{FF2B5EF4-FFF2-40B4-BE49-F238E27FC236}">
                <a16:creationId xmlns:a16="http://schemas.microsoft.com/office/drawing/2014/main" id="{55EAB317-CE54-4B9A-B78C-40262DBBFFA8}"/>
              </a:ext>
            </a:extLst>
          </p:cNvPr>
          <p:cNvSpPr>
            <a:spLocks noGrp="1"/>
          </p:cNvSpPr>
          <p:nvPr>
            <p:ph type="pic" sz="quarter" idx="10"/>
          </p:nvPr>
        </p:nvSpPr>
        <p:spPr/>
      </p:sp>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dirty="0"/>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0"/>
            <a:ext cx="914216" cy="412685"/>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985573" y="2889361"/>
            <a:ext cx="7172855" cy="1694243"/>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4294"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sp>
        <p:nvSpPr>
          <p:cNvPr id="17" name="Oval 16">
            <a:extLst>
              <a:ext uri="{FF2B5EF4-FFF2-40B4-BE49-F238E27FC236}">
                <a16:creationId xmlns:a16="http://schemas.microsoft.com/office/drawing/2014/main" id="{74CA9C85-BAE0-49C1-BCB2-0A128CF1F2BE}"/>
              </a:ext>
            </a:extLst>
          </p:cNvPr>
          <p:cNvSpPr/>
          <p:nvPr/>
        </p:nvSpPr>
        <p:spPr>
          <a:xfrm>
            <a:off x="15121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a:extLst>
              <a:ext uri="{FF2B5EF4-FFF2-40B4-BE49-F238E27FC236}">
                <a16:creationId xmlns:a16="http://schemas.microsoft.com/office/drawing/2014/main" id="{044BBDC4-34A4-4120-BB46-BA2292605464}"/>
              </a:ext>
            </a:extLst>
          </p:cNvPr>
          <p:cNvSpPr/>
          <p:nvPr/>
        </p:nvSpPr>
        <p:spPr>
          <a:xfrm>
            <a:off x="4237937"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Oval 18">
            <a:extLst>
              <a:ext uri="{FF2B5EF4-FFF2-40B4-BE49-F238E27FC236}">
                <a16:creationId xmlns:a16="http://schemas.microsoft.com/office/drawing/2014/main" id="{774EE9FD-373B-4C1F-A523-76FEB0C0734B}"/>
              </a:ext>
            </a:extLst>
          </p:cNvPr>
          <p:cNvSpPr/>
          <p:nvPr/>
        </p:nvSpPr>
        <p:spPr>
          <a:xfrm>
            <a:off x="69615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D99F5B7A-4923-40DB-8E2A-1C6E8FBEAA68}"/>
              </a:ext>
            </a:extLst>
          </p:cNvPr>
          <p:cNvSpPr/>
          <p:nvPr/>
        </p:nvSpPr>
        <p:spPr>
          <a:xfrm>
            <a:off x="5594096"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08A46816-A01A-4C3A-A641-927F96335C01}"/>
              </a:ext>
            </a:extLst>
          </p:cNvPr>
          <p:cNvSpPr/>
          <p:nvPr/>
        </p:nvSpPr>
        <p:spPr>
          <a:xfrm>
            <a:off x="2851742"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89D655C4-2D74-4B0E-87F8-EEE855F54F06}"/>
              </a:ext>
            </a:extLst>
          </p:cNvPr>
          <p:cNvSpPr txBox="1"/>
          <p:nvPr/>
        </p:nvSpPr>
        <p:spPr>
          <a:xfrm>
            <a:off x="10165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139835"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3742307"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3865641"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64659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6589236"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5098466"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5221799"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2356112"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2479446"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1762896" y="4092024"/>
            <a:ext cx="184274" cy="181850"/>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7211849" y="4105949"/>
            <a:ext cx="185166" cy="154001"/>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5844413" y="3185452"/>
            <a:ext cx="185166" cy="160863"/>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3102059" y="3200845"/>
            <a:ext cx="185166" cy="13007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4496576" y="4090366"/>
            <a:ext cx="168524" cy="185166"/>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a:xfrm>
            <a:off x="1853214" y="173904"/>
            <a:ext cx="5437573" cy="832104"/>
          </a:xfrm>
        </p:spPr>
        <p:txBody>
          <a:bodyPr/>
          <a:lstStyle/>
          <a:p>
            <a:r>
              <a:rPr lang="en-US" dirty="0"/>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0"/>
            <a:ext cx="914216" cy="412685"/>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5DCE1E9E-A557-4246-AB10-5C4FB7E0F9F1}"/>
              </a:ext>
            </a:extLst>
          </p:cNvPr>
          <p:cNvSpPr>
            <a:spLocks noGrp="1"/>
          </p:cNvSpPr>
          <p:nvPr>
            <p:ph type="pic" sz="quarter" idx="10"/>
          </p:nvPr>
        </p:nvSpPr>
        <p:spPr/>
      </p:sp>
      <p:sp>
        <p:nvSpPr>
          <p:cNvPr id="65" name="Rectangle 64">
            <a:extLst>
              <a:ext uri="{FF2B5EF4-FFF2-40B4-BE49-F238E27FC236}">
                <a16:creationId xmlns:a16="http://schemas.microsoft.com/office/drawing/2014/main" id="{0C05C2E9-CDA3-4893-A9CF-8028912BA4AD}"/>
              </a:ext>
            </a:extLst>
          </p:cNvPr>
          <p:cNvSpPr/>
          <p:nvPr/>
        </p:nvSpPr>
        <p:spPr>
          <a:xfrm>
            <a:off x="1" y="1512629"/>
            <a:ext cx="9143999" cy="2233748"/>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4119922"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416251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4162514"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03</a:t>
            </a:r>
            <a:endParaRPr lang="en-ID" sz="15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275065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279324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2793247"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02</a:t>
            </a:r>
            <a:endParaRPr lang="en-ID" sz="15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38065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42324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42324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01</a:t>
            </a:r>
            <a:endParaRPr lang="en-ID" sz="15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549664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5539235"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553923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04</a:t>
            </a:r>
            <a:endParaRPr lang="en-ID" sz="15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686243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690502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6905028"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05</a:t>
            </a:r>
            <a:endParaRPr lang="en-ID" sz="15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3863320"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3965510"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5240041"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5342231"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660583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6708024"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249405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2596243"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120806"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222996"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1658602" y="3761627"/>
            <a:ext cx="348258" cy="250031"/>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3043571" y="3711763"/>
            <a:ext cx="318324" cy="349758"/>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4397121" y="3737995"/>
            <a:ext cx="349758" cy="297294"/>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5773842" y="3763790"/>
            <a:ext cx="349758" cy="245705"/>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7139635" y="3711763"/>
            <a:ext cx="349758" cy="349758"/>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0"/>
            <a:ext cx="914216" cy="412685"/>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1290828211"/>
              </p:ext>
            </p:extLst>
          </p:nvPr>
        </p:nvGraphicFramePr>
        <p:xfrm>
          <a:off x="826299" y="1476270"/>
          <a:ext cx="7478085" cy="3141392"/>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2323431" y="4955911"/>
            <a:ext cx="4010750" cy="693395"/>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912319" y="5432607"/>
            <a:ext cx="1050659" cy="230832"/>
          </a:xfrm>
          <a:prstGeom prst="rect">
            <a:avLst/>
          </a:prstGeom>
          <a:noFill/>
        </p:spPr>
        <p:txBody>
          <a:bodyPr wrap="square" rtlCol="0" anchor="ctr">
            <a:spAutoFit/>
          </a:bodyPr>
          <a:lstStyle/>
          <a:p>
            <a:r>
              <a:rPr lang="en-US" sz="900" dirty="0"/>
              <a:t>Description</a:t>
            </a:r>
            <a:endParaRPr lang="en-ID" sz="9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912319" y="4897124"/>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6636058" y="5039921"/>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7310741" y="5043693"/>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8CD775AE-705E-4569-99E2-0A90A6ADCFA4}"/>
              </a:ext>
            </a:extLst>
          </p:cNvPr>
          <p:cNvSpPr txBox="1"/>
          <p:nvPr/>
        </p:nvSpPr>
        <p:spPr>
          <a:xfrm>
            <a:off x="63360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70218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6768746" y="5201880"/>
            <a:ext cx="185166" cy="13007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7451751" y="5178108"/>
            <a:ext cx="168524" cy="185166"/>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a:xfrm>
            <a:off x="1853214" y="173904"/>
            <a:ext cx="5437573" cy="832104"/>
          </a:xfrm>
        </p:spPr>
        <p:txBody>
          <a:bodyPr/>
          <a:lstStyle/>
          <a:p>
            <a:r>
              <a:rPr lang="en-US" dirty="0"/>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0"/>
            <a:ext cx="914216" cy="412685"/>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3498961" y="0"/>
            <a:ext cx="5645040" cy="4127695"/>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4775392"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7230130"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TextBox 59">
            <a:extLst>
              <a:ext uri="{FF2B5EF4-FFF2-40B4-BE49-F238E27FC236}">
                <a16:creationId xmlns:a16="http://schemas.microsoft.com/office/drawing/2014/main" id="{2D30F9E5-0503-419C-9AFC-165B6F04F9E8}"/>
              </a:ext>
            </a:extLst>
          </p:cNvPr>
          <p:cNvSpPr txBox="1"/>
          <p:nvPr/>
        </p:nvSpPr>
        <p:spPr>
          <a:xfrm>
            <a:off x="4746952" y="2580467"/>
            <a:ext cx="1628429" cy="553998"/>
          </a:xfrm>
          <a:prstGeom prst="rect">
            <a:avLst/>
          </a:prstGeom>
          <a:noFill/>
        </p:spPr>
        <p:txBody>
          <a:bodyPr wrap="square" rtlCol="0" anchor="ctr">
            <a:spAutoFit/>
          </a:bodyPr>
          <a:lstStyle/>
          <a:p>
            <a:pPr algn="ctr"/>
            <a:r>
              <a:rPr lang="en-US" sz="3000" b="1" dirty="0">
                <a:solidFill>
                  <a:schemeClr val="bg2"/>
                </a:solidFill>
              </a:rPr>
              <a:t>151,2K</a:t>
            </a:r>
            <a:endParaRPr lang="en-ID" sz="3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5029972" y="2437885"/>
            <a:ext cx="1062390" cy="219291"/>
          </a:xfrm>
          <a:prstGeom prst="rect">
            <a:avLst/>
          </a:prstGeom>
          <a:noFill/>
        </p:spPr>
        <p:txBody>
          <a:bodyPr wrap="square" rtlCol="0" anchor="ctr">
            <a:spAutoFit/>
          </a:bodyPr>
          <a:lstStyle/>
          <a:p>
            <a:pPr algn="ctr"/>
            <a:r>
              <a:rPr lang="en-US" sz="825" dirty="0">
                <a:solidFill>
                  <a:schemeClr val="bg2"/>
                </a:solidFill>
                <a:latin typeface="+mj-lt"/>
              </a:rPr>
              <a:t>Visitor Number</a:t>
            </a:r>
            <a:endParaRPr lang="en-ID" sz="825"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7238170" y="2746253"/>
            <a:ext cx="599213" cy="276999"/>
          </a:xfrm>
          <a:prstGeom prst="rect">
            <a:avLst/>
          </a:prstGeom>
          <a:noFill/>
        </p:spPr>
        <p:txBody>
          <a:bodyPr wrap="square" rtlCol="0" anchor="ctr">
            <a:spAutoFit/>
          </a:bodyPr>
          <a:lstStyle/>
          <a:p>
            <a:pPr algn="ctr"/>
            <a:r>
              <a:rPr lang="en-US" sz="1200" b="1" dirty="0">
                <a:solidFill>
                  <a:schemeClr val="bg2"/>
                </a:solidFill>
                <a:latin typeface="+mj-lt"/>
              </a:rPr>
              <a:t>12,8K</a:t>
            </a:r>
            <a:endParaRPr lang="en-ID" sz="12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674139"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722539" y="3729960"/>
            <a:ext cx="2265405" cy="388184"/>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3133182" y="3712197"/>
            <a:ext cx="1110248"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722539" y="4573127"/>
            <a:ext cx="2283320" cy="386193"/>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674139"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3133182" y="4555513"/>
            <a:ext cx="1031068"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674138" y="2606044"/>
            <a:ext cx="3717656" cy="69339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674139"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5309309" y="4878048"/>
            <a:ext cx="2673021" cy="553998"/>
          </a:xfrm>
          <a:prstGeom prst="rect">
            <a:avLst/>
          </a:prstGeom>
          <a:noFill/>
        </p:spPr>
        <p:txBody>
          <a:bodyPr wrap="square" rtlCol="0" anchor="ctr">
            <a:spAutoFit/>
          </a:bodyPr>
          <a:lstStyle/>
          <a:p>
            <a:r>
              <a:rPr lang="en-US" sz="1500" b="1" dirty="0">
                <a:solidFill>
                  <a:schemeClr val="accent1"/>
                </a:solidFill>
                <a:latin typeface="+mj-lt"/>
              </a:rPr>
              <a:t>“ Our Collaborative Businesses To Grow “</a:t>
            </a:r>
            <a:endParaRPr lang="en-ID" sz="15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5309309" y="5428855"/>
            <a:ext cx="2946281" cy="253916"/>
          </a:xfrm>
          <a:prstGeom prst="rect">
            <a:avLst/>
          </a:prstGeom>
          <a:noFill/>
        </p:spPr>
        <p:txBody>
          <a:bodyPr wrap="square" rtlCol="0" anchor="ctr">
            <a:spAutoFit/>
          </a:bodyPr>
          <a:lstStyle/>
          <a:p>
            <a:r>
              <a:rPr lang="en-US" sz="105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a:xfrm>
            <a:off x="1853214" y="173904"/>
            <a:ext cx="5437573" cy="832104"/>
          </a:xfrm>
        </p:spPr>
        <p:txBody>
          <a:bodyPr/>
          <a:lstStyle/>
          <a:p>
            <a:r>
              <a:rPr lang="en-US" dirty="0"/>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0"/>
            <a:ext cx="914216" cy="412685"/>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05944" y="2231595"/>
            <a:ext cx="4706554" cy="2768806"/>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1635240" y="206974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1517777" y="2273256"/>
            <a:ext cx="934712"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2285993" y="3385603"/>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2168530" y="3589110"/>
            <a:ext cx="934712"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3615427" y="223752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3497964" y="2441029"/>
            <a:ext cx="934712"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3902510" y="3707186"/>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3785047" y="3910693"/>
            <a:ext cx="934712"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5410613" y="2499546"/>
            <a:ext cx="3527445" cy="9011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5410613" y="225806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5961231" y="3622505"/>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5477522" y="3581980"/>
            <a:ext cx="334964" cy="334964"/>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7621080" y="3622505"/>
            <a:ext cx="917585" cy="253916"/>
          </a:xfrm>
          <a:prstGeom prst="rect">
            <a:avLst/>
          </a:prstGeom>
          <a:noFill/>
        </p:spPr>
        <p:txBody>
          <a:bodyPr wrap="square" rtlCol="0" anchor="ctr">
            <a:spAutoFit/>
          </a:bodyPr>
          <a:lstStyle/>
          <a:p>
            <a:r>
              <a:rPr lang="en-US" sz="1050" dirty="0">
                <a:solidFill>
                  <a:schemeClr val="accent2"/>
                </a:solidFill>
              </a:rPr>
              <a:t>Description</a:t>
            </a:r>
            <a:endParaRPr lang="en-ID" sz="105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5961231" y="418202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7621080" y="4182023"/>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5476444" y="4190946"/>
            <a:ext cx="336042" cy="23607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7150813" y="4169239"/>
            <a:ext cx="336042" cy="279485"/>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7152453" y="3581441"/>
            <a:ext cx="305841" cy="336042"/>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a:xfrm>
            <a:off x="1853214" y="173904"/>
            <a:ext cx="5437573" cy="832104"/>
          </a:xfrm>
        </p:spPr>
        <p:txBody>
          <a:bodyPr/>
          <a:lstStyle/>
          <a:p>
            <a:r>
              <a:rPr lang="en-US" dirty="0"/>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8447"/>
            <a:ext cx="914216" cy="412685"/>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794319" y="168668"/>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CEACF10D-F66D-4420-9593-F13E2FB84F48}"/>
              </a:ext>
            </a:extLst>
          </p:cNvPr>
          <p:cNvSpPr>
            <a:spLocks noGrp="1"/>
          </p:cNvSpPr>
          <p:nvPr>
            <p:ph type="pic" sz="quarter" idx="10"/>
          </p:nvPr>
        </p:nvSpPr>
        <p:spPr/>
      </p:sp>
      <p:sp>
        <p:nvSpPr>
          <p:cNvPr id="12" name="Rectangle: Rounded Corners 11">
            <a:extLst>
              <a:ext uri="{FF2B5EF4-FFF2-40B4-BE49-F238E27FC236}">
                <a16:creationId xmlns:a16="http://schemas.microsoft.com/office/drawing/2014/main" id="{91AE409D-EB62-4696-8ADB-97294F08AD16}"/>
              </a:ext>
            </a:extLst>
          </p:cNvPr>
          <p:cNvSpPr/>
          <p:nvPr/>
        </p:nvSpPr>
        <p:spPr>
          <a:xfrm>
            <a:off x="679518" y="1749784"/>
            <a:ext cx="7784964" cy="2049671"/>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dirty="0"/>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375313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Standard Package</a:t>
            </a:r>
            <a:endParaRPr lang="en-ID" sz="105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3881350" y="2220640"/>
            <a:ext cx="1507960" cy="1200329"/>
            <a:chOff x="5175133" y="2022632"/>
            <a:chExt cx="2010613" cy="1600438"/>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600438"/>
            </a:xfrm>
            <a:prstGeom prst="rect">
              <a:avLst/>
            </a:prstGeom>
            <a:noFill/>
          </p:spPr>
          <p:txBody>
            <a:bodyPr wrap="square" rtlCol="0">
              <a:spAutoFit/>
            </a:bodyPr>
            <a:lstStyle/>
            <a:p>
              <a:pPr algn="ctr"/>
              <a:r>
                <a:rPr lang="en-US" sz="7200" b="1" dirty="0">
                  <a:solidFill>
                    <a:schemeClr val="accent1"/>
                  </a:solidFill>
                  <a:latin typeface="+mj-lt"/>
                </a:rPr>
                <a:t>16</a:t>
              </a:r>
              <a:endParaRPr lang="en-ID" sz="72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393366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3608930"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B037C7D8-47CB-43C1-A6F7-119A1E2ACE34}"/>
              </a:ext>
            </a:extLst>
          </p:cNvPr>
          <p:cNvSpPr txBox="1"/>
          <p:nvPr/>
        </p:nvSpPr>
        <p:spPr>
          <a:xfrm>
            <a:off x="393366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4114024"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422873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467499"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Basic Package</a:t>
            </a:r>
            <a:endParaRPr lang="en-ID" sz="105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1595712" y="2220640"/>
            <a:ext cx="1507960" cy="1200329"/>
            <a:chOff x="2127615" y="2022632"/>
            <a:chExt cx="2010613" cy="1600438"/>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600438"/>
            </a:xfrm>
            <a:prstGeom prst="rect">
              <a:avLst/>
            </a:prstGeom>
            <a:noFill/>
          </p:spPr>
          <p:txBody>
            <a:bodyPr wrap="square" rtlCol="0">
              <a:spAutoFit/>
            </a:bodyPr>
            <a:lstStyle/>
            <a:p>
              <a:pPr algn="ctr"/>
              <a:r>
                <a:rPr lang="en-US" sz="7200" b="1" dirty="0">
                  <a:solidFill>
                    <a:schemeClr val="accent1"/>
                  </a:solidFill>
                  <a:latin typeface="+mj-lt"/>
                </a:rPr>
                <a:t>12</a:t>
              </a:r>
              <a:endParaRPr lang="en-ID" sz="72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1648025"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1648025"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1828386"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1943100"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604032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Premium Package</a:t>
            </a:r>
            <a:endParaRPr lang="en-ID" sz="105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6168540" y="2220640"/>
            <a:ext cx="1507960" cy="1200329"/>
            <a:chOff x="8224720" y="2022632"/>
            <a:chExt cx="2010613" cy="1600438"/>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600438"/>
            </a:xfrm>
            <a:prstGeom prst="rect">
              <a:avLst/>
            </a:prstGeom>
            <a:noFill/>
          </p:spPr>
          <p:txBody>
            <a:bodyPr wrap="square" rtlCol="0">
              <a:spAutoFit/>
            </a:bodyPr>
            <a:lstStyle/>
            <a:p>
              <a:pPr algn="ctr"/>
              <a:r>
                <a:rPr lang="en-US" sz="7200" b="1" dirty="0">
                  <a:solidFill>
                    <a:schemeClr val="accent1"/>
                  </a:solidFill>
                  <a:latin typeface="+mj-lt"/>
                </a:rPr>
                <a:t>18</a:t>
              </a:r>
              <a:endParaRPr lang="en-ID" sz="72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5904425" y="4902722"/>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4993A9A1-9E15-4C59-B3D3-244CB8060393}"/>
              </a:ext>
            </a:extLst>
          </p:cNvPr>
          <p:cNvSpPr txBox="1"/>
          <p:nvPr/>
        </p:nvSpPr>
        <p:spPr>
          <a:xfrm>
            <a:off x="622085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5904425"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E5F710FA-CD96-4E0D-B8E8-43F2103AF468}"/>
              </a:ext>
            </a:extLst>
          </p:cNvPr>
          <p:cNvSpPr txBox="1"/>
          <p:nvPr/>
        </p:nvSpPr>
        <p:spPr>
          <a:xfrm>
            <a:off x="622085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6401215"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651592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329017" y="4378639"/>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329017"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3608165"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0"/>
            <a:ext cx="914216" cy="412685"/>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A0992652-75CC-46AD-A5D5-65B7A4145AB4}"/>
              </a:ext>
            </a:extLst>
          </p:cNvPr>
          <p:cNvSpPr>
            <a:spLocks noGrp="1"/>
          </p:cNvSpPr>
          <p:nvPr>
            <p:ph type="pic" sz="quarter" idx="11"/>
          </p:nvPr>
        </p:nvSpPr>
        <p:spPr/>
      </p:sp>
      <p:sp>
        <p:nvSpPr>
          <p:cNvPr id="11" name="Freeform: Shape 10">
            <a:extLst>
              <a:ext uri="{FF2B5EF4-FFF2-40B4-BE49-F238E27FC236}">
                <a16:creationId xmlns:a16="http://schemas.microsoft.com/office/drawing/2014/main" id="{52A8C675-5A87-435F-B486-5CC9C82BE8AB}"/>
              </a:ext>
            </a:extLst>
          </p:cNvPr>
          <p:cNvSpPr/>
          <p:nvPr/>
        </p:nvSpPr>
        <p:spPr>
          <a:xfrm>
            <a:off x="4357681" y="0"/>
            <a:ext cx="3886517" cy="4822295"/>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7089588" y="3662739"/>
            <a:ext cx="1369803" cy="1369803"/>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754C7ED1-2062-4FDA-8B9F-F618467D6762}"/>
              </a:ext>
            </a:extLst>
          </p:cNvPr>
          <p:cNvSpPr txBox="1"/>
          <p:nvPr/>
        </p:nvSpPr>
        <p:spPr>
          <a:xfrm>
            <a:off x="4994293" y="1582388"/>
            <a:ext cx="2837699"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5328372" y="4034937"/>
            <a:ext cx="1410596" cy="219291"/>
          </a:xfrm>
          <a:prstGeom prst="rect">
            <a:avLst/>
          </a:prstGeom>
          <a:noFill/>
        </p:spPr>
        <p:txBody>
          <a:bodyPr wrap="square" rtlCol="0" anchor="t">
            <a:spAutoFit/>
          </a:bodyPr>
          <a:lstStyle/>
          <a:p>
            <a:pPr algn="r"/>
            <a:r>
              <a:rPr lang="en-US" sz="825" dirty="0" err="1">
                <a:solidFill>
                  <a:schemeClr val="bg2"/>
                </a:solidFill>
              </a:rPr>
              <a:t>Monara</a:t>
            </a:r>
            <a:r>
              <a:rPr lang="en-US" sz="825"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4994293" y="3750069"/>
            <a:ext cx="1744675" cy="323165"/>
          </a:xfrm>
          <a:prstGeom prst="rect">
            <a:avLst/>
          </a:prstGeom>
          <a:noFill/>
        </p:spPr>
        <p:txBody>
          <a:bodyPr wrap="square" rtlCol="0" anchor="ctr">
            <a:spAutoFit/>
          </a:bodyPr>
          <a:lstStyle/>
          <a:p>
            <a:pPr algn="r"/>
            <a:r>
              <a:rPr lang="en-US" sz="1500" b="1" dirty="0">
                <a:solidFill>
                  <a:schemeClr val="accent1"/>
                </a:solidFill>
                <a:latin typeface="+mj-lt"/>
              </a:rPr>
              <a:t>Andria Doe</a:t>
            </a:r>
            <a:endParaRPr lang="en-ID" sz="15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4348453" y="1688473"/>
            <a:ext cx="357188" cy="283464"/>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865894" y="2913542"/>
            <a:ext cx="2889270" cy="1108893"/>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865895" y="4336649"/>
            <a:ext cx="2889270" cy="4856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865894" y="4082536"/>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920984" y="4890979"/>
            <a:ext cx="1283636" cy="206337"/>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2357991" y="4856246"/>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sp>
        <p:nvSpPr>
          <p:cNvPr id="9" name="PsHolder14">
            <a:extLst>
              <a:ext uri="{FF2B5EF4-FFF2-40B4-BE49-F238E27FC236}">
                <a16:creationId xmlns:a16="http://schemas.microsoft.com/office/drawing/2014/main" id="{6F1C8107-700B-4E9F-99EB-84834AB7478C}"/>
              </a:ext>
            </a:extLst>
          </p:cNvPr>
          <p:cNvSpPr>
            <a:spLocks noGrp="1"/>
          </p:cNvSpPr>
          <p:nvPr>
            <p:ph type="pic" sz="quarter" idx="10"/>
          </p:nvPr>
        </p:nvSpPr>
        <p:spPr/>
      </p:sp>
      <p:grpSp>
        <p:nvGrpSpPr>
          <p:cNvPr id="33" name="Group 32">
            <a:extLst>
              <a:ext uri="{FF2B5EF4-FFF2-40B4-BE49-F238E27FC236}">
                <a16:creationId xmlns:a16="http://schemas.microsoft.com/office/drawing/2014/main" id="{C8D60077-21F4-42EC-AB24-95F5A1950620}"/>
              </a:ext>
            </a:extLst>
          </p:cNvPr>
          <p:cNvGrpSpPr/>
          <p:nvPr/>
        </p:nvGrpSpPr>
        <p:grpSpPr>
          <a:xfrm>
            <a:off x="1" y="0"/>
            <a:ext cx="914216" cy="412685"/>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6ADD84AF-004B-4425-9E08-C558F8623860}"/>
              </a:ext>
            </a:extLst>
          </p:cNvPr>
          <p:cNvSpPr>
            <a:spLocks noGrp="1"/>
          </p:cNvSpPr>
          <p:nvPr>
            <p:ph type="pic" sz="quarter" idx="10"/>
          </p:nvPr>
        </p:nvSpPr>
        <p:spPr/>
      </p:sp>
      <p:sp>
        <p:nvSpPr>
          <p:cNvPr id="35" name="Freeform 1">
            <a:extLst>
              <a:ext uri="{FF2B5EF4-FFF2-40B4-BE49-F238E27FC236}">
                <a16:creationId xmlns:a16="http://schemas.microsoft.com/office/drawing/2014/main" id="{FCCF99C8-6431-435C-A857-DCF80B41EBDB}"/>
              </a:ext>
            </a:extLst>
          </p:cNvPr>
          <p:cNvSpPr/>
          <p:nvPr/>
        </p:nvSpPr>
        <p:spPr>
          <a:xfrm>
            <a:off x="2632304" y="0"/>
            <a:ext cx="6511696" cy="6858000"/>
          </a:xfrm>
          <a:custGeom>
            <a:avLst/>
            <a:gdLst>
              <a:gd name="connsiteX0" fmla="*/ 1639047 w 6511696"/>
              <a:gd name="connsiteY0" fmla="*/ 0 h 6858000"/>
              <a:gd name="connsiteX1" fmla="*/ 6511696 w 6511696"/>
              <a:gd name="connsiteY1" fmla="*/ 0 h 6858000"/>
              <a:gd name="connsiteX2" fmla="*/ 6511696 w 6511696"/>
              <a:gd name="connsiteY2" fmla="*/ 6858000 h 6858000"/>
              <a:gd name="connsiteX3" fmla="*/ 0 w 6511696"/>
              <a:gd name="connsiteY3" fmla="*/ 6858000 h 6858000"/>
              <a:gd name="connsiteX4" fmla="*/ 169366 w 6511696"/>
              <a:gd name="connsiteY4" fmla="*/ 6681645 h 6858000"/>
              <a:gd name="connsiteX5" fmla="*/ 1957246 w 6511696"/>
              <a:gd name="connsiteY5" fmla="*/ 2067067 h 6858000"/>
              <a:gd name="connsiteX6" fmla="*/ 1649332 w 6511696"/>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11696" h="6858000">
                <a:moveTo>
                  <a:pt x="1639047" y="0"/>
                </a:moveTo>
                <a:lnTo>
                  <a:pt x="6511696" y="0"/>
                </a:lnTo>
                <a:lnTo>
                  <a:pt x="6511696"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8721402" y="6450331"/>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TextBox 29">
            <a:extLst>
              <a:ext uri="{FF2B5EF4-FFF2-40B4-BE49-F238E27FC236}">
                <a16:creationId xmlns:a16="http://schemas.microsoft.com/office/drawing/2014/main" id="{9C88A5A5-958A-4F94-A46C-4D1C145ABEBD}"/>
              </a:ext>
            </a:extLst>
          </p:cNvPr>
          <p:cNvSpPr txBox="1"/>
          <p:nvPr/>
        </p:nvSpPr>
        <p:spPr>
          <a:xfrm>
            <a:off x="7952177" y="6392686"/>
            <a:ext cx="885694" cy="230832"/>
          </a:xfrm>
          <a:prstGeom prst="rect">
            <a:avLst/>
          </a:prstGeom>
          <a:noFill/>
        </p:spPr>
        <p:txBody>
          <a:bodyPr wrap="square" rtlCol="0" anchor="ctr">
            <a:spAutoFit/>
          </a:bodyPr>
          <a:lstStyle/>
          <a:p>
            <a:r>
              <a:rPr lang="en-US" sz="9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dirty="0"/>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5636595" y="2407990"/>
            <a:ext cx="2566371" cy="693395"/>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5715596" y="3210168"/>
            <a:ext cx="2287190" cy="453628"/>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8D57FC79-17C7-4E09-9DF0-D4C8A7D4C0F6}"/>
              </a:ext>
            </a:extLst>
          </p:cNvPr>
          <p:cNvSpPr txBox="1"/>
          <p:nvPr/>
        </p:nvSpPr>
        <p:spPr>
          <a:xfrm>
            <a:off x="5636596" y="3820254"/>
            <a:ext cx="1545311" cy="323165"/>
          </a:xfrm>
          <a:prstGeom prst="rect">
            <a:avLst/>
          </a:prstGeom>
          <a:noFill/>
        </p:spPr>
        <p:txBody>
          <a:bodyPr wrap="square" rtlCol="0" anchor="ctr">
            <a:spAutoFit/>
          </a:bodyPr>
          <a:lstStyle/>
          <a:p>
            <a:r>
              <a:rPr lang="en-US" sz="15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6034237" y="4755273"/>
            <a:ext cx="1705902" cy="277897"/>
          </a:xfrm>
          <a:prstGeom prst="rect">
            <a:avLst/>
          </a:prstGeom>
          <a:noFill/>
        </p:spPr>
        <p:txBody>
          <a:bodyPr wrap="square" rtlCol="0">
            <a:spAutoFit/>
          </a:bodyPr>
          <a:lstStyle/>
          <a:p>
            <a:pPr>
              <a:lnSpc>
                <a:spcPct val="150000"/>
              </a:lnSpc>
            </a:pPr>
            <a:r>
              <a:rPr lang="en-US" sz="9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5745761" y="4789949"/>
            <a:ext cx="176306" cy="17861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6034236" y="4179047"/>
            <a:ext cx="2097959" cy="485646"/>
          </a:xfrm>
          <a:prstGeom prst="rect">
            <a:avLst/>
          </a:prstGeom>
          <a:noFill/>
        </p:spPr>
        <p:txBody>
          <a:bodyPr wrap="square" rtlCol="0">
            <a:spAutoFit/>
          </a:bodyPr>
          <a:lstStyle/>
          <a:p>
            <a:pPr>
              <a:lnSpc>
                <a:spcPct val="150000"/>
              </a:lnSpc>
            </a:pPr>
            <a:r>
              <a:rPr lang="en-US" sz="900" dirty="0">
                <a:solidFill>
                  <a:schemeClr val="bg2"/>
                </a:solidFill>
                <a:ea typeface="Roboto" pitchFamily="2" charset="0"/>
                <a:cs typeface="Open Sans Light" panose="020B0306030504020204" pitchFamily="34" charset="0"/>
              </a:rPr>
              <a:t>15 Bland Street, Surry </a:t>
            </a:r>
            <a:r>
              <a:rPr lang="en-US" sz="900" dirty="0" err="1">
                <a:solidFill>
                  <a:schemeClr val="bg2"/>
                </a:solidFill>
                <a:ea typeface="Roboto" pitchFamily="2" charset="0"/>
                <a:cs typeface="Open Sans Light" panose="020B0306030504020204" pitchFamily="34" charset="0"/>
              </a:rPr>
              <a:t>Hils</a:t>
            </a:r>
            <a:r>
              <a:rPr lang="en-US" sz="900" dirty="0">
                <a:solidFill>
                  <a:schemeClr val="bg2"/>
                </a:solidFill>
                <a:ea typeface="Roboto" pitchFamily="2" charset="0"/>
                <a:cs typeface="Open Sans Light" panose="020B0306030504020204" pitchFamily="34" charset="0"/>
              </a:rPr>
              <a:t>, Block C</a:t>
            </a:r>
          </a:p>
          <a:p>
            <a:pPr>
              <a:lnSpc>
                <a:spcPct val="150000"/>
              </a:lnSpc>
            </a:pPr>
            <a:r>
              <a:rPr lang="en-US" sz="900" dirty="0">
                <a:solidFill>
                  <a:schemeClr val="bg2"/>
                </a:solidFill>
                <a:ea typeface="Roboto" pitchFamily="2" charset="0"/>
                <a:cs typeface="Open Sans Light" panose="020B0306030504020204" pitchFamily="34" charset="0"/>
              </a:rPr>
              <a:t>Sydney, Australia</a:t>
            </a:r>
            <a:endParaRPr lang="en-GB" sz="9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5745761" y="4255304"/>
            <a:ext cx="176306" cy="271038"/>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TextBox 16">
            <a:extLst>
              <a:ext uri="{FF2B5EF4-FFF2-40B4-BE49-F238E27FC236}">
                <a16:creationId xmlns:a16="http://schemas.microsoft.com/office/drawing/2014/main" id="{27C007EC-7D1A-407A-BFDC-7161E3CA3457}"/>
              </a:ext>
            </a:extLst>
          </p:cNvPr>
          <p:cNvSpPr txBox="1"/>
          <p:nvPr/>
        </p:nvSpPr>
        <p:spPr>
          <a:xfrm>
            <a:off x="5788709" y="3301428"/>
            <a:ext cx="2158823" cy="253916"/>
          </a:xfrm>
          <a:prstGeom prst="rect">
            <a:avLst/>
          </a:prstGeom>
          <a:noFill/>
        </p:spPr>
        <p:txBody>
          <a:bodyPr wrap="square" rtlCol="0" anchor="ctr">
            <a:spAutoFit/>
          </a:bodyPr>
          <a:lstStyle/>
          <a:p>
            <a:pPr algn="ctr"/>
            <a:r>
              <a:rPr lang="en-US" sz="105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0"/>
            <a:ext cx="914216" cy="412685"/>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left)">
                                      <p:cBhvr>
                                        <p:cTn id="5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BD5A7A9A-77F0-4272-83C3-D469E8BD3557}"/>
              </a:ext>
            </a:extLst>
          </p:cNvPr>
          <p:cNvSpPr>
            <a:spLocks noGrp="1"/>
          </p:cNvSpPr>
          <p:nvPr>
            <p:ph type="pic" sz="quarter" idx="10"/>
          </p:nvPr>
        </p:nvSpPr>
        <p:spPr/>
      </p:sp>
      <p:sp>
        <p:nvSpPr>
          <p:cNvPr id="26" name="Freeform 31">
            <a:extLst>
              <a:ext uri="{FF2B5EF4-FFF2-40B4-BE49-F238E27FC236}">
                <a16:creationId xmlns:a16="http://schemas.microsoft.com/office/drawing/2014/main" id="{ACE69B65-22D5-4F7B-B33E-5FCA809289B8}"/>
              </a:ext>
            </a:extLst>
          </p:cNvPr>
          <p:cNvSpPr/>
          <p:nvPr/>
        </p:nvSpPr>
        <p:spPr>
          <a:xfrm>
            <a:off x="4343400" y="1"/>
            <a:ext cx="4800600" cy="685800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dirty="0"/>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5032768" y="5033361"/>
            <a:ext cx="677473"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5945617" y="5033361"/>
            <a:ext cx="2509015"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5032768" y="1371601"/>
            <a:ext cx="3421865" cy="3429185"/>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F791A903-E76D-4DFC-83DC-C0B000485DE1}"/>
              </a:ext>
            </a:extLst>
          </p:cNvPr>
          <p:cNvSpPr txBox="1"/>
          <p:nvPr/>
        </p:nvSpPr>
        <p:spPr>
          <a:xfrm>
            <a:off x="5560019" y="2105447"/>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5560019" y="185133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6205714" y="5144259"/>
            <a:ext cx="1988820" cy="230832"/>
          </a:xfrm>
          <a:prstGeom prst="rect">
            <a:avLst/>
          </a:prstGeom>
          <a:noFill/>
        </p:spPr>
        <p:txBody>
          <a:bodyPr wrap="square" rtlCol="0" anchor="ctr">
            <a:spAutoFit/>
          </a:bodyPr>
          <a:lstStyle/>
          <a:p>
            <a:pPr algn="ctr"/>
            <a:r>
              <a:rPr lang="en-US" sz="9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5313269" y="520190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143042" y="2973821"/>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204764" y="3377565"/>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7F6A3717-8CF6-4BA5-8859-21942F033AD1}"/>
              </a:ext>
            </a:extLst>
          </p:cNvPr>
          <p:cNvSpPr txBox="1"/>
          <p:nvPr/>
        </p:nvSpPr>
        <p:spPr>
          <a:xfrm>
            <a:off x="1546196" y="3073280"/>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1546196" y="283425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143042" y="3660458"/>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TextBox 47">
            <a:extLst>
              <a:ext uri="{FF2B5EF4-FFF2-40B4-BE49-F238E27FC236}">
                <a16:creationId xmlns:a16="http://schemas.microsoft.com/office/drawing/2014/main" id="{A2310F34-F5F7-421B-BD4E-00F0166E3BDB}"/>
              </a:ext>
            </a:extLst>
          </p:cNvPr>
          <p:cNvSpPr txBox="1"/>
          <p:nvPr/>
        </p:nvSpPr>
        <p:spPr>
          <a:xfrm>
            <a:off x="1546196" y="3759916"/>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1546196" y="352089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204764" y="4063937"/>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143042" y="4346829"/>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TextBox 52">
            <a:extLst>
              <a:ext uri="{FF2B5EF4-FFF2-40B4-BE49-F238E27FC236}">
                <a16:creationId xmlns:a16="http://schemas.microsoft.com/office/drawing/2014/main" id="{C09A34EB-DF2B-4C13-A560-0FF1800AA342}"/>
              </a:ext>
            </a:extLst>
          </p:cNvPr>
          <p:cNvSpPr txBox="1"/>
          <p:nvPr/>
        </p:nvSpPr>
        <p:spPr>
          <a:xfrm>
            <a:off x="1546196" y="4446288"/>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1546196" y="420726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204581" y="4748910"/>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142859" y="5031803"/>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TextBox 57">
            <a:extLst>
              <a:ext uri="{FF2B5EF4-FFF2-40B4-BE49-F238E27FC236}">
                <a16:creationId xmlns:a16="http://schemas.microsoft.com/office/drawing/2014/main" id="{4F85EB04-23E3-40A7-969D-269119F6222E}"/>
              </a:ext>
            </a:extLst>
          </p:cNvPr>
          <p:cNvSpPr txBox="1"/>
          <p:nvPr/>
        </p:nvSpPr>
        <p:spPr>
          <a:xfrm>
            <a:off x="1546013" y="5131261"/>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1546013" y="4892240"/>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0"/>
            <a:ext cx="914216" cy="412685"/>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36F89977-7A88-4332-BA56-BF772A4BBCB2}"/>
              </a:ext>
            </a:extLst>
          </p:cNvPr>
          <p:cNvSpPr>
            <a:spLocks noGrp="1"/>
          </p:cNvSpPr>
          <p:nvPr>
            <p:ph type="pic" sz="quarter" idx="10"/>
          </p:nvPr>
        </p:nvSpPr>
        <p:spPr/>
      </p:sp>
      <p:sp>
        <p:nvSpPr>
          <p:cNvPr id="39" name="Rounded Rectangle 15">
            <a:extLst>
              <a:ext uri="{FF2B5EF4-FFF2-40B4-BE49-F238E27FC236}">
                <a16:creationId xmlns:a16="http://schemas.microsoft.com/office/drawing/2014/main" id="{C85D2CF4-AB08-4545-953C-61E04190D6B0}"/>
              </a:ext>
            </a:extLst>
          </p:cNvPr>
          <p:cNvSpPr/>
          <p:nvPr/>
        </p:nvSpPr>
        <p:spPr>
          <a:xfrm>
            <a:off x="0" y="1"/>
            <a:ext cx="8002192" cy="5716189"/>
          </a:xfrm>
          <a:custGeom>
            <a:avLst/>
            <a:gdLst>
              <a:gd name="connsiteX0" fmla="*/ 0 w 8002192"/>
              <a:gd name="connsiteY0" fmla="*/ 0 h 5716189"/>
              <a:gd name="connsiteX1" fmla="*/ 8002192 w 8002192"/>
              <a:gd name="connsiteY1" fmla="*/ 0 h 5716189"/>
              <a:gd name="connsiteX2" fmla="*/ 8002192 w 8002192"/>
              <a:gd name="connsiteY2" fmla="*/ 5416512 h 5716189"/>
              <a:gd name="connsiteX3" fmla="*/ 7702165 w 8002192"/>
              <a:gd name="connsiteY3" fmla="*/ 5716189 h 5716189"/>
              <a:gd name="connsiteX4" fmla="*/ 0 w 8002192"/>
              <a:gd name="connsiteY4" fmla="*/ 5716189 h 5716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2" h="5716189">
                <a:moveTo>
                  <a:pt x="0" y="0"/>
                </a:moveTo>
                <a:lnTo>
                  <a:pt x="8002192" y="0"/>
                </a:lnTo>
                <a:lnTo>
                  <a:pt x="8002192" y="5416512"/>
                </a:lnTo>
                <a:cubicBezTo>
                  <a:pt x="8002192" y="5582019"/>
                  <a:pt x="7867865" y="5716189"/>
                  <a:pt x="7702165" y="5716189"/>
                </a:cubicBezTo>
                <a:lnTo>
                  <a:pt x="0" y="5716189"/>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8511049" y="560018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8126437" y="5157926"/>
            <a:ext cx="885694" cy="230832"/>
          </a:xfrm>
          <a:prstGeom prst="rect">
            <a:avLst/>
          </a:prstGeom>
          <a:noFill/>
        </p:spPr>
        <p:txBody>
          <a:bodyPr wrap="square" rtlCol="0" anchor="ctr">
            <a:spAutoFit/>
          </a:bodyPr>
          <a:lstStyle/>
          <a:p>
            <a:r>
              <a:rPr lang="en-US" sz="9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dirty="0"/>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1996612" y="2829355"/>
            <a:ext cx="3696380"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052918" y="3672122"/>
            <a:ext cx="226314" cy="22631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103172" y="3769451"/>
            <a:ext cx="125807" cy="31655"/>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2407872" y="3668900"/>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0"/>
            <a:ext cx="914216" cy="412685"/>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up)">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48036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Freeform 12">
            <a:extLst>
              <a:ext uri="{FF2B5EF4-FFF2-40B4-BE49-F238E27FC236}">
                <a16:creationId xmlns:a16="http://schemas.microsoft.com/office/drawing/2014/main" id="{1E0DFA50-DC3F-4B7E-823D-A99701AAD955}"/>
              </a:ext>
            </a:extLst>
          </p:cNvPr>
          <p:cNvSpPr/>
          <p:nvPr/>
        </p:nvSpPr>
        <p:spPr>
          <a:xfrm>
            <a:off x="0" y="6111242"/>
            <a:ext cx="2743200" cy="74295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3829934" y="642494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TextBox 18">
            <a:extLst>
              <a:ext uri="{FF2B5EF4-FFF2-40B4-BE49-F238E27FC236}">
                <a16:creationId xmlns:a16="http://schemas.microsoft.com/office/drawing/2014/main" id="{B0FD2273-5583-4544-8B98-CD17FA0E3A13}"/>
              </a:ext>
            </a:extLst>
          </p:cNvPr>
          <p:cNvSpPr txBox="1"/>
          <p:nvPr/>
        </p:nvSpPr>
        <p:spPr>
          <a:xfrm>
            <a:off x="3060709" y="6367301"/>
            <a:ext cx="885694" cy="230832"/>
          </a:xfrm>
          <a:prstGeom prst="rect">
            <a:avLst/>
          </a:prstGeom>
          <a:noFill/>
        </p:spPr>
        <p:txBody>
          <a:bodyPr wrap="square" rtlCol="0" anchor="ctr">
            <a:spAutoFit/>
          </a:bodyPr>
          <a:lstStyle/>
          <a:p>
            <a:r>
              <a:rPr lang="en-US" sz="900" dirty="0">
                <a:solidFill>
                  <a:schemeClr val="bg2"/>
                </a:solidFill>
              </a:rPr>
              <a:t>Next Slides</a:t>
            </a:r>
          </a:p>
        </p:txBody>
      </p:sp>
      <p:sp>
        <p:nvSpPr>
          <p:cNvPr id="2" name="PsHolder5">
            <a:extLst>
              <a:ext uri="{FF2B5EF4-FFF2-40B4-BE49-F238E27FC236}">
                <a16:creationId xmlns:a16="http://schemas.microsoft.com/office/drawing/2014/main" id="{BC0DF93F-86A9-4C0A-A69C-148331EC8D9E}"/>
              </a:ext>
            </a:extLst>
          </p:cNvPr>
          <p:cNvSpPr>
            <a:spLocks noGrp="1"/>
          </p:cNvSpPr>
          <p:nvPr>
            <p:ph type="pic" sz="quarter" idx="10"/>
          </p:nvPr>
        </p:nvSpPr>
        <p:spPr/>
      </p:sp>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dirty="0"/>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479076" y="6238086"/>
            <a:ext cx="2142676"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681444" y="3195777"/>
            <a:ext cx="3003589" cy="1108893"/>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0"/>
            <a:ext cx="914216" cy="412685"/>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sHolder1">
            <a:extLst>
              <a:ext uri="{FF2B5EF4-FFF2-40B4-BE49-F238E27FC236}">
                <a16:creationId xmlns:a16="http://schemas.microsoft.com/office/drawing/2014/main" id="{98C07B2D-089D-450B-BC9F-6F285F4DCD38}"/>
              </a:ext>
            </a:extLst>
          </p:cNvPr>
          <p:cNvSpPr>
            <a:spLocks noGrp="1"/>
          </p:cNvSpPr>
          <p:nvPr>
            <p:ph type="pic" sz="quarter" idx="10"/>
          </p:nvPr>
        </p:nvSpPr>
        <p:spPr/>
      </p:sp>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dirty="0"/>
              <a:t>About </a:t>
            </a:r>
            <a:r>
              <a:rPr lang="en-US"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8229784" y="0"/>
            <a:ext cx="914216" cy="412685"/>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TextBox 25">
            <a:extLst>
              <a:ext uri="{FF2B5EF4-FFF2-40B4-BE49-F238E27FC236}">
                <a16:creationId xmlns:a16="http://schemas.microsoft.com/office/drawing/2014/main" id="{69E6BCF7-4FC0-489F-8EA7-B31C3405BAD8}"/>
              </a:ext>
            </a:extLst>
          </p:cNvPr>
          <p:cNvSpPr txBox="1"/>
          <p:nvPr/>
        </p:nvSpPr>
        <p:spPr>
          <a:xfrm>
            <a:off x="5590771" y="4974087"/>
            <a:ext cx="913166" cy="219291"/>
          </a:xfrm>
          <a:prstGeom prst="rect">
            <a:avLst/>
          </a:prstGeom>
          <a:noFill/>
        </p:spPr>
        <p:txBody>
          <a:bodyPr wrap="square" rtlCol="0">
            <a:spAutoFit/>
          </a:bodyPr>
          <a:lstStyle/>
          <a:p>
            <a:r>
              <a:rPr lang="en-US" sz="825" dirty="0"/>
              <a:t>Experience</a:t>
            </a:r>
            <a:endParaRPr lang="en-ID" sz="825"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5590771" y="4445389"/>
            <a:ext cx="961091" cy="600164"/>
          </a:xfrm>
          <a:prstGeom prst="rect">
            <a:avLst/>
          </a:prstGeom>
          <a:noFill/>
        </p:spPr>
        <p:txBody>
          <a:bodyPr wrap="square" rtlCol="0" anchor="ctr">
            <a:spAutoFit/>
          </a:bodyPr>
          <a:lstStyle/>
          <a:p>
            <a:r>
              <a:rPr lang="en-US" sz="3300" b="1" dirty="0">
                <a:solidFill>
                  <a:schemeClr val="accent1"/>
                </a:solidFill>
                <a:latin typeface="+mj-lt"/>
              </a:rPr>
              <a:t>10</a:t>
            </a:r>
            <a:r>
              <a:rPr lang="en-US" sz="3300" b="1" baseline="30000" dirty="0">
                <a:solidFill>
                  <a:schemeClr val="accent1"/>
                </a:solidFill>
                <a:latin typeface="+mj-lt"/>
              </a:rPr>
              <a:t>th</a:t>
            </a:r>
            <a:r>
              <a:rPr lang="en-US" sz="3300" b="1" dirty="0">
                <a:solidFill>
                  <a:schemeClr val="accent1"/>
                </a:solidFill>
                <a:latin typeface="+mj-lt"/>
              </a:rPr>
              <a:t> </a:t>
            </a:r>
            <a:endParaRPr lang="en-ID" sz="33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6682657" y="4974087"/>
            <a:ext cx="913166" cy="219291"/>
          </a:xfrm>
          <a:prstGeom prst="rect">
            <a:avLst/>
          </a:prstGeom>
          <a:noFill/>
        </p:spPr>
        <p:txBody>
          <a:bodyPr wrap="square" rtlCol="0">
            <a:spAutoFit/>
          </a:bodyPr>
          <a:lstStyle/>
          <a:p>
            <a:r>
              <a:rPr lang="en-US" sz="825" dirty="0"/>
              <a:t>Employees</a:t>
            </a:r>
            <a:endParaRPr lang="en-ID" sz="825"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6682657" y="4445389"/>
            <a:ext cx="961091" cy="600164"/>
          </a:xfrm>
          <a:prstGeom prst="rect">
            <a:avLst/>
          </a:prstGeom>
          <a:noFill/>
        </p:spPr>
        <p:txBody>
          <a:bodyPr wrap="square" rtlCol="0" anchor="ctr">
            <a:spAutoFit/>
          </a:bodyPr>
          <a:lstStyle/>
          <a:p>
            <a:r>
              <a:rPr lang="en-US" sz="3300" b="1" dirty="0">
                <a:solidFill>
                  <a:schemeClr val="accent1"/>
                </a:solidFill>
                <a:latin typeface="+mj-lt"/>
              </a:rPr>
              <a:t>533</a:t>
            </a:r>
            <a:endParaRPr lang="en-ID" sz="33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5590771" y="307551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a:t>
            </a:r>
            <a:r>
              <a:rPr lang="en-US" sz="900"/>
              <a:t>so absorbed.</a:t>
            </a:r>
            <a:endParaRPr lang="en-US" sz="9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60C31AA2-4CE0-42F8-BD1B-58978E429A6A}"/>
              </a:ext>
            </a:extLst>
          </p:cNvPr>
          <p:cNvSpPr>
            <a:spLocks noGrp="1"/>
          </p:cNvSpPr>
          <p:nvPr>
            <p:ph type="pic" sz="quarter" idx="12"/>
          </p:nvPr>
        </p:nvSpPr>
        <p:spPr/>
      </p:sp>
      <p:sp>
        <p:nvSpPr>
          <p:cNvPr id="9" name="PsHolder2">
            <a:extLst>
              <a:ext uri="{FF2B5EF4-FFF2-40B4-BE49-F238E27FC236}">
                <a16:creationId xmlns:a16="http://schemas.microsoft.com/office/drawing/2014/main" id="{5352818F-55FA-46BA-9FF4-AA14FA64AE8E}"/>
              </a:ext>
            </a:extLst>
          </p:cNvPr>
          <p:cNvSpPr>
            <a:spLocks noGrp="1"/>
          </p:cNvSpPr>
          <p:nvPr>
            <p:ph type="pic" sz="quarter" idx="11"/>
          </p:nvPr>
        </p:nvSpPr>
        <p:spPr/>
      </p:sp>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dirty="0"/>
              <a:t>Our Vision </a:t>
            </a:r>
            <a:endParaRPr lang="en-ID" dirty="0"/>
          </a:p>
        </p:txBody>
      </p:sp>
      <p:sp>
        <p:nvSpPr>
          <p:cNvPr id="8" name="PsHolder3">
            <a:extLst>
              <a:ext uri="{FF2B5EF4-FFF2-40B4-BE49-F238E27FC236}">
                <a16:creationId xmlns:a16="http://schemas.microsoft.com/office/drawing/2014/main" id="{4B8A18C3-1F58-4C97-A8D2-34CE8052F14D}"/>
              </a:ext>
            </a:extLst>
          </p:cNvPr>
          <p:cNvSpPr>
            <a:spLocks noGrp="1"/>
          </p:cNvSpPr>
          <p:nvPr>
            <p:ph type="pic" sz="quarter" idx="10"/>
          </p:nvPr>
        </p:nvSpPr>
        <p:spPr/>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916067" y="3660965"/>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966322" y="3758294"/>
            <a:ext cx="125807" cy="31655"/>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271021" y="3657743"/>
            <a:ext cx="2237259" cy="230832"/>
          </a:xfrm>
          <a:prstGeom prst="rect">
            <a:avLst/>
          </a:prstGeom>
          <a:noFill/>
        </p:spPr>
        <p:txBody>
          <a:bodyPr wrap="square" rtlCol="0" anchor="ctr">
            <a:spAutoFit/>
          </a:bodyPr>
          <a:lstStyle/>
          <a:p>
            <a:r>
              <a:rPr lang="en-US" sz="9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833401" y="224033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a:t>
            </a:r>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914901"/>
            <a:ext cx="2971800" cy="1143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extBox 43">
            <a:extLst>
              <a:ext uri="{FF2B5EF4-FFF2-40B4-BE49-F238E27FC236}">
                <a16:creationId xmlns:a16="http://schemas.microsoft.com/office/drawing/2014/main" id="{ADC3450D-076C-4C42-9E40-97D2FFA293B6}"/>
              </a:ext>
            </a:extLst>
          </p:cNvPr>
          <p:cNvSpPr txBox="1"/>
          <p:nvPr/>
        </p:nvSpPr>
        <p:spPr>
          <a:xfrm>
            <a:off x="311440" y="5612979"/>
            <a:ext cx="913166" cy="219291"/>
          </a:xfrm>
          <a:prstGeom prst="rect">
            <a:avLst/>
          </a:prstGeom>
          <a:noFill/>
        </p:spPr>
        <p:txBody>
          <a:bodyPr wrap="square" rtlCol="0">
            <a:spAutoFit/>
          </a:bodyPr>
          <a:lstStyle/>
          <a:p>
            <a:r>
              <a:rPr lang="en-US" sz="825" dirty="0">
                <a:solidFill>
                  <a:schemeClr val="bg2"/>
                </a:solidFill>
              </a:rPr>
              <a:t>Projects</a:t>
            </a:r>
            <a:endParaRPr lang="en-ID" sz="825"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311440" y="5084281"/>
            <a:ext cx="961091" cy="600164"/>
          </a:xfrm>
          <a:prstGeom prst="rect">
            <a:avLst/>
          </a:prstGeom>
          <a:noFill/>
        </p:spPr>
        <p:txBody>
          <a:bodyPr wrap="square" rtlCol="0" anchor="ctr">
            <a:spAutoFit/>
          </a:bodyPr>
          <a:lstStyle/>
          <a:p>
            <a:r>
              <a:rPr lang="en-US" sz="3300" b="1" dirty="0">
                <a:solidFill>
                  <a:schemeClr val="bg2"/>
                </a:solidFill>
                <a:latin typeface="+mj-lt"/>
              </a:rPr>
              <a:t>214</a:t>
            </a:r>
            <a:endParaRPr lang="en-ID" sz="33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272531" y="5143501"/>
            <a:ext cx="1577201"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0"/>
            <a:ext cx="914216" cy="412685"/>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sHolder1">
            <a:extLst>
              <a:ext uri="{FF2B5EF4-FFF2-40B4-BE49-F238E27FC236}">
                <a16:creationId xmlns:a16="http://schemas.microsoft.com/office/drawing/2014/main" id="{8B3DE6BD-44F2-474C-9A93-9A15847C1E1A}"/>
              </a:ext>
            </a:extLst>
          </p:cNvPr>
          <p:cNvSpPr>
            <a:spLocks noGrp="1"/>
          </p:cNvSpPr>
          <p:nvPr>
            <p:ph type="pic" sz="quarter" idx="11"/>
          </p:nvPr>
        </p:nvSpPr>
        <p:spPr/>
      </p:sp>
      <p:sp>
        <p:nvSpPr>
          <p:cNvPr id="10" name="PsHolder2">
            <a:extLst>
              <a:ext uri="{FF2B5EF4-FFF2-40B4-BE49-F238E27FC236}">
                <a16:creationId xmlns:a16="http://schemas.microsoft.com/office/drawing/2014/main" id="{DAF46037-FE73-4DF4-80D2-76DF4BB4E7D9}"/>
              </a:ext>
            </a:extLst>
          </p:cNvPr>
          <p:cNvSpPr>
            <a:spLocks noGrp="1"/>
          </p:cNvSpPr>
          <p:nvPr>
            <p:ph type="pic" sz="quarter" idx="10"/>
          </p:nvPr>
        </p:nvSpPr>
        <p:spPr/>
      </p:sp>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dirty="0"/>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4572000" y="3090679"/>
            <a:ext cx="0" cy="376732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5872246" y="308615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5872247" y="284047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2743201" y="297180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A1011345-DD40-4792-A049-6E4031B9693A}"/>
              </a:ext>
            </a:extLst>
          </p:cNvPr>
          <p:cNvSpPr txBox="1"/>
          <p:nvPr/>
        </p:nvSpPr>
        <p:spPr>
          <a:xfrm>
            <a:off x="2863331" y="3061901"/>
            <a:ext cx="675036" cy="276999"/>
          </a:xfrm>
          <a:prstGeom prst="rect">
            <a:avLst/>
          </a:prstGeom>
          <a:noFill/>
        </p:spPr>
        <p:txBody>
          <a:bodyPr wrap="square" rtlCol="0" anchor="ctr">
            <a:spAutoFit/>
          </a:bodyPr>
          <a:lstStyle/>
          <a:p>
            <a:pPr algn="ctr"/>
            <a:r>
              <a:rPr lang="en-US" sz="12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3557727" y="4805900"/>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3552111" y="4754108"/>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311441" y="4691656"/>
            <a:ext cx="2960314"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1841359" y="4445977"/>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5485501" y="4577300"/>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5605633" y="4667401"/>
            <a:ext cx="675036" cy="276999"/>
          </a:xfrm>
          <a:prstGeom prst="rect">
            <a:avLst/>
          </a:prstGeom>
          <a:noFill/>
        </p:spPr>
        <p:txBody>
          <a:bodyPr wrap="square" rtlCol="0" anchor="ctr">
            <a:spAutoFit/>
          </a:bodyPr>
          <a:lstStyle/>
          <a:p>
            <a:pPr algn="ctr"/>
            <a:r>
              <a:rPr lang="en-US" sz="12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1826204" y="943665"/>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4888358" y="320040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5488305" y="314860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D1DADD52-BFCC-42C5-A10B-29AB17AD89E6}"/>
              </a:ext>
            </a:extLst>
          </p:cNvPr>
          <p:cNvSpPr/>
          <p:nvPr/>
        </p:nvSpPr>
        <p:spPr>
          <a:xfrm>
            <a:off x="4114800" y="274320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7" name="Oval 46">
            <a:extLst>
              <a:ext uri="{FF2B5EF4-FFF2-40B4-BE49-F238E27FC236}">
                <a16:creationId xmlns:a16="http://schemas.microsoft.com/office/drawing/2014/main" id="{A44349AE-A985-423E-A477-97C291BCDBC0}"/>
              </a:ext>
            </a:extLst>
          </p:cNvPr>
          <p:cNvSpPr/>
          <p:nvPr/>
        </p:nvSpPr>
        <p:spPr>
          <a:xfrm flipH="1">
            <a:off x="4114800" y="4348700"/>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4427982" y="3075286"/>
            <a:ext cx="288036" cy="25023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4427982" y="4704727"/>
            <a:ext cx="288036" cy="202346"/>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0"/>
            <a:ext cx="914216" cy="412685"/>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4572000" y="0"/>
            <a:ext cx="0" cy="501773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PsHolder2">
            <a:extLst>
              <a:ext uri="{FF2B5EF4-FFF2-40B4-BE49-F238E27FC236}">
                <a16:creationId xmlns:a16="http://schemas.microsoft.com/office/drawing/2014/main" id="{395D9971-500D-4EB0-9F3E-0ADCEDAE28BC}"/>
              </a:ext>
            </a:extLst>
          </p:cNvPr>
          <p:cNvSpPr>
            <a:spLocks noGrp="1"/>
          </p:cNvSpPr>
          <p:nvPr>
            <p:ph type="pic" sz="quarter" idx="11"/>
          </p:nvPr>
        </p:nvSpPr>
        <p:spPr/>
      </p:sp>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4888358" y="20624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5488305" y="20106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3B9D2966-7DA0-4066-9832-5E63D822C174}"/>
              </a:ext>
            </a:extLst>
          </p:cNvPr>
          <p:cNvSpPr txBox="1"/>
          <p:nvPr/>
        </p:nvSpPr>
        <p:spPr>
          <a:xfrm>
            <a:off x="5872246" y="194820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5872247" y="170252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2743201" y="18338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TextBox 18">
            <a:extLst>
              <a:ext uri="{FF2B5EF4-FFF2-40B4-BE49-F238E27FC236}">
                <a16:creationId xmlns:a16="http://schemas.microsoft.com/office/drawing/2014/main" id="{EB2EA77F-DE71-4315-B45D-A8F2DF529E1F}"/>
              </a:ext>
            </a:extLst>
          </p:cNvPr>
          <p:cNvSpPr txBox="1"/>
          <p:nvPr/>
        </p:nvSpPr>
        <p:spPr>
          <a:xfrm>
            <a:off x="2863331" y="1923952"/>
            <a:ext cx="675036" cy="276999"/>
          </a:xfrm>
          <a:prstGeom prst="rect">
            <a:avLst/>
          </a:prstGeom>
          <a:noFill/>
        </p:spPr>
        <p:txBody>
          <a:bodyPr wrap="square" rtlCol="0" anchor="ctr">
            <a:spAutoFit/>
          </a:bodyPr>
          <a:lstStyle/>
          <a:p>
            <a:pPr algn="ctr"/>
            <a:r>
              <a:rPr lang="en-US" sz="1200" b="1" dirty="0">
                <a:solidFill>
                  <a:schemeClr val="bg2"/>
                </a:solidFill>
                <a:latin typeface="+mj-lt"/>
              </a:rPr>
              <a:t>2022</a:t>
            </a:r>
          </a:p>
        </p:txBody>
      </p:sp>
      <p:sp>
        <p:nvSpPr>
          <p:cNvPr id="5" name="PsHolder9">
            <a:extLst>
              <a:ext uri="{FF2B5EF4-FFF2-40B4-BE49-F238E27FC236}">
                <a16:creationId xmlns:a16="http://schemas.microsoft.com/office/drawing/2014/main" id="{9DD15B31-664C-4324-9712-87C591DE0DAA}"/>
              </a:ext>
            </a:extLst>
          </p:cNvPr>
          <p:cNvSpPr>
            <a:spLocks noGrp="1"/>
          </p:cNvSpPr>
          <p:nvPr>
            <p:ph type="pic" sz="quarter" idx="10"/>
          </p:nvPr>
        </p:nvSpPr>
        <p:spPr/>
      </p:sp>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3557727" y="36679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3552111" y="36161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C5DC9AF-0113-4789-8CD3-615D2E6E8D7F}"/>
              </a:ext>
            </a:extLst>
          </p:cNvPr>
          <p:cNvSpPr/>
          <p:nvPr/>
        </p:nvSpPr>
        <p:spPr>
          <a:xfrm flipH="1">
            <a:off x="4114800" y="32107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408887" y="3553707"/>
            <a:ext cx="2862867"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1841359" y="3308028"/>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5485501" y="34393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5605633" y="3529451"/>
            <a:ext cx="675036" cy="276999"/>
          </a:xfrm>
          <a:prstGeom prst="rect">
            <a:avLst/>
          </a:prstGeom>
          <a:noFill/>
        </p:spPr>
        <p:txBody>
          <a:bodyPr wrap="square" rtlCol="0" anchor="ctr">
            <a:spAutoFit/>
          </a:bodyPr>
          <a:lstStyle/>
          <a:p>
            <a:pPr algn="ctr"/>
            <a:r>
              <a:rPr lang="en-US" sz="12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3886200" y="4906398"/>
            <a:ext cx="1371600" cy="4535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TextBox 29">
            <a:extLst>
              <a:ext uri="{FF2B5EF4-FFF2-40B4-BE49-F238E27FC236}">
                <a16:creationId xmlns:a16="http://schemas.microsoft.com/office/drawing/2014/main" id="{972FA762-414E-42E9-9DF9-694348F8B23A}"/>
              </a:ext>
            </a:extLst>
          </p:cNvPr>
          <p:cNvSpPr txBox="1"/>
          <p:nvPr/>
        </p:nvSpPr>
        <p:spPr>
          <a:xfrm>
            <a:off x="3817398" y="5017735"/>
            <a:ext cx="1509204" cy="253916"/>
          </a:xfrm>
          <a:prstGeom prst="rect">
            <a:avLst/>
          </a:prstGeom>
          <a:noFill/>
        </p:spPr>
        <p:txBody>
          <a:bodyPr wrap="square" rtlCol="0">
            <a:spAutoFit/>
          </a:bodyPr>
          <a:lstStyle/>
          <a:p>
            <a:pPr algn="ctr"/>
            <a:r>
              <a:rPr lang="en-US" sz="105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4114800" y="16052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4427982" y="3525829"/>
            <a:ext cx="288036" cy="284246"/>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4428129" y="1942795"/>
            <a:ext cx="287744" cy="239315"/>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445315"/>
            <a:ext cx="914216" cy="412685"/>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794319"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sHolder1">
            <a:extLst>
              <a:ext uri="{FF2B5EF4-FFF2-40B4-BE49-F238E27FC236}">
                <a16:creationId xmlns:a16="http://schemas.microsoft.com/office/drawing/2014/main" id="{A0D897EA-BECE-4516-A857-46665E3FED97}"/>
              </a:ext>
            </a:extLst>
          </p:cNvPr>
          <p:cNvSpPr>
            <a:spLocks noGrp="1"/>
          </p:cNvSpPr>
          <p:nvPr>
            <p:ph type="pic" sz="quarter" idx="10"/>
          </p:nvPr>
        </p:nvSpPr>
        <p:spPr/>
      </p:sp>
      <p:sp>
        <p:nvSpPr>
          <p:cNvPr id="48" name="Freeform 1">
            <a:extLst>
              <a:ext uri="{FF2B5EF4-FFF2-40B4-BE49-F238E27FC236}">
                <a16:creationId xmlns:a16="http://schemas.microsoft.com/office/drawing/2014/main" id="{609A0A43-4880-4D6D-AD84-85366EC77F60}"/>
              </a:ext>
            </a:extLst>
          </p:cNvPr>
          <p:cNvSpPr/>
          <p:nvPr/>
        </p:nvSpPr>
        <p:spPr>
          <a:xfrm>
            <a:off x="0" y="0"/>
            <a:ext cx="9144000" cy="3104240"/>
          </a:xfrm>
          <a:custGeom>
            <a:avLst/>
            <a:gdLst>
              <a:gd name="connsiteX0" fmla="*/ 0 w 9144000"/>
              <a:gd name="connsiteY0" fmla="*/ 0 h 3095556"/>
              <a:gd name="connsiteX1" fmla="*/ 9144000 w 9144000"/>
              <a:gd name="connsiteY1" fmla="*/ 0 h 3095556"/>
              <a:gd name="connsiteX2" fmla="*/ 9144000 w 9144000"/>
              <a:gd name="connsiteY2" fmla="*/ 3095556 h 3095556"/>
              <a:gd name="connsiteX3" fmla="*/ 8979172 w 9144000"/>
              <a:gd name="connsiteY3" fmla="*/ 3063424 h 3095556"/>
              <a:gd name="connsiteX4" fmla="*/ 5737239 w 9144000"/>
              <a:gd name="connsiteY4" fmla="*/ 2648521 h 3095556"/>
              <a:gd name="connsiteX5" fmla="*/ 95688 w 9144000"/>
              <a:gd name="connsiteY5" fmla="*/ 2714072 h 3095556"/>
              <a:gd name="connsiteX6" fmla="*/ 0 w 9144000"/>
              <a:gd name="connsiteY6" fmla="*/ 2726128 h 3095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6">
                <a:moveTo>
                  <a:pt x="0" y="0"/>
                </a:moveTo>
                <a:lnTo>
                  <a:pt x="9144000" y="0"/>
                </a:lnTo>
                <a:lnTo>
                  <a:pt x="9144000" y="3095556"/>
                </a:lnTo>
                <a:lnTo>
                  <a:pt x="8979172" y="3063424"/>
                </a:lnTo>
                <a:cubicBezTo>
                  <a:pt x="7962611" y="2879273"/>
                  <a:pt x="6873145" y="2737451"/>
                  <a:pt x="5737239" y="2648521"/>
                </a:cubicBezTo>
                <a:cubicBezTo>
                  <a:pt x="3676969" y="2487225"/>
                  <a:pt x="1741255" y="2521640"/>
                  <a:pt x="95688" y="2714072"/>
                </a:cubicBezTo>
                <a:lnTo>
                  <a:pt x="0" y="2726128"/>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3886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1600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6172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0"/>
            <a:ext cx="914216" cy="412685"/>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3629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3704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343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418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5915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5990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1753340" y="4952850"/>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3098860" y="5284893"/>
            <a:ext cx="2946281" cy="253916"/>
          </a:xfrm>
          <a:prstGeom prst="rect">
            <a:avLst/>
          </a:prstGeom>
          <a:noFill/>
        </p:spPr>
        <p:txBody>
          <a:bodyPr wrap="square" rtlCol="0" anchor="ctr">
            <a:spAutoFit/>
          </a:bodyPr>
          <a:lstStyle/>
          <a:p>
            <a:pPr algn="ctr"/>
            <a:r>
              <a:rPr lang="en-US" sz="105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4374309" y="2471699"/>
            <a:ext cx="395384" cy="355846"/>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087118" y="2476844"/>
            <a:ext cx="397764" cy="345557"/>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6670167" y="2450740"/>
            <a:ext cx="375666" cy="397764"/>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dirty="0"/>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5B3E4040-86D1-4AB6-BEB0-CBFE426461CA}"/>
              </a:ext>
            </a:extLst>
          </p:cNvPr>
          <p:cNvSpPr txBox="1"/>
          <p:nvPr/>
        </p:nvSpPr>
        <p:spPr>
          <a:xfrm>
            <a:off x="1753341" y="874928"/>
            <a:ext cx="5637320" cy="485646"/>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my entire soul, like these sweet mornings of spring which </a:t>
            </a:r>
          </a:p>
          <a:p>
            <a:pPr algn="ctr">
              <a:lnSpc>
                <a:spcPct val="150000"/>
              </a:lnSpc>
            </a:pPr>
            <a:r>
              <a:rPr lang="en-US" sz="900" dirty="0">
                <a:solidFill>
                  <a:schemeClr val="bg2"/>
                </a:solidFill>
              </a:rPr>
              <a:t>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500"/>
                                        <p:tgtEl>
                                          <p:spTgt spid="5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par>
                                <p:cTn id="42" presetID="53" presetClass="entr" presetSubtype="16" fill="hold"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53" presetClass="entr" presetSubtype="16"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p:cTn id="49" dur="500" fill="hold"/>
                                        <p:tgtEl>
                                          <p:spTgt spid="44"/>
                                        </p:tgtEl>
                                        <p:attrNameLst>
                                          <p:attrName>ppt_w</p:attrName>
                                        </p:attrNameLst>
                                      </p:cBhvr>
                                      <p:tavLst>
                                        <p:tav tm="0">
                                          <p:val>
                                            <p:fltVal val="0"/>
                                          </p:val>
                                        </p:tav>
                                        <p:tav tm="100000">
                                          <p:val>
                                            <p:strVal val="#ppt_w"/>
                                          </p:val>
                                        </p:tav>
                                      </p:tavLst>
                                    </p:anim>
                                    <p:anim calcmode="lin" valueType="num">
                                      <p:cBhvr>
                                        <p:cTn id="50" dur="500" fill="hold"/>
                                        <p:tgtEl>
                                          <p:spTgt spid="44"/>
                                        </p:tgtEl>
                                        <p:attrNameLst>
                                          <p:attrName>ppt_h</p:attrName>
                                        </p:attrNameLst>
                                      </p:cBhvr>
                                      <p:tavLst>
                                        <p:tav tm="0">
                                          <p:val>
                                            <p:fltVal val="0"/>
                                          </p:val>
                                        </p:tav>
                                        <p:tav tm="100000">
                                          <p:val>
                                            <p:strVal val="#ppt_h"/>
                                          </p:val>
                                        </p:tav>
                                      </p:tavLst>
                                    </p:anim>
                                    <p:animEffect transition="in" filter="fade">
                                      <p:cBhvr>
                                        <p:cTn id="51" dur="500"/>
                                        <p:tgtEl>
                                          <p:spTgt spid="44"/>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22" presetClass="entr" presetSubtype="1"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up)">
                                      <p:cBhvr>
                                        <p:cTn id="65" dur="500"/>
                                        <p:tgtEl>
                                          <p:spTgt spid="28"/>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up)">
                                      <p:cBhvr>
                                        <p:cTn id="68" dur="500"/>
                                        <p:tgtEl>
                                          <p:spTgt spid="26"/>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4000"/>
                            </p:stCondLst>
                            <p:childTnLst>
                              <p:par>
                                <p:cTn id="73" presetID="22" presetClass="entr" presetSubtype="8"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61">
      <a:dk1>
        <a:srgbClr val="3F3F3F"/>
      </a:dk1>
      <a:lt1>
        <a:srgbClr val="FFFFFF"/>
      </a:lt1>
      <a:dk2>
        <a:srgbClr val="313C41"/>
      </a:dk2>
      <a:lt2>
        <a:srgbClr val="FFFFFF"/>
      </a:lt2>
      <a:accent1>
        <a:srgbClr val="E91E63"/>
      </a:accent1>
      <a:accent2>
        <a:srgbClr val="AD1457"/>
      </a:accent2>
      <a:accent3>
        <a:srgbClr val="C2185B"/>
      </a:accent3>
      <a:accent4>
        <a:srgbClr val="D81B60"/>
      </a:accent4>
      <a:accent5>
        <a:srgbClr val="EC407A"/>
      </a:accent5>
      <a:accent6>
        <a:srgbClr val="880E4F"/>
      </a:accent6>
      <a:hlink>
        <a:srgbClr val="0563C1"/>
      </a:hlink>
      <a:folHlink>
        <a:srgbClr val="954F72"/>
      </a:folHlink>
    </a:clrScheme>
    <a:fontScheme name="Main Font">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755</TotalTime>
  <Words>1953</Words>
  <Application>Microsoft Office PowerPoint</Application>
  <PresentationFormat>On-screen Show (4:3)</PresentationFormat>
  <Paragraphs>259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257</cp:revision>
  <dcterms:created xsi:type="dcterms:W3CDTF">2019-01-23T07:32:06Z</dcterms:created>
  <dcterms:modified xsi:type="dcterms:W3CDTF">2021-09-15T02:29:47Z</dcterms:modified>
</cp:coreProperties>
</file>