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2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0F16648-3151-481F-9DF0-EE5E2F7E0A73}"/>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33E4F7-DBBC-4E2B-ADF8-C9A6D029F512}"/>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935AA89-ADE9-40AE-8ADA-4A26F47567BB}"/>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
        <p:nvSpPr>
          <p:cNvPr id="3" name="PpHolder8">
            <a:extLst>
              <a:ext uri="{FF2B5EF4-FFF2-40B4-BE49-F238E27FC236}">
                <a16:creationId xmlns:a16="http://schemas.microsoft.com/office/drawing/2014/main" id="{960321F8-CA83-406A-A165-83787C14B716}"/>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4A19F77E-BFF4-4C21-B6E5-0E7B2F2C20A3}"/>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sp>
        <p:nvSpPr>
          <p:cNvPr id="17" name="PpHolder17">
            <a:extLst>
              <a:ext uri="{FF2B5EF4-FFF2-40B4-BE49-F238E27FC236}">
                <a16:creationId xmlns:a16="http://schemas.microsoft.com/office/drawing/2014/main" id="{1FA816EB-E968-4DB3-A898-64B655FF97F8}"/>
              </a:ext>
            </a:extLst>
          </p:cNvPr>
          <p:cNvSpPr>
            <a:spLocks noGrp="1"/>
          </p:cNvSpPr>
          <p:nvPr>
            <p:ph type="pic" sz="quarter" idx="17"/>
          </p:nvPr>
        </p:nvSpPr>
        <p:spPr/>
      </p:sp>
      <p:sp>
        <p:nvSpPr>
          <p:cNvPr id="15" name="PpHolder18">
            <a:extLst>
              <a:ext uri="{FF2B5EF4-FFF2-40B4-BE49-F238E27FC236}">
                <a16:creationId xmlns:a16="http://schemas.microsoft.com/office/drawing/2014/main" id="{3BA79D0C-82A2-4BE9-8B7B-B0E5B0216CE7}"/>
              </a:ext>
            </a:extLst>
          </p:cNvPr>
          <p:cNvSpPr>
            <a:spLocks noGrp="1"/>
          </p:cNvSpPr>
          <p:nvPr>
            <p:ph type="pic" sz="quarter" idx="16"/>
          </p:nvPr>
        </p:nvSpPr>
        <p:spPr/>
      </p:sp>
      <p:sp>
        <p:nvSpPr>
          <p:cNvPr id="13" name="PpHolder19">
            <a:extLst>
              <a:ext uri="{FF2B5EF4-FFF2-40B4-BE49-F238E27FC236}">
                <a16:creationId xmlns:a16="http://schemas.microsoft.com/office/drawing/2014/main" id="{35240817-0A23-4E2C-8817-0711274C59A9}"/>
              </a:ext>
            </a:extLst>
          </p:cNvPr>
          <p:cNvSpPr>
            <a:spLocks noGrp="1"/>
          </p:cNvSpPr>
          <p:nvPr>
            <p:ph type="pic" sz="quarter" idx="15"/>
          </p:nvPr>
        </p:nvSpPr>
        <p:spPr/>
      </p:sp>
      <p:sp>
        <p:nvSpPr>
          <p:cNvPr id="11" name="PpHolder20">
            <a:extLst>
              <a:ext uri="{FF2B5EF4-FFF2-40B4-BE49-F238E27FC236}">
                <a16:creationId xmlns:a16="http://schemas.microsoft.com/office/drawing/2014/main" id="{A68FF5A3-16E4-4820-92E0-D0079F7715A0}"/>
              </a:ext>
            </a:extLst>
          </p:cNvPr>
          <p:cNvSpPr>
            <a:spLocks noGrp="1"/>
          </p:cNvSpPr>
          <p:nvPr>
            <p:ph type="pic" sz="quarter" idx="14"/>
          </p:nvPr>
        </p:nvSpPr>
        <p:spPr/>
      </p:sp>
      <p:sp>
        <p:nvSpPr>
          <p:cNvPr id="9" name="PpHolder21">
            <a:extLst>
              <a:ext uri="{FF2B5EF4-FFF2-40B4-BE49-F238E27FC236}">
                <a16:creationId xmlns:a16="http://schemas.microsoft.com/office/drawing/2014/main" id="{70CF9898-68E0-4458-B145-01010F292478}"/>
              </a:ext>
            </a:extLst>
          </p:cNvPr>
          <p:cNvSpPr>
            <a:spLocks noGrp="1"/>
          </p:cNvSpPr>
          <p:nvPr>
            <p:ph type="pic" sz="quarter" idx="13"/>
          </p:nvPr>
        </p:nvSpPr>
        <p:spPr/>
      </p:sp>
      <p:sp>
        <p:nvSpPr>
          <p:cNvPr id="7" name="PpHolder22">
            <a:extLst>
              <a:ext uri="{FF2B5EF4-FFF2-40B4-BE49-F238E27FC236}">
                <a16:creationId xmlns:a16="http://schemas.microsoft.com/office/drawing/2014/main" id="{9B788542-C18E-4D2B-BAA5-7413ECE4F644}"/>
              </a:ext>
            </a:extLst>
          </p:cNvPr>
          <p:cNvSpPr>
            <a:spLocks noGrp="1"/>
          </p:cNvSpPr>
          <p:nvPr>
            <p:ph type="pic" sz="quarter" idx="12"/>
          </p:nvPr>
        </p:nvSpPr>
        <p:spPr/>
      </p:sp>
      <p:sp>
        <p:nvSpPr>
          <p:cNvPr id="5" name="PpHolder23">
            <a:extLst>
              <a:ext uri="{FF2B5EF4-FFF2-40B4-BE49-F238E27FC236}">
                <a16:creationId xmlns:a16="http://schemas.microsoft.com/office/drawing/2014/main" id="{8A0700A5-D8EE-41CF-AF22-2DEFF48D9C49}"/>
              </a:ext>
            </a:extLst>
          </p:cNvPr>
          <p:cNvSpPr>
            <a:spLocks noGrp="1"/>
          </p:cNvSpPr>
          <p:nvPr>
            <p:ph type="pic" sz="quarter" idx="11"/>
          </p:nvPr>
        </p:nvSpPr>
        <p:spPr/>
      </p:sp>
      <p:sp>
        <p:nvSpPr>
          <p:cNvPr id="3" name="PpHolder24">
            <a:extLst>
              <a:ext uri="{FF2B5EF4-FFF2-40B4-BE49-F238E27FC236}">
                <a16:creationId xmlns:a16="http://schemas.microsoft.com/office/drawing/2014/main" id="{61098983-7C20-4788-A3B9-675C813E763B}"/>
              </a:ext>
            </a:extLst>
          </p:cNvPr>
          <p:cNvSpPr>
            <a:spLocks noGrp="1"/>
          </p:cNvSpPr>
          <p:nvPr>
            <p:ph type="pic" sz="quarter" idx="10"/>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EA4600D-9D97-4C95-ACFA-A906A08FE02F}"/>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PpHolder20">
            <a:extLst>
              <a:ext uri="{FF2B5EF4-FFF2-40B4-BE49-F238E27FC236}">
                <a16:creationId xmlns:a16="http://schemas.microsoft.com/office/drawing/2014/main" id="{67A11D5D-D72F-4C3D-98D8-54DDE4922930}"/>
              </a:ext>
            </a:extLst>
          </p:cNvPr>
          <p:cNvSpPr>
            <a:spLocks noGrp="1"/>
          </p:cNvSpPr>
          <p:nvPr>
            <p:ph type="pic" sz="quarter" idx="12"/>
          </p:nvPr>
        </p:nvSpPr>
        <p:spPr/>
      </p:sp>
      <p:sp>
        <p:nvSpPr>
          <p:cNvPr id="5" name="PpHolder21">
            <a:extLst>
              <a:ext uri="{FF2B5EF4-FFF2-40B4-BE49-F238E27FC236}">
                <a16:creationId xmlns:a16="http://schemas.microsoft.com/office/drawing/2014/main" id="{8E823BC2-30DC-471F-93DD-8C2452ABB698}"/>
              </a:ext>
            </a:extLst>
          </p:cNvPr>
          <p:cNvSpPr>
            <a:spLocks noGrp="1"/>
          </p:cNvSpPr>
          <p:nvPr>
            <p:ph type="pic" sz="quarter" idx="11"/>
          </p:nvPr>
        </p:nvSpPr>
        <p:spPr/>
      </p:sp>
      <p:sp>
        <p:nvSpPr>
          <p:cNvPr id="3" name="PpHolder22">
            <a:extLst>
              <a:ext uri="{FF2B5EF4-FFF2-40B4-BE49-F238E27FC236}">
                <a16:creationId xmlns:a16="http://schemas.microsoft.com/office/drawing/2014/main" id="{B651DBC8-27D8-4759-9E3C-D31D16F574F3}"/>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 name="PpHolder9">
            <a:extLst>
              <a:ext uri="{FF2B5EF4-FFF2-40B4-BE49-F238E27FC236}">
                <a16:creationId xmlns:a16="http://schemas.microsoft.com/office/drawing/2014/main" id="{B8B52790-B791-425F-A4C5-D4D0A5D38F82}"/>
              </a:ext>
            </a:extLst>
          </p:cNvPr>
          <p:cNvSpPr>
            <a:spLocks noGrp="1"/>
          </p:cNvSpPr>
          <p:nvPr>
            <p:ph type="pic" sz="quarter" idx="13"/>
          </p:nvPr>
        </p:nvSpPr>
        <p:spPr/>
      </p:sp>
      <p:sp>
        <p:nvSpPr>
          <p:cNvPr id="7" name="PpHolder10">
            <a:extLst>
              <a:ext uri="{FF2B5EF4-FFF2-40B4-BE49-F238E27FC236}">
                <a16:creationId xmlns:a16="http://schemas.microsoft.com/office/drawing/2014/main" id="{77543181-FA51-49FA-8219-6AAC19F79958}"/>
              </a:ext>
            </a:extLst>
          </p:cNvPr>
          <p:cNvSpPr>
            <a:spLocks noGrp="1"/>
          </p:cNvSpPr>
          <p:nvPr>
            <p:ph type="pic" sz="quarter" idx="12"/>
          </p:nvPr>
        </p:nvSpPr>
        <p:spPr/>
      </p:sp>
      <p:sp>
        <p:nvSpPr>
          <p:cNvPr id="5" name="PpHolder11">
            <a:extLst>
              <a:ext uri="{FF2B5EF4-FFF2-40B4-BE49-F238E27FC236}">
                <a16:creationId xmlns:a16="http://schemas.microsoft.com/office/drawing/2014/main" id="{371639FA-571B-47AE-8A85-F186C0645B7A}"/>
              </a:ext>
            </a:extLst>
          </p:cNvPr>
          <p:cNvSpPr>
            <a:spLocks noGrp="1"/>
          </p:cNvSpPr>
          <p:nvPr>
            <p:ph type="pic" sz="quarter" idx="11"/>
          </p:nvPr>
        </p:nvSpPr>
        <p:spPr/>
      </p:sp>
      <p:sp>
        <p:nvSpPr>
          <p:cNvPr id="3" name="PpHolder12">
            <a:extLst>
              <a:ext uri="{FF2B5EF4-FFF2-40B4-BE49-F238E27FC236}">
                <a16:creationId xmlns:a16="http://schemas.microsoft.com/office/drawing/2014/main" id="{4B4106CD-3AF8-4D11-844E-E4935D7B0DD4}"/>
              </a:ext>
            </a:extLst>
          </p:cNvPr>
          <p:cNvSpPr>
            <a:spLocks noGrp="1"/>
          </p:cNvSpPr>
          <p:nvPr>
            <p:ph type="pic" sz="quarter" idx="10"/>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5FE337F-9E0C-4698-BC17-2FF6CBC6EE5B}"/>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E805A2-5AAF-428A-9D79-FC12D8EC43FB}"/>
              </a:ext>
            </a:extLst>
          </p:cNvPr>
          <p:cNvSpPr>
            <a:spLocks noGrp="1"/>
          </p:cNvSpPr>
          <p:nvPr>
            <p:ph type="pic" sz="quarter" idx="11"/>
          </p:nvPr>
        </p:nvSpPr>
        <p:spPr/>
      </p:sp>
      <p:sp>
        <p:nvSpPr>
          <p:cNvPr id="3" name="PpHolder2">
            <a:extLst>
              <a:ext uri="{FF2B5EF4-FFF2-40B4-BE49-F238E27FC236}">
                <a16:creationId xmlns:a16="http://schemas.microsoft.com/office/drawing/2014/main" id="{87D927BA-3BB7-4869-A24A-60688D856BD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3CF735C-156B-4D32-B080-79CB458CEDA9}"/>
              </a:ext>
            </a:extLst>
          </p:cNvPr>
          <p:cNvSpPr>
            <a:spLocks noGrp="1"/>
          </p:cNvSpPr>
          <p:nvPr>
            <p:ph type="pic" sz="quarter" idx="11"/>
          </p:nvPr>
        </p:nvSpPr>
        <p:spPr/>
      </p:sp>
      <p:sp>
        <p:nvSpPr>
          <p:cNvPr id="3" name="PpHolder2">
            <a:extLst>
              <a:ext uri="{FF2B5EF4-FFF2-40B4-BE49-F238E27FC236}">
                <a16:creationId xmlns:a16="http://schemas.microsoft.com/office/drawing/2014/main" id="{3802AE09-F751-4992-ADDB-774400C01C04}"/>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9A0C291A-C2B5-447C-ADF1-B3E2392D43E6}"/>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15">
            <a:extLst>
              <a:ext uri="{FF2B5EF4-FFF2-40B4-BE49-F238E27FC236}">
                <a16:creationId xmlns:a16="http://schemas.microsoft.com/office/drawing/2014/main" id="{8AB60324-3402-4D4F-8FB2-B0812032538B}"/>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sp>
        <p:nvSpPr>
          <p:cNvPr id="3" name="PpHolder7">
            <a:extLst>
              <a:ext uri="{FF2B5EF4-FFF2-40B4-BE49-F238E27FC236}">
                <a16:creationId xmlns:a16="http://schemas.microsoft.com/office/drawing/2014/main" id="{91CA680D-91E5-42C2-ADE4-D47D878545EB}"/>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sp>
        <p:nvSpPr>
          <p:cNvPr id="3" name="PpHolder20">
            <a:extLst>
              <a:ext uri="{FF2B5EF4-FFF2-40B4-BE49-F238E27FC236}">
                <a16:creationId xmlns:a16="http://schemas.microsoft.com/office/drawing/2014/main" id="{435AE495-7A52-446A-81ED-F4F4AF5DC08B}"/>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9843" y="2656124"/>
              <a:ext cx="1887247"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73EE231-5522-4F93-855D-637859D2CAC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0" y="1592793"/>
            <a:ext cx="12191999" cy="2141007"/>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6CE0B17-0C5B-4327-B6DE-BBCF2BF5063F}"/>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00200"/>
            <a:ext cx="10379952" cy="2459736"/>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D357637-4B33-4FBF-B7DB-41ADAA3DBC36}"/>
              </a:ext>
            </a:extLst>
          </p:cNvPr>
          <p:cNvSpPr>
            <a:spLocks noGrp="1"/>
          </p:cNvSpPr>
          <p:nvPr>
            <p:ph type="pic" sz="quarter" idx="10"/>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3" name="PpHolder14">
            <a:extLst>
              <a:ext uri="{FF2B5EF4-FFF2-40B4-BE49-F238E27FC236}">
                <a16:creationId xmlns:a16="http://schemas.microsoft.com/office/drawing/2014/main" id="{347C1C88-D4B6-4CE0-8DCF-DE257E01370D}"/>
              </a:ext>
            </a:extLst>
          </p:cNvPr>
          <p:cNvSpPr>
            <a:spLocks noGrp="1"/>
          </p:cNvSpPr>
          <p:nvPr>
            <p:ph type="pic" sz="quarter" idx="13"/>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54D691E-5917-425F-A6A1-9F7C0F1093F0}"/>
              </a:ext>
            </a:extLst>
          </p:cNvPr>
          <p:cNvSpPr>
            <a:spLocks noGrp="1"/>
          </p:cNvSpPr>
          <p:nvPr>
            <p:ph type="pic" sz="quarter" idx="10"/>
          </p:nvPr>
        </p:nvSpPr>
        <p:spPr/>
      </p:sp>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5D29561C-9C79-45A6-A600-725E9CC43CA3}"/>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F4B58EF-C33B-4265-8755-3190A0F4D86E}"/>
              </a:ext>
            </a:extLst>
          </p:cNvPr>
          <p:cNvSpPr>
            <a:spLocks noGrp="1"/>
          </p:cNvSpPr>
          <p:nvPr>
            <p:ph type="pic" sz="quarter" idx="10"/>
          </p:nvPr>
        </p:nvSpPr>
        <p:spPr/>
      </p:sp>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 name="PpHolder5">
            <a:extLst>
              <a:ext uri="{FF2B5EF4-FFF2-40B4-BE49-F238E27FC236}">
                <a16:creationId xmlns:a16="http://schemas.microsoft.com/office/drawing/2014/main" id="{C261A275-F17B-4171-8196-DC473A79421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5B0E298A-7140-4121-ACCD-6606D2C98150}"/>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4DC9156-0D4D-4673-96C3-6A6F21C8604E}"/>
              </a:ext>
            </a:extLst>
          </p:cNvPr>
          <p:cNvSpPr>
            <a:spLocks noGrp="1"/>
          </p:cNvSpPr>
          <p:nvPr>
            <p:ph type="pic" sz="quarter" idx="12"/>
          </p:nvPr>
        </p:nvSpPr>
        <p:spPr/>
      </p:sp>
      <p:sp>
        <p:nvSpPr>
          <p:cNvPr id="5" name="PpHolder2">
            <a:extLst>
              <a:ext uri="{FF2B5EF4-FFF2-40B4-BE49-F238E27FC236}">
                <a16:creationId xmlns:a16="http://schemas.microsoft.com/office/drawing/2014/main" id="{53B057D9-1C5A-4F32-A800-CBCBE702EEFA}"/>
              </a:ext>
            </a:extLst>
          </p:cNvPr>
          <p:cNvSpPr>
            <a:spLocks noGrp="1"/>
          </p:cNvSpPr>
          <p:nvPr>
            <p:ph type="pic" sz="quarter" idx="11"/>
          </p:nvPr>
        </p:nvSpPr>
        <p:spPr/>
      </p:sp>
      <p:sp>
        <p:nvSpPr>
          <p:cNvPr id="3" name="PpHolder3">
            <a:extLst>
              <a:ext uri="{FF2B5EF4-FFF2-40B4-BE49-F238E27FC236}">
                <a16:creationId xmlns:a16="http://schemas.microsoft.com/office/drawing/2014/main" id="{71E21CF8-47F4-4A61-8ECF-3DA903652F38}"/>
              </a:ext>
            </a:extLst>
          </p:cNvPr>
          <p:cNvSpPr>
            <a:spLocks noGrp="1"/>
          </p:cNvSpPr>
          <p:nvPr>
            <p:ph type="pic" sz="quarter" idx="10"/>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202B5B2-5E8C-4F84-8F2B-519D2BA15194}"/>
              </a:ext>
            </a:extLst>
          </p:cNvPr>
          <p:cNvSpPr>
            <a:spLocks noGrp="1"/>
          </p:cNvSpPr>
          <p:nvPr>
            <p:ph type="pic" sz="quarter" idx="11"/>
          </p:nvPr>
        </p:nvSpPr>
        <p:spPr/>
      </p:sp>
      <p:sp>
        <p:nvSpPr>
          <p:cNvPr id="3" name="PpHolder2">
            <a:extLst>
              <a:ext uri="{FF2B5EF4-FFF2-40B4-BE49-F238E27FC236}">
                <a16:creationId xmlns:a16="http://schemas.microsoft.com/office/drawing/2014/main" id="{15034AB0-76E2-4CFB-9A64-E93BB3533EAA}"/>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PpHolder2">
            <a:extLst>
              <a:ext uri="{FF2B5EF4-FFF2-40B4-BE49-F238E27FC236}">
                <a16:creationId xmlns:a16="http://schemas.microsoft.com/office/drawing/2014/main" id="{00C80D0C-4364-489F-B256-E995D6BCD3A0}"/>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sp>
        <p:nvSpPr>
          <p:cNvPr id="3" name="PpHolder9">
            <a:extLst>
              <a:ext uri="{FF2B5EF4-FFF2-40B4-BE49-F238E27FC236}">
                <a16:creationId xmlns:a16="http://schemas.microsoft.com/office/drawing/2014/main" id="{6D98356D-597E-4FF4-8491-ABD13491965D}"/>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FF47A393-CCC7-4832-B2E1-98E03ABBA1D5}"/>
              </a:ext>
            </a:extLst>
          </p:cNvPr>
          <p:cNvSpPr>
            <a:spLocks noGrp="1"/>
          </p:cNvSpPr>
          <p:nvPr>
            <p:ph type="pic" sz="quarter" idx="10"/>
          </p:nvPr>
        </p:nvSpPr>
        <p:spPr/>
      </p:sp>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Dark">
      <a:dk1>
        <a:srgbClr val="FFFFFF"/>
      </a:dk1>
      <a:lt1>
        <a:srgbClr val="3C3C3C"/>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736</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233</cp:revision>
  <dcterms:created xsi:type="dcterms:W3CDTF">2019-01-23T07:32:06Z</dcterms:created>
  <dcterms:modified xsi:type="dcterms:W3CDTF">2021-09-15T02:24:48Z</dcterms:modified>
</cp:coreProperties>
</file>